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Archivo" panose="020B0604020202020204" charset="0"/>
      <p:regular r:id="rId14"/>
      <p:bold r:id="rId15"/>
      <p:italic r:id="rId16"/>
      <p:boldItalic r:id="rId17"/>
    </p:embeddedFont>
    <p:embeddedFont>
      <p:font typeface="Archivo Black" panose="020B0604020202020204" charset="0"/>
      <p:bold r:id="rId18"/>
      <p:boldItalic r:id="rId19"/>
    </p:embeddedFont>
    <p:embeddedFont>
      <p:font typeface="Archivo Medium" panose="020B0604020202020204" charset="0"/>
      <p:regular r:id="rId20"/>
      <p:bold r:id="rId21"/>
      <p:italic r:id="rId22"/>
      <p:boldItalic r:id="rId23"/>
    </p:embeddedFont>
    <p:embeddedFont>
      <p:font typeface="Archivo SemiBold" panose="020B0604020202020204" charset="0"/>
      <p:regular r:id="rId24"/>
      <p:bold r:id="rId25"/>
      <p:italic r:id="rId26"/>
      <p:boldItalic r:id="rId27"/>
    </p:embeddedFont>
    <p:embeddedFont>
      <p:font typeface="Pacifico" panose="00000500000000000000" pitchFamily="2" charset="0"/>
      <p:regular r:id="rId28"/>
    </p:embeddedFont>
    <p:embeddedFont>
      <p:font typeface="Roboto" panose="02000000000000000000" pitchFamily="2" charset="0"/>
      <p:regular r:id="rId29"/>
      <p:bold r:id="rId30"/>
      <p:italic r:id="rId31"/>
      <p:boldItalic r:id="rId32"/>
    </p:embeddedFont>
    <p:embeddedFont>
      <p:font typeface="Staatliches" pitchFamily="2" charset="0"/>
      <p:regular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04" autoAdjust="0"/>
  </p:normalViewPr>
  <p:slideViewPr>
    <p:cSldViewPr snapToGrid="0">
      <p:cViewPr varScale="1">
        <p:scale>
          <a:sx n="139" d="100"/>
          <a:sy n="139" d="100"/>
        </p:scale>
        <p:origin x="804" y="126"/>
      </p:cViewPr>
      <p:guideLst>
        <p:guide orient="horz" pos="1620"/>
        <p:guide pos="2880"/>
      </p:guideLst>
    </p:cSldViewPr>
  </p:slideViewPr>
  <p:outlineViewPr>
    <p:cViewPr>
      <p:scale>
        <a:sx n="33" d="100"/>
        <a:sy n="33" d="100"/>
      </p:scale>
      <p:origin x="0" y="-79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21" Type="http://schemas.openxmlformats.org/officeDocument/2006/relationships/font" Target="fonts/font8.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34cdf48fab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34cdf48fab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34cdf48fab3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34cdf48fab3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I’d love if we could keep the connections we’ve made here today, and to help facilitate that I’ve created a couple group spaces for us to use after today. The first is a discord server for new librarians. We’ve already gotten some people in from other servers who are either new librarians in general like me, or are just new to their current role. If you haven’t used discord before, now’s the time to try it out! Along with the discord, I’ve created a padlet for you to share your contact information, if you would like to, post questions about issues you need help with, or otherwise share with each other if discord isn’t your thing. I hope to see you all in either or both places!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34cdf48fab3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34cdf48fab3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4cdf48fab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34cdf48fab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Let’s start with a brief introduction to my librarian journey. I originally graduated with my bachelor’s in fine art with the intention of becoming a book illustrator. After floating around for a few years in various administrative roles, I decided to follow the path of other millennials who don’t know what to do next and enroll in grad school. I had some friends from undergrad who ended up in library work and they all loved it, and I had always been a big book person so I decided to get my MLIS. I graduated with my degree in May 2024 and began my job search, hoping to get a position on the IU Indy campus since I’d been working here already for about 6 years. I accepted my current position as the open publishing and repository librarian in November 2024, my first library position as well as my first experience being in a tenure track position. While I am coming right out of library school, I have basically no working experience in library publishing. Luckily my coworkers have been amazing at bringing me up to speed and helping me learn the ropes, and I’m very grateful for them in that regard. However, I wanted to do this chat because there’s nothing quite like being able to talk about your experiences with other people who are also new.</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4cdf48fab3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4cdf48fab3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that’s my story! Now it’s time to share yours- please take a couple minutes and add how you found your way to library publishing in the chat.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4cdf48fab3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34cdf48fab3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Now we’ll go over the format of this chat moving forward. I’ve got three main questions that we’ll discuss, and you can feel free to respond either over voice or on the chat. The questions are: what things did you anticipate about working in library publishing, and how did the actual job differ from your expectations? What challenges have come to light since beginning this career? And what do you wish your colleagues understood about being new in library publishing? The goal of this chat is to make connections with others in similar circumstances so we can learn and grow together. We’ll end this chat with some time to share our positive experiences, personal triumphs, and other similar stories.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34cdf48fab3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34cdf48fab3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Please go ahead and share in the chat or feel free to unmute and share via voice.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34cdf48fab3_0_3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34cdf48fab3_0_3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Please go ahead and share in the chat or feel free to unmute and share via voice.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34cdf48fab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34cdf48fab3_0_4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Please go ahead and share in the chat or feel free to unmute and share via voice.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34cdf48fab3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34cdf48fab3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That was some great discussion! We’ll move on to the final part of this chat.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34cdf48fab3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34cdf48fab3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Remember, you’re all stars! Let’s take some time to share with each other some of our accomplishments since getting into library publishing. Again, </a:t>
            </a:r>
            <a:r>
              <a:rPr lang="en">
                <a:solidFill>
                  <a:schemeClr val="dk1"/>
                </a:solidFill>
              </a:rPr>
              <a:t>please go ahead and share in the chat or feel free to unmute and share via voice.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_1">
    <p:spTree>
      <p:nvGrpSpPr>
        <p:cNvPr id="1" name="Shape 9"/>
        <p:cNvGrpSpPr/>
        <p:nvPr/>
      </p:nvGrpSpPr>
      <p:grpSpPr>
        <a:xfrm>
          <a:off x="0" y="0"/>
          <a:ext cx="0" cy="0"/>
          <a:chOff x="0" y="0"/>
          <a:chExt cx="0" cy="0"/>
        </a:xfrm>
      </p:grpSpPr>
      <p:sp>
        <p:nvSpPr>
          <p:cNvPr id="10" name="Google Shape;10;p2"/>
          <p:cNvSpPr/>
          <p:nvPr/>
        </p:nvSpPr>
        <p:spPr>
          <a:xfrm>
            <a:off x="-178450" y="407875"/>
            <a:ext cx="6862175" cy="4880700"/>
          </a:xfrm>
          <a:custGeom>
            <a:avLst/>
            <a:gdLst/>
            <a:ahLst/>
            <a:cxnLst/>
            <a:rect l="l" t="t" r="r" b="b"/>
            <a:pathLst>
              <a:path w="274487" h="195228" extrusionOk="0">
                <a:moveTo>
                  <a:pt x="105679" y="0"/>
                </a:moveTo>
                <a:lnTo>
                  <a:pt x="0" y="107348"/>
                </a:lnTo>
                <a:lnTo>
                  <a:pt x="0" y="195228"/>
                </a:lnTo>
                <a:lnTo>
                  <a:pt x="244730" y="195228"/>
                </a:lnTo>
                <a:lnTo>
                  <a:pt x="274487" y="168530"/>
                </a:lnTo>
                <a:close/>
              </a:path>
            </a:pathLst>
          </a:custGeom>
          <a:solidFill>
            <a:schemeClr val="accent1"/>
          </a:solidFill>
          <a:ln>
            <a:noFill/>
          </a:ln>
        </p:spPr>
      </p:sp>
      <p:sp>
        <p:nvSpPr>
          <p:cNvPr id="11" name="Google Shape;11;p2"/>
          <p:cNvSpPr/>
          <p:nvPr/>
        </p:nvSpPr>
        <p:spPr>
          <a:xfrm>
            <a:off x="2459800" y="407525"/>
            <a:ext cx="4224300" cy="42243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 name="Google Shape;12;p2"/>
          <p:cNvSpPr/>
          <p:nvPr/>
        </p:nvSpPr>
        <p:spPr>
          <a:xfrm>
            <a:off x="2536250" y="483800"/>
            <a:ext cx="4071600" cy="40716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 name="Google Shape;13;p2"/>
          <p:cNvSpPr/>
          <p:nvPr/>
        </p:nvSpPr>
        <p:spPr>
          <a:xfrm>
            <a:off x="2620025" y="567700"/>
            <a:ext cx="3903900" cy="39039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 name="Google Shape;14;p2"/>
          <p:cNvSpPr/>
          <p:nvPr/>
        </p:nvSpPr>
        <p:spPr>
          <a:xfrm>
            <a:off x="2786850" y="734600"/>
            <a:ext cx="3570000" cy="35700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 name="Google Shape;15;p2"/>
          <p:cNvSpPr/>
          <p:nvPr/>
        </p:nvSpPr>
        <p:spPr>
          <a:xfrm>
            <a:off x="2861875" y="809625"/>
            <a:ext cx="3420000" cy="34200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6" name="Google Shape;16;p2"/>
          <p:cNvSpPr/>
          <p:nvPr/>
        </p:nvSpPr>
        <p:spPr>
          <a:xfrm>
            <a:off x="2939900" y="887600"/>
            <a:ext cx="3264000" cy="32640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7" name="Google Shape;17;p2"/>
          <p:cNvSpPr txBox="1">
            <a:spLocks noGrp="1"/>
          </p:cNvSpPr>
          <p:nvPr>
            <p:ph type="title"/>
          </p:nvPr>
        </p:nvSpPr>
        <p:spPr>
          <a:xfrm>
            <a:off x="3020750" y="1646800"/>
            <a:ext cx="3102600" cy="14916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chemeClr val="lt1"/>
              </a:buClr>
              <a:buSzPts val="6000"/>
              <a:buNone/>
              <a:defRPr>
                <a:solidFill>
                  <a:schemeClr val="lt1"/>
                </a:solidFill>
              </a:defRPr>
            </a:lvl1pPr>
            <a:lvl2pPr lvl="1" algn="ctr">
              <a:lnSpc>
                <a:spcPct val="80000"/>
              </a:lnSpc>
              <a:spcBef>
                <a:spcPts val="0"/>
              </a:spcBef>
              <a:spcAft>
                <a:spcPts val="0"/>
              </a:spcAft>
              <a:buClr>
                <a:schemeClr val="lt1"/>
              </a:buClr>
              <a:buSzPts val="6000"/>
              <a:buNone/>
              <a:defRPr>
                <a:solidFill>
                  <a:schemeClr val="lt1"/>
                </a:solidFill>
              </a:defRPr>
            </a:lvl2pPr>
            <a:lvl3pPr lvl="2" algn="ctr">
              <a:lnSpc>
                <a:spcPct val="80000"/>
              </a:lnSpc>
              <a:spcBef>
                <a:spcPts val="0"/>
              </a:spcBef>
              <a:spcAft>
                <a:spcPts val="0"/>
              </a:spcAft>
              <a:buClr>
                <a:schemeClr val="lt1"/>
              </a:buClr>
              <a:buSzPts val="6000"/>
              <a:buNone/>
              <a:defRPr>
                <a:solidFill>
                  <a:schemeClr val="lt1"/>
                </a:solidFill>
              </a:defRPr>
            </a:lvl3pPr>
            <a:lvl4pPr lvl="3" algn="ctr">
              <a:lnSpc>
                <a:spcPct val="80000"/>
              </a:lnSpc>
              <a:spcBef>
                <a:spcPts val="0"/>
              </a:spcBef>
              <a:spcAft>
                <a:spcPts val="0"/>
              </a:spcAft>
              <a:buClr>
                <a:schemeClr val="lt1"/>
              </a:buClr>
              <a:buSzPts val="6000"/>
              <a:buNone/>
              <a:defRPr>
                <a:solidFill>
                  <a:schemeClr val="lt1"/>
                </a:solidFill>
              </a:defRPr>
            </a:lvl4pPr>
            <a:lvl5pPr lvl="4" algn="ctr">
              <a:lnSpc>
                <a:spcPct val="80000"/>
              </a:lnSpc>
              <a:spcBef>
                <a:spcPts val="0"/>
              </a:spcBef>
              <a:spcAft>
                <a:spcPts val="0"/>
              </a:spcAft>
              <a:buClr>
                <a:schemeClr val="lt1"/>
              </a:buClr>
              <a:buSzPts val="6000"/>
              <a:buNone/>
              <a:defRPr>
                <a:solidFill>
                  <a:schemeClr val="lt1"/>
                </a:solidFill>
              </a:defRPr>
            </a:lvl5pPr>
            <a:lvl6pPr lvl="5" algn="ctr">
              <a:lnSpc>
                <a:spcPct val="80000"/>
              </a:lnSpc>
              <a:spcBef>
                <a:spcPts val="0"/>
              </a:spcBef>
              <a:spcAft>
                <a:spcPts val="0"/>
              </a:spcAft>
              <a:buClr>
                <a:schemeClr val="lt1"/>
              </a:buClr>
              <a:buSzPts val="6000"/>
              <a:buNone/>
              <a:defRPr>
                <a:solidFill>
                  <a:schemeClr val="lt1"/>
                </a:solidFill>
              </a:defRPr>
            </a:lvl6pPr>
            <a:lvl7pPr lvl="6" algn="ctr">
              <a:lnSpc>
                <a:spcPct val="80000"/>
              </a:lnSpc>
              <a:spcBef>
                <a:spcPts val="0"/>
              </a:spcBef>
              <a:spcAft>
                <a:spcPts val="0"/>
              </a:spcAft>
              <a:buClr>
                <a:schemeClr val="lt1"/>
              </a:buClr>
              <a:buSzPts val="6000"/>
              <a:buNone/>
              <a:defRPr>
                <a:solidFill>
                  <a:schemeClr val="lt1"/>
                </a:solidFill>
              </a:defRPr>
            </a:lvl7pPr>
            <a:lvl8pPr lvl="7" algn="ctr">
              <a:lnSpc>
                <a:spcPct val="80000"/>
              </a:lnSpc>
              <a:spcBef>
                <a:spcPts val="0"/>
              </a:spcBef>
              <a:spcAft>
                <a:spcPts val="0"/>
              </a:spcAft>
              <a:buClr>
                <a:schemeClr val="lt1"/>
              </a:buClr>
              <a:buSzPts val="6000"/>
              <a:buNone/>
              <a:defRPr>
                <a:solidFill>
                  <a:schemeClr val="lt1"/>
                </a:solidFill>
              </a:defRPr>
            </a:lvl8pPr>
            <a:lvl9pPr lvl="8" algn="ctr">
              <a:lnSpc>
                <a:spcPct val="80000"/>
              </a:lnSpc>
              <a:spcBef>
                <a:spcPts val="0"/>
              </a:spcBef>
              <a:spcAft>
                <a:spcPts val="0"/>
              </a:spcAft>
              <a:buClr>
                <a:schemeClr val="lt1"/>
              </a:buClr>
              <a:buSzPts val="6000"/>
              <a:buNone/>
              <a:defRPr>
                <a:solidFill>
                  <a:schemeClr val="lt1"/>
                </a:solidFill>
              </a:defRPr>
            </a:lvl9pPr>
          </a:lstStyle>
          <a:p>
            <a:endParaRPr/>
          </a:p>
        </p:txBody>
      </p:sp>
      <p:sp>
        <p:nvSpPr>
          <p:cNvPr id="18" name="Google Shape;18;p2"/>
          <p:cNvSpPr txBox="1">
            <a:spLocks noGrp="1"/>
          </p:cNvSpPr>
          <p:nvPr>
            <p:ph type="subTitle" idx="1"/>
          </p:nvPr>
        </p:nvSpPr>
        <p:spPr>
          <a:xfrm>
            <a:off x="3020750" y="2954970"/>
            <a:ext cx="3102600" cy="8451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lt1"/>
              </a:buClr>
              <a:buSzPts val="2600"/>
              <a:buNone/>
              <a:defRPr sz="2600">
                <a:solidFill>
                  <a:schemeClr val="lt1"/>
                </a:solidFill>
              </a:defRPr>
            </a:lvl1pPr>
            <a:lvl2pPr lvl="1" algn="ctr">
              <a:spcBef>
                <a:spcPts val="0"/>
              </a:spcBef>
              <a:spcAft>
                <a:spcPts val="0"/>
              </a:spcAft>
              <a:buSzPts val="2600"/>
              <a:buNone/>
              <a:defRPr sz="2600"/>
            </a:lvl2pPr>
            <a:lvl3pPr lvl="2" algn="ctr">
              <a:spcBef>
                <a:spcPts val="0"/>
              </a:spcBef>
              <a:spcAft>
                <a:spcPts val="0"/>
              </a:spcAft>
              <a:buSzPts val="2600"/>
              <a:buNone/>
              <a:defRPr sz="2600"/>
            </a:lvl3pPr>
            <a:lvl4pPr lvl="3" algn="ctr">
              <a:spcBef>
                <a:spcPts val="0"/>
              </a:spcBef>
              <a:spcAft>
                <a:spcPts val="0"/>
              </a:spcAft>
              <a:buSzPts val="2600"/>
              <a:buNone/>
              <a:defRPr sz="2600"/>
            </a:lvl4pPr>
            <a:lvl5pPr lvl="4" algn="ctr">
              <a:spcBef>
                <a:spcPts val="0"/>
              </a:spcBef>
              <a:spcAft>
                <a:spcPts val="0"/>
              </a:spcAft>
              <a:buSzPts val="2600"/>
              <a:buNone/>
              <a:defRPr sz="2600"/>
            </a:lvl5pPr>
            <a:lvl6pPr lvl="5" algn="ctr">
              <a:spcBef>
                <a:spcPts val="0"/>
              </a:spcBef>
              <a:spcAft>
                <a:spcPts val="0"/>
              </a:spcAft>
              <a:buSzPts val="2600"/>
              <a:buNone/>
              <a:defRPr sz="2600"/>
            </a:lvl6pPr>
            <a:lvl7pPr lvl="6" algn="ctr">
              <a:spcBef>
                <a:spcPts val="0"/>
              </a:spcBef>
              <a:spcAft>
                <a:spcPts val="0"/>
              </a:spcAft>
              <a:buSzPts val="2600"/>
              <a:buNone/>
              <a:defRPr sz="2600"/>
            </a:lvl7pPr>
            <a:lvl8pPr lvl="7" algn="ctr">
              <a:spcBef>
                <a:spcPts val="0"/>
              </a:spcBef>
              <a:spcAft>
                <a:spcPts val="0"/>
              </a:spcAft>
              <a:buSzPts val="2600"/>
              <a:buNone/>
              <a:defRPr sz="2600"/>
            </a:lvl8pPr>
            <a:lvl9pPr lvl="8" algn="ctr">
              <a:spcBef>
                <a:spcPts val="0"/>
              </a:spcBef>
              <a:spcAft>
                <a:spcPts val="0"/>
              </a:spcAft>
              <a:buSzPts val="2600"/>
              <a:buNone/>
              <a:defRPr sz="2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ree storyboards">
  <p:cSld name="SECTION_HEADER_1_1_1_1">
    <p:bg>
      <p:bgPr>
        <a:solidFill>
          <a:schemeClr val="dk1"/>
        </a:solidFill>
        <a:effectLst/>
      </p:bgPr>
    </p:bg>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lt1"/>
              </a:buClr>
              <a:buSzPts val="5400"/>
              <a:buNone/>
              <a:defRPr sz="5400">
                <a:solidFill>
                  <a:schemeClr val="lt1"/>
                </a:solidFill>
              </a:defRPr>
            </a:lvl1pPr>
            <a:lvl2pPr lvl="1">
              <a:lnSpc>
                <a:spcPct val="80000"/>
              </a:lnSpc>
              <a:spcBef>
                <a:spcPts val="0"/>
              </a:spcBef>
              <a:spcAft>
                <a:spcPts val="0"/>
              </a:spcAft>
              <a:buSzPts val="5400"/>
              <a:buNone/>
              <a:defRPr sz="5400"/>
            </a:lvl2pPr>
            <a:lvl3pPr lvl="2">
              <a:lnSpc>
                <a:spcPct val="80000"/>
              </a:lnSpc>
              <a:spcBef>
                <a:spcPts val="0"/>
              </a:spcBef>
              <a:spcAft>
                <a:spcPts val="0"/>
              </a:spcAft>
              <a:buSzPts val="5400"/>
              <a:buNone/>
              <a:defRPr sz="5400"/>
            </a:lvl3pPr>
            <a:lvl4pPr lvl="3">
              <a:lnSpc>
                <a:spcPct val="80000"/>
              </a:lnSpc>
              <a:spcBef>
                <a:spcPts val="0"/>
              </a:spcBef>
              <a:spcAft>
                <a:spcPts val="0"/>
              </a:spcAft>
              <a:buSzPts val="5400"/>
              <a:buNone/>
              <a:defRPr sz="5400"/>
            </a:lvl4pPr>
            <a:lvl5pPr lvl="4">
              <a:lnSpc>
                <a:spcPct val="80000"/>
              </a:lnSpc>
              <a:spcBef>
                <a:spcPts val="0"/>
              </a:spcBef>
              <a:spcAft>
                <a:spcPts val="0"/>
              </a:spcAft>
              <a:buSzPts val="5400"/>
              <a:buNone/>
              <a:defRPr sz="5400"/>
            </a:lvl5pPr>
            <a:lvl6pPr lvl="5">
              <a:lnSpc>
                <a:spcPct val="80000"/>
              </a:lnSpc>
              <a:spcBef>
                <a:spcPts val="0"/>
              </a:spcBef>
              <a:spcAft>
                <a:spcPts val="0"/>
              </a:spcAft>
              <a:buSzPts val="5400"/>
              <a:buNone/>
              <a:defRPr sz="5400"/>
            </a:lvl6pPr>
            <a:lvl7pPr lvl="6">
              <a:lnSpc>
                <a:spcPct val="80000"/>
              </a:lnSpc>
              <a:spcBef>
                <a:spcPts val="0"/>
              </a:spcBef>
              <a:spcAft>
                <a:spcPts val="0"/>
              </a:spcAft>
              <a:buSzPts val="5400"/>
              <a:buNone/>
              <a:defRPr sz="5400"/>
            </a:lvl7pPr>
            <a:lvl8pPr lvl="7">
              <a:lnSpc>
                <a:spcPct val="80000"/>
              </a:lnSpc>
              <a:spcBef>
                <a:spcPts val="0"/>
              </a:spcBef>
              <a:spcAft>
                <a:spcPts val="0"/>
              </a:spcAft>
              <a:buSzPts val="5400"/>
              <a:buNone/>
              <a:defRPr sz="5400"/>
            </a:lvl8pPr>
            <a:lvl9pPr lvl="8">
              <a:lnSpc>
                <a:spcPct val="80000"/>
              </a:lnSpc>
              <a:spcBef>
                <a:spcPts val="0"/>
              </a:spcBef>
              <a:spcAft>
                <a:spcPts val="0"/>
              </a:spcAft>
              <a:buSzPts val="5400"/>
              <a:buNone/>
              <a:defRPr sz="5400"/>
            </a:lvl9pPr>
          </a:lstStyle>
          <a:p>
            <a:endParaRPr/>
          </a:p>
        </p:txBody>
      </p:sp>
      <p:sp>
        <p:nvSpPr>
          <p:cNvPr id="78" name="Google Shape;78;p11"/>
          <p:cNvSpPr txBox="1">
            <a:spLocks noGrp="1"/>
          </p:cNvSpPr>
          <p:nvPr>
            <p:ph type="subTitle" idx="1"/>
          </p:nvPr>
        </p:nvSpPr>
        <p:spPr>
          <a:xfrm>
            <a:off x="328350" y="1423725"/>
            <a:ext cx="2715600" cy="748500"/>
          </a:xfrm>
          <a:prstGeom prst="rect">
            <a:avLst/>
          </a:prstGeom>
          <a:ln>
            <a:noFill/>
          </a:ln>
        </p:spPr>
        <p:txBody>
          <a:bodyPr spcFirstLastPara="1" wrap="square" lIns="91425" tIns="91425" rIns="91425" bIns="91425" anchor="t" anchorCtr="0">
            <a:noAutofit/>
          </a:bodyPr>
          <a:lstStyle>
            <a:lvl1pPr lvl="0">
              <a:spcBef>
                <a:spcPts val="0"/>
              </a:spcBef>
              <a:spcAft>
                <a:spcPts val="0"/>
              </a:spcAft>
              <a:buClr>
                <a:schemeClr val="lt1"/>
              </a:buClr>
              <a:buSzPts val="2000"/>
              <a:buNone/>
              <a:defRPr sz="2000">
                <a:solidFill>
                  <a:schemeClr val="lt1"/>
                </a:solidFill>
              </a:defRPr>
            </a:lvl1pPr>
            <a:lvl2pPr lvl="1" algn="ctr">
              <a:spcBef>
                <a:spcPts val="0"/>
              </a:spcBef>
              <a:spcAft>
                <a:spcPts val="0"/>
              </a:spcAft>
              <a:buClr>
                <a:schemeClr val="lt1"/>
              </a:buClr>
              <a:buSzPts val="2600"/>
              <a:buNone/>
              <a:defRPr sz="2600">
                <a:solidFill>
                  <a:schemeClr val="lt1"/>
                </a:solidFill>
              </a:defRPr>
            </a:lvl2pPr>
            <a:lvl3pPr lvl="2" algn="ctr">
              <a:spcBef>
                <a:spcPts val="0"/>
              </a:spcBef>
              <a:spcAft>
                <a:spcPts val="0"/>
              </a:spcAft>
              <a:buClr>
                <a:schemeClr val="lt1"/>
              </a:buClr>
              <a:buSzPts val="2600"/>
              <a:buNone/>
              <a:defRPr sz="2600">
                <a:solidFill>
                  <a:schemeClr val="lt1"/>
                </a:solidFill>
              </a:defRPr>
            </a:lvl3pPr>
            <a:lvl4pPr lvl="3" algn="ctr">
              <a:spcBef>
                <a:spcPts val="0"/>
              </a:spcBef>
              <a:spcAft>
                <a:spcPts val="0"/>
              </a:spcAft>
              <a:buClr>
                <a:schemeClr val="lt1"/>
              </a:buClr>
              <a:buSzPts val="2600"/>
              <a:buNone/>
              <a:defRPr sz="2600">
                <a:solidFill>
                  <a:schemeClr val="lt1"/>
                </a:solidFill>
              </a:defRPr>
            </a:lvl4pPr>
            <a:lvl5pPr lvl="4" algn="ctr">
              <a:spcBef>
                <a:spcPts val="0"/>
              </a:spcBef>
              <a:spcAft>
                <a:spcPts val="0"/>
              </a:spcAft>
              <a:buClr>
                <a:schemeClr val="lt1"/>
              </a:buClr>
              <a:buSzPts val="2600"/>
              <a:buNone/>
              <a:defRPr sz="2600">
                <a:solidFill>
                  <a:schemeClr val="lt1"/>
                </a:solidFill>
              </a:defRPr>
            </a:lvl5pPr>
            <a:lvl6pPr lvl="5" algn="ctr">
              <a:spcBef>
                <a:spcPts val="0"/>
              </a:spcBef>
              <a:spcAft>
                <a:spcPts val="0"/>
              </a:spcAft>
              <a:buClr>
                <a:schemeClr val="lt1"/>
              </a:buClr>
              <a:buSzPts val="2600"/>
              <a:buNone/>
              <a:defRPr sz="2600">
                <a:solidFill>
                  <a:schemeClr val="lt1"/>
                </a:solidFill>
              </a:defRPr>
            </a:lvl6pPr>
            <a:lvl7pPr lvl="6" algn="ctr">
              <a:spcBef>
                <a:spcPts val="0"/>
              </a:spcBef>
              <a:spcAft>
                <a:spcPts val="0"/>
              </a:spcAft>
              <a:buClr>
                <a:schemeClr val="lt1"/>
              </a:buClr>
              <a:buSzPts val="2600"/>
              <a:buNone/>
              <a:defRPr sz="2600">
                <a:solidFill>
                  <a:schemeClr val="lt1"/>
                </a:solidFill>
              </a:defRPr>
            </a:lvl7pPr>
            <a:lvl8pPr lvl="7" algn="ctr">
              <a:spcBef>
                <a:spcPts val="0"/>
              </a:spcBef>
              <a:spcAft>
                <a:spcPts val="0"/>
              </a:spcAft>
              <a:buClr>
                <a:schemeClr val="lt1"/>
              </a:buClr>
              <a:buSzPts val="2600"/>
              <a:buNone/>
              <a:defRPr sz="2600">
                <a:solidFill>
                  <a:schemeClr val="lt1"/>
                </a:solidFill>
              </a:defRPr>
            </a:lvl8pPr>
            <a:lvl9pPr lvl="8" algn="ctr">
              <a:spcBef>
                <a:spcPts val="0"/>
              </a:spcBef>
              <a:spcAft>
                <a:spcPts val="0"/>
              </a:spcAft>
              <a:buClr>
                <a:schemeClr val="lt1"/>
              </a:buClr>
              <a:buSzPts val="2600"/>
              <a:buNone/>
              <a:defRPr sz="2600">
                <a:solidFill>
                  <a:schemeClr val="lt1"/>
                </a:solidFill>
              </a:defRPr>
            </a:lvl9pPr>
          </a:lstStyle>
          <a:p>
            <a:endParaRPr/>
          </a:p>
        </p:txBody>
      </p:sp>
      <p:sp>
        <p:nvSpPr>
          <p:cNvPr id="79" name="Google Shape;79;p11"/>
          <p:cNvSpPr txBox="1">
            <a:spLocks noGrp="1"/>
          </p:cNvSpPr>
          <p:nvPr>
            <p:ph type="body" idx="2"/>
          </p:nvPr>
        </p:nvSpPr>
        <p:spPr>
          <a:xfrm>
            <a:off x="328425" y="3652575"/>
            <a:ext cx="2715600" cy="92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Char char="●"/>
              <a:defRPr>
                <a:solidFill>
                  <a:schemeClr val="lt1"/>
                </a:solidFill>
              </a:defRPr>
            </a:lvl1pPr>
            <a:lvl2pPr marL="914400" lvl="1" indent="-292100">
              <a:spcBef>
                <a:spcPts val="0"/>
              </a:spcBef>
              <a:spcAft>
                <a:spcPts val="0"/>
              </a:spcAft>
              <a:buClr>
                <a:schemeClr val="lt1"/>
              </a:buClr>
              <a:buSzPts val="1000"/>
              <a:buChar char="○"/>
              <a:defRPr>
                <a:solidFill>
                  <a:schemeClr val="lt1"/>
                </a:solidFill>
              </a:defRPr>
            </a:lvl2pPr>
            <a:lvl3pPr marL="1371600" lvl="2" indent="-292100">
              <a:spcBef>
                <a:spcPts val="0"/>
              </a:spcBef>
              <a:spcAft>
                <a:spcPts val="0"/>
              </a:spcAft>
              <a:buClr>
                <a:schemeClr val="lt1"/>
              </a:buClr>
              <a:buSzPts val="1000"/>
              <a:buChar char="■"/>
              <a:defRPr>
                <a:solidFill>
                  <a:schemeClr val="lt1"/>
                </a:solidFill>
              </a:defRPr>
            </a:lvl3pPr>
            <a:lvl4pPr marL="1828800" lvl="3" indent="-292100">
              <a:spcBef>
                <a:spcPts val="0"/>
              </a:spcBef>
              <a:spcAft>
                <a:spcPts val="0"/>
              </a:spcAft>
              <a:buClr>
                <a:schemeClr val="lt1"/>
              </a:buClr>
              <a:buSzPts val="1000"/>
              <a:buChar char="●"/>
              <a:defRPr>
                <a:solidFill>
                  <a:schemeClr val="lt1"/>
                </a:solidFill>
              </a:defRPr>
            </a:lvl4pPr>
            <a:lvl5pPr marL="2286000" lvl="4" indent="-292100">
              <a:spcBef>
                <a:spcPts val="0"/>
              </a:spcBef>
              <a:spcAft>
                <a:spcPts val="0"/>
              </a:spcAft>
              <a:buClr>
                <a:schemeClr val="lt1"/>
              </a:buClr>
              <a:buSzPts val="1000"/>
              <a:buChar char="○"/>
              <a:defRPr>
                <a:solidFill>
                  <a:schemeClr val="lt1"/>
                </a:solidFill>
              </a:defRPr>
            </a:lvl5pPr>
            <a:lvl6pPr marL="2743200" lvl="5" indent="-292100">
              <a:spcBef>
                <a:spcPts val="0"/>
              </a:spcBef>
              <a:spcAft>
                <a:spcPts val="0"/>
              </a:spcAft>
              <a:buClr>
                <a:schemeClr val="lt1"/>
              </a:buClr>
              <a:buSzPts val="1000"/>
              <a:buChar char="■"/>
              <a:defRPr>
                <a:solidFill>
                  <a:schemeClr val="lt1"/>
                </a:solidFill>
              </a:defRPr>
            </a:lvl6pPr>
            <a:lvl7pPr marL="3200400" lvl="6" indent="-292100">
              <a:spcBef>
                <a:spcPts val="0"/>
              </a:spcBef>
              <a:spcAft>
                <a:spcPts val="0"/>
              </a:spcAft>
              <a:buClr>
                <a:schemeClr val="lt1"/>
              </a:buClr>
              <a:buSzPts val="1000"/>
              <a:buChar char="●"/>
              <a:defRPr>
                <a:solidFill>
                  <a:schemeClr val="lt1"/>
                </a:solidFill>
              </a:defRPr>
            </a:lvl7pPr>
            <a:lvl8pPr marL="3657600" lvl="7" indent="-292100">
              <a:spcBef>
                <a:spcPts val="0"/>
              </a:spcBef>
              <a:spcAft>
                <a:spcPts val="0"/>
              </a:spcAft>
              <a:buClr>
                <a:schemeClr val="lt1"/>
              </a:buClr>
              <a:buSzPts val="1000"/>
              <a:buChar char="○"/>
              <a:defRPr>
                <a:solidFill>
                  <a:schemeClr val="lt1"/>
                </a:solidFill>
              </a:defRPr>
            </a:lvl8pPr>
            <a:lvl9pPr marL="4114800" lvl="8" indent="-292100">
              <a:spcBef>
                <a:spcPts val="0"/>
              </a:spcBef>
              <a:spcAft>
                <a:spcPts val="0"/>
              </a:spcAft>
              <a:buClr>
                <a:schemeClr val="lt1"/>
              </a:buClr>
              <a:buSzPts val="1000"/>
              <a:buChar char="■"/>
              <a:defRPr>
                <a:solidFill>
                  <a:schemeClr val="lt1"/>
                </a:solidFill>
              </a:defRPr>
            </a:lvl9pPr>
          </a:lstStyle>
          <a:p>
            <a:endParaRPr/>
          </a:p>
        </p:txBody>
      </p:sp>
      <p:sp>
        <p:nvSpPr>
          <p:cNvPr id="80" name="Google Shape;80;p11"/>
          <p:cNvSpPr>
            <a:spLocks noGrp="1"/>
          </p:cNvSpPr>
          <p:nvPr>
            <p:ph type="pic" idx="3"/>
          </p:nvPr>
        </p:nvSpPr>
        <p:spPr>
          <a:xfrm>
            <a:off x="328275" y="2172225"/>
            <a:ext cx="2715600" cy="1464600"/>
          </a:xfrm>
          <a:prstGeom prst="rect">
            <a:avLst/>
          </a:prstGeom>
          <a:noFill/>
          <a:ln>
            <a:noFill/>
          </a:ln>
        </p:spPr>
      </p:sp>
      <p:sp>
        <p:nvSpPr>
          <p:cNvPr id="81" name="Google Shape;81;p11"/>
          <p:cNvSpPr txBox="1">
            <a:spLocks noGrp="1"/>
          </p:cNvSpPr>
          <p:nvPr>
            <p:ph type="subTitle" idx="4"/>
          </p:nvPr>
        </p:nvSpPr>
        <p:spPr>
          <a:xfrm>
            <a:off x="3200050" y="1423725"/>
            <a:ext cx="2715600" cy="748500"/>
          </a:xfrm>
          <a:prstGeom prst="rect">
            <a:avLst/>
          </a:prstGeom>
          <a:ln>
            <a:noFill/>
          </a:ln>
        </p:spPr>
        <p:txBody>
          <a:bodyPr spcFirstLastPara="1" wrap="square" lIns="91425" tIns="91425" rIns="91425" bIns="91425" anchor="t" anchorCtr="0">
            <a:noAutofit/>
          </a:bodyPr>
          <a:lstStyle>
            <a:lvl1pPr lvl="0">
              <a:spcBef>
                <a:spcPts val="0"/>
              </a:spcBef>
              <a:spcAft>
                <a:spcPts val="0"/>
              </a:spcAft>
              <a:buClr>
                <a:schemeClr val="lt1"/>
              </a:buClr>
              <a:buSzPts val="2000"/>
              <a:buNone/>
              <a:defRPr sz="2000">
                <a:solidFill>
                  <a:schemeClr val="lt1"/>
                </a:solidFill>
              </a:defRPr>
            </a:lvl1pPr>
            <a:lvl2pPr lvl="1" algn="ctr">
              <a:spcBef>
                <a:spcPts val="0"/>
              </a:spcBef>
              <a:spcAft>
                <a:spcPts val="0"/>
              </a:spcAft>
              <a:buClr>
                <a:schemeClr val="lt1"/>
              </a:buClr>
              <a:buSzPts val="2600"/>
              <a:buNone/>
              <a:defRPr sz="2600">
                <a:solidFill>
                  <a:schemeClr val="lt1"/>
                </a:solidFill>
              </a:defRPr>
            </a:lvl2pPr>
            <a:lvl3pPr lvl="2" algn="ctr">
              <a:spcBef>
                <a:spcPts val="0"/>
              </a:spcBef>
              <a:spcAft>
                <a:spcPts val="0"/>
              </a:spcAft>
              <a:buClr>
                <a:schemeClr val="lt1"/>
              </a:buClr>
              <a:buSzPts val="2600"/>
              <a:buNone/>
              <a:defRPr sz="2600">
                <a:solidFill>
                  <a:schemeClr val="lt1"/>
                </a:solidFill>
              </a:defRPr>
            </a:lvl3pPr>
            <a:lvl4pPr lvl="3" algn="ctr">
              <a:spcBef>
                <a:spcPts val="0"/>
              </a:spcBef>
              <a:spcAft>
                <a:spcPts val="0"/>
              </a:spcAft>
              <a:buClr>
                <a:schemeClr val="lt1"/>
              </a:buClr>
              <a:buSzPts val="2600"/>
              <a:buNone/>
              <a:defRPr sz="2600">
                <a:solidFill>
                  <a:schemeClr val="lt1"/>
                </a:solidFill>
              </a:defRPr>
            </a:lvl4pPr>
            <a:lvl5pPr lvl="4" algn="ctr">
              <a:spcBef>
                <a:spcPts val="0"/>
              </a:spcBef>
              <a:spcAft>
                <a:spcPts val="0"/>
              </a:spcAft>
              <a:buClr>
                <a:schemeClr val="lt1"/>
              </a:buClr>
              <a:buSzPts val="2600"/>
              <a:buNone/>
              <a:defRPr sz="2600">
                <a:solidFill>
                  <a:schemeClr val="lt1"/>
                </a:solidFill>
              </a:defRPr>
            </a:lvl5pPr>
            <a:lvl6pPr lvl="5" algn="ctr">
              <a:spcBef>
                <a:spcPts val="0"/>
              </a:spcBef>
              <a:spcAft>
                <a:spcPts val="0"/>
              </a:spcAft>
              <a:buClr>
                <a:schemeClr val="lt1"/>
              </a:buClr>
              <a:buSzPts val="2600"/>
              <a:buNone/>
              <a:defRPr sz="2600">
                <a:solidFill>
                  <a:schemeClr val="lt1"/>
                </a:solidFill>
              </a:defRPr>
            </a:lvl6pPr>
            <a:lvl7pPr lvl="6" algn="ctr">
              <a:spcBef>
                <a:spcPts val="0"/>
              </a:spcBef>
              <a:spcAft>
                <a:spcPts val="0"/>
              </a:spcAft>
              <a:buClr>
                <a:schemeClr val="lt1"/>
              </a:buClr>
              <a:buSzPts val="2600"/>
              <a:buNone/>
              <a:defRPr sz="2600">
                <a:solidFill>
                  <a:schemeClr val="lt1"/>
                </a:solidFill>
              </a:defRPr>
            </a:lvl7pPr>
            <a:lvl8pPr lvl="7" algn="ctr">
              <a:spcBef>
                <a:spcPts val="0"/>
              </a:spcBef>
              <a:spcAft>
                <a:spcPts val="0"/>
              </a:spcAft>
              <a:buClr>
                <a:schemeClr val="lt1"/>
              </a:buClr>
              <a:buSzPts val="2600"/>
              <a:buNone/>
              <a:defRPr sz="2600">
                <a:solidFill>
                  <a:schemeClr val="lt1"/>
                </a:solidFill>
              </a:defRPr>
            </a:lvl8pPr>
            <a:lvl9pPr lvl="8" algn="ctr">
              <a:spcBef>
                <a:spcPts val="0"/>
              </a:spcBef>
              <a:spcAft>
                <a:spcPts val="0"/>
              </a:spcAft>
              <a:buClr>
                <a:schemeClr val="lt1"/>
              </a:buClr>
              <a:buSzPts val="2600"/>
              <a:buNone/>
              <a:defRPr sz="2600">
                <a:solidFill>
                  <a:schemeClr val="lt1"/>
                </a:solidFill>
              </a:defRPr>
            </a:lvl9pPr>
          </a:lstStyle>
          <a:p>
            <a:endParaRPr/>
          </a:p>
        </p:txBody>
      </p:sp>
      <p:sp>
        <p:nvSpPr>
          <p:cNvPr id="82" name="Google Shape;82;p11"/>
          <p:cNvSpPr txBox="1">
            <a:spLocks noGrp="1"/>
          </p:cNvSpPr>
          <p:nvPr>
            <p:ph type="body" idx="5"/>
          </p:nvPr>
        </p:nvSpPr>
        <p:spPr>
          <a:xfrm>
            <a:off x="3200125" y="3652575"/>
            <a:ext cx="2715600" cy="92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Char char="●"/>
              <a:defRPr>
                <a:solidFill>
                  <a:schemeClr val="lt1"/>
                </a:solidFill>
              </a:defRPr>
            </a:lvl1pPr>
            <a:lvl2pPr marL="914400" lvl="1" indent="-292100">
              <a:spcBef>
                <a:spcPts val="0"/>
              </a:spcBef>
              <a:spcAft>
                <a:spcPts val="0"/>
              </a:spcAft>
              <a:buClr>
                <a:schemeClr val="lt1"/>
              </a:buClr>
              <a:buSzPts val="1000"/>
              <a:buChar char="○"/>
              <a:defRPr>
                <a:solidFill>
                  <a:schemeClr val="lt1"/>
                </a:solidFill>
              </a:defRPr>
            </a:lvl2pPr>
            <a:lvl3pPr marL="1371600" lvl="2" indent="-292100">
              <a:spcBef>
                <a:spcPts val="0"/>
              </a:spcBef>
              <a:spcAft>
                <a:spcPts val="0"/>
              </a:spcAft>
              <a:buClr>
                <a:schemeClr val="lt1"/>
              </a:buClr>
              <a:buSzPts val="1000"/>
              <a:buChar char="■"/>
              <a:defRPr>
                <a:solidFill>
                  <a:schemeClr val="lt1"/>
                </a:solidFill>
              </a:defRPr>
            </a:lvl3pPr>
            <a:lvl4pPr marL="1828800" lvl="3" indent="-292100">
              <a:spcBef>
                <a:spcPts val="0"/>
              </a:spcBef>
              <a:spcAft>
                <a:spcPts val="0"/>
              </a:spcAft>
              <a:buClr>
                <a:schemeClr val="lt1"/>
              </a:buClr>
              <a:buSzPts val="1000"/>
              <a:buChar char="●"/>
              <a:defRPr>
                <a:solidFill>
                  <a:schemeClr val="lt1"/>
                </a:solidFill>
              </a:defRPr>
            </a:lvl4pPr>
            <a:lvl5pPr marL="2286000" lvl="4" indent="-292100">
              <a:spcBef>
                <a:spcPts val="0"/>
              </a:spcBef>
              <a:spcAft>
                <a:spcPts val="0"/>
              </a:spcAft>
              <a:buClr>
                <a:schemeClr val="lt1"/>
              </a:buClr>
              <a:buSzPts val="1000"/>
              <a:buChar char="○"/>
              <a:defRPr>
                <a:solidFill>
                  <a:schemeClr val="lt1"/>
                </a:solidFill>
              </a:defRPr>
            </a:lvl5pPr>
            <a:lvl6pPr marL="2743200" lvl="5" indent="-292100">
              <a:spcBef>
                <a:spcPts val="0"/>
              </a:spcBef>
              <a:spcAft>
                <a:spcPts val="0"/>
              </a:spcAft>
              <a:buClr>
                <a:schemeClr val="lt1"/>
              </a:buClr>
              <a:buSzPts val="1000"/>
              <a:buChar char="■"/>
              <a:defRPr>
                <a:solidFill>
                  <a:schemeClr val="lt1"/>
                </a:solidFill>
              </a:defRPr>
            </a:lvl6pPr>
            <a:lvl7pPr marL="3200400" lvl="6" indent="-292100">
              <a:spcBef>
                <a:spcPts val="0"/>
              </a:spcBef>
              <a:spcAft>
                <a:spcPts val="0"/>
              </a:spcAft>
              <a:buClr>
                <a:schemeClr val="lt1"/>
              </a:buClr>
              <a:buSzPts val="1000"/>
              <a:buChar char="●"/>
              <a:defRPr>
                <a:solidFill>
                  <a:schemeClr val="lt1"/>
                </a:solidFill>
              </a:defRPr>
            </a:lvl7pPr>
            <a:lvl8pPr marL="3657600" lvl="7" indent="-292100">
              <a:spcBef>
                <a:spcPts val="0"/>
              </a:spcBef>
              <a:spcAft>
                <a:spcPts val="0"/>
              </a:spcAft>
              <a:buClr>
                <a:schemeClr val="lt1"/>
              </a:buClr>
              <a:buSzPts val="1000"/>
              <a:buChar char="○"/>
              <a:defRPr>
                <a:solidFill>
                  <a:schemeClr val="lt1"/>
                </a:solidFill>
              </a:defRPr>
            </a:lvl8pPr>
            <a:lvl9pPr marL="4114800" lvl="8" indent="-292100">
              <a:spcBef>
                <a:spcPts val="0"/>
              </a:spcBef>
              <a:spcAft>
                <a:spcPts val="0"/>
              </a:spcAft>
              <a:buClr>
                <a:schemeClr val="lt1"/>
              </a:buClr>
              <a:buSzPts val="1000"/>
              <a:buChar char="■"/>
              <a:defRPr>
                <a:solidFill>
                  <a:schemeClr val="lt1"/>
                </a:solidFill>
              </a:defRPr>
            </a:lvl9pPr>
          </a:lstStyle>
          <a:p>
            <a:endParaRPr/>
          </a:p>
        </p:txBody>
      </p:sp>
      <p:sp>
        <p:nvSpPr>
          <p:cNvPr id="83" name="Google Shape;83;p11"/>
          <p:cNvSpPr>
            <a:spLocks noGrp="1"/>
          </p:cNvSpPr>
          <p:nvPr>
            <p:ph type="pic" idx="6"/>
          </p:nvPr>
        </p:nvSpPr>
        <p:spPr>
          <a:xfrm>
            <a:off x="3199975" y="2172225"/>
            <a:ext cx="2715600" cy="1464600"/>
          </a:xfrm>
          <a:prstGeom prst="rect">
            <a:avLst/>
          </a:prstGeom>
          <a:noFill/>
          <a:ln>
            <a:noFill/>
          </a:ln>
        </p:spPr>
      </p:sp>
      <p:sp>
        <p:nvSpPr>
          <p:cNvPr id="84" name="Google Shape;84;p11"/>
          <p:cNvSpPr txBox="1">
            <a:spLocks noGrp="1"/>
          </p:cNvSpPr>
          <p:nvPr>
            <p:ph type="subTitle" idx="7"/>
          </p:nvPr>
        </p:nvSpPr>
        <p:spPr>
          <a:xfrm>
            <a:off x="6071900" y="1423725"/>
            <a:ext cx="2715600" cy="748500"/>
          </a:xfrm>
          <a:prstGeom prst="rect">
            <a:avLst/>
          </a:prstGeom>
          <a:ln>
            <a:noFill/>
          </a:ln>
        </p:spPr>
        <p:txBody>
          <a:bodyPr spcFirstLastPara="1" wrap="square" lIns="91425" tIns="91425" rIns="91425" bIns="91425" anchor="t" anchorCtr="0">
            <a:noAutofit/>
          </a:bodyPr>
          <a:lstStyle>
            <a:lvl1pPr lvl="0">
              <a:spcBef>
                <a:spcPts val="0"/>
              </a:spcBef>
              <a:spcAft>
                <a:spcPts val="0"/>
              </a:spcAft>
              <a:buClr>
                <a:schemeClr val="lt1"/>
              </a:buClr>
              <a:buSzPts val="2000"/>
              <a:buNone/>
              <a:defRPr sz="2000">
                <a:solidFill>
                  <a:schemeClr val="lt1"/>
                </a:solidFill>
              </a:defRPr>
            </a:lvl1pPr>
            <a:lvl2pPr lvl="1" algn="ctr">
              <a:spcBef>
                <a:spcPts val="0"/>
              </a:spcBef>
              <a:spcAft>
                <a:spcPts val="0"/>
              </a:spcAft>
              <a:buClr>
                <a:schemeClr val="lt1"/>
              </a:buClr>
              <a:buSzPts val="2600"/>
              <a:buNone/>
              <a:defRPr sz="2600">
                <a:solidFill>
                  <a:schemeClr val="lt1"/>
                </a:solidFill>
              </a:defRPr>
            </a:lvl2pPr>
            <a:lvl3pPr lvl="2" algn="ctr">
              <a:spcBef>
                <a:spcPts val="0"/>
              </a:spcBef>
              <a:spcAft>
                <a:spcPts val="0"/>
              </a:spcAft>
              <a:buClr>
                <a:schemeClr val="lt1"/>
              </a:buClr>
              <a:buSzPts val="2600"/>
              <a:buNone/>
              <a:defRPr sz="2600">
                <a:solidFill>
                  <a:schemeClr val="lt1"/>
                </a:solidFill>
              </a:defRPr>
            </a:lvl3pPr>
            <a:lvl4pPr lvl="3" algn="ctr">
              <a:spcBef>
                <a:spcPts val="0"/>
              </a:spcBef>
              <a:spcAft>
                <a:spcPts val="0"/>
              </a:spcAft>
              <a:buClr>
                <a:schemeClr val="lt1"/>
              </a:buClr>
              <a:buSzPts val="2600"/>
              <a:buNone/>
              <a:defRPr sz="2600">
                <a:solidFill>
                  <a:schemeClr val="lt1"/>
                </a:solidFill>
              </a:defRPr>
            </a:lvl4pPr>
            <a:lvl5pPr lvl="4" algn="ctr">
              <a:spcBef>
                <a:spcPts val="0"/>
              </a:spcBef>
              <a:spcAft>
                <a:spcPts val="0"/>
              </a:spcAft>
              <a:buClr>
                <a:schemeClr val="lt1"/>
              </a:buClr>
              <a:buSzPts val="2600"/>
              <a:buNone/>
              <a:defRPr sz="2600">
                <a:solidFill>
                  <a:schemeClr val="lt1"/>
                </a:solidFill>
              </a:defRPr>
            </a:lvl5pPr>
            <a:lvl6pPr lvl="5" algn="ctr">
              <a:spcBef>
                <a:spcPts val="0"/>
              </a:spcBef>
              <a:spcAft>
                <a:spcPts val="0"/>
              </a:spcAft>
              <a:buClr>
                <a:schemeClr val="lt1"/>
              </a:buClr>
              <a:buSzPts val="2600"/>
              <a:buNone/>
              <a:defRPr sz="2600">
                <a:solidFill>
                  <a:schemeClr val="lt1"/>
                </a:solidFill>
              </a:defRPr>
            </a:lvl6pPr>
            <a:lvl7pPr lvl="6" algn="ctr">
              <a:spcBef>
                <a:spcPts val="0"/>
              </a:spcBef>
              <a:spcAft>
                <a:spcPts val="0"/>
              </a:spcAft>
              <a:buClr>
                <a:schemeClr val="lt1"/>
              </a:buClr>
              <a:buSzPts val="2600"/>
              <a:buNone/>
              <a:defRPr sz="2600">
                <a:solidFill>
                  <a:schemeClr val="lt1"/>
                </a:solidFill>
              </a:defRPr>
            </a:lvl7pPr>
            <a:lvl8pPr lvl="7" algn="ctr">
              <a:spcBef>
                <a:spcPts val="0"/>
              </a:spcBef>
              <a:spcAft>
                <a:spcPts val="0"/>
              </a:spcAft>
              <a:buClr>
                <a:schemeClr val="lt1"/>
              </a:buClr>
              <a:buSzPts val="2600"/>
              <a:buNone/>
              <a:defRPr sz="2600">
                <a:solidFill>
                  <a:schemeClr val="lt1"/>
                </a:solidFill>
              </a:defRPr>
            </a:lvl8pPr>
            <a:lvl9pPr lvl="8" algn="ctr">
              <a:spcBef>
                <a:spcPts val="0"/>
              </a:spcBef>
              <a:spcAft>
                <a:spcPts val="0"/>
              </a:spcAft>
              <a:buClr>
                <a:schemeClr val="lt1"/>
              </a:buClr>
              <a:buSzPts val="2600"/>
              <a:buNone/>
              <a:defRPr sz="2600">
                <a:solidFill>
                  <a:schemeClr val="lt1"/>
                </a:solidFill>
              </a:defRPr>
            </a:lvl9pPr>
          </a:lstStyle>
          <a:p>
            <a:endParaRPr/>
          </a:p>
        </p:txBody>
      </p:sp>
      <p:sp>
        <p:nvSpPr>
          <p:cNvPr id="85" name="Google Shape;85;p11"/>
          <p:cNvSpPr txBox="1">
            <a:spLocks noGrp="1"/>
          </p:cNvSpPr>
          <p:nvPr>
            <p:ph type="body" idx="8"/>
          </p:nvPr>
        </p:nvSpPr>
        <p:spPr>
          <a:xfrm>
            <a:off x="6071975" y="3652575"/>
            <a:ext cx="2715600" cy="92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lt1"/>
              </a:buClr>
              <a:buSzPts val="1000"/>
              <a:buChar char="●"/>
              <a:defRPr>
                <a:solidFill>
                  <a:schemeClr val="lt1"/>
                </a:solidFill>
              </a:defRPr>
            </a:lvl1pPr>
            <a:lvl2pPr marL="914400" lvl="1" indent="-292100">
              <a:spcBef>
                <a:spcPts val="0"/>
              </a:spcBef>
              <a:spcAft>
                <a:spcPts val="0"/>
              </a:spcAft>
              <a:buClr>
                <a:schemeClr val="lt1"/>
              </a:buClr>
              <a:buSzPts val="1000"/>
              <a:buChar char="○"/>
              <a:defRPr>
                <a:solidFill>
                  <a:schemeClr val="lt1"/>
                </a:solidFill>
              </a:defRPr>
            </a:lvl2pPr>
            <a:lvl3pPr marL="1371600" lvl="2" indent="-292100">
              <a:spcBef>
                <a:spcPts val="0"/>
              </a:spcBef>
              <a:spcAft>
                <a:spcPts val="0"/>
              </a:spcAft>
              <a:buClr>
                <a:schemeClr val="lt1"/>
              </a:buClr>
              <a:buSzPts val="1000"/>
              <a:buChar char="■"/>
              <a:defRPr>
                <a:solidFill>
                  <a:schemeClr val="lt1"/>
                </a:solidFill>
              </a:defRPr>
            </a:lvl3pPr>
            <a:lvl4pPr marL="1828800" lvl="3" indent="-292100">
              <a:spcBef>
                <a:spcPts val="0"/>
              </a:spcBef>
              <a:spcAft>
                <a:spcPts val="0"/>
              </a:spcAft>
              <a:buClr>
                <a:schemeClr val="lt1"/>
              </a:buClr>
              <a:buSzPts val="1000"/>
              <a:buChar char="●"/>
              <a:defRPr>
                <a:solidFill>
                  <a:schemeClr val="lt1"/>
                </a:solidFill>
              </a:defRPr>
            </a:lvl4pPr>
            <a:lvl5pPr marL="2286000" lvl="4" indent="-292100">
              <a:spcBef>
                <a:spcPts val="0"/>
              </a:spcBef>
              <a:spcAft>
                <a:spcPts val="0"/>
              </a:spcAft>
              <a:buClr>
                <a:schemeClr val="lt1"/>
              </a:buClr>
              <a:buSzPts val="1000"/>
              <a:buChar char="○"/>
              <a:defRPr>
                <a:solidFill>
                  <a:schemeClr val="lt1"/>
                </a:solidFill>
              </a:defRPr>
            </a:lvl5pPr>
            <a:lvl6pPr marL="2743200" lvl="5" indent="-292100">
              <a:spcBef>
                <a:spcPts val="0"/>
              </a:spcBef>
              <a:spcAft>
                <a:spcPts val="0"/>
              </a:spcAft>
              <a:buClr>
                <a:schemeClr val="lt1"/>
              </a:buClr>
              <a:buSzPts val="1000"/>
              <a:buChar char="■"/>
              <a:defRPr>
                <a:solidFill>
                  <a:schemeClr val="lt1"/>
                </a:solidFill>
              </a:defRPr>
            </a:lvl6pPr>
            <a:lvl7pPr marL="3200400" lvl="6" indent="-292100">
              <a:spcBef>
                <a:spcPts val="0"/>
              </a:spcBef>
              <a:spcAft>
                <a:spcPts val="0"/>
              </a:spcAft>
              <a:buClr>
                <a:schemeClr val="lt1"/>
              </a:buClr>
              <a:buSzPts val="1000"/>
              <a:buChar char="●"/>
              <a:defRPr>
                <a:solidFill>
                  <a:schemeClr val="lt1"/>
                </a:solidFill>
              </a:defRPr>
            </a:lvl7pPr>
            <a:lvl8pPr marL="3657600" lvl="7" indent="-292100">
              <a:spcBef>
                <a:spcPts val="0"/>
              </a:spcBef>
              <a:spcAft>
                <a:spcPts val="0"/>
              </a:spcAft>
              <a:buClr>
                <a:schemeClr val="lt1"/>
              </a:buClr>
              <a:buSzPts val="1000"/>
              <a:buChar char="○"/>
              <a:defRPr>
                <a:solidFill>
                  <a:schemeClr val="lt1"/>
                </a:solidFill>
              </a:defRPr>
            </a:lvl8pPr>
            <a:lvl9pPr marL="4114800" lvl="8" indent="-292100">
              <a:spcBef>
                <a:spcPts val="0"/>
              </a:spcBef>
              <a:spcAft>
                <a:spcPts val="0"/>
              </a:spcAft>
              <a:buClr>
                <a:schemeClr val="lt1"/>
              </a:buClr>
              <a:buSzPts val="1000"/>
              <a:buChar char="■"/>
              <a:defRPr>
                <a:solidFill>
                  <a:schemeClr val="lt1"/>
                </a:solidFill>
              </a:defRPr>
            </a:lvl9pPr>
          </a:lstStyle>
          <a:p>
            <a:endParaRPr/>
          </a:p>
        </p:txBody>
      </p:sp>
      <p:sp>
        <p:nvSpPr>
          <p:cNvPr id="86" name="Google Shape;86;p11"/>
          <p:cNvSpPr>
            <a:spLocks noGrp="1"/>
          </p:cNvSpPr>
          <p:nvPr>
            <p:ph type="pic" idx="9"/>
          </p:nvPr>
        </p:nvSpPr>
        <p:spPr>
          <a:xfrm>
            <a:off x="6071825" y="2172225"/>
            <a:ext cx="2715600" cy="1464600"/>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 storyboards">
  <p:cSld name="SECTION_HEADER_1_1_1_1_1">
    <p:bg>
      <p:bgPr>
        <a:solidFill>
          <a:schemeClr val="accent2"/>
        </a:solidFill>
        <a:effectLst/>
      </p:bgPr>
    </p:bg>
    <p:spTree>
      <p:nvGrpSpPr>
        <p:cNvPr id="1" name="Shape 87"/>
        <p:cNvGrpSpPr/>
        <p:nvPr/>
      </p:nvGrpSpPr>
      <p:grpSpPr>
        <a:xfrm>
          <a:off x="0" y="0"/>
          <a:ext cx="0" cy="0"/>
          <a:chOff x="0" y="0"/>
          <a:chExt cx="0" cy="0"/>
        </a:xfrm>
      </p:grpSpPr>
      <p:sp>
        <p:nvSpPr>
          <p:cNvPr id="88" name="Google Shape;88;p12"/>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3"/>
              </a:buClr>
              <a:buSzPts val="5400"/>
              <a:buNone/>
              <a:defRPr sz="5400">
                <a:solidFill>
                  <a:schemeClr val="accent3"/>
                </a:solidFill>
              </a:defRPr>
            </a:lvl1pPr>
            <a:lvl2pPr lvl="1">
              <a:lnSpc>
                <a:spcPct val="80000"/>
              </a:lnSpc>
              <a:spcBef>
                <a:spcPts val="0"/>
              </a:spcBef>
              <a:spcAft>
                <a:spcPts val="0"/>
              </a:spcAft>
              <a:buClr>
                <a:schemeClr val="accent3"/>
              </a:buClr>
              <a:buSzPts val="5400"/>
              <a:buNone/>
              <a:defRPr sz="5400">
                <a:solidFill>
                  <a:schemeClr val="accent3"/>
                </a:solidFill>
              </a:defRPr>
            </a:lvl2pPr>
            <a:lvl3pPr lvl="2">
              <a:lnSpc>
                <a:spcPct val="80000"/>
              </a:lnSpc>
              <a:spcBef>
                <a:spcPts val="0"/>
              </a:spcBef>
              <a:spcAft>
                <a:spcPts val="0"/>
              </a:spcAft>
              <a:buClr>
                <a:schemeClr val="accent3"/>
              </a:buClr>
              <a:buSzPts val="5400"/>
              <a:buNone/>
              <a:defRPr sz="5400">
                <a:solidFill>
                  <a:schemeClr val="accent3"/>
                </a:solidFill>
              </a:defRPr>
            </a:lvl3pPr>
            <a:lvl4pPr lvl="3">
              <a:lnSpc>
                <a:spcPct val="80000"/>
              </a:lnSpc>
              <a:spcBef>
                <a:spcPts val="0"/>
              </a:spcBef>
              <a:spcAft>
                <a:spcPts val="0"/>
              </a:spcAft>
              <a:buClr>
                <a:schemeClr val="accent3"/>
              </a:buClr>
              <a:buSzPts val="5400"/>
              <a:buNone/>
              <a:defRPr sz="5400">
                <a:solidFill>
                  <a:schemeClr val="accent3"/>
                </a:solidFill>
              </a:defRPr>
            </a:lvl4pPr>
            <a:lvl5pPr lvl="4">
              <a:lnSpc>
                <a:spcPct val="80000"/>
              </a:lnSpc>
              <a:spcBef>
                <a:spcPts val="0"/>
              </a:spcBef>
              <a:spcAft>
                <a:spcPts val="0"/>
              </a:spcAft>
              <a:buClr>
                <a:schemeClr val="accent3"/>
              </a:buClr>
              <a:buSzPts val="5400"/>
              <a:buNone/>
              <a:defRPr sz="5400">
                <a:solidFill>
                  <a:schemeClr val="accent3"/>
                </a:solidFill>
              </a:defRPr>
            </a:lvl5pPr>
            <a:lvl6pPr lvl="5">
              <a:lnSpc>
                <a:spcPct val="80000"/>
              </a:lnSpc>
              <a:spcBef>
                <a:spcPts val="0"/>
              </a:spcBef>
              <a:spcAft>
                <a:spcPts val="0"/>
              </a:spcAft>
              <a:buClr>
                <a:schemeClr val="accent3"/>
              </a:buClr>
              <a:buSzPts val="5400"/>
              <a:buNone/>
              <a:defRPr sz="5400">
                <a:solidFill>
                  <a:schemeClr val="accent3"/>
                </a:solidFill>
              </a:defRPr>
            </a:lvl6pPr>
            <a:lvl7pPr lvl="6">
              <a:lnSpc>
                <a:spcPct val="80000"/>
              </a:lnSpc>
              <a:spcBef>
                <a:spcPts val="0"/>
              </a:spcBef>
              <a:spcAft>
                <a:spcPts val="0"/>
              </a:spcAft>
              <a:buClr>
                <a:schemeClr val="accent3"/>
              </a:buClr>
              <a:buSzPts val="5400"/>
              <a:buNone/>
              <a:defRPr sz="5400">
                <a:solidFill>
                  <a:schemeClr val="accent3"/>
                </a:solidFill>
              </a:defRPr>
            </a:lvl7pPr>
            <a:lvl8pPr lvl="7">
              <a:lnSpc>
                <a:spcPct val="80000"/>
              </a:lnSpc>
              <a:spcBef>
                <a:spcPts val="0"/>
              </a:spcBef>
              <a:spcAft>
                <a:spcPts val="0"/>
              </a:spcAft>
              <a:buClr>
                <a:schemeClr val="accent3"/>
              </a:buClr>
              <a:buSzPts val="5400"/>
              <a:buNone/>
              <a:defRPr sz="5400">
                <a:solidFill>
                  <a:schemeClr val="accent3"/>
                </a:solidFill>
              </a:defRPr>
            </a:lvl8pPr>
            <a:lvl9pPr lvl="8">
              <a:lnSpc>
                <a:spcPct val="80000"/>
              </a:lnSpc>
              <a:spcBef>
                <a:spcPts val="0"/>
              </a:spcBef>
              <a:spcAft>
                <a:spcPts val="0"/>
              </a:spcAft>
              <a:buClr>
                <a:schemeClr val="accent3"/>
              </a:buClr>
              <a:buSzPts val="5400"/>
              <a:buNone/>
              <a:defRPr sz="5400">
                <a:solidFill>
                  <a:schemeClr val="accent3"/>
                </a:solidFill>
              </a:defRPr>
            </a:lvl9pPr>
          </a:lstStyle>
          <a:p>
            <a:endParaRPr/>
          </a:p>
        </p:txBody>
      </p:sp>
      <p:sp>
        <p:nvSpPr>
          <p:cNvPr id="89" name="Google Shape;89;p12"/>
          <p:cNvSpPr txBox="1">
            <a:spLocks noGrp="1"/>
          </p:cNvSpPr>
          <p:nvPr>
            <p:ph type="subTitle" idx="1"/>
          </p:nvPr>
        </p:nvSpPr>
        <p:spPr>
          <a:xfrm>
            <a:off x="1048484" y="1423725"/>
            <a:ext cx="3062100" cy="748500"/>
          </a:xfrm>
          <a:prstGeom prst="rect">
            <a:avLst/>
          </a:prstGeom>
          <a:ln>
            <a:noFill/>
          </a:ln>
        </p:spPr>
        <p:txBody>
          <a:bodyPr spcFirstLastPara="1" wrap="square" lIns="91425" tIns="91425" rIns="91425" bIns="91425" anchor="t" anchorCtr="0">
            <a:noAutofit/>
          </a:bodyPr>
          <a:lstStyle>
            <a:lvl1pPr lvl="0">
              <a:spcBef>
                <a:spcPts val="0"/>
              </a:spcBef>
              <a:spcAft>
                <a:spcPts val="0"/>
              </a:spcAft>
              <a:buClr>
                <a:schemeClr val="accent3"/>
              </a:buClr>
              <a:buSzPts val="2000"/>
              <a:buNone/>
              <a:defRPr sz="2000">
                <a:solidFill>
                  <a:schemeClr val="accent3"/>
                </a:solidFill>
              </a:defRPr>
            </a:lvl1pPr>
            <a:lvl2pPr lvl="1" algn="ctr">
              <a:spcBef>
                <a:spcPts val="0"/>
              </a:spcBef>
              <a:spcAft>
                <a:spcPts val="0"/>
              </a:spcAft>
              <a:buClr>
                <a:schemeClr val="accent3"/>
              </a:buClr>
              <a:buSzPts val="2600"/>
              <a:buNone/>
              <a:defRPr sz="2600">
                <a:solidFill>
                  <a:schemeClr val="accent3"/>
                </a:solidFill>
              </a:defRPr>
            </a:lvl2pPr>
            <a:lvl3pPr lvl="2" algn="ctr">
              <a:spcBef>
                <a:spcPts val="0"/>
              </a:spcBef>
              <a:spcAft>
                <a:spcPts val="0"/>
              </a:spcAft>
              <a:buClr>
                <a:schemeClr val="accent3"/>
              </a:buClr>
              <a:buSzPts val="2600"/>
              <a:buNone/>
              <a:defRPr sz="2600">
                <a:solidFill>
                  <a:schemeClr val="accent3"/>
                </a:solidFill>
              </a:defRPr>
            </a:lvl3pPr>
            <a:lvl4pPr lvl="3" algn="ctr">
              <a:spcBef>
                <a:spcPts val="0"/>
              </a:spcBef>
              <a:spcAft>
                <a:spcPts val="0"/>
              </a:spcAft>
              <a:buClr>
                <a:schemeClr val="accent3"/>
              </a:buClr>
              <a:buSzPts val="2600"/>
              <a:buNone/>
              <a:defRPr sz="2600">
                <a:solidFill>
                  <a:schemeClr val="accent3"/>
                </a:solidFill>
              </a:defRPr>
            </a:lvl4pPr>
            <a:lvl5pPr lvl="4" algn="ctr">
              <a:spcBef>
                <a:spcPts val="0"/>
              </a:spcBef>
              <a:spcAft>
                <a:spcPts val="0"/>
              </a:spcAft>
              <a:buClr>
                <a:schemeClr val="accent3"/>
              </a:buClr>
              <a:buSzPts val="2600"/>
              <a:buNone/>
              <a:defRPr sz="2600">
                <a:solidFill>
                  <a:schemeClr val="accent3"/>
                </a:solidFill>
              </a:defRPr>
            </a:lvl5pPr>
            <a:lvl6pPr lvl="5" algn="ctr">
              <a:spcBef>
                <a:spcPts val="0"/>
              </a:spcBef>
              <a:spcAft>
                <a:spcPts val="0"/>
              </a:spcAft>
              <a:buClr>
                <a:schemeClr val="accent3"/>
              </a:buClr>
              <a:buSzPts val="2600"/>
              <a:buNone/>
              <a:defRPr sz="2600">
                <a:solidFill>
                  <a:schemeClr val="accent3"/>
                </a:solidFill>
              </a:defRPr>
            </a:lvl6pPr>
            <a:lvl7pPr lvl="6" algn="ctr">
              <a:spcBef>
                <a:spcPts val="0"/>
              </a:spcBef>
              <a:spcAft>
                <a:spcPts val="0"/>
              </a:spcAft>
              <a:buClr>
                <a:schemeClr val="accent3"/>
              </a:buClr>
              <a:buSzPts val="2600"/>
              <a:buNone/>
              <a:defRPr sz="2600">
                <a:solidFill>
                  <a:schemeClr val="accent3"/>
                </a:solidFill>
              </a:defRPr>
            </a:lvl7pPr>
            <a:lvl8pPr lvl="7" algn="ctr">
              <a:spcBef>
                <a:spcPts val="0"/>
              </a:spcBef>
              <a:spcAft>
                <a:spcPts val="0"/>
              </a:spcAft>
              <a:buClr>
                <a:schemeClr val="accent3"/>
              </a:buClr>
              <a:buSzPts val="2600"/>
              <a:buNone/>
              <a:defRPr sz="2600">
                <a:solidFill>
                  <a:schemeClr val="accent3"/>
                </a:solidFill>
              </a:defRPr>
            </a:lvl8pPr>
            <a:lvl9pPr lvl="8" algn="ctr">
              <a:spcBef>
                <a:spcPts val="0"/>
              </a:spcBef>
              <a:spcAft>
                <a:spcPts val="0"/>
              </a:spcAft>
              <a:buClr>
                <a:schemeClr val="accent3"/>
              </a:buClr>
              <a:buSzPts val="2600"/>
              <a:buNone/>
              <a:defRPr sz="2600">
                <a:solidFill>
                  <a:schemeClr val="accent3"/>
                </a:solidFill>
              </a:defRPr>
            </a:lvl9pPr>
          </a:lstStyle>
          <a:p>
            <a:endParaRPr/>
          </a:p>
        </p:txBody>
      </p:sp>
      <p:sp>
        <p:nvSpPr>
          <p:cNvPr id="90" name="Google Shape;90;p12"/>
          <p:cNvSpPr txBox="1">
            <a:spLocks noGrp="1"/>
          </p:cNvSpPr>
          <p:nvPr>
            <p:ph type="body" idx="2"/>
          </p:nvPr>
        </p:nvSpPr>
        <p:spPr>
          <a:xfrm>
            <a:off x="1048569" y="3652575"/>
            <a:ext cx="3062100" cy="92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Char char="●"/>
              <a:defRPr>
                <a:solidFill>
                  <a:schemeClr val="accent3"/>
                </a:solidFill>
              </a:defRPr>
            </a:lvl1pPr>
            <a:lvl2pPr marL="914400" lvl="1" indent="-292100">
              <a:spcBef>
                <a:spcPts val="0"/>
              </a:spcBef>
              <a:spcAft>
                <a:spcPts val="0"/>
              </a:spcAft>
              <a:buClr>
                <a:schemeClr val="accent3"/>
              </a:buClr>
              <a:buSzPts val="1000"/>
              <a:buChar char="○"/>
              <a:defRPr>
                <a:solidFill>
                  <a:schemeClr val="accent3"/>
                </a:solidFill>
              </a:defRPr>
            </a:lvl2pPr>
            <a:lvl3pPr marL="1371600" lvl="2" indent="-292100">
              <a:spcBef>
                <a:spcPts val="0"/>
              </a:spcBef>
              <a:spcAft>
                <a:spcPts val="0"/>
              </a:spcAft>
              <a:buClr>
                <a:schemeClr val="accent3"/>
              </a:buClr>
              <a:buSzPts val="1000"/>
              <a:buChar char="■"/>
              <a:defRPr>
                <a:solidFill>
                  <a:schemeClr val="accent3"/>
                </a:solidFill>
              </a:defRPr>
            </a:lvl3pPr>
            <a:lvl4pPr marL="1828800" lvl="3" indent="-292100">
              <a:spcBef>
                <a:spcPts val="0"/>
              </a:spcBef>
              <a:spcAft>
                <a:spcPts val="0"/>
              </a:spcAft>
              <a:buClr>
                <a:schemeClr val="accent3"/>
              </a:buClr>
              <a:buSzPts val="1000"/>
              <a:buChar char="●"/>
              <a:defRPr>
                <a:solidFill>
                  <a:schemeClr val="accent3"/>
                </a:solidFill>
              </a:defRPr>
            </a:lvl4pPr>
            <a:lvl5pPr marL="2286000" lvl="4" indent="-292100">
              <a:spcBef>
                <a:spcPts val="0"/>
              </a:spcBef>
              <a:spcAft>
                <a:spcPts val="0"/>
              </a:spcAft>
              <a:buClr>
                <a:schemeClr val="accent3"/>
              </a:buClr>
              <a:buSzPts val="1000"/>
              <a:buChar char="○"/>
              <a:defRPr>
                <a:solidFill>
                  <a:schemeClr val="accent3"/>
                </a:solidFill>
              </a:defRPr>
            </a:lvl5pPr>
            <a:lvl6pPr marL="2743200" lvl="5" indent="-292100">
              <a:spcBef>
                <a:spcPts val="0"/>
              </a:spcBef>
              <a:spcAft>
                <a:spcPts val="0"/>
              </a:spcAft>
              <a:buClr>
                <a:schemeClr val="accent3"/>
              </a:buClr>
              <a:buSzPts val="1000"/>
              <a:buChar char="■"/>
              <a:defRPr>
                <a:solidFill>
                  <a:schemeClr val="accent3"/>
                </a:solidFill>
              </a:defRPr>
            </a:lvl6pPr>
            <a:lvl7pPr marL="3200400" lvl="6" indent="-292100">
              <a:spcBef>
                <a:spcPts val="0"/>
              </a:spcBef>
              <a:spcAft>
                <a:spcPts val="0"/>
              </a:spcAft>
              <a:buClr>
                <a:schemeClr val="accent3"/>
              </a:buClr>
              <a:buSzPts val="1000"/>
              <a:buChar char="●"/>
              <a:defRPr>
                <a:solidFill>
                  <a:schemeClr val="accent3"/>
                </a:solidFill>
              </a:defRPr>
            </a:lvl7pPr>
            <a:lvl8pPr marL="3657600" lvl="7" indent="-292100">
              <a:spcBef>
                <a:spcPts val="0"/>
              </a:spcBef>
              <a:spcAft>
                <a:spcPts val="0"/>
              </a:spcAft>
              <a:buClr>
                <a:schemeClr val="accent3"/>
              </a:buClr>
              <a:buSzPts val="1000"/>
              <a:buChar char="○"/>
              <a:defRPr>
                <a:solidFill>
                  <a:schemeClr val="accent3"/>
                </a:solidFill>
              </a:defRPr>
            </a:lvl8pPr>
            <a:lvl9pPr marL="4114800" lvl="8" indent="-292100">
              <a:spcBef>
                <a:spcPts val="0"/>
              </a:spcBef>
              <a:spcAft>
                <a:spcPts val="0"/>
              </a:spcAft>
              <a:buClr>
                <a:schemeClr val="accent3"/>
              </a:buClr>
              <a:buSzPts val="1000"/>
              <a:buChar char="■"/>
              <a:defRPr>
                <a:solidFill>
                  <a:schemeClr val="accent3"/>
                </a:solidFill>
              </a:defRPr>
            </a:lvl9pPr>
          </a:lstStyle>
          <a:p>
            <a:endParaRPr/>
          </a:p>
        </p:txBody>
      </p:sp>
      <p:sp>
        <p:nvSpPr>
          <p:cNvPr id="91" name="Google Shape;91;p12"/>
          <p:cNvSpPr>
            <a:spLocks noGrp="1"/>
          </p:cNvSpPr>
          <p:nvPr>
            <p:ph type="pic" idx="3"/>
          </p:nvPr>
        </p:nvSpPr>
        <p:spPr>
          <a:xfrm>
            <a:off x="1048399" y="2172225"/>
            <a:ext cx="3062100" cy="1464600"/>
          </a:xfrm>
          <a:prstGeom prst="rect">
            <a:avLst/>
          </a:prstGeom>
          <a:noFill/>
          <a:ln>
            <a:noFill/>
          </a:ln>
        </p:spPr>
      </p:sp>
      <p:sp>
        <p:nvSpPr>
          <p:cNvPr id="92" name="Google Shape;92;p12"/>
          <p:cNvSpPr txBox="1">
            <a:spLocks noGrp="1"/>
          </p:cNvSpPr>
          <p:nvPr>
            <p:ph type="subTitle" idx="4"/>
          </p:nvPr>
        </p:nvSpPr>
        <p:spPr>
          <a:xfrm>
            <a:off x="5033560" y="1423725"/>
            <a:ext cx="3061800" cy="748500"/>
          </a:xfrm>
          <a:prstGeom prst="rect">
            <a:avLst/>
          </a:prstGeom>
          <a:ln>
            <a:noFill/>
          </a:ln>
        </p:spPr>
        <p:txBody>
          <a:bodyPr spcFirstLastPara="1" wrap="square" lIns="91425" tIns="91425" rIns="91425" bIns="91425" anchor="t" anchorCtr="0">
            <a:noAutofit/>
          </a:bodyPr>
          <a:lstStyle>
            <a:lvl1pPr lvl="0">
              <a:spcBef>
                <a:spcPts val="0"/>
              </a:spcBef>
              <a:spcAft>
                <a:spcPts val="0"/>
              </a:spcAft>
              <a:buClr>
                <a:schemeClr val="accent3"/>
              </a:buClr>
              <a:buSzPts val="2000"/>
              <a:buNone/>
              <a:defRPr sz="2000">
                <a:solidFill>
                  <a:schemeClr val="accent3"/>
                </a:solidFill>
              </a:defRPr>
            </a:lvl1pPr>
            <a:lvl2pPr lvl="1" algn="ctr">
              <a:spcBef>
                <a:spcPts val="0"/>
              </a:spcBef>
              <a:spcAft>
                <a:spcPts val="0"/>
              </a:spcAft>
              <a:buClr>
                <a:schemeClr val="accent3"/>
              </a:buClr>
              <a:buSzPts val="2600"/>
              <a:buNone/>
              <a:defRPr sz="2600">
                <a:solidFill>
                  <a:schemeClr val="accent3"/>
                </a:solidFill>
              </a:defRPr>
            </a:lvl2pPr>
            <a:lvl3pPr lvl="2" algn="ctr">
              <a:spcBef>
                <a:spcPts val="0"/>
              </a:spcBef>
              <a:spcAft>
                <a:spcPts val="0"/>
              </a:spcAft>
              <a:buClr>
                <a:schemeClr val="accent3"/>
              </a:buClr>
              <a:buSzPts val="2600"/>
              <a:buNone/>
              <a:defRPr sz="2600">
                <a:solidFill>
                  <a:schemeClr val="accent3"/>
                </a:solidFill>
              </a:defRPr>
            </a:lvl3pPr>
            <a:lvl4pPr lvl="3" algn="ctr">
              <a:spcBef>
                <a:spcPts val="0"/>
              </a:spcBef>
              <a:spcAft>
                <a:spcPts val="0"/>
              </a:spcAft>
              <a:buClr>
                <a:schemeClr val="accent3"/>
              </a:buClr>
              <a:buSzPts val="2600"/>
              <a:buNone/>
              <a:defRPr sz="2600">
                <a:solidFill>
                  <a:schemeClr val="accent3"/>
                </a:solidFill>
              </a:defRPr>
            </a:lvl4pPr>
            <a:lvl5pPr lvl="4" algn="ctr">
              <a:spcBef>
                <a:spcPts val="0"/>
              </a:spcBef>
              <a:spcAft>
                <a:spcPts val="0"/>
              </a:spcAft>
              <a:buClr>
                <a:schemeClr val="accent3"/>
              </a:buClr>
              <a:buSzPts val="2600"/>
              <a:buNone/>
              <a:defRPr sz="2600">
                <a:solidFill>
                  <a:schemeClr val="accent3"/>
                </a:solidFill>
              </a:defRPr>
            </a:lvl5pPr>
            <a:lvl6pPr lvl="5" algn="ctr">
              <a:spcBef>
                <a:spcPts val="0"/>
              </a:spcBef>
              <a:spcAft>
                <a:spcPts val="0"/>
              </a:spcAft>
              <a:buClr>
                <a:schemeClr val="accent3"/>
              </a:buClr>
              <a:buSzPts val="2600"/>
              <a:buNone/>
              <a:defRPr sz="2600">
                <a:solidFill>
                  <a:schemeClr val="accent3"/>
                </a:solidFill>
              </a:defRPr>
            </a:lvl6pPr>
            <a:lvl7pPr lvl="6" algn="ctr">
              <a:spcBef>
                <a:spcPts val="0"/>
              </a:spcBef>
              <a:spcAft>
                <a:spcPts val="0"/>
              </a:spcAft>
              <a:buClr>
                <a:schemeClr val="accent3"/>
              </a:buClr>
              <a:buSzPts val="2600"/>
              <a:buNone/>
              <a:defRPr sz="2600">
                <a:solidFill>
                  <a:schemeClr val="accent3"/>
                </a:solidFill>
              </a:defRPr>
            </a:lvl7pPr>
            <a:lvl8pPr lvl="7" algn="ctr">
              <a:spcBef>
                <a:spcPts val="0"/>
              </a:spcBef>
              <a:spcAft>
                <a:spcPts val="0"/>
              </a:spcAft>
              <a:buClr>
                <a:schemeClr val="accent3"/>
              </a:buClr>
              <a:buSzPts val="2600"/>
              <a:buNone/>
              <a:defRPr sz="2600">
                <a:solidFill>
                  <a:schemeClr val="accent3"/>
                </a:solidFill>
              </a:defRPr>
            </a:lvl8pPr>
            <a:lvl9pPr lvl="8" algn="ctr">
              <a:spcBef>
                <a:spcPts val="0"/>
              </a:spcBef>
              <a:spcAft>
                <a:spcPts val="0"/>
              </a:spcAft>
              <a:buClr>
                <a:schemeClr val="accent3"/>
              </a:buClr>
              <a:buSzPts val="2600"/>
              <a:buNone/>
              <a:defRPr sz="2600">
                <a:solidFill>
                  <a:schemeClr val="accent3"/>
                </a:solidFill>
              </a:defRPr>
            </a:lvl9pPr>
          </a:lstStyle>
          <a:p>
            <a:endParaRPr/>
          </a:p>
        </p:txBody>
      </p:sp>
      <p:sp>
        <p:nvSpPr>
          <p:cNvPr id="93" name="Google Shape;93;p12"/>
          <p:cNvSpPr txBox="1">
            <a:spLocks noGrp="1"/>
          </p:cNvSpPr>
          <p:nvPr>
            <p:ph type="body" idx="5"/>
          </p:nvPr>
        </p:nvSpPr>
        <p:spPr>
          <a:xfrm>
            <a:off x="5033644" y="3652575"/>
            <a:ext cx="3061800" cy="92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Char char="●"/>
              <a:defRPr>
                <a:solidFill>
                  <a:schemeClr val="accent3"/>
                </a:solidFill>
              </a:defRPr>
            </a:lvl1pPr>
            <a:lvl2pPr marL="914400" lvl="1" indent="-292100">
              <a:spcBef>
                <a:spcPts val="0"/>
              </a:spcBef>
              <a:spcAft>
                <a:spcPts val="0"/>
              </a:spcAft>
              <a:buClr>
                <a:schemeClr val="accent3"/>
              </a:buClr>
              <a:buSzPts val="1000"/>
              <a:buChar char="○"/>
              <a:defRPr>
                <a:solidFill>
                  <a:schemeClr val="accent3"/>
                </a:solidFill>
              </a:defRPr>
            </a:lvl2pPr>
            <a:lvl3pPr marL="1371600" lvl="2" indent="-292100">
              <a:spcBef>
                <a:spcPts val="0"/>
              </a:spcBef>
              <a:spcAft>
                <a:spcPts val="0"/>
              </a:spcAft>
              <a:buClr>
                <a:schemeClr val="accent3"/>
              </a:buClr>
              <a:buSzPts val="1000"/>
              <a:buChar char="■"/>
              <a:defRPr>
                <a:solidFill>
                  <a:schemeClr val="accent3"/>
                </a:solidFill>
              </a:defRPr>
            </a:lvl3pPr>
            <a:lvl4pPr marL="1828800" lvl="3" indent="-292100">
              <a:spcBef>
                <a:spcPts val="0"/>
              </a:spcBef>
              <a:spcAft>
                <a:spcPts val="0"/>
              </a:spcAft>
              <a:buClr>
                <a:schemeClr val="accent3"/>
              </a:buClr>
              <a:buSzPts val="1000"/>
              <a:buChar char="●"/>
              <a:defRPr>
                <a:solidFill>
                  <a:schemeClr val="accent3"/>
                </a:solidFill>
              </a:defRPr>
            </a:lvl4pPr>
            <a:lvl5pPr marL="2286000" lvl="4" indent="-292100">
              <a:spcBef>
                <a:spcPts val="0"/>
              </a:spcBef>
              <a:spcAft>
                <a:spcPts val="0"/>
              </a:spcAft>
              <a:buClr>
                <a:schemeClr val="accent3"/>
              </a:buClr>
              <a:buSzPts val="1000"/>
              <a:buChar char="○"/>
              <a:defRPr>
                <a:solidFill>
                  <a:schemeClr val="accent3"/>
                </a:solidFill>
              </a:defRPr>
            </a:lvl5pPr>
            <a:lvl6pPr marL="2743200" lvl="5" indent="-292100">
              <a:spcBef>
                <a:spcPts val="0"/>
              </a:spcBef>
              <a:spcAft>
                <a:spcPts val="0"/>
              </a:spcAft>
              <a:buClr>
                <a:schemeClr val="accent3"/>
              </a:buClr>
              <a:buSzPts val="1000"/>
              <a:buChar char="■"/>
              <a:defRPr>
                <a:solidFill>
                  <a:schemeClr val="accent3"/>
                </a:solidFill>
              </a:defRPr>
            </a:lvl6pPr>
            <a:lvl7pPr marL="3200400" lvl="6" indent="-292100">
              <a:spcBef>
                <a:spcPts val="0"/>
              </a:spcBef>
              <a:spcAft>
                <a:spcPts val="0"/>
              </a:spcAft>
              <a:buClr>
                <a:schemeClr val="accent3"/>
              </a:buClr>
              <a:buSzPts val="1000"/>
              <a:buChar char="●"/>
              <a:defRPr>
                <a:solidFill>
                  <a:schemeClr val="accent3"/>
                </a:solidFill>
              </a:defRPr>
            </a:lvl7pPr>
            <a:lvl8pPr marL="3657600" lvl="7" indent="-292100">
              <a:spcBef>
                <a:spcPts val="0"/>
              </a:spcBef>
              <a:spcAft>
                <a:spcPts val="0"/>
              </a:spcAft>
              <a:buClr>
                <a:schemeClr val="accent3"/>
              </a:buClr>
              <a:buSzPts val="1000"/>
              <a:buChar char="○"/>
              <a:defRPr>
                <a:solidFill>
                  <a:schemeClr val="accent3"/>
                </a:solidFill>
              </a:defRPr>
            </a:lvl8pPr>
            <a:lvl9pPr marL="4114800" lvl="8" indent="-292100">
              <a:spcBef>
                <a:spcPts val="0"/>
              </a:spcBef>
              <a:spcAft>
                <a:spcPts val="0"/>
              </a:spcAft>
              <a:buClr>
                <a:schemeClr val="accent3"/>
              </a:buClr>
              <a:buSzPts val="1000"/>
              <a:buChar char="■"/>
              <a:defRPr>
                <a:solidFill>
                  <a:schemeClr val="accent3"/>
                </a:solidFill>
              </a:defRPr>
            </a:lvl9pPr>
          </a:lstStyle>
          <a:p>
            <a:endParaRPr/>
          </a:p>
        </p:txBody>
      </p:sp>
      <p:sp>
        <p:nvSpPr>
          <p:cNvPr id="94" name="Google Shape;94;p12"/>
          <p:cNvSpPr>
            <a:spLocks noGrp="1"/>
          </p:cNvSpPr>
          <p:nvPr>
            <p:ph type="pic" idx="6"/>
          </p:nvPr>
        </p:nvSpPr>
        <p:spPr>
          <a:xfrm>
            <a:off x="5033475" y="2172225"/>
            <a:ext cx="3061800" cy="1464600"/>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What Does It Do?" type="tx">
  <p:cSld name="TITLE_AND_BODY">
    <p:bg>
      <p:bgPr>
        <a:solidFill>
          <a:schemeClr val="dk2"/>
        </a:solidFill>
        <a:effectLst/>
      </p:bgPr>
    </p:bg>
    <p:spTree>
      <p:nvGrpSpPr>
        <p:cNvPr id="1" name="Shape 95"/>
        <p:cNvGrpSpPr/>
        <p:nvPr/>
      </p:nvGrpSpPr>
      <p:grpSpPr>
        <a:xfrm>
          <a:off x="0" y="0"/>
          <a:ext cx="0" cy="0"/>
          <a:chOff x="0" y="0"/>
          <a:chExt cx="0" cy="0"/>
        </a:xfrm>
      </p:grpSpPr>
      <p:sp>
        <p:nvSpPr>
          <p:cNvPr id="96" name="Google Shape;96;p13"/>
          <p:cNvSpPr>
            <a:spLocks noGrp="1"/>
          </p:cNvSpPr>
          <p:nvPr>
            <p:ph type="pic" idx="2"/>
          </p:nvPr>
        </p:nvSpPr>
        <p:spPr>
          <a:xfrm>
            <a:off x="5154300" y="0"/>
            <a:ext cx="3989700" cy="5143500"/>
          </a:xfrm>
          <a:prstGeom prst="rect">
            <a:avLst/>
          </a:prstGeom>
          <a:noFill/>
          <a:ln>
            <a:noFill/>
          </a:ln>
        </p:spPr>
      </p:sp>
      <p:sp>
        <p:nvSpPr>
          <p:cNvPr id="97" name="Google Shape;97;p13"/>
          <p:cNvSpPr/>
          <p:nvPr/>
        </p:nvSpPr>
        <p:spPr>
          <a:xfrm>
            <a:off x="245600" y="205150"/>
            <a:ext cx="4662600" cy="4715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98" name="Google Shape;98;p13"/>
          <p:cNvSpPr/>
          <p:nvPr/>
        </p:nvSpPr>
        <p:spPr>
          <a:xfrm>
            <a:off x="328850" y="279550"/>
            <a:ext cx="44961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99" name="Google Shape;99;p13"/>
          <p:cNvSpPr txBox="1">
            <a:spLocks noGrp="1"/>
          </p:cNvSpPr>
          <p:nvPr>
            <p:ph type="title"/>
          </p:nvPr>
        </p:nvSpPr>
        <p:spPr>
          <a:xfrm>
            <a:off x="447800" y="391325"/>
            <a:ext cx="4250100" cy="20940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lt1"/>
              </a:buClr>
              <a:buSzPts val="5400"/>
              <a:buNone/>
              <a:defRPr sz="5400">
                <a:solidFill>
                  <a:schemeClr val="lt1"/>
                </a:solidFill>
              </a:defRPr>
            </a:lvl1pPr>
            <a:lvl2pPr lvl="1">
              <a:lnSpc>
                <a:spcPct val="80000"/>
              </a:lnSpc>
              <a:spcBef>
                <a:spcPts val="0"/>
              </a:spcBef>
              <a:spcAft>
                <a:spcPts val="0"/>
              </a:spcAft>
              <a:buClr>
                <a:schemeClr val="lt1"/>
              </a:buClr>
              <a:buSzPts val="5400"/>
              <a:buNone/>
              <a:defRPr sz="5400">
                <a:solidFill>
                  <a:schemeClr val="lt1"/>
                </a:solidFill>
              </a:defRPr>
            </a:lvl2pPr>
            <a:lvl3pPr lvl="2">
              <a:lnSpc>
                <a:spcPct val="80000"/>
              </a:lnSpc>
              <a:spcBef>
                <a:spcPts val="0"/>
              </a:spcBef>
              <a:spcAft>
                <a:spcPts val="0"/>
              </a:spcAft>
              <a:buClr>
                <a:schemeClr val="lt1"/>
              </a:buClr>
              <a:buSzPts val="5400"/>
              <a:buNone/>
              <a:defRPr sz="5400">
                <a:solidFill>
                  <a:schemeClr val="lt1"/>
                </a:solidFill>
              </a:defRPr>
            </a:lvl3pPr>
            <a:lvl4pPr lvl="3">
              <a:lnSpc>
                <a:spcPct val="80000"/>
              </a:lnSpc>
              <a:spcBef>
                <a:spcPts val="0"/>
              </a:spcBef>
              <a:spcAft>
                <a:spcPts val="0"/>
              </a:spcAft>
              <a:buClr>
                <a:schemeClr val="lt1"/>
              </a:buClr>
              <a:buSzPts val="5400"/>
              <a:buNone/>
              <a:defRPr sz="5400">
                <a:solidFill>
                  <a:schemeClr val="lt1"/>
                </a:solidFill>
              </a:defRPr>
            </a:lvl4pPr>
            <a:lvl5pPr lvl="4">
              <a:lnSpc>
                <a:spcPct val="80000"/>
              </a:lnSpc>
              <a:spcBef>
                <a:spcPts val="0"/>
              </a:spcBef>
              <a:spcAft>
                <a:spcPts val="0"/>
              </a:spcAft>
              <a:buClr>
                <a:schemeClr val="lt1"/>
              </a:buClr>
              <a:buSzPts val="5400"/>
              <a:buNone/>
              <a:defRPr sz="5400">
                <a:solidFill>
                  <a:schemeClr val="lt1"/>
                </a:solidFill>
              </a:defRPr>
            </a:lvl5pPr>
            <a:lvl6pPr lvl="5">
              <a:lnSpc>
                <a:spcPct val="80000"/>
              </a:lnSpc>
              <a:spcBef>
                <a:spcPts val="0"/>
              </a:spcBef>
              <a:spcAft>
                <a:spcPts val="0"/>
              </a:spcAft>
              <a:buClr>
                <a:schemeClr val="lt1"/>
              </a:buClr>
              <a:buSzPts val="5400"/>
              <a:buNone/>
              <a:defRPr sz="5400">
                <a:solidFill>
                  <a:schemeClr val="lt1"/>
                </a:solidFill>
              </a:defRPr>
            </a:lvl6pPr>
            <a:lvl7pPr lvl="6">
              <a:lnSpc>
                <a:spcPct val="80000"/>
              </a:lnSpc>
              <a:spcBef>
                <a:spcPts val="0"/>
              </a:spcBef>
              <a:spcAft>
                <a:spcPts val="0"/>
              </a:spcAft>
              <a:buClr>
                <a:schemeClr val="lt1"/>
              </a:buClr>
              <a:buSzPts val="5400"/>
              <a:buNone/>
              <a:defRPr sz="5400">
                <a:solidFill>
                  <a:schemeClr val="lt1"/>
                </a:solidFill>
              </a:defRPr>
            </a:lvl7pPr>
            <a:lvl8pPr lvl="7">
              <a:lnSpc>
                <a:spcPct val="80000"/>
              </a:lnSpc>
              <a:spcBef>
                <a:spcPts val="0"/>
              </a:spcBef>
              <a:spcAft>
                <a:spcPts val="0"/>
              </a:spcAft>
              <a:buClr>
                <a:schemeClr val="lt1"/>
              </a:buClr>
              <a:buSzPts val="5400"/>
              <a:buNone/>
              <a:defRPr sz="5400">
                <a:solidFill>
                  <a:schemeClr val="lt1"/>
                </a:solidFill>
              </a:defRPr>
            </a:lvl8pPr>
            <a:lvl9pPr lvl="8">
              <a:lnSpc>
                <a:spcPct val="80000"/>
              </a:lnSpc>
              <a:spcBef>
                <a:spcPts val="0"/>
              </a:spcBef>
              <a:spcAft>
                <a:spcPts val="0"/>
              </a:spcAft>
              <a:buClr>
                <a:schemeClr val="lt1"/>
              </a:buClr>
              <a:buSzPts val="5400"/>
              <a:buNone/>
              <a:defRPr sz="5400">
                <a:solidFill>
                  <a:schemeClr val="lt1"/>
                </a:solidFill>
              </a:defRPr>
            </a:lvl9pPr>
          </a:lstStyle>
          <a:p>
            <a:endParaRPr/>
          </a:p>
        </p:txBody>
      </p:sp>
      <p:sp>
        <p:nvSpPr>
          <p:cNvPr id="100" name="Google Shape;100;p13"/>
          <p:cNvSpPr txBox="1">
            <a:spLocks noGrp="1"/>
          </p:cNvSpPr>
          <p:nvPr>
            <p:ph type="subTitle" idx="1"/>
          </p:nvPr>
        </p:nvSpPr>
        <p:spPr>
          <a:xfrm>
            <a:off x="450150" y="2405400"/>
            <a:ext cx="4250100" cy="23205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600"/>
              <a:buNone/>
              <a:defRPr sz="2600">
                <a:solidFill>
                  <a:schemeClr val="lt1"/>
                </a:solidFill>
              </a:defRPr>
            </a:lvl1pPr>
            <a:lvl2pPr lvl="1">
              <a:spcBef>
                <a:spcPts val="0"/>
              </a:spcBef>
              <a:spcAft>
                <a:spcPts val="0"/>
              </a:spcAft>
              <a:buClr>
                <a:schemeClr val="lt1"/>
              </a:buClr>
              <a:buSzPts val="2000"/>
              <a:buNone/>
              <a:defRPr sz="2000">
                <a:solidFill>
                  <a:schemeClr val="lt1"/>
                </a:solidFill>
              </a:defRPr>
            </a:lvl2pPr>
            <a:lvl3pPr lvl="2">
              <a:spcBef>
                <a:spcPts val="0"/>
              </a:spcBef>
              <a:spcAft>
                <a:spcPts val="0"/>
              </a:spcAft>
              <a:buClr>
                <a:schemeClr val="lt1"/>
              </a:buClr>
              <a:buSzPts val="2000"/>
              <a:buNone/>
              <a:defRPr sz="2000">
                <a:solidFill>
                  <a:schemeClr val="lt1"/>
                </a:solidFill>
              </a:defRPr>
            </a:lvl3pPr>
            <a:lvl4pPr lvl="3">
              <a:spcBef>
                <a:spcPts val="0"/>
              </a:spcBef>
              <a:spcAft>
                <a:spcPts val="0"/>
              </a:spcAft>
              <a:buClr>
                <a:schemeClr val="lt1"/>
              </a:buClr>
              <a:buSzPts val="2000"/>
              <a:buNone/>
              <a:defRPr sz="2000">
                <a:solidFill>
                  <a:schemeClr val="lt1"/>
                </a:solidFill>
              </a:defRPr>
            </a:lvl4pPr>
            <a:lvl5pPr lvl="4">
              <a:spcBef>
                <a:spcPts val="0"/>
              </a:spcBef>
              <a:spcAft>
                <a:spcPts val="0"/>
              </a:spcAft>
              <a:buClr>
                <a:schemeClr val="lt1"/>
              </a:buClr>
              <a:buSzPts val="2000"/>
              <a:buNone/>
              <a:defRPr sz="2000">
                <a:solidFill>
                  <a:schemeClr val="lt1"/>
                </a:solidFill>
              </a:defRPr>
            </a:lvl5pPr>
            <a:lvl6pPr lvl="5">
              <a:spcBef>
                <a:spcPts val="0"/>
              </a:spcBef>
              <a:spcAft>
                <a:spcPts val="0"/>
              </a:spcAft>
              <a:buClr>
                <a:schemeClr val="lt1"/>
              </a:buClr>
              <a:buSzPts val="2000"/>
              <a:buNone/>
              <a:defRPr sz="2000">
                <a:solidFill>
                  <a:schemeClr val="lt1"/>
                </a:solidFill>
              </a:defRPr>
            </a:lvl6pPr>
            <a:lvl7pPr lvl="6">
              <a:spcBef>
                <a:spcPts val="0"/>
              </a:spcBef>
              <a:spcAft>
                <a:spcPts val="0"/>
              </a:spcAft>
              <a:buClr>
                <a:schemeClr val="lt1"/>
              </a:buClr>
              <a:buSzPts val="2000"/>
              <a:buNone/>
              <a:defRPr sz="2000">
                <a:solidFill>
                  <a:schemeClr val="lt1"/>
                </a:solidFill>
              </a:defRPr>
            </a:lvl7pPr>
            <a:lvl8pPr lvl="7">
              <a:spcBef>
                <a:spcPts val="0"/>
              </a:spcBef>
              <a:spcAft>
                <a:spcPts val="0"/>
              </a:spcAft>
              <a:buClr>
                <a:schemeClr val="lt1"/>
              </a:buClr>
              <a:buSzPts val="2000"/>
              <a:buNone/>
              <a:defRPr sz="2000">
                <a:solidFill>
                  <a:schemeClr val="lt1"/>
                </a:solidFill>
              </a:defRPr>
            </a:lvl8pPr>
            <a:lvl9pPr lvl="8">
              <a:spcBef>
                <a:spcPts val="0"/>
              </a:spcBef>
              <a:spcAft>
                <a:spcPts val="0"/>
              </a:spcAft>
              <a:buClr>
                <a:schemeClr val="lt1"/>
              </a:buClr>
              <a:buSzPts val="2000"/>
              <a:buNone/>
              <a:defRPr sz="2000">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grid">
  <p:cSld name="TITLE_AND_BODY_3">
    <p:bg>
      <p:bgPr>
        <a:solidFill>
          <a:schemeClr val="accent4"/>
        </a:solidFill>
        <a:effectLst/>
      </p:bgPr>
    </p:bg>
    <p:spTree>
      <p:nvGrpSpPr>
        <p:cNvPr id="1" name="Shape 101"/>
        <p:cNvGrpSpPr/>
        <p:nvPr/>
      </p:nvGrpSpPr>
      <p:grpSpPr>
        <a:xfrm>
          <a:off x="0" y="0"/>
          <a:ext cx="0" cy="0"/>
          <a:chOff x="0" y="0"/>
          <a:chExt cx="0" cy="0"/>
        </a:xfrm>
      </p:grpSpPr>
      <p:sp>
        <p:nvSpPr>
          <p:cNvPr id="102" name="Google Shape;102;p14"/>
          <p:cNvSpPr/>
          <p:nvPr/>
        </p:nvSpPr>
        <p:spPr>
          <a:xfrm>
            <a:off x="245600" y="205150"/>
            <a:ext cx="3483900" cy="4715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03" name="Google Shape;103;p14"/>
          <p:cNvSpPr/>
          <p:nvPr/>
        </p:nvSpPr>
        <p:spPr>
          <a:xfrm>
            <a:off x="328850" y="279550"/>
            <a:ext cx="33174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04" name="Google Shape;104;p14"/>
          <p:cNvSpPr txBox="1">
            <a:spLocks noGrp="1"/>
          </p:cNvSpPr>
          <p:nvPr>
            <p:ph type="title"/>
          </p:nvPr>
        </p:nvSpPr>
        <p:spPr>
          <a:xfrm>
            <a:off x="447800" y="391325"/>
            <a:ext cx="3071400" cy="20940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6"/>
              </a:buClr>
              <a:buSzPts val="5400"/>
              <a:buNone/>
              <a:defRPr sz="5400">
                <a:solidFill>
                  <a:schemeClr val="accent6"/>
                </a:solidFill>
              </a:defRPr>
            </a:lvl1pPr>
            <a:lvl2pPr lvl="1">
              <a:lnSpc>
                <a:spcPct val="80000"/>
              </a:lnSpc>
              <a:spcBef>
                <a:spcPts val="0"/>
              </a:spcBef>
              <a:spcAft>
                <a:spcPts val="0"/>
              </a:spcAft>
              <a:buClr>
                <a:schemeClr val="accent6"/>
              </a:buClr>
              <a:buSzPts val="5400"/>
              <a:buNone/>
              <a:defRPr sz="5400">
                <a:solidFill>
                  <a:schemeClr val="accent6"/>
                </a:solidFill>
              </a:defRPr>
            </a:lvl2pPr>
            <a:lvl3pPr lvl="2">
              <a:lnSpc>
                <a:spcPct val="80000"/>
              </a:lnSpc>
              <a:spcBef>
                <a:spcPts val="0"/>
              </a:spcBef>
              <a:spcAft>
                <a:spcPts val="0"/>
              </a:spcAft>
              <a:buClr>
                <a:schemeClr val="accent6"/>
              </a:buClr>
              <a:buSzPts val="5400"/>
              <a:buNone/>
              <a:defRPr sz="5400">
                <a:solidFill>
                  <a:schemeClr val="accent6"/>
                </a:solidFill>
              </a:defRPr>
            </a:lvl3pPr>
            <a:lvl4pPr lvl="3">
              <a:lnSpc>
                <a:spcPct val="80000"/>
              </a:lnSpc>
              <a:spcBef>
                <a:spcPts val="0"/>
              </a:spcBef>
              <a:spcAft>
                <a:spcPts val="0"/>
              </a:spcAft>
              <a:buClr>
                <a:schemeClr val="accent6"/>
              </a:buClr>
              <a:buSzPts val="5400"/>
              <a:buNone/>
              <a:defRPr sz="5400">
                <a:solidFill>
                  <a:schemeClr val="accent6"/>
                </a:solidFill>
              </a:defRPr>
            </a:lvl4pPr>
            <a:lvl5pPr lvl="4">
              <a:lnSpc>
                <a:spcPct val="80000"/>
              </a:lnSpc>
              <a:spcBef>
                <a:spcPts val="0"/>
              </a:spcBef>
              <a:spcAft>
                <a:spcPts val="0"/>
              </a:spcAft>
              <a:buClr>
                <a:schemeClr val="accent6"/>
              </a:buClr>
              <a:buSzPts val="5400"/>
              <a:buNone/>
              <a:defRPr sz="5400">
                <a:solidFill>
                  <a:schemeClr val="accent6"/>
                </a:solidFill>
              </a:defRPr>
            </a:lvl5pPr>
            <a:lvl6pPr lvl="5">
              <a:lnSpc>
                <a:spcPct val="80000"/>
              </a:lnSpc>
              <a:spcBef>
                <a:spcPts val="0"/>
              </a:spcBef>
              <a:spcAft>
                <a:spcPts val="0"/>
              </a:spcAft>
              <a:buClr>
                <a:schemeClr val="accent6"/>
              </a:buClr>
              <a:buSzPts val="5400"/>
              <a:buNone/>
              <a:defRPr sz="5400">
                <a:solidFill>
                  <a:schemeClr val="accent6"/>
                </a:solidFill>
              </a:defRPr>
            </a:lvl6pPr>
            <a:lvl7pPr lvl="6">
              <a:lnSpc>
                <a:spcPct val="80000"/>
              </a:lnSpc>
              <a:spcBef>
                <a:spcPts val="0"/>
              </a:spcBef>
              <a:spcAft>
                <a:spcPts val="0"/>
              </a:spcAft>
              <a:buClr>
                <a:schemeClr val="accent6"/>
              </a:buClr>
              <a:buSzPts val="5400"/>
              <a:buNone/>
              <a:defRPr sz="5400">
                <a:solidFill>
                  <a:schemeClr val="accent6"/>
                </a:solidFill>
              </a:defRPr>
            </a:lvl7pPr>
            <a:lvl8pPr lvl="7">
              <a:lnSpc>
                <a:spcPct val="80000"/>
              </a:lnSpc>
              <a:spcBef>
                <a:spcPts val="0"/>
              </a:spcBef>
              <a:spcAft>
                <a:spcPts val="0"/>
              </a:spcAft>
              <a:buClr>
                <a:schemeClr val="accent6"/>
              </a:buClr>
              <a:buSzPts val="5400"/>
              <a:buNone/>
              <a:defRPr sz="5400">
                <a:solidFill>
                  <a:schemeClr val="accent6"/>
                </a:solidFill>
              </a:defRPr>
            </a:lvl8pPr>
            <a:lvl9pPr lvl="8">
              <a:lnSpc>
                <a:spcPct val="80000"/>
              </a:lnSpc>
              <a:spcBef>
                <a:spcPts val="0"/>
              </a:spcBef>
              <a:spcAft>
                <a:spcPts val="0"/>
              </a:spcAft>
              <a:buClr>
                <a:schemeClr val="accent6"/>
              </a:buClr>
              <a:buSzPts val="5400"/>
              <a:buNone/>
              <a:defRPr sz="5400">
                <a:solidFill>
                  <a:schemeClr val="accent6"/>
                </a:solidFill>
              </a:defRPr>
            </a:lvl9pPr>
          </a:lstStyle>
          <a:p>
            <a:endParaRPr/>
          </a:p>
        </p:txBody>
      </p:sp>
      <p:sp>
        <p:nvSpPr>
          <p:cNvPr id="105" name="Google Shape;105;p14"/>
          <p:cNvSpPr>
            <a:spLocks noGrp="1"/>
          </p:cNvSpPr>
          <p:nvPr>
            <p:ph type="pic" idx="2"/>
          </p:nvPr>
        </p:nvSpPr>
        <p:spPr>
          <a:xfrm>
            <a:off x="7425556" y="0"/>
            <a:ext cx="1718400" cy="1718400"/>
          </a:xfrm>
          <a:prstGeom prst="rect">
            <a:avLst/>
          </a:prstGeom>
          <a:noFill/>
          <a:ln>
            <a:noFill/>
          </a:ln>
        </p:spPr>
      </p:sp>
      <p:sp>
        <p:nvSpPr>
          <p:cNvPr id="106" name="Google Shape;106;p14"/>
          <p:cNvSpPr>
            <a:spLocks noGrp="1"/>
          </p:cNvSpPr>
          <p:nvPr>
            <p:ph type="pic" idx="3"/>
          </p:nvPr>
        </p:nvSpPr>
        <p:spPr>
          <a:xfrm>
            <a:off x="7425556" y="1716137"/>
            <a:ext cx="1718400" cy="1718400"/>
          </a:xfrm>
          <a:prstGeom prst="rect">
            <a:avLst/>
          </a:prstGeom>
          <a:noFill/>
          <a:ln>
            <a:noFill/>
          </a:ln>
        </p:spPr>
      </p:sp>
      <p:sp>
        <p:nvSpPr>
          <p:cNvPr id="107" name="Google Shape;107;p14"/>
          <p:cNvSpPr>
            <a:spLocks noGrp="1"/>
          </p:cNvSpPr>
          <p:nvPr>
            <p:ph type="pic" idx="4"/>
          </p:nvPr>
        </p:nvSpPr>
        <p:spPr>
          <a:xfrm>
            <a:off x="7425556" y="3425052"/>
            <a:ext cx="1718400" cy="1718400"/>
          </a:xfrm>
          <a:prstGeom prst="rect">
            <a:avLst/>
          </a:prstGeom>
          <a:noFill/>
          <a:ln>
            <a:noFill/>
          </a:ln>
        </p:spPr>
      </p:sp>
      <p:sp>
        <p:nvSpPr>
          <p:cNvPr id="108" name="Google Shape;108;p14"/>
          <p:cNvSpPr>
            <a:spLocks noGrp="1"/>
          </p:cNvSpPr>
          <p:nvPr>
            <p:ph type="pic" idx="5"/>
          </p:nvPr>
        </p:nvSpPr>
        <p:spPr>
          <a:xfrm>
            <a:off x="5714789" y="25"/>
            <a:ext cx="1718400" cy="1718400"/>
          </a:xfrm>
          <a:prstGeom prst="rect">
            <a:avLst/>
          </a:prstGeom>
          <a:noFill/>
          <a:ln>
            <a:noFill/>
          </a:ln>
        </p:spPr>
      </p:sp>
      <p:sp>
        <p:nvSpPr>
          <p:cNvPr id="109" name="Google Shape;109;p14"/>
          <p:cNvSpPr>
            <a:spLocks noGrp="1"/>
          </p:cNvSpPr>
          <p:nvPr>
            <p:ph type="pic" idx="6"/>
          </p:nvPr>
        </p:nvSpPr>
        <p:spPr>
          <a:xfrm>
            <a:off x="5714789" y="1716162"/>
            <a:ext cx="1718400" cy="1718400"/>
          </a:xfrm>
          <a:prstGeom prst="rect">
            <a:avLst/>
          </a:prstGeom>
          <a:noFill/>
          <a:ln>
            <a:noFill/>
          </a:ln>
        </p:spPr>
      </p:sp>
      <p:sp>
        <p:nvSpPr>
          <p:cNvPr id="110" name="Google Shape;110;p14"/>
          <p:cNvSpPr>
            <a:spLocks noGrp="1"/>
          </p:cNvSpPr>
          <p:nvPr>
            <p:ph type="pic" idx="7"/>
          </p:nvPr>
        </p:nvSpPr>
        <p:spPr>
          <a:xfrm>
            <a:off x="5714789" y="3425077"/>
            <a:ext cx="1718400" cy="1718400"/>
          </a:xfrm>
          <a:prstGeom prst="rect">
            <a:avLst/>
          </a:prstGeom>
          <a:noFill/>
          <a:ln>
            <a:noFill/>
          </a:ln>
        </p:spPr>
      </p:sp>
      <p:sp>
        <p:nvSpPr>
          <p:cNvPr id="111" name="Google Shape;111;p14"/>
          <p:cNvSpPr>
            <a:spLocks noGrp="1"/>
          </p:cNvSpPr>
          <p:nvPr>
            <p:ph type="pic" idx="8"/>
          </p:nvPr>
        </p:nvSpPr>
        <p:spPr>
          <a:xfrm>
            <a:off x="3996389" y="25"/>
            <a:ext cx="1718400" cy="1718400"/>
          </a:xfrm>
          <a:prstGeom prst="rect">
            <a:avLst/>
          </a:prstGeom>
          <a:noFill/>
          <a:ln>
            <a:noFill/>
          </a:ln>
        </p:spPr>
      </p:sp>
      <p:sp>
        <p:nvSpPr>
          <p:cNvPr id="112" name="Google Shape;112;p14"/>
          <p:cNvSpPr>
            <a:spLocks noGrp="1"/>
          </p:cNvSpPr>
          <p:nvPr>
            <p:ph type="pic" idx="9"/>
          </p:nvPr>
        </p:nvSpPr>
        <p:spPr>
          <a:xfrm>
            <a:off x="3996389" y="1716162"/>
            <a:ext cx="1718400" cy="1718400"/>
          </a:xfrm>
          <a:prstGeom prst="rect">
            <a:avLst/>
          </a:prstGeom>
          <a:noFill/>
          <a:ln>
            <a:noFill/>
          </a:ln>
        </p:spPr>
      </p:sp>
      <p:sp>
        <p:nvSpPr>
          <p:cNvPr id="113" name="Google Shape;113;p14"/>
          <p:cNvSpPr>
            <a:spLocks noGrp="1"/>
          </p:cNvSpPr>
          <p:nvPr>
            <p:ph type="pic" idx="13"/>
          </p:nvPr>
        </p:nvSpPr>
        <p:spPr>
          <a:xfrm>
            <a:off x="3996389" y="3425077"/>
            <a:ext cx="1718400" cy="1718400"/>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body and image">
  <p:cSld name="TITLE_AND_BODY_2">
    <p:bg>
      <p:bgPr>
        <a:solidFill>
          <a:schemeClr val="accent1"/>
        </a:solidFill>
        <a:effectLst/>
      </p:bgPr>
    </p:bg>
    <p:spTree>
      <p:nvGrpSpPr>
        <p:cNvPr id="1" name="Shape 114"/>
        <p:cNvGrpSpPr/>
        <p:nvPr/>
      </p:nvGrpSpPr>
      <p:grpSpPr>
        <a:xfrm>
          <a:off x="0" y="0"/>
          <a:ext cx="0" cy="0"/>
          <a:chOff x="0" y="0"/>
          <a:chExt cx="0" cy="0"/>
        </a:xfrm>
      </p:grpSpPr>
      <p:sp>
        <p:nvSpPr>
          <p:cNvPr id="115" name="Google Shape;115;p15"/>
          <p:cNvSpPr>
            <a:spLocks noGrp="1"/>
          </p:cNvSpPr>
          <p:nvPr>
            <p:ph type="pic" idx="2"/>
          </p:nvPr>
        </p:nvSpPr>
        <p:spPr>
          <a:xfrm>
            <a:off x="5154300" y="0"/>
            <a:ext cx="3989700" cy="5143500"/>
          </a:xfrm>
          <a:prstGeom prst="rect">
            <a:avLst/>
          </a:prstGeom>
          <a:noFill/>
          <a:ln>
            <a:noFill/>
          </a:ln>
        </p:spPr>
      </p:sp>
      <p:sp>
        <p:nvSpPr>
          <p:cNvPr id="116" name="Google Shape;116;p15"/>
          <p:cNvSpPr/>
          <p:nvPr/>
        </p:nvSpPr>
        <p:spPr>
          <a:xfrm>
            <a:off x="245600" y="205150"/>
            <a:ext cx="4662600" cy="4715100"/>
          </a:xfrm>
          <a:prstGeom prst="rect">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17" name="Google Shape;117;p15"/>
          <p:cNvSpPr/>
          <p:nvPr/>
        </p:nvSpPr>
        <p:spPr>
          <a:xfrm>
            <a:off x="328850" y="279550"/>
            <a:ext cx="4496100" cy="45663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18" name="Google Shape;118;p15"/>
          <p:cNvSpPr txBox="1">
            <a:spLocks noGrp="1"/>
          </p:cNvSpPr>
          <p:nvPr>
            <p:ph type="title"/>
          </p:nvPr>
        </p:nvSpPr>
        <p:spPr>
          <a:xfrm>
            <a:off x="447800" y="391325"/>
            <a:ext cx="4250100" cy="20940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3"/>
              </a:buClr>
              <a:buSzPts val="5400"/>
              <a:buNone/>
              <a:defRPr sz="5400">
                <a:solidFill>
                  <a:schemeClr val="accent3"/>
                </a:solidFill>
              </a:defRPr>
            </a:lvl1pPr>
            <a:lvl2pPr lvl="1">
              <a:lnSpc>
                <a:spcPct val="80000"/>
              </a:lnSpc>
              <a:spcBef>
                <a:spcPts val="0"/>
              </a:spcBef>
              <a:spcAft>
                <a:spcPts val="0"/>
              </a:spcAft>
              <a:buClr>
                <a:schemeClr val="accent3"/>
              </a:buClr>
              <a:buSzPts val="5400"/>
              <a:buNone/>
              <a:defRPr sz="5400">
                <a:solidFill>
                  <a:schemeClr val="accent3"/>
                </a:solidFill>
              </a:defRPr>
            </a:lvl2pPr>
            <a:lvl3pPr lvl="2">
              <a:lnSpc>
                <a:spcPct val="80000"/>
              </a:lnSpc>
              <a:spcBef>
                <a:spcPts val="0"/>
              </a:spcBef>
              <a:spcAft>
                <a:spcPts val="0"/>
              </a:spcAft>
              <a:buClr>
                <a:schemeClr val="accent3"/>
              </a:buClr>
              <a:buSzPts val="5400"/>
              <a:buNone/>
              <a:defRPr sz="5400">
                <a:solidFill>
                  <a:schemeClr val="accent3"/>
                </a:solidFill>
              </a:defRPr>
            </a:lvl3pPr>
            <a:lvl4pPr lvl="3">
              <a:lnSpc>
                <a:spcPct val="80000"/>
              </a:lnSpc>
              <a:spcBef>
                <a:spcPts val="0"/>
              </a:spcBef>
              <a:spcAft>
                <a:spcPts val="0"/>
              </a:spcAft>
              <a:buClr>
                <a:schemeClr val="accent3"/>
              </a:buClr>
              <a:buSzPts val="5400"/>
              <a:buNone/>
              <a:defRPr sz="5400">
                <a:solidFill>
                  <a:schemeClr val="accent3"/>
                </a:solidFill>
              </a:defRPr>
            </a:lvl4pPr>
            <a:lvl5pPr lvl="4">
              <a:lnSpc>
                <a:spcPct val="80000"/>
              </a:lnSpc>
              <a:spcBef>
                <a:spcPts val="0"/>
              </a:spcBef>
              <a:spcAft>
                <a:spcPts val="0"/>
              </a:spcAft>
              <a:buClr>
                <a:schemeClr val="accent3"/>
              </a:buClr>
              <a:buSzPts val="5400"/>
              <a:buNone/>
              <a:defRPr sz="5400">
                <a:solidFill>
                  <a:schemeClr val="accent3"/>
                </a:solidFill>
              </a:defRPr>
            </a:lvl5pPr>
            <a:lvl6pPr lvl="5">
              <a:lnSpc>
                <a:spcPct val="80000"/>
              </a:lnSpc>
              <a:spcBef>
                <a:spcPts val="0"/>
              </a:spcBef>
              <a:spcAft>
                <a:spcPts val="0"/>
              </a:spcAft>
              <a:buClr>
                <a:schemeClr val="accent3"/>
              </a:buClr>
              <a:buSzPts val="5400"/>
              <a:buNone/>
              <a:defRPr sz="5400">
                <a:solidFill>
                  <a:schemeClr val="accent3"/>
                </a:solidFill>
              </a:defRPr>
            </a:lvl6pPr>
            <a:lvl7pPr lvl="6">
              <a:lnSpc>
                <a:spcPct val="80000"/>
              </a:lnSpc>
              <a:spcBef>
                <a:spcPts val="0"/>
              </a:spcBef>
              <a:spcAft>
                <a:spcPts val="0"/>
              </a:spcAft>
              <a:buClr>
                <a:schemeClr val="accent3"/>
              </a:buClr>
              <a:buSzPts val="5400"/>
              <a:buNone/>
              <a:defRPr sz="5400">
                <a:solidFill>
                  <a:schemeClr val="accent3"/>
                </a:solidFill>
              </a:defRPr>
            </a:lvl7pPr>
            <a:lvl8pPr lvl="7">
              <a:lnSpc>
                <a:spcPct val="80000"/>
              </a:lnSpc>
              <a:spcBef>
                <a:spcPts val="0"/>
              </a:spcBef>
              <a:spcAft>
                <a:spcPts val="0"/>
              </a:spcAft>
              <a:buClr>
                <a:schemeClr val="accent3"/>
              </a:buClr>
              <a:buSzPts val="5400"/>
              <a:buNone/>
              <a:defRPr sz="5400">
                <a:solidFill>
                  <a:schemeClr val="accent3"/>
                </a:solidFill>
              </a:defRPr>
            </a:lvl8pPr>
            <a:lvl9pPr lvl="8">
              <a:lnSpc>
                <a:spcPct val="80000"/>
              </a:lnSpc>
              <a:spcBef>
                <a:spcPts val="0"/>
              </a:spcBef>
              <a:spcAft>
                <a:spcPts val="0"/>
              </a:spcAft>
              <a:buClr>
                <a:schemeClr val="accent3"/>
              </a:buClr>
              <a:buSzPts val="5400"/>
              <a:buNone/>
              <a:defRPr sz="5400">
                <a:solidFill>
                  <a:schemeClr val="accent3"/>
                </a:solidFill>
              </a:defRPr>
            </a:lvl9pPr>
          </a:lstStyle>
          <a:p>
            <a:endParaRPr/>
          </a:p>
        </p:txBody>
      </p:sp>
      <p:sp>
        <p:nvSpPr>
          <p:cNvPr id="119" name="Google Shape;119;p15"/>
          <p:cNvSpPr txBox="1">
            <a:spLocks noGrp="1"/>
          </p:cNvSpPr>
          <p:nvPr>
            <p:ph type="body" idx="1"/>
          </p:nvPr>
        </p:nvSpPr>
        <p:spPr>
          <a:xfrm>
            <a:off x="465075" y="2802900"/>
            <a:ext cx="4232700" cy="1555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3"/>
              </a:buClr>
              <a:buSzPts val="1000"/>
              <a:buChar char="●"/>
              <a:defRPr>
                <a:solidFill>
                  <a:schemeClr val="accent3"/>
                </a:solidFill>
              </a:defRPr>
            </a:lvl1pPr>
            <a:lvl2pPr marL="914400" lvl="1" indent="-292100">
              <a:spcBef>
                <a:spcPts val="0"/>
              </a:spcBef>
              <a:spcAft>
                <a:spcPts val="0"/>
              </a:spcAft>
              <a:buClr>
                <a:schemeClr val="accent3"/>
              </a:buClr>
              <a:buSzPts val="1000"/>
              <a:buChar char="○"/>
              <a:defRPr>
                <a:solidFill>
                  <a:schemeClr val="accent3"/>
                </a:solidFill>
              </a:defRPr>
            </a:lvl2pPr>
            <a:lvl3pPr marL="1371600" lvl="2" indent="-292100">
              <a:spcBef>
                <a:spcPts val="0"/>
              </a:spcBef>
              <a:spcAft>
                <a:spcPts val="0"/>
              </a:spcAft>
              <a:buClr>
                <a:schemeClr val="accent3"/>
              </a:buClr>
              <a:buSzPts val="1000"/>
              <a:buChar char="■"/>
              <a:defRPr>
                <a:solidFill>
                  <a:schemeClr val="accent3"/>
                </a:solidFill>
              </a:defRPr>
            </a:lvl3pPr>
            <a:lvl4pPr marL="1828800" lvl="3" indent="-292100">
              <a:spcBef>
                <a:spcPts val="0"/>
              </a:spcBef>
              <a:spcAft>
                <a:spcPts val="0"/>
              </a:spcAft>
              <a:buClr>
                <a:schemeClr val="accent3"/>
              </a:buClr>
              <a:buSzPts val="1000"/>
              <a:buChar char="●"/>
              <a:defRPr>
                <a:solidFill>
                  <a:schemeClr val="accent3"/>
                </a:solidFill>
              </a:defRPr>
            </a:lvl4pPr>
            <a:lvl5pPr marL="2286000" lvl="4" indent="-292100">
              <a:spcBef>
                <a:spcPts val="0"/>
              </a:spcBef>
              <a:spcAft>
                <a:spcPts val="0"/>
              </a:spcAft>
              <a:buClr>
                <a:schemeClr val="accent3"/>
              </a:buClr>
              <a:buSzPts val="1000"/>
              <a:buChar char="○"/>
              <a:defRPr>
                <a:solidFill>
                  <a:schemeClr val="accent3"/>
                </a:solidFill>
              </a:defRPr>
            </a:lvl5pPr>
            <a:lvl6pPr marL="2743200" lvl="5" indent="-292100">
              <a:spcBef>
                <a:spcPts val="0"/>
              </a:spcBef>
              <a:spcAft>
                <a:spcPts val="0"/>
              </a:spcAft>
              <a:buClr>
                <a:schemeClr val="accent3"/>
              </a:buClr>
              <a:buSzPts val="1000"/>
              <a:buChar char="■"/>
              <a:defRPr>
                <a:solidFill>
                  <a:schemeClr val="accent3"/>
                </a:solidFill>
              </a:defRPr>
            </a:lvl6pPr>
            <a:lvl7pPr marL="3200400" lvl="6" indent="-292100">
              <a:spcBef>
                <a:spcPts val="0"/>
              </a:spcBef>
              <a:spcAft>
                <a:spcPts val="0"/>
              </a:spcAft>
              <a:buClr>
                <a:schemeClr val="accent3"/>
              </a:buClr>
              <a:buSzPts val="1000"/>
              <a:buChar char="●"/>
              <a:defRPr>
                <a:solidFill>
                  <a:schemeClr val="accent3"/>
                </a:solidFill>
              </a:defRPr>
            </a:lvl7pPr>
            <a:lvl8pPr marL="3657600" lvl="7" indent="-292100">
              <a:spcBef>
                <a:spcPts val="0"/>
              </a:spcBef>
              <a:spcAft>
                <a:spcPts val="0"/>
              </a:spcAft>
              <a:buClr>
                <a:schemeClr val="accent3"/>
              </a:buClr>
              <a:buSzPts val="1000"/>
              <a:buChar char="○"/>
              <a:defRPr>
                <a:solidFill>
                  <a:schemeClr val="accent3"/>
                </a:solidFill>
              </a:defRPr>
            </a:lvl8pPr>
            <a:lvl9pPr marL="4114800" lvl="8" indent="-292100">
              <a:spcBef>
                <a:spcPts val="0"/>
              </a:spcBef>
              <a:spcAft>
                <a:spcPts val="0"/>
              </a:spcAft>
              <a:buClr>
                <a:schemeClr val="accent3"/>
              </a:buClr>
              <a:buSzPts val="1000"/>
              <a:buChar char="■"/>
              <a:defRPr>
                <a:solidFill>
                  <a:schemeClr val="accent3"/>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image">
  <p:cSld name="TITLE_AND_BODY_1">
    <p:bg>
      <p:bgPr>
        <a:solidFill>
          <a:schemeClr val="dk2"/>
        </a:solidFill>
        <a:effectLst/>
      </p:bgPr>
    </p:bg>
    <p:spTree>
      <p:nvGrpSpPr>
        <p:cNvPr id="1" name="Shape 120"/>
        <p:cNvGrpSpPr/>
        <p:nvPr/>
      </p:nvGrpSpPr>
      <p:grpSpPr>
        <a:xfrm>
          <a:off x="0" y="0"/>
          <a:ext cx="0" cy="0"/>
          <a:chOff x="0" y="0"/>
          <a:chExt cx="0" cy="0"/>
        </a:xfrm>
      </p:grpSpPr>
      <p:sp>
        <p:nvSpPr>
          <p:cNvPr id="121" name="Google Shape;121;p16"/>
          <p:cNvSpPr>
            <a:spLocks noGrp="1"/>
          </p:cNvSpPr>
          <p:nvPr>
            <p:ph type="pic" idx="2"/>
          </p:nvPr>
        </p:nvSpPr>
        <p:spPr>
          <a:xfrm>
            <a:off x="5154300" y="0"/>
            <a:ext cx="3989700" cy="5143500"/>
          </a:xfrm>
          <a:prstGeom prst="rect">
            <a:avLst/>
          </a:prstGeom>
          <a:noFill/>
          <a:ln>
            <a:noFill/>
          </a:ln>
        </p:spPr>
      </p:sp>
      <p:sp>
        <p:nvSpPr>
          <p:cNvPr id="122" name="Google Shape;122;p16"/>
          <p:cNvSpPr/>
          <p:nvPr/>
        </p:nvSpPr>
        <p:spPr>
          <a:xfrm>
            <a:off x="245600" y="205150"/>
            <a:ext cx="4662600" cy="4715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3" name="Google Shape;123;p16"/>
          <p:cNvSpPr/>
          <p:nvPr/>
        </p:nvSpPr>
        <p:spPr>
          <a:xfrm>
            <a:off x="328850" y="279550"/>
            <a:ext cx="44961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4" name="Google Shape;124;p16"/>
          <p:cNvSpPr txBox="1">
            <a:spLocks noGrp="1"/>
          </p:cNvSpPr>
          <p:nvPr>
            <p:ph type="title"/>
          </p:nvPr>
        </p:nvSpPr>
        <p:spPr>
          <a:xfrm>
            <a:off x="447800" y="391325"/>
            <a:ext cx="4250100" cy="20940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lt1"/>
              </a:buClr>
              <a:buSzPts val="5400"/>
              <a:buNone/>
              <a:defRPr sz="5400">
                <a:solidFill>
                  <a:schemeClr val="lt1"/>
                </a:solidFill>
              </a:defRPr>
            </a:lvl1pPr>
            <a:lvl2pPr lvl="1">
              <a:lnSpc>
                <a:spcPct val="80000"/>
              </a:lnSpc>
              <a:spcBef>
                <a:spcPts val="0"/>
              </a:spcBef>
              <a:spcAft>
                <a:spcPts val="0"/>
              </a:spcAft>
              <a:buClr>
                <a:schemeClr val="lt1"/>
              </a:buClr>
              <a:buSzPts val="5400"/>
              <a:buNone/>
              <a:defRPr sz="5400">
                <a:solidFill>
                  <a:schemeClr val="lt1"/>
                </a:solidFill>
              </a:defRPr>
            </a:lvl2pPr>
            <a:lvl3pPr lvl="2">
              <a:lnSpc>
                <a:spcPct val="80000"/>
              </a:lnSpc>
              <a:spcBef>
                <a:spcPts val="0"/>
              </a:spcBef>
              <a:spcAft>
                <a:spcPts val="0"/>
              </a:spcAft>
              <a:buClr>
                <a:schemeClr val="lt1"/>
              </a:buClr>
              <a:buSzPts val="5400"/>
              <a:buNone/>
              <a:defRPr sz="5400">
                <a:solidFill>
                  <a:schemeClr val="lt1"/>
                </a:solidFill>
              </a:defRPr>
            </a:lvl3pPr>
            <a:lvl4pPr lvl="3">
              <a:lnSpc>
                <a:spcPct val="80000"/>
              </a:lnSpc>
              <a:spcBef>
                <a:spcPts val="0"/>
              </a:spcBef>
              <a:spcAft>
                <a:spcPts val="0"/>
              </a:spcAft>
              <a:buClr>
                <a:schemeClr val="lt1"/>
              </a:buClr>
              <a:buSzPts val="5400"/>
              <a:buNone/>
              <a:defRPr sz="5400">
                <a:solidFill>
                  <a:schemeClr val="lt1"/>
                </a:solidFill>
              </a:defRPr>
            </a:lvl4pPr>
            <a:lvl5pPr lvl="4">
              <a:lnSpc>
                <a:spcPct val="80000"/>
              </a:lnSpc>
              <a:spcBef>
                <a:spcPts val="0"/>
              </a:spcBef>
              <a:spcAft>
                <a:spcPts val="0"/>
              </a:spcAft>
              <a:buClr>
                <a:schemeClr val="lt1"/>
              </a:buClr>
              <a:buSzPts val="5400"/>
              <a:buNone/>
              <a:defRPr sz="5400">
                <a:solidFill>
                  <a:schemeClr val="lt1"/>
                </a:solidFill>
              </a:defRPr>
            </a:lvl5pPr>
            <a:lvl6pPr lvl="5">
              <a:lnSpc>
                <a:spcPct val="80000"/>
              </a:lnSpc>
              <a:spcBef>
                <a:spcPts val="0"/>
              </a:spcBef>
              <a:spcAft>
                <a:spcPts val="0"/>
              </a:spcAft>
              <a:buClr>
                <a:schemeClr val="lt1"/>
              </a:buClr>
              <a:buSzPts val="5400"/>
              <a:buNone/>
              <a:defRPr sz="5400">
                <a:solidFill>
                  <a:schemeClr val="lt1"/>
                </a:solidFill>
              </a:defRPr>
            </a:lvl6pPr>
            <a:lvl7pPr lvl="6">
              <a:lnSpc>
                <a:spcPct val="80000"/>
              </a:lnSpc>
              <a:spcBef>
                <a:spcPts val="0"/>
              </a:spcBef>
              <a:spcAft>
                <a:spcPts val="0"/>
              </a:spcAft>
              <a:buClr>
                <a:schemeClr val="lt1"/>
              </a:buClr>
              <a:buSzPts val="5400"/>
              <a:buNone/>
              <a:defRPr sz="5400">
                <a:solidFill>
                  <a:schemeClr val="lt1"/>
                </a:solidFill>
              </a:defRPr>
            </a:lvl7pPr>
            <a:lvl8pPr lvl="7">
              <a:lnSpc>
                <a:spcPct val="80000"/>
              </a:lnSpc>
              <a:spcBef>
                <a:spcPts val="0"/>
              </a:spcBef>
              <a:spcAft>
                <a:spcPts val="0"/>
              </a:spcAft>
              <a:buClr>
                <a:schemeClr val="lt1"/>
              </a:buClr>
              <a:buSzPts val="5400"/>
              <a:buNone/>
              <a:defRPr sz="5400">
                <a:solidFill>
                  <a:schemeClr val="lt1"/>
                </a:solidFill>
              </a:defRPr>
            </a:lvl8pPr>
            <a:lvl9pPr lvl="8">
              <a:lnSpc>
                <a:spcPct val="80000"/>
              </a:lnSpc>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section title and description">
  <p:cSld name="TITLE_AND_TWO_COLUMNS_1_1">
    <p:bg>
      <p:bgPr>
        <a:solidFill>
          <a:schemeClr val="accent4"/>
        </a:solidFill>
        <a:effectLst/>
      </p:bgPr>
    </p:bg>
    <p:spTree>
      <p:nvGrpSpPr>
        <p:cNvPr id="1" name="Shape 125"/>
        <p:cNvGrpSpPr/>
        <p:nvPr/>
      </p:nvGrpSpPr>
      <p:grpSpPr>
        <a:xfrm>
          <a:off x="0" y="0"/>
          <a:ext cx="0" cy="0"/>
          <a:chOff x="0" y="0"/>
          <a:chExt cx="0" cy="0"/>
        </a:xfrm>
      </p:grpSpPr>
      <p:sp>
        <p:nvSpPr>
          <p:cNvPr id="126" name="Google Shape;126;p17"/>
          <p:cNvSpPr/>
          <p:nvPr/>
        </p:nvSpPr>
        <p:spPr>
          <a:xfrm>
            <a:off x="4572000" y="286475"/>
            <a:ext cx="4243800" cy="45663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7" name="Google Shape;127;p17"/>
          <p:cNvSpPr/>
          <p:nvPr/>
        </p:nvSpPr>
        <p:spPr>
          <a:xfrm>
            <a:off x="245600" y="205147"/>
            <a:ext cx="8648100" cy="47151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8" name="Google Shape;128;p17"/>
          <p:cNvSpPr/>
          <p:nvPr/>
        </p:nvSpPr>
        <p:spPr>
          <a:xfrm>
            <a:off x="323600" y="282875"/>
            <a:ext cx="8492100" cy="45663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29" name="Google Shape;129;p17"/>
          <p:cNvSpPr/>
          <p:nvPr/>
        </p:nvSpPr>
        <p:spPr>
          <a:xfrm rot="518252">
            <a:off x="4911085" y="1325858"/>
            <a:ext cx="1600047" cy="1600047"/>
          </a:xfrm>
          <a:prstGeom prst="rect">
            <a:avLst/>
          </a:prstGeom>
          <a:solidFill>
            <a:schemeClr val="accent6"/>
          </a:solid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0" name="Google Shape;130;p17"/>
          <p:cNvSpPr/>
          <p:nvPr/>
        </p:nvSpPr>
        <p:spPr>
          <a:xfrm rot="-851243">
            <a:off x="7166099" y="3641831"/>
            <a:ext cx="1599795" cy="1599795"/>
          </a:xfrm>
          <a:prstGeom prst="rect">
            <a:avLst/>
          </a:prstGeom>
          <a:solidFill>
            <a:schemeClr val="accent6"/>
          </a:solid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1" name="Google Shape;131;p17"/>
          <p:cNvSpPr/>
          <p:nvPr/>
        </p:nvSpPr>
        <p:spPr>
          <a:xfrm>
            <a:off x="6657033" y="1291522"/>
            <a:ext cx="1599900" cy="1599900"/>
          </a:xfrm>
          <a:prstGeom prst="rect">
            <a:avLst/>
          </a:prstGeom>
          <a:solidFill>
            <a:schemeClr val="accent6"/>
          </a:solid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2" name="Google Shape;132;p17"/>
          <p:cNvSpPr/>
          <p:nvPr/>
        </p:nvSpPr>
        <p:spPr>
          <a:xfrm rot="-916438">
            <a:off x="4414850" y="3361472"/>
            <a:ext cx="1600017" cy="1600017"/>
          </a:xfrm>
          <a:prstGeom prst="rect">
            <a:avLst/>
          </a:prstGeom>
          <a:solidFill>
            <a:schemeClr val="accent6"/>
          </a:solid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3" name="Google Shape;133;p17"/>
          <p:cNvSpPr txBox="1">
            <a:spLocks noGrp="1"/>
          </p:cNvSpPr>
          <p:nvPr>
            <p:ph type="sldNum" idx="12"/>
          </p:nvPr>
        </p:nvSpPr>
        <p:spPr>
          <a:xfrm>
            <a:off x="7598375" y="3851350"/>
            <a:ext cx="645900" cy="6465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134" name="Google Shape;134;p17"/>
          <p:cNvSpPr txBox="1">
            <a:spLocks noGrp="1"/>
          </p:cNvSpPr>
          <p:nvPr>
            <p:ph type="title"/>
          </p:nvPr>
        </p:nvSpPr>
        <p:spPr>
          <a:xfrm>
            <a:off x="447800" y="391325"/>
            <a:ext cx="4250100" cy="20940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6"/>
              </a:buClr>
              <a:buSzPts val="5400"/>
              <a:buNone/>
              <a:defRPr sz="5400">
                <a:solidFill>
                  <a:schemeClr val="accent6"/>
                </a:solidFill>
              </a:defRPr>
            </a:lvl1pPr>
            <a:lvl2pPr lvl="1">
              <a:lnSpc>
                <a:spcPct val="80000"/>
              </a:lnSpc>
              <a:spcBef>
                <a:spcPts val="0"/>
              </a:spcBef>
              <a:spcAft>
                <a:spcPts val="0"/>
              </a:spcAft>
              <a:buClr>
                <a:schemeClr val="accent6"/>
              </a:buClr>
              <a:buSzPts val="5400"/>
              <a:buNone/>
              <a:defRPr sz="5400">
                <a:solidFill>
                  <a:schemeClr val="accent6"/>
                </a:solidFill>
              </a:defRPr>
            </a:lvl2pPr>
            <a:lvl3pPr lvl="2">
              <a:lnSpc>
                <a:spcPct val="80000"/>
              </a:lnSpc>
              <a:spcBef>
                <a:spcPts val="0"/>
              </a:spcBef>
              <a:spcAft>
                <a:spcPts val="0"/>
              </a:spcAft>
              <a:buClr>
                <a:schemeClr val="accent6"/>
              </a:buClr>
              <a:buSzPts val="5400"/>
              <a:buNone/>
              <a:defRPr sz="5400">
                <a:solidFill>
                  <a:schemeClr val="accent6"/>
                </a:solidFill>
              </a:defRPr>
            </a:lvl3pPr>
            <a:lvl4pPr lvl="3">
              <a:lnSpc>
                <a:spcPct val="80000"/>
              </a:lnSpc>
              <a:spcBef>
                <a:spcPts val="0"/>
              </a:spcBef>
              <a:spcAft>
                <a:spcPts val="0"/>
              </a:spcAft>
              <a:buClr>
                <a:schemeClr val="accent6"/>
              </a:buClr>
              <a:buSzPts val="5400"/>
              <a:buNone/>
              <a:defRPr sz="5400">
                <a:solidFill>
                  <a:schemeClr val="accent6"/>
                </a:solidFill>
              </a:defRPr>
            </a:lvl4pPr>
            <a:lvl5pPr lvl="4">
              <a:lnSpc>
                <a:spcPct val="80000"/>
              </a:lnSpc>
              <a:spcBef>
                <a:spcPts val="0"/>
              </a:spcBef>
              <a:spcAft>
                <a:spcPts val="0"/>
              </a:spcAft>
              <a:buClr>
                <a:schemeClr val="accent6"/>
              </a:buClr>
              <a:buSzPts val="5400"/>
              <a:buNone/>
              <a:defRPr sz="5400">
                <a:solidFill>
                  <a:schemeClr val="accent6"/>
                </a:solidFill>
              </a:defRPr>
            </a:lvl5pPr>
            <a:lvl6pPr lvl="5">
              <a:lnSpc>
                <a:spcPct val="80000"/>
              </a:lnSpc>
              <a:spcBef>
                <a:spcPts val="0"/>
              </a:spcBef>
              <a:spcAft>
                <a:spcPts val="0"/>
              </a:spcAft>
              <a:buClr>
                <a:schemeClr val="accent6"/>
              </a:buClr>
              <a:buSzPts val="5400"/>
              <a:buNone/>
              <a:defRPr sz="5400">
                <a:solidFill>
                  <a:schemeClr val="accent6"/>
                </a:solidFill>
              </a:defRPr>
            </a:lvl6pPr>
            <a:lvl7pPr lvl="6">
              <a:lnSpc>
                <a:spcPct val="80000"/>
              </a:lnSpc>
              <a:spcBef>
                <a:spcPts val="0"/>
              </a:spcBef>
              <a:spcAft>
                <a:spcPts val="0"/>
              </a:spcAft>
              <a:buClr>
                <a:schemeClr val="accent6"/>
              </a:buClr>
              <a:buSzPts val="5400"/>
              <a:buNone/>
              <a:defRPr sz="5400">
                <a:solidFill>
                  <a:schemeClr val="accent6"/>
                </a:solidFill>
              </a:defRPr>
            </a:lvl7pPr>
            <a:lvl8pPr lvl="7">
              <a:lnSpc>
                <a:spcPct val="80000"/>
              </a:lnSpc>
              <a:spcBef>
                <a:spcPts val="0"/>
              </a:spcBef>
              <a:spcAft>
                <a:spcPts val="0"/>
              </a:spcAft>
              <a:buClr>
                <a:schemeClr val="accent6"/>
              </a:buClr>
              <a:buSzPts val="5400"/>
              <a:buNone/>
              <a:defRPr sz="5400">
                <a:solidFill>
                  <a:schemeClr val="accent6"/>
                </a:solidFill>
              </a:defRPr>
            </a:lvl8pPr>
            <a:lvl9pPr lvl="8">
              <a:lnSpc>
                <a:spcPct val="80000"/>
              </a:lnSpc>
              <a:spcBef>
                <a:spcPts val="0"/>
              </a:spcBef>
              <a:spcAft>
                <a:spcPts val="0"/>
              </a:spcAft>
              <a:buClr>
                <a:schemeClr val="accent6"/>
              </a:buClr>
              <a:buSzPts val="5400"/>
              <a:buNone/>
              <a:defRPr sz="5400">
                <a:solidFill>
                  <a:schemeClr val="accent6"/>
                </a:solidFill>
              </a:defRPr>
            </a:lvl9pPr>
          </a:lstStyle>
          <a:p>
            <a:endParaRPr/>
          </a:p>
        </p:txBody>
      </p:sp>
      <p:sp>
        <p:nvSpPr>
          <p:cNvPr id="135" name="Google Shape;135;p17"/>
          <p:cNvSpPr txBox="1">
            <a:spLocks noGrp="1"/>
          </p:cNvSpPr>
          <p:nvPr>
            <p:ph type="subTitle" idx="1"/>
          </p:nvPr>
        </p:nvSpPr>
        <p:spPr>
          <a:xfrm>
            <a:off x="450150" y="2405400"/>
            <a:ext cx="4250100" cy="23205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6"/>
              </a:buClr>
              <a:buSzPts val="2600"/>
              <a:buNone/>
              <a:defRPr sz="2600">
                <a:solidFill>
                  <a:schemeClr val="accent6"/>
                </a:solidFill>
              </a:defRPr>
            </a:lvl1pPr>
            <a:lvl2pPr lvl="1">
              <a:spcBef>
                <a:spcPts val="0"/>
              </a:spcBef>
              <a:spcAft>
                <a:spcPts val="0"/>
              </a:spcAft>
              <a:buClr>
                <a:schemeClr val="accent6"/>
              </a:buClr>
              <a:buSzPts val="2000"/>
              <a:buNone/>
              <a:defRPr sz="2000">
                <a:solidFill>
                  <a:schemeClr val="accent6"/>
                </a:solidFill>
              </a:defRPr>
            </a:lvl2pPr>
            <a:lvl3pPr lvl="2">
              <a:spcBef>
                <a:spcPts val="0"/>
              </a:spcBef>
              <a:spcAft>
                <a:spcPts val="0"/>
              </a:spcAft>
              <a:buClr>
                <a:schemeClr val="accent6"/>
              </a:buClr>
              <a:buSzPts val="2000"/>
              <a:buNone/>
              <a:defRPr sz="2000">
                <a:solidFill>
                  <a:schemeClr val="accent6"/>
                </a:solidFill>
              </a:defRPr>
            </a:lvl3pPr>
            <a:lvl4pPr lvl="3">
              <a:spcBef>
                <a:spcPts val="0"/>
              </a:spcBef>
              <a:spcAft>
                <a:spcPts val="0"/>
              </a:spcAft>
              <a:buClr>
                <a:schemeClr val="accent6"/>
              </a:buClr>
              <a:buSzPts val="2000"/>
              <a:buNone/>
              <a:defRPr sz="2000">
                <a:solidFill>
                  <a:schemeClr val="accent6"/>
                </a:solidFill>
              </a:defRPr>
            </a:lvl4pPr>
            <a:lvl5pPr lvl="4">
              <a:spcBef>
                <a:spcPts val="0"/>
              </a:spcBef>
              <a:spcAft>
                <a:spcPts val="0"/>
              </a:spcAft>
              <a:buClr>
                <a:schemeClr val="accent6"/>
              </a:buClr>
              <a:buSzPts val="2000"/>
              <a:buNone/>
              <a:defRPr sz="2000">
                <a:solidFill>
                  <a:schemeClr val="accent6"/>
                </a:solidFill>
              </a:defRPr>
            </a:lvl5pPr>
            <a:lvl6pPr lvl="5">
              <a:spcBef>
                <a:spcPts val="0"/>
              </a:spcBef>
              <a:spcAft>
                <a:spcPts val="0"/>
              </a:spcAft>
              <a:buClr>
                <a:schemeClr val="accent6"/>
              </a:buClr>
              <a:buSzPts val="2000"/>
              <a:buNone/>
              <a:defRPr sz="2000">
                <a:solidFill>
                  <a:schemeClr val="accent6"/>
                </a:solidFill>
              </a:defRPr>
            </a:lvl6pPr>
            <a:lvl7pPr lvl="6">
              <a:spcBef>
                <a:spcPts val="0"/>
              </a:spcBef>
              <a:spcAft>
                <a:spcPts val="0"/>
              </a:spcAft>
              <a:buClr>
                <a:schemeClr val="accent6"/>
              </a:buClr>
              <a:buSzPts val="2000"/>
              <a:buNone/>
              <a:defRPr sz="2000">
                <a:solidFill>
                  <a:schemeClr val="accent6"/>
                </a:solidFill>
              </a:defRPr>
            </a:lvl7pPr>
            <a:lvl8pPr lvl="7">
              <a:spcBef>
                <a:spcPts val="0"/>
              </a:spcBef>
              <a:spcAft>
                <a:spcPts val="0"/>
              </a:spcAft>
              <a:buClr>
                <a:schemeClr val="accent6"/>
              </a:buClr>
              <a:buSzPts val="2000"/>
              <a:buNone/>
              <a:defRPr sz="2000">
                <a:solidFill>
                  <a:schemeClr val="accent6"/>
                </a:solidFill>
              </a:defRPr>
            </a:lvl8pPr>
            <a:lvl9pPr lvl="8">
              <a:spcBef>
                <a:spcPts val="0"/>
              </a:spcBef>
              <a:spcAft>
                <a:spcPts val="0"/>
              </a:spcAft>
              <a:buClr>
                <a:schemeClr val="accent6"/>
              </a:buClr>
              <a:buSzPts val="2000"/>
              <a:buNone/>
              <a:defRPr sz="2000">
                <a:solidFill>
                  <a:schemeClr val="accent6"/>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1">
  <p:cSld name="TITLE_ONLY_1_2">
    <p:bg>
      <p:bgPr>
        <a:solidFill>
          <a:schemeClr val="accent6"/>
        </a:solidFill>
        <a:effectLst/>
      </p:bgPr>
    </p:bg>
    <p:spTree>
      <p:nvGrpSpPr>
        <p:cNvPr id="1" name="Shape 136"/>
        <p:cNvGrpSpPr/>
        <p:nvPr/>
      </p:nvGrpSpPr>
      <p:grpSpPr>
        <a:xfrm>
          <a:off x="0" y="0"/>
          <a:ext cx="0" cy="0"/>
          <a:chOff x="0" y="0"/>
          <a:chExt cx="0" cy="0"/>
        </a:xfrm>
      </p:grpSpPr>
      <p:sp>
        <p:nvSpPr>
          <p:cNvPr id="137" name="Google Shape;137;p18"/>
          <p:cNvSpPr/>
          <p:nvPr/>
        </p:nvSpPr>
        <p:spPr>
          <a:xfrm>
            <a:off x="245600" y="205147"/>
            <a:ext cx="8648100" cy="47151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8" name="Google Shape;138;p18"/>
          <p:cNvSpPr/>
          <p:nvPr/>
        </p:nvSpPr>
        <p:spPr>
          <a:xfrm>
            <a:off x="323600" y="282875"/>
            <a:ext cx="8492100" cy="45663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39" name="Google Shape;139;p18"/>
          <p:cNvSpPr/>
          <p:nvPr/>
        </p:nvSpPr>
        <p:spPr>
          <a:xfrm>
            <a:off x="5063775" y="1289756"/>
            <a:ext cx="3199800" cy="31998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0" name="Google Shape;140;p18"/>
          <p:cNvSpPr txBox="1">
            <a:spLocks noGrp="1"/>
          </p:cNvSpPr>
          <p:nvPr>
            <p:ph type="sldNum" idx="12"/>
          </p:nvPr>
        </p:nvSpPr>
        <p:spPr>
          <a:xfrm>
            <a:off x="8498350" y="4497850"/>
            <a:ext cx="645900" cy="646500"/>
          </a:xfrm>
          <a:prstGeom prst="rect">
            <a:avLst/>
          </a:prstGeom>
          <a:solidFill>
            <a:schemeClr val="accent6"/>
          </a:solidFill>
        </p:spPr>
        <p:txBody>
          <a:bodyPr spcFirstLastPara="1" wrap="square" lIns="91425" tIns="91425" rIns="91425" bIns="91425" anchor="ctr" anchorCtr="0">
            <a:noAutofit/>
          </a:bodyPr>
          <a:lstStyle>
            <a:lvl1pPr lvl="0" rtl="0">
              <a:buNone/>
              <a:defRPr sz="2000">
                <a:solidFill>
                  <a:schemeClr val="accent5"/>
                </a:solidFill>
              </a:defRPr>
            </a:lvl1pPr>
            <a:lvl2pPr lvl="1" rtl="0">
              <a:buNone/>
              <a:defRPr sz="2000">
                <a:solidFill>
                  <a:schemeClr val="accent5"/>
                </a:solidFill>
              </a:defRPr>
            </a:lvl2pPr>
            <a:lvl3pPr lvl="2" rtl="0">
              <a:buNone/>
              <a:defRPr sz="2000">
                <a:solidFill>
                  <a:schemeClr val="accent5"/>
                </a:solidFill>
              </a:defRPr>
            </a:lvl3pPr>
            <a:lvl4pPr lvl="3" rtl="0">
              <a:buNone/>
              <a:defRPr sz="2000">
                <a:solidFill>
                  <a:schemeClr val="accent5"/>
                </a:solidFill>
              </a:defRPr>
            </a:lvl4pPr>
            <a:lvl5pPr lvl="4" rtl="0">
              <a:buNone/>
              <a:defRPr sz="2000">
                <a:solidFill>
                  <a:schemeClr val="accent5"/>
                </a:solidFill>
              </a:defRPr>
            </a:lvl5pPr>
            <a:lvl6pPr lvl="5" rtl="0">
              <a:buNone/>
              <a:defRPr sz="2000">
                <a:solidFill>
                  <a:schemeClr val="accent5"/>
                </a:solidFill>
              </a:defRPr>
            </a:lvl6pPr>
            <a:lvl7pPr lvl="6" rtl="0">
              <a:buNone/>
              <a:defRPr sz="2000">
                <a:solidFill>
                  <a:schemeClr val="accent5"/>
                </a:solidFill>
              </a:defRPr>
            </a:lvl7pPr>
            <a:lvl8pPr lvl="7" rtl="0">
              <a:buNone/>
              <a:defRPr sz="2000">
                <a:solidFill>
                  <a:schemeClr val="accent5"/>
                </a:solidFill>
              </a:defRPr>
            </a:lvl8pPr>
            <a:lvl9pPr lvl="8" rtl="0">
              <a:buNone/>
              <a:defRPr sz="2000">
                <a:solidFill>
                  <a:schemeClr val="accent5"/>
                </a:solidFill>
              </a:defRPr>
            </a:lvl9pPr>
          </a:lstStyle>
          <a:p>
            <a:pPr marL="0" lvl="0" indent="0" algn="ctr" rtl="0">
              <a:spcBef>
                <a:spcPts val="0"/>
              </a:spcBef>
              <a:spcAft>
                <a:spcPts val="0"/>
              </a:spcAft>
              <a:buNone/>
            </a:pPr>
            <a:fld id="{00000000-1234-1234-1234-123412341234}" type="slidenum">
              <a:rPr lang="en"/>
              <a:t>‹#›</a:t>
            </a:fld>
            <a:endParaRPr/>
          </a:p>
        </p:txBody>
      </p:sp>
      <p:sp>
        <p:nvSpPr>
          <p:cNvPr id="141" name="Google Shape;141;p18"/>
          <p:cNvSpPr txBox="1">
            <a:spLocks noGrp="1"/>
          </p:cNvSpPr>
          <p:nvPr>
            <p:ph type="subTitle" idx="1"/>
          </p:nvPr>
        </p:nvSpPr>
        <p:spPr>
          <a:xfrm>
            <a:off x="464850" y="432024"/>
            <a:ext cx="4209900" cy="15027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Clr>
                <a:schemeClr val="accent5"/>
              </a:buClr>
              <a:buSzPts val="4800"/>
              <a:buNone/>
              <a:defRPr sz="4800">
                <a:solidFill>
                  <a:schemeClr val="accent5"/>
                </a:solidFill>
              </a:defRPr>
            </a:lvl1pPr>
            <a:lvl2pPr lvl="1">
              <a:lnSpc>
                <a:spcPct val="90000"/>
              </a:lnSpc>
              <a:spcBef>
                <a:spcPts val="0"/>
              </a:spcBef>
              <a:spcAft>
                <a:spcPts val="0"/>
              </a:spcAft>
              <a:buClr>
                <a:schemeClr val="accent5"/>
              </a:buClr>
              <a:buSzPts val="4800"/>
              <a:buNone/>
              <a:defRPr sz="4800">
                <a:solidFill>
                  <a:schemeClr val="accent5"/>
                </a:solidFill>
              </a:defRPr>
            </a:lvl2pPr>
            <a:lvl3pPr lvl="2">
              <a:lnSpc>
                <a:spcPct val="90000"/>
              </a:lnSpc>
              <a:spcBef>
                <a:spcPts val="0"/>
              </a:spcBef>
              <a:spcAft>
                <a:spcPts val="0"/>
              </a:spcAft>
              <a:buClr>
                <a:schemeClr val="accent5"/>
              </a:buClr>
              <a:buSzPts val="4800"/>
              <a:buNone/>
              <a:defRPr sz="4800">
                <a:solidFill>
                  <a:schemeClr val="accent5"/>
                </a:solidFill>
              </a:defRPr>
            </a:lvl3pPr>
            <a:lvl4pPr lvl="3">
              <a:lnSpc>
                <a:spcPct val="90000"/>
              </a:lnSpc>
              <a:spcBef>
                <a:spcPts val="0"/>
              </a:spcBef>
              <a:spcAft>
                <a:spcPts val="0"/>
              </a:spcAft>
              <a:buClr>
                <a:schemeClr val="accent5"/>
              </a:buClr>
              <a:buSzPts val="4800"/>
              <a:buNone/>
              <a:defRPr sz="4800">
                <a:solidFill>
                  <a:schemeClr val="accent5"/>
                </a:solidFill>
              </a:defRPr>
            </a:lvl4pPr>
            <a:lvl5pPr lvl="4">
              <a:lnSpc>
                <a:spcPct val="90000"/>
              </a:lnSpc>
              <a:spcBef>
                <a:spcPts val="0"/>
              </a:spcBef>
              <a:spcAft>
                <a:spcPts val="0"/>
              </a:spcAft>
              <a:buClr>
                <a:schemeClr val="accent5"/>
              </a:buClr>
              <a:buSzPts val="4800"/>
              <a:buNone/>
              <a:defRPr sz="4800">
                <a:solidFill>
                  <a:schemeClr val="accent5"/>
                </a:solidFill>
              </a:defRPr>
            </a:lvl5pPr>
            <a:lvl6pPr lvl="5">
              <a:lnSpc>
                <a:spcPct val="90000"/>
              </a:lnSpc>
              <a:spcBef>
                <a:spcPts val="0"/>
              </a:spcBef>
              <a:spcAft>
                <a:spcPts val="0"/>
              </a:spcAft>
              <a:buClr>
                <a:schemeClr val="accent5"/>
              </a:buClr>
              <a:buSzPts val="4800"/>
              <a:buNone/>
              <a:defRPr sz="4800">
                <a:solidFill>
                  <a:schemeClr val="accent5"/>
                </a:solidFill>
              </a:defRPr>
            </a:lvl6pPr>
            <a:lvl7pPr lvl="6">
              <a:lnSpc>
                <a:spcPct val="90000"/>
              </a:lnSpc>
              <a:spcBef>
                <a:spcPts val="0"/>
              </a:spcBef>
              <a:spcAft>
                <a:spcPts val="0"/>
              </a:spcAft>
              <a:buClr>
                <a:schemeClr val="accent5"/>
              </a:buClr>
              <a:buSzPts val="4800"/>
              <a:buNone/>
              <a:defRPr sz="4800">
                <a:solidFill>
                  <a:schemeClr val="accent5"/>
                </a:solidFill>
              </a:defRPr>
            </a:lvl7pPr>
            <a:lvl8pPr lvl="7">
              <a:lnSpc>
                <a:spcPct val="90000"/>
              </a:lnSpc>
              <a:spcBef>
                <a:spcPts val="0"/>
              </a:spcBef>
              <a:spcAft>
                <a:spcPts val="0"/>
              </a:spcAft>
              <a:buClr>
                <a:schemeClr val="accent5"/>
              </a:buClr>
              <a:buSzPts val="4800"/>
              <a:buNone/>
              <a:defRPr sz="4800">
                <a:solidFill>
                  <a:schemeClr val="accent5"/>
                </a:solidFill>
              </a:defRPr>
            </a:lvl8pPr>
            <a:lvl9pPr lvl="8">
              <a:lnSpc>
                <a:spcPct val="90000"/>
              </a:lnSpc>
              <a:spcBef>
                <a:spcPts val="0"/>
              </a:spcBef>
              <a:spcAft>
                <a:spcPts val="0"/>
              </a:spcAft>
              <a:buClr>
                <a:schemeClr val="accent5"/>
              </a:buClr>
              <a:buSzPts val="4800"/>
              <a:buNone/>
              <a:defRPr sz="4800">
                <a:solidFill>
                  <a:schemeClr val="accent5"/>
                </a:solidFill>
              </a:defRPr>
            </a:lvl9pPr>
          </a:lstStyle>
          <a:p>
            <a:endParaRPr/>
          </a:p>
        </p:txBody>
      </p:sp>
      <p:sp>
        <p:nvSpPr>
          <p:cNvPr id="142" name="Google Shape;142;p18"/>
          <p:cNvSpPr txBox="1">
            <a:spLocks noGrp="1"/>
          </p:cNvSpPr>
          <p:nvPr>
            <p:ph type="body" idx="2"/>
          </p:nvPr>
        </p:nvSpPr>
        <p:spPr>
          <a:xfrm>
            <a:off x="464850" y="1918250"/>
            <a:ext cx="3841500" cy="2579700"/>
          </a:xfrm>
          <a:prstGeom prst="rect">
            <a:avLst/>
          </a:prstGeom>
        </p:spPr>
        <p:txBody>
          <a:bodyPr spcFirstLastPara="1" wrap="square" lIns="91425" tIns="91425" rIns="91425" bIns="91425" anchor="t" anchorCtr="0">
            <a:noAutofit/>
          </a:bodyPr>
          <a:lstStyle>
            <a:lvl1pPr marL="457200" lvl="0" indent="-336550">
              <a:lnSpc>
                <a:spcPct val="115000"/>
              </a:lnSpc>
              <a:spcBef>
                <a:spcPts val="0"/>
              </a:spcBef>
              <a:spcAft>
                <a:spcPts val="0"/>
              </a:spcAft>
              <a:buClr>
                <a:schemeClr val="accent5"/>
              </a:buClr>
              <a:buSzPts val="1700"/>
              <a:buChar char="●"/>
              <a:defRPr sz="1700">
                <a:solidFill>
                  <a:schemeClr val="accent5"/>
                </a:solidFill>
              </a:defRPr>
            </a:lvl1pPr>
            <a:lvl2pPr marL="914400" lvl="1" indent="-336550">
              <a:lnSpc>
                <a:spcPct val="115000"/>
              </a:lnSpc>
              <a:spcBef>
                <a:spcPts val="0"/>
              </a:spcBef>
              <a:spcAft>
                <a:spcPts val="0"/>
              </a:spcAft>
              <a:buClr>
                <a:schemeClr val="accent5"/>
              </a:buClr>
              <a:buSzPts val="1700"/>
              <a:buChar char="○"/>
              <a:defRPr sz="1700">
                <a:solidFill>
                  <a:schemeClr val="accent5"/>
                </a:solidFill>
              </a:defRPr>
            </a:lvl2pPr>
            <a:lvl3pPr marL="1371600" lvl="2" indent="-336550">
              <a:lnSpc>
                <a:spcPct val="115000"/>
              </a:lnSpc>
              <a:spcBef>
                <a:spcPts val="0"/>
              </a:spcBef>
              <a:spcAft>
                <a:spcPts val="0"/>
              </a:spcAft>
              <a:buClr>
                <a:schemeClr val="accent5"/>
              </a:buClr>
              <a:buSzPts val="1700"/>
              <a:buChar char="■"/>
              <a:defRPr sz="1700">
                <a:solidFill>
                  <a:schemeClr val="accent5"/>
                </a:solidFill>
              </a:defRPr>
            </a:lvl3pPr>
            <a:lvl4pPr marL="1828800" lvl="3" indent="-336550">
              <a:lnSpc>
                <a:spcPct val="115000"/>
              </a:lnSpc>
              <a:spcBef>
                <a:spcPts val="0"/>
              </a:spcBef>
              <a:spcAft>
                <a:spcPts val="0"/>
              </a:spcAft>
              <a:buClr>
                <a:schemeClr val="accent5"/>
              </a:buClr>
              <a:buSzPts val="1700"/>
              <a:buChar char="●"/>
              <a:defRPr sz="1700">
                <a:solidFill>
                  <a:schemeClr val="accent5"/>
                </a:solidFill>
              </a:defRPr>
            </a:lvl4pPr>
            <a:lvl5pPr marL="2286000" lvl="4" indent="-336550">
              <a:lnSpc>
                <a:spcPct val="115000"/>
              </a:lnSpc>
              <a:spcBef>
                <a:spcPts val="0"/>
              </a:spcBef>
              <a:spcAft>
                <a:spcPts val="0"/>
              </a:spcAft>
              <a:buClr>
                <a:schemeClr val="accent5"/>
              </a:buClr>
              <a:buSzPts val="1700"/>
              <a:buChar char="○"/>
              <a:defRPr sz="1700">
                <a:solidFill>
                  <a:schemeClr val="accent5"/>
                </a:solidFill>
              </a:defRPr>
            </a:lvl5pPr>
            <a:lvl6pPr marL="2743200" lvl="5" indent="-336550">
              <a:lnSpc>
                <a:spcPct val="115000"/>
              </a:lnSpc>
              <a:spcBef>
                <a:spcPts val="0"/>
              </a:spcBef>
              <a:spcAft>
                <a:spcPts val="0"/>
              </a:spcAft>
              <a:buClr>
                <a:schemeClr val="accent5"/>
              </a:buClr>
              <a:buSzPts val="1700"/>
              <a:buChar char="■"/>
              <a:defRPr sz="1700">
                <a:solidFill>
                  <a:schemeClr val="accent5"/>
                </a:solidFill>
              </a:defRPr>
            </a:lvl6pPr>
            <a:lvl7pPr marL="3200400" lvl="6" indent="-336550">
              <a:lnSpc>
                <a:spcPct val="115000"/>
              </a:lnSpc>
              <a:spcBef>
                <a:spcPts val="0"/>
              </a:spcBef>
              <a:spcAft>
                <a:spcPts val="0"/>
              </a:spcAft>
              <a:buClr>
                <a:schemeClr val="accent5"/>
              </a:buClr>
              <a:buSzPts val="1700"/>
              <a:buChar char="●"/>
              <a:defRPr sz="1700">
                <a:solidFill>
                  <a:schemeClr val="accent5"/>
                </a:solidFill>
              </a:defRPr>
            </a:lvl7pPr>
            <a:lvl8pPr marL="3657600" lvl="7" indent="-336550">
              <a:lnSpc>
                <a:spcPct val="115000"/>
              </a:lnSpc>
              <a:spcBef>
                <a:spcPts val="0"/>
              </a:spcBef>
              <a:spcAft>
                <a:spcPts val="0"/>
              </a:spcAft>
              <a:buClr>
                <a:schemeClr val="accent5"/>
              </a:buClr>
              <a:buSzPts val="1700"/>
              <a:buChar char="○"/>
              <a:defRPr sz="1700">
                <a:solidFill>
                  <a:schemeClr val="accent5"/>
                </a:solidFill>
              </a:defRPr>
            </a:lvl8pPr>
            <a:lvl9pPr marL="4114800" lvl="8" indent="-336550">
              <a:lnSpc>
                <a:spcPct val="115000"/>
              </a:lnSpc>
              <a:spcBef>
                <a:spcPts val="0"/>
              </a:spcBef>
              <a:spcAft>
                <a:spcPts val="0"/>
              </a:spcAft>
              <a:buClr>
                <a:schemeClr val="accent5"/>
              </a:buClr>
              <a:buSzPts val="1700"/>
              <a:buChar char="■"/>
              <a:defRPr sz="1700">
                <a:solidFill>
                  <a:schemeClr val="accent5"/>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2">
  <p:cSld name="TITLE_ONLY_1_1_1">
    <p:bg>
      <p:bgPr>
        <a:solidFill>
          <a:schemeClr val="accent6"/>
        </a:solidFill>
        <a:effectLst/>
      </p:bgPr>
    </p:bg>
    <p:spTree>
      <p:nvGrpSpPr>
        <p:cNvPr id="1" name="Shape 143"/>
        <p:cNvGrpSpPr/>
        <p:nvPr/>
      </p:nvGrpSpPr>
      <p:grpSpPr>
        <a:xfrm>
          <a:off x="0" y="0"/>
          <a:ext cx="0" cy="0"/>
          <a:chOff x="0" y="0"/>
          <a:chExt cx="0" cy="0"/>
        </a:xfrm>
      </p:grpSpPr>
      <p:sp>
        <p:nvSpPr>
          <p:cNvPr id="144" name="Google Shape;144;p19"/>
          <p:cNvSpPr/>
          <p:nvPr/>
        </p:nvSpPr>
        <p:spPr>
          <a:xfrm>
            <a:off x="245600" y="205147"/>
            <a:ext cx="8648100" cy="47151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5" name="Google Shape;145;p19"/>
          <p:cNvSpPr/>
          <p:nvPr/>
        </p:nvSpPr>
        <p:spPr>
          <a:xfrm>
            <a:off x="323600" y="282875"/>
            <a:ext cx="8492100" cy="45663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6" name="Google Shape;146;p19"/>
          <p:cNvSpPr/>
          <p:nvPr/>
        </p:nvSpPr>
        <p:spPr>
          <a:xfrm>
            <a:off x="5063775" y="2889644"/>
            <a:ext cx="1599900" cy="15999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7" name="Google Shape;147;p19"/>
          <p:cNvSpPr/>
          <p:nvPr/>
        </p:nvSpPr>
        <p:spPr>
          <a:xfrm>
            <a:off x="5063775" y="1289744"/>
            <a:ext cx="1599900" cy="15999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8" name="Google Shape;148;p19"/>
          <p:cNvSpPr/>
          <p:nvPr/>
        </p:nvSpPr>
        <p:spPr>
          <a:xfrm>
            <a:off x="6663675" y="2889494"/>
            <a:ext cx="1599900" cy="15999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49" name="Google Shape;149;p19"/>
          <p:cNvSpPr/>
          <p:nvPr/>
        </p:nvSpPr>
        <p:spPr>
          <a:xfrm>
            <a:off x="6663675" y="1289594"/>
            <a:ext cx="1599900" cy="1599900"/>
          </a:xfrm>
          <a:prstGeom prst="rect">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0" name="Google Shape;150;p19"/>
          <p:cNvSpPr txBox="1">
            <a:spLocks noGrp="1"/>
          </p:cNvSpPr>
          <p:nvPr>
            <p:ph type="sldNum" idx="12"/>
          </p:nvPr>
        </p:nvSpPr>
        <p:spPr>
          <a:xfrm>
            <a:off x="8498350" y="4497850"/>
            <a:ext cx="645900" cy="646500"/>
          </a:xfrm>
          <a:prstGeom prst="rect">
            <a:avLst/>
          </a:prstGeom>
          <a:solidFill>
            <a:schemeClr val="accent6"/>
          </a:solidFill>
        </p:spPr>
        <p:txBody>
          <a:bodyPr spcFirstLastPara="1" wrap="square" lIns="91425" tIns="91425" rIns="91425" bIns="91425" anchor="ctr" anchorCtr="0">
            <a:noAutofit/>
          </a:bodyPr>
          <a:lstStyle>
            <a:lvl1pPr lvl="0" rtl="0">
              <a:buNone/>
              <a:defRPr sz="2000">
                <a:solidFill>
                  <a:schemeClr val="accent5"/>
                </a:solidFill>
              </a:defRPr>
            </a:lvl1pPr>
            <a:lvl2pPr lvl="1" rtl="0">
              <a:buNone/>
              <a:defRPr sz="2000">
                <a:solidFill>
                  <a:schemeClr val="accent5"/>
                </a:solidFill>
              </a:defRPr>
            </a:lvl2pPr>
            <a:lvl3pPr lvl="2" rtl="0">
              <a:buNone/>
              <a:defRPr sz="2000">
                <a:solidFill>
                  <a:schemeClr val="accent5"/>
                </a:solidFill>
              </a:defRPr>
            </a:lvl3pPr>
            <a:lvl4pPr lvl="3" rtl="0">
              <a:buNone/>
              <a:defRPr sz="2000">
                <a:solidFill>
                  <a:schemeClr val="accent5"/>
                </a:solidFill>
              </a:defRPr>
            </a:lvl4pPr>
            <a:lvl5pPr lvl="4" rtl="0">
              <a:buNone/>
              <a:defRPr sz="2000">
                <a:solidFill>
                  <a:schemeClr val="accent5"/>
                </a:solidFill>
              </a:defRPr>
            </a:lvl5pPr>
            <a:lvl6pPr lvl="5" rtl="0">
              <a:buNone/>
              <a:defRPr sz="2000">
                <a:solidFill>
                  <a:schemeClr val="accent5"/>
                </a:solidFill>
              </a:defRPr>
            </a:lvl6pPr>
            <a:lvl7pPr lvl="6" rtl="0">
              <a:buNone/>
              <a:defRPr sz="2000">
                <a:solidFill>
                  <a:schemeClr val="accent5"/>
                </a:solidFill>
              </a:defRPr>
            </a:lvl7pPr>
            <a:lvl8pPr lvl="7" rtl="0">
              <a:buNone/>
              <a:defRPr sz="2000">
                <a:solidFill>
                  <a:schemeClr val="accent5"/>
                </a:solidFill>
              </a:defRPr>
            </a:lvl8pPr>
            <a:lvl9pPr lvl="8" rtl="0">
              <a:buNone/>
              <a:defRPr sz="2000">
                <a:solidFill>
                  <a:schemeClr val="accent5"/>
                </a:solidFill>
              </a:defRPr>
            </a:lvl9pPr>
          </a:lstStyle>
          <a:p>
            <a:pPr marL="0" lvl="0" indent="0" algn="ctr" rtl="0">
              <a:spcBef>
                <a:spcPts val="0"/>
              </a:spcBef>
              <a:spcAft>
                <a:spcPts val="0"/>
              </a:spcAft>
              <a:buNone/>
            </a:pPr>
            <a:fld id="{00000000-1234-1234-1234-123412341234}" type="slidenum">
              <a:rPr lang="en"/>
              <a:t>‹#›</a:t>
            </a:fld>
            <a:endParaRPr/>
          </a:p>
        </p:txBody>
      </p:sp>
      <p:sp>
        <p:nvSpPr>
          <p:cNvPr id="151" name="Google Shape;151;p19"/>
          <p:cNvSpPr txBox="1">
            <a:spLocks noGrp="1"/>
          </p:cNvSpPr>
          <p:nvPr>
            <p:ph type="subTitle" idx="1"/>
          </p:nvPr>
        </p:nvSpPr>
        <p:spPr>
          <a:xfrm>
            <a:off x="464850" y="432024"/>
            <a:ext cx="4209900" cy="15027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Clr>
                <a:schemeClr val="accent5"/>
              </a:buClr>
              <a:buSzPts val="4800"/>
              <a:buNone/>
              <a:defRPr sz="4800">
                <a:solidFill>
                  <a:schemeClr val="accent5"/>
                </a:solidFill>
              </a:defRPr>
            </a:lvl1pPr>
            <a:lvl2pPr lvl="1">
              <a:lnSpc>
                <a:spcPct val="90000"/>
              </a:lnSpc>
              <a:spcBef>
                <a:spcPts val="0"/>
              </a:spcBef>
              <a:spcAft>
                <a:spcPts val="0"/>
              </a:spcAft>
              <a:buClr>
                <a:schemeClr val="accent5"/>
              </a:buClr>
              <a:buSzPts val="4800"/>
              <a:buNone/>
              <a:defRPr sz="4800">
                <a:solidFill>
                  <a:schemeClr val="accent5"/>
                </a:solidFill>
              </a:defRPr>
            </a:lvl2pPr>
            <a:lvl3pPr lvl="2">
              <a:lnSpc>
                <a:spcPct val="90000"/>
              </a:lnSpc>
              <a:spcBef>
                <a:spcPts val="0"/>
              </a:spcBef>
              <a:spcAft>
                <a:spcPts val="0"/>
              </a:spcAft>
              <a:buClr>
                <a:schemeClr val="accent5"/>
              </a:buClr>
              <a:buSzPts val="4800"/>
              <a:buNone/>
              <a:defRPr sz="4800">
                <a:solidFill>
                  <a:schemeClr val="accent5"/>
                </a:solidFill>
              </a:defRPr>
            </a:lvl3pPr>
            <a:lvl4pPr lvl="3">
              <a:lnSpc>
                <a:spcPct val="90000"/>
              </a:lnSpc>
              <a:spcBef>
                <a:spcPts val="0"/>
              </a:spcBef>
              <a:spcAft>
                <a:spcPts val="0"/>
              </a:spcAft>
              <a:buClr>
                <a:schemeClr val="accent5"/>
              </a:buClr>
              <a:buSzPts val="4800"/>
              <a:buNone/>
              <a:defRPr sz="4800">
                <a:solidFill>
                  <a:schemeClr val="accent5"/>
                </a:solidFill>
              </a:defRPr>
            </a:lvl4pPr>
            <a:lvl5pPr lvl="4">
              <a:lnSpc>
                <a:spcPct val="90000"/>
              </a:lnSpc>
              <a:spcBef>
                <a:spcPts val="0"/>
              </a:spcBef>
              <a:spcAft>
                <a:spcPts val="0"/>
              </a:spcAft>
              <a:buClr>
                <a:schemeClr val="accent5"/>
              </a:buClr>
              <a:buSzPts val="4800"/>
              <a:buNone/>
              <a:defRPr sz="4800">
                <a:solidFill>
                  <a:schemeClr val="accent5"/>
                </a:solidFill>
              </a:defRPr>
            </a:lvl5pPr>
            <a:lvl6pPr lvl="5">
              <a:lnSpc>
                <a:spcPct val="90000"/>
              </a:lnSpc>
              <a:spcBef>
                <a:spcPts val="0"/>
              </a:spcBef>
              <a:spcAft>
                <a:spcPts val="0"/>
              </a:spcAft>
              <a:buClr>
                <a:schemeClr val="accent5"/>
              </a:buClr>
              <a:buSzPts val="4800"/>
              <a:buNone/>
              <a:defRPr sz="4800">
                <a:solidFill>
                  <a:schemeClr val="accent5"/>
                </a:solidFill>
              </a:defRPr>
            </a:lvl6pPr>
            <a:lvl7pPr lvl="6">
              <a:lnSpc>
                <a:spcPct val="90000"/>
              </a:lnSpc>
              <a:spcBef>
                <a:spcPts val="0"/>
              </a:spcBef>
              <a:spcAft>
                <a:spcPts val="0"/>
              </a:spcAft>
              <a:buClr>
                <a:schemeClr val="accent5"/>
              </a:buClr>
              <a:buSzPts val="4800"/>
              <a:buNone/>
              <a:defRPr sz="4800">
                <a:solidFill>
                  <a:schemeClr val="accent5"/>
                </a:solidFill>
              </a:defRPr>
            </a:lvl7pPr>
            <a:lvl8pPr lvl="7">
              <a:lnSpc>
                <a:spcPct val="90000"/>
              </a:lnSpc>
              <a:spcBef>
                <a:spcPts val="0"/>
              </a:spcBef>
              <a:spcAft>
                <a:spcPts val="0"/>
              </a:spcAft>
              <a:buClr>
                <a:schemeClr val="accent5"/>
              </a:buClr>
              <a:buSzPts val="4800"/>
              <a:buNone/>
              <a:defRPr sz="4800">
                <a:solidFill>
                  <a:schemeClr val="accent5"/>
                </a:solidFill>
              </a:defRPr>
            </a:lvl8pPr>
            <a:lvl9pPr lvl="8">
              <a:lnSpc>
                <a:spcPct val="90000"/>
              </a:lnSpc>
              <a:spcBef>
                <a:spcPts val="0"/>
              </a:spcBef>
              <a:spcAft>
                <a:spcPts val="0"/>
              </a:spcAft>
              <a:buClr>
                <a:schemeClr val="accent5"/>
              </a:buClr>
              <a:buSzPts val="4800"/>
              <a:buNone/>
              <a:defRPr sz="4800">
                <a:solidFill>
                  <a:schemeClr val="accent5"/>
                </a:solidFill>
              </a:defRPr>
            </a:lvl9pPr>
          </a:lstStyle>
          <a:p>
            <a:endParaRPr/>
          </a:p>
        </p:txBody>
      </p:sp>
      <p:sp>
        <p:nvSpPr>
          <p:cNvPr id="152" name="Google Shape;152;p19"/>
          <p:cNvSpPr txBox="1">
            <a:spLocks noGrp="1"/>
          </p:cNvSpPr>
          <p:nvPr>
            <p:ph type="body" idx="2"/>
          </p:nvPr>
        </p:nvSpPr>
        <p:spPr>
          <a:xfrm>
            <a:off x="464850" y="1918250"/>
            <a:ext cx="3841500" cy="2579700"/>
          </a:xfrm>
          <a:prstGeom prst="rect">
            <a:avLst/>
          </a:prstGeom>
        </p:spPr>
        <p:txBody>
          <a:bodyPr spcFirstLastPara="1" wrap="square" lIns="91425" tIns="91425" rIns="91425" bIns="91425" anchor="t" anchorCtr="0">
            <a:noAutofit/>
          </a:bodyPr>
          <a:lstStyle>
            <a:lvl1pPr marL="457200" lvl="0" indent="-336550">
              <a:lnSpc>
                <a:spcPct val="115000"/>
              </a:lnSpc>
              <a:spcBef>
                <a:spcPts val="0"/>
              </a:spcBef>
              <a:spcAft>
                <a:spcPts val="0"/>
              </a:spcAft>
              <a:buClr>
                <a:schemeClr val="accent5"/>
              </a:buClr>
              <a:buSzPts val="1700"/>
              <a:buChar char="●"/>
              <a:defRPr sz="1700">
                <a:solidFill>
                  <a:schemeClr val="accent5"/>
                </a:solidFill>
              </a:defRPr>
            </a:lvl1pPr>
            <a:lvl2pPr marL="914400" lvl="1" indent="-336550">
              <a:lnSpc>
                <a:spcPct val="115000"/>
              </a:lnSpc>
              <a:spcBef>
                <a:spcPts val="0"/>
              </a:spcBef>
              <a:spcAft>
                <a:spcPts val="0"/>
              </a:spcAft>
              <a:buClr>
                <a:schemeClr val="accent5"/>
              </a:buClr>
              <a:buSzPts val="1700"/>
              <a:buChar char="○"/>
              <a:defRPr sz="1700">
                <a:solidFill>
                  <a:schemeClr val="accent5"/>
                </a:solidFill>
              </a:defRPr>
            </a:lvl2pPr>
            <a:lvl3pPr marL="1371600" lvl="2" indent="-336550">
              <a:lnSpc>
                <a:spcPct val="115000"/>
              </a:lnSpc>
              <a:spcBef>
                <a:spcPts val="0"/>
              </a:spcBef>
              <a:spcAft>
                <a:spcPts val="0"/>
              </a:spcAft>
              <a:buClr>
                <a:schemeClr val="accent5"/>
              </a:buClr>
              <a:buSzPts val="1700"/>
              <a:buChar char="■"/>
              <a:defRPr sz="1700">
                <a:solidFill>
                  <a:schemeClr val="accent5"/>
                </a:solidFill>
              </a:defRPr>
            </a:lvl3pPr>
            <a:lvl4pPr marL="1828800" lvl="3" indent="-336550">
              <a:lnSpc>
                <a:spcPct val="115000"/>
              </a:lnSpc>
              <a:spcBef>
                <a:spcPts val="0"/>
              </a:spcBef>
              <a:spcAft>
                <a:spcPts val="0"/>
              </a:spcAft>
              <a:buClr>
                <a:schemeClr val="accent5"/>
              </a:buClr>
              <a:buSzPts val="1700"/>
              <a:buChar char="●"/>
              <a:defRPr sz="1700">
                <a:solidFill>
                  <a:schemeClr val="accent5"/>
                </a:solidFill>
              </a:defRPr>
            </a:lvl4pPr>
            <a:lvl5pPr marL="2286000" lvl="4" indent="-336550">
              <a:lnSpc>
                <a:spcPct val="115000"/>
              </a:lnSpc>
              <a:spcBef>
                <a:spcPts val="0"/>
              </a:spcBef>
              <a:spcAft>
                <a:spcPts val="0"/>
              </a:spcAft>
              <a:buClr>
                <a:schemeClr val="accent5"/>
              </a:buClr>
              <a:buSzPts val="1700"/>
              <a:buChar char="○"/>
              <a:defRPr sz="1700">
                <a:solidFill>
                  <a:schemeClr val="accent5"/>
                </a:solidFill>
              </a:defRPr>
            </a:lvl5pPr>
            <a:lvl6pPr marL="2743200" lvl="5" indent="-336550">
              <a:lnSpc>
                <a:spcPct val="115000"/>
              </a:lnSpc>
              <a:spcBef>
                <a:spcPts val="0"/>
              </a:spcBef>
              <a:spcAft>
                <a:spcPts val="0"/>
              </a:spcAft>
              <a:buClr>
                <a:schemeClr val="accent5"/>
              </a:buClr>
              <a:buSzPts val="1700"/>
              <a:buChar char="■"/>
              <a:defRPr sz="1700">
                <a:solidFill>
                  <a:schemeClr val="accent5"/>
                </a:solidFill>
              </a:defRPr>
            </a:lvl6pPr>
            <a:lvl7pPr marL="3200400" lvl="6" indent="-336550">
              <a:lnSpc>
                <a:spcPct val="115000"/>
              </a:lnSpc>
              <a:spcBef>
                <a:spcPts val="0"/>
              </a:spcBef>
              <a:spcAft>
                <a:spcPts val="0"/>
              </a:spcAft>
              <a:buClr>
                <a:schemeClr val="accent5"/>
              </a:buClr>
              <a:buSzPts val="1700"/>
              <a:buChar char="●"/>
              <a:defRPr sz="1700">
                <a:solidFill>
                  <a:schemeClr val="accent5"/>
                </a:solidFill>
              </a:defRPr>
            </a:lvl7pPr>
            <a:lvl8pPr marL="3657600" lvl="7" indent="-336550">
              <a:lnSpc>
                <a:spcPct val="115000"/>
              </a:lnSpc>
              <a:spcBef>
                <a:spcPts val="0"/>
              </a:spcBef>
              <a:spcAft>
                <a:spcPts val="0"/>
              </a:spcAft>
              <a:buClr>
                <a:schemeClr val="accent5"/>
              </a:buClr>
              <a:buSzPts val="1700"/>
              <a:buChar char="○"/>
              <a:defRPr sz="1700">
                <a:solidFill>
                  <a:schemeClr val="accent5"/>
                </a:solidFill>
              </a:defRPr>
            </a:lvl8pPr>
            <a:lvl9pPr marL="4114800" lvl="8" indent="-336550">
              <a:lnSpc>
                <a:spcPct val="115000"/>
              </a:lnSpc>
              <a:spcBef>
                <a:spcPts val="0"/>
              </a:spcBef>
              <a:spcAft>
                <a:spcPts val="0"/>
              </a:spcAft>
              <a:buClr>
                <a:schemeClr val="accent5"/>
              </a:buClr>
              <a:buSzPts val="1700"/>
              <a:buChar char="■"/>
              <a:defRPr sz="1700">
                <a:solidFill>
                  <a:schemeClr val="accent5"/>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p:cSld name="ONE_COLUMN_TEXT_1">
    <p:bg>
      <p:bgPr>
        <a:solidFill>
          <a:schemeClr val="accent1"/>
        </a:solidFill>
        <a:effectLst/>
      </p:bgPr>
    </p:bg>
    <p:spTree>
      <p:nvGrpSpPr>
        <p:cNvPr id="1" name="Shape 153"/>
        <p:cNvGrpSpPr/>
        <p:nvPr/>
      </p:nvGrpSpPr>
      <p:grpSpPr>
        <a:xfrm>
          <a:off x="0" y="0"/>
          <a:ext cx="0" cy="0"/>
          <a:chOff x="0" y="0"/>
          <a:chExt cx="0" cy="0"/>
        </a:xfrm>
      </p:grpSpPr>
      <p:sp>
        <p:nvSpPr>
          <p:cNvPr id="154" name="Google Shape;154;p20"/>
          <p:cNvSpPr/>
          <p:nvPr/>
        </p:nvSpPr>
        <p:spPr>
          <a:xfrm rot="899980">
            <a:off x="2243753" y="243674"/>
            <a:ext cx="4656251" cy="4656251"/>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5" name="Google Shape;155;p20"/>
          <p:cNvSpPr/>
          <p:nvPr/>
        </p:nvSpPr>
        <p:spPr>
          <a:xfrm rot="900079">
            <a:off x="2386001" y="385904"/>
            <a:ext cx="4371791" cy="4371791"/>
          </a:xfrm>
          <a:prstGeom prst="rect">
            <a:avLst/>
          </a:prstGeom>
          <a:noFill/>
          <a:ln w="381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6" name="Google Shape;156;p20"/>
          <p:cNvSpPr/>
          <p:nvPr/>
        </p:nvSpPr>
        <p:spPr>
          <a:xfrm rot="899951">
            <a:off x="2513416" y="513084"/>
            <a:ext cx="4117381" cy="4117381"/>
          </a:xfrm>
          <a:prstGeom prst="rect">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7" name="Google Shape;157;p20"/>
          <p:cNvSpPr/>
          <p:nvPr/>
        </p:nvSpPr>
        <p:spPr>
          <a:xfrm rot="899898">
            <a:off x="2634988" y="634535"/>
            <a:ext cx="3874180" cy="3874180"/>
          </a:xfrm>
          <a:prstGeom prst="rect">
            <a:avLst/>
          </a:prstGeom>
          <a:noFill/>
          <a:ln w="3810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58" name="Google Shape;158;p20"/>
          <p:cNvSpPr txBox="1">
            <a:spLocks noGrp="1"/>
          </p:cNvSpPr>
          <p:nvPr>
            <p:ph type="title"/>
          </p:nvPr>
        </p:nvSpPr>
        <p:spPr>
          <a:xfrm>
            <a:off x="2446825" y="1524800"/>
            <a:ext cx="4250100" cy="20940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accent3"/>
              </a:buClr>
              <a:buSzPts val="4200"/>
              <a:buNone/>
              <a:defRPr sz="4200">
                <a:solidFill>
                  <a:schemeClr val="accent3"/>
                </a:solidFill>
              </a:defRPr>
            </a:lvl1pPr>
            <a:lvl2pPr lvl="1" algn="ctr">
              <a:lnSpc>
                <a:spcPct val="80000"/>
              </a:lnSpc>
              <a:spcBef>
                <a:spcPts val="0"/>
              </a:spcBef>
              <a:spcAft>
                <a:spcPts val="0"/>
              </a:spcAft>
              <a:buClr>
                <a:schemeClr val="accent3"/>
              </a:buClr>
              <a:buSzPts val="4200"/>
              <a:buNone/>
              <a:defRPr sz="4200">
                <a:solidFill>
                  <a:schemeClr val="accent3"/>
                </a:solidFill>
              </a:defRPr>
            </a:lvl2pPr>
            <a:lvl3pPr lvl="2" algn="ctr">
              <a:lnSpc>
                <a:spcPct val="80000"/>
              </a:lnSpc>
              <a:spcBef>
                <a:spcPts val="0"/>
              </a:spcBef>
              <a:spcAft>
                <a:spcPts val="0"/>
              </a:spcAft>
              <a:buClr>
                <a:schemeClr val="accent3"/>
              </a:buClr>
              <a:buSzPts val="4200"/>
              <a:buNone/>
              <a:defRPr sz="4200">
                <a:solidFill>
                  <a:schemeClr val="accent3"/>
                </a:solidFill>
              </a:defRPr>
            </a:lvl3pPr>
            <a:lvl4pPr lvl="3" algn="ctr">
              <a:lnSpc>
                <a:spcPct val="80000"/>
              </a:lnSpc>
              <a:spcBef>
                <a:spcPts val="0"/>
              </a:spcBef>
              <a:spcAft>
                <a:spcPts val="0"/>
              </a:spcAft>
              <a:buClr>
                <a:schemeClr val="accent3"/>
              </a:buClr>
              <a:buSzPts val="4200"/>
              <a:buNone/>
              <a:defRPr sz="4200">
                <a:solidFill>
                  <a:schemeClr val="accent3"/>
                </a:solidFill>
              </a:defRPr>
            </a:lvl4pPr>
            <a:lvl5pPr lvl="4" algn="ctr">
              <a:lnSpc>
                <a:spcPct val="80000"/>
              </a:lnSpc>
              <a:spcBef>
                <a:spcPts val="0"/>
              </a:spcBef>
              <a:spcAft>
                <a:spcPts val="0"/>
              </a:spcAft>
              <a:buClr>
                <a:schemeClr val="accent3"/>
              </a:buClr>
              <a:buSzPts val="4200"/>
              <a:buNone/>
              <a:defRPr sz="4200">
                <a:solidFill>
                  <a:schemeClr val="accent3"/>
                </a:solidFill>
              </a:defRPr>
            </a:lvl5pPr>
            <a:lvl6pPr lvl="5" algn="ctr">
              <a:lnSpc>
                <a:spcPct val="80000"/>
              </a:lnSpc>
              <a:spcBef>
                <a:spcPts val="0"/>
              </a:spcBef>
              <a:spcAft>
                <a:spcPts val="0"/>
              </a:spcAft>
              <a:buClr>
                <a:schemeClr val="accent3"/>
              </a:buClr>
              <a:buSzPts val="4200"/>
              <a:buNone/>
              <a:defRPr sz="4200">
                <a:solidFill>
                  <a:schemeClr val="accent3"/>
                </a:solidFill>
              </a:defRPr>
            </a:lvl6pPr>
            <a:lvl7pPr lvl="6" algn="ctr">
              <a:lnSpc>
                <a:spcPct val="80000"/>
              </a:lnSpc>
              <a:spcBef>
                <a:spcPts val="0"/>
              </a:spcBef>
              <a:spcAft>
                <a:spcPts val="0"/>
              </a:spcAft>
              <a:buClr>
                <a:schemeClr val="accent3"/>
              </a:buClr>
              <a:buSzPts val="4200"/>
              <a:buNone/>
              <a:defRPr sz="4200">
                <a:solidFill>
                  <a:schemeClr val="accent3"/>
                </a:solidFill>
              </a:defRPr>
            </a:lvl7pPr>
            <a:lvl8pPr lvl="7" algn="ctr">
              <a:lnSpc>
                <a:spcPct val="80000"/>
              </a:lnSpc>
              <a:spcBef>
                <a:spcPts val="0"/>
              </a:spcBef>
              <a:spcAft>
                <a:spcPts val="0"/>
              </a:spcAft>
              <a:buClr>
                <a:schemeClr val="accent3"/>
              </a:buClr>
              <a:buSzPts val="4200"/>
              <a:buNone/>
              <a:defRPr sz="4200">
                <a:solidFill>
                  <a:schemeClr val="accent3"/>
                </a:solidFill>
              </a:defRPr>
            </a:lvl8pPr>
            <a:lvl9pPr lvl="8" algn="ctr">
              <a:lnSpc>
                <a:spcPct val="80000"/>
              </a:lnSpc>
              <a:spcBef>
                <a:spcPts val="0"/>
              </a:spcBef>
              <a:spcAft>
                <a:spcPts val="0"/>
              </a:spcAft>
              <a:buClr>
                <a:schemeClr val="accent3"/>
              </a:buClr>
              <a:buSzPts val="4200"/>
              <a:buNone/>
              <a:defRPr sz="4200">
                <a:solidFill>
                  <a:schemeClr val="accent3"/>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p:cSld name="TITLE_AND_BODY_1_1">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6000"/>
              <a:buNone/>
              <a:defRPr/>
            </a:lvl1pPr>
            <a:lvl2pPr lvl="1">
              <a:spcBef>
                <a:spcPts val="0"/>
              </a:spcBef>
              <a:spcAft>
                <a:spcPts val="0"/>
              </a:spcAft>
              <a:buSzPts val="6000"/>
              <a:buNone/>
              <a:defRPr/>
            </a:lvl2pPr>
            <a:lvl3pPr lvl="2">
              <a:spcBef>
                <a:spcPts val="0"/>
              </a:spcBef>
              <a:spcAft>
                <a:spcPts val="0"/>
              </a:spcAft>
              <a:buSzPts val="6000"/>
              <a:buNone/>
              <a:defRPr/>
            </a:lvl3pPr>
            <a:lvl4pPr lvl="3">
              <a:spcBef>
                <a:spcPts val="0"/>
              </a:spcBef>
              <a:spcAft>
                <a:spcPts val="0"/>
              </a:spcAft>
              <a:buSzPts val="6000"/>
              <a:buNone/>
              <a:defRPr/>
            </a:lvl4pPr>
            <a:lvl5pPr lvl="4">
              <a:spcBef>
                <a:spcPts val="0"/>
              </a:spcBef>
              <a:spcAft>
                <a:spcPts val="0"/>
              </a:spcAft>
              <a:buSzPts val="6000"/>
              <a:buNone/>
              <a:defRPr/>
            </a:lvl5pPr>
            <a:lvl6pPr lvl="5">
              <a:spcBef>
                <a:spcPts val="0"/>
              </a:spcBef>
              <a:spcAft>
                <a:spcPts val="0"/>
              </a:spcAft>
              <a:buSzPts val="6000"/>
              <a:buNone/>
              <a:defRPr/>
            </a:lvl6pPr>
            <a:lvl7pPr lvl="6">
              <a:spcBef>
                <a:spcPts val="0"/>
              </a:spcBef>
              <a:spcAft>
                <a:spcPts val="0"/>
              </a:spcAft>
              <a:buSzPts val="6000"/>
              <a:buNone/>
              <a:defRPr/>
            </a:lvl7pPr>
            <a:lvl8pPr lvl="7">
              <a:spcBef>
                <a:spcPts val="0"/>
              </a:spcBef>
              <a:spcAft>
                <a:spcPts val="0"/>
              </a:spcAft>
              <a:buSzPts val="6000"/>
              <a:buNone/>
              <a:defRPr/>
            </a:lvl8pPr>
            <a:lvl9pPr lvl="8">
              <a:spcBef>
                <a:spcPts val="0"/>
              </a:spcBef>
              <a:spcAft>
                <a:spcPts val="0"/>
              </a:spcAft>
              <a:buSzPts val="6000"/>
              <a:buNone/>
              <a:defRPr/>
            </a:lvl9pPr>
          </a:lstStyle>
          <a:p>
            <a:endParaRPr/>
          </a:p>
        </p:txBody>
      </p:sp>
      <p:sp>
        <p:nvSpPr>
          <p:cNvPr id="21" name="Google Shape;21;p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ONE_COLUMN_TEXT_1_1">
    <p:bg>
      <p:bgPr>
        <a:solidFill>
          <a:schemeClr val="dk2"/>
        </a:solidFill>
        <a:effectLst/>
      </p:bgPr>
    </p:bg>
    <p:spTree>
      <p:nvGrpSpPr>
        <p:cNvPr id="1" name="Shape 159"/>
        <p:cNvGrpSpPr/>
        <p:nvPr/>
      </p:nvGrpSpPr>
      <p:grpSpPr>
        <a:xfrm>
          <a:off x="0" y="0"/>
          <a:ext cx="0" cy="0"/>
          <a:chOff x="0" y="0"/>
          <a:chExt cx="0" cy="0"/>
        </a:xfrm>
      </p:grpSpPr>
      <p:sp>
        <p:nvSpPr>
          <p:cNvPr id="160" name="Google Shape;160;p21"/>
          <p:cNvSpPr/>
          <p:nvPr/>
        </p:nvSpPr>
        <p:spPr>
          <a:xfrm>
            <a:off x="245600" y="205147"/>
            <a:ext cx="8648100" cy="47151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61" name="Google Shape;161;p21"/>
          <p:cNvSpPr/>
          <p:nvPr/>
        </p:nvSpPr>
        <p:spPr>
          <a:xfrm>
            <a:off x="323600" y="282875"/>
            <a:ext cx="84921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62" name="Google Shape;162;p21"/>
          <p:cNvSpPr txBox="1">
            <a:spLocks noGrp="1"/>
          </p:cNvSpPr>
          <p:nvPr>
            <p:ph type="title"/>
          </p:nvPr>
        </p:nvSpPr>
        <p:spPr>
          <a:xfrm>
            <a:off x="2446825" y="1524800"/>
            <a:ext cx="4250100" cy="20940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200"/>
              <a:buNone/>
              <a:defRPr sz="4200">
                <a:solidFill>
                  <a:schemeClr val="lt1"/>
                </a:solidFill>
              </a:defRPr>
            </a:lvl1pPr>
            <a:lvl2pPr lvl="1" algn="ctr">
              <a:lnSpc>
                <a:spcPct val="80000"/>
              </a:lnSpc>
              <a:spcBef>
                <a:spcPts val="0"/>
              </a:spcBef>
              <a:spcAft>
                <a:spcPts val="0"/>
              </a:spcAft>
              <a:buClr>
                <a:schemeClr val="lt1"/>
              </a:buClr>
              <a:buSzPts val="4200"/>
              <a:buNone/>
              <a:defRPr sz="4200">
                <a:solidFill>
                  <a:schemeClr val="lt1"/>
                </a:solidFill>
              </a:defRPr>
            </a:lvl2pPr>
            <a:lvl3pPr lvl="2" algn="ctr">
              <a:lnSpc>
                <a:spcPct val="80000"/>
              </a:lnSpc>
              <a:spcBef>
                <a:spcPts val="0"/>
              </a:spcBef>
              <a:spcAft>
                <a:spcPts val="0"/>
              </a:spcAft>
              <a:buClr>
                <a:schemeClr val="lt1"/>
              </a:buClr>
              <a:buSzPts val="4200"/>
              <a:buNone/>
              <a:defRPr sz="4200">
                <a:solidFill>
                  <a:schemeClr val="lt1"/>
                </a:solidFill>
              </a:defRPr>
            </a:lvl3pPr>
            <a:lvl4pPr lvl="3" algn="ctr">
              <a:lnSpc>
                <a:spcPct val="80000"/>
              </a:lnSpc>
              <a:spcBef>
                <a:spcPts val="0"/>
              </a:spcBef>
              <a:spcAft>
                <a:spcPts val="0"/>
              </a:spcAft>
              <a:buClr>
                <a:schemeClr val="lt1"/>
              </a:buClr>
              <a:buSzPts val="4200"/>
              <a:buNone/>
              <a:defRPr sz="4200">
                <a:solidFill>
                  <a:schemeClr val="lt1"/>
                </a:solidFill>
              </a:defRPr>
            </a:lvl4pPr>
            <a:lvl5pPr lvl="4" algn="ctr">
              <a:lnSpc>
                <a:spcPct val="80000"/>
              </a:lnSpc>
              <a:spcBef>
                <a:spcPts val="0"/>
              </a:spcBef>
              <a:spcAft>
                <a:spcPts val="0"/>
              </a:spcAft>
              <a:buClr>
                <a:schemeClr val="lt1"/>
              </a:buClr>
              <a:buSzPts val="4200"/>
              <a:buNone/>
              <a:defRPr sz="4200">
                <a:solidFill>
                  <a:schemeClr val="lt1"/>
                </a:solidFill>
              </a:defRPr>
            </a:lvl5pPr>
            <a:lvl6pPr lvl="5" algn="ctr">
              <a:lnSpc>
                <a:spcPct val="80000"/>
              </a:lnSpc>
              <a:spcBef>
                <a:spcPts val="0"/>
              </a:spcBef>
              <a:spcAft>
                <a:spcPts val="0"/>
              </a:spcAft>
              <a:buClr>
                <a:schemeClr val="lt1"/>
              </a:buClr>
              <a:buSzPts val="4200"/>
              <a:buNone/>
              <a:defRPr sz="4200">
                <a:solidFill>
                  <a:schemeClr val="lt1"/>
                </a:solidFill>
              </a:defRPr>
            </a:lvl6pPr>
            <a:lvl7pPr lvl="6" algn="ctr">
              <a:lnSpc>
                <a:spcPct val="80000"/>
              </a:lnSpc>
              <a:spcBef>
                <a:spcPts val="0"/>
              </a:spcBef>
              <a:spcAft>
                <a:spcPts val="0"/>
              </a:spcAft>
              <a:buClr>
                <a:schemeClr val="lt1"/>
              </a:buClr>
              <a:buSzPts val="4200"/>
              <a:buNone/>
              <a:defRPr sz="4200">
                <a:solidFill>
                  <a:schemeClr val="lt1"/>
                </a:solidFill>
              </a:defRPr>
            </a:lvl7pPr>
            <a:lvl8pPr lvl="7" algn="ctr">
              <a:lnSpc>
                <a:spcPct val="80000"/>
              </a:lnSpc>
              <a:spcBef>
                <a:spcPts val="0"/>
              </a:spcBef>
              <a:spcAft>
                <a:spcPts val="0"/>
              </a:spcAft>
              <a:buClr>
                <a:schemeClr val="lt1"/>
              </a:buClr>
              <a:buSzPts val="4200"/>
              <a:buNone/>
              <a:defRPr sz="4200">
                <a:solidFill>
                  <a:schemeClr val="lt1"/>
                </a:solidFill>
              </a:defRPr>
            </a:lvl8pPr>
            <a:lvl9pPr lvl="8" algn="ctr">
              <a:lnSpc>
                <a:spcPct val="8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ONE_COLUMN_TEXT_1_1_1">
    <p:bg>
      <p:bgPr>
        <a:solidFill>
          <a:schemeClr val="accent4"/>
        </a:solidFill>
        <a:effectLst/>
      </p:bgPr>
    </p:bg>
    <p:spTree>
      <p:nvGrpSpPr>
        <p:cNvPr id="1" name="Shape 163"/>
        <p:cNvGrpSpPr/>
        <p:nvPr/>
      </p:nvGrpSpPr>
      <p:grpSpPr>
        <a:xfrm>
          <a:off x="0" y="0"/>
          <a:ext cx="0" cy="0"/>
          <a:chOff x="0" y="0"/>
          <a:chExt cx="0" cy="0"/>
        </a:xfrm>
      </p:grpSpPr>
      <p:sp>
        <p:nvSpPr>
          <p:cNvPr id="164" name="Google Shape;164;p22"/>
          <p:cNvSpPr/>
          <p:nvPr/>
        </p:nvSpPr>
        <p:spPr>
          <a:xfrm>
            <a:off x="245600" y="205147"/>
            <a:ext cx="8648100" cy="4715100"/>
          </a:xfrm>
          <a:prstGeom prst="rect">
            <a:avLst/>
          </a:prstGeom>
          <a:no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65" name="Google Shape;165;p22"/>
          <p:cNvSpPr/>
          <p:nvPr/>
        </p:nvSpPr>
        <p:spPr>
          <a:xfrm>
            <a:off x="323600" y="282875"/>
            <a:ext cx="8492100" cy="4566300"/>
          </a:xfrm>
          <a:prstGeom prst="rect">
            <a:avLst/>
          </a:prstGeom>
          <a:solidFill>
            <a:schemeClr val="accent6"/>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66" name="Google Shape;166;p22"/>
          <p:cNvSpPr txBox="1">
            <a:spLocks noGrp="1"/>
          </p:cNvSpPr>
          <p:nvPr>
            <p:ph type="body" idx="1"/>
          </p:nvPr>
        </p:nvSpPr>
        <p:spPr>
          <a:xfrm>
            <a:off x="464850" y="1272850"/>
            <a:ext cx="8205000" cy="2579700"/>
          </a:xfrm>
          <a:prstGeom prst="rect">
            <a:avLst/>
          </a:prstGeom>
        </p:spPr>
        <p:txBody>
          <a:bodyPr spcFirstLastPara="1" wrap="square" lIns="91425" tIns="91425" rIns="91425" bIns="91425" anchor="ctr" anchorCtr="0">
            <a:noAutofit/>
          </a:bodyPr>
          <a:lstStyle>
            <a:lvl1pPr marL="457200" lvl="0" indent="-406400">
              <a:lnSpc>
                <a:spcPct val="115000"/>
              </a:lnSpc>
              <a:spcBef>
                <a:spcPts val="0"/>
              </a:spcBef>
              <a:spcAft>
                <a:spcPts val="0"/>
              </a:spcAft>
              <a:buClr>
                <a:schemeClr val="accent4"/>
              </a:buClr>
              <a:buSzPts val="2800"/>
              <a:buChar char="●"/>
              <a:defRPr sz="2800">
                <a:solidFill>
                  <a:schemeClr val="accent4"/>
                </a:solidFill>
              </a:defRPr>
            </a:lvl1pPr>
            <a:lvl2pPr marL="914400" lvl="1" indent="-406400">
              <a:lnSpc>
                <a:spcPct val="115000"/>
              </a:lnSpc>
              <a:spcBef>
                <a:spcPts val="0"/>
              </a:spcBef>
              <a:spcAft>
                <a:spcPts val="0"/>
              </a:spcAft>
              <a:buClr>
                <a:schemeClr val="accent4"/>
              </a:buClr>
              <a:buSzPts val="2800"/>
              <a:buChar char="○"/>
              <a:defRPr sz="2800">
                <a:solidFill>
                  <a:schemeClr val="accent4"/>
                </a:solidFill>
              </a:defRPr>
            </a:lvl2pPr>
            <a:lvl3pPr marL="1371600" lvl="2" indent="-406400">
              <a:lnSpc>
                <a:spcPct val="115000"/>
              </a:lnSpc>
              <a:spcBef>
                <a:spcPts val="0"/>
              </a:spcBef>
              <a:spcAft>
                <a:spcPts val="0"/>
              </a:spcAft>
              <a:buClr>
                <a:schemeClr val="accent4"/>
              </a:buClr>
              <a:buSzPts val="2800"/>
              <a:buChar char="■"/>
              <a:defRPr sz="2800">
                <a:solidFill>
                  <a:schemeClr val="accent4"/>
                </a:solidFill>
              </a:defRPr>
            </a:lvl3pPr>
            <a:lvl4pPr marL="1828800" lvl="3" indent="-406400">
              <a:lnSpc>
                <a:spcPct val="115000"/>
              </a:lnSpc>
              <a:spcBef>
                <a:spcPts val="0"/>
              </a:spcBef>
              <a:spcAft>
                <a:spcPts val="0"/>
              </a:spcAft>
              <a:buClr>
                <a:schemeClr val="accent4"/>
              </a:buClr>
              <a:buSzPts val="2800"/>
              <a:buChar char="●"/>
              <a:defRPr sz="2800">
                <a:solidFill>
                  <a:schemeClr val="accent4"/>
                </a:solidFill>
              </a:defRPr>
            </a:lvl4pPr>
            <a:lvl5pPr marL="2286000" lvl="4" indent="-406400">
              <a:lnSpc>
                <a:spcPct val="115000"/>
              </a:lnSpc>
              <a:spcBef>
                <a:spcPts val="0"/>
              </a:spcBef>
              <a:spcAft>
                <a:spcPts val="0"/>
              </a:spcAft>
              <a:buClr>
                <a:schemeClr val="accent4"/>
              </a:buClr>
              <a:buSzPts val="2800"/>
              <a:buChar char="○"/>
              <a:defRPr sz="2800">
                <a:solidFill>
                  <a:schemeClr val="accent4"/>
                </a:solidFill>
              </a:defRPr>
            </a:lvl5pPr>
            <a:lvl6pPr marL="2743200" lvl="5" indent="-406400">
              <a:lnSpc>
                <a:spcPct val="115000"/>
              </a:lnSpc>
              <a:spcBef>
                <a:spcPts val="0"/>
              </a:spcBef>
              <a:spcAft>
                <a:spcPts val="0"/>
              </a:spcAft>
              <a:buClr>
                <a:schemeClr val="accent4"/>
              </a:buClr>
              <a:buSzPts val="2800"/>
              <a:buChar char="■"/>
              <a:defRPr sz="2800">
                <a:solidFill>
                  <a:schemeClr val="accent4"/>
                </a:solidFill>
              </a:defRPr>
            </a:lvl6pPr>
            <a:lvl7pPr marL="3200400" lvl="6" indent="-406400">
              <a:lnSpc>
                <a:spcPct val="115000"/>
              </a:lnSpc>
              <a:spcBef>
                <a:spcPts val="0"/>
              </a:spcBef>
              <a:spcAft>
                <a:spcPts val="0"/>
              </a:spcAft>
              <a:buClr>
                <a:schemeClr val="accent4"/>
              </a:buClr>
              <a:buSzPts val="2800"/>
              <a:buChar char="●"/>
              <a:defRPr sz="2800">
                <a:solidFill>
                  <a:schemeClr val="accent4"/>
                </a:solidFill>
              </a:defRPr>
            </a:lvl7pPr>
            <a:lvl8pPr marL="3657600" lvl="7" indent="-406400">
              <a:lnSpc>
                <a:spcPct val="115000"/>
              </a:lnSpc>
              <a:spcBef>
                <a:spcPts val="0"/>
              </a:spcBef>
              <a:spcAft>
                <a:spcPts val="0"/>
              </a:spcAft>
              <a:buClr>
                <a:schemeClr val="accent4"/>
              </a:buClr>
              <a:buSzPts val="2800"/>
              <a:buChar char="○"/>
              <a:defRPr sz="2800">
                <a:solidFill>
                  <a:schemeClr val="accent4"/>
                </a:solidFill>
              </a:defRPr>
            </a:lvl8pPr>
            <a:lvl9pPr marL="4114800" lvl="8" indent="-406400">
              <a:lnSpc>
                <a:spcPct val="115000"/>
              </a:lnSpc>
              <a:spcBef>
                <a:spcPts val="0"/>
              </a:spcBef>
              <a:spcAft>
                <a:spcPts val="0"/>
              </a:spcAft>
              <a:buClr>
                <a:schemeClr val="accent4"/>
              </a:buClr>
              <a:buSzPts val="2800"/>
              <a:buChar char="■"/>
              <a:defRPr sz="2800">
                <a:solidFill>
                  <a:schemeClr val="accent4"/>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3">
  <p:cSld name="ONE_COLUMN_TEXT_1_1_1_1">
    <p:bg>
      <p:bgPr>
        <a:solidFill>
          <a:schemeClr val="accent3"/>
        </a:solidFill>
        <a:effectLst/>
      </p:bgPr>
    </p:bg>
    <p:spTree>
      <p:nvGrpSpPr>
        <p:cNvPr id="1" name="Shape 167"/>
        <p:cNvGrpSpPr/>
        <p:nvPr/>
      </p:nvGrpSpPr>
      <p:grpSpPr>
        <a:xfrm>
          <a:off x="0" y="0"/>
          <a:ext cx="0" cy="0"/>
          <a:chOff x="0" y="0"/>
          <a:chExt cx="0" cy="0"/>
        </a:xfrm>
      </p:grpSpPr>
      <p:sp>
        <p:nvSpPr>
          <p:cNvPr id="168" name="Google Shape;168;p23"/>
          <p:cNvSpPr/>
          <p:nvPr/>
        </p:nvSpPr>
        <p:spPr>
          <a:xfrm>
            <a:off x="5063775" y="2889644"/>
            <a:ext cx="1599900" cy="15999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Roboto"/>
              <a:ea typeface="Roboto"/>
              <a:cs typeface="Roboto"/>
              <a:sym typeface="Roboto"/>
            </a:endParaRPr>
          </a:p>
        </p:txBody>
      </p:sp>
      <p:sp>
        <p:nvSpPr>
          <p:cNvPr id="169" name="Google Shape;169;p23"/>
          <p:cNvSpPr/>
          <p:nvPr/>
        </p:nvSpPr>
        <p:spPr>
          <a:xfrm>
            <a:off x="5063775" y="1289744"/>
            <a:ext cx="1599900" cy="15999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Roboto"/>
              <a:ea typeface="Roboto"/>
              <a:cs typeface="Roboto"/>
              <a:sym typeface="Roboto"/>
            </a:endParaRPr>
          </a:p>
        </p:txBody>
      </p:sp>
      <p:sp>
        <p:nvSpPr>
          <p:cNvPr id="170" name="Google Shape;170;p23"/>
          <p:cNvSpPr/>
          <p:nvPr/>
        </p:nvSpPr>
        <p:spPr>
          <a:xfrm>
            <a:off x="6663675" y="2889494"/>
            <a:ext cx="1599900" cy="15999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Roboto"/>
              <a:ea typeface="Roboto"/>
              <a:cs typeface="Roboto"/>
              <a:sym typeface="Roboto"/>
            </a:endParaRPr>
          </a:p>
        </p:txBody>
      </p:sp>
      <p:sp>
        <p:nvSpPr>
          <p:cNvPr id="171" name="Google Shape;171;p23"/>
          <p:cNvSpPr/>
          <p:nvPr/>
        </p:nvSpPr>
        <p:spPr>
          <a:xfrm>
            <a:off x="6663675" y="1289594"/>
            <a:ext cx="1599900" cy="1599900"/>
          </a:xfrm>
          <a:prstGeom prst="rect">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accent2"/>
              </a:solidFill>
              <a:latin typeface="Roboto"/>
              <a:ea typeface="Roboto"/>
              <a:cs typeface="Roboto"/>
              <a:sym typeface="Roboto"/>
            </a:endParaRPr>
          </a:p>
        </p:txBody>
      </p:sp>
      <p:sp>
        <p:nvSpPr>
          <p:cNvPr id="172" name="Google Shape;172;p23"/>
          <p:cNvSpPr/>
          <p:nvPr/>
        </p:nvSpPr>
        <p:spPr>
          <a:xfrm>
            <a:off x="245600" y="205147"/>
            <a:ext cx="8648100" cy="47151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73" name="Google Shape;173;p23"/>
          <p:cNvSpPr/>
          <p:nvPr/>
        </p:nvSpPr>
        <p:spPr>
          <a:xfrm>
            <a:off x="323600" y="282875"/>
            <a:ext cx="8492100" cy="45663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74" name="Google Shape;174;p23"/>
          <p:cNvSpPr txBox="1">
            <a:spLocks noGrp="1"/>
          </p:cNvSpPr>
          <p:nvPr>
            <p:ph type="sldNum" idx="12"/>
          </p:nvPr>
        </p:nvSpPr>
        <p:spPr>
          <a:xfrm>
            <a:off x="8498350" y="4497850"/>
            <a:ext cx="645900" cy="646500"/>
          </a:xfrm>
          <a:prstGeom prst="rect">
            <a:avLst/>
          </a:prstGeom>
          <a:solidFill>
            <a:schemeClr val="accent3"/>
          </a:solidFill>
        </p:spPr>
        <p:txBody>
          <a:bodyPr spcFirstLastPara="1" wrap="square" lIns="91425" tIns="91425" rIns="91425" bIns="91425" anchor="ctr" anchorCtr="0">
            <a:noAutofit/>
          </a:bodyPr>
          <a:lstStyle>
            <a:lvl1pPr lvl="0" rtl="0">
              <a:buNone/>
              <a:defRPr sz="2000">
                <a:solidFill>
                  <a:schemeClr val="accent2"/>
                </a:solidFill>
              </a:defRPr>
            </a:lvl1pPr>
            <a:lvl2pPr lvl="1" rtl="0">
              <a:buNone/>
              <a:defRPr sz="2000">
                <a:solidFill>
                  <a:schemeClr val="accent2"/>
                </a:solidFill>
              </a:defRPr>
            </a:lvl2pPr>
            <a:lvl3pPr lvl="2" rtl="0">
              <a:buNone/>
              <a:defRPr sz="2000">
                <a:solidFill>
                  <a:schemeClr val="accent2"/>
                </a:solidFill>
              </a:defRPr>
            </a:lvl3pPr>
            <a:lvl4pPr lvl="3" rtl="0">
              <a:buNone/>
              <a:defRPr sz="2000">
                <a:solidFill>
                  <a:schemeClr val="accent2"/>
                </a:solidFill>
              </a:defRPr>
            </a:lvl4pPr>
            <a:lvl5pPr lvl="4" rtl="0">
              <a:buNone/>
              <a:defRPr sz="2000">
                <a:solidFill>
                  <a:schemeClr val="accent2"/>
                </a:solidFill>
              </a:defRPr>
            </a:lvl5pPr>
            <a:lvl6pPr lvl="5" rtl="0">
              <a:buNone/>
              <a:defRPr sz="2000">
                <a:solidFill>
                  <a:schemeClr val="accent2"/>
                </a:solidFill>
              </a:defRPr>
            </a:lvl6pPr>
            <a:lvl7pPr lvl="6" rtl="0">
              <a:buNone/>
              <a:defRPr sz="2000">
                <a:solidFill>
                  <a:schemeClr val="accent2"/>
                </a:solidFill>
              </a:defRPr>
            </a:lvl7pPr>
            <a:lvl8pPr lvl="7" rtl="0">
              <a:buNone/>
              <a:defRPr sz="2000">
                <a:solidFill>
                  <a:schemeClr val="accent2"/>
                </a:solidFill>
              </a:defRPr>
            </a:lvl8pPr>
            <a:lvl9pPr lvl="8" rtl="0">
              <a:buNone/>
              <a:defRPr sz="2000">
                <a:solidFill>
                  <a:schemeClr val="accent2"/>
                </a:solidFill>
              </a:defRPr>
            </a:lvl9pPr>
          </a:lstStyle>
          <a:p>
            <a:pPr marL="0" lvl="0" indent="0" algn="ctr" rtl="0">
              <a:spcBef>
                <a:spcPts val="0"/>
              </a:spcBef>
              <a:spcAft>
                <a:spcPts val="0"/>
              </a:spcAft>
              <a:buNone/>
            </a:pPr>
            <a:fld id="{00000000-1234-1234-1234-123412341234}" type="slidenum">
              <a:rPr lang="en"/>
              <a:t>‹#›</a:t>
            </a:fld>
            <a:endParaRPr/>
          </a:p>
        </p:txBody>
      </p:sp>
      <p:sp>
        <p:nvSpPr>
          <p:cNvPr id="175" name="Google Shape;175;p23"/>
          <p:cNvSpPr txBox="1">
            <a:spLocks noGrp="1"/>
          </p:cNvSpPr>
          <p:nvPr>
            <p:ph type="subTitle" idx="1"/>
          </p:nvPr>
        </p:nvSpPr>
        <p:spPr>
          <a:xfrm>
            <a:off x="464850" y="432024"/>
            <a:ext cx="4209900" cy="1502700"/>
          </a:xfrm>
          <a:prstGeom prst="rect">
            <a:avLst/>
          </a:prstGeom>
        </p:spPr>
        <p:txBody>
          <a:bodyPr spcFirstLastPara="1" wrap="square" lIns="91425" tIns="91425" rIns="91425" bIns="91425" anchor="b" anchorCtr="0">
            <a:noAutofit/>
          </a:bodyPr>
          <a:lstStyle>
            <a:lvl1pPr lvl="0">
              <a:lnSpc>
                <a:spcPct val="90000"/>
              </a:lnSpc>
              <a:spcBef>
                <a:spcPts val="0"/>
              </a:spcBef>
              <a:spcAft>
                <a:spcPts val="0"/>
              </a:spcAft>
              <a:buClr>
                <a:schemeClr val="accent2"/>
              </a:buClr>
              <a:buSzPts val="4800"/>
              <a:buNone/>
              <a:defRPr sz="4800">
                <a:solidFill>
                  <a:schemeClr val="accent2"/>
                </a:solidFill>
              </a:defRPr>
            </a:lvl1pPr>
            <a:lvl2pPr lvl="1">
              <a:lnSpc>
                <a:spcPct val="90000"/>
              </a:lnSpc>
              <a:spcBef>
                <a:spcPts val="0"/>
              </a:spcBef>
              <a:spcAft>
                <a:spcPts val="0"/>
              </a:spcAft>
              <a:buClr>
                <a:schemeClr val="accent2"/>
              </a:buClr>
              <a:buSzPts val="4800"/>
              <a:buNone/>
              <a:defRPr sz="4800">
                <a:solidFill>
                  <a:schemeClr val="accent2"/>
                </a:solidFill>
              </a:defRPr>
            </a:lvl2pPr>
            <a:lvl3pPr lvl="2">
              <a:lnSpc>
                <a:spcPct val="90000"/>
              </a:lnSpc>
              <a:spcBef>
                <a:spcPts val="0"/>
              </a:spcBef>
              <a:spcAft>
                <a:spcPts val="0"/>
              </a:spcAft>
              <a:buClr>
                <a:schemeClr val="accent2"/>
              </a:buClr>
              <a:buSzPts val="4800"/>
              <a:buNone/>
              <a:defRPr sz="4800">
                <a:solidFill>
                  <a:schemeClr val="accent2"/>
                </a:solidFill>
              </a:defRPr>
            </a:lvl3pPr>
            <a:lvl4pPr lvl="3">
              <a:lnSpc>
                <a:spcPct val="90000"/>
              </a:lnSpc>
              <a:spcBef>
                <a:spcPts val="0"/>
              </a:spcBef>
              <a:spcAft>
                <a:spcPts val="0"/>
              </a:spcAft>
              <a:buClr>
                <a:schemeClr val="accent2"/>
              </a:buClr>
              <a:buSzPts val="4800"/>
              <a:buNone/>
              <a:defRPr sz="4800">
                <a:solidFill>
                  <a:schemeClr val="accent2"/>
                </a:solidFill>
              </a:defRPr>
            </a:lvl4pPr>
            <a:lvl5pPr lvl="4">
              <a:lnSpc>
                <a:spcPct val="90000"/>
              </a:lnSpc>
              <a:spcBef>
                <a:spcPts val="0"/>
              </a:spcBef>
              <a:spcAft>
                <a:spcPts val="0"/>
              </a:spcAft>
              <a:buClr>
                <a:schemeClr val="accent2"/>
              </a:buClr>
              <a:buSzPts val="4800"/>
              <a:buNone/>
              <a:defRPr sz="4800">
                <a:solidFill>
                  <a:schemeClr val="accent2"/>
                </a:solidFill>
              </a:defRPr>
            </a:lvl5pPr>
            <a:lvl6pPr lvl="5">
              <a:lnSpc>
                <a:spcPct val="90000"/>
              </a:lnSpc>
              <a:spcBef>
                <a:spcPts val="0"/>
              </a:spcBef>
              <a:spcAft>
                <a:spcPts val="0"/>
              </a:spcAft>
              <a:buClr>
                <a:schemeClr val="accent2"/>
              </a:buClr>
              <a:buSzPts val="4800"/>
              <a:buNone/>
              <a:defRPr sz="4800">
                <a:solidFill>
                  <a:schemeClr val="accent2"/>
                </a:solidFill>
              </a:defRPr>
            </a:lvl6pPr>
            <a:lvl7pPr lvl="6">
              <a:lnSpc>
                <a:spcPct val="90000"/>
              </a:lnSpc>
              <a:spcBef>
                <a:spcPts val="0"/>
              </a:spcBef>
              <a:spcAft>
                <a:spcPts val="0"/>
              </a:spcAft>
              <a:buClr>
                <a:schemeClr val="accent2"/>
              </a:buClr>
              <a:buSzPts val="4800"/>
              <a:buNone/>
              <a:defRPr sz="4800">
                <a:solidFill>
                  <a:schemeClr val="accent2"/>
                </a:solidFill>
              </a:defRPr>
            </a:lvl7pPr>
            <a:lvl8pPr lvl="7">
              <a:lnSpc>
                <a:spcPct val="90000"/>
              </a:lnSpc>
              <a:spcBef>
                <a:spcPts val="0"/>
              </a:spcBef>
              <a:spcAft>
                <a:spcPts val="0"/>
              </a:spcAft>
              <a:buClr>
                <a:schemeClr val="accent2"/>
              </a:buClr>
              <a:buSzPts val="4800"/>
              <a:buNone/>
              <a:defRPr sz="4800">
                <a:solidFill>
                  <a:schemeClr val="accent2"/>
                </a:solidFill>
              </a:defRPr>
            </a:lvl8pPr>
            <a:lvl9pPr lvl="8">
              <a:lnSpc>
                <a:spcPct val="90000"/>
              </a:lnSpc>
              <a:spcBef>
                <a:spcPts val="0"/>
              </a:spcBef>
              <a:spcAft>
                <a:spcPts val="0"/>
              </a:spcAft>
              <a:buClr>
                <a:schemeClr val="accent2"/>
              </a:buClr>
              <a:buSzPts val="4800"/>
              <a:buNone/>
              <a:defRPr sz="4800">
                <a:solidFill>
                  <a:schemeClr val="accent2"/>
                </a:solidFill>
              </a:defRPr>
            </a:lvl9pPr>
          </a:lstStyle>
          <a:p>
            <a:endParaRPr/>
          </a:p>
        </p:txBody>
      </p:sp>
      <p:sp>
        <p:nvSpPr>
          <p:cNvPr id="176" name="Google Shape;176;p23"/>
          <p:cNvSpPr txBox="1">
            <a:spLocks noGrp="1"/>
          </p:cNvSpPr>
          <p:nvPr>
            <p:ph type="body" idx="2"/>
          </p:nvPr>
        </p:nvSpPr>
        <p:spPr>
          <a:xfrm>
            <a:off x="464850" y="1918250"/>
            <a:ext cx="3833400" cy="2579700"/>
          </a:xfrm>
          <a:prstGeom prst="rect">
            <a:avLst/>
          </a:prstGeom>
        </p:spPr>
        <p:txBody>
          <a:bodyPr spcFirstLastPara="1" wrap="square" lIns="91425" tIns="91425" rIns="91425" bIns="91425" anchor="t" anchorCtr="0">
            <a:noAutofit/>
          </a:bodyPr>
          <a:lstStyle>
            <a:lvl1pPr marL="457200" lvl="0" indent="-336550">
              <a:lnSpc>
                <a:spcPct val="115000"/>
              </a:lnSpc>
              <a:spcBef>
                <a:spcPts val="0"/>
              </a:spcBef>
              <a:spcAft>
                <a:spcPts val="0"/>
              </a:spcAft>
              <a:buClr>
                <a:schemeClr val="accent2"/>
              </a:buClr>
              <a:buSzPts val="1700"/>
              <a:buChar char="●"/>
              <a:defRPr sz="1700">
                <a:solidFill>
                  <a:schemeClr val="accent2"/>
                </a:solidFill>
              </a:defRPr>
            </a:lvl1pPr>
            <a:lvl2pPr marL="914400" lvl="1" indent="-336550">
              <a:lnSpc>
                <a:spcPct val="115000"/>
              </a:lnSpc>
              <a:spcBef>
                <a:spcPts val="0"/>
              </a:spcBef>
              <a:spcAft>
                <a:spcPts val="0"/>
              </a:spcAft>
              <a:buClr>
                <a:schemeClr val="accent2"/>
              </a:buClr>
              <a:buSzPts val="1700"/>
              <a:buChar char="○"/>
              <a:defRPr sz="1700">
                <a:solidFill>
                  <a:schemeClr val="accent2"/>
                </a:solidFill>
              </a:defRPr>
            </a:lvl2pPr>
            <a:lvl3pPr marL="1371600" lvl="2" indent="-336550">
              <a:lnSpc>
                <a:spcPct val="115000"/>
              </a:lnSpc>
              <a:spcBef>
                <a:spcPts val="0"/>
              </a:spcBef>
              <a:spcAft>
                <a:spcPts val="0"/>
              </a:spcAft>
              <a:buClr>
                <a:schemeClr val="accent2"/>
              </a:buClr>
              <a:buSzPts val="1700"/>
              <a:buChar char="■"/>
              <a:defRPr sz="1700">
                <a:solidFill>
                  <a:schemeClr val="accent2"/>
                </a:solidFill>
              </a:defRPr>
            </a:lvl3pPr>
            <a:lvl4pPr marL="1828800" lvl="3" indent="-336550">
              <a:lnSpc>
                <a:spcPct val="115000"/>
              </a:lnSpc>
              <a:spcBef>
                <a:spcPts val="0"/>
              </a:spcBef>
              <a:spcAft>
                <a:spcPts val="0"/>
              </a:spcAft>
              <a:buClr>
                <a:schemeClr val="accent2"/>
              </a:buClr>
              <a:buSzPts val="1700"/>
              <a:buChar char="●"/>
              <a:defRPr sz="1700">
                <a:solidFill>
                  <a:schemeClr val="accent2"/>
                </a:solidFill>
              </a:defRPr>
            </a:lvl4pPr>
            <a:lvl5pPr marL="2286000" lvl="4" indent="-336550">
              <a:lnSpc>
                <a:spcPct val="115000"/>
              </a:lnSpc>
              <a:spcBef>
                <a:spcPts val="0"/>
              </a:spcBef>
              <a:spcAft>
                <a:spcPts val="0"/>
              </a:spcAft>
              <a:buClr>
                <a:schemeClr val="accent2"/>
              </a:buClr>
              <a:buSzPts val="1700"/>
              <a:buChar char="○"/>
              <a:defRPr sz="1700">
                <a:solidFill>
                  <a:schemeClr val="accent2"/>
                </a:solidFill>
              </a:defRPr>
            </a:lvl5pPr>
            <a:lvl6pPr marL="2743200" lvl="5" indent="-336550">
              <a:lnSpc>
                <a:spcPct val="115000"/>
              </a:lnSpc>
              <a:spcBef>
                <a:spcPts val="0"/>
              </a:spcBef>
              <a:spcAft>
                <a:spcPts val="0"/>
              </a:spcAft>
              <a:buClr>
                <a:schemeClr val="accent2"/>
              </a:buClr>
              <a:buSzPts val="1700"/>
              <a:buChar char="■"/>
              <a:defRPr sz="1700">
                <a:solidFill>
                  <a:schemeClr val="accent2"/>
                </a:solidFill>
              </a:defRPr>
            </a:lvl6pPr>
            <a:lvl7pPr marL="3200400" lvl="6" indent="-336550">
              <a:lnSpc>
                <a:spcPct val="115000"/>
              </a:lnSpc>
              <a:spcBef>
                <a:spcPts val="0"/>
              </a:spcBef>
              <a:spcAft>
                <a:spcPts val="0"/>
              </a:spcAft>
              <a:buClr>
                <a:schemeClr val="accent2"/>
              </a:buClr>
              <a:buSzPts val="1700"/>
              <a:buChar char="●"/>
              <a:defRPr sz="1700">
                <a:solidFill>
                  <a:schemeClr val="accent2"/>
                </a:solidFill>
              </a:defRPr>
            </a:lvl7pPr>
            <a:lvl8pPr marL="3657600" lvl="7" indent="-336550">
              <a:lnSpc>
                <a:spcPct val="115000"/>
              </a:lnSpc>
              <a:spcBef>
                <a:spcPts val="0"/>
              </a:spcBef>
              <a:spcAft>
                <a:spcPts val="0"/>
              </a:spcAft>
              <a:buClr>
                <a:schemeClr val="accent2"/>
              </a:buClr>
              <a:buSzPts val="1700"/>
              <a:buChar char="○"/>
              <a:defRPr sz="1700">
                <a:solidFill>
                  <a:schemeClr val="accent2"/>
                </a:solidFill>
              </a:defRPr>
            </a:lvl8pPr>
            <a:lvl9pPr marL="4114800" lvl="8" indent="-336550">
              <a:lnSpc>
                <a:spcPct val="115000"/>
              </a:lnSpc>
              <a:spcBef>
                <a:spcPts val="0"/>
              </a:spcBef>
              <a:spcAft>
                <a:spcPts val="0"/>
              </a:spcAft>
              <a:buClr>
                <a:schemeClr val="accent2"/>
              </a:buClr>
              <a:buSzPts val="1700"/>
              <a:buChar char="■"/>
              <a:defRPr sz="1700">
                <a:solidFill>
                  <a:schemeClr val="accent2"/>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only">
  <p:cSld name="ONE_COLUMN_TEXT_1_1_1_1_1">
    <p:bg>
      <p:bgPr>
        <a:solidFill>
          <a:schemeClr val="accent3"/>
        </a:solidFill>
        <a:effectLst/>
      </p:bgPr>
    </p:bg>
    <p:spTree>
      <p:nvGrpSpPr>
        <p:cNvPr id="1" name="Shape 177"/>
        <p:cNvGrpSpPr/>
        <p:nvPr/>
      </p:nvGrpSpPr>
      <p:grpSpPr>
        <a:xfrm>
          <a:off x="0" y="0"/>
          <a:ext cx="0" cy="0"/>
          <a:chOff x="0" y="0"/>
          <a:chExt cx="0" cy="0"/>
        </a:xfrm>
      </p:grpSpPr>
      <p:sp>
        <p:nvSpPr>
          <p:cNvPr id="178" name="Google Shape;178;p24"/>
          <p:cNvSpPr/>
          <p:nvPr/>
        </p:nvSpPr>
        <p:spPr>
          <a:xfrm>
            <a:off x="245600" y="205147"/>
            <a:ext cx="8648100" cy="47151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79" name="Google Shape;179;p24"/>
          <p:cNvSpPr>
            <a:spLocks noGrp="1"/>
          </p:cNvSpPr>
          <p:nvPr>
            <p:ph type="pic" idx="2"/>
          </p:nvPr>
        </p:nvSpPr>
        <p:spPr>
          <a:xfrm>
            <a:off x="351175" y="307450"/>
            <a:ext cx="8445600" cy="4513500"/>
          </a:xfrm>
          <a:prstGeom prst="rect">
            <a:avLst/>
          </a:prstGeom>
          <a:noFill/>
          <a:ln w="9525" cap="flat" cmpd="sng">
            <a:solidFill>
              <a:schemeClr val="accent2"/>
            </a:solidFill>
            <a:prstDash val="solid"/>
            <a:round/>
            <a:headEnd type="none" w="sm" len="sm"/>
            <a:tailEnd type="none" w="sm" len="sm"/>
          </a:ln>
        </p:spPr>
      </p:sp>
      <p:sp>
        <p:nvSpPr>
          <p:cNvPr id="180" name="Google Shape;180;p24"/>
          <p:cNvSpPr txBox="1">
            <a:spLocks noGrp="1"/>
          </p:cNvSpPr>
          <p:nvPr>
            <p:ph type="sldNum" idx="12"/>
          </p:nvPr>
        </p:nvSpPr>
        <p:spPr>
          <a:xfrm>
            <a:off x="8498350" y="4497850"/>
            <a:ext cx="645900" cy="646500"/>
          </a:xfrm>
          <a:prstGeom prst="rect">
            <a:avLst/>
          </a:prstGeom>
          <a:solidFill>
            <a:schemeClr val="accent3"/>
          </a:solidFill>
        </p:spPr>
        <p:txBody>
          <a:bodyPr spcFirstLastPara="1" wrap="square" lIns="91425" tIns="91425" rIns="91425" bIns="91425" anchor="ctr" anchorCtr="0">
            <a:noAutofit/>
          </a:bodyPr>
          <a:lstStyle>
            <a:lvl1pPr lvl="0" rtl="0">
              <a:buNone/>
              <a:defRPr sz="2000">
                <a:solidFill>
                  <a:schemeClr val="accent2"/>
                </a:solidFill>
              </a:defRPr>
            </a:lvl1pPr>
            <a:lvl2pPr lvl="1" rtl="0">
              <a:buNone/>
              <a:defRPr sz="2000">
                <a:solidFill>
                  <a:schemeClr val="accent2"/>
                </a:solidFill>
              </a:defRPr>
            </a:lvl2pPr>
            <a:lvl3pPr lvl="2" rtl="0">
              <a:buNone/>
              <a:defRPr sz="2000">
                <a:solidFill>
                  <a:schemeClr val="accent2"/>
                </a:solidFill>
              </a:defRPr>
            </a:lvl3pPr>
            <a:lvl4pPr lvl="3" rtl="0">
              <a:buNone/>
              <a:defRPr sz="2000">
                <a:solidFill>
                  <a:schemeClr val="accent2"/>
                </a:solidFill>
              </a:defRPr>
            </a:lvl4pPr>
            <a:lvl5pPr lvl="4" rtl="0">
              <a:buNone/>
              <a:defRPr sz="2000">
                <a:solidFill>
                  <a:schemeClr val="accent2"/>
                </a:solidFill>
              </a:defRPr>
            </a:lvl5pPr>
            <a:lvl6pPr lvl="5" rtl="0">
              <a:buNone/>
              <a:defRPr sz="2000">
                <a:solidFill>
                  <a:schemeClr val="accent2"/>
                </a:solidFill>
              </a:defRPr>
            </a:lvl6pPr>
            <a:lvl7pPr lvl="6" rtl="0">
              <a:buNone/>
              <a:defRPr sz="2000">
                <a:solidFill>
                  <a:schemeClr val="accent2"/>
                </a:solidFill>
              </a:defRPr>
            </a:lvl7pPr>
            <a:lvl8pPr lvl="7" rtl="0">
              <a:buNone/>
              <a:defRPr sz="2000">
                <a:solidFill>
                  <a:schemeClr val="accent2"/>
                </a:solidFill>
              </a:defRPr>
            </a:lvl8pPr>
            <a:lvl9pPr lvl="8" rtl="0">
              <a:buNone/>
              <a:defRPr sz="2000">
                <a:solidFill>
                  <a:schemeClr val="accent2"/>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ummary">
  <p:cSld name="CUSTOM_7">
    <p:spTree>
      <p:nvGrpSpPr>
        <p:cNvPr id="1" name="Shape 181"/>
        <p:cNvGrpSpPr/>
        <p:nvPr/>
      </p:nvGrpSpPr>
      <p:grpSpPr>
        <a:xfrm>
          <a:off x="0" y="0"/>
          <a:ext cx="0" cy="0"/>
          <a:chOff x="0" y="0"/>
          <a:chExt cx="0" cy="0"/>
        </a:xfrm>
      </p:grpSpPr>
      <p:sp>
        <p:nvSpPr>
          <p:cNvPr id="182" name="Google Shape;182;p25"/>
          <p:cNvSpPr/>
          <p:nvPr/>
        </p:nvSpPr>
        <p:spPr>
          <a:xfrm>
            <a:off x="6080450" y="1890000"/>
            <a:ext cx="3063300" cy="32535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3" name="Google Shape;183;p25"/>
          <p:cNvSpPr/>
          <p:nvPr/>
        </p:nvSpPr>
        <p:spPr>
          <a:xfrm>
            <a:off x="3044700" y="1890000"/>
            <a:ext cx="3045000" cy="32535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4" name="Google Shape;184;p25"/>
          <p:cNvSpPr/>
          <p:nvPr/>
        </p:nvSpPr>
        <p:spPr>
          <a:xfrm>
            <a:off x="0" y="0"/>
            <a:ext cx="9144000" cy="18900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5" name="Google Shape;185;p25"/>
          <p:cNvSpPr/>
          <p:nvPr/>
        </p:nvSpPr>
        <p:spPr>
          <a:xfrm>
            <a:off x="6335500" y="2145155"/>
            <a:ext cx="2553300" cy="27819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6" name="Google Shape;186;p25"/>
          <p:cNvSpPr/>
          <p:nvPr/>
        </p:nvSpPr>
        <p:spPr>
          <a:xfrm>
            <a:off x="6413500" y="2217769"/>
            <a:ext cx="2397300" cy="26382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7" name="Google Shape;187;p25"/>
          <p:cNvSpPr/>
          <p:nvPr/>
        </p:nvSpPr>
        <p:spPr>
          <a:xfrm>
            <a:off x="3295350" y="2145155"/>
            <a:ext cx="2553300" cy="27819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8" name="Google Shape;188;p25"/>
          <p:cNvSpPr/>
          <p:nvPr/>
        </p:nvSpPr>
        <p:spPr>
          <a:xfrm>
            <a:off x="3373350" y="2217769"/>
            <a:ext cx="2397300" cy="2638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89" name="Google Shape;189;p25"/>
          <p:cNvSpPr/>
          <p:nvPr/>
        </p:nvSpPr>
        <p:spPr>
          <a:xfrm>
            <a:off x="245600" y="2138075"/>
            <a:ext cx="2553300" cy="27819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90" name="Google Shape;190;p25"/>
          <p:cNvSpPr/>
          <p:nvPr/>
        </p:nvSpPr>
        <p:spPr>
          <a:xfrm>
            <a:off x="323600" y="2210650"/>
            <a:ext cx="2397300" cy="2638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191" name="Google Shape;191;p25"/>
          <p:cNvSpPr txBox="1">
            <a:spLocks noGrp="1"/>
          </p:cNvSpPr>
          <p:nvPr>
            <p:ph type="subTitle" idx="1"/>
          </p:nvPr>
        </p:nvSpPr>
        <p:spPr>
          <a:xfrm>
            <a:off x="450150" y="1036475"/>
            <a:ext cx="8243700" cy="845100"/>
          </a:xfrm>
          <a:prstGeom prst="rect">
            <a:avLst/>
          </a:prstGeom>
        </p:spPr>
        <p:txBody>
          <a:bodyPr spcFirstLastPara="1" wrap="square" lIns="91425" tIns="91425" rIns="91425" bIns="91425" anchor="t" anchorCtr="0">
            <a:noAutofit/>
          </a:bodyPr>
          <a:lstStyle>
            <a:lvl1pPr lvl="0">
              <a:spcBef>
                <a:spcPts val="0"/>
              </a:spcBef>
              <a:spcAft>
                <a:spcPts val="0"/>
              </a:spcAft>
              <a:buClr>
                <a:schemeClr val="lt1"/>
              </a:buClr>
              <a:buSzPts val="2000"/>
              <a:buNone/>
              <a:defRPr sz="2000">
                <a:solidFill>
                  <a:schemeClr val="lt1"/>
                </a:solidFill>
              </a:defRPr>
            </a:lvl1pPr>
            <a:lvl2pPr lvl="1">
              <a:spcBef>
                <a:spcPts val="0"/>
              </a:spcBef>
              <a:spcAft>
                <a:spcPts val="0"/>
              </a:spcAft>
              <a:buClr>
                <a:schemeClr val="lt1"/>
              </a:buClr>
              <a:buSzPts val="2000"/>
              <a:buNone/>
              <a:defRPr sz="2000">
                <a:solidFill>
                  <a:schemeClr val="lt1"/>
                </a:solidFill>
              </a:defRPr>
            </a:lvl2pPr>
            <a:lvl3pPr lvl="2">
              <a:spcBef>
                <a:spcPts val="0"/>
              </a:spcBef>
              <a:spcAft>
                <a:spcPts val="0"/>
              </a:spcAft>
              <a:buClr>
                <a:schemeClr val="lt1"/>
              </a:buClr>
              <a:buSzPts val="2000"/>
              <a:buNone/>
              <a:defRPr sz="2000">
                <a:solidFill>
                  <a:schemeClr val="lt1"/>
                </a:solidFill>
              </a:defRPr>
            </a:lvl3pPr>
            <a:lvl4pPr lvl="3">
              <a:spcBef>
                <a:spcPts val="0"/>
              </a:spcBef>
              <a:spcAft>
                <a:spcPts val="0"/>
              </a:spcAft>
              <a:buClr>
                <a:schemeClr val="lt1"/>
              </a:buClr>
              <a:buSzPts val="2000"/>
              <a:buNone/>
              <a:defRPr sz="2000">
                <a:solidFill>
                  <a:schemeClr val="lt1"/>
                </a:solidFill>
              </a:defRPr>
            </a:lvl4pPr>
            <a:lvl5pPr lvl="4">
              <a:spcBef>
                <a:spcPts val="0"/>
              </a:spcBef>
              <a:spcAft>
                <a:spcPts val="0"/>
              </a:spcAft>
              <a:buClr>
                <a:schemeClr val="lt1"/>
              </a:buClr>
              <a:buSzPts val="2000"/>
              <a:buNone/>
              <a:defRPr sz="2000">
                <a:solidFill>
                  <a:schemeClr val="lt1"/>
                </a:solidFill>
              </a:defRPr>
            </a:lvl5pPr>
            <a:lvl6pPr lvl="5">
              <a:spcBef>
                <a:spcPts val="0"/>
              </a:spcBef>
              <a:spcAft>
                <a:spcPts val="0"/>
              </a:spcAft>
              <a:buClr>
                <a:schemeClr val="lt1"/>
              </a:buClr>
              <a:buSzPts val="2000"/>
              <a:buNone/>
              <a:defRPr sz="2000">
                <a:solidFill>
                  <a:schemeClr val="lt1"/>
                </a:solidFill>
              </a:defRPr>
            </a:lvl6pPr>
            <a:lvl7pPr lvl="6">
              <a:spcBef>
                <a:spcPts val="0"/>
              </a:spcBef>
              <a:spcAft>
                <a:spcPts val="0"/>
              </a:spcAft>
              <a:buClr>
                <a:schemeClr val="lt1"/>
              </a:buClr>
              <a:buSzPts val="2000"/>
              <a:buNone/>
              <a:defRPr sz="2000">
                <a:solidFill>
                  <a:schemeClr val="lt1"/>
                </a:solidFill>
              </a:defRPr>
            </a:lvl7pPr>
            <a:lvl8pPr lvl="7">
              <a:spcBef>
                <a:spcPts val="0"/>
              </a:spcBef>
              <a:spcAft>
                <a:spcPts val="0"/>
              </a:spcAft>
              <a:buClr>
                <a:schemeClr val="lt1"/>
              </a:buClr>
              <a:buSzPts val="2000"/>
              <a:buNone/>
              <a:defRPr sz="2000">
                <a:solidFill>
                  <a:schemeClr val="lt1"/>
                </a:solidFill>
              </a:defRPr>
            </a:lvl8pPr>
            <a:lvl9pPr lvl="8">
              <a:spcBef>
                <a:spcPts val="0"/>
              </a:spcBef>
              <a:spcAft>
                <a:spcPts val="0"/>
              </a:spcAft>
              <a:buClr>
                <a:schemeClr val="lt1"/>
              </a:buClr>
              <a:buSzPts val="2000"/>
              <a:buNone/>
              <a:defRPr sz="2000">
                <a:solidFill>
                  <a:schemeClr val="lt1"/>
                </a:solidFill>
              </a:defRPr>
            </a:lvl9pPr>
          </a:lstStyle>
          <a:p>
            <a:endParaRPr/>
          </a:p>
        </p:txBody>
      </p:sp>
      <p:sp>
        <p:nvSpPr>
          <p:cNvPr id="192" name="Google Shape;192;p25"/>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lt1"/>
              </a:buClr>
              <a:buSzPts val="5400"/>
              <a:buNone/>
              <a:defRPr sz="5400">
                <a:solidFill>
                  <a:schemeClr val="lt1"/>
                </a:solidFill>
              </a:defRPr>
            </a:lvl1pPr>
            <a:lvl2pPr lvl="1">
              <a:lnSpc>
                <a:spcPct val="80000"/>
              </a:lnSpc>
              <a:spcBef>
                <a:spcPts val="0"/>
              </a:spcBef>
              <a:spcAft>
                <a:spcPts val="0"/>
              </a:spcAft>
              <a:buClr>
                <a:schemeClr val="lt1"/>
              </a:buClr>
              <a:buSzPts val="5400"/>
              <a:buNone/>
              <a:defRPr sz="5400">
                <a:solidFill>
                  <a:schemeClr val="lt1"/>
                </a:solidFill>
              </a:defRPr>
            </a:lvl2pPr>
            <a:lvl3pPr lvl="2">
              <a:lnSpc>
                <a:spcPct val="80000"/>
              </a:lnSpc>
              <a:spcBef>
                <a:spcPts val="0"/>
              </a:spcBef>
              <a:spcAft>
                <a:spcPts val="0"/>
              </a:spcAft>
              <a:buClr>
                <a:schemeClr val="lt1"/>
              </a:buClr>
              <a:buSzPts val="5400"/>
              <a:buNone/>
              <a:defRPr sz="5400">
                <a:solidFill>
                  <a:schemeClr val="lt1"/>
                </a:solidFill>
              </a:defRPr>
            </a:lvl3pPr>
            <a:lvl4pPr lvl="3">
              <a:lnSpc>
                <a:spcPct val="80000"/>
              </a:lnSpc>
              <a:spcBef>
                <a:spcPts val="0"/>
              </a:spcBef>
              <a:spcAft>
                <a:spcPts val="0"/>
              </a:spcAft>
              <a:buClr>
                <a:schemeClr val="lt1"/>
              </a:buClr>
              <a:buSzPts val="5400"/>
              <a:buNone/>
              <a:defRPr sz="5400">
                <a:solidFill>
                  <a:schemeClr val="lt1"/>
                </a:solidFill>
              </a:defRPr>
            </a:lvl4pPr>
            <a:lvl5pPr lvl="4">
              <a:lnSpc>
                <a:spcPct val="80000"/>
              </a:lnSpc>
              <a:spcBef>
                <a:spcPts val="0"/>
              </a:spcBef>
              <a:spcAft>
                <a:spcPts val="0"/>
              </a:spcAft>
              <a:buClr>
                <a:schemeClr val="lt1"/>
              </a:buClr>
              <a:buSzPts val="5400"/>
              <a:buNone/>
              <a:defRPr sz="5400">
                <a:solidFill>
                  <a:schemeClr val="lt1"/>
                </a:solidFill>
              </a:defRPr>
            </a:lvl5pPr>
            <a:lvl6pPr lvl="5">
              <a:lnSpc>
                <a:spcPct val="80000"/>
              </a:lnSpc>
              <a:spcBef>
                <a:spcPts val="0"/>
              </a:spcBef>
              <a:spcAft>
                <a:spcPts val="0"/>
              </a:spcAft>
              <a:buClr>
                <a:schemeClr val="lt1"/>
              </a:buClr>
              <a:buSzPts val="5400"/>
              <a:buNone/>
              <a:defRPr sz="5400">
                <a:solidFill>
                  <a:schemeClr val="lt1"/>
                </a:solidFill>
              </a:defRPr>
            </a:lvl6pPr>
            <a:lvl7pPr lvl="6">
              <a:lnSpc>
                <a:spcPct val="80000"/>
              </a:lnSpc>
              <a:spcBef>
                <a:spcPts val="0"/>
              </a:spcBef>
              <a:spcAft>
                <a:spcPts val="0"/>
              </a:spcAft>
              <a:buClr>
                <a:schemeClr val="lt1"/>
              </a:buClr>
              <a:buSzPts val="5400"/>
              <a:buNone/>
              <a:defRPr sz="5400">
                <a:solidFill>
                  <a:schemeClr val="lt1"/>
                </a:solidFill>
              </a:defRPr>
            </a:lvl7pPr>
            <a:lvl8pPr lvl="7">
              <a:lnSpc>
                <a:spcPct val="80000"/>
              </a:lnSpc>
              <a:spcBef>
                <a:spcPts val="0"/>
              </a:spcBef>
              <a:spcAft>
                <a:spcPts val="0"/>
              </a:spcAft>
              <a:buClr>
                <a:schemeClr val="lt1"/>
              </a:buClr>
              <a:buSzPts val="5400"/>
              <a:buNone/>
              <a:defRPr sz="5400">
                <a:solidFill>
                  <a:schemeClr val="lt1"/>
                </a:solidFill>
              </a:defRPr>
            </a:lvl8pPr>
            <a:lvl9pPr lvl="8">
              <a:lnSpc>
                <a:spcPct val="80000"/>
              </a:lnSpc>
              <a:spcBef>
                <a:spcPts val="0"/>
              </a:spcBef>
              <a:spcAft>
                <a:spcPts val="0"/>
              </a:spcAft>
              <a:buClr>
                <a:schemeClr val="lt1"/>
              </a:buClr>
              <a:buSzPts val="5400"/>
              <a:buNone/>
              <a:defRPr sz="5400">
                <a:solidFill>
                  <a:schemeClr val="lt1"/>
                </a:solidFill>
              </a:defRPr>
            </a:lvl9pPr>
          </a:lstStyle>
          <a:p>
            <a:endParaRPr/>
          </a:p>
        </p:txBody>
      </p:sp>
      <p:sp>
        <p:nvSpPr>
          <p:cNvPr id="193" name="Google Shape;193;p25"/>
          <p:cNvSpPr txBox="1">
            <a:spLocks noGrp="1"/>
          </p:cNvSpPr>
          <p:nvPr>
            <p:ph type="subTitle" idx="2"/>
          </p:nvPr>
        </p:nvSpPr>
        <p:spPr>
          <a:xfrm>
            <a:off x="525100" y="2390475"/>
            <a:ext cx="592500" cy="592500"/>
          </a:xfrm>
          <a:prstGeom prst="rect">
            <a:avLst/>
          </a:prstGeom>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lt2"/>
              </a:buClr>
              <a:buSzPts val="4000"/>
              <a:buNone/>
              <a:defRPr sz="4000">
                <a:solidFill>
                  <a:schemeClr val="lt2"/>
                </a:solidFill>
              </a:defRPr>
            </a:lvl1pPr>
            <a:lvl2pPr lvl="1" algn="ctr">
              <a:spcBef>
                <a:spcPts val="0"/>
              </a:spcBef>
              <a:spcAft>
                <a:spcPts val="0"/>
              </a:spcAft>
              <a:buClr>
                <a:schemeClr val="lt2"/>
              </a:buClr>
              <a:buSzPts val="4000"/>
              <a:buNone/>
              <a:defRPr sz="4000">
                <a:solidFill>
                  <a:schemeClr val="lt2"/>
                </a:solidFill>
              </a:defRPr>
            </a:lvl2pPr>
            <a:lvl3pPr lvl="2" algn="ctr">
              <a:spcBef>
                <a:spcPts val="0"/>
              </a:spcBef>
              <a:spcAft>
                <a:spcPts val="0"/>
              </a:spcAft>
              <a:buClr>
                <a:schemeClr val="lt2"/>
              </a:buClr>
              <a:buSzPts val="4000"/>
              <a:buNone/>
              <a:defRPr sz="4000">
                <a:solidFill>
                  <a:schemeClr val="lt2"/>
                </a:solidFill>
              </a:defRPr>
            </a:lvl3pPr>
            <a:lvl4pPr lvl="3" algn="ctr">
              <a:spcBef>
                <a:spcPts val="0"/>
              </a:spcBef>
              <a:spcAft>
                <a:spcPts val="0"/>
              </a:spcAft>
              <a:buClr>
                <a:schemeClr val="lt2"/>
              </a:buClr>
              <a:buSzPts val="4000"/>
              <a:buNone/>
              <a:defRPr sz="4000">
                <a:solidFill>
                  <a:schemeClr val="lt2"/>
                </a:solidFill>
              </a:defRPr>
            </a:lvl4pPr>
            <a:lvl5pPr lvl="4" algn="ctr">
              <a:spcBef>
                <a:spcPts val="0"/>
              </a:spcBef>
              <a:spcAft>
                <a:spcPts val="0"/>
              </a:spcAft>
              <a:buClr>
                <a:schemeClr val="lt2"/>
              </a:buClr>
              <a:buSzPts val="4000"/>
              <a:buNone/>
              <a:defRPr sz="4000">
                <a:solidFill>
                  <a:schemeClr val="lt2"/>
                </a:solidFill>
              </a:defRPr>
            </a:lvl5pPr>
            <a:lvl6pPr lvl="5" algn="ctr">
              <a:spcBef>
                <a:spcPts val="0"/>
              </a:spcBef>
              <a:spcAft>
                <a:spcPts val="0"/>
              </a:spcAft>
              <a:buClr>
                <a:schemeClr val="lt2"/>
              </a:buClr>
              <a:buSzPts val="4000"/>
              <a:buNone/>
              <a:defRPr sz="4000">
                <a:solidFill>
                  <a:schemeClr val="lt2"/>
                </a:solidFill>
              </a:defRPr>
            </a:lvl6pPr>
            <a:lvl7pPr lvl="6" algn="ctr">
              <a:spcBef>
                <a:spcPts val="0"/>
              </a:spcBef>
              <a:spcAft>
                <a:spcPts val="0"/>
              </a:spcAft>
              <a:buClr>
                <a:schemeClr val="lt2"/>
              </a:buClr>
              <a:buSzPts val="4000"/>
              <a:buNone/>
              <a:defRPr sz="4000">
                <a:solidFill>
                  <a:schemeClr val="lt2"/>
                </a:solidFill>
              </a:defRPr>
            </a:lvl7pPr>
            <a:lvl8pPr lvl="7" algn="ctr">
              <a:spcBef>
                <a:spcPts val="0"/>
              </a:spcBef>
              <a:spcAft>
                <a:spcPts val="0"/>
              </a:spcAft>
              <a:buClr>
                <a:schemeClr val="lt2"/>
              </a:buClr>
              <a:buSzPts val="4000"/>
              <a:buNone/>
              <a:defRPr sz="4000">
                <a:solidFill>
                  <a:schemeClr val="lt2"/>
                </a:solidFill>
              </a:defRPr>
            </a:lvl8pPr>
            <a:lvl9pPr lvl="8" algn="ctr">
              <a:spcBef>
                <a:spcPts val="0"/>
              </a:spcBef>
              <a:spcAft>
                <a:spcPts val="0"/>
              </a:spcAft>
              <a:buClr>
                <a:schemeClr val="lt2"/>
              </a:buClr>
              <a:buSzPts val="4000"/>
              <a:buNone/>
              <a:defRPr sz="4000">
                <a:solidFill>
                  <a:schemeClr val="lt2"/>
                </a:solidFill>
              </a:defRPr>
            </a:lvl9pPr>
          </a:lstStyle>
          <a:p>
            <a:endParaRPr/>
          </a:p>
        </p:txBody>
      </p:sp>
      <p:sp>
        <p:nvSpPr>
          <p:cNvPr id="194" name="Google Shape;194;p25"/>
          <p:cNvSpPr txBox="1">
            <a:spLocks noGrp="1"/>
          </p:cNvSpPr>
          <p:nvPr>
            <p:ph type="subTitle" idx="3"/>
          </p:nvPr>
        </p:nvSpPr>
        <p:spPr>
          <a:xfrm>
            <a:off x="3583975" y="2390125"/>
            <a:ext cx="592500" cy="592500"/>
          </a:xfrm>
          <a:prstGeom prst="rect">
            <a:avLst/>
          </a:prstGeom>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5"/>
              </a:buClr>
              <a:buSzPts val="4000"/>
              <a:buNone/>
              <a:defRPr sz="4000">
                <a:solidFill>
                  <a:schemeClr val="accent5"/>
                </a:solidFill>
              </a:defRPr>
            </a:lvl1pPr>
            <a:lvl2pPr lvl="1" algn="ctr">
              <a:spcBef>
                <a:spcPts val="0"/>
              </a:spcBef>
              <a:spcAft>
                <a:spcPts val="0"/>
              </a:spcAft>
              <a:buClr>
                <a:schemeClr val="accent5"/>
              </a:buClr>
              <a:buSzPts val="4000"/>
              <a:buNone/>
              <a:defRPr sz="4000">
                <a:solidFill>
                  <a:schemeClr val="accent5"/>
                </a:solidFill>
              </a:defRPr>
            </a:lvl2pPr>
            <a:lvl3pPr lvl="2" algn="ctr">
              <a:spcBef>
                <a:spcPts val="0"/>
              </a:spcBef>
              <a:spcAft>
                <a:spcPts val="0"/>
              </a:spcAft>
              <a:buClr>
                <a:schemeClr val="accent5"/>
              </a:buClr>
              <a:buSzPts val="4000"/>
              <a:buNone/>
              <a:defRPr sz="4000">
                <a:solidFill>
                  <a:schemeClr val="accent5"/>
                </a:solidFill>
              </a:defRPr>
            </a:lvl3pPr>
            <a:lvl4pPr lvl="3" algn="ctr">
              <a:spcBef>
                <a:spcPts val="0"/>
              </a:spcBef>
              <a:spcAft>
                <a:spcPts val="0"/>
              </a:spcAft>
              <a:buClr>
                <a:schemeClr val="accent5"/>
              </a:buClr>
              <a:buSzPts val="4000"/>
              <a:buNone/>
              <a:defRPr sz="4000">
                <a:solidFill>
                  <a:schemeClr val="accent5"/>
                </a:solidFill>
              </a:defRPr>
            </a:lvl4pPr>
            <a:lvl5pPr lvl="4" algn="ctr">
              <a:spcBef>
                <a:spcPts val="0"/>
              </a:spcBef>
              <a:spcAft>
                <a:spcPts val="0"/>
              </a:spcAft>
              <a:buClr>
                <a:schemeClr val="accent5"/>
              </a:buClr>
              <a:buSzPts val="4000"/>
              <a:buNone/>
              <a:defRPr sz="4000">
                <a:solidFill>
                  <a:schemeClr val="accent5"/>
                </a:solidFill>
              </a:defRPr>
            </a:lvl5pPr>
            <a:lvl6pPr lvl="5" algn="ctr">
              <a:spcBef>
                <a:spcPts val="0"/>
              </a:spcBef>
              <a:spcAft>
                <a:spcPts val="0"/>
              </a:spcAft>
              <a:buClr>
                <a:schemeClr val="accent5"/>
              </a:buClr>
              <a:buSzPts val="4000"/>
              <a:buNone/>
              <a:defRPr sz="4000">
                <a:solidFill>
                  <a:schemeClr val="accent5"/>
                </a:solidFill>
              </a:defRPr>
            </a:lvl6pPr>
            <a:lvl7pPr lvl="6" algn="ctr">
              <a:spcBef>
                <a:spcPts val="0"/>
              </a:spcBef>
              <a:spcAft>
                <a:spcPts val="0"/>
              </a:spcAft>
              <a:buClr>
                <a:schemeClr val="accent5"/>
              </a:buClr>
              <a:buSzPts val="4000"/>
              <a:buNone/>
              <a:defRPr sz="4000">
                <a:solidFill>
                  <a:schemeClr val="accent5"/>
                </a:solidFill>
              </a:defRPr>
            </a:lvl7pPr>
            <a:lvl8pPr lvl="7" algn="ctr">
              <a:spcBef>
                <a:spcPts val="0"/>
              </a:spcBef>
              <a:spcAft>
                <a:spcPts val="0"/>
              </a:spcAft>
              <a:buClr>
                <a:schemeClr val="accent5"/>
              </a:buClr>
              <a:buSzPts val="4000"/>
              <a:buNone/>
              <a:defRPr sz="4000">
                <a:solidFill>
                  <a:schemeClr val="accent5"/>
                </a:solidFill>
              </a:defRPr>
            </a:lvl8pPr>
            <a:lvl9pPr lvl="8" algn="ctr">
              <a:spcBef>
                <a:spcPts val="0"/>
              </a:spcBef>
              <a:spcAft>
                <a:spcPts val="0"/>
              </a:spcAft>
              <a:buClr>
                <a:schemeClr val="accent5"/>
              </a:buClr>
              <a:buSzPts val="4000"/>
              <a:buNone/>
              <a:defRPr sz="4000">
                <a:solidFill>
                  <a:schemeClr val="accent5"/>
                </a:solidFill>
              </a:defRPr>
            </a:lvl9pPr>
          </a:lstStyle>
          <a:p>
            <a:endParaRPr/>
          </a:p>
        </p:txBody>
      </p:sp>
      <p:sp>
        <p:nvSpPr>
          <p:cNvPr id="195" name="Google Shape;195;p25"/>
          <p:cNvSpPr txBox="1">
            <a:spLocks noGrp="1"/>
          </p:cNvSpPr>
          <p:nvPr>
            <p:ph type="subTitle" idx="4"/>
          </p:nvPr>
        </p:nvSpPr>
        <p:spPr>
          <a:xfrm>
            <a:off x="6595775" y="2390125"/>
            <a:ext cx="592500" cy="592500"/>
          </a:xfrm>
          <a:prstGeom prst="rect">
            <a:avLst/>
          </a:prstGeom>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2"/>
              </a:buClr>
              <a:buSzPts val="4000"/>
              <a:buNone/>
              <a:defRPr sz="4000">
                <a:solidFill>
                  <a:schemeClr val="accent2"/>
                </a:solidFill>
              </a:defRPr>
            </a:lvl1pPr>
            <a:lvl2pPr lvl="1" algn="ctr">
              <a:spcBef>
                <a:spcPts val="0"/>
              </a:spcBef>
              <a:spcAft>
                <a:spcPts val="0"/>
              </a:spcAft>
              <a:buClr>
                <a:schemeClr val="accent2"/>
              </a:buClr>
              <a:buSzPts val="4000"/>
              <a:buNone/>
              <a:defRPr sz="4000">
                <a:solidFill>
                  <a:schemeClr val="accent2"/>
                </a:solidFill>
              </a:defRPr>
            </a:lvl2pPr>
            <a:lvl3pPr lvl="2" algn="ctr">
              <a:spcBef>
                <a:spcPts val="0"/>
              </a:spcBef>
              <a:spcAft>
                <a:spcPts val="0"/>
              </a:spcAft>
              <a:buClr>
                <a:schemeClr val="accent2"/>
              </a:buClr>
              <a:buSzPts val="4000"/>
              <a:buNone/>
              <a:defRPr sz="4000">
                <a:solidFill>
                  <a:schemeClr val="accent2"/>
                </a:solidFill>
              </a:defRPr>
            </a:lvl3pPr>
            <a:lvl4pPr lvl="3" algn="ctr">
              <a:spcBef>
                <a:spcPts val="0"/>
              </a:spcBef>
              <a:spcAft>
                <a:spcPts val="0"/>
              </a:spcAft>
              <a:buClr>
                <a:schemeClr val="accent2"/>
              </a:buClr>
              <a:buSzPts val="4000"/>
              <a:buNone/>
              <a:defRPr sz="4000">
                <a:solidFill>
                  <a:schemeClr val="accent2"/>
                </a:solidFill>
              </a:defRPr>
            </a:lvl4pPr>
            <a:lvl5pPr lvl="4" algn="ctr">
              <a:spcBef>
                <a:spcPts val="0"/>
              </a:spcBef>
              <a:spcAft>
                <a:spcPts val="0"/>
              </a:spcAft>
              <a:buClr>
                <a:schemeClr val="accent2"/>
              </a:buClr>
              <a:buSzPts val="4000"/>
              <a:buNone/>
              <a:defRPr sz="4000">
                <a:solidFill>
                  <a:schemeClr val="accent2"/>
                </a:solidFill>
              </a:defRPr>
            </a:lvl5pPr>
            <a:lvl6pPr lvl="5" algn="ctr">
              <a:spcBef>
                <a:spcPts val="0"/>
              </a:spcBef>
              <a:spcAft>
                <a:spcPts val="0"/>
              </a:spcAft>
              <a:buClr>
                <a:schemeClr val="accent2"/>
              </a:buClr>
              <a:buSzPts val="4000"/>
              <a:buNone/>
              <a:defRPr sz="4000">
                <a:solidFill>
                  <a:schemeClr val="accent2"/>
                </a:solidFill>
              </a:defRPr>
            </a:lvl6pPr>
            <a:lvl7pPr lvl="6" algn="ctr">
              <a:spcBef>
                <a:spcPts val="0"/>
              </a:spcBef>
              <a:spcAft>
                <a:spcPts val="0"/>
              </a:spcAft>
              <a:buClr>
                <a:schemeClr val="accent2"/>
              </a:buClr>
              <a:buSzPts val="4000"/>
              <a:buNone/>
              <a:defRPr sz="4000">
                <a:solidFill>
                  <a:schemeClr val="accent2"/>
                </a:solidFill>
              </a:defRPr>
            </a:lvl7pPr>
            <a:lvl8pPr lvl="7" algn="ctr">
              <a:spcBef>
                <a:spcPts val="0"/>
              </a:spcBef>
              <a:spcAft>
                <a:spcPts val="0"/>
              </a:spcAft>
              <a:buClr>
                <a:schemeClr val="accent2"/>
              </a:buClr>
              <a:buSzPts val="4000"/>
              <a:buNone/>
              <a:defRPr sz="4000">
                <a:solidFill>
                  <a:schemeClr val="accent2"/>
                </a:solidFill>
              </a:defRPr>
            </a:lvl8pPr>
            <a:lvl9pPr lvl="8" algn="ctr">
              <a:spcBef>
                <a:spcPts val="0"/>
              </a:spcBef>
              <a:spcAft>
                <a:spcPts val="0"/>
              </a:spcAft>
              <a:buClr>
                <a:schemeClr val="accent2"/>
              </a:buClr>
              <a:buSzPts val="4000"/>
              <a:buNone/>
              <a:defRPr sz="4000">
                <a:solidFill>
                  <a:schemeClr val="accent2"/>
                </a:solidFill>
              </a:defRPr>
            </a:lvl9pPr>
          </a:lstStyle>
          <a:p>
            <a:endParaRPr/>
          </a:p>
        </p:txBody>
      </p:sp>
      <p:sp>
        <p:nvSpPr>
          <p:cNvPr id="196" name="Google Shape;196;p25"/>
          <p:cNvSpPr txBox="1">
            <a:spLocks noGrp="1"/>
          </p:cNvSpPr>
          <p:nvPr>
            <p:ph type="body" idx="5"/>
          </p:nvPr>
        </p:nvSpPr>
        <p:spPr>
          <a:xfrm>
            <a:off x="64942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2"/>
              </a:buClr>
              <a:buSzPts val="1000"/>
              <a:buChar char="●"/>
              <a:defRPr>
                <a:solidFill>
                  <a:schemeClr val="accent2"/>
                </a:solidFill>
              </a:defRPr>
            </a:lvl1pPr>
            <a:lvl2pPr marL="914400" lvl="1" indent="-292100">
              <a:spcBef>
                <a:spcPts val="0"/>
              </a:spcBef>
              <a:spcAft>
                <a:spcPts val="0"/>
              </a:spcAft>
              <a:buClr>
                <a:schemeClr val="accent2"/>
              </a:buClr>
              <a:buSzPts val="1000"/>
              <a:buChar char="○"/>
              <a:defRPr>
                <a:solidFill>
                  <a:schemeClr val="accent2"/>
                </a:solidFill>
              </a:defRPr>
            </a:lvl2pPr>
            <a:lvl3pPr marL="1371600" lvl="2" indent="-292100">
              <a:spcBef>
                <a:spcPts val="0"/>
              </a:spcBef>
              <a:spcAft>
                <a:spcPts val="0"/>
              </a:spcAft>
              <a:buClr>
                <a:schemeClr val="accent2"/>
              </a:buClr>
              <a:buSzPts val="1000"/>
              <a:buChar char="■"/>
              <a:defRPr>
                <a:solidFill>
                  <a:schemeClr val="accent2"/>
                </a:solidFill>
              </a:defRPr>
            </a:lvl3pPr>
            <a:lvl4pPr marL="1828800" lvl="3" indent="-292100">
              <a:spcBef>
                <a:spcPts val="0"/>
              </a:spcBef>
              <a:spcAft>
                <a:spcPts val="0"/>
              </a:spcAft>
              <a:buClr>
                <a:schemeClr val="accent2"/>
              </a:buClr>
              <a:buSzPts val="1000"/>
              <a:buChar char="●"/>
              <a:defRPr>
                <a:solidFill>
                  <a:schemeClr val="accent2"/>
                </a:solidFill>
              </a:defRPr>
            </a:lvl4pPr>
            <a:lvl5pPr marL="2286000" lvl="4" indent="-292100">
              <a:spcBef>
                <a:spcPts val="0"/>
              </a:spcBef>
              <a:spcAft>
                <a:spcPts val="0"/>
              </a:spcAft>
              <a:buClr>
                <a:schemeClr val="accent2"/>
              </a:buClr>
              <a:buSzPts val="1000"/>
              <a:buChar char="○"/>
              <a:defRPr>
                <a:solidFill>
                  <a:schemeClr val="accent2"/>
                </a:solidFill>
              </a:defRPr>
            </a:lvl5pPr>
            <a:lvl6pPr marL="2743200" lvl="5" indent="-292100">
              <a:spcBef>
                <a:spcPts val="0"/>
              </a:spcBef>
              <a:spcAft>
                <a:spcPts val="0"/>
              </a:spcAft>
              <a:buClr>
                <a:schemeClr val="accent2"/>
              </a:buClr>
              <a:buSzPts val="1000"/>
              <a:buChar char="■"/>
              <a:defRPr>
                <a:solidFill>
                  <a:schemeClr val="accent2"/>
                </a:solidFill>
              </a:defRPr>
            </a:lvl6pPr>
            <a:lvl7pPr marL="3200400" lvl="6" indent="-292100">
              <a:spcBef>
                <a:spcPts val="0"/>
              </a:spcBef>
              <a:spcAft>
                <a:spcPts val="0"/>
              </a:spcAft>
              <a:buClr>
                <a:schemeClr val="accent2"/>
              </a:buClr>
              <a:buSzPts val="1000"/>
              <a:buChar char="●"/>
              <a:defRPr>
                <a:solidFill>
                  <a:schemeClr val="accent2"/>
                </a:solidFill>
              </a:defRPr>
            </a:lvl7pPr>
            <a:lvl8pPr marL="3657600" lvl="7" indent="-292100">
              <a:spcBef>
                <a:spcPts val="0"/>
              </a:spcBef>
              <a:spcAft>
                <a:spcPts val="0"/>
              </a:spcAft>
              <a:buClr>
                <a:schemeClr val="accent2"/>
              </a:buClr>
              <a:buSzPts val="1000"/>
              <a:buChar char="○"/>
              <a:defRPr>
                <a:solidFill>
                  <a:schemeClr val="accent2"/>
                </a:solidFill>
              </a:defRPr>
            </a:lvl8pPr>
            <a:lvl9pPr marL="4114800" lvl="8" indent="-292100">
              <a:spcBef>
                <a:spcPts val="0"/>
              </a:spcBef>
              <a:spcAft>
                <a:spcPts val="0"/>
              </a:spcAft>
              <a:buClr>
                <a:schemeClr val="accent2"/>
              </a:buClr>
              <a:buSzPts val="1000"/>
              <a:buChar char="■"/>
              <a:defRPr>
                <a:solidFill>
                  <a:schemeClr val="accent2"/>
                </a:solidFill>
              </a:defRPr>
            </a:lvl9pPr>
          </a:lstStyle>
          <a:p>
            <a:endParaRPr/>
          </a:p>
        </p:txBody>
      </p:sp>
      <p:sp>
        <p:nvSpPr>
          <p:cNvPr id="197" name="Google Shape;197;p25"/>
          <p:cNvSpPr txBox="1">
            <a:spLocks noGrp="1"/>
          </p:cNvSpPr>
          <p:nvPr>
            <p:ph type="sldNum" idx="12"/>
          </p:nvPr>
        </p:nvSpPr>
        <p:spPr>
          <a:xfrm>
            <a:off x="8498350" y="4497850"/>
            <a:ext cx="645900" cy="646500"/>
          </a:xfrm>
          <a:prstGeom prst="rect">
            <a:avLst/>
          </a:prstGeom>
          <a:solidFill>
            <a:schemeClr val="accent3"/>
          </a:solidFill>
        </p:spPr>
        <p:txBody>
          <a:bodyPr spcFirstLastPara="1" wrap="square" lIns="91425" tIns="91425" rIns="91425" bIns="91425" anchor="ctr" anchorCtr="0">
            <a:noAutofit/>
          </a:bodyPr>
          <a:lstStyle>
            <a:lvl1pPr lvl="0" rtl="0">
              <a:buNone/>
              <a:defRPr sz="2000">
                <a:solidFill>
                  <a:schemeClr val="accent2"/>
                </a:solidFill>
              </a:defRPr>
            </a:lvl1pPr>
            <a:lvl2pPr lvl="1" rtl="0">
              <a:buNone/>
              <a:defRPr sz="2000">
                <a:solidFill>
                  <a:schemeClr val="accent2"/>
                </a:solidFill>
              </a:defRPr>
            </a:lvl2pPr>
            <a:lvl3pPr lvl="2" rtl="0">
              <a:buNone/>
              <a:defRPr sz="2000">
                <a:solidFill>
                  <a:schemeClr val="accent2"/>
                </a:solidFill>
              </a:defRPr>
            </a:lvl3pPr>
            <a:lvl4pPr lvl="3" rtl="0">
              <a:buNone/>
              <a:defRPr sz="2000">
                <a:solidFill>
                  <a:schemeClr val="accent2"/>
                </a:solidFill>
              </a:defRPr>
            </a:lvl4pPr>
            <a:lvl5pPr lvl="4" rtl="0">
              <a:buNone/>
              <a:defRPr sz="2000">
                <a:solidFill>
                  <a:schemeClr val="accent2"/>
                </a:solidFill>
              </a:defRPr>
            </a:lvl5pPr>
            <a:lvl6pPr lvl="5" rtl="0">
              <a:buNone/>
              <a:defRPr sz="2000">
                <a:solidFill>
                  <a:schemeClr val="accent2"/>
                </a:solidFill>
              </a:defRPr>
            </a:lvl6pPr>
            <a:lvl7pPr lvl="6" rtl="0">
              <a:buNone/>
              <a:defRPr sz="2000">
                <a:solidFill>
                  <a:schemeClr val="accent2"/>
                </a:solidFill>
              </a:defRPr>
            </a:lvl7pPr>
            <a:lvl8pPr lvl="7" rtl="0">
              <a:buNone/>
              <a:defRPr sz="2000">
                <a:solidFill>
                  <a:schemeClr val="accent2"/>
                </a:solidFill>
              </a:defRPr>
            </a:lvl8pPr>
            <a:lvl9pPr lvl="8" rtl="0">
              <a:buNone/>
              <a:defRPr sz="2000">
                <a:solidFill>
                  <a:schemeClr val="accent2"/>
                </a:solidFill>
              </a:defRPr>
            </a:lvl9pPr>
          </a:lstStyle>
          <a:p>
            <a:pPr marL="0" lvl="0" indent="0" algn="ctr" rtl="0">
              <a:spcBef>
                <a:spcPts val="0"/>
              </a:spcBef>
              <a:spcAft>
                <a:spcPts val="0"/>
              </a:spcAft>
              <a:buNone/>
            </a:pPr>
            <a:fld id="{00000000-1234-1234-1234-123412341234}" type="slidenum">
              <a:rPr lang="en"/>
              <a:t>‹#›</a:t>
            </a:fld>
            <a:endParaRPr/>
          </a:p>
        </p:txBody>
      </p:sp>
      <p:sp>
        <p:nvSpPr>
          <p:cNvPr id="198" name="Google Shape;198;p25"/>
          <p:cNvSpPr txBox="1">
            <a:spLocks noGrp="1"/>
          </p:cNvSpPr>
          <p:nvPr>
            <p:ph type="body" idx="6"/>
          </p:nvPr>
        </p:nvSpPr>
        <p:spPr>
          <a:xfrm>
            <a:off x="3998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199" name="Google Shape;199;p25"/>
          <p:cNvSpPr txBox="1">
            <a:spLocks noGrp="1"/>
          </p:cNvSpPr>
          <p:nvPr>
            <p:ph type="body" idx="7"/>
          </p:nvPr>
        </p:nvSpPr>
        <p:spPr>
          <a:xfrm>
            <a:off x="34518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5"/>
              </a:buClr>
              <a:buSzPts val="1000"/>
              <a:buChar char="●"/>
              <a:defRPr>
                <a:solidFill>
                  <a:schemeClr val="accent5"/>
                </a:solidFill>
              </a:defRPr>
            </a:lvl1pPr>
            <a:lvl2pPr marL="914400" lvl="1" indent="-292100">
              <a:spcBef>
                <a:spcPts val="0"/>
              </a:spcBef>
              <a:spcAft>
                <a:spcPts val="0"/>
              </a:spcAft>
              <a:buClr>
                <a:schemeClr val="accent5"/>
              </a:buClr>
              <a:buSzPts val="1000"/>
              <a:buChar char="○"/>
              <a:defRPr>
                <a:solidFill>
                  <a:schemeClr val="accent5"/>
                </a:solidFill>
              </a:defRPr>
            </a:lvl2pPr>
            <a:lvl3pPr marL="1371600" lvl="2" indent="-292100">
              <a:spcBef>
                <a:spcPts val="0"/>
              </a:spcBef>
              <a:spcAft>
                <a:spcPts val="0"/>
              </a:spcAft>
              <a:buClr>
                <a:schemeClr val="accent5"/>
              </a:buClr>
              <a:buSzPts val="1000"/>
              <a:buChar char="■"/>
              <a:defRPr>
                <a:solidFill>
                  <a:schemeClr val="accent5"/>
                </a:solidFill>
              </a:defRPr>
            </a:lvl3pPr>
            <a:lvl4pPr marL="1828800" lvl="3" indent="-292100">
              <a:spcBef>
                <a:spcPts val="0"/>
              </a:spcBef>
              <a:spcAft>
                <a:spcPts val="0"/>
              </a:spcAft>
              <a:buClr>
                <a:schemeClr val="accent5"/>
              </a:buClr>
              <a:buSzPts val="1000"/>
              <a:buChar char="●"/>
              <a:defRPr>
                <a:solidFill>
                  <a:schemeClr val="accent5"/>
                </a:solidFill>
              </a:defRPr>
            </a:lvl4pPr>
            <a:lvl5pPr marL="2286000" lvl="4" indent="-292100">
              <a:spcBef>
                <a:spcPts val="0"/>
              </a:spcBef>
              <a:spcAft>
                <a:spcPts val="0"/>
              </a:spcAft>
              <a:buClr>
                <a:schemeClr val="accent5"/>
              </a:buClr>
              <a:buSzPts val="1000"/>
              <a:buChar char="○"/>
              <a:defRPr>
                <a:solidFill>
                  <a:schemeClr val="accent5"/>
                </a:solidFill>
              </a:defRPr>
            </a:lvl5pPr>
            <a:lvl6pPr marL="2743200" lvl="5" indent="-292100">
              <a:spcBef>
                <a:spcPts val="0"/>
              </a:spcBef>
              <a:spcAft>
                <a:spcPts val="0"/>
              </a:spcAft>
              <a:buClr>
                <a:schemeClr val="accent5"/>
              </a:buClr>
              <a:buSzPts val="1000"/>
              <a:buChar char="■"/>
              <a:defRPr>
                <a:solidFill>
                  <a:schemeClr val="accent5"/>
                </a:solidFill>
              </a:defRPr>
            </a:lvl6pPr>
            <a:lvl7pPr marL="3200400" lvl="6" indent="-292100">
              <a:spcBef>
                <a:spcPts val="0"/>
              </a:spcBef>
              <a:spcAft>
                <a:spcPts val="0"/>
              </a:spcAft>
              <a:buClr>
                <a:schemeClr val="accent5"/>
              </a:buClr>
              <a:buSzPts val="1000"/>
              <a:buChar char="●"/>
              <a:defRPr>
                <a:solidFill>
                  <a:schemeClr val="accent5"/>
                </a:solidFill>
              </a:defRPr>
            </a:lvl7pPr>
            <a:lvl8pPr marL="3657600" lvl="7" indent="-292100">
              <a:spcBef>
                <a:spcPts val="0"/>
              </a:spcBef>
              <a:spcAft>
                <a:spcPts val="0"/>
              </a:spcAft>
              <a:buClr>
                <a:schemeClr val="accent5"/>
              </a:buClr>
              <a:buSzPts val="1000"/>
              <a:buChar char="○"/>
              <a:defRPr>
                <a:solidFill>
                  <a:schemeClr val="accent5"/>
                </a:solidFill>
              </a:defRPr>
            </a:lvl8pPr>
            <a:lvl9pPr marL="4114800" lvl="8" indent="-292100">
              <a:spcBef>
                <a:spcPts val="0"/>
              </a:spcBef>
              <a:spcAft>
                <a:spcPts val="0"/>
              </a:spcAft>
              <a:buClr>
                <a:schemeClr val="accent5"/>
              </a:buClr>
              <a:buSzPts val="1000"/>
              <a:buChar char="■"/>
              <a:defRPr>
                <a:solidFill>
                  <a:schemeClr val="accent5"/>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our big ideas">
  <p:cSld name="CUSTOM_7_2">
    <p:spTree>
      <p:nvGrpSpPr>
        <p:cNvPr id="1" name="Shape 200"/>
        <p:cNvGrpSpPr/>
        <p:nvPr/>
      </p:nvGrpSpPr>
      <p:grpSpPr>
        <a:xfrm>
          <a:off x="0" y="0"/>
          <a:ext cx="0" cy="0"/>
          <a:chOff x="0" y="0"/>
          <a:chExt cx="0" cy="0"/>
        </a:xfrm>
      </p:grpSpPr>
      <p:sp>
        <p:nvSpPr>
          <p:cNvPr id="201" name="Google Shape;201;p26"/>
          <p:cNvSpPr/>
          <p:nvPr/>
        </p:nvSpPr>
        <p:spPr>
          <a:xfrm>
            <a:off x="6882100" y="1890000"/>
            <a:ext cx="2286000" cy="32535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2" name="Google Shape;202;p26"/>
          <p:cNvSpPr/>
          <p:nvPr/>
        </p:nvSpPr>
        <p:spPr>
          <a:xfrm>
            <a:off x="7132750" y="2145150"/>
            <a:ext cx="1787400" cy="27819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3" name="Google Shape;203;p26"/>
          <p:cNvSpPr/>
          <p:nvPr/>
        </p:nvSpPr>
        <p:spPr>
          <a:xfrm>
            <a:off x="7210750" y="2217775"/>
            <a:ext cx="1631400" cy="26382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4" name="Google Shape;204;p26"/>
          <p:cNvSpPr txBox="1">
            <a:spLocks noGrp="1"/>
          </p:cNvSpPr>
          <p:nvPr>
            <p:ph type="subTitle" idx="1"/>
          </p:nvPr>
        </p:nvSpPr>
        <p:spPr>
          <a:xfrm>
            <a:off x="7409469" y="2390125"/>
            <a:ext cx="592500" cy="592500"/>
          </a:xfrm>
          <a:prstGeom prst="rect">
            <a:avLst/>
          </a:prstGeom>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2"/>
              </a:buClr>
              <a:buSzPts val="4000"/>
              <a:buNone/>
              <a:defRPr sz="4000">
                <a:solidFill>
                  <a:schemeClr val="accent2"/>
                </a:solidFill>
              </a:defRPr>
            </a:lvl1pPr>
            <a:lvl2pPr lvl="1" algn="ctr">
              <a:spcBef>
                <a:spcPts val="0"/>
              </a:spcBef>
              <a:spcAft>
                <a:spcPts val="0"/>
              </a:spcAft>
              <a:buClr>
                <a:schemeClr val="accent2"/>
              </a:buClr>
              <a:buSzPts val="4000"/>
              <a:buNone/>
              <a:defRPr sz="4000">
                <a:solidFill>
                  <a:schemeClr val="accent2"/>
                </a:solidFill>
              </a:defRPr>
            </a:lvl2pPr>
            <a:lvl3pPr lvl="2" algn="ctr">
              <a:spcBef>
                <a:spcPts val="0"/>
              </a:spcBef>
              <a:spcAft>
                <a:spcPts val="0"/>
              </a:spcAft>
              <a:buClr>
                <a:schemeClr val="accent2"/>
              </a:buClr>
              <a:buSzPts val="4000"/>
              <a:buNone/>
              <a:defRPr sz="4000">
                <a:solidFill>
                  <a:schemeClr val="accent2"/>
                </a:solidFill>
              </a:defRPr>
            </a:lvl3pPr>
            <a:lvl4pPr lvl="3" algn="ctr">
              <a:spcBef>
                <a:spcPts val="0"/>
              </a:spcBef>
              <a:spcAft>
                <a:spcPts val="0"/>
              </a:spcAft>
              <a:buClr>
                <a:schemeClr val="accent2"/>
              </a:buClr>
              <a:buSzPts val="4000"/>
              <a:buNone/>
              <a:defRPr sz="4000">
                <a:solidFill>
                  <a:schemeClr val="accent2"/>
                </a:solidFill>
              </a:defRPr>
            </a:lvl4pPr>
            <a:lvl5pPr lvl="4" algn="ctr">
              <a:spcBef>
                <a:spcPts val="0"/>
              </a:spcBef>
              <a:spcAft>
                <a:spcPts val="0"/>
              </a:spcAft>
              <a:buClr>
                <a:schemeClr val="accent2"/>
              </a:buClr>
              <a:buSzPts val="4000"/>
              <a:buNone/>
              <a:defRPr sz="4000">
                <a:solidFill>
                  <a:schemeClr val="accent2"/>
                </a:solidFill>
              </a:defRPr>
            </a:lvl5pPr>
            <a:lvl6pPr lvl="5" algn="ctr">
              <a:spcBef>
                <a:spcPts val="0"/>
              </a:spcBef>
              <a:spcAft>
                <a:spcPts val="0"/>
              </a:spcAft>
              <a:buClr>
                <a:schemeClr val="accent2"/>
              </a:buClr>
              <a:buSzPts val="4000"/>
              <a:buNone/>
              <a:defRPr sz="4000">
                <a:solidFill>
                  <a:schemeClr val="accent2"/>
                </a:solidFill>
              </a:defRPr>
            </a:lvl6pPr>
            <a:lvl7pPr lvl="6" algn="ctr">
              <a:spcBef>
                <a:spcPts val="0"/>
              </a:spcBef>
              <a:spcAft>
                <a:spcPts val="0"/>
              </a:spcAft>
              <a:buClr>
                <a:schemeClr val="accent2"/>
              </a:buClr>
              <a:buSzPts val="4000"/>
              <a:buNone/>
              <a:defRPr sz="4000">
                <a:solidFill>
                  <a:schemeClr val="accent2"/>
                </a:solidFill>
              </a:defRPr>
            </a:lvl7pPr>
            <a:lvl8pPr lvl="7" algn="ctr">
              <a:spcBef>
                <a:spcPts val="0"/>
              </a:spcBef>
              <a:spcAft>
                <a:spcPts val="0"/>
              </a:spcAft>
              <a:buClr>
                <a:schemeClr val="accent2"/>
              </a:buClr>
              <a:buSzPts val="4000"/>
              <a:buNone/>
              <a:defRPr sz="4000">
                <a:solidFill>
                  <a:schemeClr val="accent2"/>
                </a:solidFill>
              </a:defRPr>
            </a:lvl8pPr>
            <a:lvl9pPr lvl="8" algn="ctr">
              <a:spcBef>
                <a:spcPts val="0"/>
              </a:spcBef>
              <a:spcAft>
                <a:spcPts val="0"/>
              </a:spcAft>
              <a:buClr>
                <a:schemeClr val="accent2"/>
              </a:buClr>
              <a:buSzPts val="4000"/>
              <a:buNone/>
              <a:defRPr sz="4000">
                <a:solidFill>
                  <a:schemeClr val="accent2"/>
                </a:solidFill>
              </a:defRPr>
            </a:lvl9pPr>
          </a:lstStyle>
          <a:p>
            <a:endParaRPr/>
          </a:p>
        </p:txBody>
      </p:sp>
      <p:sp>
        <p:nvSpPr>
          <p:cNvPr id="205" name="Google Shape;205;p26"/>
          <p:cNvSpPr txBox="1">
            <a:spLocks noGrp="1"/>
          </p:cNvSpPr>
          <p:nvPr>
            <p:ph type="body" idx="2"/>
          </p:nvPr>
        </p:nvSpPr>
        <p:spPr>
          <a:xfrm>
            <a:off x="7289200" y="3026475"/>
            <a:ext cx="14817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2"/>
              </a:buClr>
              <a:buSzPts val="1000"/>
              <a:buChar char="●"/>
              <a:defRPr>
                <a:solidFill>
                  <a:schemeClr val="accent2"/>
                </a:solidFill>
              </a:defRPr>
            </a:lvl1pPr>
            <a:lvl2pPr marL="914400" lvl="1" indent="-292100">
              <a:spcBef>
                <a:spcPts val="0"/>
              </a:spcBef>
              <a:spcAft>
                <a:spcPts val="0"/>
              </a:spcAft>
              <a:buClr>
                <a:schemeClr val="accent2"/>
              </a:buClr>
              <a:buSzPts val="1000"/>
              <a:buChar char="○"/>
              <a:defRPr>
                <a:solidFill>
                  <a:schemeClr val="accent2"/>
                </a:solidFill>
              </a:defRPr>
            </a:lvl2pPr>
            <a:lvl3pPr marL="1371600" lvl="2" indent="-292100">
              <a:spcBef>
                <a:spcPts val="0"/>
              </a:spcBef>
              <a:spcAft>
                <a:spcPts val="0"/>
              </a:spcAft>
              <a:buClr>
                <a:schemeClr val="accent2"/>
              </a:buClr>
              <a:buSzPts val="1000"/>
              <a:buChar char="■"/>
              <a:defRPr>
                <a:solidFill>
                  <a:schemeClr val="accent2"/>
                </a:solidFill>
              </a:defRPr>
            </a:lvl3pPr>
            <a:lvl4pPr marL="1828800" lvl="3" indent="-292100">
              <a:spcBef>
                <a:spcPts val="0"/>
              </a:spcBef>
              <a:spcAft>
                <a:spcPts val="0"/>
              </a:spcAft>
              <a:buClr>
                <a:schemeClr val="accent2"/>
              </a:buClr>
              <a:buSzPts val="1000"/>
              <a:buChar char="●"/>
              <a:defRPr>
                <a:solidFill>
                  <a:schemeClr val="accent2"/>
                </a:solidFill>
              </a:defRPr>
            </a:lvl4pPr>
            <a:lvl5pPr marL="2286000" lvl="4" indent="-292100">
              <a:spcBef>
                <a:spcPts val="0"/>
              </a:spcBef>
              <a:spcAft>
                <a:spcPts val="0"/>
              </a:spcAft>
              <a:buClr>
                <a:schemeClr val="accent2"/>
              </a:buClr>
              <a:buSzPts val="1000"/>
              <a:buChar char="○"/>
              <a:defRPr>
                <a:solidFill>
                  <a:schemeClr val="accent2"/>
                </a:solidFill>
              </a:defRPr>
            </a:lvl5pPr>
            <a:lvl6pPr marL="2743200" lvl="5" indent="-292100">
              <a:spcBef>
                <a:spcPts val="0"/>
              </a:spcBef>
              <a:spcAft>
                <a:spcPts val="0"/>
              </a:spcAft>
              <a:buClr>
                <a:schemeClr val="accent2"/>
              </a:buClr>
              <a:buSzPts val="1000"/>
              <a:buChar char="■"/>
              <a:defRPr>
                <a:solidFill>
                  <a:schemeClr val="accent2"/>
                </a:solidFill>
              </a:defRPr>
            </a:lvl6pPr>
            <a:lvl7pPr marL="3200400" lvl="6" indent="-292100">
              <a:spcBef>
                <a:spcPts val="0"/>
              </a:spcBef>
              <a:spcAft>
                <a:spcPts val="0"/>
              </a:spcAft>
              <a:buClr>
                <a:schemeClr val="accent2"/>
              </a:buClr>
              <a:buSzPts val="1000"/>
              <a:buChar char="●"/>
              <a:defRPr>
                <a:solidFill>
                  <a:schemeClr val="accent2"/>
                </a:solidFill>
              </a:defRPr>
            </a:lvl7pPr>
            <a:lvl8pPr marL="3657600" lvl="7" indent="-292100">
              <a:spcBef>
                <a:spcPts val="0"/>
              </a:spcBef>
              <a:spcAft>
                <a:spcPts val="0"/>
              </a:spcAft>
              <a:buClr>
                <a:schemeClr val="accent2"/>
              </a:buClr>
              <a:buSzPts val="1000"/>
              <a:buChar char="○"/>
              <a:defRPr>
                <a:solidFill>
                  <a:schemeClr val="accent2"/>
                </a:solidFill>
              </a:defRPr>
            </a:lvl8pPr>
            <a:lvl9pPr marL="4114800" lvl="8" indent="-292100">
              <a:spcBef>
                <a:spcPts val="0"/>
              </a:spcBef>
              <a:spcAft>
                <a:spcPts val="0"/>
              </a:spcAft>
              <a:buClr>
                <a:schemeClr val="accent2"/>
              </a:buClr>
              <a:buSzPts val="1000"/>
              <a:buChar char="■"/>
              <a:defRPr>
                <a:solidFill>
                  <a:schemeClr val="accent2"/>
                </a:solidFill>
              </a:defRPr>
            </a:lvl9pPr>
          </a:lstStyle>
          <a:p>
            <a:endParaRPr/>
          </a:p>
        </p:txBody>
      </p:sp>
      <p:sp>
        <p:nvSpPr>
          <p:cNvPr id="206" name="Google Shape;206;p26"/>
          <p:cNvSpPr/>
          <p:nvPr/>
        </p:nvSpPr>
        <p:spPr>
          <a:xfrm>
            <a:off x="0" y="1890000"/>
            <a:ext cx="2286000" cy="32535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7" name="Google Shape;207;p26"/>
          <p:cNvSpPr/>
          <p:nvPr/>
        </p:nvSpPr>
        <p:spPr>
          <a:xfrm>
            <a:off x="0" y="0"/>
            <a:ext cx="9144000" cy="1890000"/>
          </a:xfrm>
          <a:prstGeom prst="rect">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8" name="Google Shape;208;p26"/>
          <p:cNvSpPr/>
          <p:nvPr/>
        </p:nvSpPr>
        <p:spPr>
          <a:xfrm>
            <a:off x="250650" y="2145150"/>
            <a:ext cx="1787400" cy="27819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09" name="Google Shape;209;p26"/>
          <p:cNvSpPr/>
          <p:nvPr/>
        </p:nvSpPr>
        <p:spPr>
          <a:xfrm>
            <a:off x="328650" y="2217775"/>
            <a:ext cx="1631400" cy="26382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10" name="Google Shape;210;p26"/>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6"/>
              </a:buClr>
              <a:buSzPts val="5400"/>
              <a:buNone/>
              <a:defRPr sz="5400">
                <a:solidFill>
                  <a:schemeClr val="accent6"/>
                </a:solidFill>
              </a:defRPr>
            </a:lvl1pPr>
            <a:lvl2pPr lvl="1">
              <a:lnSpc>
                <a:spcPct val="80000"/>
              </a:lnSpc>
              <a:spcBef>
                <a:spcPts val="0"/>
              </a:spcBef>
              <a:spcAft>
                <a:spcPts val="0"/>
              </a:spcAft>
              <a:buClr>
                <a:schemeClr val="accent6"/>
              </a:buClr>
              <a:buSzPts val="5400"/>
              <a:buNone/>
              <a:defRPr sz="5400">
                <a:solidFill>
                  <a:schemeClr val="accent6"/>
                </a:solidFill>
              </a:defRPr>
            </a:lvl2pPr>
            <a:lvl3pPr lvl="2">
              <a:lnSpc>
                <a:spcPct val="80000"/>
              </a:lnSpc>
              <a:spcBef>
                <a:spcPts val="0"/>
              </a:spcBef>
              <a:spcAft>
                <a:spcPts val="0"/>
              </a:spcAft>
              <a:buClr>
                <a:schemeClr val="accent6"/>
              </a:buClr>
              <a:buSzPts val="5400"/>
              <a:buNone/>
              <a:defRPr sz="5400">
                <a:solidFill>
                  <a:schemeClr val="accent6"/>
                </a:solidFill>
              </a:defRPr>
            </a:lvl3pPr>
            <a:lvl4pPr lvl="3">
              <a:lnSpc>
                <a:spcPct val="80000"/>
              </a:lnSpc>
              <a:spcBef>
                <a:spcPts val="0"/>
              </a:spcBef>
              <a:spcAft>
                <a:spcPts val="0"/>
              </a:spcAft>
              <a:buClr>
                <a:schemeClr val="accent6"/>
              </a:buClr>
              <a:buSzPts val="5400"/>
              <a:buNone/>
              <a:defRPr sz="5400">
                <a:solidFill>
                  <a:schemeClr val="accent6"/>
                </a:solidFill>
              </a:defRPr>
            </a:lvl4pPr>
            <a:lvl5pPr lvl="4">
              <a:lnSpc>
                <a:spcPct val="80000"/>
              </a:lnSpc>
              <a:spcBef>
                <a:spcPts val="0"/>
              </a:spcBef>
              <a:spcAft>
                <a:spcPts val="0"/>
              </a:spcAft>
              <a:buClr>
                <a:schemeClr val="accent6"/>
              </a:buClr>
              <a:buSzPts val="5400"/>
              <a:buNone/>
              <a:defRPr sz="5400">
                <a:solidFill>
                  <a:schemeClr val="accent6"/>
                </a:solidFill>
              </a:defRPr>
            </a:lvl5pPr>
            <a:lvl6pPr lvl="5">
              <a:lnSpc>
                <a:spcPct val="80000"/>
              </a:lnSpc>
              <a:spcBef>
                <a:spcPts val="0"/>
              </a:spcBef>
              <a:spcAft>
                <a:spcPts val="0"/>
              </a:spcAft>
              <a:buClr>
                <a:schemeClr val="accent6"/>
              </a:buClr>
              <a:buSzPts val="5400"/>
              <a:buNone/>
              <a:defRPr sz="5400">
                <a:solidFill>
                  <a:schemeClr val="accent6"/>
                </a:solidFill>
              </a:defRPr>
            </a:lvl6pPr>
            <a:lvl7pPr lvl="6">
              <a:lnSpc>
                <a:spcPct val="80000"/>
              </a:lnSpc>
              <a:spcBef>
                <a:spcPts val="0"/>
              </a:spcBef>
              <a:spcAft>
                <a:spcPts val="0"/>
              </a:spcAft>
              <a:buClr>
                <a:schemeClr val="accent6"/>
              </a:buClr>
              <a:buSzPts val="5400"/>
              <a:buNone/>
              <a:defRPr sz="5400">
                <a:solidFill>
                  <a:schemeClr val="accent6"/>
                </a:solidFill>
              </a:defRPr>
            </a:lvl7pPr>
            <a:lvl8pPr lvl="7">
              <a:lnSpc>
                <a:spcPct val="80000"/>
              </a:lnSpc>
              <a:spcBef>
                <a:spcPts val="0"/>
              </a:spcBef>
              <a:spcAft>
                <a:spcPts val="0"/>
              </a:spcAft>
              <a:buClr>
                <a:schemeClr val="accent6"/>
              </a:buClr>
              <a:buSzPts val="5400"/>
              <a:buNone/>
              <a:defRPr sz="5400">
                <a:solidFill>
                  <a:schemeClr val="accent6"/>
                </a:solidFill>
              </a:defRPr>
            </a:lvl8pPr>
            <a:lvl9pPr lvl="8">
              <a:lnSpc>
                <a:spcPct val="80000"/>
              </a:lnSpc>
              <a:spcBef>
                <a:spcPts val="0"/>
              </a:spcBef>
              <a:spcAft>
                <a:spcPts val="0"/>
              </a:spcAft>
              <a:buClr>
                <a:schemeClr val="accent6"/>
              </a:buClr>
              <a:buSzPts val="5400"/>
              <a:buNone/>
              <a:defRPr sz="5400">
                <a:solidFill>
                  <a:schemeClr val="accent6"/>
                </a:solidFill>
              </a:defRPr>
            </a:lvl9pPr>
          </a:lstStyle>
          <a:p>
            <a:endParaRPr/>
          </a:p>
        </p:txBody>
      </p:sp>
      <p:sp>
        <p:nvSpPr>
          <p:cNvPr id="211" name="Google Shape;211;p26"/>
          <p:cNvSpPr txBox="1">
            <a:spLocks noGrp="1"/>
          </p:cNvSpPr>
          <p:nvPr>
            <p:ph type="subTitle" idx="3"/>
          </p:nvPr>
        </p:nvSpPr>
        <p:spPr>
          <a:xfrm>
            <a:off x="527369" y="2390125"/>
            <a:ext cx="592500" cy="592500"/>
          </a:xfrm>
          <a:prstGeom prst="rect">
            <a:avLst/>
          </a:prstGeom>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2"/>
              </a:buClr>
              <a:buSzPts val="4000"/>
              <a:buNone/>
              <a:defRPr sz="4000">
                <a:solidFill>
                  <a:schemeClr val="accent2"/>
                </a:solidFill>
              </a:defRPr>
            </a:lvl1pPr>
            <a:lvl2pPr lvl="1" algn="ctr">
              <a:spcBef>
                <a:spcPts val="0"/>
              </a:spcBef>
              <a:spcAft>
                <a:spcPts val="0"/>
              </a:spcAft>
              <a:buClr>
                <a:schemeClr val="accent2"/>
              </a:buClr>
              <a:buSzPts val="4000"/>
              <a:buNone/>
              <a:defRPr sz="4000">
                <a:solidFill>
                  <a:schemeClr val="accent2"/>
                </a:solidFill>
              </a:defRPr>
            </a:lvl2pPr>
            <a:lvl3pPr lvl="2" algn="ctr">
              <a:spcBef>
                <a:spcPts val="0"/>
              </a:spcBef>
              <a:spcAft>
                <a:spcPts val="0"/>
              </a:spcAft>
              <a:buClr>
                <a:schemeClr val="accent2"/>
              </a:buClr>
              <a:buSzPts val="4000"/>
              <a:buNone/>
              <a:defRPr sz="4000">
                <a:solidFill>
                  <a:schemeClr val="accent2"/>
                </a:solidFill>
              </a:defRPr>
            </a:lvl3pPr>
            <a:lvl4pPr lvl="3" algn="ctr">
              <a:spcBef>
                <a:spcPts val="0"/>
              </a:spcBef>
              <a:spcAft>
                <a:spcPts val="0"/>
              </a:spcAft>
              <a:buClr>
                <a:schemeClr val="accent2"/>
              </a:buClr>
              <a:buSzPts val="4000"/>
              <a:buNone/>
              <a:defRPr sz="4000">
                <a:solidFill>
                  <a:schemeClr val="accent2"/>
                </a:solidFill>
              </a:defRPr>
            </a:lvl4pPr>
            <a:lvl5pPr lvl="4" algn="ctr">
              <a:spcBef>
                <a:spcPts val="0"/>
              </a:spcBef>
              <a:spcAft>
                <a:spcPts val="0"/>
              </a:spcAft>
              <a:buClr>
                <a:schemeClr val="accent2"/>
              </a:buClr>
              <a:buSzPts val="4000"/>
              <a:buNone/>
              <a:defRPr sz="4000">
                <a:solidFill>
                  <a:schemeClr val="accent2"/>
                </a:solidFill>
              </a:defRPr>
            </a:lvl5pPr>
            <a:lvl6pPr lvl="5" algn="ctr">
              <a:spcBef>
                <a:spcPts val="0"/>
              </a:spcBef>
              <a:spcAft>
                <a:spcPts val="0"/>
              </a:spcAft>
              <a:buClr>
                <a:schemeClr val="accent2"/>
              </a:buClr>
              <a:buSzPts val="4000"/>
              <a:buNone/>
              <a:defRPr sz="4000">
                <a:solidFill>
                  <a:schemeClr val="accent2"/>
                </a:solidFill>
              </a:defRPr>
            </a:lvl6pPr>
            <a:lvl7pPr lvl="6" algn="ctr">
              <a:spcBef>
                <a:spcPts val="0"/>
              </a:spcBef>
              <a:spcAft>
                <a:spcPts val="0"/>
              </a:spcAft>
              <a:buClr>
                <a:schemeClr val="accent2"/>
              </a:buClr>
              <a:buSzPts val="4000"/>
              <a:buNone/>
              <a:defRPr sz="4000">
                <a:solidFill>
                  <a:schemeClr val="accent2"/>
                </a:solidFill>
              </a:defRPr>
            </a:lvl7pPr>
            <a:lvl8pPr lvl="7" algn="ctr">
              <a:spcBef>
                <a:spcPts val="0"/>
              </a:spcBef>
              <a:spcAft>
                <a:spcPts val="0"/>
              </a:spcAft>
              <a:buClr>
                <a:schemeClr val="accent2"/>
              </a:buClr>
              <a:buSzPts val="4000"/>
              <a:buNone/>
              <a:defRPr sz="4000">
                <a:solidFill>
                  <a:schemeClr val="accent2"/>
                </a:solidFill>
              </a:defRPr>
            </a:lvl8pPr>
            <a:lvl9pPr lvl="8" algn="ctr">
              <a:spcBef>
                <a:spcPts val="0"/>
              </a:spcBef>
              <a:spcAft>
                <a:spcPts val="0"/>
              </a:spcAft>
              <a:buClr>
                <a:schemeClr val="accent2"/>
              </a:buClr>
              <a:buSzPts val="4000"/>
              <a:buNone/>
              <a:defRPr sz="4000">
                <a:solidFill>
                  <a:schemeClr val="accent2"/>
                </a:solidFill>
              </a:defRPr>
            </a:lvl9pPr>
          </a:lstStyle>
          <a:p>
            <a:endParaRPr/>
          </a:p>
        </p:txBody>
      </p:sp>
      <p:sp>
        <p:nvSpPr>
          <p:cNvPr id="212" name="Google Shape;212;p26"/>
          <p:cNvSpPr txBox="1">
            <a:spLocks noGrp="1"/>
          </p:cNvSpPr>
          <p:nvPr>
            <p:ph type="sldNum" idx="12"/>
          </p:nvPr>
        </p:nvSpPr>
        <p:spPr>
          <a:xfrm>
            <a:off x="8498350" y="4497850"/>
            <a:ext cx="645900" cy="646500"/>
          </a:xfrm>
          <a:prstGeom prst="rect">
            <a:avLst/>
          </a:prstGeom>
          <a:solidFill>
            <a:schemeClr val="accent3"/>
          </a:solidFill>
        </p:spPr>
        <p:txBody>
          <a:bodyPr spcFirstLastPara="1" wrap="square" lIns="91425" tIns="91425" rIns="91425" bIns="91425" anchor="ctr" anchorCtr="0">
            <a:noAutofit/>
          </a:bodyPr>
          <a:lstStyle>
            <a:lvl1pPr lvl="0" rtl="0">
              <a:buNone/>
              <a:defRPr sz="2000">
                <a:solidFill>
                  <a:schemeClr val="accent2"/>
                </a:solidFill>
              </a:defRPr>
            </a:lvl1pPr>
            <a:lvl2pPr lvl="1" rtl="0">
              <a:buNone/>
              <a:defRPr sz="2000">
                <a:solidFill>
                  <a:schemeClr val="accent2"/>
                </a:solidFill>
              </a:defRPr>
            </a:lvl2pPr>
            <a:lvl3pPr lvl="2" rtl="0">
              <a:buNone/>
              <a:defRPr sz="2000">
                <a:solidFill>
                  <a:schemeClr val="accent2"/>
                </a:solidFill>
              </a:defRPr>
            </a:lvl3pPr>
            <a:lvl4pPr lvl="3" rtl="0">
              <a:buNone/>
              <a:defRPr sz="2000">
                <a:solidFill>
                  <a:schemeClr val="accent2"/>
                </a:solidFill>
              </a:defRPr>
            </a:lvl4pPr>
            <a:lvl5pPr lvl="4" rtl="0">
              <a:buNone/>
              <a:defRPr sz="2000">
                <a:solidFill>
                  <a:schemeClr val="accent2"/>
                </a:solidFill>
              </a:defRPr>
            </a:lvl5pPr>
            <a:lvl6pPr lvl="5" rtl="0">
              <a:buNone/>
              <a:defRPr sz="2000">
                <a:solidFill>
                  <a:schemeClr val="accent2"/>
                </a:solidFill>
              </a:defRPr>
            </a:lvl6pPr>
            <a:lvl7pPr lvl="6" rtl="0">
              <a:buNone/>
              <a:defRPr sz="2000">
                <a:solidFill>
                  <a:schemeClr val="accent2"/>
                </a:solidFill>
              </a:defRPr>
            </a:lvl7pPr>
            <a:lvl8pPr lvl="7" rtl="0">
              <a:buNone/>
              <a:defRPr sz="2000">
                <a:solidFill>
                  <a:schemeClr val="accent2"/>
                </a:solidFill>
              </a:defRPr>
            </a:lvl8pPr>
            <a:lvl9pPr lvl="8" rtl="0">
              <a:buNone/>
              <a:defRPr sz="2000">
                <a:solidFill>
                  <a:schemeClr val="accent2"/>
                </a:solidFill>
              </a:defRPr>
            </a:lvl9pPr>
          </a:lstStyle>
          <a:p>
            <a:pPr marL="0" lvl="0" indent="0" algn="ctr" rtl="0">
              <a:spcBef>
                <a:spcPts val="0"/>
              </a:spcBef>
              <a:spcAft>
                <a:spcPts val="0"/>
              </a:spcAft>
              <a:buNone/>
            </a:pPr>
            <a:fld id="{00000000-1234-1234-1234-123412341234}" type="slidenum">
              <a:rPr lang="en"/>
              <a:t>‹#›</a:t>
            </a:fld>
            <a:endParaRPr/>
          </a:p>
        </p:txBody>
      </p:sp>
      <p:sp>
        <p:nvSpPr>
          <p:cNvPr id="213" name="Google Shape;213;p26"/>
          <p:cNvSpPr txBox="1">
            <a:spLocks noGrp="1"/>
          </p:cNvSpPr>
          <p:nvPr>
            <p:ph type="body" idx="4"/>
          </p:nvPr>
        </p:nvSpPr>
        <p:spPr>
          <a:xfrm>
            <a:off x="407100" y="3026475"/>
            <a:ext cx="14817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2"/>
              </a:buClr>
              <a:buSzPts val="1000"/>
              <a:buChar char="●"/>
              <a:defRPr>
                <a:solidFill>
                  <a:schemeClr val="accent2"/>
                </a:solidFill>
              </a:defRPr>
            </a:lvl1pPr>
            <a:lvl2pPr marL="914400" lvl="1" indent="-292100">
              <a:spcBef>
                <a:spcPts val="0"/>
              </a:spcBef>
              <a:spcAft>
                <a:spcPts val="0"/>
              </a:spcAft>
              <a:buClr>
                <a:schemeClr val="accent2"/>
              </a:buClr>
              <a:buSzPts val="1000"/>
              <a:buChar char="○"/>
              <a:defRPr>
                <a:solidFill>
                  <a:schemeClr val="accent2"/>
                </a:solidFill>
              </a:defRPr>
            </a:lvl2pPr>
            <a:lvl3pPr marL="1371600" lvl="2" indent="-292100">
              <a:spcBef>
                <a:spcPts val="0"/>
              </a:spcBef>
              <a:spcAft>
                <a:spcPts val="0"/>
              </a:spcAft>
              <a:buClr>
                <a:schemeClr val="accent2"/>
              </a:buClr>
              <a:buSzPts val="1000"/>
              <a:buChar char="■"/>
              <a:defRPr>
                <a:solidFill>
                  <a:schemeClr val="accent2"/>
                </a:solidFill>
              </a:defRPr>
            </a:lvl3pPr>
            <a:lvl4pPr marL="1828800" lvl="3" indent="-292100">
              <a:spcBef>
                <a:spcPts val="0"/>
              </a:spcBef>
              <a:spcAft>
                <a:spcPts val="0"/>
              </a:spcAft>
              <a:buClr>
                <a:schemeClr val="accent2"/>
              </a:buClr>
              <a:buSzPts val="1000"/>
              <a:buChar char="●"/>
              <a:defRPr>
                <a:solidFill>
                  <a:schemeClr val="accent2"/>
                </a:solidFill>
              </a:defRPr>
            </a:lvl4pPr>
            <a:lvl5pPr marL="2286000" lvl="4" indent="-292100">
              <a:spcBef>
                <a:spcPts val="0"/>
              </a:spcBef>
              <a:spcAft>
                <a:spcPts val="0"/>
              </a:spcAft>
              <a:buClr>
                <a:schemeClr val="accent2"/>
              </a:buClr>
              <a:buSzPts val="1000"/>
              <a:buChar char="○"/>
              <a:defRPr>
                <a:solidFill>
                  <a:schemeClr val="accent2"/>
                </a:solidFill>
              </a:defRPr>
            </a:lvl5pPr>
            <a:lvl6pPr marL="2743200" lvl="5" indent="-292100">
              <a:spcBef>
                <a:spcPts val="0"/>
              </a:spcBef>
              <a:spcAft>
                <a:spcPts val="0"/>
              </a:spcAft>
              <a:buClr>
                <a:schemeClr val="accent2"/>
              </a:buClr>
              <a:buSzPts val="1000"/>
              <a:buChar char="■"/>
              <a:defRPr>
                <a:solidFill>
                  <a:schemeClr val="accent2"/>
                </a:solidFill>
              </a:defRPr>
            </a:lvl6pPr>
            <a:lvl7pPr marL="3200400" lvl="6" indent="-292100">
              <a:spcBef>
                <a:spcPts val="0"/>
              </a:spcBef>
              <a:spcAft>
                <a:spcPts val="0"/>
              </a:spcAft>
              <a:buClr>
                <a:schemeClr val="accent2"/>
              </a:buClr>
              <a:buSzPts val="1000"/>
              <a:buChar char="●"/>
              <a:defRPr>
                <a:solidFill>
                  <a:schemeClr val="accent2"/>
                </a:solidFill>
              </a:defRPr>
            </a:lvl7pPr>
            <a:lvl8pPr marL="3657600" lvl="7" indent="-292100">
              <a:spcBef>
                <a:spcPts val="0"/>
              </a:spcBef>
              <a:spcAft>
                <a:spcPts val="0"/>
              </a:spcAft>
              <a:buClr>
                <a:schemeClr val="accent2"/>
              </a:buClr>
              <a:buSzPts val="1000"/>
              <a:buChar char="○"/>
              <a:defRPr>
                <a:solidFill>
                  <a:schemeClr val="accent2"/>
                </a:solidFill>
              </a:defRPr>
            </a:lvl8pPr>
            <a:lvl9pPr marL="4114800" lvl="8" indent="-292100">
              <a:spcBef>
                <a:spcPts val="0"/>
              </a:spcBef>
              <a:spcAft>
                <a:spcPts val="0"/>
              </a:spcAft>
              <a:buClr>
                <a:schemeClr val="accent2"/>
              </a:buClr>
              <a:buSzPts val="1000"/>
              <a:buChar char="■"/>
              <a:defRPr>
                <a:solidFill>
                  <a:schemeClr val="accent2"/>
                </a:solidFill>
              </a:defRPr>
            </a:lvl9pPr>
          </a:lstStyle>
          <a:p>
            <a:endParaRPr/>
          </a:p>
        </p:txBody>
      </p:sp>
      <p:sp>
        <p:nvSpPr>
          <p:cNvPr id="214" name="Google Shape;214;p26"/>
          <p:cNvSpPr/>
          <p:nvPr/>
        </p:nvSpPr>
        <p:spPr>
          <a:xfrm>
            <a:off x="2296700" y="1890000"/>
            <a:ext cx="2286000" cy="32535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15" name="Google Shape;215;p26"/>
          <p:cNvSpPr/>
          <p:nvPr/>
        </p:nvSpPr>
        <p:spPr>
          <a:xfrm>
            <a:off x="2547350" y="2145150"/>
            <a:ext cx="1787400" cy="27819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16" name="Google Shape;216;p26"/>
          <p:cNvSpPr/>
          <p:nvPr/>
        </p:nvSpPr>
        <p:spPr>
          <a:xfrm>
            <a:off x="2625350" y="2217775"/>
            <a:ext cx="1631400" cy="26382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17" name="Google Shape;217;p26"/>
          <p:cNvSpPr txBox="1">
            <a:spLocks noGrp="1"/>
          </p:cNvSpPr>
          <p:nvPr>
            <p:ph type="subTitle" idx="5"/>
          </p:nvPr>
        </p:nvSpPr>
        <p:spPr>
          <a:xfrm>
            <a:off x="2824069" y="2390125"/>
            <a:ext cx="592500" cy="592500"/>
          </a:xfrm>
          <a:prstGeom prst="rect">
            <a:avLst/>
          </a:prstGeom>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218" name="Google Shape;218;p26"/>
          <p:cNvSpPr txBox="1">
            <a:spLocks noGrp="1"/>
          </p:cNvSpPr>
          <p:nvPr>
            <p:ph type="body" idx="6"/>
          </p:nvPr>
        </p:nvSpPr>
        <p:spPr>
          <a:xfrm>
            <a:off x="2703800" y="3026475"/>
            <a:ext cx="14817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219" name="Google Shape;219;p26"/>
          <p:cNvSpPr/>
          <p:nvPr/>
        </p:nvSpPr>
        <p:spPr>
          <a:xfrm>
            <a:off x="4596100" y="1890000"/>
            <a:ext cx="2286000" cy="32535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0" name="Google Shape;220;p26"/>
          <p:cNvSpPr/>
          <p:nvPr/>
        </p:nvSpPr>
        <p:spPr>
          <a:xfrm>
            <a:off x="4846750" y="2145150"/>
            <a:ext cx="1787400" cy="27819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1" name="Google Shape;221;p26"/>
          <p:cNvSpPr/>
          <p:nvPr/>
        </p:nvSpPr>
        <p:spPr>
          <a:xfrm>
            <a:off x="4924750" y="2217775"/>
            <a:ext cx="1631400" cy="2638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2" name="Google Shape;222;p26"/>
          <p:cNvSpPr txBox="1">
            <a:spLocks noGrp="1"/>
          </p:cNvSpPr>
          <p:nvPr>
            <p:ph type="subTitle" idx="7"/>
          </p:nvPr>
        </p:nvSpPr>
        <p:spPr>
          <a:xfrm>
            <a:off x="5123469" y="2390125"/>
            <a:ext cx="592500" cy="592500"/>
          </a:xfrm>
          <a:prstGeom prst="rect">
            <a:avLst/>
          </a:prstGeom>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5"/>
              </a:buClr>
              <a:buSzPts val="4000"/>
              <a:buNone/>
              <a:defRPr sz="4000">
                <a:solidFill>
                  <a:schemeClr val="accent5"/>
                </a:solidFill>
              </a:defRPr>
            </a:lvl1pPr>
            <a:lvl2pPr lvl="1" algn="ctr">
              <a:spcBef>
                <a:spcPts val="0"/>
              </a:spcBef>
              <a:spcAft>
                <a:spcPts val="0"/>
              </a:spcAft>
              <a:buClr>
                <a:schemeClr val="accent5"/>
              </a:buClr>
              <a:buSzPts val="4000"/>
              <a:buNone/>
              <a:defRPr sz="4000">
                <a:solidFill>
                  <a:schemeClr val="accent5"/>
                </a:solidFill>
              </a:defRPr>
            </a:lvl2pPr>
            <a:lvl3pPr lvl="2" algn="ctr">
              <a:spcBef>
                <a:spcPts val="0"/>
              </a:spcBef>
              <a:spcAft>
                <a:spcPts val="0"/>
              </a:spcAft>
              <a:buClr>
                <a:schemeClr val="accent5"/>
              </a:buClr>
              <a:buSzPts val="4000"/>
              <a:buNone/>
              <a:defRPr sz="4000">
                <a:solidFill>
                  <a:schemeClr val="accent5"/>
                </a:solidFill>
              </a:defRPr>
            </a:lvl3pPr>
            <a:lvl4pPr lvl="3" algn="ctr">
              <a:spcBef>
                <a:spcPts val="0"/>
              </a:spcBef>
              <a:spcAft>
                <a:spcPts val="0"/>
              </a:spcAft>
              <a:buClr>
                <a:schemeClr val="accent5"/>
              </a:buClr>
              <a:buSzPts val="4000"/>
              <a:buNone/>
              <a:defRPr sz="4000">
                <a:solidFill>
                  <a:schemeClr val="accent5"/>
                </a:solidFill>
              </a:defRPr>
            </a:lvl4pPr>
            <a:lvl5pPr lvl="4" algn="ctr">
              <a:spcBef>
                <a:spcPts val="0"/>
              </a:spcBef>
              <a:spcAft>
                <a:spcPts val="0"/>
              </a:spcAft>
              <a:buClr>
                <a:schemeClr val="accent5"/>
              </a:buClr>
              <a:buSzPts val="4000"/>
              <a:buNone/>
              <a:defRPr sz="4000">
                <a:solidFill>
                  <a:schemeClr val="accent5"/>
                </a:solidFill>
              </a:defRPr>
            </a:lvl5pPr>
            <a:lvl6pPr lvl="5" algn="ctr">
              <a:spcBef>
                <a:spcPts val="0"/>
              </a:spcBef>
              <a:spcAft>
                <a:spcPts val="0"/>
              </a:spcAft>
              <a:buClr>
                <a:schemeClr val="accent5"/>
              </a:buClr>
              <a:buSzPts val="4000"/>
              <a:buNone/>
              <a:defRPr sz="4000">
                <a:solidFill>
                  <a:schemeClr val="accent5"/>
                </a:solidFill>
              </a:defRPr>
            </a:lvl6pPr>
            <a:lvl7pPr lvl="6" algn="ctr">
              <a:spcBef>
                <a:spcPts val="0"/>
              </a:spcBef>
              <a:spcAft>
                <a:spcPts val="0"/>
              </a:spcAft>
              <a:buClr>
                <a:schemeClr val="accent5"/>
              </a:buClr>
              <a:buSzPts val="4000"/>
              <a:buNone/>
              <a:defRPr sz="4000">
                <a:solidFill>
                  <a:schemeClr val="accent5"/>
                </a:solidFill>
              </a:defRPr>
            </a:lvl7pPr>
            <a:lvl8pPr lvl="7" algn="ctr">
              <a:spcBef>
                <a:spcPts val="0"/>
              </a:spcBef>
              <a:spcAft>
                <a:spcPts val="0"/>
              </a:spcAft>
              <a:buClr>
                <a:schemeClr val="accent5"/>
              </a:buClr>
              <a:buSzPts val="4000"/>
              <a:buNone/>
              <a:defRPr sz="4000">
                <a:solidFill>
                  <a:schemeClr val="accent5"/>
                </a:solidFill>
              </a:defRPr>
            </a:lvl8pPr>
            <a:lvl9pPr lvl="8" algn="ctr">
              <a:spcBef>
                <a:spcPts val="0"/>
              </a:spcBef>
              <a:spcAft>
                <a:spcPts val="0"/>
              </a:spcAft>
              <a:buClr>
                <a:schemeClr val="accent5"/>
              </a:buClr>
              <a:buSzPts val="4000"/>
              <a:buNone/>
              <a:defRPr sz="4000">
                <a:solidFill>
                  <a:schemeClr val="accent5"/>
                </a:solidFill>
              </a:defRPr>
            </a:lvl9pPr>
          </a:lstStyle>
          <a:p>
            <a:endParaRPr/>
          </a:p>
        </p:txBody>
      </p:sp>
      <p:sp>
        <p:nvSpPr>
          <p:cNvPr id="223" name="Google Shape;223;p26"/>
          <p:cNvSpPr txBox="1">
            <a:spLocks noGrp="1"/>
          </p:cNvSpPr>
          <p:nvPr>
            <p:ph type="body" idx="8"/>
          </p:nvPr>
        </p:nvSpPr>
        <p:spPr>
          <a:xfrm>
            <a:off x="5003200" y="3026475"/>
            <a:ext cx="14817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5"/>
              </a:buClr>
              <a:buSzPts val="1000"/>
              <a:buChar char="●"/>
              <a:defRPr>
                <a:solidFill>
                  <a:schemeClr val="accent5"/>
                </a:solidFill>
              </a:defRPr>
            </a:lvl1pPr>
            <a:lvl2pPr marL="914400" lvl="1" indent="-292100">
              <a:spcBef>
                <a:spcPts val="0"/>
              </a:spcBef>
              <a:spcAft>
                <a:spcPts val="0"/>
              </a:spcAft>
              <a:buClr>
                <a:schemeClr val="accent5"/>
              </a:buClr>
              <a:buSzPts val="1000"/>
              <a:buChar char="○"/>
              <a:defRPr>
                <a:solidFill>
                  <a:schemeClr val="accent5"/>
                </a:solidFill>
              </a:defRPr>
            </a:lvl2pPr>
            <a:lvl3pPr marL="1371600" lvl="2" indent="-292100">
              <a:spcBef>
                <a:spcPts val="0"/>
              </a:spcBef>
              <a:spcAft>
                <a:spcPts val="0"/>
              </a:spcAft>
              <a:buClr>
                <a:schemeClr val="accent5"/>
              </a:buClr>
              <a:buSzPts val="1000"/>
              <a:buChar char="■"/>
              <a:defRPr>
                <a:solidFill>
                  <a:schemeClr val="accent5"/>
                </a:solidFill>
              </a:defRPr>
            </a:lvl3pPr>
            <a:lvl4pPr marL="1828800" lvl="3" indent="-292100">
              <a:spcBef>
                <a:spcPts val="0"/>
              </a:spcBef>
              <a:spcAft>
                <a:spcPts val="0"/>
              </a:spcAft>
              <a:buClr>
                <a:schemeClr val="accent5"/>
              </a:buClr>
              <a:buSzPts val="1000"/>
              <a:buChar char="●"/>
              <a:defRPr>
                <a:solidFill>
                  <a:schemeClr val="accent5"/>
                </a:solidFill>
              </a:defRPr>
            </a:lvl4pPr>
            <a:lvl5pPr marL="2286000" lvl="4" indent="-292100">
              <a:spcBef>
                <a:spcPts val="0"/>
              </a:spcBef>
              <a:spcAft>
                <a:spcPts val="0"/>
              </a:spcAft>
              <a:buClr>
                <a:schemeClr val="accent5"/>
              </a:buClr>
              <a:buSzPts val="1000"/>
              <a:buChar char="○"/>
              <a:defRPr>
                <a:solidFill>
                  <a:schemeClr val="accent5"/>
                </a:solidFill>
              </a:defRPr>
            </a:lvl5pPr>
            <a:lvl6pPr marL="2743200" lvl="5" indent="-292100">
              <a:spcBef>
                <a:spcPts val="0"/>
              </a:spcBef>
              <a:spcAft>
                <a:spcPts val="0"/>
              </a:spcAft>
              <a:buClr>
                <a:schemeClr val="accent5"/>
              </a:buClr>
              <a:buSzPts val="1000"/>
              <a:buChar char="■"/>
              <a:defRPr>
                <a:solidFill>
                  <a:schemeClr val="accent5"/>
                </a:solidFill>
              </a:defRPr>
            </a:lvl6pPr>
            <a:lvl7pPr marL="3200400" lvl="6" indent="-292100">
              <a:spcBef>
                <a:spcPts val="0"/>
              </a:spcBef>
              <a:spcAft>
                <a:spcPts val="0"/>
              </a:spcAft>
              <a:buClr>
                <a:schemeClr val="accent5"/>
              </a:buClr>
              <a:buSzPts val="1000"/>
              <a:buChar char="●"/>
              <a:defRPr>
                <a:solidFill>
                  <a:schemeClr val="accent5"/>
                </a:solidFill>
              </a:defRPr>
            </a:lvl7pPr>
            <a:lvl8pPr marL="3657600" lvl="7" indent="-292100">
              <a:spcBef>
                <a:spcPts val="0"/>
              </a:spcBef>
              <a:spcAft>
                <a:spcPts val="0"/>
              </a:spcAft>
              <a:buClr>
                <a:schemeClr val="accent5"/>
              </a:buClr>
              <a:buSzPts val="1000"/>
              <a:buChar char="○"/>
              <a:defRPr>
                <a:solidFill>
                  <a:schemeClr val="accent5"/>
                </a:solidFill>
              </a:defRPr>
            </a:lvl8pPr>
            <a:lvl9pPr marL="4114800" lvl="8" indent="-292100">
              <a:spcBef>
                <a:spcPts val="0"/>
              </a:spcBef>
              <a:spcAft>
                <a:spcPts val="0"/>
              </a:spcAft>
              <a:buClr>
                <a:schemeClr val="accent5"/>
              </a:buClr>
              <a:buSzPts val="1000"/>
              <a:buChar char="■"/>
              <a:defRPr>
                <a:solidFill>
                  <a:schemeClr val="accent5"/>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hree big ideas">
  <p:cSld name="CUSTOM_7_1">
    <p:spTree>
      <p:nvGrpSpPr>
        <p:cNvPr id="1" name="Shape 224"/>
        <p:cNvGrpSpPr/>
        <p:nvPr/>
      </p:nvGrpSpPr>
      <p:grpSpPr>
        <a:xfrm>
          <a:off x="0" y="0"/>
          <a:ext cx="0" cy="0"/>
          <a:chOff x="0" y="0"/>
          <a:chExt cx="0" cy="0"/>
        </a:xfrm>
      </p:grpSpPr>
      <p:sp>
        <p:nvSpPr>
          <p:cNvPr id="225" name="Google Shape;225;p27"/>
          <p:cNvSpPr/>
          <p:nvPr/>
        </p:nvSpPr>
        <p:spPr>
          <a:xfrm>
            <a:off x="6080450" y="1890000"/>
            <a:ext cx="3063300" cy="32535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6" name="Google Shape;226;p27"/>
          <p:cNvSpPr/>
          <p:nvPr/>
        </p:nvSpPr>
        <p:spPr>
          <a:xfrm>
            <a:off x="3044700" y="1890000"/>
            <a:ext cx="3045000" cy="32535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7" name="Google Shape;227;p27"/>
          <p:cNvSpPr/>
          <p:nvPr/>
        </p:nvSpPr>
        <p:spPr>
          <a:xfrm>
            <a:off x="0" y="0"/>
            <a:ext cx="9144000" cy="18900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8" name="Google Shape;228;p27"/>
          <p:cNvSpPr/>
          <p:nvPr/>
        </p:nvSpPr>
        <p:spPr>
          <a:xfrm>
            <a:off x="6335500" y="2145155"/>
            <a:ext cx="2553300" cy="2781900"/>
          </a:xfrm>
          <a:prstGeom prst="rect">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29" name="Google Shape;229;p27"/>
          <p:cNvSpPr/>
          <p:nvPr/>
        </p:nvSpPr>
        <p:spPr>
          <a:xfrm>
            <a:off x="6413500" y="2217769"/>
            <a:ext cx="2397300" cy="26382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30" name="Google Shape;230;p27"/>
          <p:cNvSpPr/>
          <p:nvPr/>
        </p:nvSpPr>
        <p:spPr>
          <a:xfrm>
            <a:off x="3295350" y="2145155"/>
            <a:ext cx="2553300" cy="27819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31" name="Google Shape;231;p27"/>
          <p:cNvSpPr/>
          <p:nvPr/>
        </p:nvSpPr>
        <p:spPr>
          <a:xfrm>
            <a:off x="3373350" y="2217769"/>
            <a:ext cx="2397300" cy="2638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32" name="Google Shape;232;p27"/>
          <p:cNvSpPr/>
          <p:nvPr/>
        </p:nvSpPr>
        <p:spPr>
          <a:xfrm>
            <a:off x="245600" y="2138075"/>
            <a:ext cx="2553300" cy="27819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33" name="Google Shape;233;p27"/>
          <p:cNvSpPr/>
          <p:nvPr/>
        </p:nvSpPr>
        <p:spPr>
          <a:xfrm>
            <a:off x="323600" y="2210650"/>
            <a:ext cx="2397300" cy="2638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34" name="Google Shape;234;p27"/>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lt1"/>
              </a:buClr>
              <a:buSzPts val="5400"/>
              <a:buNone/>
              <a:defRPr sz="5400">
                <a:solidFill>
                  <a:schemeClr val="lt1"/>
                </a:solidFill>
              </a:defRPr>
            </a:lvl1pPr>
            <a:lvl2pPr lvl="1">
              <a:lnSpc>
                <a:spcPct val="80000"/>
              </a:lnSpc>
              <a:spcBef>
                <a:spcPts val="0"/>
              </a:spcBef>
              <a:spcAft>
                <a:spcPts val="0"/>
              </a:spcAft>
              <a:buClr>
                <a:schemeClr val="lt1"/>
              </a:buClr>
              <a:buSzPts val="5400"/>
              <a:buNone/>
              <a:defRPr sz="5400">
                <a:solidFill>
                  <a:schemeClr val="lt1"/>
                </a:solidFill>
              </a:defRPr>
            </a:lvl2pPr>
            <a:lvl3pPr lvl="2">
              <a:lnSpc>
                <a:spcPct val="80000"/>
              </a:lnSpc>
              <a:spcBef>
                <a:spcPts val="0"/>
              </a:spcBef>
              <a:spcAft>
                <a:spcPts val="0"/>
              </a:spcAft>
              <a:buClr>
                <a:schemeClr val="lt1"/>
              </a:buClr>
              <a:buSzPts val="5400"/>
              <a:buNone/>
              <a:defRPr sz="5400">
                <a:solidFill>
                  <a:schemeClr val="lt1"/>
                </a:solidFill>
              </a:defRPr>
            </a:lvl3pPr>
            <a:lvl4pPr lvl="3">
              <a:lnSpc>
                <a:spcPct val="80000"/>
              </a:lnSpc>
              <a:spcBef>
                <a:spcPts val="0"/>
              </a:spcBef>
              <a:spcAft>
                <a:spcPts val="0"/>
              </a:spcAft>
              <a:buClr>
                <a:schemeClr val="lt1"/>
              </a:buClr>
              <a:buSzPts val="5400"/>
              <a:buNone/>
              <a:defRPr sz="5400">
                <a:solidFill>
                  <a:schemeClr val="lt1"/>
                </a:solidFill>
              </a:defRPr>
            </a:lvl4pPr>
            <a:lvl5pPr lvl="4">
              <a:lnSpc>
                <a:spcPct val="80000"/>
              </a:lnSpc>
              <a:spcBef>
                <a:spcPts val="0"/>
              </a:spcBef>
              <a:spcAft>
                <a:spcPts val="0"/>
              </a:spcAft>
              <a:buClr>
                <a:schemeClr val="lt1"/>
              </a:buClr>
              <a:buSzPts val="5400"/>
              <a:buNone/>
              <a:defRPr sz="5400">
                <a:solidFill>
                  <a:schemeClr val="lt1"/>
                </a:solidFill>
              </a:defRPr>
            </a:lvl5pPr>
            <a:lvl6pPr lvl="5">
              <a:lnSpc>
                <a:spcPct val="80000"/>
              </a:lnSpc>
              <a:spcBef>
                <a:spcPts val="0"/>
              </a:spcBef>
              <a:spcAft>
                <a:spcPts val="0"/>
              </a:spcAft>
              <a:buClr>
                <a:schemeClr val="lt1"/>
              </a:buClr>
              <a:buSzPts val="5400"/>
              <a:buNone/>
              <a:defRPr sz="5400">
                <a:solidFill>
                  <a:schemeClr val="lt1"/>
                </a:solidFill>
              </a:defRPr>
            </a:lvl6pPr>
            <a:lvl7pPr lvl="6">
              <a:lnSpc>
                <a:spcPct val="80000"/>
              </a:lnSpc>
              <a:spcBef>
                <a:spcPts val="0"/>
              </a:spcBef>
              <a:spcAft>
                <a:spcPts val="0"/>
              </a:spcAft>
              <a:buClr>
                <a:schemeClr val="lt1"/>
              </a:buClr>
              <a:buSzPts val="5400"/>
              <a:buNone/>
              <a:defRPr sz="5400">
                <a:solidFill>
                  <a:schemeClr val="lt1"/>
                </a:solidFill>
              </a:defRPr>
            </a:lvl7pPr>
            <a:lvl8pPr lvl="7">
              <a:lnSpc>
                <a:spcPct val="80000"/>
              </a:lnSpc>
              <a:spcBef>
                <a:spcPts val="0"/>
              </a:spcBef>
              <a:spcAft>
                <a:spcPts val="0"/>
              </a:spcAft>
              <a:buClr>
                <a:schemeClr val="lt1"/>
              </a:buClr>
              <a:buSzPts val="5400"/>
              <a:buNone/>
              <a:defRPr sz="5400">
                <a:solidFill>
                  <a:schemeClr val="lt1"/>
                </a:solidFill>
              </a:defRPr>
            </a:lvl8pPr>
            <a:lvl9pPr lvl="8">
              <a:lnSpc>
                <a:spcPct val="80000"/>
              </a:lnSpc>
              <a:spcBef>
                <a:spcPts val="0"/>
              </a:spcBef>
              <a:spcAft>
                <a:spcPts val="0"/>
              </a:spcAft>
              <a:buClr>
                <a:schemeClr val="lt1"/>
              </a:buClr>
              <a:buSzPts val="5400"/>
              <a:buNone/>
              <a:defRPr sz="5400">
                <a:solidFill>
                  <a:schemeClr val="lt1"/>
                </a:solidFill>
              </a:defRPr>
            </a:lvl9pPr>
          </a:lstStyle>
          <a:p>
            <a:endParaRPr/>
          </a:p>
        </p:txBody>
      </p:sp>
      <p:sp>
        <p:nvSpPr>
          <p:cNvPr id="235" name="Google Shape;235;p27"/>
          <p:cNvSpPr txBox="1">
            <a:spLocks noGrp="1"/>
          </p:cNvSpPr>
          <p:nvPr>
            <p:ph type="subTitle" idx="1"/>
          </p:nvPr>
        </p:nvSpPr>
        <p:spPr>
          <a:xfrm>
            <a:off x="525100" y="2390475"/>
            <a:ext cx="592500" cy="592500"/>
          </a:xfrm>
          <a:prstGeom prst="rect">
            <a:avLst/>
          </a:prstGeom>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lt2"/>
              </a:buClr>
              <a:buSzPts val="4000"/>
              <a:buNone/>
              <a:defRPr sz="4000">
                <a:solidFill>
                  <a:schemeClr val="lt2"/>
                </a:solidFill>
              </a:defRPr>
            </a:lvl1pPr>
            <a:lvl2pPr lvl="1" algn="ctr">
              <a:spcBef>
                <a:spcPts val="0"/>
              </a:spcBef>
              <a:spcAft>
                <a:spcPts val="0"/>
              </a:spcAft>
              <a:buClr>
                <a:schemeClr val="lt2"/>
              </a:buClr>
              <a:buSzPts val="4000"/>
              <a:buNone/>
              <a:defRPr sz="4000">
                <a:solidFill>
                  <a:schemeClr val="lt2"/>
                </a:solidFill>
              </a:defRPr>
            </a:lvl2pPr>
            <a:lvl3pPr lvl="2" algn="ctr">
              <a:spcBef>
                <a:spcPts val="0"/>
              </a:spcBef>
              <a:spcAft>
                <a:spcPts val="0"/>
              </a:spcAft>
              <a:buClr>
                <a:schemeClr val="lt2"/>
              </a:buClr>
              <a:buSzPts val="4000"/>
              <a:buNone/>
              <a:defRPr sz="4000">
                <a:solidFill>
                  <a:schemeClr val="lt2"/>
                </a:solidFill>
              </a:defRPr>
            </a:lvl3pPr>
            <a:lvl4pPr lvl="3" algn="ctr">
              <a:spcBef>
                <a:spcPts val="0"/>
              </a:spcBef>
              <a:spcAft>
                <a:spcPts val="0"/>
              </a:spcAft>
              <a:buClr>
                <a:schemeClr val="lt2"/>
              </a:buClr>
              <a:buSzPts val="4000"/>
              <a:buNone/>
              <a:defRPr sz="4000">
                <a:solidFill>
                  <a:schemeClr val="lt2"/>
                </a:solidFill>
              </a:defRPr>
            </a:lvl4pPr>
            <a:lvl5pPr lvl="4" algn="ctr">
              <a:spcBef>
                <a:spcPts val="0"/>
              </a:spcBef>
              <a:spcAft>
                <a:spcPts val="0"/>
              </a:spcAft>
              <a:buClr>
                <a:schemeClr val="lt2"/>
              </a:buClr>
              <a:buSzPts val="4000"/>
              <a:buNone/>
              <a:defRPr sz="4000">
                <a:solidFill>
                  <a:schemeClr val="lt2"/>
                </a:solidFill>
              </a:defRPr>
            </a:lvl5pPr>
            <a:lvl6pPr lvl="5" algn="ctr">
              <a:spcBef>
                <a:spcPts val="0"/>
              </a:spcBef>
              <a:spcAft>
                <a:spcPts val="0"/>
              </a:spcAft>
              <a:buClr>
                <a:schemeClr val="lt2"/>
              </a:buClr>
              <a:buSzPts val="4000"/>
              <a:buNone/>
              <a:defRPr sz="4000">
                <a:solidFill>
                  <a:schemeClr val="lt2"/>
                </a:solidFill>
              </a:defRPr>
            </a:lvl6pPr>
            <a:lvl7pPr lvl="6" algn="ctr">
              <a:spcBef>
                <a:spcPts val="0"/>
              </a:spcBef>
              <a:spcAft>
                <a:spcPts val="0"/>
              </a:spcAft>
              <a:buClr>
                <a:schemeClr val="lt2"/>
              </a:buClr>
              <a:buSzPts val="4000"/>
              <a:buNone/>
              <a:defRPr sz="4000">
                <a:solidFill>
                  <a:schemeClr val="lt2"/>
                </a:solidFill>
              </a:defRPr>
            </a:lvl7pPr>
            <a:lvl8pPr lvl="7" algn="ctr">
              <a:spcBef>
                <a:spcPts val="0"/>
              </a:spcBef>
              <a:spcAft>
                <a:spcPts val="0"/>
              </a:spcAft>
              <a:buClr>
                <a:schemeClr val="lt2"/>
              </a:buClr>
              <a:buSzPts val="4000"/>
              <a:buNone/>
              <a:defRPr sz="4000">
                <a:solidFill>
                  <a:schemeClr val="lt2"/>
                </a:solidFill>
              </a:defRPr>
            </a:lvl8pPr>
            <a:lvl9pPr lvl="8" algn="ctr">
              <a:spcBef>
                <a:spcPts val="0"/>
              </a:spcBef>
              <a:spcAft>
                <a:spcPts val="0"/>
              </a:spcAft>
              <a:buClr>
                <a:schemeClr val="lt2"/>
              </a:buClr>
              <a:buSzPts val="4000"/>
              <a:buNone/>
              <a:defRPr sz="4000">
                <a:solidFill>
                  <a:schemeClr val="lt2"/>
                </a:solidFill>
              </a:defRPr>
            </a:lvl9pPr>
          </a:lstStyle>
          <a:p>
            <a:endParaRPr/>
          </a:p>
        </p:txBody>
      </p:sp>
      <p:sp>
        <p:nvSpPr>
          <p:cNvPr id="236" name="Google Shape;236;p27"/>
          <p:cNvSpPr txBox="1">
            <a:spLocks noGrp="1"/>
          </p:cNvSpPr>
          <p:nvPr>
            <p:ph type="subTitle" idx="2"/>
          </p:nvPr>
        </p:nvSpPr>
        <p:spPr>
          <a:xfrm>
            <a:off x="3583975" y="2390125"/>
            <a:ext cx="592500" cy="592500"/>
          </a:xfrm>
          <a:prstGeom prst="rect">
            <a:avLst/>
          </a:prstGeom>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5"/>
              </a:buClr>
              <a:buSzPts val="4000"/>
              <a:buNone/>
              <a:defRPr sz="4000">
                <a:solidFill>
                  <a:schemeClr val="accent5"/>
                </a:solidFill>
              </a:defRPr>
            </a:lvl1pPr>
            <a:lvl2pPr lvl="1" algn="ctr">
              <a:spcBef>
                <a:spcPts val="0"/>
              </a:spcBef>
              <a:spcAft>
                <a:spcPts val="0"/>
              </a:spcAft>
              <a:buClr>
                <a:schemeClr val="accent5"/>
              </a:buClr>
              <a:buSzPts val="4000"/>
              <a:buNone/>
              <a:defRPr sz="4000">
                <a:solidFill>
                  <a:schemeClr val="accent5"/>
                </a:solidFill>
              </a:defRPr>
            </a:lvl2pPr>
            <a:lvl3pPr lvl="2" algn="ctr">
              <a:spcBef>
                <a:spcPts val="0"/>
              </a:spcBef>
              <a:spcAft>
                <a:spcPts val="0"/>
              </a:spcAft>
              <a:buClr>
                <a:schemeClr val="accent5"/>
              </a:buClr>
              <a:buSzPts val="4000"/>
              <a:buNone/>
              <a:defRPr sz="4000">
                <a:solidFill>
                  <a:schemeClr val="accent5"/>
                </a:solidFill>
              </a:defRPr>
            </a:lvl3pPr>
            <a:lvl4pPr lvl="3" algn="ctr">
              <a:spcBef>
                <a:spcPts val="0"/>
              </a:spcBef>
              <a:spcAft>
                <a:spcPts val="0"/>
              </a:spcAft>
              <a:buClr>
                <a:schemeClr val="accent5"/>
              </a:buClr>
              <a:buSzPts val="4000"/>
              <a:buNone/>
              <a:defRPr sz="4000">
                <a:solidFill>
                  <a:schemeClr val="accent5"/>
                </a:solidFill>
              </a:defRPr>
            </a:lvl4pPr>
            <a:lvl5pPr lvl="4" algn="ctr">
              <a:spcBef>
                <a:spcPts val="0"/>
              </a:spcBef>
              <a:spcAft>
                <a:spcPts val="0"/>
              </a:spcAft>
              <a:buClr>
                <a:schemeClr val="accent5"/>
              </a:buClr>
              <a:buSzPts val="4000"/>
              <a:buNone/>
              <a:defRPr sz="4000">
                <a:solidFill>
                  <a:schemeClr val="accent5"/>
                </a:solidFill>
              </a:defRPr>
            </a:lvl5pPr>
            <a:lvl6pPr lvl="5" algn="ctr">
              <a:spcBef>
                <a:spcPts val="0"/>
              </a:spcBef>
              <a:spcAft>
                <a:spcPts val="0"/>
              </a:spcAft>
              <a:buClr>
                <a:schemeClr val="accent5"/>
              </a:buClr>
              <a:buSzPts val="4000"/>
              <a:buNone/>
              <a:defRPr sz="4000">
                <a:solidFill>
                  <a:schemeClr val="accent5"/>
                </a:solidFill>
              </a:defRPr>
            </a:lvl6pPr>
            <a:lvl7pPr lvl="6" algn="ctr">
              <a:spcBef>
                <a:spcPts val="0"/>
              </a:spcBef>
              <a:spcAft>
                <a:spcPts val="0"/>
              </a:spcAft>
              <a:buClr>
                <a:schemeClr val="accent5"/>
              </a:buClr>
              <a:buSzPts val="4000"/>
              <a:buNone/>
              <a:defRPr sz="4000">
                <a:solidFill>
                  <a:schemeClr val="accent5"/>
                </a:solidFill>
              </a:defRPr>
            </a:lvl7pPr>
            <a:lvl8pPr lvl="7" algn="ctr">
              <a:spcBef>
                <a:spcPts val="0"/>
              </a:spcBef>
              <a:spcAft>
                <a:spcPts val="0"/>
              </a:spcAft>
              <a:buClr>
                <a:schemeClr val="accent5"/>
              </a:buClr>
              <a:buSzPts val="4000"/>
              <a:buNone/>
              <a:defRPr sz="4000">
                <a:solidFill>
                  <a:schemeClr val="accent5"/>
                </a:solidFill>
              </a:defRPr>
            </a:lvl8pPr>
            <a:lvl9pPr lvl="8" algn="ctr">
              <a:spcBef>
                <a:spcPts val="0"/>
              </a:spcBef>
              <a:spcAft>
                <a:spcPts val="0"/>
              </a:spcAft>
              <a:buClr>
                <a:schemeClr val="accent5"/>
              </a:buClr>
              <a:buSzPts val="4000"/>
              <a:buNone/>
              <a:defRPr sz="4000">
                <a:solidFill>
                  <a:schemeClr val="accent5"/>
                </a:solidFill>
              </a:defRPr>
            </a:lvl9pPr>
          </a:lstStyle>
          <a:p>
            <a:endParaRPr/>
          </a:p>
        </p:txBody>
      </p:sp>
      <p:sp>
        <p:nvSpPr>
          <p:cNvPr id="237" name="Google Shape;237;p27"/>
          <p:cNvSpPr txBox="1">
            <a:spLocks noGrp="1"/>
          </p:cNvSpPr>
          <p:nvPr>
            <p:ph type="subTitle" idx="3"/>
          </p:nvPr>
        </p:nvSpPr>
        <p:spPr>
          <a:xfrm>
            <a:off x="6595775" y="2390125"/>
            <a:ext cx="592500" cy="592500"/>
          </a:xfrm>
          <a:prstGeom prst="rect">
            <a:avLst/>
          </a:prstGeom>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2"/>
              </a:buClr>
              <a:buSzPts val="4000"/>
              <a:buNone/>
              <a:defRPr sz="4000">
                <a:solidFill>
                  <a:schemeClr val="accent2"/>
                </a:solidFill>
              </a:defRPr>
            </a:lvl1pPr>
            <a:lvl2pPr lvl="1" algn="ctr">
              <a:spcBef>
                <a:spcPts val="0"/>
              </a:spcBef>
              <a:spcAft>
                <a:spcPts val="0"/>
              </a:spcAft>
              <a:buClr>
                <a:schemeClr val="accent2"/>
              </a:buClr>
              <a:buSzPts val="4000"/>
              <a:buNone/>
              <a:defRPr sz="4000">
                <a:solidFill>
                  <a:schemeClr val="accent2"/>
                </a:solidFill>
              </a:defRPr>
            </a:lvl2pPr>
            <a:lvl3pPr lvl="2" algn="ctr">
              <a:spcBef>
                <a:spcPts val="0"/>
              </a:spcBef>
              <a:spcAft>
                <a:spcPts val="0"/>
              </a:spcAft>
              <a:buClr>
                <a:schemeClr val="accent2"/>
              </a:buClr>
              <a:buSzPts val="4000"/>
              <a:buNone/>
              <a:defRPr sz="4000">
                <a:solidFill>
                  <a:schemeClr val="accent2"/>
                </a:solidFill>
              </a:defRPr>
            </a:lvl3pPr>
            <a:lvl4pPr lvl="3" algn="ctr">
              <a:spcBef>
                <a:spcPts val="0"/>
              </a:spcBef>
              <a:spcAft>
                <a:spcPts val="0"/>
              </a:spcAft>
              <a:buClr>
                <a:schemeClr val="accent2"/>
              </a:buClr>
              <a:buSzPts val="4000"/>
              <a:buNone/>
              <a:defRPr sz="4000">
                <a:solidFill>
                  <a:schemeClr val="accent2"/>
                </a:solidFill>
              </a:defRPr>
            </a:lvl4pPr>
            <a:lvl5pPr lvl="4" algn="ctr">
              <a:spcBef>
                <a:spcPts val="0"/>
              </a:spcBef>
              <a:spcAft>
                <a:spcPts val="0"/>
              </a:spcAft>
              <a:buClr>
                <a:schemeClr val="accent2"/>
              </a:buClr>
              <a:buSzPts val="4000"/>
              <a:buNone/>
              <a:defRPr sz="4000">
                <a:solidFill>
                  <a:schemeClr val="accent2"/>
                </a:solidFill>
              </a:defRPr>
            </a:lvl5pPr>
            <a:lvl6pPr lvl="5" algn="ctr">
              <a:spcBef>
                <a:spcPts val="0"/>
              </a:spcBef>
              <a:spcAft>
                <a:spcPts val="0"/>
              </a:spcAft>
              <a:buClr>
                <a:schemeClr val="accent2"/>
              </a:buClr>
              <a:buSzPts val="4000"/>
              <a:buNone/>
              <a:defRPr sz="4000">
                <a:solidFill>
                  <a:schemeClr val="accent2"/>
                </a:solidFill>
              </a:defRPr>
            </a:lvl6pPr>
            <a:lvl7pPr lvl="6" algn="ctr">
              <a:spcBef>
                <a:spcPts val="0"/>
              </a:spcBef>
              <a:spcAft>
                <a:spcPts val="0"/>
              </a:spcAft>
              <a:buClr>
                <a:schemeClr val="accent2"/>
              </a:buClr>
              <a:buSzPts val="4000"/>
              <a:buNone/>
              <a:defRPr sz="4000">
                <a:solidFill>
                  <a:schemeClr val="accent2"/>
                </a:solidFill>
              </a:defRPr>
            </a:lvl7pPr>
            <a:lvl8pPr lvl="7" algn="ctr">
              <a:spcBef>
                <a:spcPts val="0"/>
              </a:spcBef>
              <a:spcAft>
                <a:spcPts val="0"/>
              </a:spcAft>
              <a:buClr>
                <a:schemeClr val="accent2"/>
              </a:buClr>
              <a:buSzPts val="4000"/>
              <a:buNone/>
              <a:defRPr sz="4000">
                <a:solidFill>
                  <a:schemeClr val="accent2"/>
                </a:solidFill>
              </a:defRPr>
            </a:lvl8pPr>
            <a:lvl9pPr lvl="8" algn="ctr">
              <a:spcBef>
                <a:spcPts val="0"/>
              </a:spcBef>
              <a:spcAft>
                <a:spcPts val="0"/>
              </a:spcAft>
              <a:buClr>
                <a:schemeClr val="accent2"/>
              </a:buClr>
              <a:buSzPts val="4000"/>
              <a:buNone/>
              <a:defRPr sz="4000">
                <a:solidFill>
                  <a:schemeClr val="accent2"/>
                </a:solidFill>
              </a:defRPr>
            </a:lvl9pPr>
          </a:lstStyle>
          <a:p>
            <a:endParaRPr/>
          </a:p>
        </p:txBody>
      </p:sp>
      <p:sp>
        <p:nvSpPr>
          <p:cNvPr id="238" name="Google Shape;238;p27"/>
          <p:cNvSpPr txBox="1">
            <a:spLocks noGrp="1"/>
          </p:cNvSpPr>
          <p:nvPr>
            <p:ph type="body" idx="4"/>
          </p:nvPr>
        </p:nvSpPr>
        <p:spPr>
          <a:xfrm>
            <a:off x="64942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2"/>
              </a:buClr>
              <a:buSzPts val="1000"/>
              <a:buChar char="●"/>
              <a:defRPr>
                <a:solidFill>
                  <a:schemeClr val="accent2"/>
                </a:solidFill>
              </a:defRPr>
            </a:lvl1pPr>
            <a:lvl2pPr marL="914400" lvl="1" indent="-292100">
              <a:spcBef>
                <a:spcPts val="0"/>
              </a:spcBef>
              <a:spcAft>
                <a:spcPts val="0"/>
              </a:spcAft>
              <a:buClr>
                <a:schemeClr val="accent2"/>
              </a:buClr>
              <a:buSzPts val="1000"/>
              <a:buChar char="○"/>
              <a:defRPr>
                <a:solidFill>
                  <a:schemeClr val="accent2"/>
                </a:solidFill>
              </a:defRPr>
            </a:lvl2pPr>
            <a:lvl3pPr marL="1371600" lvl="2" indent="-292100">
              <a:spcBef>
                <a:spcPts val="0"/>
              </a:spcBef>
              <a:spcAft>
                <a:spcPts val="0"/>
              </a:spcAft>
              <a:buClr>
                <a:schemeClr val="accent2"/>
              </a:buClr>
              <a:buSzPts val="1000"/>
              <a:buChar char="■"/>
              <a:defRPr>
                <a:solidFill>
                  <a:schemeClr val="accent2"/>
                </a:solidFill>
              </a:defRPr>
            </a:lvl3pPr>
            <a:lvl4pPr marL="1828800" lvl="3" indent="-292100">
              <a:spcBef>
                <a:spcPts val="0"/>
              </a:spcBef>
              <a:spcAft>
                <a:spcPts val="0"/>
              </a:spcAft>
              <a:buClr>
                <a:schemeClr val="accent2"/>
              </a:buClr>
              <a:buSzPts val="1000"/>
              <a:buChar char="●"/>
              <a:defRPr>
                <a:solidFill>
                  <a:schemeClr val="accent2"/>
                </a:solidFill>
              </a:defRPr>
            </a:lvl4pPr>
            <a:lvl5pPr marL="2286000" lvl="4" indent="-292100">
              <a:spcBef>
                <a:spcPts val="0"/>
              </a:spcBef>
              <a:spcAft>
                <a:spcPts val="0"/>
              </a:spcAft>
              <a:buClr>
                <a:schemeClr val="accent2"/>
              </a:buClr>
              <a:buSzPts val="1000"/>
              <a:buChar char="○"/>
              <a:defRPr>
                <a:solidFill>
                  <a:schemeClr val="accent2"/>
                </a:solidFill>
              </a:defRPr>
            </a:lvl5pPr>
            <a:lvl6pPr marL="2743200" lvl="5" indent="-292100">
              <a:spcBef>
                <a:spcPts val="0"/>
              </a:spcBef>
              <a:spcAft>
                <a:spcPts val="0"/>
              </a:spcAft>
              <a:buClr>
                <a:schemeClr val="accent2"/>
              </a:buClr>
              <a:buSzPts val="1000"/>
              <a:buChar char="■"/>
              <a:defRPr>
                <a:solidFill>
                  <a:schemeClr val="accent2"/>
                </a:solidFill>
              </a:defRPr>
            </a:lvl6pPr>
            <a:lvl7pPr marL="3200400" lvl="6" indent="-292100">
              <a:spcBef>
                <a:spcPts val="0"/>
              </a:spcBef>
              <a:spcAft>
                <a:spcPts val="0"/>
              </a:spcAft>
              <a:buClr>
                <a:schemeClr val="accent2"/>
              </a:buClr>
              <a:buSzPts val="1000"/>
              <a:buChar char="●"/>
              <a:defRPr>
                <a:solidFill>
                  <a:schemeClr val="accent2"/>
                </a:solidFill>
              </a:defRPr>
            </a:lvl7pPr>
            <a:lvl8pPr marL="3657600" lvl="7" indent="-292100">
              <a:spcBef>
                <a:spcPts val="0"/>
              </a:spcBef>
              <a:spcAft>
                <a:spcPts val="0"/>
              </a:spcAft>
              <a:buClr>
                <a:schemeClr val="accent2"/>
              </a:buClr>
              <a:buSzPts val="1000"/>
              <a:buChar char="○"/>
              <a:defRPr>
                <a:solidFill>
                  <a:schemeClr val="accent2"/>
                </a:solidFill>
              </a:defRPr>
            </a:lvl8pPr>
            <a:lvl9pPr marL="4114800" lvl="8" indent="-292100">
              <a:spcBef>
                <a:spcPts val="0"/>
              </a:spcBef>
              <a:spcAft>
                <a:spcPts val="0"/>
              </a:spcAft>
              <a:buClr>
                <a:schemeClr val="accent2"/>
              </a:buClr>
              <a:buSzPts val="1000"/>
              <a:buChar char="■"/>
              <a:defRPr>
                <a:solidFill>
                  <a:schemeClr val="accent2"/>
                </a:solidFill>
              </a:defRPr>
            </a:lvl9pPr>
          </a:lstStyle>
          <a:p>
            <a:endParaRPr/>
          </a:p>
        </p:txBody>
      </p:sp>
      <p:sp>
        <p:nvSpPr>
          <p:cNvPr id="239" name="Google Shape;239;p27"/>
          <p:cNvSpPr txBox="1">
            <a:spLocks noGrp="1"/>
          </p:cNvSpPr>
          <p:nvPr>
            <p:ph type="sldNum" idx="12"/>
          </p:nvPr>
        </p:nvSpPr>
        <p:spPr>
          <a:xfrm>
            <a:off x="8498350" y="4497850"/>
            <a:ext cx="645900" cy="646500"/>
          </a:xfrm>
          <a:prstGeom prst="rect">
            <a:avLst/>
          </a:prstGeom>
          <a:solidFill>
            <a:schemeClr val="accent3"/>
          </a:solidFill>
        </p:spPr>
        <p:txBody>
          <a:bodyPr spcFirstLastPara="1" wrap="square" lIns="91425" tIns="91425" rIns="91425" bIns="91425" anchor="ctr" anchorCtr="0">
            <a:noAutofit/>
          </a:bodyPr>
          <a:lstStyle>
            <a:lvl1pPr lvl="0" rtl="0">
              <a:buNone/>
              <a:defRPr sz="2000">
                <a:solidFill>
                  <a:schemeClr val="accent2"/>
                </a:solidFill>
              </a:defRPr>
            </a:lvl1pPr>
            <a:lvl2pPr lvl="1" rtl="0">
              <a:buNone/>
              <a:defRPr sz="2000">
                <a:solidFill>
                  <a:schemeClr val="accent2"/>
                </a:solidFill>
              </a:defRPr>
            </a:lvl2pPr>
            <a:lvl3pPr lvl="2" rtl="0">
              <a:buNone/>
              <a:defRPr sz="2000">
                <a:solidFill>
                  <a:schemeClr val="accent2"/>
                </a:solidFill>
              </a:defRPr>
            </a:lvl3pPr>
            <a:lvl4pPr lvl="3" rtl="0">
              <a:buNone/>
              <a:defRPr sz="2000">
                <a:solidFill>
                  <a:schemeClr val="accent2"/>
                </a:solidFill>
              </a:defRPr>
            </a:lvl4pPr>
            <a:lvl5pPr lvl="4" rtl="0">
              <a:buNone/>
              <a:defRPr sz="2000">
                <a:solidFill>
                  <a:schemeClr val="accent2"/>
                </a:solidFill>
              </a:defRPr>
            </a:lvl5pPr>
            <a:lvl6pPr lvl="5" rtl="0">
              <a:buNone/>
              <a:defRPr sz="2000">
                <a:solidFill>
                  <a:schemeClr val="accent2"/>
                </a:solidFill>
              </a:defRPr>
            </a:lvl6pPr>
            <a:lvl7pPr lvl="6" rtl="0">
              <a:buNone/>
              <a:defRPr sz="2000">
                <a:solidFill>
                  <a:schemeClr val="accent2"/>
                </a:solidFill>
              </a:defRPr>
            </a:lvl7pPr>
            <a:lvl8pPr lvl="7" rtl="0">
              <a:buNone/>
              <a:defRPr sz="2000">
                <a:solidFill>
                  <a:schemeClr val="accent2"/>
                </a:solidFill>
              </a:defRPr>
            </a:lvl8pPr>
            <a:lvl9pPr lvl="8" rtl="0">
              <a:buNone/>
              <a:defRPr sz="2000">
                <a:solidFill>
                  <a:schemeClr val="accent2"/>
                </a:solidFill>
              </a:defRPr>
            </a:lvl9pPr>
          </a:lstStyle>
          <a:p>
            <a:pPr marL="0" lvl="0" indent="0" algn="ctr" rtl="0">
              <a:spcBef>
                <a:spcPts val="0"/>
              </a:spcBef>
              <a:spcAft>
                <a:spcPts val="0"/>
              </a:spcAft>
              <a:buNone/>
            </a:pPr>
            <a:fld id="{00000000-1234-1234-1234-123412341234}" type="slidenum">
              <a:rPr lang="en"/>
              <a:t>‹#›</a:t>
            </a:fld>
            <a:endParaRPr/>
          </a:p>
        </p:txBody>
      </p:sp>
      <p:sp>
        <p:nvSpPr>
          <p:cNvPr id="240" name="Google Shape;240;p27"/>
          <p:cNvSpPr txBox="1">
            <a:spLocks noGrp="1"/>
          </p:cNvSpPr>
          <p:nvPr>
            <p:ph type="body" idx="5"/>
          </p:nvPr>
        </p:nvSpPr>
        <p:spPr>
          <a:xfrm>
            <a:off x="3998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241" name="Google Shape;241;p27"/>
          <p:cNvSpPr txBox="1">
            <a:spLocks noGrp="1"/>
          </p:cNvSpPr>
          <p:nvPr>
            <p:ph type="body" idx="6"/>
          </p:nvPr>
        </p:nvSpPr>
        <p:spPr>
          <a:xfrm>
            <a:off x="34518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5"/>
              </a:buClr>
              <a:buSzPts val="1000"/>
              <a:buChar char="●"/>
              <a:defRPr>
                <a:solidFill>
                  <a:schemeClr val="accent5"/>
                </a:solidFill>
              </a:defRPr>
            </a:lvl1pPr>
            <a:lvl2pPr marL="914400" lvl="1" indent="-292100">
              <a:spcBef>
                <a:spcPts val="0"/>
              </a:spcBef>
              <a:spcAft>
                <a:spcPts val="0"/>
              </a:spcAft>
              <a:buClr>
                <a:schemeClr val="accent5"/>
              </a:buClr>
              <a:buSzPts val="1000"/>
              <a:buChar char="○"/>
              <a:defRPr>
                <a:solidFill>
                  <a:schemeClr val="accent5"/>
                </a:solidFill>
              </a:defRPr>
            </a:lvl2pPr>
            <a:lvl3pPr marL="1371600" lvl="2" indent="-292100">
              <a:spcBef>
                <a:spcPts val="0"/>
              </a:spcBef>
              <a:spcAft>
                <a:spcPts val="0"/>
              </a:spcAft>
              <a:buClr>
                <a:schemeClr val="accent5"/>
              </a:buClr>
              <a:buSzPts val="1000"/>
              <a:buChar char="■"/>
              <a:defRPr>
                <a:solidFill>
                  <a:schemeClr val="accent5"/>
                </a:solidFill>
              </a:defRPr>
            </a:lvl3pPr>
            <a:lvl4pPr marL="1828800" lvl="3" indent="-292100">
              <a:spcBef>
                <a:spcPts val="0"/>
              </a:spcBef>
              <a:spcAft>
                <a:spcPts val="0"/>
              </a:spcAft>
              <a:buClr>
                <a:schemeClr val="accent5"/>
              </a:buClr>
              <a:buSzPts val="1000"/>
              <a:buChar char="●"/>
              <a:defRPr>
                <a:solidFill>
                  <a:schemeClr val="accent5"/>
                </a:solidFill>
              </a:defRPr>
            </a:lvl4pPr>
            <a:lvl5pPr marL="2286000" lvl="4" indent="-292100">
              <a:spcBef>
                <a:spcPts val="0"/>
              </a:spcBef>
              <a:spcAft>
                <a:spcPts val="0"/>
              </a:spcAft>
              <a:buClr>
                <a:schemeClr val="accent5"/>
              </a:buClr>
              <a:buSzPts val="1000"/>
              <a:buChar char="○"/>
              <a:defRPr>
                <a:solidFill>
                  <a:schemeClr val="accent5"/>
                </a:solidFill>
              </a:defRPr>
            </a:lvl5pPr>
            <a:lvl6pPr marL="2743200" lvl="5" indent="-292100">
              <a:spcBef>
                <a:spcPts val="0"/>
              </a:spcBef>
              <a:spcAft>
                <a:spcPts val="0"/>
              </a:spcAft>
              <a:buClr>
                <a:schemeClr val="accent5"/>
              </a:buClr>
              <a:buSzPts val="1000"/>
              <a:buChar char="■"/>
              <a:defRPr>
                <a:solidFill>
                  <a:schemeClr val="accent5"/>
                </a:solidFill>
              </a:defRPr>
            </a:lvl6pPr>
            <a:lvl7pPr marL="3200400" lvl="6" indent="-292100">
              <a:spcBef>
                <a:spcPts val="0"/>
              </a:spcBef>
              <a:spcAft>
                <a:spcPts val="0"/>
              </a:spcAft>
              <a:buClr>
                <a:schemeClr val="accent5"/>
              </a:buClr>
              <a:buSzPts val="1000"/>
              <a:buChar char="●"/>
              <a:defRPr>
                <a:solidFill>
                  <a:schemeClr val="accent5"/>
                </a:solidFill>
              </a:defRPr>
            </a:lvl7pPr>
            <a:lvl8pPr marL="3657600" lvl="7" indent="-292100">
              <a:spcBef>
                <a:spcPts val="0"/>
              </a:spcBef>
              <a:spcAft>
                <a:spcPts val="0"/>
              </a:spcAft>
              <a:buClr>
                <a:schemeClr val="accent5"/>
              </a:buClr>
              <a:buSzPts val="1000"/>
              <a:buChar char="○"/>
              <a:defRPr>
                <a:solidFill>
                  <a:schemeClr val="accent5"/>
                </a:solidFill>
              </a:defRPr>
            </a:lvl8pPr>
            <a:lvl9pPr marL="4114800" lvl="8" indent="-292100">
              <a:spcBef>
                <a:spcPts val="0"/>
              </a:spcBef>
              <a:spcAft>
                <a:spcPts val="0"/>
              </a:spcAft>
              <a:buClr>
                <a:schemeClr val="accent5"/>
              </a:buClr>
              <a:buSzPts val="1000"/>
              <a:buChar char="■"/>
              <a:defRPr>
                <a:solidFill>
                  <a:schemeClr val="accent5"/>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big ideas">
  <p:cSld name="CUSTOM_7_1_1">
    <p:spTree>
      <p:nvGrpSpPr>
        <p:cNvPr id="1" name="Shape 242"/>
        <p:cNvGrpSpPr/>
        <p:nvPr/>
      </p:nvGrpSpPr>
      <p:grpSpPr>
        <a:xfrm>
          <a:off x="0" y="0"/>
          <a:ext cx="0" cy="0"/>
          <a:chOff x="0" y="0"/>
          <a:chExt cx="0" cy="0"/>
        </a:xfrm>
      </p:grpSpPr>
      <p:sp>
        <p:nvSpPr>
          <p:cNvPr id="243" name="Google Shape;243;p28"/>
          <p:cNvSpPr/>
          <p:nvPr/>
        </p:nvSpPr>
        <p:spPr>
          <a:xfrm>
            <a:off x="4559150" y="1890000"/>
            <a:ext cx="4572000" cy="32535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4" name="Google Shape;244;p28"/>
          <p:cNvSpPr/>
          <p:nvPr/>
        </p:nvSpPr>
        <p:spPr>
          <a:xfrm>
            <a:off x="0" y="0"/>
            <a:ext cx="9144000" cy="18900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5" name="Google Shape;245;p28"/>
          <p:cNvSpPr/>
          <p:nvPr/>
        </p:nvSpPr>
        <p:spPr>
          <a:xfrm>
            <a:off x="4809800" y="2145150"/>
            <a:ext cx="4080300" cy="27819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6" name="Google Shape;246;p28"/>
          <p:cNvSpPr/>
          <p:nvPr/>
        </p:nvSpPr>
        <p:spPr>
          <a:xfrm>
            <a:off x="4887800" y="2217775"/>
            <a:ext cx="3924300" cy="26382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7" name="Google Shape;247;p28"/>
          <p:cNvSpPr/>
          <p:nvPr/>
        </p:nvSpPr>
        <p:spPr>
          <a:xfrm>
            <a:off x="245600" y="2138075"/>
            <a:ext cx="4080300" cy="27819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8" name="Google Shape;248;p28"/>
          <p:cNvSpPr/>
          <p:nvPr/>
        </p:nvSpPr>
        <p:spPr>
          <a:xfrm>
            <a:off x="323600" y="2210650"/>
            <a:ext cx="3924300" cy="2638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49" name="Google Shape;249;p28"/>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3"/>
              </a:buClr>
              <a:buSzPts val="5400"/>
              <a:buNone/>
              <a:defRPr sz="5400">
                <a:solidFill>
                  <a:schemeClr val="accent3"/>
                </a:solidFill>
              </a:defRPr>
            </a:lvl1pPr>
            <a:lvl2pPr lvl="1">
              <a:lnSpc>
                <a:spcPct val="80000"/>
              </a:lnSpc>
              <a:spcBef>
                <a:spcPts val="0"/>
              </a:spcBef>
              <a:spcAft>
                <a:spcPts val="0"/>
              </a:spcAft>
              <a:buClr>
                <a:schemeClr val="accent3"/>
              </a:buClr>
              <a:buSzPts val="5400"/>
              <a:buNone/>
              <a:defRPr sz="5400">
                <a:solidFill>
                  <a:schemeClr val="accent3"/>
                </a:solidFill>
              </a:defRPr>
            </a:lvl2pPr>
            <a:lvl3pPr lvl="2">
              <a:lnSpc>
                <a:spcPct val="80000"/>
              </a:lnSpc>
              <a:spcBef>
                <a:spcPts val="0"/>
              </a:spcBef>
              <a:spcAft>
                <a:spcPts val="0"/>
              </a:spcAft>
              <a:buClr>
                <a:schemeClr val="accent3"/>
              </a:buClr>
              <a:buSzPts val="5400"/>
              <a:buNone/>
              <a:defRPr sz="5400">
                <a:solidFill>
                  <a:schemeClr val="accent3"/>
                </a:solidFill>
              </a:defRPr>
            </a:lvl3pPr>
            <a:lvl4pPr lvl="3">
              <a:lnSpc>
                <a:spcPct val="80000"/>
              </a:lnSpc>
              <a:spcBef>
                <a:spcPts val="0"/>
              </a:spcBef>
              <a:spcAft>
                <a:spcPts val="0"/>
              </a:spcAft>
              <a:buClr>
                <a:schemeClr val="accent3"/>
              </a:buClr>
              <a:buSzPts val="5400"/>
              <a:buNone/>
              <a:defRPr sz="5400">
                <a:solidFill>
                  <a:schemeClr val="accent3"/>
                </a:solidFill>
              </a:defRPr>
            </a:lvl4pPr>
            <a:lvl5pPr lvl="4">
              <a:lnSpc>
                <a:spcPct val="80000"/>
              </a:lnSpc>
              <a:spcBef>
                <a:spcPts val="0"/>
              </a:spcBef>
              <a:spcAft>
                <a:spcPts val="0"/>
              </a:spcAft>
              <a:buClr>
                <a:schemeClr val="accent3"/>
              </a:buClr>
              <a:buSzPts val="5400"/>
              <a:buNone/>
              <a:defRPr sz="5400">
                <a:solidFill>
                  <a:schemeClr val="accent3"/>
                </a:solidFill>
              </a:defRPr>
            </a:lvl5pPr>
            <a:lvl6pPr lvl="5">
              <a:lnSpc>
                <a:spcPct val="80000"/>
              </a:lnSpc>
              <a:spcBef>
                <a:spcPts val="0"/>
              </a:spcBef>
              <a:spcAft>
                <a:spcPts val="0"/>
              </a:spcAft>
              <a:buClr>
                <a:schemeClr val="accent3"/>
              </a:buClr>
              <a:buSzPts val="5400"/>
              <a:buNone/>
              <a:defRPr sz="5400">
                <a:solidFill>
                  <a:schemeClr val="accent3"/>
                </a:solidFill>
              </a:defRPr>
            </a:lvl6pPr>
            <a:lvl7pPr lvl="6">
              <a:lnSpc>
                <a:spcPct val="80000"/>
              </a:lnSpc>
              <a:spcBef>
                <a:spcPts val="0"/>
              </a:spcBef>
              <a:spcAft>
                <a:spcPts val="0"/>
              </a:spcAft>
              <a:buClr>
                <a:schemeClr val="accent3"/>
              </a:buClr>
              <a:buSzPts val="5400"/>
              <a:buNone/>
              <a:defRPr sz="5400">
                <a:solidFill>
                  <a:schemeClr val="accent3"/>
                </a:solidFill>
              </a:defRPr>
            </a:lvl7pPr>
            <a:lvl8pPr lvl="7">
              <a:lnSpc>
                <a:spcPct val="80000"/>
              </a:lnSpc>
              <a:spcBef>
                <a:spcPts val="0"/>
              </a:spcBef>
              <a:spcAft>
                <a:spcPts val="0"/>
              </a:spcAft>
              <a:buClr>
                <a:schemeClr val="accent3"/>
              </a:buClr>
              <a:buSzPts val="5400"/>
              <a:buNone/>
              <a:defRPr sz="5400">
                <a:solidFill>
                  <a:schemeClr val="accent3"/>
                </a:solidFill>
              </a:defRPr>
            </a:lvl8pPr>
            <a:lvl9pPr lvl="8">
              <a:lnSpc>
                <a:spcPct val="80000"/>
              </a:lnSpc>
              <a:spcBef>
                <a:spcPts val="0"/>
              </a:spcBef>
              <a:spcAft>
                <a:spcPts val="0"/>
              </a:spcAft>
              <a:buClr>
                <a:schemeClr val="accent3"/>
              </a:buClr>
              <a:buSzPts val="5400"/>
              <a:buNone/>
              <a:defRPr sz="5400">
                <a:solidFill>
                  <a:schemeClr val="accent3"/>
                </a:solidFill>
              </a:defRPr>
            </a:lvl9pPr>
          </a:lstStyle>
          <a:p>
            <a:endParaRPr/>
          </a:p>
        </p:txBody>
      </p:sp>
      <p:sp>
        <p:nvSpPr>
          <p:cNvPr id="250" name="Google Shape;250;p28"/>
          <p:cNvSpPr txBox="1">
            <a:spLocks noGrp="1"/>
          </p:cNvSpPr>
          <p:nvPr>
            <p:ph type="subTitle" idx="1"/>
          </p:nvPr>
        </p:nvSpPr>
        <p:spPr>
          <a:xfrm>
            <a:off x="525100" y="2390475"/>
            <a:ext cx="592500" cy="592500"/>
          </a:xfrm>
          <a:prstGeom prst="rect">
            <a:avLst/>
          </a:prstGeom>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lt2"/>
              </a:buClr>
              <a:buSzPts val="4000"/>
              <a:buNone/>
              <a:defRPr sz="4000">
                <a:solidFill>
                  <a:schemeClr val="lt2"/>
                </a:solidFill>
              </a:defRPr>
            </a:lvl1pPr>
            <a:lvl2pPr lvl="1" algn="ctr">
              <a:spcBef>
                <a:spcPts val="0"/>
              </a:spcBef>
              <a:spcAft>
                <a:spcPts val="0"/>
              </a:spcAft>
              <a:buClr>
                <a:schemeClr val="lt2"/>
              </a:buClr>
              <a:buSzPts val="4000"/>
              <a:buNone/>
              <a:defRPr sz="4000">
                <a:solidFill>
                  <a:schemeClr val="lt2"/>
                </a:solidFill>
              </a:defRPr>
            </a:lvl2pPr>
            <a:lvl3pPr lvl="2" algn="ctr">
              <a:spcBef>
                <a:spcPts val="0"/>
              </a:spcBef>
              <a:spcAft>
                <a:spcPts val="0"/>
              </a:spcAft>
              <a:buClr>
                <a:schemeClr val="lt2"/>
              </a:buClr>
              <a:buSzPts val="4000"/>
              <a:buNone/>
              <a:defRPr sz="4000">
                <a:solidFill>
                  <a:schemeClr val="lt2"/>
                </a:solidFill>
              </a:defRPr>
            </a:lvl3pPr>
            <a:lvl4pPr lvl="3" algn="ctr">
              <a:spcBef>
                <a:spcPts val="0"/>
              </a:spcBef>
              <a:spcAft>
                <a:spcPts val="0"/>
              </a:spcAft>
              <a:buClr>
                <a:schemeClr val="lt2"/>
              </a:buClr>
              <a:buSzPts val="4000"/>
              <a:buNone/>
              <a:defRPr sz="4000">
                <a:solidFill>
                  <a:schemeClr val="lt2"/>
                </a:solidFill>
              </a:defRPr>
            </a:lvl4pPr>
            <a:lvl5pPr lvl="4" algn="ctr">
              <a:spcBef>
                <a:spcPts val="0"/>
              </a:spcBef>
              <a:spcAft>
                <a:spcPts val="0"/>
              </a:spcAft>
              <a:buClr>
                <a:schemeClr val="lt2"/>
              </a:buClr>
              <a:buSzPts val="4000"/>
              <a:buNone/>
              <a:defRPr sz="4000">
                <a:solidFill>
                  <a:schemeClr val="lt2"/>
                </a:solidFill>
              </a:defRPr>
            </a:lvl5pPr>
            <a:lvl6pPr lvl="5" algn="ctr">
              <a:spcBef>
                <a:spcPts val="0"/>
              </a:spcBef>
              <a:spcAft>
                <a:spcPts val="0"/>
              </a:spcAft>
              <a:buClr>
                <a:schemeClr val="lt2"/>
              </a:buClr>
              <a:buSzPts val="4000"/>
              <a:buNone/>
              <a:defRPr sz="4000">
                <a:solidFill>
                  <a:schemeClr val="lt2"/>
                </a:solidFill>
              </a:defRPr>
            </a:lvl6pPr>
            <a:lvl7pPr lvl="6" algn="ctr">
              <a:spcBef>
                <a:spcPts val="0"/>
              </a:spcBef>
              <a:spcAft>
                <a:spcPts val="0"/>
              </a:spcAft>
              <a:buClr>
                <a:schemeClr val="lt2"/>
              </a:buClr>
              <a:buSzPts val="4000"/>
              <a:buNone/>
              <a:defRPr sz="4000">
                <a:solidFill>
                  <a:schemeClr val="lt2"/>
                </a:solidFill>
              </a:defRPr>
            </a:lvl7pPr>
            <a:lvl8pPr lvl="7" algn="ctr">
              <a:spcBef>
                <a:spcPts val="0"/>
              </a:spcBef>
              <a:spcAft>
                <a:spcPts val="0"/>
              </a:spcAft>
              <a:buClr>
                <a:schemeClr val="lt2"/>
              </a:buClr>
              <a:buSzPts val="4000"/>
              <a:buNone/>
              <a:defRPr sz="4000">
                <a:solidFill>
                  <a:schemeClr val="lt2"/>
                </a:solidFill>
              </a:defRPr>
            </a:lvl8pPr>
            <a:lvl9pPr lvl="8" algn="ctr">
              <a:spcBef>
                <a:spcPts val="0"/>
              </a:spcBef>
              <a:spcAft>
                <a:spcPts val="0"/>
              </a:spcAft>
              <a:buClr>
                <a:schemeClr val="lt2"/>
              </a:buClr>
              <a:buSzPts val="4000"/>
              <a:buNone/>
              <a:defRPr sz="4000">
                <a:solidFill>
                  <a:schemeClr val="lt2"/>
                </a:solidFill>
              </a:defRPr>
            </a:lvl9pPr>
          </a:lstStyle>
          <a:p>
            <a:endParaRPr/>
          </a:p>
        </p:txBody>
      </p:sp>
      <p:sp>
        <p:nvSpPr>
          <p:cNvPr id="251" name="Google Shape;251;p28"/>
          <p:cNvSpPr txBox="1">
            <a:spLocks noGrp="1"/>
          </p:cNvSpPr>
          <p:nvPr>
            <p:ph type="subTitle" idx="2"/>
          </p:nvPr>
        </p:nvSpPr>
        <p:spPr>
          <a:xfrm>
            <a:off x="5098425" y="2390125"/>
            <a:ext cx="592500" cy="592500"/>
          </a:xfrm>
          <a:prstGeom prst="rect">
            <a:avLst/>
          </a:prstGeom>
          <a:ln w="3810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lvl1pPr lvl="0" algn="ctr">
              <a:spcBef>
                <a:spcPts val="0"/>
              </a:spcBef>
              <a:spcAft>
                <a:spcPts val="0"/>
              </a:spcAft>
              <a:buClr>
                <a:schemeClr val="accent5"/>
              </a:buClr>
              <a:buSzPts val="4000"/>
              <a:buNone/>
              <a:defRPr sz="4000">
                <a:solidFill>
                  <a:schemeClr val="accent5"/>
                </a:solidFill>
              </a:defRPr>
            </a:lvl1pPr>
            <a:lvl2pPr lvl="1" algn="ctr">
              <a:spcBef>
                <a:spcPts val="0"/>
              </a:spcBef>
              <a:spcAft>
                <a:spcPts val="0"/>
              </a:spcAft>
              <a:buClr>
                <a:schemeClr val="accent5"/>
              </a:buClr>
              <a:buSzPts val="4000"/>
              <a:buNone/>
              <a:defRPr sz="4000">
                <a:solidFill>
                  <a:schemeClr val="accent5"/>
                </a:solidFill>
              </a:defRPr>
            </a:lvl2pPr>
            <a:lvl3pPr lvl="2" algn="ctr">
              <a:spcBef>
                <a:spcPts val="0"/>
              </a:spcBef>
              <a:spcAft>
                <a:spcPts val="0"/>
              </a:spcAft>
              <a:buClr>
                <a:schemeClr val="accent5"/>
              </a:buClr>
              <a:buSzPts val="4000"/>
              <a:buNone/>
              <a:defRPr sz="4000">
                <a:solidFill>
                  <a:schemeClr val="accent5"/>
                </a:solidFill>
              </a:defRPr>
            </a:lvl3pPr>
            <a:lvl4pPr lvl="3" algn="ctr">
              <a:spcBef>
                <a:spcPts val="0"/>
              </a:spcBef>
              <a:spcAft>
                <a:spcPts val="0"/>
              </a:spcAft>
              <a:buClr>
                <a:schemeClr val="accent5"/>
              </a:buClr>
              <a:buSzPts val="4000"/>
              <a:buNone/>
              <a:defRPr sz="4000">
                <a:solidFill>
                  <a:schemeClr val="accent5"/>
                </a:solidFill>
              </a:defRPr>
            </a:lvl4pPr>
            <a:lvl5pPr lvl="4" algn="ctr">
              <a:spcBef>
                <a:spcPts val="0"/>
              </a:spcBef>
              <a:spcAft>
                <a:spcPts val="0"/>
              </a:spcAft>
              <a:buClr>
                <a:schemeClr val="accent5"/>
              </a:buClr>
              <a:buSzPts val="4000"/>
              <a:buNone/>
              <a:defRPr sz="4000">
                <a:solidFill>
                  <a:schemeClr val="accent5"/>
                </a:solidFill>
              </a:defRPr>
            </a:lvl5pPr>
            <a:lvl6pPr lvl="5" algn="ctr">
              <a:spcBef>
                <a:spcPts val="0"/>
              </a:spcBef>
              <a:spcAft>
                <a:spcPts val="0"/>
              </a:spcAft>
              <a:buClr>
                <a:schemeClr val="accent5"/>
              </a:buClr>
              <a:buSzPts val="4000"/>
              <a:buNone/>
              <a:defRPr sz="4000">
                <a:solidFill>
                  <a:schemeClr val="accent5"/>
                </a:solidFill>
              </a:defRPr>
            </a:lvl6pPr>
            <a:lvl7pPr lvl="6" algn="ctr">
              <a:spcBef>
                <a:spcPts val="0"/>
              </a:spcBef>
              <a:spcAft>
                <a:spcPts val="0"/>
              </a:spcAft>
              <a:buClr>
                <a:schemeClr val="accent5"/>
              </a:buClr>
              <a:buSzPts val="4000"/>
              <a:buNone/>
              <a:defRPr sz="4000">
                <a:solidFill>
                  <a:schemeClr val="accent5"/>
                </a:solidFill>
              </a:defRPr>
            </a:lvl7pPr>
            <a:lvl8pPr lvl="7" algn="ctr">
              <a:spcBef>
                <a:spcPts val="0"/>
              </a:spcBef>
              <a:spcAft>
                <a:spcPts val="0"/>
              </a:spcAft>
              <a:buClr>
                <a:schemeClr val="accent5"/>
              </a:buClr>
              <a:buSzPts val="4000"/>
              <a:buNone/>
              <a:defRPr sz="4000">
                <a:solidFill>
                  <a:schemeClr val="accent5"/>
                </a:solidFill>
              </a:defRPr>
            </a:lvl8pPr>
            <a:lvl9pPr lvl="8" algn="ctr">
              <a:spcBef>
                <a:spcPts val="0"/>
              </a:spcBef>
              <a:spcAft>
                <a:spcPts val="0"/>
              </a:spcAft>
              <a:buClr>
                <a:schemeClr val="accent5"/>
              </a:buClr>
              <a:buSzPts val="4000"/>
              <a:buNone/>
              <a:defRPr sz="4000">
                <a:solidFill>
                  <a:schemeClr val="accent5"/>
                </a:solidFill>
              </a:defRPr>
            </a:lvl9pPr>
          </a:lstStyle>
          <a:p>
            <a:endParaRPr/>
          </a:p>
        </p:txBody>
      </p:sp>
      <p:sp>
        <p:nvSpPr>
          <p:cNvPr id="252" name="Google Shape;252;p28"/>
          <p:cNvSpPr txBox="1">
            <a:spLocks noGrp="1"/>
          </p:cNvSpPr>
          <p:nvPr>
            <p:ph type="body" idx="3"/>
          </p:nvPr>
        </p:nvSpPr>
        <p:spPr>
          <a:xfrm>
            <a:off x="399800" y="3026475"/>
            <a:ext cx="2240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253" name="Google Shape;253;p28"/>
          <p:cNvSpPr txBox="1">
            <a:spLocks noGrp="1"/>
          </p:cNvSpPr>
          <p:nvPr>
            <p:ph type="body" idx="4"/>
          </p:nvPr>
        </p:nvSpPr>
        <p:spPr>
          <a:xfrm>
            <a:off x="4966250" y="3026475"/>
            <a:ext cx="3779400" cy="17442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Clr>
                <a:schemeClr val="accent5"/>
              </a:buClr>
              <a:buSzPts val="1000"/>
              <a:buChar char="●"/>
              <a:defRPr>
                <a:solidFill>
                  <a:schemeClr val="accent5"/>
                </a:solidFill>
              </a:defRPr>
            </a:lvl1pPr>
            <a:lvl2pPr marL="914400" lvl="1" indent="-292100">
              <a:spcBef>
                <a:spcPts val="0"/>
              </a:spcBef>
              <a:spcAft>
                <a:spcPts val="0"/>
              </a:spcAft>
              <a:buClr>
                <a:schemeClr val="accent5"/>
              </a:buClr>
              <a:buSzPts val="1000"/>
              <a:buChar char="○"/>
              <a:defRPr>
                <a:solidFill>
                  <a:schemeClr val="accent5"/>
                </a:solidFill>
              </a:defRPr>
            </a:lvl2pPr>
            <a:lvl3pPr marL="1371600" lvl="2" indent="-292100">
              <a:spcBef>
                <a:spcPts val="0"/>
              </a:spcBef>
              <a:spcAft>
                <a:spcPts val="0"/>
              </a:spcAft>
              <a:buClr>
                <a:schemeClr val="accent5"/>
              </a:buClr>
              <a:buSzPts val="1000"/>
              <a:buChar char="■"/>
              <a:defRPr>
                <a:solidFill>
                  <a:schemeClr val="accent5"/>
                </a:solidFill>
              </a:defRPr>
            </a:lvl3pPr>
            <a:lvl4pPr marL="1828800" lvl="3" indent="-292100">
              <a:spcBef>
                <a:spcPts val="0"/>
              </a:spcBef>
              <a:spcAft>
                <a:spcPts val="0"/>
              </a:spcAft>
              <a:buClr>
                <a:schemeClr val="accent5"/>
              </a:buClr>
              <a:buSzPts val="1000"/>
              <a:buChar char="●"/>
              <a:defRPr>
                <a:solidFill>
                  <a:schemeClr val="accent5"/>
                </a:solidFill>
              </a:defRPr>
            </a:lvl4pPr>
            <a:lvl5pPr marL="2286000" lvl="4" indent="-292100">
              <a:spcBef>
                <a:spcPts val="0"/>
              </a:spcBef>
              <a:spcAft>
                <a:spcPts val="0"/>
              </a:spcAft>
              <a:buClr>
                <a:schemeClr val="accent5"/>
              </a:buClr>
              <a:buSzPts val="1000"/>
              <a:buChar char="○"/>
              <a:defRPr>
                <a:solidFill>
                  <a:schemeClr val="accent5"/>
                </a:solidFill>
              </a:defRPr>
            </a:lvl5pPr>
            <a:lvl6pPr marL="2743200" lvl="5" indent="-292100">
              <a:spcBef>
                <a:spcPts val="0"/>
              </a:spcBef>
              <a:spcAft>
                <a:spcPts val="0"/>
              </a:spcAft>
              <a:buClr>
                <a:schemeClr val="accent5"/>
              </a:buClr>
              <a:buSzPts val="1000"/>
              <a:buChar char="■"/>
              <a:defRPr>
                <a:solidFill>
                  <a:schemeClr val="accent5"/>
                </a:solidFill>
              </a:defRPr>
            </a:lvl6pPr>
            <a:lvl7pPr marL="3200400" lvl="6" indent="-292100">
              <a:spcBef>
                <a:spcPts val="0"/>
              </a:spcBef>
              <a:spcAft>
                <a:spcPts val="0"/>
              </a:spcAft>
              <a:buClr>
                <a:schemeClr val="accent5"/>
              </a:buClr>
              <a:buSzPts val="1000"/>
              <a:buChar char="●"/>
              <a:defRPr>
                <a:solidFill>
                  <a:schemeClr val="accent5"/>
                </a:solidFill>
              </a:defRPr>
            </a:lvl7pPr>
            <a:lvl8pPr marL="3657600" lvl="7" indent="-292100">
              <a:spcBef>
                <a:spcPts val="0"/>
              </a:spcBef>
              <a:spcAft>
                <a:spcPts val="0"/>
              </a:spcAft>
              <a:buClr>
                <a:schemeClr val="accent5"/>
              </a:buClr>
              <a:buSzPts val="1000"/>
              <a:buChar char="○"/>
              <a:defRPr>
                <a:solidFill>
                  <a:schemeClr val="accent5"/>
                </a:solidFill>
              </a:defRPr>
            </a:lvl8pPr>
            <a:lvl9pPr marL="4114800" lvl="8" indent="-292100">
              <a:spcBef>
                <a:spcPts val="0"/>
              </a:spcBef>
              <a:spcAft>
                <a:spcPts val="0"/>
              </a:spcAft>
              <a:buClr>
                <a:schemeClr val="accent5"/>
              </a:buClr>
              <a:buSzPts val="1000"/>
              <a:buChar char="■"/>
              <a:defRPr>
                <a:solidFill>
                  <a:schemeClr val="accent5"/>
                </a:solidFill>
              </a:defRPr>
            </a:lvl9pPr>
          </a:lstStyle>
          <a:p>
            <a:endParaRPr/>
          </a:p>
        </p:txBody>
      </p:sp>
      <p:sp>
        <p:nvSpPr>
          <p:cNvPr id="254" name="Google Shape;254;p28"/>
          <p:cNvSpPr txBox="1">
            <a:spLocks noGrp="1"/>
          </p:cNvSpPr>
          <p:nvPr>
            <p:ph type="sldNum" idx="12"/>
          </p:nvPr>
        </p:nvSpPr>
        <p:spPr>
          <a:xfrm>
            <a:off x="8498350" y="4497850"/>
            <a:ext cx="645900" cy="646500"/>
          </a:xfrm>
          <a:prstGeom prst="rect">
            <a:avLst/>
          </a:prstGeom>
          <a:solidFill>
            <a:schemeClr val="accent6"/>
          </a:solidFill>
        </p:spPr>
        <p:txBody>
          <a:bodyPr spcFirstLastPara="1" wrap="square" lIns="91425" tIns="91425" rIns="91425" bIns="91425" anchor="ctr" anchorCtr="0">
            <a:noAutofit/>
          </a:bodyPr>
          <a:lstStyle>
            <a:lvl1pPr lvl="0" rtl="0">
              <a:buNone/>
              <a:defRPr sz="2000">
                <a:solidFill>
                  <a:schemeClr val="accent5"/>
                </a:solidFill>
              </a:defRPr>
            </a:lvl1pPr>
            <a:lvl2pPr lvl="1" rtl="0">
              <a:buNone/>
              <a:defRPr sz="2000">
                <a:solidFill>
                  <a:schemeClr val="accent5"/>
                </a:solidFill>
              </a:defRPr>
            </a:lvl2pPr>
            <a:lvl3pPr lvl="2" rtl="0">
              <a:buNone/>
              <a:defRPr sz="2000">
                <a:solidFill>
                  <a:schemeClr val="accent5"/>
                </a:solidFill>
              </a:defRPr>
            </a:lvl3pPr>
            <a:lvl4pPr lvl="3" rtl="0">
              <a:buNone/>
              <a:defRPr sz="2000">
                <a:solidFill>
                  <a:schemeClr val="accent5"/>
                </a:solidFill>
              </a:defRPr>
            </a:lvl4pPr>
            <a:lvl5pPr lvl="4" rtl="0">
              <a:buNone/>
              <a:defRPr sz="2000">
                <a:solidFill>
                  <a:schemeClr val="accent5"/>
                </a:solidFill>
              </a:defRPr>
            </a:lvl5pPr>
            <a:lvl6pPr lvl="5" rtl="0">
              <a:buNone/>
              <a:defRPr sz="2000">
                <a:solidFill>
                  <a:schemeClr val="accent5"/>
                </a:solidFill>
              </a:defRPr>
            </a:lvl6pPr>
            <a:lvl7pPr lvl="6" rtl="0">
              <a:buNone/>
              <a:defRPr sz="2000">
                <a:solidFill>
                  <a:schemeClr val="accent5"/>
                </a:solidFill>
              </a:defRPr>
            </a:lvl7pPr>
            <a:lvl8pPr lvl="7" rtl="0">
              <a:buNone/>
              <a:defRPr sz="2000">
                <a:solidFill>
                  <a:schemeClr val="accent5"/>
                </a:solidFill>
              </a:defRPr>
            </a:lvl8pPr>
            <a:lvl9pPr lvl="8" rtl="0">
              <a:buNone/>
              <a:defRPr sz="2000">
                <a:solidFill>
                  <a:schemeClr val="accent5"/>
                </a:solidFill>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2">
  <p:cSld name="CUSTOM_5_1">
    <p:bg>
      <p:bgPr>
        <a:solidFill>
          <a:schemeClr val="accent3"/>
        </a:solidFill>
        <a:effectLst/>
      </p:bgPr>
    </p:bg>
    <p:spTree>
      <p:nvGrpSpPr>
        <p:cNvPr id="1" name="Shape 255"/>
        <p:cNvGrpSpPr/>
        <p:nvPr/>
      </p:nvGrpSpPr>
      <p:grpSpPr>
        <a:xfrm>
          <a:off x="0" y="0"/>
          <a:ext cx="0" cy="0"/>
          <a:chOff x="0" y="0"/>
          <a:chExt cx="0" cy="0"/>
        </a:xfrm>
      </p:grpSpPr>
      <p:sp>
        <p:nvSpPr>
          <p:cNvPr id="256" name="Google Shape;256;p29"/>
          <p:cNvSpPr/>
          <p:nvPr/>
        </p:nvSpPr>
        <p:spPr>
          <a:xfrm>
            <a:off x="-178450" y="407875"/>
            <a:ext cx="6862175" cy="4880700"/>
          </a:xfrm>
          <a:custGeom>
            <a:avLst/>
            <a:gdLst/>
            <a:ahLst/>
            <a:cxnLst/>
            <a:rect l="l" t="t" r="r" b="b"/>
            <a:pathLst>
              <a:path w="274487" h="195228" extrusionOk="0">
                <a:moveTo>
                  <a:pt x="105679" y="0"/>
                </a:moveTo>
                <a:lnTo>
                  <a:pt x="0" y="107348"/>
                </a:lnTo>
                <a:lnTo>
                  <a:pt x="0" y="195228"/>
                </a:lnTo>
                <a:lnTo>
                  <a:pt x="244730" y="195228"/>
                </a:lnTo>
                <a:lnTo>
                  <a:pt x="274487" y="168530"/>
                </a:lnTo>
                <a:close/>
              </a:path>
            </a:pathLst>
          </a:custGeom>
          <a:solidFill>
            <a:schemeClr val="accent4"/>
          </a:solidFill>
          <a:ln>
            <a:noFill/>
          </a:ln>
        </p:spPr>
      </p:sp>
      <p:sp>
        <p:nvSpPr>
          <p:cNvPr id="257" name="Google Shape;257;p29"/>
          <p:cNvSpPr/>
          <p:nvPr/>
        </p:nvSpPr>
        <p:spPr>
          <a:xfrm>
            <a:off x="2459800" y="407525"/>
            <a:ext cx="4224300" cy="4224300"/>
          </a:xfrm>
          <a:prstGeom prst="rect">
            <a:avLst/>
          </a:prstGeom>
          <a:solidFill>
            <a:schemeClr val="accent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58" name="Google Shape;258;p29"/>
          <p:cNvSpPr/>
          <p:nvPr/>
        </p:nvSpPr>
        <p:spPr>
          <a:xfrm>
            <a:off x="2536250" y="483800"/>
            <a:ext cx="4071600" cy="4071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59" name="Google Shape;259;p29"/>
          <p:cNvSpPr/>
          <p:nvPr/>
        </p:nvSpPr>
        <p:spPr>
          <a:xfrm>
            <a:off x="2620025" y="567700"/>
            <a:ext cx="3903900" cy="39039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0" name="Google Shape;260;p29"/>
          <p:cNvSpPr/>
          <p:nvPr/>
        </p:nvSpPr>
        <p:spPr>
          <a:xfrm>
            <a:off x="2786850" y="734600"/>
            <a:ext cx="3570000" cy="35700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1" name="Google Shape;261;p29"/>
          <p:cNvSpPr/>
          <p:nvPr/>
        </p:nvSpPr>
        <p:spPr>
          <a:xfrm>
            <a:off x="2861875" y="809625"/>
            <a:ext cx="3420000" cy="34200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2" name="Google Shape;262;p29"/>
          <p:cNvSpPr/>
          <p:nvPr/>
        </p:nvSpPr>
        <p:spPr>
          <a:xfrm>
            <a:off x="2939900" y="887600"/>
            <a:ext cx="3264000" cy="32640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3" name="Google Shape;263;p29"/>
          <p:cNvSpPr txBox="1">
            <a:spLocks noGrp="1"/>
          </p:cNvSpPr>
          <p:nvPr>
            <p:ph type="title"/>
          </p:nvPr>
        </p:nvSpPr>
        <p:spPr>
          <a:xfrm>
            <a:off x="3020750" y="1646800"/>
            <a:ext cx="3102600" cy="14916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chemeClr val="accent3"/>
              </a:buClr>
              <a:buSzPts val="6000"/>
              <a:buNone/>
              <a:defRPr>
                <a:solidFill>
                  <a:schemeClr val="accent3"/>
                </a:solidFill>
              </a:defRPr>
            </a:lvl1pPr>
            <a:lvl2pPr lvl="1" algn="ctr">
              <a:lnSpc>
                <a:spcPct val="80000"/>
              </a:lnSpc>
              <a:spcBef>
                <a:spcPts val="0"/>
              </a:spcBef>
              <a:spcAft>
                <a:spcPts val="0"/>
              </a:spcAft>
              <a:buClr>
                <a:schemeClr val="lt1"/>
              </a:buClr>
              <a:buSzPts val="6000"/>
              <a:buNone/>
              <a:defRPr>
                <a:solidFill>
                  <a:schemeClr val="lt1"/>
                </a:solidFill>
              </a:defRPr>
            </a:lvl2pPr>
            <a:lvl3pPr lvl="2" algn="ctr">
              <a:lnSpc>
                <a:spcPct val="80000"/>
              </a:lnSpc>
              <a:spcBef>
                <a:spcPts val="0"/>
              </a:spcBef>
              <a:spcAft>
                <a:spcPts val="0"/>
              </a:spcAft>
              <a:buClr>
                <a:schemeClr val="lt1"/>
              </a:buClr>
              <a:buSzPts val="6000"/>
              <a:buNone/>
              <a:defRPr>
                <a:solidFill>
                  <a:schemeClr val="lt1"/>
                </a:solidFill>
              </a:defRPr>
            </a:lvl3pPr>
            <a:lvl4pPr lvl="3" algn="ctr">
              <a:lnSpc>
                <a:spcPct val="80000"/>
              </a:lnSpc>
              <a:spcBef>
                <a:spcPts val="0"/>
              </a:spcBef>
              <a:spcAft>
                <a:spcPts val="0"/>
              </a:spcAft>
              <a:buClr>
                <a:schemeClr val="lt1"/>
              </a:buClr>
              <a:buSzPts val="6000"/>
              <a:buNone/>
              <a:defRPr>
                <a:solidFill>
                  <a:schemeClr val="lt1"/>
                </a:solidFill>
              </a:defRPr>
            </a:lvl4pPr>
            <a:lvl5pPr lvl="4" algn="ctr">
              <a:lnSpc>
                <a:spcPct val="80000"/>
              </a:lnSpc>
              <a:spcBef>
                <a:spcPts val="0"/>
              </a:spcBef>
              <a:spcAft>
                <a:spcPts val="0"/>
              </a:spcAft>
              <a:buClr>
                <a:schemeClr val="lt1"/>
              </a:buClr>
              <a:buSzPts val="6000"/>
              <a:buNone/>
              <a:defRPr>
                <a:solidFill>
                  <a:schemeClr val="lt1"/>
                </a:solidFill>
              </a:defRPr>
            </a:lvl5pPr>
            <a:lvl6pPr lvl="5" algn="ctr">
              <a:lnSpc>
                <a:spcPct val="80000"/>
              </a:lnSpc>
              <a:spcBef>
                <a:spcPts val="0"/>
              </a:spcBef>
              <a:spcAft>
                <a:spcPts val="0"/>
              </a:spcAft>
              <a:buClr>
                <a:schemeClr val="lt1"/>
              </a:buClr>
              <a:buSzPts val="6000"/>
              <a:buNone/>
              <a:defRPr>
                <a:solidFill>
                  <a:schemeClr val="lt1"/>
                </a:solidFill>
              </a:defRPr>
            </a:lvl6pPr>
            <a:lvl7pPr lvl="6" algn="ctr">
              <a:lnSpc>
                <a:spcPct val="80000"/>
              </a:lnSpc>
              <a:spcBef>
                <a:spcPts val="0"/>
              </a:spcBef>
              <a:spcAft>
                <a:spcPts val="0"/>
              </a:spcAft>
              <a:buClr>
                <a:schemeClr val="lt1"/>
              </a:buClr>
              <a:buSzPts val="6000"/>
              <a:buNone/>
              <a:defRPr>
                <a:solidFill>
                  <a:schemeClr val="lt1"/>
                </a:solidFill>
              </a:defRPr>
            </a:lvl7pPr>
            <a:lvl8pPr lvl="7" algn="ctr">
              <a:lnSpc>
                <a:spcPct val="80000"/>
              </a:lnSpc>
              <a:spcBef>
                <a:spcPts val="0"/>
              </a:spcBef>
              <a:spcAft>
                <a:spcPts val="0"/>
              </a:spcAft>
              <a:buClr>
                <a:schemeClr val="lt1"/>
              </a:buClr>
              <a:buSzPts val="6000"/>
              <a:buNone/>
              <a:defRPr>
                <a:solidFill>
                  <a:schemeClr val="lt1"/>
                </a:solidFill>
              </a:defRPr>
            </a:lvl8pPr>
            <a:lvl9pPr lvl="8" algn="ctr">
              <a:lnSpc>
                <a:spcPct val="80000"/>
              </a:lnSpc>
              <a:spcBef>
                <a:spcPts val="0"/>
              </a:spcBef>
              <a:spcAft>
                <a:spcPts val="0"/>
              </a:spcAft>
              <a:buClr>
                <a:schemeClr val="lt1"/>
              </a:buClr>
              <a:buSzPts val="6000"/>
              <a:buNone/>
              <a:defRPr>
                <a:solidFill>
                  <a:schemeClr val="lt1"/>
                </a:solidFill>
              </a:defRPr>
            </a:lvl9pPr>
          </a:lstStyle>
          <a:p>
            <a:endParaRPr/>
          </a:p>
        </p:txBody>
      </p:sp>
      <p:sp>
        <p:nvSpPr>
          <p:cNvPr id="264" name="Google Shape;264;p29"/>
          <p:cNvSpPr txBox="1">
            <a:spLocks noGrp="1"/>
          </p:cNvSpPr>
          <p:nvPr>
            <p:ph type="subTitle" idx="1"/>
          </p:nvPr>
        </p:nvSpPr>
        <p:spPr>
          <a:xfrm>
            <a:off x="3020750" y="2954970"/>
            <a:ext cx="3102600" cy="845100"/>
          </a:xfrm>
          <a:prstGeom prst="rect">
            <a:avLst/>
          </a:prstGeom>
        </p:spPr>
        <p:txBody>
          <a:bodyPr spcFirstLastPara="1" wrap="square" lIns="91425" tIns="91425" rIns="91425" bIns="91425" anchor="t" anchorCtr="0">
            <a:noAutofit/>
          </a:bodyPr>
          <a:lstStyle>
            <a:lvl1pPr lvl="0" algn="ctr">
              <a:spcBef>
                <a:spcPts val="0"/>
              </a:spcBef>
              <a:spcAft>
                <a:spcPts val="0"/>
              </a:spcAft>
              <a:buClr>
                <a:schemeClr val="accent3"/>
              </a:buClr>
              <a:buSzPts val="2600"/>
              <a:buNone/>
              <a:defRPr sz="2600">
                <a:solidFill>
                  <a:schemeClr val="accent3"/>
                </a:solidFill>
              </a:defRPr>
            </a:lvl1pPr>
            <a:lvl2pPr lvl="1" algn="ctr">
              <a:spcBef>
                <a:spcPts val="0"/>
              </a:spcBef>
              <a:spcAft>
                <a:spcPts val="0"/>
              </a:spcAft>
              <a:buClr>
                <a:schemeClr val="accent3"/>
              </a:buClr>
              <a:buSzPts val="2600"/>
              <a:buNone/>
              <a:defRPr sz="2600">
                <a:solidFill>
                  <a:schemeClr val="accent3"/>
                </a:solidFill>
              </a:defRPr>
            </a:lvl2pPr>
            <a:lvl3pPr lvl="2" algn="ctr">
              <a:spcBef>
                <a:spcPts val="0"/>
              </a:spcBef>
              <a:spcAft>
                <a:spcPts val="0"/>
              </a:spcAft>
              <a:buClr>
                <a:schemeClr val="accent3"/>
              </a:buClr>
              <a:buSzPts val="2600"/>
              <a:buNone/>
              <a:defRPr sz="2600">
                <a:solidFill>
                  <a:schemeClr val="accent3"/>
                </a:solidFill>
              </a:defRPr>
            </a:lvl3pPr>
            <a:lvl4pPr lvl="3" algn="ctr">
              <a:spcBef>
                <a:spcPts val="0"/>
              </a:spcBef>
              <a:spcAft>
                <a:spcPts val="0"/>
              </a:spcAft>
              <a:buClr>
                <a:schemeClr val="accent3"/>
              </a:buClr>
              <a:buSzPts val="2600"/>
              <a:buNone/>
              <a:defRPr sz="2600">
                <a:solidFill>
                  <a:schemeClr val="accent3"/>
                </a:solidFill>
              </a:defRPr>
            </a:lvl4pPr>
            <a:lvl5pPr lvl="4" algn="ctr">
              <a:spcBef>
                <a:spcPts val="0"/>
              </a:spcBef>
              <a:spcAft>
                <a:spcPts val="0"/>
              </a:spcAft>
              <a:buClr>
                <a:schemeClr val="accent3"/>
              </a:buClr>
              <a:buSzPts val="2600"/>
              <a:buNone/>
              <a:defRPr sz="2600">
                <a:solidFill>
                  <a:schemeClr val="accent3"/>
                </a:solidFill>
              </a:defRPr>
            </a:lvl5pPr>
            <a:lvl6pPr lvl="5" algn="ctr">
              <a:spcBef>
                <a:spcPts val="0"/>
              </a:spcBef>
              <a:spcAft>
                <a:spcPts val="0"/>
              </a:spcAft>
              <a:buClr>
                <a:schemeClr val="accent3"/>
              </a:buClr>
              <a:buSzPts val="2600"/>
              <a:buNone/>
              <a:defRPr sz="2600">
                <a:solidFill>
                  <a:schemeClr val="accent3"/>
                </a:solidFill>
              </a:defRPr>
            </a:lvl6pPr>
            <a:lvl7pPr lvl="6" algn="ctr">
              <a:spcBef>
                <a:spcPts val="0"/>
              </a:spcBef>
              <a:spcAft>
                <a:spcPts val="0"/>
              </a:spcAft>
              <a:buClr>
                <a:schemeClr val="accent3"/>
              </a:buClr>
              <a:buSzPts val="2600"/>
              <a:buNone/>
              <a:defRPr sz="2600">
                <a:solidFill>
                  <a:schemeClr val="accent3"/>
                </a:solidFill>
              </a:defRPr>
            </a:lvl7pPr>
            <a:lvl8pPr lvl="7" algn="ctr">
              <a:spcBef>
                <a:spcPts val="0"/>
              </a:spcBef>
              <a:spcAft>
                <a:spcPts val="0"/>
              </a:spcAft>
              <a:buClr>
                <a:schemeClr val="accent3"/>
              </a:buClr>
              <a:buSzPts val="2600"/>
              <a:buNone/>
              <a:defRPr sz="2600">
                <a:solidFill>
                  <a:schemeClr val="accent3"/>
                </a:solidFill>
              </a:defRPr>
            </a:lvl8pPr>
            <a:lvl9pPr lvl="8" algn="ctr">
              <a:spcBef>
                <a:spcPts val="0"/>
              </a:spcBef>
              <a:spcAft>
                <a:spcPts val="0"/>
              </a:spcAft>
              <a:buClr>
                <a:schemeClr val="accent3"/>
              </a:buClr>
              <a:buSzPts val="2600"/>
              <a:buNone/>
              <a:defRPr sz="2600">
                <a:solidFill>
                  <a:schemeClr val="accent3"/>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number">
  <p:cSld name="CUSTOM_5_1_1">
    <p:bg>
      <p:bgPr>
        <a:solidFill>
          <a:schemeClr val="lt1"/>
        </a:solidFill>
        <a:effectLst/>
      </p:bgPr>
    </p:bg>
    <p:spTree>
      <p:nvGrpSpPr>
        <p:cNvPr id="1" name="Shape 265"/>
        <p:cNvGrpSpPr/>
        <p:nvPr/>
      </p:nvGrpSpPr>
      <p:grpSpPr>
        <a:xfrm>
          <a:off x="0" y="0"/>
          <a:ext cx="0" cy="0"/>
          <a:chOff x="0" y="0"/>
          <a:chExt cx="0" cy="0"/>
        </a:xfrm>
      </p:grpSpPr>
      <p:sp>
        <p:nvSpPr>
          <p:cNvPr id="266" name="Google Shape;266;p30"/>
          <p:cNvSpPr/>
          <p:nvPr/>
        </p:nvSpPr>
        <p:spPr>
          <a:xfrm>
            <a:off x="404750" y="407525"/>
            <a:ext cx="4224300" cy="42243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7" name="Google Shape;267;p30"/>
          <p:cNvSpPr/>
          <p:nvPr/>
        </p:nvSpPr>
        <p:spPr>
          <a:xfrm>
            <a:off x="481200" y="483800"/>
            <a:ext cx="4071600" cy="40716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8" name="Google Shape;268;p30"/>
          <p:cNvSpPr/>
          <p:nvPr/>
        </p:nvSpPr>
        <p:spPr>
          <a:xfrm>
            <a:off x="564975" y="567700"/>
            <a:ext cx="3903900" cy="3903900"/>
          </a:xfrm>
          <a:prstGeom prst="rect">
            <a:avLst/>
          </a:prstGeom>
          <a:solidFill>
            <a:schemeClr val="accen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69" name="Google Shape;269;p30"/>
          <p:cNvSpPr/>
          <p:nvPr/>
        </p:nvSpPr>
        <p:spPr>
          <a:xfrm>
            <a:off x="731800" y="734600"/>
            <a:ext cx="3570000" cy="35700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0" name="Google Shape;270;p30"/>
          <p:cNvSpPr/>
          <p:nvPr/>
        </p:nvSpPr>
        <p:spPr>
          <a:xfrm>
            <a:off x="806825" y="809625"/>
            <a:ext cx="3420000" cy="34200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1" name="Google Shape;271;p30"/>
          <p:cNvSpPr/>
          <p:nvPr/>
        </p:nvSpPr>
        <p:spPr>
          <a:xfrm>
            <a:off x="884850" y="887600"/>
            <a:ext cx="3264000" cy="32640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2" name="Google Shape;272;p30"/>
          <p:cNvSpPr txBox="1">
            <a:spLocks noGrp="1"/>
          </p:cNvSpPr>
          <p:nvPr>
            <p:ph type="title"/>
          </p:nvPr>
        </p:nvSpPr>
        <p:spPr>
          <a:xfrm>
            <a:off x="965700" y="1825950"/>
            <a:ext cx="3102600" cy="14916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accent3"/>
              </a:buClr>
              <a:buSzPts val="12000"/>
              <a:buNone/>
              <a:defRPr sz="12000">
                <a:solidFill>
                  <a:schemeClr val="accent3"/>
                </a:solidFill>
              </a:defRPr>
            </a:lvl1pPr>
            <a:lvl2pPr lvl="1" algn="ctr">
              <a:lnSpc>
                <a:spcPct val="80000"/>
              </a:lnSpc>
              <a:spcBef>
                <a:spcPts val="0"/>
              </a:spcBef>
              <a:spcAft>
                <a:spcPts val="0"/>
              </a:spcAft>
              <a:buClr>
                <a:schemeClr val="lt1"/>
              </a:buClr>
              <a:buSzPts val="12000"/>
              <a:buNone/>
              <a:defRPr sz="12000">
                <a:solidFill>
                  <a:schemeClr val="lt1"/>
                </a:solidFill>
              </a:defRPr>
            </a:lvl2pPr>
            <a:lvl3pPr lvl="2" algn="ctr">
              <a:lnSpc>
                <a:spcPct val="80000"/>
              </a:lnSpc>
              <a:spcBef>
                <a:spcPts val="0"/>
              </a:spcBef>
              <a:spcAft>
                <a:spcPts val="0"/>
              </a:spcAft>
              <a:buClr>
                <a:schemeClr val="lt1"/>
              </a:buClr>
              <a:buSzPts val="12000"/>
              <a:buNone/>
              <a:defRPr sz="12000">
                <a:solidFill>
                  <a:schemeClr val="lt1"/>
                </a:solidFill>
              </a:defRPr>
            </a:lvl3pPr>
            <a:lvl4pPr lvl="3" algn="ctr">
              <a:lnSpc>
                <a:spcPct val="80000"/>
              </a:lnSpc>
              <a:spcBef>
                <a:spcPts val="0"/>
              </a:spcBef>
              <a:spcAft>
                <a:spcPts val="0"/>
              </a:spcAft>
              <a:buClr>
                <a:schemeClr val="lt1"/>
              </a:buClr>
              <a:buSzPts val="12000"/>
              <a:buNone/>
              <a:defRPr sz="12000">
                <a:solidFill>
                  <a:schemeClr val="lt1"/>
                </a:solidFill>
              </a:defRPr>
            </a:lvl4pPr>
            <a:lvl5pPr lvl="4" algn="ctr">
              <a:lnSpc>
                <a:spcPct val="80000"/>
              </a:lnSpc>
              <a:spcBef>
                <a:spcPts val="0"/>
              </a:spcBef>
              <a:spcAft>
                <a:spcPts val="0"/>
              </a:spcAft>
              <a:buClr>
                <a:schemeClr val="lt1"/>
              </a:buClr>
              <a:buSzPts val="12000"/>
              <a:buNone/>
              <a:defRPr sz="12000">
                <a:solidFill>
                  <a:schemeClr val="lt1"/>
                </a:solidFill>
              </a:defRPr>
            </a:lvl5pPr>
            <a:lvl6pPr lvl="5" algn="ctr">
              <a:lnSpc>
                <a:spcPct val="80000"/>
              </a:lnSpc>
              <a:spcBef>
                <a:spcPts val="0"/>
              </a:spcBef>
              <a:spcAft>
                <a:spcPts val="0"/>
              </a:spcAft>
              <a:buClr>
                <a:schemeClr val="lt1"/>
              </a:buClr>
              <a:buSzPts val="12000"/>
              <a:buNone/>
              <a:defRPr sz="12000">
                <a:solidFill>
                  <a:schemeClr val="lt1"/>
                </a:solidFill>
              </a:defRPr>
            </a:lvl6pPr>
            <a:lvl7pPr lvl="6" algn="ctr">
              <a:lnSpc>
                <a:spcPct val="80000"/>
              </a:lnSpc>
              <a:spcBef>
                <a:spcPts val="0"/>
              </a:spcBef>
              <a:spcAft>
                <a:spcPts val="0"/>
              </a:spcAft>
              <a:buClr>
                <a:schemeClr val="lt1"/>
              </a:buClr>
              <a:buSzPts val="12000"/>
              <a:buNone/>
              <a:defRPr sz="12000">
                <a:solidFill>
                  <a:schemeClr val="lt1"/>
                </a:solidFill>
              </a:defRPr>
            </a:lvl7pPr>
            <a:lvl8pPr lvl="7" algn="ctr">
              <a:lnSpc>
                <a:spcPct val="80000"/>
              </a:lnSpc>
              <a:spcBef>
                <a:spcPts val="0"/>
              </a:spcBef>
              <a:spcAft>
                <a:spcPts val="0"/>
              </a:spcAft>
              <a:buClr>
                <a:schemeClr val="lt1"/>
              </a:buClr>
              <a:buSzPts val="12000"/>
              <a:buNone/>
              <a:defRPr sz="12000">
                <a:solidFill>
                  <a:schemeClr val="lt1"/>
                </a:solidFill>
              </a:defRPr>
            </a:lvl8pPr>
            <a:lvl9pPr lvl="8" algn="ctr">
              <a:lnSpc>
                <a:spcPct val="80000"/>
              </a:lnSpc>
              <a:spcBef>
                <a:spcPts val="0"/>
              </a:spcBef>
              <a:spcAft>
                <a:spcPts val="0"/>
              </a:spcAft>
              <a:buClr>
                <a:schemeClr val="lt1"/>
              </a:buClr>
              <a:buSzPts val="12000"/>
              <a:buNone/>
              <a:defRPr sz="12000">
                <a:solidFill>
                  <a:schemeClr val="lt1"/>
                </a:solidFill>
              </a:defRPr>
            </a:lvl9pPr>
          </a:lstStyle>
          <a:p>
            <a:endParaRPr/>
          </a:p>
        </p:txBody>
      </p:sp>
      <p:sp>
        <p:nvSpPr>
          <p:cNvPr id="273" name="Google Shape;273;p30"/>
          <p:cNvSpPr txBox="1">
            <a:spLocks noGrp="1"/>
          </p:cNvSpPr>
          <p:nvPr>
            <p:ph type="body" idx="1"/>
          </p:nvPr>
        </p:nvSpPr>
        <p:spPr>
          <a:xfrm>
            <a:off x="4809206" y="1281900"/>
            <a:ext cx="3833400" cy="2579700"/>
          </a:xfrm>
          <a:prstGeom prst="rect">
            <a:avLst/>
          </a:prstGeom>
        </p:spPr>
        <p:txBody>
          <a:bodyPr spcFirstLastPara="1" wrap="square" lIns="91425" tIns="91425" rIns="91425" bIns="91425" anchor="ctr" anchorCtr="0">
            <a:noAutofit/>
          </a:bodyPr>
          <a:lstStyle>
            <a:lvl1pPr marL="457200" lvl="0" indent="-336550">
              <a:lnSpc>
                <a:spcPct val="115000"/>
              </a:lnSpc>
              <a:spcBef>
                <a:spcPts val="0"/>
              </a:spcBef>
              <a:spcAft>
                <a:spcPts val="0"/>
              </a:spcAft>
              <a:buSzPts val="1700"/>
              <a:buChar char="●"/>
              <a:defRPr sz="1700"/>
            </a:lvl1pPr>
            <a:lvl2pPr marL="914400" lvl="1" indent="-336550">
              <a:lnSpc>
                <a:spcPct val="115000"/>
              </a:lnSpc>
              <a:spcBef>
                <a:spcPts val="0"/>
              </a:spcBef>
              <a:spcAft>
                <a:spcPts val="0"/>
              </a:spcAft>
              <a:buSzPts val="1700"/>
              <a:buChar char="○"/>
              <a:defRPr sz="1700"/>
            </a:lvl2pPr>
            <a:lvl3pPr marL="1371600" lvl="2" indent="-336550">
              <a:lnSpc>
                <a:spcPct val="115000"/>
              </a:lnSpc>
              <a:spcBef>
                <a:spcPts val="0"/>
              </a:spcBef>
              <a:spcAft>
                <a:spcPts val="0"/>
              </a:spcAft>
              <a:buSzPts val="1700"/>
              <a:buChar char="■"/>
              <a:defRPr sz="1700"/>
            </a:lvl3pPr>
            <a:lvl4pPr marL="1828800" lvl="3" indent="-336550">
              <a:lnSpc>
                <a:spcPct val="115000"/>
              </a:lnSpc>
              <a:spcBef>
                <a:spcPts val="0"/>
              </a:spcBef>
              <a:spcAft>
                <a:spcPts val="0"/>
              </a:spcAft>
              <a:buSzPts val="1700"/>
              <a:buChar char="●"/>
              <a:defRPr sz="1700"/>
            </a:lvl4pPr>
            <a:lvl5pPr marL="2286000" lvl="4" indent="-336550">
              <a:lnSpc>
                <a:spcPct val="115000"/>
              </a:lnSpc>
              <a:spcBef>
                <a:spcPts val="0"/>
              </a:spcBef>
              <a:spcAft>
                <a:spcPts val="0"/>
              </a:spcAft>
              <a:buSzPts val="1700"/>
              <a:buChar char="○"/>
              <a:defRPr sz="1700"/>
            </a:lvl5pPr>
            <a:lvl6pPr marL="2743200" lvl="5" indent="-336550">
              <a:lnSpc>
                <a:spcPct val="115000"/>
              </a:lnSpc>
              <a:spcBef>
                <a:spcPts val="0"/>
              </a:spcBef>
              <a:spcAft>
                <a:spcPts val="0"/>
              </a:spcAft>
              <a:buSzPts val="1700"/>
              <a:buChar char="■"/>
              <a:defRPr sz="1700"/>
            </a:lvl6pPr>
            <a:lvl7pPr marL="3200400" lvl="6" indent="-336550">
              <a:lnSpc>
                <a:spcPct val="115000"/>
              </a:lnSpc>
              <a:spcBef>
                <a:spcPts val="0"/>
              </a:spcBef>
              <a:spcAft>
                <a:spcPts val="0"/>
              </a:spcAft>
              <a:buSzPts val="1700"/>
              <a:buChar char="●"/>
              <a:defRPr sz="1700"/>
            </a:lvl7pPr>
            <a:lvl8pPr marL="3657600" lvl="7" indent="-336550">
              <a:lnSpc>
                <a:spcPct val="115000"/>
              </a:lnSpc>
              <a:spcBef>
                <a:spcPts val="0"/>
              </a:spcBef>
              <a:spcAft>
                <a:spcPts val="0"/>
              </a:spcAft>
              <a:buSzPts val="1700"/>
              <a:buChar char="○"/>
              <a:defRPr sz="1700"/>
            </a:lvl8pPr>
            <a:lvl9pPr marL="4114800" lvl="8" indent="-336550">
              <a:lnSpc>
                <a:spcPct val="115000"/>
              </a:lnSpc>
              <a:spcBef>
                <a:spcPts val="0"/>
              </a:spcBef>
              <a:spcAft>
                <a:spcPts val="0"/>
              </a:spcAft>
              <a:buSzPts val="1700"/>
              <a:buChar char="■"/>
              <a:defRPr sz="17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_1_2">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25" name="Google Shape;25;p4"/>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hanks">
  <p:cSld name="CUSTOM_13">
    <p:bg>
      <p:bgPr>
        <a:solidFill>
          <a:schemeClr val="accent6"/>
        </a:solidFill>
        <a:effectLst/>
      </p:bgPr>
    </p:bg>
    <p:spTree>
      <p:nvGrpSpPr>
        <p:cNvPr id="1" name="Shape 274"/>
        <p:cNvGrpSpPr/>
        <p:nvPr/>
      </p:nvGrpSpPr>
      <p:grpSpPr>
        <a:xfrm>
          <a:off x="0" y="0"/>
          <a:ext cx="0" cy="0"/>
          <a:chOff x="0" y="0"/>
          <a:chExt cx="0" cy="0"/>
        </a:xfrm>
      </p:grpSpPr>
      <p:sp>
        <p:nvSpPr>
          <p:cNvPr id="275" name="Google Shape;275;p31"/>
          <p:cNvSpPr txBox="1">
            <a:spLocks noGrp="1"/>
          </p:cNvSpPr>
          <p:nvPr>
            <p:ph type="sldNum" idx="12"/>
          </p:nvPr>
        </p:nvSpPr>
        <p:spPr>
          <a:xfrm>
            <a:off x="8653375" y="4829350"/>
            <a:ext cx="490500" cy="3117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
        <p:nvSpPr>
          <p:cNvPr id="276" name="Google Shape;276;p31"/>
          <p:cNvSpPr/>
          <p:nvPr/>
        </p:nvSpPr>
        <p:spPr>
          <a:xfrm rot="899980">
            <a:off x="2243753" y="243674"/>
            <a:ext cx="4656251" cy="4656251"/>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7" name="Google Shape;277;p31"/>
          <p:cNvSpPr/>
          <p:nvPr/>
        </p:nvSpPr>
        <p:spPr>
          <a:xfrm rot="900079">
            <a:off x="2386001" y="385904"/>
            <a:ext cx="4371791" cy="4371791"/>
          </a:xfrm>
          <a:prstGeom prst="rect">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8" name="Google Shape;278;p31"/>
          <p:cNvSpPr/>
          <p:nvPr/>
        </p:nvSpPr>
        <p:spPr>
          <a:xfrm rot="899951">
            <a:off x="2513416" y="513084"/>
            <a:ext cx="4117381" cy="4117381"/>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79" name="Google Shape;279;p31"/>
          <p:cNvSpPr/>
          <p:nvPr/>
        </p:nvSpPr>
        <p:spPr>
          <a:xfrm rot="899898">
            <a:off x="2634988" y="634535"/>
            <a:ext cx="3874180" cy="3874180"/>
          </a:xfrm>
          <a:prstGeom prst="rect">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80" name="Google Shape;280;p31"/>
          <p:cNvSpPr txBox="1">
            <a:spLocks noGrp="1"/>
          </p:cNvSpPr>
          <p:nvPr>
            <p:ph type="subTitle" idx="1"/>
          </p:nvPr>
        </p:nvSpPr>
        <p:spPr>
          <a:xfrm>
            <a:off x="2139625" y="1728800"/>
            <a:ext cx="4864500" cy="16860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p:cSld name="CUSTOM_13_1">
    <p:bg>
      <p:bgPr>
        <a:solidFill>
          <a:schemeClr val="accent6"/>
        </a:solidFill>
        <a:effectLst/>
      </p:bgPr>
    </p:bg>
    <p:spTree>
      <p:nvGrpSpPr>
        <p:cNvPr id="1" name="Shape 281"/>
        <p:cNvGrpSpPr/>
        <p:nvPr/>
      </p:nvGrpSpPr>
      <p:grpSpPr>
        <a:xfrm>
          <a:off x="0" y="0"/>
          <a:ext cx="0" cy="0"/>
          <a:chOff x="0" y="0"/>
          <a:chExt cx="0" cy="0"/>
        </a:xfrm>
      </p:grpSpPr>
      <p:sp>
        <p:nvSpPr>
          <p:cNvPr id="282" name="Google Shape;282;p32"/>
          <p:cNvSpPr txBox="1">
            <a:spLocks noGrp="1"/>
          </p:cNvSpPr>
          <p:nvPr>
            <p:ph type="sldNum" idx="12"/>
          </p:nvPr>
        </p:nvSpPr>
        <p:spPr>
          <a:xfrm>
            <a:off x="8653375" y="4829350"/>
            <a:ext cx="490500" cy="311700"/>
          </a:xfrm>
          <a:prstGeom prst="rect">
            <a:avLst/>
          </a:prstGeom>
        </p:spPr>
        <p:txBody>
          <a:bodyPr spcFirstLastPara="1" wrap="square" lIns="91425" tIns="91425" rIns="91425" bIns="91425" anchor="t"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283" name="Google Shape;283;p32"/>
          <p:cNvSpPr/>
          <p:nvPr/>
        </p:nvSpPr>
        <p:spPr>
          <a:xfrm rot="899980">
            <a:off x="2243753" y="243674"/>
            <a:ext cx="4656251" cy="4656251"/>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84" name="Google Shape;284;p32"/>
          <p:cNvSpPr/>
          <p:nvPr/>
        </p:nvSpPr>
        <p:spPr>
          <a:xfrm rot="900079">
            <a:off x="2386001" y="385904"/>
            <a:ext cx="4371791" cy="4371791"/>
          </a:xfrm>
          <a:prstGeom prst="rect">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85" name="Google Shape;285;p32"/>
          <p:cNvSpPr/>
          <p:nvPr/>
        </p:nvSpPr>
        <p:spPr>
          <a:xfrm rot="899951">
            <a:off x="2513416" y="513084"/>
            <a:ext cx="4117381" cy="4117381"/>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86" name="Google Shape;286;p32"/>
          <p:cNvSpPr/>
          <p:nvPr/>
        </p:nvSpPr>
        <p:spPr>
          <a:xfrm rot="899898">
            <a:off x="2634988" y="634535"/>
            <a:ext cx="3874180" cy="3874180"/>
          </a:xfrm>
          <a:prstGeom prst="rect">
            <a:avLst/>
          </a:prstGeom>
          <a:noFill/>
          <a:ln w="381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287" name="Google Shape;287;p32"/>
          <p:cNvSpPr txBox="1">
            <a:spLocks noGrp="1"/>
          </p:cNvSpPr>
          <p:nvPr>
            <p:ph type="title"/>
          </p:nvPr>
        </p:nvSpPr>
        <p:spPr>
          <a:xfrm>
            <a:off x="2446825" y="1524800"/>
            <a:ext cx="4250100" cy="20940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Clr>
                <a:schemeClr val="lt1"/>
              </a:buClr>
              <a:buSzPts val="4200"/>
              <a:buNone/>
              <a:defRPr sz="4200">
                <a:solidFill>
                  <a:schemeClr val="lt1"/>
                </a:solidFill>
              </a:defRPr>
            </a:lvl1pPr>
            <a:lvl2pPr lvl="1" algn="ctr">
              <a:lnSpc>
                <a:spcPct val="80000"/>
              </a:lnSpc>
              <a:spcBef>
                <a:spcPts val="0"/>
              </a:spcBef>
              <a:spcAft>
                <a:spcPts val="0"/>
              </a:spcAft>
              <a:buClr>
                <a:schemeClr val="lt1"/>
              </a:buClr>
              <a:buSzPts val="4200"/>
              <a:buNone/>
              <a:defRPr sz="4200">
                <a:solidFill>
                  <a:schemeClr val="lt1"/>
                </a:solidFill>
              </a:defRPr>
            </a:lvl2pPr>
            <a:lvl3pPr lvl="2" algn="ctr">
              <a:lnSpc>
                <a:spcPct val="80000"/>
              </a:lnSpc>
              <a:spcBef>
                <a:spcPts val="0"/>
              </a:spcBef>
              <a:spcAft>
                <a:spcPts val="0"/>
              </a:spcAft>
              <a:buClr>
                <a:schemeClr val="lt1"/>
              </a:buClr>
              <a:buSzPts val="4200"/>
              <a:buNone/>
              <a:defRPr sz="4200">
                <a:solidFill>
                  <a:schemeClr val="lt1"/>
                </a:solidFill>
              </a:defRPr>
            </a:lvl3pPr>
            <a:lvl4pPr lvl="3" algn="ctr">
              <a:lnSpc>
                <a:spcPct val="80000"/>
              </a:lnSpc>
              <a:spcBef>
                <a:spcPts val="0"/>
              </a:spcBef>
              <a:spcAft>
                <a:spcPts val="0"/>
              </a:spcAft>
              <a:buClr>
                <a:schemeClr val="lt1"/>
              </a:buClr>
              <a:buSzPts val="4200"/>
              <a:buNone/>
              <a:defRPr sz="4200">
                <a:solidFill>
                  <a:schemeClr val="lt1"/>
                </a:solidFill>
              </a:defRPr>
            </a:lvl4pPr>
            <a:lvl5pPr lvl="4" algn="ctr">
              <a:lnSpc>
                <a:spcPct val="80000"/>
              </a:lnSpc>
              <a:spcBef>
                <a:spcPts val="0"/>
              </a:spcBef>
              <a:spcAft>
                <a:spcPts val="0"/>
              </a:spcAft>
              <a:buClr>
                <a:schemeClr val="lt1"/>
              </a:buClr>
              <a:buSzPts val="4200"/>
              <a:buNone/>
              <a:defRPr sz="4200">
                <a:solidFill>
                  <a:schemeClr val="lt1"/>
                </a:solidFill>
              </a:defRPr>
            </a:lvl5pPr>
            <a:lvl6pPr lvl="5" algn="ctr">
              <a:lnSpc>
                <a:spcPct val="80000"/>
              </a:lnSpc>
              <a:spcBef>
                <a:spcPts val="0"/>
              </a:spcBef>
              <a:spcAft>
                <a:spcPts val="0"/>
              </a:spcAft>
              <a:buClr>
                <a:schemeClr val="lt1"/>
              </a:buClr>
              <a:buSzPts val="4200"/>
              <a:buNone/>
              <a:defRPr sz="4200">
                <a:solidFill>
                  <a:schemeClr val="lt1"/>
                </a:solidFill>
              </a:defRPr>
            </a:lvl6pPr>
            <a:lvl7pPr lvl="6" algn="ctr">
              <a:lnSpc>
                <a:spcPct val="80000"/>
              </a:lnSpc>
              <a:spcBef>
                <a:spcPts val="0"/>
              </a:spcBef>
              <a:spcAft>
                <a:spcPts val="0"/>
              </a:spcAft>
              <a:buClr>
                <a:schemeClr val="lt1"/>
              </a:buClr>
              <a:buSzPts val="4200"/>
              <a:buNone/>
              <a:defRPr sz="4200">
                <a:solidFill>
                  <a:schemeClr val="lt1"/>
                </a:solidFill>
              </a:defRPr>
            </a:lvl7pPr>
            <a:lvl8pPr lvl="7" algn="ctr">
              <a:lnSpc>
                <a:spcPct val="80000"/>
              </a:lnSpc>
              <a:spcBef>
                <a:spcPts val="0"/>
              </a:spcBef>
              <a:spcAft>
                <a:spcPts val="0"/>
              </a:spcAft>
              <a:buClr>
                <a:schemeClr val="lt1"/>
              </a:buClr>
              <a:buSzPts val="4200"/>
              <a:buNone/>
              <a:defRPr sz="4200">
                <a:solidFill>
                  <a:schemeClr val="lt1"/>
                </a:solidFill>
              </a:defRPr>
            </a:lvl8pPr>
            <a:lvl9pPr lvl="8" algn="ctr">
              <a:lnSpc>
                <a:spcPct val="8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_1">
    <p:spTree>
      <p:nvGrpSpPr>
        <p:cNvPr id="1" name="Shape 27"/>
        <p:cNvGrpSpPr/>
        <p:nvPr/>
      </p:nvGrpSpPr>
      <p:grpSpPr>
        <a:xfrm>
          <a:off x="0" y="0"/>
          <a:ext cx="0" cy="0"/>
          <a:chOff x="0" y="0"/>
          <a:chExt cx="0" cy="0"/>
        </a:xfrm>
      </p:grpSpPr>
      <p:sp>
        <p:nvSpPr>
          <p:cNvPr id="28" name="Google Shape;28;p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0" name="Google Shape;30;p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a:endParaRPr/>
          </a:p>
        </p:txBody>
      </p:sp>
      <p:sp>
        <p:nvSpPr>
          <p:cNvPr id="31" name="Google Shape;31;p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292100">
              <a:spcBef>
                <a:spcPts val="0"/>
              </a:spcBef>
              <a:spcAft>
                <a:spcPts val="0"/>
              </a:spcAft>
              <a:buClr>
                <a:schemeClr val="accent6"/>
              </a:buClr>
              <a:buSzPts val="1000"/>
              <a:buChar char="●"/>
              <a:defRPr>
                <a:solidFill>
                  <a:schemeClr val="accent6"/>
                </a:solidFill>
              </a:defRPr>
            </a:lvl1pPr>
            <a:lvl2pPr marL="914400" lvl="1" indent="-292100">
              <a:spcBef>
                <a:spcPts val="0"/>
              </a:spcBef>
              <a:spcAft>
                <a:spcPts val="0"/>
              </a:spcAft>
              <a:buClr>
                <a:schemeClr val="accent6"/>
              </a:buClr>
              <a:buSzPts val="1000"/>
              <a:buChar char="○"/>
              <a:defRPr>
                <a:solidFill>
                  <a:schemeClr val="accent6"/>
                </a:solidFill>
              </a:defRPr>
            </a:lvl2pPr>
            <a:lvl3pPr marL="1371600" lvl="2" indent="-292100">
              <a:spcBef>
                <a:spcPts val="0"/>
              </a:spcBef>
              <a:spcAft>
                <a:spcPts val="0"/>
              </a:spcAft>
              <a:buClr>
                <a:schemeClr val="accent6"/>
              </a:buClr>
              <a:buSzPts val="1000"/>
              <a:buChar char="■"/>
              <a:defRPr>
                <a:solidFill>
                  <a:schemeClr val="accent6"/>
                </a:solidFill>
              </a:defRPr>
            </a:lvl3pPr>
            <a:lvl4pPr marL="1828800" lvl="3" indent="-292100">
              <a:spcBef>
                <a:spcPts val="0"/>
              </a:spcBef>
              <a:spcAft>
                <a:spcPts val="0"/>
              </a:spcAft>
              <a:buClr>
                <a:schemeClr val="accent6"/>
              </a:buClr>
              <a:buSzPts val="1000"/>
              <a:buChar char="●"/>
              <a:defRPr>
                <a:solidFill>
                  <a:schemeClr val="accent6"/>
                </a:solidFill>
              </a:defRPr>
            </a:lvl4pPr>
            <a:lvl5pPr marL="2286000" lvl="4" indent="-292100">
              <a:spcBef>
                <a:spcPts val="0"/>
              </a:spcBef>
              <a:spcAft>
                <a:spcPts val="0"/>
              </a:spcAft>
              <a:buClr>
                <a:schemeClr val="accent6"/>
              </a:buClr>
              <a:buSzPts val="1000"/>
              <a:buChar char="○"/>
              <a:defRPr>
                <a:solidFill>
                  <a:schemeClr val="accent6"/>
                </a:solidFill>
              </a:defRPr>
            </a:lvl5pPr>
            <a:lvl6pPr marL="2743200" lvl="5" indent="-292100">
              <a:spcBef>
                <a:spcPts val="0"/>
              </a:spcBef>
              <a:spcAft>
                <a:spcPts val="0"/>
              </a:spcAft>
              <a:buClr>
                <a:schemeClr val="accent6"/>
              </a:buClr>
              <a:buSzPts val="1000"/>
              <a:buChar char="■"/>
              <a:defRPr>
                <a:solidFill>
                  <a:schemeClr val="accent6"/>
                </a:solidFill>
              </a:defRPr>
            </a:lvl6pPr>
            <a:lvl7pPr marL="3200400" lvl="6" indent="-292100">
              <a:spcBef>
                <a:spcPts val="0"/>
              </a:spcBef>
              <a:spcAft>
                <a:spcPts val="0"/>
              </a:spcAft>
              <a:buClr>
                <a:schemeClr val="accent6"/>
              </a:buClr>
              <a:buSzPts val="1000"/>
              <a:buChar char="●"/>
              <a:defRPr>
                <a:solidFill>
                  <a:schemeClr val="accent6"/>
                </a:solidFill>
              </a:defRPr>
            </a:lvl7pPr>
            <a:lvl8pPr marL="3657600" lvl="7" indent="-292100">
              <a:spcBef>
                <a:spcPts val="0"/>
              </a:spcBef>
              <a:spcAft>
                <a:spcPts val="0"/>
              </a:spcAft>
              <a:buClr>
                <a:schemeClr val="accent6"/>
              </a:buClr>
              <a:buSzPts val="1000"/>
              <a:buChar char="○"/>
              <a:defRPr>
                <a:solidFill>
                  <a:schemeClr val="accent6"/>
                </a:solidFill>
              </a:defRPr>
            </a:lvl8pPr>
            <a:lvl9pPr marL="4114800" lvl="8" indent="-292100">
              <a:spcBef>
                <a:spcPts val="0"/>
              </a:spcBef>
              <a:spcAft>
                <a:spcPts val="0"/>
              </a:spcAft>
              <a:buClr>
                <a:schemeClr val="accent6"/>
              </a:buClr>
              <a:buSzPts val="1000"/>
              <a:buChar char="■"/>
              <a:defRPr>
                <a:solidFill>
                  <a:schemeClr val="accent6"/>
                </a:solidFill>
              </a:defRPr>
            </a:lvl9pPr>
          </a:lstStyle>
          <a:p>
            <a:endParaRPr/>
          </a:p>
        </p:txBody>
      </p:sp>
      <p:sp>
        <p:nvSpPr>
          <p:cNvPr id="32" name="Google Shape;32;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cSld name="CUSTOM_12">
    <p:bg>
      <p:bgPr>
        <a:solidFill>
          <a:schemeClr val="accent3"/>
        </a:solidFill>
        <a:effectLst/>
      </p:bgPr>
    </p:bg>
    <p:spTree>
      <p:nvGrpSpPr>
        <p:cNvPr id="1" name="Shape 33"/>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duction">
  <p:cSld name="SECTION_HEADER_1">
    <p:bg>
      <p:bgPr>
        <a:solidFill>
          <a:schemeClr val="lt1"/>
        </a:solidFill>
        <a:effectLst/>
      </p:bgPr>
    </p:bg>
    <p:spTree>
      <p:nvGrpSpPr>
        <p:cNvPr id="1" name="Shape 34"/>
        <p:cNvGrpSpPr/>
        <p:nvPr/>
      </p:nvGrpSpPr>
      <p:grpSpPr>
        <a:xfrm>
          <a:off x="0" y="0"/>
          <a:ext cx="0" cy="0"/>
          <a:chOff x="0" y="0"/>
          <a:chExt cx="0" cy="0"/>
        </a:xfrm>
      </p:grpSpPr>
      <p:sp>
        <p:nvSpPr>
          <p:cNvPr id="35" name="Google Shape;35;p7"/>
          <p:cNvSpPr/>
          <p:nvPr/>
        </p:nvSpPr>
        <p:spPr>
          <a:xfrm>
            <a:off x="245600" y="205147"/>
            <a:ext cx="8648100" cy="47151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36" name="Google Shape;36;p7"/>
          <p:cNvSpPr/>
          <p:nvPr/>
        </p:nvSpPr>
        <p:spPr>
          <a:xfrm>
            <a:off x="323600" y="282875"/>
            <a:ext cx="84921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37" name="Google Shape;37;p7"/>
          <p:cNvSpPr txBox="1">
            <a:spLocks noGrp="1"/>
          </p:cNvSpPr>
          <p:nvPr>
            <p:ph type="sldNum" idx="12"/>
          </p:nvPr>
        </p:nvSpPr>
        <p:spPr>
          <a:xfrm>
            <a:off x="8498350" y="4497850"/>
            <a:ext cx="645900" cy="646500"/>
          </a:xfrm>
          <a:prstGeom prst="rect">
            <a:avLst/>
          </a:prstGeom>
          <a:solidFill>
            <a:srgbClr val="FFFFFF"/>
          </a:solidFill>
        </p:spPr>
        <p:txBody>
          <a:bodyPr spcFirstLastPara="1" wrap="square" lIns="91425" tIns="91425" rIns="91425" bIns="91425" anchor="ctr" anchorCtr="0">
            <a:noAutofit/>
          </a:bodyPr>
          <a:lstStyle>
            <a:lvl1pPr lvl="0" rtl="0">
              <a:buNone/>
              <a:defRPr sz="2000">
                <a:solidFill>
                  <a:schemeClr val="dk2"/>
                </a:solidFill>
              </a:defRPr>
            </a:lvl1pPr>
            <a:lvl2pPr lvl="1" rtl="0">
              <a:buNone/>
              <a:defRPr sz="2000">
                <a:solidFill>
                  <a:schemeClr val="dk2"/>
                </a:solidFill>
              </a:defRPr>
            </a:lvl2pPr>
            <a:lvl3pPr lvl="2" rtl="0">
              <a:buNone/>
              <a:defRPr sz="2000">
                <a:solidFill>
                  <a:schemeClr val="dk2"/>
                </a:solidFill>
              </a:defRPr>
            </a:lvl3pPr>
            <a:lvl4pPr lvl="3" rtl="0">
              <a:buNone/>
              <a:defRPr sz="2000">
                <a:solidFill>
                  <a:schemeClr val="dk2"/>
                </a:solidFill>
              </a:defRPr>
            </a:lvl4pPr>
            <a:lvl5pPr lvl="4" rtl="0">
              <a:buNone/>
              <a:defRPr sz="2000">
                <a:solidFill>
                  <a:schemeClr val="dk2"/>
                </a:solidFill>
              </a:defRPr>
            </a:lvl5pPr>
            <a:lvl6pPr lvl="5" rtl="0">
              <a:buNone/>
              <a:defRPr sz="2000">
                <a:solidFill>
                  <a:schemeClr val="dk2"/>
                </a:solidFill>
              </a:defRPr>
            </a:lvl6pPr>
            <a:lvl7pPr lvl="6" rtl="0">
              <a:buNone/>
              <a:defRPr sz="2000">
                <a:solidFill>
                  <a:schemeClr val="dk2"/>
                </a:solidFill>
              </a:defRPr>
            </a:lvl7pPr>
            <a:lvl8pPr lvl="7" rtl="0">
              <a:buNone/>
              <a:defRPr sz="2000">
                <a:solidFill>
                  <a:schemeClr val="dk2"/>
                </a:solidFill>
              </a:defRPr>
            </a:lvl8pPr>
            <a:lvl9pPr lvl="8" rtl="0">
              <a:buNone/>
              <a:defRPr sz="2000">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sp>
        <p:nvSpPr>
          <p:cNvPr id="38" name="Google Shape;38;p7"/>
          <p:cNvSpPr txBox="1">
            <a:spLocks noGrp="1"/>
          </p:cNvSpPr>
          <p:nvPr>
            <p:ph type="subTitle" idx="1"/>
          </p:nvPr>
        </p:nvSpPr>
        <p:spPr>
          <a:xfrm>
            <a:off x="450150" y="1036475"/>
            <a:ext cx="8243700" cy="8451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a:endParaRPr/>
          </a:p>
        </p:txBody>
      </p:sp>
      <p:sp>
        <p:nvSpPr>
          <p:cNvPr id="39" name="Google Shape;39;p7"/>
          <p:cNvSpPr txBox="1">
            <a:spLocks noGrp="1"/>
          </p:cNvSpPr>
          <p:nvPr>
            <p:ph type="body" idx="2"/>
          </p:nvPr>
        </p:nvSpPr>
        <p:spPr>
          <a:xfrm>
            <a:off x="465075" y="2802900"/>
            <a:ext cx="2538300" cy="1555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40" name="Google Shape;40;p7"/>
          <p:cNvSpPr txBox="1">
            <a:spLocks noGrp="1"/>
          </p:cNvSpPr>
          <p:nvPr>
            <p:ph type="body" idx="3"/>
          </p:nvPr>
        </p:nvSpPr>
        <p:spPr>
          <a:xfrm>
            <a:off x="3003375" y="2802900"/>
            <a:ext cx="2538300" cy="1555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41" name="Google Shape;41;p7"/>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400"/>
              <a:buNone/>
              <a:defRPr sz="5400"/>
            </a:lvl1pPr>
            <a:lvl2pPr lvl="1">
              <a:lnSpc>
                <a:spcPct val="80000"/>
              </a:lnSpc>
              <a:spcBef>
                <a:spcPts val="0"/>
              </a:spcBef>
              <a:spcAft>
                <a:spcPts val="0"/>
              </a:spcAft>
              <a:buSzPts val="5400"/>
              <a:buNone/>
              <a:defRPr sz="5400"/>
            </a:lvl2pPr>
            <a:lvl3pPr lvl="2">
              <a:lnSpc>
                <a:spcPct val="80000"/>
              </a:lnSpc>
              <a:spcBef>
                <a:spcPts val="0"/>
              </a:spcBef>
              <a:spcAft>
                <a:spcPts val="0"/>
              </a:spcAft>
              <a:buSzPts val="5400"/>
              <a:buNone/>
              <a:defRPr sz="5400"/>
            </a:lvl3pPr>
            <a:lvl4pPr lvl="3">
              <a:lnSpc>
                <a:spcPct val="80000"/>
              </a:lnSpc>
              <a:spcBef>
                <a:spcPts val="0"/>
              </a:spcBef>
              <a:spcAft>
                <a:spcPts val="0"/>
              </a:spcAft>
              <a:buSzPts val="5400"/>
              <a:buNone/>
              <a:defRPr sz="5400"/>
            </a:lvl4pPr>
            <a:lvl5pPr lvl="4">
              <a:lnSpc>
                <a:spcPct val="80000"/>
              </a:lnSpc>
              <a:spcBef>
                <a:spcPts val="0"/>
              </a:spcBef>
              <a:spcAft>
                <a:spcPts val="0"/>
              </a:spcAft>
              <a:buSzPts val="5400"/>
              <a:buNone/>
              <a:defRPr sz="5400"/>
            </a:lvl5pPr>
            <a:lvl6pPr lvl="5">
              <a:lnSpc>
                <a:spcPct val="80000"/>
              </a:lnSpc>
              <a:spcBef>
                <a:spcPts val="0"/>
              </a:spcBef>
              <a:spcAft>
                <a:spcPts val="0"/>
              </a:spcAft>
              <a:buSzPts val="5400"/>
              <a:buNone/>
              <a:defRPr sz="5400"/>
            </a:lvl6pPr>
            <a:lvl7pPr lvl="6">
              <a:lnSpc>
                <a:spcPct val="80000"/>
              </a:lnSpc>
              <a:spcBef>
                <a:spcPts val="0"/>
              </a:spcBef>
              <a:spcAft>
                <a:spcPts val="0"/>
              </a:spcAft>
              <a:buSzPts val="5400"/>
              <a:buNone/>
              <a:defRPr sz="5400"/>
            </a:lvl7pPr>
            <a:lvl8pPr lvl="7">
              <a:lnSpc>
                <a:spcPct val="80000"/>
              </a:lnSpc>
              <a:spcBef>
                <a:spcPts val="0"/>
              </a:spcBef>
              <a:spcAft>
                <a:spcPts val="0"/>
              </a:spcAft>
              <a:buSzPts val="5400"/>
              <a:buNone/>
              <a:defRPr sz="5400"/>
            </a:lvl8pPr>
            <a:lvl9pPr lvl="8">
              <a:lnSpc>
                <a:spcPct val="80000"/>
              </a:lnSpc>
              <a:spcBef>
                <a:spcPts val="0"/>
              </a:spcBef>
              <a:spcAft>
                <a:spcPts val="0"/>
              </a:spcAft>
              <a:buSzPts val="5400"/>
              <a:buNone/>
              <a:defRPr sz="54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one column text">
  <p:cSld name="SECTION_HEADER_1_2">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p:nvPr/>
        </p:nvSpPr>
        <p:spPr>
          <a:xfrm>
            <a:off x="245600" y="205147"/>
            <a:ext cx="8648100" cy="4715100"/>
          </a:xfrm>
          <a:prstGeom prst="rect">
            <a:avLst/>
          </a:prstGeom>
          <a:no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44" name="Google Shape;44;p8"/>
          <p:cNvSpPr/>
          <p:nvPr/>
        </p:nvSpPr>
        <p:spPr>
          <a:xfrm>
            <a:off x="323600" y="282875"/>
            <a:ext cx="8492100" cy="45663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45" name="Google Shape;45;p8"/>
          <p:cNvSpPr txBox="1">
            <a:spLocks noGrp="1"/>
          </p:cNvSpPr>
          <p:nvPr>
            <p:ph type="sldNum" idx="12"/>
          </p:nvPr>
        </p:nvSpPr>
        <p:spPr>
          <a:xfrm>
            <a:off x="8498350" y="4497850"/>
            <a:ext cx="645900" cy="646500"/>
          </a:xfrm>
          <a:prstGeom prst="rect">
            <a:avLst/>
          </a:prstGeom>
          <a:solidFill>
            <a:schemeClr val="accent6"/>
          </a:solidFill>
        </p:spPr>
        <p:txBody>
          <a:bodyPr spcFirstLastPara="1" wrap="square" lIns="91425" tIns="91425" rIns="91425" bIns="91425" anchor="ctr" anchorCtr="0">
            <a:noAutofit/>
          </a:bodyPr>
          <a:lstStyle>
            <a:lvl1pPr lvl="0" rtl="0">
              <a:buNone/>
              <a:defRPr sz="2000">
                <a:solidFill>
                  <a:schemeClr val="accent4"/>
                </a:solidFill>
              </a:defRPr>
            </a:lvl1pPr>
            <a:lvl2pPr lvl="1" rtl="0">
              <a:buNone/>
              <a:defRPr sz="2000">
                <a:solidFill>
                  <a:schemeClr val="accent4"/>
                </a:solidFill>
              </a:defRPr>
            </a:lvl2pPr>
            <a:lvl3pPr lvl="2" rtl="0">
              <a:buNone/>
              <a:defRPr sz="2000">
                <a:solidFill>
                  <a:schemeClr val="accent4"/>
                </a:solidFill>
              </a:defRPr>
            </a:lvl3pPr>
            <a:lvl4pPr lvl="3" rtl="0">
              <a:buNone/>
              <a:defRPr sz="2000">
                <a:solidFill>
                  <a:schemeClr val="accent4"/>
                </a:solidFill>
              </a:defRPr>
            </a:lvl4pPr>
            <a:lvl5pPr lvl="4" rtl="0">
              <a:buNone/>
              <a:defRPr sz="2000">
                <a:solidFill>
                  <a:schemeClr val="accent4"/>
                </a:solidFill>
              </a:defRPr>
            </a:lvl5pPr>
            <a:lvl6pPr lvl="5" rtl="0">
              <a:buNone/>
              <a:defRPr sz="2000">
                <a:solidFill>
                  <a:schemeClr val="accent4"/>
                </a:solidFill>
              </a:defRPr>
            </a:lvl6pPr>
            <a:lvl7pPr lvl="6" rtl="0">
              <a:buNone/>
              <a:defRPr sz="2000">
                <a:solidFill>
                  <a:schemeClr val="accent4"/>
                </a:solidFill>
              </a:defRPr>
            </a:lvl7pPr>
            <a:lvl8pPr lvl="7" rtl="0">
              <a:buNone/>
              <a:defRPr sz="2000">
                <a:solidFill>
                  <a:schemeClr val="accent4"/>
                </a:solidFill>
              </a:defRPr>
            </a:lvl8pPr>
            <a:lvl9pPr lvl="8" rtl="0">
              <a:buNone/>
              <a:defRPr sz="2000">
                <a:solidFill>
                  <a:schemeClr val="accent4"/>
                </a:solidFill>
              </a:defRPr>
            </a:lvl9pPr>
          </a:lstStyle>
          <a:p>
            <a:pPr marL="0" lvl="0" indent="0" algn="ctr" rtl="0">
              <a:spcBef>
                <a:spcPts val="0"/>
              </a:spcBef>
              <a:spcAft>
                <a:spcPts val="0"/>
              </a:spcAft>
              <a:buNone/>
            </a:pPr>
            <a:fld id="{00000000-1234-1234-1234-123412341234}" type="slidenum">
              <a:rPr lang="en"/>
              <a:t>‹#›</a:t>
            </a:fld>
            <a:endParaRPr/>
          </a:p>
        </p:txBody>
      </p:sp>
      <p:sp>
        <p:nvSpPr>
          <p:cNvPr id="46" name="Google Shape;46;p8"/>
          <p:cNvSpPr txBox="1">
            <a:spLocks noGrp="1"/>
          </p:cNvSpPr>
          <p:nvPr>
            <p:ph type="subTitle" idx="1"/>
          </p:nvPr>
        </p:nvSpPr>
        <p:spPr>
          <a:xfrm>
            <a:off x="450150" y="1036475"/>
            <a:ext cx="8243700" cy="8451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5"/>
              </a:buClr>
              <a:buSzPts val="2000"/>
              <a:buNone/>
              <a:defRPr sz="2000">
                <a:solidFill>
                  <a:schemeClr val="accent5"/>
                </a:solidFill>
              </a:defRPr>
            </a:lvl1pPr>
            <a:lvl2pPr lvl="1">
              <a:spcBef>
                <a:spcPts val="0"/>
              </a:spcBef>
              <a:spcAft>
                <a:spcPts val="0"/>
              </a:spcAft>
              <a:buClr>
                <a:schemeClr val="accent5"/>
              </a:buClr>
              <a:buSzPts val="2000"/>
              <a:buNone/>
              <a:defRPr sz="2000">
                <a:solidFill>
                  <a:schemeClr val="accent5"/>
                </a:solidFill>
              </a:defRPr>
            </a:lvl2pPr>
            <a:lvl3pPr lvl="2">
              <a:spcBef>
                <a:spcPts val="0"/>
              </a:spcBef>
              <a:spcAft>
                <a:spcPts val="0"/>
              </a:spcAft>
              <a:buClr>
                <a:schemeClr val="accent5"/>
              </a:buClr>
              <a:buSzPts val="2000"/>
              <a:buNone/>
              <a:defRPr sz="2000">
                <a:solidFill>
                  <a:schemeClr val="accent5"/>
                </a:solidFill>
              </a:defRPr>
            </a:lvl3pPr>
            <a:lvl4pPr lvl="3">
              <a:spcBef>
                <a:spcPts val="0"/>
              </a:spcBef>
              <a:spcAft>
                <a:spcPts val="0"/>
              </a:spcAft>
              <a:buClr>
                <a:schemeClr val="accent5"/>
              </a:buClr>
              <a:buSzPts val="2000"/>
              <a:buNone/>
              <a:defRPr sz="2000">
                <a:solidFill>
                  <a:schemeClr val="accent5"/>
                </a:solidFill>
              </a:defRPr>
            </a:lvl4pPr>
            <a:lvl5pPr lvl="4">
              <a:spcBef>
                <a:spcPts val="0"/>
              </a:spcBef>
              <a:spcAft>
                <a:spcPts val="0"/>
              </a:spcAft>
              <a:buClr>
                <a:schemeClr val="accent5"/>
              </a:buClr>
              <a:buSzPts val="2000"/>
              <a:buNone/>
              <a:defRPr sz="2000">
                <a:solidFill>
                  <a:schemeClr val="accent5"/>
                </a:solidFill>
              </a:defRPr>
            </a:lvl5pPr>
            <a:lvl6pPr lvl="5">
              <a:spcBef>
                <a:spcPts val="0"/>
              </a:spcBef>
              <a:spcAft>
                <a:spcPts val="0"/>
              </a:spcAft>
              <a:buClr>
                <a:schemeClr val="accent5"/>
              </a:buClr>
              <a:buSzPts val="2000"/>
              <a:buNone/>
              <a:defRPr sz="2000">
                <a:solidFill>
                  <a:schemeClr val="accent5"/>
                </a:solidFill>
              </a:defRPr>
            </a:lvl6pPr>
            <a:lvl7pPr lvl="6">
              <a:spcBef>
                <a:spcPts val="0"/>
              </a:spcBef>
              <a:spcAft>
                <a:spcPts val="0"/>
              </a:spcAft>
              <a:buClr>
                <a:schemeClr val="accent5"/>
              </a:buClr>
              <a:buSzPts val="2000"/>
              <a:buNone/>
              <a:defRPr sz="2000">
                <a:solidFill>
                  <a:schemeClr val="accent5"/>
                </a:solidFill>
              </a:defRPr>
            </a:lvl7pPr>
            <a:lvl8pPr lvl="7">
              <a:spcBef>
                <a:spcPts val="0"/>
              </a:spcBef>
              <a:spcAft>
                <a:spcPts val="0"/>
              </a:spcAft>
              <a:buClr>
                <a:schemeClr val="accent5"/>
              </a:buClr>
              <a:buSzPts val="2000"/>
              <a:buNone/>
              <a:defRPr sz="2000">
                <a:solidFill>
                  <a:schemeClr val="accent5"/>
                </a:solidFill>
              </a:defRPr>
            </a:lvl8pPr>
            <a:lvl9pPr lvl="8">
              <a:spcBef>
                <a:spcPts val="0"/>
              </a:spcBef>
              <a:spcAft>
                <a:spcPts val="0"/>
              </a:spcAft>
              <a:buClr>
                <a:schemeClr val="accent5"/>
              </a:buClr>
              <a:buSzPts val="2000"/>
              <a:buNone/>
              <a:defRPr sz="2000">
                <a:solidFill>
                  <a:schemeClr val="accent5"/>
                </a:solidFill>
              </a:defRPr>
            </a:lvl9pPr>
          </a:lstStyle>
          <a:p>
            <a:endParaRPr/>
          </a:p>
        </p:txBody>
      </p:sp>
      <p:sp>
        <p:nvSpPr>
          <p:cNvPr id="47" name="Google Shape;47;p8"/>
          <p:cNvSpPr txBox="1">
            <a:spLocks noGrp="1"/>
          </p:cNvSpPr>
          <p:nvPr>
            <p:ph type="body" idx="2"/>
          </p:nvPr>
        </p:nvSpPr>
        <p:spPr>
          <a:xfrm>
            <a:off x="465075" y="2802900"/>
            <a:ext cx="5240100" cy="15555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1pPr>
            <a:lvl2pPr marL="914400" lvl="1"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2pPr>
            <a:lvl3pPr marL="1371600" lvl="2"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3pPr>
            <a:lvl4pPr marL="1828800" lvl="3"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4pPr>
            <a:lvl5pPr marL="2286000" lvl="4"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5pPr>
            <a:lvl6pPr marL="2743200" lvl="5"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6pPr>
            <a:lvl7pPr marL="3200400" lvl="6"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7pPr>
            <a:lvl8pPr marL="3657600" lvl="7"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8pPr>
            <a:lvl9pPr marL="4114800" lvl="8" indent="-317500">
              <a:spcBef>
                <a:spcPts val="0"/>
              </a:spcBef>
              <a:spcAft>
                <a:spcPts val="0"/>
              </a:spcAft>
              <a:buClr>
                <a:schemeClr val="accent5"/>
              </a:buClr>
              <a:buSzPts val="1400"/>
              <a:buFont typeface="Archivo Medium"/>
              <a:buChar char="■"/>
              <a:defRPr sz="1400">
                <a:solidFill>
                  <a:schemeClr val="accent5"/>
                </a:solidFill>
                <a:latin typeface="Archivo Medium"/>
                <a:ea typeface="Archivo Medium"/>
                <a:cs typeface="Archivo Medium"/>
                <a:sym typeface="Archivo Medium"/>
              </a:defRPr>
            </a:lvl9pPr>
          </a:lstStyle>
          <a:p>
            <a:endParaRPr/>
          </a:p>
        </p:txBody>
      </p:sp>
      <p:sp>
        <p:nvSpPr>
          <p:cNvPr id="48" name="Google Shape;48;p8"/>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Clr>
                <a:schemeClr val="accent4"/>
              </a:buClr>
              <a:buSzPts val="5400"/>
              <a:buNone/>
              <a:defRPr sz="5400">
                <a:solidFill>
                  <a:schemeClr val="accent4"/>
                </a:solidFill>
              </a:defRPr>
            </a:lvl1pPr>
            <a:lvl2pPr lvl="1">
              <a:lnSpc>
                <a:spcPct val="80000"/>
              </a:lnSpc>
              <a:spcBef>
                <a:spcPts val="0"/>
              </a:spcBef>
              <a:spcAft>
                <a:spcPts val="0"/>
              </a:spcAft>
              <a:buClr>
                <a:schemeClr val="accent4"/>
              </a:buClr>
              <a:buSzPts val="5400"/>
              <a:buNone/>
              <a:defRPr sz="5400">
                <a:solidFill>
                  <a:schemeClr val="accent4"/>
                </a:solidFill>
              </a:defRPr>
            </a:lvl2pPr>
            <a:lvl3pPr lvl="2">
              <a:lnSpc>
                <a:spcPct val="80000"/>
              </a:lnSpc>
              <a:spcBef>
                <a:spcPts val="0"/>
              </a:spcBef>
              <a:spcAft>
                <a:spcPts val="0"/>
              </a:spcAft>
              <a:buClr>
                <a:schemeClr val="accent4"/>
              </a:buClr>
              <a:buSzPts val="5400"/>
              <a:buNone/>
              <a:defRPr sz="5400">
                <a:solidFill>
                  <a:schemeClr val="accent4"/>
                </a:solidFill>
              </a:defRPr>
            </a:lvl3pPr>
            <a:lvl4pPr lvl="3">
              <a:lnSpc>
                <a:spcPct val="80000"/>
              </a:lnSpc>
              <a:spcBef>
                <a:spcPts val="0"/>
              </a:spcBef>
              <a:spcAft>
                <a:spcPts val="0"/>
              </a:spcAft>
              <a:buClr>
                <a:schemeClr val="accent4"/>
              </a:buClr>
              <a:buSzPts val="5400"/>
              <a:buNone/>
              <a:defRPr sz="5400">
                <a:solidFill>
                  <a:schemeClr val="accent4"/>
                </a:solidFill>
              </a:defRPr>
            </a:lvl4pPr>
            <a:lvl5pPr lvl="4">
              <a:lnSpc>
                <a:spcPct val="80000"/>
              </a:lnSpc>
              <a:spcBef>
                <a:spcPts val="0"/>
              </a:spcBef>
              <a:spcAft>
                <a:spcPts val="0"/>
              </a:spcAft>
              <a:buClr>
                <a:schemeClr val="accent4"/>
              </a:buClr>
              <a:buSzPts val="5400"/>
              <a:buNone/>
              <a:defRPr sz="5400">
                <a:solidFill>
                  <a:schemeClr val="accent4"/>
                </a:solidFill>
              </a:defRPr>
            </a:lvl5pPr>
            <a:lvl6pPr lvl="5">
              <a:lnSpc>
                <a:spcPct val="80000"/>
              </a:lnSpc>
              <a:spcBef>
                <a:spcPts val="0"/>
              </a:spcBef>
              <a:spcAft>
                <a:spcPts val="0"/>
              </a:spcAft>
              <a:buClr>
                <a:schemeClr val="accent4"/>
              </a:buClr>
              <a:buSzPts val="5400"/>
              <a:buNone/>
              <a:defRPr sz="5400">
                <a:solidFill>
                  <a:schemeClr val="accent4"/>
                </a:solidFill>
              </a:defRPr>
            </a:lvl6pPr>
            <a:lvl7pPr lvl="6">
              <a:lnSpc>
                <a:spcPct val="80000"/>
              </a:lnSpc>
              <a:spcBef>
                <a:spcPts val="0"/>
              </a:spcBef>
              <a:spcAft>
                <a:spcPts val="0"/>
              </a:spcAft>
              <a:buClr>
                <a:schemeClr val="accent4"/>
              </a:buClr>
              <a:buSzPts val="5400"/>
              <a:buNone/>
              <a:defRPr sz="5400">
                <a:solidFill>
                  <a:schemeClr val="accent4"/>
                </a:solidFill>
              </a:defRPr>
            </a:lvl7pPr>
            <a:lvl8pPr lvl="7">
              <a:lnSpc>
                <a:spcPct val="80000"/>
              </a:lnSpc>
              <a:spcBef>
                <a:spcPts val="0"/>
              </a:spcBef>
              <a:spcAft>
                <a:spcPts val="0"/>
              </a:spcAft>
              <a:buClr>
                <a:schemeClr val="accent4"/>
              </a:buClr>
              <a:buSzPts val="5400"/>
              <a:buNone/>
              <a:defRPr sz="5400">
                <a:solidFill>
                  <a:schemeClr val="accent4"/>
                </a:solidFill>
              </a:defRPr>
            </a:lvl8pPr>
            <a:lvl9pPr lvl="8">
              <a:lnSpc>
                <a:spcPct val="80000"/>
              </a:lnSpc>
              <a:spcBef>
                <a:spcPts val="0"/>
              </a:spcBef>
              <a:spcAft>
                <a:spcPts val="0"/>
              </a:spcAft>
              <a:buClr>
                <a:schemeClr val="accent4"/>
              </a:buClr>
              <a:buSzPts val="5400"/>
              <a:buNone/>
              <a:defRPr sz="5400">
                <a:solidFill>
                  <a:schemeClr val="accent4"/>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p:cSld name="SECTION_HEADER_1_1">
    <p:bg>
      <p:bgPr>
        <a:solidFill>
          <a:schemeClr val="lt1"/>
        </a:solidFill>
        <a:effectLst/>
      </p:bgPr>
    </p:bg>
    <p:spTree>
      <p:nvGrpSpPr>
        <p:cNvPr id="1" name="Shape 49"/>
        <p:cNvGrpSpPr/>
        <p:nvPr/>
      </p:nvGrpSpPr>
      <p:grpSpPr>
        <a:xfrm>
          <a:off x="0" y="0"/>
          <a:ext cx="0" cy="0"/>
          <a:chOff x="0" y="0"/>
          <a:chExt cx="0" cy="0"/>
        </a:xfrm>
      </p:grpSpPr>
      <p:sp>
        <p:nvSpPr>
          <p:cNvPr id="50" name="Google Shape;50;p9"/>
          <p:cNvSpPr/>
          <p:nvPr/>
        </p:nvSpPr>
        <p:spPr>
          <a:xfrm>
            <a:off x="245600" y="205147"/>
            <a:ext cx="8648100" cy="47151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51" name="Google Shape;51;p9"/>
          <p:cNvSpPr/>
          <p:nvPr/>
        </p:nvSpPr>
        <p:spPr>
          <a:xfrm>
            <a:off x="323600" y="282875"/>
            <a:ext cx="8492100" cy="45663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52" name="Google Shape;52;p9"/>
          <p:cNvSpPr txBox="1">
            <a:spLocks noGrp="1"/>
          </p:cNvSpPr>
          <p:nvPr>
            <p:ph type="sldNum" idx="12"/>
          </p:nvPr>
        </p:nvSpPr>
        <p:spPr>
          <a:xfrm>
            <a:off x="8498350" y="4497850"/>
            <a:ext cx="645900" cy="646500"/>
          </a:xfrm>
          <a:prstGeom prst="rect">
            <a:avLst/>
          </a:prstGeom>
          <a:solidFill>
            <a:srgbClr val="FFFFFF"/>
          </a:solidFill>
        </p:spPr>
        <p:txBody>
          <a:bodyPr spcFirstLastPara="1" wrap="square" lIns="91425" tIns="91425" rIns="91425" bIns="91425" anchor="ctr" anchorCtr="0">
            <a:noAutofit/>
          </a:bodyPr>
          <a:lstStyle>
            <a:lvl1pPr lvl="0" rtl="0">
              <a:buNone/>
              <a:defRPr sz="2000">
                <a:solidFill>
                  <a:schemeClr val="dk2"/>
                </a:solidFill>
              </a:defRPr>
            </a:lvl1pPr>
            <a:lvl2pPr lvl="1" rtl="0">
              <a:buNone/>
              <a:defRPr sz="2000">
                <a:solidFill>
                  <a:schemeClr val="dk2"/>
                </a:solidFill>
              </a:defRPr>
            </a:lvl2pPr>
            <a:lvl3pPr lvl="2" rtl="0">
              <a:buNone/>
              <a:defRPr sz="2000">
                <a:solidFill>
                  <a:schemeClr val="dk2"/>
                </a:solidFill>
              </a:defRPr>
            </a:lvl3pPr>
            <a:lvl4pPr lvl="3" rtl="0">
              <a:buNone/>
              <a:defRPr sz="2000">
                <a:solidFill>
                  <a:schemeClr val="dk2"/>
                </a:solidFill>
              </a:defRPr>
            </a:lvl4pPr>
            <a:lvl5pPr lvl="4" rtl="0">
              <a:buNone/>
              <a:defRPr sz="2000">
                <a:solidFill>
                  <a:schemeClr val="dk2"/>
                </a:solidFill>
              </a:defRPr>
            </a:lvl5pPr>
            <a:lvl6pPr lvl="5" rtl="0">
              <a:buNone/>
              <a:defRPr sz="2000">
                <a:solidFill>
                  <a:schemeClr val="dk2"/>
                </a:solidFill>
              </a:defRPr>
            </a:lvl6pPr>
            <a:lvl7pPr lvl="6" rtl="0">
              <a:buNone/>
              <a:defRPr sz="2000">
                <a:solidFill>
                  <a:schemeClr val="dk2"/>
                </a:solidFill>
              </a:defRPr>
            </a:lvl7pPr>
            <a:lvl8pPr lvl="7" rtl="0">
              <a:buNone/>
              <a:defRPr sz="2000">
                <a:solidFill>
                  <a:schemeClr val="dk2"/>
                </a:solidFill>
              </a:defRPr>
            </a:lvl8pPr>
            <a:lvl9pPr lvl="8" rtl="0">
              <a:buNone/>
              <a:defRPr sz="2000">
                <a:solidFill>
                  <a:schemeClr val="dk2"/>
                </a:solidFill>
              </a:defRPr>
            </a:lvl9pPr>
          </a:lstStyle>
          <a:p>
            <a:pPr marL="0" lvl="0" indent="0" algn="ctr" rtl="0">
              <a:spcBef>
                <a:spcPts val="0"/>
              </a:spcBef>
              <a:spcAft>
                <a:spcPts val="0"/>
              </a:spcAft>
              <a:buNone/>
            </a:pPr>
            <a:fld id="{00000000-1234-1234-1234-123412341234}" type="slidenum">
              <a:rPr lang="en"/>
              <a:t>‹#›</a:t>
            </a:fld>
            <a:endParaRPr/>
          </a:p>
        </p:txBody>
      </p:sp>
      <p:sp>
        <p:nvSpPr>
          <p:cNvPr id="53" name="Google Shape;53;p9"/>
          <p:cNvSpPr txBox="1">
            <a:spLocks noGrp="1"/>
          </p:cNvSpPr>
          <p:nvPr>
            <p:ph type="body" idx="1"/>
          </p:nvPr>
        </p:nvSpPr>
        <p:spPr>
          <a:xfrm>
            <a:off x="465075" y="2802900"/>
            <a:ext cx="2538300" cy="1555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54" name="Google Shape;54;p9"/>
          <p:cNvSpPr txBox="1">
            <a:spLocks noGrp="1"/>
          </p:cNvSpPr>
          <p:nvPr>
            <p:ph type="body" idx="2"/>
          </p:nvPr>
        </p:nvSpPr>
        <p:spPr>
          <a:xfrm>
            <a:off x="3003375" y="2802900"/>
            <a:ext cx="2538300" cy="1555500"/>
          </a:xfrm>
          <a:prstGeom prst="rect">
            <a:avLst/>
          </a:prstGeom>
        </p:spPr>
        <p:txBody>
          <a:bodyPr spcFirstLastPara="1" wrap="square" lIns="91425" tIns="91425" rIns="91425" bIns="91425" anchor="t" anchorCtr="0">
            <a:noAutofit/>
          </a:bodyPr>
          <a:lstStyle>
            <a:lvl1pPr marL="457200" lvl="0" indent="-292100">
              <a:spcBef>
                <a:spcPts val="0"/>
              </a:spcBef>
              <a:spcAft>
                <a:spcPts val="0"/>
              </a:spcAft>
              <a:buSzPts val="1000"/>
              <a:buChar char="●"/>
              <a:defRPr/>
            </a:lvl1pPr>
            <a:lvl2pPr marL="914400" lvl="1" indent="-292100">
              <a:spcBef>
                <a:spcPts val="0"/>
              </a:spcBef>
              <a:spcAft>
                <a:spcPts val="0"/>
              </a:spcAft>
              <a:buSzPts val="1000"/>
              <a:buChar char="○"/>
              <a:defRPr/>
            </a:lvl2pPr>
            <a:lvl3pPr marL="1371600" lvl="2" indent="-292100">
              <a:spcBef>
                <a:spcPts val="0"/>
              </a:spcBef>
              <a:spcAft>
                <a:spcPts val="0"/>
              </a:spcAft>
              <a:buSzPts val="1000"/>
              <a:buChar char="■"/>
              <a:defRPr/>
            </a:lvl3pPr>
            <a:lvl4pPr marL="1828800" lvl="3" indent="-292100">
              <a:spcBef>
                <a:spcPts val="0"/>
              </a:spcBef>
              <a:spcAft>
                <a:spcPts val="0"/>
              </a:spcAft>
              <a:buSzPts val="1000"/>
              <a:buChar char="●"/>
              <a:defRPr/>
            </a:lvl4pPr>
            <a:lvl5pPr marL="2286000" lvl="4" indent="-292100">
              <a:spcBef>
                <a:spcPts val="0"/>
              </a:spcBef>
              <a:spcAft>
                <a:spcPts val="0"/>
              </a:spcAft>
              <a:buSzPts val="1000"/>
              <a:buChar char="○"/>
              <a:defRPr/>
            </a:lvl5pPr>
            <a:lvl6pPr marL="2743200" lvl="5" indent="-292100">
              <a:spcBef>
                <a:spcPts val="0"/>
              </a:spcBef>
              <a:spcAft>
                <a:spcPts val="0"/>
              </a:spcAft>
              <a:buSzPts val="1000"/>
              <a:buChar char="■"/>
              <a:defRPr/>
            </a:lvl6pPr>
            <a:lvl7pPr marL="3200400" lvl="6" indent="-292100">
              <a:spcBef>
                <a:spcPts val="0"/>
              </a:spcBef>
              <a:spcAft>
                <a:spcPts val="0"/>
              </a:spcAft>
              <a:buSzPts val="1000"/>
              <a:buChar char="●"/>
              <a:defRPr/>
            </a:lvl7pPr>
            <a:lvl8pPr marL="3657600" lvl="7" indent="-292100">
              <a:spcBef>
                <a:spcPts val="0"/>
              </a:spcBef>
              <a:spcAft>
                <a:spcPts val="0"/>
              </a:spcAft>
              <a:buSzPts val="1000"/>
              <a:buChar char="○"/>
              <a:defRPr/>
            </a:lvl8pPr>
            <a:lvl9pPr marL="4114800" lvl="8" indent="-292100">
              <a:spcBef>
                <a:spcPts val="0"/>
              </a:spcBef>
              <a:spcAft>
                <a:spcPts val="0"/>
              </a:spcAft>
              <a:buSzPts val="1000"/>
              <a:buChar char="■"/>
              <a:defRPr/>
            </a:lvl9pPr>
          </a:lstStyle>
          <a:p>
            <a:endParaRPr/>
          </a:p>
        </p:txBody>
      </p:sp>
      <p:sp>
        <p:nvSpPr>
          <p:cNvPr id="55" name="Google Shape;55;p9"/>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400"/>
              <a:buNone/>
              <a:defRPr sz="5400"/>
            </a:lvl1pPr>
            <a:lvl2pPr lvl="1">
              <a:lnSpc>
                <a:spcPct val="80000"/>
              </a:lnSpc>
              <a:spcBef>
                <a:spcPts val="0"/>
              </a:spcBef>
              <a:spcAft>
                <a:spcPts val="0"/>
              </a:spcAft>
              <a:buSzPts val="5400"/>
              <a:buNone/>
              <a:defRPr sz="5400"/>
            </a:lvl2pPr>
            <a:lvl3pPr lvl="2">
              <a:lnSpc>
                <a:spcPct val="80000"/>
              </a:lnSpc>
              <a:spcBef>
                <a:spcPts val="0"/>
              </a:spcBef>
              <a:spcAft>
                <a:spcPts val="0"/>
              </a:spcAft>
              <a:buSzPts val="5400"/>
              <a:buNone/>
              <a:defRPr sz="5400"/>
            </a:lvl3pPr>
            <a:lvl4pPr lvl="3">
              <a:lnSpc>
                <a:spcPct val="80000"/>
              </a:lnSpc>
              <a:spcBef>
                <a:spcPts val="0"/>
              </a:spcBef>
              <a:spcAft>
                <a:spcPts val="0"/>
              </a:spcAft>
              <a:buSzPts val="5400"/>
              <a:buNone/>
              <a:defRPr sz="5400"/>
            </a:lvl4pPr>
            <a:lvl5pPr lvl="4">
              <a:lnSpc>
                <a:spcPct val="80000"/>
              </a:lnSpc>
              <a:spcBef>
                <a:spcPts val="0"/>
              </a:spcBef>
              <a:spcAft>
                <a:spcPts val="0"/>
              </a:spcAft>
              <a:buSzPts val="5400"/>
              <a:buNone/>
              <a:defRPr sz="5400"/>
            </a:lvl5pPr>
            <a:lvl6pPr lvl="5">
              <a:lnSpc>
                <a:spcPct val="80000"/>
              </a:lnSpc>
              <a:spcBef>
                <a:spcPts val="0"/>
              </a:spcBef>
              <a:spcAft>
                <a:spcPts val="0"/>
              </a:spcAft>
              <a:buSzPts val="5400"/>
              <a:buNone/>
              <a:defRPr sz="5400"/>
            </a:lvl6pPr>
            <a:lvl7pPr lvl="6">
              <a:lnSpc>
                <a:spcPct val="80000"/>
              </a:lnSpc>
              <a:spcBef>
                <a:spcPts val="0"/>
              </a:spcBef>
              <a:spcAft>
                <a:spcPts val="0"/>
              </a:spcAft>
              <a:buSzPts val="5400"/>
              <a:buNone/>
              <a:defRPr sz="5400"/>
            </a:lvl7pPr>
            <a:lvl8pPr lvl="7">
              <a:lnSpc>
                <a:spcPct val="80000"/>
              </a:lnSpc>
              <a:spcBef>
                <a:spcPts val="0"/>
              </a:spcBef>
              <a:spcAft>
                <a:spcPts val="0"/>
              </a:spcAft>
              <a:buSzPts val="5400"/>
              <a:buNone/>
              <a:defRPr sz="5400"/>
            </a:lvl8pPr>
            <a:lvl9pPr lvl="8">
              <a:lnSpc>
                <a:spcPct val="80000"/>
              </a:lnSpc>
              <a:spcBef>
                <a:spcPts val="0"/>
              </a:spcBef>
              <a:spcAft>
                <a:spcPts val="0"/>
              </a:spcAft>
              <a:buSzPts val="5400"/>
              <a:buNone/>
              <a:defRPr sz="54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genda">
  <p:cSld name="SECTION_HEADER_1_1_1">
    <p:bg>
      <p:bgPr>
        <a:solidFill>
          <a:schemeClr val="lt1"/>
        </a:solidFill>
        <a:effectLst/>
      </p:bgPr>
    </p:bg>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lvl1pPr lvl="0">
              <a:lnSpc>
                <a:spcPct val="80000"/>
              </a:lnSpc>
              <a:spcBef>
                <a:spcPts val="0"/>
              </a:spcBef>
              <a:spcAft>
                <a:spcPts val="0"/>
              </a:spcAft>
              <a:buSzPts val="5400"/>
              <a:buNone/>
              <a:defRPr sz="5400"/>
            </a:lvl1pPr>
            <a:lvl2pPr lvl="1">
              <a:lnSpc>
                <a:spcPct val="80000"/>
              </a:lnSpc>
              <a:spcBef>
                <a:spcPts val="0"/>
              </a:spcBef>
              <a:spcAft>
                <a:spcPts val="0"/>
              </a:spcAft>
              <a:buSzPts val="5400"/>
              <a:buNone/>
              <a:defRPr sz="5400"/>
            </a:lvl2pPr>
            <a:lvl3pPr lvl="2">
              <a:lnSpc>
                <a:spcPct val="80000"/>
              </a:lnSpc>
              <a:spcBef>
                <a:spcPts val="0"/>
              </a:spcBef>
              <a:spcAft>
                <a:spcPts val="0"/>
              </a:spcAft>
              <a:buSzPts val="5400"/>
              <a:buNone/>
              <a:defRPr sz="5400"/>
            </a:lvl3pPr>
            <a:lvl4pPr lvl="3">
              <a:lnSpc>
                <a:spcPct val="80000"/>
              </a:lnSpc>
              <a:spcBef>
                <a:spcPts val="0"/>
              </a:spcBef>
              <a:spcAft>
                <a:spcPts val="0"/>
              </a:spcAft>
              <a:buSzPts val="5400"/>
              <a:buNone/>
              <a:defRPr sz="5400"/>
            </a:lvl4pPr>
            <a:lvl5pPr lvl="4">
              <a:lnSpc>
                <a:spcPct val="80000"/>
              </a:lnSpc>
              <a:spcBef>
                <a:spcPts val="0"/>
              </a:spcBef>
              <a:spcAft>
                <a:spcPts val="0"/>
              </a:spcAft>
              <a:buSzPts val="5400"/>
              <a:buNone/>
              <a:defRPr sz="5400"/>
            </a:lvl5pPr>
            <a:lvl6pPr lvl="5">
              <a:lnSpc>
                <a:spcPct val="80000"/>
              </a:lnSpc>
              <a:spcBef>
                <a:spcPts val="0"/>
              </a:spcBef>
              <a:spcAft>
                <a:spcPts val="0"/>
              </a:spcAft>
              <a:buSzPts val="5400"/>
              <a:buNone/>
              <a:defRPr sz="5400"/>
            </a:lvl6pPr>
            <a:lvl7pPr lvl="6">
              <a:lnSpc>
                <a:spcPct val="80000"/>
              </a:lnSpc>
              <a:spcBef>
                <a:spcPts val="0"/>
              </a:spcBef>
              <a:spcAft>
                <a:spcPts val="0"/>
              </a:spcAft>
              <a:buSzPts val="5400"/>
              <a:buNone/>
              <a:defRPr sz="5400"/>
            </a:lvl7pPr>
            <a:lvl8pPr lvl="7">
              <a:lnSpc>
                <a:spcPct val="80000"/>
              </a:lnSpc>
              <a:spcBef>
                <a:spcPts val="0"/>
              </a:spcBef>
              <a:spcAft>
                <a:spcPts val="0"/>
              </a:spcAft>
              <a:buSzPts val="5400"/>
              <a:buNone/>
              <a:defRPr sz="5400"/>
            </a:lvl8pPr>
            <a:lvl9pPr lvl="8">
              <a:lnSpc>
                <a:spcPct val="80000"/>
              </a:lnSpc>
              <a:spcBef>
                <a:spcPts val="0"/>
              </a:spcBef>
              <a:spcAft>
                <a:spcPts val="0"/>
              </a:spcAft>
              <a:buSzPts val="5400"/>
              <a:buNone/>
              <a:defRPr sz="5400"/>
            </a:lvl9pPr>
          </a:lstStyle>
          <a:p>
            <a:endParaRPr/>
          </a:p>
        </p:txBody>
      </p:sp>
      <p:sp>
        <p:nvSpPr>
          <p:cNvPr id="58" name="Google Shape;58;p10"/>
          <p:cNvSpPr/>
          <p:nvPr/>
        </p:nvSpPr>
        <p:spPr>
          <a:xfrm>
            <a:off x="250425" y="1433825"/>
            <a:ext cx="2871600" cy="1608300"/>
          </a:xfrm>
          <a:prstGeom prst="rect">
            <a:avLst/>
          </a:prstGeom>
          <a:solidFill>
            <a:schemeClr val="accent3"/>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59" name="Google Shape;59;p10"/>
          <p:cNvSpPr/>
          <p:nvPr/>
        </p:nvSpPr>
        <p:spPr>
          <a:xfrm>
            <a:off x="328425" y="1506450"/>
            <a:ext cx="2715600" cy="14646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0" name="Google Shape;60;p10"/>
          <p:cNvSpPr txBox="1">
            <a:spLocks noGrp="1"/>
          </p:cNvSpPr>
          <p:nvPr>
            <p:ph type="subTitle" idx="1"/>
          </p:nvPr>
        </p:nvSpPr>
        <p:spPr>
          <a:xfrm>
            <a:off x="372675" y="1546175"/>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2"/>
              </a:buClr>
              <a:buSzPts val="2600"/>
              <a:buNone/>
              <a:defRPr sz="2600">
                <a:solidFill>
                  <a:schemeClr val="accent2"/>
                </a:solidFill>
              </a:defRPr>
            </a:lvl1pPr>
            <a:lvl2pPr lvl="1" algn="ctr">
              <a:spcBef>
                <a:spcPts val="0"/>
              </a:spcBef>
              <a:spcAft>
                <a:spcPts val="0"/>
              </a:spcAft>
              <a:buClr>
                <a:schemeClr val="accent2"/>
              </a:buClr>
              <a:buSzPts val="2600"/>
              <a:buNone/>
              <a:defRPr sz="2600">
                <a:solidFill>
                  <a:schemeClr val="accent2"/>
                </a:solidFill>
              </a:defRPr>
            </a:lvl2pPr>
            <a:lvl3pPr lvl="2" algn="ctr">
              <a:spcBef>
                <a:spcPts val="0"/>
              </a:spcBef>
              <a:spcAft>
                <a:spcPts val="0"/>
              </a:spcAft>
              <a:buClr>
                <a:schemeClr val="accent2"/>
              </a:buClr>
              <a:buSzPts val="2600"/>
              <a:buNone/>
              <a:defRPr sz="2600">
                <a:solidFill>
                  <a:schemeClr val="accent2"/>
                </a:solidFill>
              </a:defRPr>
            </a:lvl3pPr>
            <a:lvl4pPr lvl="3" algn="ctr">
              <a:spcBef>
                <a:spcPts val="0"/>
              </a:spcBef>
              <a:spcAft>
                <a:spcPts val="0"/>
              </a:spcAft>
              <a:buClr>
                <a:schemeClr val="accent2"/>
              </a:buClr>
              <a:buSzPts val="2600"/>
              <a:buNone/>
              <a:defRPr sz="2600">
                <a:solidFill>
                  <a:schemeClr val="accent2"/>
                </a:solidFill>
              </a:defRPr>
            </a:lvl4pPr>
            <a:lvl5pPr lvl="4" algn="ctr">
              <a:spcBef>
                <a:spcPts val="0"/>
              </a:spcBef>
              <a:spcAft>
                <a:spcPts val="0"/>
              </a:spcAft>
              <a:buClr>
                <a:schemeClr val="accent2"/>
              </a:buClr>
              <a:buSzPts val="2600"/>
              <a:buNone/>
              <a:defRPr sz="2600">
                <a:solidFill>
                  <a:schemeClr val="accent2"/>
                </a:solidFill>
              </a:defRPr>
            </a:lvl5pPr>
            <a:lvl6pPr lvl="5" algn="ctr">
              <a:spcBef>
                <a:spcPts val="0"/>
              </a:spcBef>
              <a:spcAft>
                <a:spcPts val="0"/>
              </a:spcAft>
              <a:buClr>
                <a:schemeClr val="accent2"/>
              </a:buClr>
              <a:buSzPts val="2600"/>
              <a:buNone/>
              <a:defRPr sz="2600">
                <a:solidFill>
                  <a:schemeClr val="accent2"/>
                </a:solidFill>
              </a:defRPr>
            </a:lvl6pPr>
            <a:lvl7pPr lvl="6" algn="ctr">
              <a:spcBef>
                <a:spcPts val="0"/>
              </a:spcBef>
              <a:spcAft>
                <a:spcPts val="0"/>
              </a:spcAft>
              <a:buClr>
                <a:schemeClr val="accent2"/>
              </a:buClr>
              <a:buSzPts val="2600"/>
              <a:buNone/>
              <a:defRPr sz="2600">
                <a:solidFill>
                  <a:schemeClr val="accent2"/>
                </a:solidFill>
              </a:defRPr>
            </a:lvl7pPr>
            <a:lvl8pPr lvl="7" algn="ctr">
              <a:spcBef>
                <a:spcPts val="0"/>
              </a:spcBef>
              <a:spcAft>
                <a:spcPts val="0"/>
              </a:spcAft>
              <a:buClr>
                <a:schemeClr val="accent2"/>
              </a:buClr>
              <a:buSzPts val="2600"/>
              <a:buNone/>
              <a:defRPr sz="2600">
                <a:solidFill>
                  <a:schemeClr val="accent2"/>
                </a:solidFill>
              </a:defRPr>
            </a:lvl8pPr>
            <a:lvl9pPr lvl="8" algn="ctr">
              <a:spcBef>
                <a:spcPts val="0"/>
              </a:spcBef>
              <a:spcAft>
                <a:spcPts val="0"/>
              </a:spcAft>
              <a:buClr>
                <a:schemeClr val="accent2"/>
              </a:buClr>
              <a:buSzPts val="2600"/>
              <a:buNone/>
              <a:defRPr sz="2600">
                <a:solidFill>
                  <a:schemeClr val="accent2"/>
                </a:solidFill>
              </a:defRPr>
            </a:lvl9pPr>
          </a:lstStyle>
          <a:p>
            <a:endParaRPr/>
          </a:p>
        </p:txBody>
      </p:sp>
      <p:sp>
        <p:nvSpPr>
          <p:cNvPr id="61" name="Google Shape;61;p10"/>
          <p:cNvSpPr/>
          <p:nvPr/>
        </p:nvSpPr>
        <p:spPr>
          <a:xfrm>
            <a:off x="250400" y="3041900"/>
            <a:ext cx="2871600" cy="1608300"/>
          </a:xfrm>
          <a:prstGeom prst="rect">
            <a:avLst/>
          </a:prstGeom>
          <a:solidFill>
            <a:schemeClr val="accent6"/>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2" name="Google Shape;62;p10"/>
          <p:cNvSpPr/>
          <p:nvPr/>
        </p:nvSpPr>
        <p:spPr>
          <a:xfrm>
            <a:off x="328400" y="3114500"/>
            <a:ext cx="2715600" cy="146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3" name="Google Shape;63;p10"/>
          <p:cNvSpPr txBox="1">
            <a:spLocks noGrp="1"/>
          </p:cNvSpPr>
          <p:nvPr>
            <p:ph type="subTitle" idx="2"/>
          </p:nvPr>
        </p:nvSpPr>
        <p:spPr>
          <a:xfrm>
            <a:off x="370848" y="3154250"/>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2600"/>
              <a:buNone/>
              <a:defRPr sz="2600">
                <a:solidFill>
                  <a:schemeClr val="accent5"/>
                </a:solidFill>
              </a:defRPr>
            </a:lvl1pPr>
            <a:lvl2pPr lvl="1" algn="ctr">
              <a:spcBef>
                <a:spcPts val="0"/>
              </a:spcBef>
              <a:spcAft>
                <a:spcPts val="0"/>
              </a:spcAft>
              <a:buClr>
                <a:schemeClr val="accent5"/>
              </a:buClr>
              <a:buSzPts val="2600"/>
              <a:buNone/>
              <a:defRPr sz="2600">
                <a:solidFill>
                  <a:schemeClr val="accent5"/>
                </a:solidFill>
              </a:defRPr>
            </a:lvl2pPr>
            <a:lvl3pPr lvl="2" algn="ctr">
              <a:spcBef>
                <a:spcPts val="0"/>
              </a:spcBef>
              <a:spcAft>
                <a:spcPts val="0"/>
              </a:spcAft>
              <a:buClr>
                <a:schemeClr val="accent5"/>
              </a:buClr>
              <a:buSzPts val="2600"/>
              <a:buNone/>
              <a:defRPr sz="2600">
                <a:solidFill>
                  <a:schemeClr val="accent5"/>
                </a:solidFill>
              </a:defRPr>
            </a:lvl3pPr>
            <a:lvl4pPr lvl="3" algn="ctr">
              <a:spcBef>
                <a:spcPts val="0"/>
              </a:spcBef>
              <a:spcAft>
                <a:spcPts val="0"/>
              </a:spcAft>
              <a:buClr>
                <a:schemeClr val="accent5"/>
              </a:buClr>
              <a:buSzPts val="2600"/>
              <a:buNone/>
              <a:defRPr sz="2600">
                <a:solidFill>
                  <a:schemeClr val="accent5"/>
                </a:solidFill>
              </a:defRPr>
            </a:lvl4pPr>
            <a:lvl5pPr lvl="4" algn="ctr">
              <a:spcBef>
                <a:spcPts val="0"/>
              </a:spcBef>
              <a:spcAft>
                <a:spcPts val="0"/>
              </a:spcAft>
              <a:buClr>
                <a:schemeClr val="accent5"/>
              </a:buClr>
              <a:buSzPts val="2600"/>
              <a:buNone/>
              <a:defRPr sz="2600">
                <a:solidFill>
                  <a:schemeClr val="accent5"/>
                </a:solidFill>
              </a:defRPr>
            </a:lvl5pPr>
            <a:lvl6pPr lvl="5" algn="ctr">
              <a:spcBef>
                <a:spcPts val="0"/>
              </a:spcBef>
              <a:spcAft>
                <a:spcPts val="0"/>
              </a:spcAft>
              <a:buClr>
                <a:schemeClr val="accent5"/>
              </a:buClr>
              <a:buSzPts val="2600"/>
              <a:buNone/>
              <a:defRPr sz="2600">
                <a:solidFill>
                  <a:schemeClr val="accent5"/>
                </a:solidFill>
              </a:defRPr>
            </a:lvl6pPr>
            <a:lvl7pPr lvl="6" algn="ctr">
              <a:spcBef>
                <a:spcPts val="0"/>
              </a:spcBef>
              <a:spcAft>
                <a:spcPts val="0"/>
              </a:spcAft>
              <a:buClr>
                <a:schemeClr val="accent5"/>
              </a:buClr>
              <a:buSzPts val="2600"/>
              <a:buNone/>
              <a:defRPr sz="2600">
                <a:solidFill>
                  <a:schemeClr val="accent5"/>
                </a:solidFill>
              </a:defRPr>
            </a:lvl7pPr>
            <a:lvl8pPr lvl="7" algn="ctr">
              <a:spcBef>
                <a:spcPts val="0"/>
              </a:spcBef>
              <a:spcAft>
                <a:spcPts val="0"/>
              </a:spcAft>
              <a:buClr>
                <a:schemeClr val="accent5"/>
              </a:buClr>
              <a:buSzPts val="2600"/>
              <a:buNone/>
              <a:defRPr sz="2600">
                <a:solidFill>
                  <a:schemeClr val="accent5"/>
                </a:solidFill>
              </a:defRPr>
            </a:lvl8pPr>
            <a:lvl9pPr lvl="8" algn="ctr">
              <a:spcBef>
                <a:spcPts val="0"/>
              </a:spcBef>
              <a:spcAft>
                <a:spcPts val="0"/>
              </a:spcAft>
              <a:buClr>
                <a:schemeClr val="accent5"/>
              </a:buClr>
              <a:buSzPts val="2600"/>
              <a:buNone/>
              <a:defRPr sz="2600">
                <a:solidFill>
                  <a:schemeClr val="accent5"/>
                </a:solidFill>
              </a:defRPr>
            </a:lvl9pPr>
          </a:lstStyle>
          <a:p>
            <a:endParaRPr/>
          </a:p>
        </p:txBody>
      </p:sp>
      <p:sp>
        <p:nvSpPr>
          <p:cNvPr id="64" name="Google Shape;64;p10"/>
          <p:cNvSpPr/>
          <p:nvPr/>
        </p:nvSpPr>
        <p:spPr>
          <a:xfrm>
            <a:off x="3122025" y="1433825"/>
            <a:ext cx="2871600" cy="1608300"/>
          </a:xfrm>
          <a:prstGeom prst="rect">
            <a:avLst/>
          </a:prstGeom>
          <a:solidFill>
            <a:schemeClr val="accent6"/>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5" name="Google Shape;65;p10"/>
          <p:cNvSpPr/>
          <p:nvPr/>
        </p:nvSpPr>
        <p:spPr>
          <a:xfrm>
            <a:off x="3200025" y="1506450"/>
            <a:ext cx="2715600" cy="146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6" name="Google Shape;66;p10"/>
          <p:cNvSpPr txBox="1">
            <a:spLocks noGrp="1"/>
          </p:cNvSpPr>
          <p:nvPr>
            <p:ph type="subTitle" idx="3"/>
          </p:nvPr>
        </p:nvSpPr>
        <p:spPr>
          <a:xfrm>
            <a:off x="3244275" y="1546175"/>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2600"/>
              <a:buNone/>
              <a:defRPr sz="2600">
                <a:solidFill>
                  <a:schemeClr val="accent5"/>
                </a:solidFill>
              </a:defRPr>
            </a:lvl1pPr>
            <a:lvl2pPr lvl="1" algn="ctr">
              <a:spcBef>
                <a:spcPts val="0"/>
              </a:spcBef>
              <a:spcAft>
                <a:spcPts val="0"/>
              </a:spcAft>
              <a:buClr>
                <a:schemeClr val="accent5"/>
              </a:buClr>
              <a:buSzPts val="2600"/>
              <a:buNone/>
              <a:defRPr sz="2600">
                <a:solidFill>
                  <a:schemeClr val="accent5"/>
                </a:solidFill>
              </a:defRPr>
            </a:lvl2pPr>
            <a:lvl3pPr lvl="2" algn="ctr">
              <a:spcBef>
                <a:spcPts val="0"/>
              </a:spcBef>
              <a:spcAft>
                <a:spcPts val="0"/>
              </a:spcAft>
              <a:buClr>
                <a:schemeClr val="accent5"/>
              </a:buClr>
              <a:buSzPts val="2600"/>
              <a:buNone/>
              <a:defRPr sz="2600">
                <a:solidFill>
                  <a:schemeClr val="accent5"/>
                </a:solidFill>
              </a:defRPr>
            </a:lvl3pPr>
            <a:lvl4pPr lvl="3" algn="ctr">
              <a:spcBef>
                <a:spcPts val="0"/>
              </a:spcBef>
              <a:spcAft>
                <a:spcPts val="0"/>
              </a:spcAft>
              <a:buClr>
                <a:schemeClr val="accent5"/>
              </a:buClr>
              <a:buSzPts val="2600"/>
              <a:buNone/>
              <a:defRPr sz="2600">
                <a:solidFill>
                  <a:schemeClr val="accent5"/>
                </a:solidFill>
              </a:defRPr>
            </a:lvl4pPr>
            <a:lvl5pPr lvl="4" algn="ctr">
              <a:spcBef>
                <a:spcPts val="0"/>
              </a:spcBef>
              <a:spcAft>
                <a:spcPts val="0"/>
              </a:spcAft>
              <a:buClr>
                <a:schemeClr val="accent5"/>
              </a:buClr>
              <a:buSzPts val="2600"/>
              <a:buNone/>
              <a:defRPr sz="2600">
                <a:solidFill>
                  <a:schemeClr val="accent5"/>
                </a:solidFill>
              </a:defRPr>
            </a:lvl5pPr>
            <a:lvl6pPr lvl="5" algn="ctr">
              <a:spcBef>
                <a:spcPts val="0"/>
              </a:spcBef>
              <a:spcAft>
                <a:spcPts val="0"/>
              </a:spcAft>
              <a:buClr>
                <a:schemeClr val="accent5"/>
              </a:buClr>
              <a:buSzPts val="2600"/>
              <a:buNone/>
              <a:defRPr sz="2600">
                <a:solidFill>
                  <a:schemeClr val="accent5"/>
                </a:solidFill>
              </a:defRPr>
            </a:lvl6pPr>
            <a:lvl7pPr lvl="6" algn="ctr">
              <a:spcBef>
                <a:spcPts val="0"/>
              </a:spcBef>
              <a:spcAft>
                <a:spcPts val="0"/>
              </a:spcAft>
              <a:buClr>
                <a:schemeClr val="accent5"/>
              </a:buClr>
              <a:buSzPts val="2600"/>
              <a:buNone/>
              <a:defRPr sz="2600">
                <a:solidFill>
                  <a:schemeClr val="accent5"/>
                </a:solidFill>
              </a:defRPr>
            </a:lvl7pPr>
            <a:lvl8pPr lvl="7" algn="ctr">
              <a:spcBef>
                <a:spcPts val="0"/>
              </a:spcBef>
              <a:spcAft>
                <a:spcPts val="0"/>
              </a:spcAft>
              <a:buClr>
                <a:schemeClr val="accent5"/>
              </a:buClr>
              <a:buSzPts val="2600"/>
              <a:buNone/>
              <a:defRPr sz="2600">
                <a:solidFill>
                  <a:schemeClr val="accent5"/>
                </a:solidFill>
              </a:defRPr>
            </a:lvl8pPr>
            <a:lvl9pPr lvl="8" algn="ctr">
              <a:spcBef>
                <a:spcPts val="0"/>
              </a:spcBef>
              <a:spcAft>
                <a:spcPts val="0"/>
              </a:spcAft>
              <a:buClr>
                <a:schemeClr val="accent5"/>
              </a:buClr>
              <a:buSzPts val="2600"/>
              <a:buNone/>
              <a:defRPr sz="2600">
                <a:solidFill>
                  <a:schemeClr val="accent5"/>
                </a:solidFill>
              </a:defRPr>
            </a:lvl9pPr>
          </a:lstStyle>
          <a:p>
            <a:endParaRPr/>
          </a:p>
        </p:txBody>
      </p:sp>
      <p:sp>
        <p:nvSpPr>
          <p:cNvPr id="67" name="Google Shape;67;p10"/>
          <p:cNvSpPr/>
          <p:nvPr/>
        </p:nvSpPr>
        <p:spPr>
          <a:xfrm>
            <a:off x="3122000" y="3041900"/>
            <a:ext cx="2871600" cy="1608300"/>
          </a:xfrm>
          <a:prstGeom prst="rect">
            <a:avLst/>
          </a:prstGeom>
          <a:solidFill>
            <a:schemeClr val="accent3"/>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8" name="Google Shape;68;p10"/>
          <p:cNvSpPr/>
          <p:nvPr/>
        </p:nvSpPr>
        <p:spPr>
          <a:xfrm>
            <a:off x="3200000" y="3114500"/>
            <a:ext cx="2715600" cy="14646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69" name="Google Shape;69;p10"/>
          <p:cNvSpPr txBox="1">
            <a:spLocks noGrp="1"/>
          </p:cNvSpPr>
          <p:nvPr>
            <p:ph type="subTitle" idx="4"/>
          </p:nvPr>
        </p:nvSpPr>
        <p:spPr>
          <a:xfrm>
            <a:off x="3242448" y="3154250"/>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2"/>
              </a:buClr>
              <a:buSzPts val="2600"/>
              <a:buNone/>
              <a:defRPr sz="2600">
                <a:solidFill>
                  <a:schemeClr val="accent2"/>
                </a:solidFill>
              </a:defRPr>
            </a:lvl1pPr>
            <a:lvl2pPr lvl="1" algn="ctr">
              <a:spcBef>
                <a:spcPts val="0"/>
              </a:spcBef>
              <a:spcAft>
                <a:spcPts val="0"/>
              </a:spcAft>
              <a:buClr>
                <a:schemeClr val="accent2"/>
              </a:buClr>
              <a:buSzPts val="2600"/>
              <a:buNone/>
              <a:defRPr sz="2600">
                <a:solidFill>
                  <a:schemeClr val="accent2"/>
                </a:solidFill>
              </a:defRPr>
            </a:lvl2pPr>
            <a:lvl3pPr lvl="2" algn="ctr">
              <a:spcBef>
                <a:spcPts val="0"/>
              </a:spcBef>
              <a:spcAft>
                <a:spcPts val="0"/>
              </a:spcAft>
              <a:buClr>
                <a:schemeClr val="accent2"/>
              </a:buClr>
              <a:buSzPts val="2600"/>
              <a:buNone/>
              <a:defRPr sz="2600">
                <a:solidFill>
                  <a:schemeClr val="accent2"/>
                </a:solidFill>
              </a:defRPr>
            </a:lvl3pPr>
            <a:lvl4pPr lvl="3" algn="ctr">
              <a:spcBef>
                <a:spcPts val="0"/>
              </a:spcBef>
              <a:spcAft>
                <a:spcPts val="0"/>
              </a:spcAft>
              <a:buClr>
                <a:schemeClr val="accent2"/>
              </a:buClr>
              <a:buSzPts val="2600"/>
              <a:buNone/>
              <a:defRPr sz="2600">
                <a:solidFill>
                  <a:schemeClr val="accent2"/>
                </a:solidFill>
              </a:defRPr>
            </a:lvl4pPr>
            <a:lvl5pPr lvl="4" algn="ctr">
              <a:spcBef>
                <a:spcPts val="0"/>
              </a:spcBef>
              <a:spcAft>
                <a:spcPts val="0"/>
              </a:spcAft>
              <a:buClr>
                <a:schemeClr val="accent2"/>
              </a:buClr>
              <a:buSzPts val="2600"/>
              <a:buNone/>
              <a:defRPr sz="2600">
                <a:solidFill>
                  <a:schemeClr val="accent2"/>
                </a:solidFill>
              </a:defRPr>
            </a:lvl5pPr>
            <a:lvl6pPr lvl="5" algn="ctr">
              <a:spcBef>
                <a:spcPts val="0"/>
              </a:spcBef>
              <a:spcAft>
                <a:spcPts val="0"/>
              </a:spcAft>
              <a:buClr>
                <a:schemeClr val="accent2"/>
              </a:buClr>
              <a:buSzPts val="2600"/>
              <a:buNone/>
              <a:defRPr sz="2600">
                <a:solidFill>
                  <a:schemeClr val="accent2"/>
                </a:solidFill>
              </a:defRPr>
            </a:lvl6pPr>
            <a:lvl7pPr lvl="6" algn="ctr">
              <a:spcBef>
                <a:spcPts val="0"/>
              </a:spcBef>
              <a:spcAft>
                <a:spcPts val="0"/>
              </a:spcAft>
              <a:buClr>
                <a:schemeClr val="accent2"/>
              </a:buClr>
              <a:buSzPts val="2600"/>
              <a:buNone/>
              <a:defRPr sz="2600">
                <a:solidFill>
                  <a:schemeClr val="accent2"/>
                </a:solidFill>
              </a:defRPr>
            </a:lvl7pPr>
            <a:lvl8pPr lvl="7" algn="ctr">
              <a:spcBef>
                <a:spcPts val="0"/>
              </a:spcBef>
              <a:spcAft>
                <a:spcPts val="0"/>
              </a:spcAft>
              <a:buClr>
                <a:schemeClr val="accent2"/>
              </a:buClr>
              <a:buSzPts val="2600"/>
              <a:buNone/>
              <a:defRPr sz="2600">
                <a:solidFill>
                  <a:schemeClr val="accent2"/>
                </a:solidFill>
              </a:defRPr>
            </a:lvl8pPr>
            <a:lvl9pPr lvl="8" algn="ctr">
              <a:spcBef>
                <a:spcPts val="0"/>
              </a:spcBef>
              <a:spcAft>
                <a:spcPts val="0"/>
              </a:spcAft>
              <a:buClr>
                <a:schemeClr val="accent2"/>
              </a:buClr>
              <a:buSzPts val="2600"/>
              <a:buNone/>
              <a:defRPr sz="2600">
                <a:solidFill>
                  <a:schemeClr val="accent2"/>
                </a:solidFill>
              </a:defRPr>
            </a:lvl9pPr>
          </a:lstStyle>
          <a:p>
            <a:endParaRPr/>
          </a:p>
        </p:txBody>
      </p:sp>
      <p:sp>
        <p:nvSpPr>
          <p:cNvPr id="70" name="Google Shape;70;p10"/>
          <p:cNvSpPr/>
          <p:nvPr/>
        </p:nvSpPr>
        <p:spPr>
          <a:xfrm>
            <a:off x="5993675" y="1433825"/>
            <a:ext cx="2871600" cy="1608300"/>
          </a:xfrm>
          <a:prstGeom prst="rect">
            <a:avLst/>
          </a:prstGeom>
          <a:solidFill>
            <a:schemeClr val="accent3"/>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71" name="Google Shape;71;p10"/>
          <p:cNvSpPr/>
          <p:nvPr/>
        </p:nvSpPr>
        <p:spPr>
          <a:xfrm>
            <a:off x="6071675" y="1506450"/>
            <a:ext cx="2715600" cy="1464600"/>
          </a:xfrm>
          <a:prstGeom prst="rect">
            <a:avLst/>
          </a:prstGeom>
          <a:no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72" name="Google Shape;72;p10"/>
          <p:cNvSpPr txBox="1">
            <a:spLocks noGrp="1"/>
          </p:cNvSpPr>
          <p:nvPr>
            <p:ph type="subTitle" idx="5"/>
          </p:nvPr>
        </p:nvSpPr>
        <p:spPr>
          <a:xfrm>
            <a:off x="6115925" y="1546175"/>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2"/>
              </a:buClr>
              <a:buSzPts val="2600"/>
              <a:buNone/>
              <a:defRPr sz="2600">
                <a:solidFill>
                  <a:schemeClr val="accent2"/>
                </a:solidFill>
              </a:defRPr>
            </a:lvl1pPr>
            <a:lvl2pPr lvl="1" algn="ctr">
              <a:spcBef>
                <a:spcPts val="0"/>
              </a:spcBef>
              <a:spcAft>
                <a:spcPts val="0"/>
              </a:spcAft>
              <a:buClr>
                <a:schemeClr val="accent2"/>
              </a:buClr>
              <a:buSzPts val="2600"/>
              <a:buNone/>
              <a:defRPr sz="2600">
                <a:solidFill>
                  <a:schemeClr val="accent2"/>
                </a:solidFill>
              </a:defRPr>
            </a:lvl2pPr>
            <a:lvl3pPr lvl="2" algn="ctr">
              <a:spcBef>
                <a:spcPts val="0"/>
              </a:spcBef>
              <a:spcAft>
                <a:spcPts val="0"/>
              </a:spcAft>
              <a:buClr>
                <a:schemeClr val="accent2"/>
              </a:buClr>
              <a:buSzPts val="2600"/>
              <a:buNone/>
              <a:defRPr sz="2600">
                <a:solidFill>
                  <a:schemeClr val="accent2"/>
                </a:solidFill>
              </a:defRPr>
            </a:lvl3pPr>
            <a:lvl4pPr lvl="3" algn="ctr">
              <a:spcBef>
                <a:spcPts val="0"/>
              </a:spcBef>
              <a:spcAft>
                <a:spcPts val="0"/>
              </a:spcAft>
              <a:buClr>
                <a:schemeClr val="accent2"/>
              </a:buClr>
              <a:buSzPts val="2600"/>
              <a:buNone/>
              <a:defRPr sz="2600">
                <a:solidFill>
                  <a:schemeClr val="accent2"/>
                </a:solidFill>
              </a:defRPr>
            </a:lvl4pPr>
            <a:lvl5pPr lvl="4" algn="ctr">
              <a:spcBef>
                <a:spcPts val="0"/>
              </a:spcBef>
              <a:spcAft>
                <a:spcPts val="0"/>
              </a:spcAft>
              <a:buClr>
                <a:schemeClr val="accent2"/>
              </a:buClr>
              <a:buSzPts val="2600"/>
              <a:buNone/>
              <a:defRPr sz="2600">
                <a:solidFill>
                  <a:schemeClr val="accent2"/>
                </a:solidFill>
              </a:defRPr>
            </a:lvl5pPr>
            <a:lvl6pPr lvl="5" algn="ctr">
              <a:spcBef>
                <a:spcPts val="0"/>
              </a:spcBef>
              <a:spcAft>
                <a:spcPts val="0"/>
              </a:spcAft>
              <a:buClr>
                <a:schemeClr val="accent2"/>
              </a:buClr>
              <a:buSzPts val="2600"/>
              <a:buNone/>
              <a:defRPr sz="2600">
                <a:solidFill>
                  <a:schemeClr val="accent2"/>
                </a:solidFill>
              </a:defRPr>
            </a:lvl6pPr>
            <a:lvl7pPr lvl="6" algn="ctr">
              <a:spcBef>
                <a:spcPts val="0"/>
              </a:spcBef>
              <a:spcAft>
                <a:spcPts val="0"/>
              </a:spcAft>
              <a:buClr>
                <a:schemeClr val="accent2"/>
              </a:buClr>
              <a:buSzPts val="2600"/>
              <a:buNone/>
              <a:defRPr sz="2600">
                <a:solidFill>
                  <a:schemeClr val="accent2"/>
                </a:solidFill>
              </a:defRPr>
            </a:lvl7pPr>
            <a:lvl8pPr lvl="7" algn="ctr">
              <a:spcBef>
                <a:spcPts val="0"/>
              </a:spcBef>
              <a:spcAft>
                <a:spcPts val="0"/>
              </a:spcAft>
              <a:buClr>
                <a:schemeClr val="accent2"/>
              </a:buClr>
              <a:buSzPts val="2600"/>
              <a:buNone/>
              <a:defRPr sz="2600">
                <a:solidFill>
                  <a:schemeClr val="accent2"/>
                </a:solidFill>
              </a:defRPr>
            </a:lvl8pPr>
            <a:lvl9pPr lvl="8" algn="ctr">
              <a:spcBef>
                <a:spcPts val="0"/>
              </a:spcBef>
              <a:spcAft>
                <a:spcPts val="0"/>
              </a:spcAft>
              <a:buClr>
                <a:schemeClr val="accent2"/>
              </a:buClr>
              <a:buSzPts val="2600"/>
              <a:buNone/>
              <a:defRPr sz="2600">
                <a:solidFill>
                  <a:schemeClr val="accent2"/>
                </a:solidFill>
              </a:defRPr>
            </a:lvl9pPr>
          </a:lstStyle>
          <a:p>
            <a:endParaRPr/>
          </a:p>
        </p:txBody>
      </p:sp>
      <p:sp>
        <p:nvSpPr>
          <p:cNvPr id="73" name="Google Shape;73;p10"/>
          <p:cNvSpPr/>
          <p:nvPr/>
        </p:nvSpPr>
        <p:spPr>
          <a:xfrm>
            <a:off x="5993650" y="3041900"/>
            <a:ext cx="2871600" cy="1608300"/>
          </a:xfrm>
          <a:prstGeom prst="rect">
            <a:avLst/>
          </a:prstGeom>
          <a:solidFill>
            <a:schemeClr val="accent6"/>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74" name="Google Shape;74;p10"/>
          <p:cNvSpPr/>
          <p:nvPr/>
        </p:nvSpPr>
        <p:spPr>
          <a:xfrm>
            <a:off x="6071650" y="3114500"/>
            <a:ext cx="2715600" cy="1464600"/>
          </a:xfrm>
          <a:prstGeom prst="rect">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oboto"/>
              <a:ea typeface="Roboto"/>
              <a:cs typeface="Roboto"/>
              <a:sym typeface="Roboto"/>
            </a:endParaRPr>
          </a:p>
        </p:txBody>
      </p:sp>
      <p:sp>
        <p:nvSpPr>
          <p:cNvPr id="75" name="Google Shape;75;p10"/>
          <p:cNvSpPr txBox="1">
            <a:spLocks noGrp="1"/>
          </p:cNvSpPr>
          <p:nvPr>
            <p:ph type="subTitle" idx="6"/>
          </p:nvPr>
        </p:nvSpPr>
        <p:spPr>
          <a:xfrm>
            <a:off x="6114098" y="3154250"/>
            <a:ext cx="2627100" cy="1385100"/>
          </a:xfrm>
          <a:prstGeom prst="rect">
            <a:avLst/>
          </a:prstGeom>
          <a:ln>
            <a:noFill/>
          </a:ln>
        </p:spPr>
        <p:txBody>
          <a:bodyPr spcFirstLastPara="1" wrap="square" lIns="91425" tIns="91425" rIns="91425" bIns="91425" anchor="ctr" anchorCtr="0">
            <a:noAutofit/>
          </a:bodyPr>
          <a:lstStyle>
            <a:lvl1pPr lvl="0" algn="ctr">
              <a:spcBef>
                <a:spcPts val="0"/>
              </a:spcBef>
              <a:spcAft>
                <a:spcPts val="0"/>
              </a:spcAft>
              <a:buClr>
                <a:schemeClr val="accent5"/>
              </a:buClr>
              <a:buSzPts val="2600"/>
              <a:buNone/>
              <a:defRPr sz="2600">
                <a:solidFill>
                  <a:schemeClr val="accent5"/>
                </a:solidFill>
              </a:defRPr>
            </a:lvl1pPr>
            <a:lvl2pPr lvl="1" algn="ctr">
              <a:spcBef>
                <a:spcPts val="0"/>
              </a:spcBef>
              <a:spcAft>
                <a:spcPts val="0"/>
              </a:spcAft>
              <a:buClr>
                <a:schemeClr val="accent5"/>
              </a:buClr>
              <a:buSzPts val="2600"/>
              <a:buNone/>
              <a:defRPr sz="2600">
                <a:solidFill>
                  <a:schemeClr val="accent5"/>
                </a:solidFill>
              </a:defRPr>
            </a:lvl2pPr>
            <a:lvl3pPr lvl="2" algn="ctr">
              <a:spcBef>
                <a:spcPts val="0"/>
              </a:spcBef>
              <a:spcAft>
                <a:spcPts val="0"/>
              </a:spcAft>
              <a:buClr>
                <a:schemeClr val="accent5"/>
              </a:buClr>
              <a:buSzPts val="2600"/>
              <a:buNone/>
              <a:defRPr sz="2600">
                <a:solidFill>
                  <a:schemeClr val="accent5"/>
                </a:solidFill>
              </a:defRPr>
            </a:lvl3pPr>
            <a:lvl4pPr lvl="3" algn="ctr">
              <a:spcBef>
                <a:spcPts val="0"/>
              </a:spcBef>
              <a:spcAft>
                <a:spcPts val="0"/>
              </a:spcAft>
              <a:buClr>
                <a:schemeClr val="accent5"/>
              </a:buClr>
              <a:buSzPts val="2600"/>
              <a:buNone/>
              <a:defRPr sz="2600">
                <a:solidFill>
                  <a:schemeClr val="accent5"/>
                </a:solidFill>
              </a:defRPr>
            </a:lvl4pPr>
            <a:lvl5pPr lvl="4" algn="ctr">
              <a:spcBef>
                <a:spcPts val="0"/>
              </a:spcBef>
              <a:spcAft>
                <a:spcPts val="0"/>
              </a:spcAft>
              <a:buClr>
                <a:schemeClr val="accent5"/>
              </a:buClr>
              <a:buSzPts val="2600"/>
              <a:buNone/>
              <a:defRPr sz="2600">
                <a:solidFill>
                  <a:schemeClr val="accent5"/>
                </a:solidFill>
              </a:defRPr>
            </a:lvl5pPr>
            <a:lvl6pPr lvl="5" algn="ctr">
              <a:spcBef>
                <a:spcPts val="0"/>
              </a:spcBef>
              <a:spcAft>
                <a:spcPts val="0"/>
              </a:spcAft>
              <a:buClr>
                <a:schemeClr val="accent5"/>
              </a:buClr>
              <a:buSzPts val="2600"/>
              <a:buNone/>
              <a:defRPr sz="2600">
                <a:solidFill>
                  <a:schemeClr val="accent5"/>
                </a:solidFill>
              </a:defRPr>
            </a:lvl6pPr>
            <a:lvl7pPr lvl="6" algn="ctr">
              <a:spcBef>
                <a:spcPts val="0"/>
              </a:spcBef>
              <a:spcAft>
                <a:spcPts val="0"/>
              </a:spcAft>
              <a:buClr>
                <a:schemeClr val="accent5"/>
              </a:buClr>
              <a:buSzPts val="2600"/>
              <a:buNone/>
              <a:defRPr sz="2600">
                <a:solidFill>
                  <a:schemeClr val="accent5"/>
                </a:solidFill>
              </a:defRPr>
            </a:lvl7pPr>
            <a:lvl8pPr lvl="7" algn="ctr">
              <a:spcBef>
                <a:spcPts val="0"/>
              </a:spcBef>
              <a:spcAft>
                <a:spcPts val="0"/>
              </a:spcAft>
              <a:buClr>
                <a:schemeClr val="accent5"/>
              </a:buClr>
              <a:buSzPts val="2600"/>
              <a:buNone/>
              <a:defRPr sz="2600">
                <a:solidFill>
                  <a:schemeClr val="accent5"/>
                </a:solidFill>
              </a:defRPr>
            </a:lvl8pPr>
            <a:lvl9pPr lvl="8" algn="ctr">
              <a:spcBef>
                <a:spcPts val="0"/>
              </a:spcBef>
              <a:spcAft>
                <a:spcPts val="0"/>
              </a:spcAft>
              <a:buClr>
                <a:schemeClr val="accent5"/>
              </a:buClr>
              <a:buSzPts val="2600"/>
              <a:buNone/>
              <a:defRPr sz="2600">
                <a:solidFill>
                  <a:schemeClr val="accent5"/>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29050" y="178475"/>
            <a:ext cx="8685900" cy="1551300"/>
          </a:xfrm>
          <a:prstGeom prst="rect">
            <a:avLst/>
          </a:prstGeom>
          <a:noFill/>
          <a:ln>
            <a:noFill/>
          </a:ln>
        </p:spPr>
        <p:txBody>
          <a:bodyPr spcFirstLastPara="1" wrap="square" lIns="91425" tIns="91425" rIns="91425" bIns="91425" anchor="t" anchorCtr="0">
            <a:noAutofit/>
          </a:bodyPr>
          <a:lstStyle>
            <a:lvl1pPr lvl="0">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1pPr>
            <a:lvl2pPr lvl="1">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2pPr>
            <a:lvl3pPr lvl="2">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3pPr>
            <a:lvl4pPr lvl="3">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4pPr>
            <a:lvl5pPr lvl="4">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5pPr>
            <a:lvl6pPr lvl="5">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6pPr>
            <a:lvl7pPr lvl="6">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7pPr>
            <a:lvl8pPr lvl="7">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8pPr>
            <a:lvl9pPr lvl="8">
              <a:lnSpc>
                <a:spcPct val="79000"/>
              </a:lnSpc>
              <a:spcBef>
                <a:spcPts val="0"/>
              </a:spcBef>
              <a:spcAft>
                <a:spcPts val="0"/>
              </a:spcAft>
              <a:buClr>
                <a:schemeClr val="dk2"/>
              </a:buClr>
              <a:buSzPts val="6000"/>
              <a:buFont typeface="Staatliches"/>
              <a:buNone/>
              <a:defRPr sz="6000">
                <a:solidFill>
                  <a:schemeClr val="dk2"/>
                </a:solidFill>
                <a:latin typeface="Staatliches"/>
                <a:ea typeface="Staatliches"/>
                <a:cs typeface="Staatliches"/>
                <a:sym typeface="Staatliches"/>
              </a:defRPr>
            </a:lvl9pPr>
          </a:lstStyle>
          <a:p>
            <a:endParaRPr/>
          </a:p>
        </p:txBody>
      </p:sp>
      <p:sp>
        <p:nvSpPr>
          <p:cNvPr id="7" name="Google Shape;7;p1"/>
          <p:cNvSpPr txBox="1">
            <a:spLocks noGrp="1"/>
          </p:cNvSpPr>
          <p:nvPr>
            <p:ph type="body" idx="1"/>
          </p:nvPr>
        </p:nvSpPr>
        <p:spPr>
          <a:xfrm>
            <a:off x="280800" y="2705300"/>
            <a:ext cx="3906900" cy="1931400"/>
          </a:xfrm>
          <a:prstGeom prst="rect">
            <a:avLst/>
          </a:prstGeom>
          <a:noFill/>
          <a:ln>
            <a:noFill/>
          </a:ln>
        </p:spPr>
        <p:txBody>
          <a:bodyPr spcFirstLastPara="1" wrap="square" lIns="91425" tIns="91425" rIns="91425" bIns="91425" anchor="t" anchorCtr="0">
            <a:noAutofit/>
          </a:bodyPr>
          <a:lstStyle>
            <a:lvl1pPr marL="457200" lvl="0"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1pPr>
            <a:lvl2pPr marL="914400" lvl="1"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2pPr>
            <a:lvl3pPr marL="1371600" lvl="2"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3pPr>
            <a:lvl4pPr marL="1828800" lvl="3"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4pPr>
            <a:lvl5pPr marL="2286000" lvl="4"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5pPr>
            <a:lvl6pPr marL="2743200" lvl="5"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6pPr>
            <a:lvl7pPr marL="3200400" lvl="6"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7pPr>
            <a:lvl8pPr marL="3657600" lvl="7"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8pPr>
            <a:lvl9pPr marL="4114800" lvl="8" indent="-292100">
              <a:spcBef>
                <a:spcPts val="0"/>
              </a:spcBef>
              <a:spcAft>
                <a:spcPts val="0"/>
              </a:spcAft>
              <a:buClr>
                <a:schemeClr val="dk1"/>
              </a:buClr>
              <a:buSzPts val="1000"/>
              <a:buFont typeface="Archivo SemiBold"/>
              <a:buChar char="■"/>
              <a:defRPr sz="1000">
                <a:solidFill>
                  <a:schemeClr val="dk1"/>
                </a:solidFill>
                <a:latin typeface="Archivo SemiBold"/>
                <a:ea typeface="Archivo SemiBold"/>
                <a:cs typeface="Archivo SemiBold"/>
                <a:sym typeface="Archivo SemiBold"/>
              </a:defRPr>
            </a:lvl9pPr>
          </a:lstStyle>
          <a:p>
            <a:endParaRPr/>
          </a:p>
        </p:txBody>
      </p:sp>
      <p:sp>
        <p:nvSpPr>
          <p:cNvPr id="8" name="Google Shape;8;p1"/>
          <p:cNvSpPr txBox="1">
            <a:spLocks noGrp="1"/>
          </p:cNvSpPr>
          <p:nvPr>
            <p:ph type="sldNum" idx="12"/>
          </p:nvPr>
        </p:nvSpPr>
        <p:spPr>
          <a:xfrm>
            <a:off x="8653375" y="4829350"/>
            <a:ext cx="490500" cy="311700"/>
          </a:xfrm>
          <a:prstGeom prst="rect">
            <a:avLst/>
          </a:prstGeom>
          <a:noFill/>
          <a:ln>
            <a:noFill/>
          </a:ln>
        </p:spPr>
        <p:txBody>
          <a:bodyPr spcFirstLastPara="1" wrap="square" lIns="91425" tIns="91425" rIns="91425" bIns="91425" anchor="t" anchorCtr="0">
            <a:noAutofit/>
          </a:bodyPr>
          <a:lstStyle>
            <a:lvl1pPr lvl="0" algn="ctr">
              <a:buNone/>
              <a:defRPr sz="800" b="1">
                <a:solidFill>
                  <a:schemeClr val="lt1"/>
                </a:solidFill>
                <a:latin typeface="Archivo"/>
                <a:ea typeface="Archivo"/>
                <a:cs typeface="Archivo"/>
                <a:sym typeface="Archivo"/>
              </a:defRPr>
            </a:lvl1pPr>
            <a:lvl2pPr lvl="1" algn="ctr">
              <a:buNone/>
              <a:defRPr sz="800" b="1">
                <a:solidFill>
                  <a:schemeClr val="lt1"/>
                </a:solidFill>
                <a:latin typeface="Archivo"/>
                <a:ea typeface="Archivo"/>
                <a:cs typeface="Archivo"/>
                <a:sym typeface="Archivo"/>
              </a:defRPr>
            </a:lvl2pPr>
            <a:lvl3pPr lvl="2" algn="ctr">
              <a:buNone/>
              <a:defRPr sz="800" b="1">
                <a:solidFill>
                  <a:schemeClr val="lt1"/>
                </a:solidFill>
                <a:latin typeface="Archivo"/>
                <a:ea typeface="Archivo"/>
                <a:cs typeface="Archivo"/>
                <a:sym typeface="Archivo"/>
              </a:defRPr>
            </a:lvl3pPr>
            <a:lvl4pPr lvl="3" algn="ctr">
              <a:buNone/>
              <a:defRPr sz="800" b="1">
                <a:solidFill>
                  <a:schemeClr val="lt1"/>
                </a:solidFill>
                <a:latin typeface="Archivo"/>
                <a:ea typeface="Archivo"/>
                <a:cs typeface="Archivo"/>
                <a:sym typeface="Archivo"/>
              </a:defRPr>
            </a:lvl4pPr>
            <a:lvl5pPr lvl="4" algn="ctr">
              <a:buNone/>
              <a:defRPr sz="800" b="1">
                <a:solidFill>
                  <a:schemeClr val="lt1"/>
                </a:solidFill>
                <a:latin typeface="Archivo"/>
                <a:ea typeface="Archivo"/>
                <a:cs typeface="Archivo"/>
                <a:sym typeface="Archivo"/>
              </a:defRPr>
            </a:lvl5pPr>
            <a:lvl6pPr lvl="5" algn="ctr">
              <a:buNone/>
              <a:defRPr sz="800" b="1">
                <a:solidFill>
                  <a:schemeClr val="lt1"/>
                </a:solidFill>
                <a:latin typeface="Archivo"/>
                <a:ea typeface="Archivo"/>
                <a:cs typeface="Archivo"/>
                <a:sym typeface="Archivo"/>
              </a:defRPr>
            </a:lvl6pPr>
            <a:lvl7pPr lvl="6" algn="ctr">
              <a:buNone/>
              <a:defRPr sz="800" b="1">
                <a:solidFill>
                  <a:schemeClr val="lt1"/>
                </a:solidFill>
                <a:latin typeface="Archivo"/>
                <a:ea typeface="Archivo"/>
                <a:cs typeface="Archivo"/>
                <a:sym typeface="Archivo"/>
              </a:defRPr>
            </a:lvl7pPr>
            <a:lvl8pPr lvl="7" algn="ctr">
              <a:buNone/>
              <a:defRPr sz="800" b="1">
                <a:solidFill>
                  <a:schemeClr val="lt1"/>
                </a:solidFill>
                <a:latin typeface="Archivo"/>
                <a:ea typeface="Archivo"/>
                <a:cs typeface="Archivo"/>
                <a:sym typeface="Archivo"/>
              </a:defRPr>
            </a:lvl8pPr>
            <a:lvl9pPr lvl="8" algn="ctr">
              <a:buNone/>
              <a:defRPr sz="800" b="1">
                <a:solidFill>
                  <a:schemeClr val="lt1"/>
                </a:solidFill>
                <a:latin typeface="Archivo"/>
                <a:ea typeface="Archivo"/>
                <a:cs typeface="Archivo"/>
                <a:sym typeface="Archivo"/>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9">
          <p15:clr>
            <a:srgbClr val="E46962"/>
          </p15:clr>
        </p15:guide>
        <p15:guide id="2" pos="158">
          <p15:clr>
            <a:srgbClr val="E46962"/>
          </p15:clr>
        </p15:guide>
        <p15:guide id="3" orient="horz" pos="79">
          <p15:clr>
            <a:srgbClr val="E46962"/>
          </p15:clr>
        </p15:guide>
        <p15:guide id="4" pos="581">
          <p15:clr>
            <a:srgbClr val="E46962"/>
          </p15:clr>
        </p15:guide>
        <p15:guide id="5" pos="660">
          <p15:clr>
            <a:srgbClr val="E46962"/>
          </p15:clr>
        </p15:guide>
        <p15:guide id="6" pos="1083">
          <p15:clr>
            <a:srgbClr val="E46962"/>
          </p15:clr>
        </p15:guide>
        <p15:guide id="7" pos="1163">
          <p15:clr>
            <a:srgbClr val="E46962"/>
          </p15:clr>
        </p15:guide>
        <p15:guide id="8" pos="1585">
          <p15:clr>
            <a:srgbClr val="E46962"/>
          </p15:clr>
        </p15:guide>
        <p15:guide id="9" pos="1665">
          <p15:clr>
            <a:srgbClr val="E46962"/>
          </p15:clr>
        </p15:guide>
        <p15:guide id="10" pos="2088">
          <p15:clr>
            <a:srgbClr val="E46962"/>
          </p15:clr>
        </p15:guide>
        <p15:guide id="11" pos="2167">
          <p15:clr>
            <a:srgbClr val="E46962"/>
          </p15:clr>
        </p15:guide>
        <p15:guide id="12" pos="2590">
          <p15:clr>
            <a:srgbClr val="E46962"/>
          </p15:clr>
        </p15:guide>
        <p15:guide id="13" pos="2669">
          <p15:clr>
            <a:srgbClr val="E46962"/>
          </p15:clr>
        </p15:guide>
        <p15:guide id="14" pos="3092">
          <p15:clr>
            <a:srgbClr val="E46962"/>
          </p15:clr>
        </p15:guide>
        <p15:guide id="15" pos="3171">
          <p15:clr>
            <a:srgbClr val="E46962"/>
          </p15:clr>
        </p15:guide>
        <p15:guide id="16" pos="3594">
          <p15:clr>
            <a:srgbClr val="E46962"/>
          </p15:clr>
        </p15:guide>
        <p15:guide id="17" pos="3673">
          <p15:clr>
            <a:srgbClr val="E46962"/>
          </p15:clr>
        </p15:guide>
        <p15:guide id="18" pos="4096">
          <p15:clr>
            <a:srgbClr val="E46962"/>
          </p15:clr>
        </p15:guide>
        <p15:guide id="19" pos="4175">
          <p15:clr>
            <a:srgbClr val="E46962"/>
          </p15:clr>
        </p15:guide>
        <p15:guide id="20" pos="4598">
          <p15:clr>
            <a:srgbClr val="E46962"/>
          </p15:clr>
        </p15:guide>
        <p15:guide id="21" pos="4677">
          <p15:clr>
            <a:srgbClr val="E46962"/>
          </p15:clr>
        </p15:guide>
        <p15:guide id="22" pos="5100">
          <p15:clr>
            <a:srgbClr val="E46962"/>
          </p15:clr>
        </p15:guide>
        <p15:guide id="23" pos="5179">
          <p15:clr>
            <a:srgbClr val="E46962"/>
          </p15:clr>
        </p15:guide>
        <p15:guide id="24" pos="5602">
          <p15:clr>
            <a:srgbClr val="E46962"/>
          </p15:clr>
        </p15:guide>
        <p15:guide id="25" pos="5681">
          <p15:clr>
            <a:srgbClr val="E46962"/>
          </p15:clr>
        </p15:guide>
        <p15:guide id="26" orient="horz" pos="2961">
          <p15:clr>
            <a:srgbClr val="E46962"/>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3"/>
          <p:cNvSpPr txBox="1">
            <a:spLocks noGrp="1"/>
          </p:cNvSpPr>
          <p:nvPr>
            <p:ph type="title"/>
          </p:nvPr>
        </p:nvSpPr>
        <p:spPr>
          <a:xfrm>
            <a:off x="3020700" y="1831413"/>
            <a:ext cx="3102600" cy="1110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000" dirty="0"/>
              <a:t>So you’re</a:t>
            </a:r>
            <a:r>
              <a:rPr lang="en" sz="5000" dirty="0"/>
              <a:t> </a:t>
            </a:r>
            <a:r>
              <a:rPr lang="en" sz="3000" dirty="0"/>
              <a:t>new to library publishing…</a:t>
            </a:r>
            <a:endParaRPr sz="3000" dirty="0"/>
          </a:p>
        </p:txBody>
      </p:sp>
      <p:sp>
        <p:nvSpPr>
          <p:cNvPr id="293" name="Google Shape;293;p33"/>
          <p:cNvSpPr txBox="1">
            <a:spLocks noGrp="1"/>
          </p:cNvSpPr>
          <p:nvPr>
            <p:ph type="subTitle" idx="1"/>
          </p:nvPr>
        </p:nvSpPr>
        <p:spPr>
          <a:xfrm>
            <a:off x="3020700" y="2758262"/>
            <a:ext cx="3102600" cy="1205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200"/>
              <a:t>Me too!</a:t>
            </a:r>
            <a:endParaRPr sz="2200"/>
          </a:p>
          <a:p>
            <a:pPr marL="0" lvl="0" indent="0" algn="ctr" rtl="0">
              <a:spcBef>
                <a:spcPts val="0"/>
              </a:spcBef>
              <a:spcAft>
                <a:spcPts val="0"/>
              </a:spcAft>
              <a:buNone/>
            </a:pPr>
            <a:endParaRPr sz="1400"/>
          </a:p>
          <a:p>
            <a:pPr marL="0" lvl="0" indent="0" algn="ctr" rtl="0">
              <a:spcBef>
                <a:spcPts val="0"/>
              </a:spcBef>
              <a:spcAft>
                <a:spcPts val="0"/>
              </a:spcAft>
              <a:buNone/>
            </a:pPr>
            <a:r>
              <a:rPr lang="en" sz="1400"/>
              <a:t>Rachel Molina, </a:t>
            </a:r>
            <a:endParaRPr sz="1400"/>
          </a:p>
          <a:p>
            <a:pPr marL="0" lvl="0" indent="0" algn="ctr" rtl="0">
              <a:spcBef>
                <a:spcPts val="0"/>
              </a:spcBef>
              <a:spcAft>
                <a:spcPts val="0"/>
              </a:spcAft>
              <a:buNone/>
            </a:pPr>
            <a:r>
              <a:rPr lang="en" sz="1400"/>
              <a:t>IU Indianapolis</a:t>
            </a:r>
            <a:endParaRPr sz="1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42"/>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Keep the connections</a:t>
            </a:r>
            <a:endParaRPr dirty="0"/>
          </a:p>
        </p:txBody>
      </p:sp>
      <p:sp>
        <p:nvSpPr>
          <p:cNvPr id="371" name="Google Shape;371;p42"/>
          <p:cNvSpPr txBox="1">
            <a:spLocks noGrp="1"/>
          </p:cNvSpPr>
          <p:nvPr>
            <p:ph type="subTitle" idx="4294967295"/>
          </p:nvPr>
        </p:nvSpPr>
        <p:spPr>
          <a:xfrm>
            <a:off x="450150" y="1036475"/>
            <a:ext cx="8243700" cy="84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Let’s find each other again!</a:t>
            </a:r>
            <a:endParaRPr/>
          </a:p>
        </p:txBody>
      </p:sp>
      <p:sp>
        <p:nvSpPr>
          <p:cNvPr id="373" name="Google Shape;373;p42"/>
          <p:cNvSpPr txBox="1">
            <a:spLocks noGrp="1"/>
          </p:cNvSpPr>
          <p:nvPr>
            <p:ph type="subTitle" idx="1"/>
          </p:nvPr>
        </p:nvSpPr>
        <p:spPr>
          <a:xfrm>
            <a:off x="525100" y="2390475"/>
            <a:ext cx="592500" cy="59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375" name="Google Shape;375;p42"/>
          <p:cNvSpPr txBox="1">
            <a:spLocks noGrp="1"/>
          </p:cNvSpPr>
          <p:nvPr>
            <p:ph type="body" idx="3"/>
          </p:nvPr>
        </p:nvSpPr>
        <p:spPr>
          <a:xfrm>
            <a:off x="399800" y="3026475"/>
            <a:ext cx="3779400" cy="17442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
                <a:solidFill>
                  <a:schemeClr val="lt2"/>
                </a:solidFill>
              </a:rPr>
              <a:t>Join the Newbie Librarian Discord server for daily conversation: </a:t>
            </a:r>
            <a:endParaRPr>
              <a:solidFill>
                <a:schemeClr val="lt2"/>
              </a:solidFill>
            </a:endParaRPr>
          </a:p>
        </p:txBody>
      </p:sp>
      <p:sp>
        <p:nvSpPr>
          <p:cNvPr id="374" name="Google Shape;374;p42"/>
          <p:cNvSpPr txBox="1">
            <a:spLocks noGrp="1"/>
          </p:cNvSpPr>
          <p:nvPr>
            <p:ph type="subTitle" idx="2"/>
          </p:nvPr>
        </p:nvSpPr>
        <p:spPr>
          <a:xfrm>
            <a:off x="5098425" y="2390125"/>
            <a:ext cx="592500" cy="59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376" name="Google Shape;376;p42"/>
          <p:cNvSpPr txBox="1">
            <a:spLocks noGrp="1"/>
          </p:cNvSpPr>
          <p:nvPr>
            <p:ph type="body" idx="4"/>
          </p:nvPr>
        </p:nvSpPr>
        <p:spPr>
          <a:xfrm>
            <a:off x="4966250" y="3026475"/>
            <a:ext cx="3779400" cy="17442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None/>
            </a:pPr>
            <a:r>
              <a:rPr lang="en"/>
              <a:t>Introduce yourself on the presentation Padlet:</a:t>
            </a:r>
            <a:endParaRPr/>
          </a:p>
          <a:p>
            <a:pPr marL="0" lvl="0" indent="0" algn="l" rtl="0">
              <a:spcBef>
                <a:spcPts val="0"/>
              </a:spcBef>
              <a:spcAft>
                <a:spcPts val="0"/>
              </a:spcAft>
              <a:buNone/>
            </a:pPr>
            <a:endParaRPr/>
          </a:p>
        </p:txBody>
      </p:sp>
      <p:pic>
        <p:nvPicPr>
          <p:cNvPr id="377" name="Google Shape;377;p42">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1750400" y="3505825"/>
            <a:ext cx="1078200" cy="1078200"/>
          </a:xfrm>
          <a:prstGeom prst="rect">
            <a:avLst/>
          </a:prstGeom>
          <a:noFill/>
          <a:ln>
            <a:noFill/>
          </a:ln>
        </p:spPr>
      </p:pic>
      <p:pic>
        <p:nvPicPr>
          <p:cNvPr id="378" name="Google Shape;378;p42">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286400" y="3444925"/>
            <a:ext cx="1139100" cy="1139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4" name="Google Shape;384;p43"/>
          <p:cNvSpPr txBox="1">
            <a:spLocks noGrp="1"/>
          </p:cNvSpPr>
          <p:nvPr>
            <p:ph type="title" idx="4294967295"/>
          </p:nvPr>
        </p:nvSpPr>
        <p:spPr>
          <a:xfrm>
            <a:off x="2139950" y="1728788"/>
            <a:ext cx="4864100" cy="1685925"/>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
                <a:schemeClr val="lt1"/>
              </a:buClr>
              <a:buSzPts val="7200"/>
              <a:buFont typeface="Archivo SemiBold"/>
              <a:buNone/>
              <a:tabLst/>
              <a:defRPr/>
            </a:pPr>
            <a:r>
              <a:rPr kumimoji="0" lang="en-US" sz="7200" b="0" i="0" u="none" strike="noStrike" kern="0" cap="none" spc="0" normalizeH="0" baseline="0" noProof="0" dirty="0">
                <a:ln>
                  <a:noFill/>
                </a:ln>
                <a:solidFill>
                  <a:schemeClr val="lt1"/>
                </a:solidFill>
                <a:effectLst/>
                <a:uLnTx/>
                <a:uFillTx/>
                <a:latin typeface="Staatliches"/>
                <a:ea typeface="Staatliches"/>
                <a:cs typeface="Staatliches"/>
                <a:sym typeface="Staatliches"/>
              </a:rPr>
              <a:t>Thank</a:t>
            </a:r>
          </a:p>
          <a:p>
            <a:pPr marL="0" marR="0" lvl="0" indent="0" algn="ctr" defTabSz="914400" rtl="0" eaLnBrk="1" fontAlgn="auto" latinLnBrk="0" hangingPunct="1">
              <a:lnSpc>
                <a:spcPct val="100000"/>
              </a:lnSpc>
              <a:spcBef>
                <a:spcPts val="0"/>
              </a:spcBef>
              <a:spcAft>
                <a:spcPts val="0"/>
              </a:spcAft>
              <a:buClr>
                <a:schemeClr val="lt1"/>
              </a:buClr>
              <a:buSzPts val="7200"/>
              <a:buFont typeface="Archivo SemiBold"/>
              <a:buNone/>
              <a:tabLst/>
              <a:defRPr/>
            </a:pPr>
            <a:r>
              <a:rPr kumimoji="0" lang="en-US" sz="7200" b="0" i="0" u="none" strike="noStrike" kern="0" cap="none" spc="0" normalizeH="0" baseline="0" noProof="0" dirty="0">
                <a:ln>
                  <a:noFill/>
                </a:ln>
                <a:solidFill>
                  <a:schemeClr val="lt1"/>
                </a:solidFill>
                <a:effectLst/>
                <a:uLnTx/>
                <a:uFillTx/>
                <a:latin typeface="Staatliches"/>
                <a:ea typeface="Staatliches"/>
                <a:cs typeface="Staatliches"/>
                <a:sym typeface="Staatliches"/>
              </a:rPr>
              <a:t>You!</a:t>
            </a:r>
          </a:p>
        </p:txBody>
      </p:sp>
      <p:sp>
        <p:nvSpPr>
          <p:cNvPr id="383" name="Google Shape;383;p43">
            <a:extLst>
              <a:ext uri="{C183D7F6-B498-43B3-948B-1728B52AA6E4}">
                <adec:decorative xmlns:adec="http://schemas.microsoft.com/office/drawing/2017/decorative" val="1"/>
              </a:ext>
            </a:extLst>
          </p:cNvPr>
          <p:cNvSpPr txBox="1">
            <a:spLocks noGrp="1"/>
          </p:cNvSpPr>
          <p:nvPr>
            <p:ph type="sldNum" idx="12"/>
          </p:nvPr>
        </p:nvSpPr>
        <p:spPr>
          <a:xfrm>
            <a:off x="8653375" y="4829350"/>
            <a:ext cx="490500" cy="311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301" name="Google Shape;301;p34"/>
          <p:cNvSpPr txBox="1">
            <a:spLocks noGrp="1"/>
          </p:cNvSpPr>
          <p:nvPr>
            <p:ph type="title"/>
          </p:nvPr>
        </p:nvSpPr>
        <p:spPr>
          <a:xfrm>
            <a:off x="447800" y="391333"/>
            <a:ext cx="8243700" cy="113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My librarian journey</a:t>
            </a:r>
            <a:endParaRPr dirty="0"/>
          </a:p>
        </p:txBody>
      </p:sp>
      <p:sp>
        <p:nvSpPr>
          <p:cNvPr id="298" name="Google Shape;298;p34"/>
          <p:cNvSpPr txBox="1">
            <a:spLocks noGrp="1"/>
          </p:cNvSpPr>
          <p:nvPr>
            <p:ph type="subTitle" idx="1"/>
          </p:nvPr>
        </p:nvSpPr>
        <p:spPr>
          <a:xfrm>
            <a:off x="450150" y="1036475"/>
            <a:ext cx="8243700" cy="845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Diving directly into the deep end</a:t>
            </a:r>
            <a:endParaRPr/>
          </a:p>
        </p:txBody>
      </p:sp>
      <p:sp>
        <p:nvSpPr>
          <p:cNvPr id="299" name="Google Shape;299;p34"/>
          <p:cNvSpPr txBox="1">
            <a:spLocks noGrp="1"/>
          </p:cNvSpPr>
          <p:nvPr>
            <p:ph type="body" idx="2"/>
          </p:nvPr>
        </p:nvSpPr>
        <p:spPr>
          <a:xfrm>
            <a:off x="450650" y="2255375"/>
            <a:ext cx="2538300" cy="1932000"/>
          </a:xfrm>
          <a:prstGeom prst="rect">
            <a:avLst/>
          </a:prstGeom>
        </p:spPr>
        <p:txBody>
          <a:bodyPr spcFirstLastPara="1" wrap="square" lIns="91425" tIns="91425" rIns="91425" bIns="91425" anchor="t" anchorCtr="0">
            <a:noAutofit/>
          </a:bodyPr>
          <a:lstStyle/>
          <a:p>
            <a:pPr marL="457200" lvl="0" indent="-292100" algn="l" rtl="0">
              <a:lnSpc>
                <a:spcPct val="105000"/>
              </a:lnSpc>
              <a:spcBef>
                <a:spcPts val="0"/>
              </a:spcBef>
              <a:spcAft>
                <a:spcPts val="0"/>
              </a:spcAft>
              <a:buSzPts val="1000"/>
              <a:buChar char="●"/>
            </a:pPr>
            <a:r>
              <a:rPr lang="en"/>
              <a:t>Graduated with a B.A. in Fine Art, with the intention of becoming a book illustrator</a:t>
            </a:r>
            <a:endParaRPr/>
          </a:p>
          <a:p>
            <a:pPr marL="457200" lvl="0" indent="-292100" algn="l" rtl="0">
              <a:lnSpc>
                <a:spcPct val="105000"/>
              </a:lnSpc>
              <a:spcBef>
                <a:spcPts val="0"/>
              </a:spcBef>
              <a:spcAft>
                <a:spcPts val="0"/>
              </a:spcAft>
              <a:buSzPts val="1000"/>
              <a:buChar char="●"/>
            </a:pPr>
            <a:r>
              <a:rPr lang="en"/>
              <a:t>Started graduate school for MLIS after working for a few years</a:t>
            </a:r>
            <a:endParaRPr/>
          </a:p>
          <a:p>
            <a:pPr marL="457200" lvl="0" indent="-292100" algn="l" rtl="0">
              <a:lnSpc>
                <a:spcPct val="105000"/>
              </a:lnSpc>
              <a:spcBef>
                <a:spcPts val="0"/>
              </a:spcBef>
              <a:spcAft>
                <a:spcPts val="0"/>
              </a:spcAft>
              <a:buSzPts val="1000"/>
              <a:buChar char="●"/>
            </a:pPr>
            <a:r>
              <a:rPr lang="en"/>
              <a:t>Graduated with MLIS in May 2024</a:t>
            </a:r>
            <a:endParaRPr/>
          </a:p>
          <a:p>
            <a:pPr marL="457200" lvl="0" indent="-292100" algn="l" rtl="0">
              <a:lnSpc>
                <a:spcPct val="105000"/>
              </a:lnSpc>
              <a:spcBef>
                <a:spcPts val="0"/>
              </a:spcBef>
              <a:spcAft>
                <a:spcPts val="0"/>
              </a:spcAft>
              <a:buSzPts val="1000"/>
              <a:buChar char="●"/>
            </a:pPr>
            <a:r>
              <a:rPr lang="en"/>
              <a:t>First library job as Open Publishing and Repository Librarian in November 2024</a:t>
            </a:r>
            <a:endParaRPr/>
          </a:p>
        </p:txBody>
      </p:sp>
      <p:sp>
        <p:nvSpPr>
          <p:cNvPr id="300" name="Google Shape;300;p34"/>
          <p:cNvSpPr txBox="1">
            <a:spLocks noGrp="1"/>
          </p:cNvSpPr>
          <p:nvPr>
            <p:ph type="body" idx="3"/>
          </p:nvPr>
        </p:nvSpPr>
        <p:spPr>
          <a:xfrm>
            <a:off x="2967650" y="2255375"/>
            <a:ext cx="2538300" cy="1555500"/>
          </a:xfrm>
          <a:prstGeom prst="rect">
            <a:avLst/>
          </a:prstGeom>
        </p:spPr>
        <p:txBody>
          <a:bodyPr spcFirstLastPara="1" wrap="square" lIns="91425" tIns="91425" rIns="91425" bIns="91425" anchor="t" anchorCtr="0">
            <a:noAutofit/>
          </a:bodyPr>
          <a:lstStyle/>
          <a:p>
            <a:pPr marL="457200" lvl="0" indent="-292100" algn="l" rtl="0">
              <a:lnSpc>
                <a:spcPct val="105000"/>
              </a:lnSpc>
              <a:spcBef>
                <a:spcPts val="0"/>
              </a:spcBef>
              <a:spcAft>
                <a:spcPts val="0"/>
              </a:spcAft>
              <a:buSzPts val="1000"/>
              <a:buChar char="●"/>
            </a:pPr>
            <a:r>
              <a:rPr lang="en"/>
              <a:t>First job as a tenure-track faculty member as well as first library job in general</a:t>
            </a:r>
            <a:endParaRPr/>
          </a:p>
          <a:p>
            <a:pPr marL="457200" lvl="0" indent="-292100" algn="l" rtl="0">
              <a:lnSpc>
                <a:spcPct val="105000"/>
              </a:lnSpc>
              <a:spcBef>
                <a:spcPts val="0"/>
              </a:spcBef>
              <a:spcAft>
                <a:spcPts val="0"/>
              </a:spcAft>
              <a:buSzPts val="1000"/>
              <a:buChar char="●"/>
            </a:pPr>
            <a:r>
              <a:rPr lang="en"/>
              <a:t>Only basic understanding of library publishing coming in</a:t>
            </a:r>
            <a:endParaRPr/>
          </a:p>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5"/>
          <p:cNvSpPr txBox="1">
            <a:spLocks noGrp="1"/>
          </p:cNvSpPr>
          <p:nvPr>
            <p:ph type="title"/>
          </p:nvPr>
        </p:nvSpPr>
        <p:spPr>
          <a:xfrm>
            <a:off x="447800" y="391325"/>
            <a:ext cx="4250100" cy="209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What brought you to library publishing?</a:t>
            </a:r>
            <a:endParaRPr dirty="0"/>
          </a:p>
        </p:txBody>
      </p:sp>
      <p:sp>
        <p:nvSpPr>
          <p:cNvPr id="308" name="Google Shape;308;p35"/>
          <p:cNvSpPr txBox="1">
            <a:spLocks noGrp="1"/>
          </p:cNvSpPr>
          <p:nvPr>
            <p:ph type="subTitle" idx="1"/>
          </p:nvPr>
        </p:nvSpPr>
        <p:spPr>
          <a:xfrm>
            <a:off x="450150" y="2405400"/>
            <a:ext cx="4250100" cy="2320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Please take some time to share your library journey in the chat!</a:t>
            </a:r>
            <a:endParaRPr/>
          </a:p>
        </p:txBody>
      </p:sp>
      <p:pic>
        <p:nvPicPr>
          <p:cNvPr id="306" name="Google Shape;306;p35" descr="A stack of books"/>
          <p:cNvPicPr preferRelativeResize="0">
            <a:picLocks noGrp="1"/>
          </p:cNvPicPr>
          <p:nvPr>
            <p:ph type="pic" idx="2"/>
          </p:nvPr>
        </p:nvPicPr>
        <p:blipFill rotWithShape="1">
          <a:blip r:embed="rId3">
            <a:alphaModFix/>
          </a:blip>
          <a:srcRect t="7008" b="6999"/>
          <a:stretch/>
        </p:blipFill>
        <p:spPr>
          <a:xfrm>
            <a:off x="5154300" y="0"/>
            <a:ext cx="3989700" cy="514350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6"/>
          <p:cNvSpPr txBox="1">
            <a:spLocks noGrp="1"/>
          </p:cNvSpPr>
          <p:nvPr>
            <p:ph type="title" idx="4294967295"/>
          </p:nvPr>
        </p:nvSpPr>
        <p:spPr>
          <a:xfrm>
            <a:off x="509588" y="493713"/>
            <a:ext cx="3073400" cy="1565275"/>
          </a:xfrm>
          <a:prstGeom prst="rect">
            <a:avLst/>
          </a:prstGeom>
          <a:noFill/>
          <a:ln>
            <a:noFill/>
            <a:prstDash/>
          </a:ln>
          <a:effectLst/>
        </p:spPr>
        <p:txBody>
          <a:bodyPr rot="0" spcFirstLastPara="1" vertOverflow="overflow" horzOverflow="overflow" vert="horz" wrap="square" lIns="91425" tIns="91425" rIns="91425" bIns="91425"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15000"/>
              </a:lnSpc>
              <a:spcBef>
                <a:spcPts val="0"/>
              </a:spcBef>
              <a:spcAft>
                <a:spcPts val="0"/>
              </a:spcAft>
              <a:buClr>
                <a:schemeClr val="accent4"/>
              </a:buClr>
              <a:buSzPts val="2800"/>
              <a:buFont typeface="Archivo SemiBold"/>
              <a:buNone/>
              <a:tabLst/>
              <a:defRPr/>
            </a:pPr>
            <a:r>
              <a:rPr kumimoji="0" lang="en-US" sz="2800" b="0" i="0" u="none" strike="noStrike" kern="0" cap="none" spc="0" normalizeH="0" baseline="0" noProof="0" dirty="0">
                <a:ln>
                  <a:noFill/>
                </a:ln>
                <a:solidFill>
                  <a:schemeClr val="accent4"/>
                </a:solidFill>
                <a:effectLst/>
                <a:uLnTx/>
                <a:uFillTx/>
                <a:latin typeface="Archivo SemiBold"/>
                <a:ea typeface="Archivo SemiBold"/>
                <a:cs typeface="Archivo SemiBold"/>
                <a:sym typeface="Archivo SemiBold"/>
              </a:rPr>
              <a:t>Format of Chat</a:t>
            </a:r>
          </a:p>
        </p:txBody>
      </p:sp>
      <p:sp>
        <p:nvSpPr>
          <p:cNvPr id="314" name="Google Shape;314;p36"/>
          <p:cNvSpPr txBox="1">
            <a:spLocks noGrp="1"/>
          </p:cNvSpPr>
          <p:nvPr>
            <p:ph type="body" idx="4294967295"/>
          </p:nvPr>
        </p:nvSpPr>
        <p:spPr>
          <a:xfrm>
            <a:off x="509000" y="1787175"/>
            <a:ext cx="8081400" cy="25797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Char char="●"/>
            </a:pPr>
            <a:r>
              <a:rPr lang="en" sz="1200"/>
              <a:t>Three main questions that can be answered either by speaking or as text in the chat</a:t>
            </a:r>
            <a:endParaRPr sz="1200"/>
          </a:p>
          <a:p>
            <a:pPr marL="914400" lvl="1" indent="-304800" algn="l" rtl="0">
              <a:spcBef>
                <a:spcPts val="0"/>
              </a:spcBef>
              <a:spcAft>
                <a:spcPts val="0"/>
              </a:spcAft>
              <a:buSzPts val="1200"/>
              <a:buChar char="○"/>
            </a:pPr>
            <a:r>
              <a:rPr lang="en" sz="1200"/>
              <a:t>What things did you anticipate about working in library publishing, and how did the actual job differ from your expectations?</a:t>
            </a:r>
            <a:endParaRPr sz="1200"/>
          </a:p>
          <a:p>
            <a:pPr marL="914400" lvl="1" indent="-304800" algn="l" rtl="0">
              <a:spcBef>
                <a:spcPts val="0"/>
              </a:spcBef>
              <a:spcAft>
                <a:spcPts val="0"/>
              </a:spcAft>
              <a:buSzPts val="1200"/>
              <a:buChar char="○"/>
            </a:pPr>
            <a:r>
              <a:rPr lang="en" sz="1200"/>
              <a:t>What challenges have come to light since beginning this career?</a:t>
            </a:r>
            <a:endParaRPr sz="1200"/>
          </a:p>
          <a:p>
            <a:pPr marL="914400" lvl="1" indent="-304800" algn="l" rtl="0">
              <a:spcBef>
                <a:spcPts val="0"/>
              </a:spcBef>
              <a:spcAft>
                <a:spcPts val="0"/>
              </a:spcAft>
              <a:buSzPts val="1200"/>
              <a:buChar char="○"/>
            </a:pPr>
            <a:r>
              <a:rPr lang="en" sz="1200"/>
              <a:t>What do you wish your colleagues understood about being new in library publishing?</a:t>
            </a:r>
            <a:endParaRPr sz="1200"/>
          </a:p>
          <a:p>
            <a:pPr marL="457200" lvl="0" indent="-304800" algn="l" rtl="0">
              <a:spcBef>
                <a:spcPts val="0"/>
              </a:spcBef>
              <a:spcAft>
                <a:spcPts val="0"/>
              </a:spcAft>
              <a:buSzPts val="1200"/>
              <a:buChar char="●"/>
            </a:pPr>
            <a:r>
              <a:rPr lang="en" sz="1200"/>
              <a:t>The goal is to make connections with others in similar circumstances. Let’s learn and grow together!</a:t>
            </a:r>
            <a:endParaRPr sz="1200"/>
          </a:p>
          <a:p>
            <a:pPr marL="457200" lvl="0" indent="-304800" algn="l" rtl="0">
              <a:spcBef>
                <a:spcPts val="0"/>
              </a:spcBef>
              <a:spcAft>
                <a:spcPts val="0"/>
              </a:spcAft>
              <a:buSzPts val="1200"/>
              <a:buChar char="●"/>
            </a:pPr>
            <a:r>
              <a:rPr lang="en" sz="1200"/>
              <a:t>End with time to share positive experiences, triumphs, etc.</a:t>
            </a: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7"/>
          <p:cNvSpPr txBox="1">
            <a:spLocks noGrp="1"/>
          </p:cNvSpPr>
          <p:nvPr>
            <p:ph type="title" idx="4294967295"/>
          </p:nvPr>
        </p:nvSpPr>
        <p:spPr>
          <a:xfrm>
            <a:off x="465138" y="431800"/>
            <a:ext cx="4210050" cy="1503363"/>
          </a:xfrm>
          <a:prstGeom prst="rect">
            <a:avLst/>
          </a:prstGeom>
          <a:noFill/>
          <a:ln>
            <a:noFill/>
            <a:prstDash/>
          </a:ln>
          <a:effectLst/>
        </p:spPr>
        <p:txBody>
          <a:bodyPr rot="0" spcFirstLastPara="1" vertOverflow="overflow" horzOverflow="overflow" vert="horz" wrap="square" lIns="91425" tIns="91425" rIns="91425" bIns="91425"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
                <a:schemeClr val="accent5"/>
              </a:buClr>
              <a:buSzPts val="4800"/>
              <a:buFont typeface="Archivo SemiBold"/>
              <a:buNone/>
              <a:tabLst/>
              <a:defRPr/>
            </a:pPr>
            <a:r>
              <a:rPr kumimoji="0" lang="en-US" sz="4800" b="0" i="0" u="none" strike="noStrike" kern="0" cap="none" spc="0" normalizeH="0" baseline="0" noProof="0" dirty="0">
                <a:ln>
                  <a:noFill/>
                </a:ln>
                <a:solidFill>
                  <a:schemeClr val="accent5"/>
                </a:solidFill>
                <a:effectLst/>
                <a:uLnTx/>
                <a:uFillTx/>
                <a:latin typeface="Archivo SemiBold"/>
                <a:ea typeface="Archivo SemiBold"/>
                <a:cs typeface="Archivo SemiBold"/>
                <a:sym typeface="Archivo SemiBold"/>
              </a:rPr>
              <a:t>Question 1</a:t>
            </a:r>
          </a:p>
        </p:txBody>
      </p:sp>
      <p:sp>
        <p:nvSpPr>
          <p:cNvPr id="320" name="Google Shape;320;p37"/>
          <p:cNvSpPr txBox="1">
            <a:spLocks noGrp="1"/>
          </p:cNvSpPr>
          <p:nvPr>
            <p:ph type="body" idx="4294967295"/>
          </p:nvPr>
        </p:nvSpPr>
        <p:spPr>
          <a:xfrm>
            <a:off x="464850" y="2042550"/>
            <a:ext cx="3841500" cy="105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What things did you anticipate about working in library publishing, and how did the actual job differ from your expectations?</a:t>
            </a:r>
            <a:endParaRPr sz="1400"/>
          </a:p>
        </p:txBody>
      </p:sp>
      <p:sp>
        <p:nvSpPr>
          <p:cNvPr id="321" name="Google Shape;321;p37"/>
          <p:cNvSpPr txBox="1"/>
          <p:nvPr/>
        </p:nvSpPr>
        <p:spPr>
          <a:xfrm>
            <a:off x="5266875" y="1835300"/>
            <a:ext cx="1974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800">
                <a:solidFill>
                  <a:schemeClr val="dk1"/>
                </a:solidFill>
                <a:latin typeface="Pacifico"/>
                <a:ea typeface="Pacifico"/>
                <a:cs typeface="Pacifico"/>
                <a:sym typeface="Pacifico"/>
              </a:rPr>
              <a:t>Expectation</a:t>
            </a:r>
            <a:endParaRPr sz="2800">
              <a:solidFill>
                <a:schemeClr val="dk1"/>
              </a:solidFill>
              <a:latin typeface="Pacifico"/>
              <a:ea typeface="Pacifico"/>
              <a:cs typeface="Pacifico"/>
              <a:sym typeface="Pacifico"/>
            </a:endParaRPr>
          </a:p>
        </p:txBody>
      </p:sp>
      <p:sp>
        <p:nvSpPr>
          <p:cNvPr id="322" name="Google Shape;322;p37"/>
          <p:cNvSpPr txBox="1"/>
          <p:nvPr/>
        </p:nvSpPr>
        <p:spPr>
          <a:xfrm>
            <a:off x="6452625" y="3229250"/>
            <a:ext cx="1604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600">
                <a:solidFill>
                  <a:schemeClr val="dk1"/>
                </a:solidFill>
                <a:latin typeface="Staatliches"/>
                <a:ea typeface="Staatliches"/>
                <a:cs typeface="Staatliches"/>
                <a:sym typeface="Staatliches"/>
              </a:rPr>
              <a:t> Reality</a:t>
            </a:r>
            <a:endParaRPr sz="3600">
              <a:solidFill>
                <a:schemeClr val="dk1"/>
              </a:solidFill>
              <a:latin typeface="Staatliches"/>
              <a:ea typeface="Staatliches"/>
              <a:cs typeface="Staatliches"/>
              <a:sym typeface="Staatliches"/>
            </a:endParaRPr>
          </a:p>
        </p:txBody>
      </p:sp>
      <p:cxnSp>
        <p:nvCxnSpPr>
          <p:cNvPr id="323" name="Google Shape;323;p37">
            <a:extLst>
              <a:ext uri="{C183D7F6-B498-43B3-948B-1728B52AA6E4}">
                <adec:decorative xmlns:adec="http://schemas.microsoft.com/office/drawing/2017/decorative" val="1"/>
              </a:ext>
            </a:extLst>
          </p:cNvPr>
          <p:cNvCxnSpPr>
            <a:stCxn id="321" idx="3"/>
            <a:endCxn id="322" idx="1"/>
          </p:cNvCxnSpPr>
          <p:nvPr/>
        </p:nvCxnSpPr>
        <p:spPr>
          <a:xfrm flipH="1">
            <a:off x="6452475" y="2143100"/>
            <a:ext cx="788400" cy="1455600"/>
          </a:xfrm>
          <a:prstGeom prst="curvedConnector5">
            <a:avLst>
              <a:gd name="adj1" fmla="val -67504"/>
              <a:gd name="adj2" fmla="val 47882"/>
              <a:gd name="adj3" fmla="val 181913"/>
            </a:avLst>
          </a:prstGeom>
          <a:noFill/>
          <a:ln w="28575" cap="flat" cmpd="sng">
            <a:solidFill>
              <a:schemeClr val="accent2"/>
            </a:solidFill>
            <a:prstDash val="solid"/>
            <a:round/>
            <a:headEnd type="none" w="med" len="med"/>
            <a:tailEnd type="none" w="med" len="med"/>
          </a:ln>
        </p:spPr>
      </p:cxnSp>
      <p:sp>
        <p:nvSpPr>
          <p:cNvPr id="324" name="Google Shape;324;p37">
            <a:extLst>
              <a:ext uri="{C183D7F6-B498-43B3-948B-1728B52AA6E4}">
                <adec:decorative xmlns:adec="http://schemas.microsoft.com/office/drawing/2017/decorative" val="1"/>
              </a:ext>
            </a:extLst>
          </p:cNvPr>
          <p:cNvSpPr/>
          <p:nvPr/>
        </p:nvSpPr>
        <p:spPr>
          <a:xfrm rot="5400000">
            <a:off x="6440366" y="3540947"/>
            <a:ext cx="123900" cy="115500"/>
          </a:xfrm>
          <a:prstGeom prst="triangle">
            <a:avLst>
              <a:gd name="adj" fmla="val 50000"/>
            </a:avLst>
          </a:prstGeom>
          <a:solidFill>
            <a:schemeClr val="accen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rchivo SemiBold"/>
              <a:ea typeface="Archivo SemiBold"/>
              <a:cs typeface="Archivo SemiBold"/>
              <a:sym typeface="Archivo SemiBo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38"/>
          <p:cNvSpPr txBox="1">
            <a:spLocks noGrp="1"/>
          </p:cNvSpPr>
          <p:nvPr>
            <p:ph type="title" idx="4294967295"/>
          </p:nvPr>
        </p:nvSpPr>
        <p:spPr>
          <a:xfrm>
            <a:off x="465138" y="431800"/>
            <a:ext cx="4210050" cy="1503363"/>
          </a:xfrm>
          <a:prstGeom prst="rect">
            <a:avLst/>
          </a:prstGeom>
          <a:noFill/>
          <a:ln>
            <a:noFill/>
            <a:prstDash/>
          </a:ln>
          <a:effectLst/>
        </p:spPr>
        <p:txBody>
          <a:bodyPr rot="0" spcFirstLastPara="1" vertOverflow="overflow" horzOverflow="overflow" vert="horz" wrap="square" lIns="91425" tIns="91425" rIns="91425" bIns="91425"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
                <a:schemeClr val="accent5"/>
              </a:buClr>
              <a:buSzPts val="4800"/>
              <a:buFont typeface="Archivo SemiBold"/>
              <a:buNone/>
              <a:tabLst/>
              <a:defRPr/>
            </a:pPr>
            <a:r>
              <a:rPr kumimoji="0" lang="en-US" sz="4800" b="0" i="0" u="none" strike="noStrike" kern="0" cap="none" spc="0" normalizeH="0" baseline="0" noProof="0" dirty="0">
                <a:ln>
                  <a:noFill/>
                </a:ln>
                <a:solidFill>
                  <a:schemeClr val="accent5"/>
                </a:solidFill>
                <a:effectLst/>
                <a:uLnTx/>
                <a:uFillTx/>
                <a:latin typeface="Archivo SemiBold"/>
                <a:ea typeface="Archivo SemiBold"/>
                <a:cs typeface="Archivo SemiBold"/>
                <a:sym typeface="Archivo SemiBold"/>
              </a:rPr>
              <a:t>Question 2</a:t>
            </a:r>
          </a:p>
        </p:txBody>
      </p:sp>
      <p:sp>
        <p:nvSpPr>
          <p:cNvPr id="330" name="Google Shape;330;p38"/>
          <p:cNvSpPr txBox="1">
            <a:spLocks noGrp="1"/>
          </p:cNvSpPr>
          <p:nvPr>
            <p:ph type="body" idx="4294967295"/>
          </p:nvPr>
        </p:nvSpPr>
        <p:spPr>
          <a:xfrm>
            <a:off x="464850" y="2042550"/>
            <a:ext cx="3841500" cy="105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What challenges have you faced since entering library publishing?</a:t>
            </a:r>
            <a:endParaRPr sz="1400"/>
          </a:p>
        </p:txBody>
      </p:sp>
      <p:cxnSp>
        <p:nvCxnSpPr>
          <p:cNvPr id="331" name="Google Shape;331;p38">
            <a:extLst>
              <a:ext uri="{C183D7F6-B498-43B3-948B-1728B52AA6E4}">
                <adec:decorative xmlns:adec="http://schemas.microsoft.com/office/drawing/2017/decorative" val="1"/>
              </a:ext>
            </a:extLst>
          </p:cNvPr>
          <p:cNvCxnSpPr/>
          <p:nvPr/>
        </p:nvCxnSpPr>
        <p:spPr>
          <a:xfrm>
            <a:off x="5066375" y="1179850"/>
            <a:ext cx="0" cy="3485700"/>
          </a:xfrm>
          <a:prstGeom prst="straightConnector1">
            <a:avLst/>
          </a:prstGeom>
          <a:noFill/>
          <a:ln w="114300" cap="flat" cmpd="sng">
            <a:solidFill>
              <a:schemeClr val="accent6"/>
            </a:solidFill>
            <a:prstDash val="solid"/>
            <a:round/>
            <a:headEnd type="none" w="med" len="med"/>
            <a:tailEnd type="none" w="med" len="med"/>
          </a:ln>
        </p:spPr>
      </p:cxnSp>
      <p:cxnSp>
        <p:nvCxnSpPr>
          <p:cNvPr id="332" name="Google Shape;332;p38">
            <a:extLst>
              <a:ext uri="{C183D7F6-B498-43B3-948B-1728B52AA6E4}">
                <adec:decorative xmlns:adec="http://schemas.microsoft.com/office/drawing/2017/decorative" val="1"/>
              </a:ext>
            </a:extLst>
          </p:cNvPr>
          <p:cNvCxnSpPr/>
          <p:nvPr/>
        </p:nvCxnSpPr>
        <p:spPr>
          <a:xfrm>
            <a:off x="8272500" y="1132013"/>
            <a:ext cx="0" cy="3485700"/>
          </a:xfrm>
          <a:prstGeom prst="straightConnector1">
            <a:avLst/>
          </a:prstGeom>
          <a:noFill/>
          <a:ln w="114300" cap="flat" cmpd="sng">
            <a:solidFill>
              <a:schemeClr val="accent6"/>
            </a:solidFill>
            <a:prstDash val="solid"/>
            <a:round/>
            <a:headEnd type="none" w="med" len="med"/>
            <a:tailEnd type="none" w="med" len="med"/>
          </a:ln>
        </p:spPr>
      </p:cxnSp>
      <p:cxnSp>
        <p:nvCxnSpPr>
          <p:cNvPr id="333" name="Google Shape;333;p38">
            <a:extLst>
              <a:ext uri="{C183D7F6-B498-43B3-948B-1728B52AA6E4}">
                <adec:decorative xmlns:adec="http://schemas.microsoft.com/office/drawing/2017/decorative" val="1"/>
              </a:ext>
            </a:extLst>
          </p:cNvPr>
          <p:cNvCxnSpPr/>
          <p:nvPr/>
        </p:nvCxnSpPr>
        <p:spPr>
          <a:xfrm rot="10800000">
            <a:off x="5121438" y="1299825"/>
            <a:ext cx="3096000" cy="11100"/>
          </a:xfrm>
          <a:prstGeom prst="straightConnector1">
            <a:avLst/>
          </a:prstGeom>
          <a:noFill/>
          <a:ln w="114300" cap="flat" cmpd="sng">
            <a:solidFill>
              <a:schemeClr val="accent6"/>
            </a:solidFill>
            <a:prstDash val="solid"/>
            <a:round/>
            <a:headEnd type="none" w="med" len="med"/>
            <a:tailEnd type="none" w="med" len="med"/>
          </a:ln>
        </p:spPr>
      </p:cxnSp>
      <p:cxnSp>
        <p:nvCxnSpPr>
          <p:cNvPr id="334" name="Google Shape;334;p38">
            <a:extLst>
              <a:ext uri="{C183D7F6-B498-43B3-948B-1728B52AA6E4}">
                <adec:decorative xmlns:adec="http://schemas.microsoft.com/office/drawing/2017/decorative" val="1"/>
              </a:ext>
            </a:extLst>
          </p:cNvPr>
          <p:cNvCxnSpPr/>
          <p:nvPr/>
        </p:nvCxnSpPr>
        <p:spPr>
          <a:xfrm rot="10800000">
            <a:off x="5121438" y="4486750"/>
            <a:ext cx="3096000" cy="11100"/>
          </a:xfrm>
          <a:prstGeom prst="straightConnector1">
            <a:avLst/>
          </a:prstGeom>
          <a:noFill/>
          <a:ln w="114300" cap="flat" cmpd="sng">
            <a:solidFill>
              <a:schemeClr val="accent6"/>
            </a:solidFill>
            <a:prstDash val="solid"/>
            <a:round/>
            <a:headEnd type="none" w="med" len="med"/>
            <a:tailEnd type="none" w="med" len="med"/>
          </a:ln>
        </p:spPr>
      </p:cxnSp>
      <p:pic>
        <p:nvPicPr>
          <p:cNvPr id="335" name="Google Shape;335;p38" descr="Free picture: mountain climbing, courage, man, sport, rope ..."/>
          <p:cNvPicPr preferRelativeResize="0"/>
          <p:nvPr/>
        </p:nvPicPr>
        <p:blipFill>
          <a:blip r:embed="rId3">
            <a:alphaModFix/>
          </a:blip>
          <a:stretch>
            <a:fillRect/>
          </a:stretch>
        </p:blipFill>
        <p:spPr>
          <a:xfrm rot="5400000">
            <a:off x="4848237" y="1689449"/>
            <a:ext cx="3559726" cy="23708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39"/>
          <p:cNvSpPr txBox="1">
            <a:spLocks noGrp="1"/>
          </p:cNvSpPr>
          <p:nvPr>
            <p:ph type="title" idx="4294967295"/>
          </p:nvPr>
        </p:nvSpPr>
        <p:spPr>
          <a:xfrm>
            <a:off x="465138" y="431800"/>
            <a:ext cx="4210050" cy="1503363"/>
          </a:xfrm>
          <a:prstGeom prst="rect">
            <a:avLst/>
          </a:prstGeom>
          <a:noFill/>
          <a:ln>
            <a:noFill/>
            <a:prstDash/>
          </a:ln>
          <a:effectLst/>
        </p:spPr>
        <p:txBody>
          <a:bodyPr rot="0" spcFirstLastPara="1" vertOverflow="overflow" horzOverflow="overflow" vert="horz" wrap="square" lIns="91425" tIns="91425" rIns="91425" bIns="91425"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
                <a:schemeClr val="accent5"/>
              </a:buClr>
              <a:buSzPts val="4800"/>
              <a:buFont typeface="Archivo SemiBold"/>
              <a:buNone/>
              <a:tabLst/>
              <a:defRPr/>
            </a:pPr>
            <a:r>
              <a:rPr kumimoji="0" lang="en-US" sz="4800" b="0" i="0" u="none" strike="noStrike" kern="0" cap="none" spc="0" normalizeH="0" baseline="0" noProof="0" dirty="0">
                <a:ln>
                  <a:noFill/>
                </a:ln>
                <a:solidFill>
                  <a:schemeClr val="accent5"/>
                </a:solidFill>
                <a:effectLst/>
                <a:uLnTx/>
                <a:uFillTx/>
                <a:latin typeface="Archivo SemiBold"/>
                <a:ea typeface="Archivo SemiBold"/>
                <a:cs typeface="Archivo SemiBold"/>
                <a:sym typeface="Archivo SemiBold"/>
              </a:rPr>
              <a:t>Question 3</a:t>
            </a:r>
          </a:p>
        </p:txBody>
      </p:sp>
      <p:sp>
        <p:nvSpPr>
          <p:cNvPr id="341" name="Google Shape;341;p39"/>
          <p:cNvSpPr txBox="1">
            <a:spLocks noGrp="1"/>
          </p:cNvSpPr>
          <p:nvPr>
            <p:ph type="body" idx="4294967295"/>
          </p:nvPr>
        </p:nvSpPr>
        <p:spPr>
          <a:xfrm>
            <a:off x="464850" y="2042550"/>
            <a:ext cx="3841500" cy="1058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What do you wish your colleagues understood about being new to library publishing?</a:t>
            </a:r>
            <a:endParaRPr sz="1400"/>
          </a:p>
        </p:txBody>
      </p:sp>
      <p:cxnSp>
        <p:nvCxnSpPr>
          <p:cNvPr id="342" name="Google Shape;342;p39">
            <a:extLst>
              <a:ext uri="{C183D7F6-B498-43B3-948B-1728B52AA6E4}">
                <adec:decorative xmlns:adec="http://schemas.microsoft.com/office/drawing/2017/decorative" val="1"/>
              </a:ext>
            </a:extLst>
          </p:cNvPr>
          <p:cNvCxnSpPr/>
          <p:nvPr/>
        </p:nvCxnSpPr>
        <p:spPr>
          <a:xfrm>
            <a:off x="5066375" y="1179850"/>
            <a:ext cx="0" cy="3485700"/>
          </a:xfrm>
          <a:prstGeom prst="straightConnector1">
            <a:avLst/>
          </a:prstGeom>
          <a:noFill/>
          <a:ln w="114300" cap="flat" cmpd="sng">
            <a:solidFill>
              <a:schemeClr val="accent6"/>
            </a:solidFill>
            <a:prstDash val="solid"/>
            <a:round/>
            <a:headEnd type="none" w="med" len="med"/>
            <a:tailEnd type="none" w="med" len="med"/>
          </a:ln>
        </p:spPr>
      </p:cxnSp>
      <p:cxnSp>
        <p:nvCxnSpPr>
          <p:cNvPr id="343" name="Google Shape;343;p39">
            <a:extLst>
              <a:ext uri="{C183D7F6-B498-43B3-948B-1728B52AA6E4}">
                <adec:decorative xmlns:adec="http://schemas.microsoft.com/office/drawing/2017/decorative" val="1"/>
              </a:ext>
            </a:extLst>
          </p:cNvPr>
          <p:cNvCxnSpPr/>
          <p:nvPr/>
        </p:nvCxnSpPr>
        <p:spPr>
          <a:xfrm>
            <a:off x="8272500" y="1132013"/>
            <a:ext cx="0" cy="3485700"/>
          </a:xfrm>
          <a:prstGeom prst="straightConnector1">
            <a:avLst/>
          </a:prstGeom>
          <a:noFill/>
          <a:ln w="114300" cap="flat" cmpd="sng">
            <a:solidFill>
              <a:schemeClr val="accent6"/>
            </a:solidFill>
            <a:prstDash val="solid"/>
            <a:round/>
            <a:headEnd type="none" w="med" len="med"/>
            <a:tailEnd type="none" w="med" len="med"/>
          </a:ln>
        </p:spPr>
      </p:cxnSp>
      <p:cxnSp>
        <p:nvCxnSpPr>
          <p:cNvPr id="344" name="Google Shape;344;p39">
            <a:extLst>
              <a:ext uri="{C183D7F6-B498-43B3-948B-1728B52AA6E4}">
                <adec:decorative xmlns:adec="http://schemas.microsoft.com/office/drawing/2017/decorative" val="1"/>
              </a:ext>
            </a:extLst>
          </p:cNvPr>
          <p:cNvCxnSpPr/>
          <p:nvPr/>
        </p:nvCxnSpPr>
        <p:spPr>
          <a:xfrm rot="10800000">
            <a:off x="5121438" y="1299825"/>
            <a:ext cx="3096000" cy="11100"/>
          </a:xfrm>
          <a:prstGeom prst="straightConnector1">
            <a:avLst/>
          </a:prstGeom>
          <a:noFill/>
          <a:ln w="114300" cap="flat" cmpd="sng">
            <a:solidFill>
              <a:schemeClr val="accent6"/>
            </a:solidFill>
            <a:prstDash val="solid"/>
            <a:round/>
            <a:headEnd type="none" w="med" len="med"/>
            <a:tailEnd type="none" w="med" len="med"/>
          </a:ln>
        </p:spPr>
      </p:cxnSp>
      <p:cxnSp>
        <p:nvCxnSpPr>
          <p:cNvPr id="345" name="Google Shape;345;p39">
            <a:extLst>
              <a:ext uri="{C183D7F6-B498-43B3-948B-1728B52AA6E4}">
                <adec:decorative xmlns:adec="http://schemas.microsoft.com/office/drawing/2017/decorative" val="1"/>
              </a:ext>
            </a:extLst>
          </p:cNvPr>
          <p:cNvCxnSpPr/>
          <p:nvPr/>
        </p:nvCxnSpPr>
        <p:spPr>
          <a:xfrm rot="10800000">
            <a:off x="5121438" y="4486750"/>
            <a:ext cx="3096000" cy="11100"/>
          </a:xfrm>
          <a:prstGeom prst="straightConnector1">
            <a:avLst/>
          </a:prstGeom>
          <a:noFill/>
          <a:ln w="114300" cap="flat" cmpd="sng">
            <a:solidFill>
              <a:schemeClr val="accent6"/>
            </a:solidFill>
            <a:prstDash val="solid"/>
            <a:round/>
            <a:headEnd type="none" w="med" len="med"/>
            <a:tailEnd type="none" w="med" len="med"/>
          </a:ln>
        </p:spPr>
      </p:cxnSp>
      <p:pic>
        <p:nvPicPr>
          <p:cNvPr id="346" name="Google Shape;346;p39" descr="question mark icon"/>
          <p:cNvPicPr preferRelativeResize="0"/>
          <p:nvPr/>
        </p:nvPicPr>
        <p:blipFill rotWithShape="1">
          <a:blip r:embed="rId3">
            <a:alphaModFix/>
          </a:blip>
          <a:srcRect l="-25079" t="2821" r="-26275" b="3449"/>
          <a:stretch/>
        </p:blipFill>
        <p:spPr>
          <a:xfrm>
            <a:off x="4863562" y="1532574"/>
            <a:ext cx="3559726" cy="23708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40"/>
          <p:cNvSpPr txBox="1">
            <a:spLocks noGrp="1"/>
          </p:cNvSpPr>
          <p:nvPr>
            <p:ph type="title"/>
          </p:nvPr>
        </p:nvSpPr>
        <p:spPr>
          <a:xfrm>
            <a:off x="2446825" y="1524800"/>
            <a:ext cx="4250100" cy="209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Sharing time!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66" name="Google Shape;366;p41"/>
          <p:cNvSpPr txBox="1">
            <a:spLocks noGrp="1"/>
          </p:cNvSpPr>
          <p:nvPr>
            <p:ph type="title"/>
          </p:nvPr>
        </p:nvSpPr>
        <p:spPr>
          <a:xfrm>
            <a:off x="456375" y="457250"/>
            <a:ext cx="4250100" cy="209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You are all stars</a:t>
            </a:r>
            <a:endParaRPr dirty="0"/>
          </a:p>
        </p:txBody>
      </p:sp>
      <p:sp>
        <p:nvSpPr>
          <p:cNvPr id="356" name="Google Shape;356;p41"/>
          <p:cNvSpPr txBox="1">
            <a:spLocks noGrp="1"/>
          </p:cNvSpPr>
          <p:nvPr>
            <p:ph type="body" idx="1"/>
          </p:nvPr>
        </p:nvSpPr>
        <p:spPr>
          <a:xfrm>
            <a:off x="465075" y="2802900"/>
            <a:ext cx="4232700" cy="155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Please share some of your library publishing triumphs! Let’s celebrate our wins together!</a:t>
            </a:r>
            <a:endParaRPr/>
          </a:p>
          <a:p>
            <a:pPr marL="0" lvl="0" indent="0" algn="l" rtl="0">
              <a:spcBef>
                <a:spcPts val="0"/>
              </a:spcBef>
              <a:spcAft>
                <a:spcPts val="0"/>
              </a:spcAft>
              <a:buNone/>
            </a:pPr>
            <a:endParaRPr/>
          </a:p>
        </p:txBody>
      </p:sp>
      <p:sp>
        <p:nvSpPr>
          <p:cNvPr id="357" name="Google Shape;357;p41">
            <a:extLst>
              <a:ext uri="{C183D7F6-B498-43B3-948B-1728B52AA6E4}">
                <adec:decorative xmlns:adec="http://schemas.microsoft.com/office/drawing/2017/decorative" val="1"/>
              </a:ext>
            </a:extLst>
          </p:cNvPr>
          <p:cNvSpPr txBox="1"/>
          <p:nvPr/>
        </p:nvSpPr>
        <p:spPr>
          <a:xfrm>
            <a:off x="5562518" y="729770"/>
            <a:ext cx="602400" cy="615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800">
                <a:solidFill>
                  <a:schemeClr val="accent2"/>
                </a:solidFill>
                <a:latin typeface="Archivo Black"/>
                <a:ea typeface="Archivo Black"/>
                <a:cs typeface="Archivo Black"/>
                <a:sym typeface="Archivo Black"/>
              </a:rPr>
              <a:t>R</a:t>
            </a:r>
            <a:endParaRPr sz="2800">
              <a:solidFill>
                <a:schemeClr val="accent2"/>
              </a:solidFill>
              <a:latin typeface="Archivo Black"/>
              <a:ea typeface="Archivo Black"/>
              <a:cs typeface="Archivo Black"/>
              <a:sym typeface="Archivo Black"/>
            </a:endParaRPr>
          </a:p>
        </p:txBody>
      </p:sp>
      <p:sp>
        <p:nvSpPr>
          <p:cNvPr id="358" name="Google Shape;358;p41">
            <a:extLst>
              <a:ext uri="{C183D7F6-B498-43B3-948B-1728B52AA6E4}">
                <adec:decorative xmlns:adec="http://schemas.microsoft.com/office/drawing/2017/decorative" val="1"/>
              </a:ext>
            </a:extLst>
          </p:cNvPr>
          <p:cNvSpPr txBox="1"/>
          <p:nvPr/>
        </p:nvSpPr>
        <p:spPr>
          <a:xfrm>
            <a:off x="7162418" y="729770"/>
            <a:ext cx="602400" cy="615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800">
                <a:solidFill>
                  <a:schemeClr val="accent2"/>
                </a:solidFill>
                <a:latin typeface="Archivo Black"/>
                <a:ea typeface="Archivo Black"/>
                <a:cs typeface="Archivo Black"/>
                <a:sym typeface="Archivo Black"/>
              </a:rPr>
              <a:t>r</a:t>
            </a:r>
            <a:endParaRPr sz="2800">
              <a:solidFill>
                <a:schemeClr val="accent2"/>
              </a:solidFill>
              <a:latin typeface="Archivo Black"/>
              <a:ea typeface="Archivo Black"/>
              <a:cs typeface="Archivo Black"/>
              <a:sym typeface="Archivo Black"/>
            </a:endParaRPr>
          </a:p>
        </p:txBody>
      </p:sp>
      <p:sp>
        <p:nvSpPr>
          <p:cNvPr id="359" name="Google Shape;359;p41">
            <a:extLst>
              <a:ext uri="{C183D7F6-B498-43B3-948B-1728B52AA6E4}">
                <adec:decorative xmlns:adec="http://schemas.microsoft.com/office/drawing/2017/decorative" val="1"/>
              </a:ext>
            </a:extLst>
          </p:cNvPr>
          <p:cNvSpPr txBox="1"/>
          <p:nvPr/>
        </p:nvSpPr>
        <p:spPr>
          <a:xfrm>
            <a:off x="4461368" y="1781895"/>
            <a:ext cx="602400" cy="615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800">
                <a:solidFill>
                  <a:schemeClr val="accent1"/>
                </a:solidFill>
                <a:latin typeface="Archivo Black"/>
                <a:ea typeface="Archivo Black"/>
                <a:cs typeface="Archivo Black"/>
                <a:sym typeface="Archivo Black"/>
              </a:rPr>
              <a:t>R</a:t>
            </a:r>
            <a:endParaRPr sz="2800">
              <a:solidFill>
                <a:schemeClr val="accent1"/>
              </a:solidFill>
              <a:latin typeface="Archivo Black"/>
              <a:ea typeface="Archivo Black"/>
              <a:cs typeface="Archivo Black"/>
              <a:sym typeface="Archivo Black"/>
            </a:endParaRPr>
          </a:p>
        </p:txBody>
      </p:sp>
      <p:sp>
        <p:nvSpPr>
          <p:cNvPr id="360" name="Google Shape;360;p41">
            <a:extLst>
              <a:ext uri="{C183D7F6-B498-43B3-948B-1728B52AA6E4}">
                <adec:decorative xmlns:adec="http://schemas.microsoft.com/office/drawing/2017/decorative" val="1"/>
              </a:ext>
            </a:extLst>
          </p:cNvPr>
          <p:cNvSpPr txBox="1"/>
          <p:nvPr/>
        </p:nvSpPr>
        <p:spPr>
          <a:xfrm>
            <a:off x="4461368" y="3381795"/>
            <a:ext cx="602400" cy="6156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2800">
                <a:solidFill>
                  <a:schemeClr val="accent1"/>
                </a:solidFill>
                <a:latin typeface="Archivo Black"/>
                <a:ea typeface="Archivo Black"/>
                <a:cs typeface="Archivo Black"/>
                <a:sym typeface="Archivo Black"/>
              </a:rPr>
              <a:t>r</a:t>
            </a:r>
            <a:endParaRPr sz="2800">
              <a:solidFill>
                <a:schemeClr val="accent1"/>
              </a:solidFill>
              <a:latin typeface="Archivo Black"/>
              <a:ea typeface="Archivo Black"/>
              <a:cs typeface="Archivo Black"/>
              <a:sym typeface="Archivo Black"/>
            </a:endParaRPr>
          </a:p>
        </p:txBody>
      </p:sp>
      <p:sp>
        <p:nvSpPr>
          <p:cNvPr id="361" name="Google Shape;361;p41">
            <a:extLst>
              <a:ext uri="{C183D7F6-B498-43B3-948B-1728B52AA6E4}">
                <adec:decorative xmlns:adec="http://schemas.microsoft.com/office/drawing/2017/decorative" val="1"/>
              </a:ext>
            </a:extLst>
          </p:cNvPr>
          <p:cNvSpPr txBox="1"/>
          <p:nvPr/>
        </p:nvSpPr>
        <p:spPr>
          <a:xfrm>
            <a:off x="5265820" y="1627838"/>
            <a:ext cx="1195800" cy="923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4800">
                <a:solidFill>
                  <a:schemeClr val="accent2"/>
                </a:solidFill>
                <a:latin typeface="Archivo Black"/>
                <a:ea typeface="Archivo Black"/>
                <a:cs typeface="Archivo Black"/>
                <a:sym typeface="Archivo Black"/>
              </a:rPr>
              <a:t>R</a:t>
            </a:r>
            <a:r>
              <a:rPr lang="en" sz="4800">
                <a:solidFill>
                  <a:schemeClr val="accent1"/>
                </a:solidFill>
                <a:latin typeface="Archivo Black"/>
                <a:ea typeface="Archivo Black"/>
                <a:cs typeface="Archivo Black"/>
                <a:sym typeface="Archivo Black"/>
              </a:rPr>
              <a:t>R</a:t>
            </a:r>
            <a:endParaRPr sz="4800">
              <a:solidFill>
                <a:schemeClr val="accent1"/>
              </a:solidFill>
              <a:latin typeface="Archivo Black"/>
              <a:ea typeface="Archivo Black"/>
              <a:cs typeface="Archivo Black"/>
              <a:sym typeface="Archivo Black"/>
            </a:endParaRPr>
          </a:p>
        </p:txBody>
      </p:sp>
      <p:sp>
        <p:nvSpPr>
          <p:cNvPr id="362" name="Google Shape;362;p41">
            <a:extLst>
              <a:ext uri="{C183D7F6-B498-43B3-948B-1728B52AA6E4}">
                <adec:decorative xmlns:adec="http://schemas.microsoft.com/office/drawing/2017/decorative" val="1"/>
              </a:ext>
            </a:extLst>
          </p:cNvPr>
          <p:cNvSpPr txBox="1"/>
          <p:nvPr/>
        </p:nvSpPr>
        <p:spPr>
          <a:xfrm>
            <a:off x="6865720" y="1627850"/>
            <a:ext cx="1195800" cy="923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4800">
                <a:solidFill>
                  <a:schemeClr val="accent1"/>
                </a:solidFill>
                <a:latin typeface="Archivo Black"/>
                <a:ea typeface="Archivo Black"/>
                <a:cs typeface="Archivo Black"/>
                <a:sym typeface="Archivo Black"/>
              </a:rPr>
              <a:t>R</a:t>
            </a:r>
            <a:r>
              <a:rPr lang="en" sz="4800">
                <a:solidFill>
                  <a:schemeClr val="accent2"/>
                </a:solidFill>
                <a:latin typeface="Archivo Black"/>
                <a:ea typeface="Archivo Black"/>
                <a:cs typeface="Archivo Black"/>
                <a:sym typeface="Archivo Black"/>
              </a:rPr>
              <a:t>r</a:t>
            </a:r>
            <a:endParaRPr sz="4800">
              <a:solidFill>
                <a:schemeClr val="accent2"/>
              </a:solidFill>
              <a:latin typeface="Archivo Black"/>
              <a:ea typeface="Archivo Black"/>
              <a:cs typeface="Archivo Black"/>
              <a:sym typeface="Archivo Black"/>
            </a:endParaRPr>
          </a:p>
        </p:txBody>
      </p:sp>
      <p:sp>
        <p:nvSpPr>
          <p:cNvPr id="363" name="Google Shape;363;p41">
            <a:extLst>
              <a:ext uri="{C183D7F6-B498-43B3-948B-1728B52AA6E4}">
                <adec:decorative xmlns:adec="http://schemas.microsoft.com/office/drawing/2017/decorative" val="1"/>
              </a:ext>
            </a:extLst>
          </p:cNvPr>
          <p:cNvSpPr txBox="1"/>
          <p:nvPr/>
        </p:nvSpPr>
        <p:spPr>
          <a:xfrm>
            <a:off x="5265820" y="3227738"/>
            <a:ext cx="1195800" cy="923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4800">
                <a:solidFill>
                  <a:schemeClr val="accent1"/>
                </a:solidFill>
                <a:latin typeface="Archivo Black"/>
                <a:ea typeface="Archivo Black"/>
                <a:cs typeface="Archivo Black"/>
                <a:sym typeface="Archivo Black"/>
              </a:rPr>
              <a:t>R</a:t>
            </a:r>
            <a:r>
              <a:rPr lang="en" sz="4800">
                <a:solidFill>
                  <a:schemeClr val="accent2"/>
                </a:solidFill>
                <a:latin typeface="Archivo Black"/>
                <a:ea typeface="Archivo Black"/>
                <a:cs typeface="Archivo Black"/>
                <a:sym typeface="Archivo Black"/>
              </a:rPr>
              <a:t>r</a:t>
            </a:r>
            <a:endParaRPr sz="4800">
              <a:solidFill>
                <a:schemeClr val="accent2"/>
              </a:solidFill>
              <a:latin typeface="Archivo Black"/>
              <a:ea typeface="Archivo Black"/>
              <a:cs typeface="Archivo Black"/>
              <a:sym typeface="Archivo Black"/>
            </a:endParaRPr>
          </a:p>
        </p:txBody>
      </p:sp>
      <p:sp>
        <p:nvSpPr>
          <p:cNvPr id="364" name="Google Shape;364;p41">
            <a:extLst>
              <a:ext uri="{C183D7F6-B498-43B3-948B-1728B52AA6E4}">
                <adec:decorative xmlns:adec="http://schemas.microsoft.com/office/drawing/2017/decorative" val="1"/>
              </a:ext>
            </a:extLst>
          </p:cNvPr>
          <p:cNvSpPr txBox="1"/>
          <p:nvPr/>
        </p:nvSpPr>
        <p:spPr>
          <a:xfrm>
            <a:off x="6865720" y="3227750"/>
            <a:ext cx="1195800" cy="923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4800">
                <a:solidFill>
                  <a:schemeClr val="accent2"/>
                </a:solidFill>
                <a:latin typeface="Archivo Black"/>
                <a:ea typeface="Archivo Black"/>
                <a:cs typeface="Archivo Black"/>
                <a:sym typeface="Archivo Black"/>
              </a:rPr>
              <a:t>r</a:t>
            </a:r>
            <a:r>
              <a:rPr lang="en" sz="4800">
                <a:solidFill>
                  <a:schemeClr val="accent1"/>
                </a:solidFill>
                <a:latin typeface="Archivo Black"/>
                <a:ea typeface="Archivo Black"/>
                <a:cs typeface="Archivo Black"/>
                <a:sym typeface="Archivo Black"/>
              </a:rPr>
              <a:t>r</a:t>
            </a:r>
            <a:endParaRPr sz="4800">
              <a:solidFill>
                <a:schemeClr val="accent1"/>
              </a:solidFill>
              <a:latin typeface="Archivo Black"/>
              <a:ea typeface="Archivo Black"/>
              <a:cs typeface="Archivo Black"/>
              <a:sym typeface="Archivo Black"/>
            </a:endParaRPr>
          </a:p>
        </p:txBody>
      </p:sp>
      <p:pic>
        <p:nvPicPr>
          <p:cNvPr id="365" name="Google Shape;365;p41" descr="image of a gold trophy on a pedestal"/>
          <p:cNvPicPr preferRelativeResize="0">
            <a:picLocks noGrp="1"/>
          </p:cNvPicPr>
          <p:nvPr>
            <p:ph type="pic" idx="2"/>
          </p:nvPr>
        </p:nvPicPr>
        <p:blipFill rotWithShape="1">
          <a:blip r:embed="rId3">
            <a:alphaModFix/>
          </a:blip>
          <a:srcRect l="1512" r="1503" b="7235"/>
          <a:stretch/>
        </p:blipFill>
        <p:spPr>
          <a:xfrm>
            <a:off x="5154300" y="186188"/>
            <a:ext cx="3989701" cy="4771123"/>
          </a:xfrm>
          <a:prstGeom prst="rect">
            <a:avLst/>
          </a:prstGeom>
        </p:spPr>
      </p:pic>
    </p:spTree>
  </p:cSld>
  <p:clrMapOvr>
    <a:masterClrMapping/>
  </p:clrMapOvr>
</p:sld>
</file>

<file path=ppt/theme/theme1.xml><?xml version="1.0" encoding="utf-8"?>
<a:theme xmlns:a="http://schemas.openxmlformats.org/drawingml/2006/main" name="Assignment #1">
  <a:themeElements>
    <a:clrScheme name="Simple Light">
      <a:dk1>
        <a:srgbClr val="590D22"/>
      </a:dk1>
      <a:lt1>
        <a:srgbClr val="FFF0F3"/>
      </a:lt1>
      <a:dk2>
        <a:srgbClr val="E9395D"/>
      </a:dk2>
      <a:lt2>
        <a:srgbClr val="590D22"/>
      </a:lt2>
      <a:accent1>
        <a:srgbClr val="23869E"/>
      </a:accent1>
      <a:accent2>
        <a:srgbClr val="0D4B59"/>
      </a:accent2>
      <a:accent3>
        <a:srgbClr val="F0FBFF"/>
      </a:accent3>
      <a:accent4>
        <a:srgbClr val="A67C27"/>
      </a:accent4>
      <a:accent5>
        <a:srgbClr val="2D2107"/>
      </a:accent5>
      <a:accent6>
        <a:srgbClr val="FFFBF0"/>
      </a:accent6>
      <a:hlink>
        <a:srgbClr val="590D2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988</Words>
  <Application>Microsoft Office PowerPoint</Application>
  <PresentationFormat>On-screen Show (16:9)</PresentationFormat>
  <Paragraphs>59</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Pacifico</vt:lpstr>
      <vt:lpstr>Archivo Black</vt:lpstr>
      <vt:lpstr>Staatliches</vt:lpstr>
      <vt:lpstr>Roboto</vt:lpstr>
      <vt:lpstr>Arial</vt:lpstr>
      <vt:lpstr>Archivo SemiBold</vt:lpstr>
      <vt:lpstr>Archivo</vt:lpstr>
      <vt:lpstr>Archivo Medium</vt:lpstr>
      <vt:lpstr>Assignment #1</vt:lpstr>
      <vt:lpstr>So you’re new to library publishing…</vt:lpstr>
      <vt:lpstr>My librarian journey</vt:lpstr>
      <vt:lpstr>What brought you to library publishing?</vt:lpstr>
      <vt:lpstr>Format of Chat</vt:lpstr>
      <vt:lpstr>Question 1</vt:lpstr>
      <vt:lpstr>Question 2</vt:lpstr>
      <vt:lpstr>Question 3</vt:lpstr>
      <vt:lpstr>Sharing time!</vt:lpstr>
      <vt:lpstr>You are all stars</vt:lpstr>
      <vt:lpstr>Keep the connections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Molina, Rachel</cp:lastModifiedBy>
  <cp:revision>1</cp:revision>
  <dcterms:modified xsi:type="dcterms:W3CDTF">2025-05-13T16:26:00Z</dcterms:modified>
</cp:coreProperties>
</file>