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56" r:id="rId2"/>
    <p:sldMasterId id="2147483658" r:id="rId3"/>
    <p:sldMasterId id="2147483660" r:id="rId4"/>
    <p:sldMasterId id="2147483662" r:id="rId5"/>
    <p:sldMasterId id="2147483664" r:id="rId6"/>
    <p:sldMasterId id="2147483678" r:id="rId7"/>
  </p:sldMasterIdLst>
  <p:notesMasterIdLst>
    <p:notesMasterId r:id="rId22"/>
  </p:notesMasterIdLst>
  <p:sldIdLst>
    <p:sldId id="350" r:id="rId8"/>
    <p:sldId id="339" r:id="rId9"/>
    <p:sldId id="315" r:id="rId10"/>
    <p:sldId id="316" r:id="rId11"/>
    <p:sldId id="317" r:id="rId12"/>
    <p:sldId id="324" r:id="rId13"/>
    <p:sldId id="322" r:id="rId14"/>
    <p:sldId id="343" r:id="rId15"/>
    <p:sldId id="344" r:id="rId16"/>
    <p:sldId id="342" r:id="rId17"/>
    <p:sldId id="351" r:id="rId18"/>
    <p:sldId id="349" r:id="rId19"/>
    <p:sldId id="352" r:id="rId20"/>
    <p:sldId id="286" r:id="rId21"/>
  </p:sldIdLst>
  <p:sldSz cx="18288000" cy="10287000"/>
  <p:notesSz cx="6858000" cy="9144000"/>
  <p:embeddedFontLst>
    <p:embeddedFont>
      <p:font typeface="Bebas Neue" panose="020B0606020202050201" pitchFamily="34" charset="0"/>
      <p:regular r:id="rId23"/>
    </p:embeddedFont>
    <p:embeddedFont>
      <p:font typeface="Cantarell" panose="020B0604020202020204" charset="0"/>
      <p:regular r:id="rId24"/>
      <p:bold r:id="rId25"/>
      <p:italic r:id="rId26"/>
      <p:boldItalic r:id="rId27"/>
    </p:embeddedFont>
    <p:embeddedFont>
      <p:font typeface="Cinzel" panose="020B0604020202020204" charset="0"/>
      <p:regular r:id="rId28"/>
      <p:bold r:id="rId29"/>
    </p:embeddedFont>
    <p:embeddedFont>
      <p:font typeface="Open Sans" panose="020B0606030504020204" pitchFamily="34" charset="0"/>
      <p:regular r:id="rId30"/>
      <p:bold r:id="rId31"/>
      <p:italic r:id="rId32"/>
      <p:boldItalic r:id="rId33"/>
    </p:embeddedFont>
    <p:embeddedFont>
      <p:font typeface="Oswald" pitchFamily="2" charset="0"/>
      <p:regular r:id="rId34"/>
      <p:bold r:id="rId35"/>
    </p:embeddedFont>
    <p:embeddedFont>
      <p:font typeface="PT Sans" panose="020B0503020203020204" pitchFamily="34" charset="0"/>
      <p:regular r:id="rId36"/>
      <p:bold r:id="rId37"/>
      <p:italic r:id="rId38"/>
      <p:boldItalic r:id="rId39"/>
    </p:embeddedFont>
    <p:embeddedFont>
      <p:font typeface="Roboto Condensed Light" panose="02000000000000000000" pitchFamily="2" charset="0"/>
      <p:regular r:id="rId40"/>
      <p:italic r:id="rId41"/>
    </p:embeddedFont>
    <p:embeddedFont>
      <p:font typeface="Vollkorn" panose="020B0604020202020204" charset="0"/>
      <p:regular r:id="rId42"/>
      <p:bold r:id="rId43"/>
      <p:italic r:id="rId44"/>
      <p:boldItalic r:id="rId4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5" autoAdjust="0"/>
    <p:restoredTop sz="71949" autoAdjust="0"/>
  </p:normalViewPr>
  <p:slideViewPr>
    <p:cSldViewPr>
      <p:cViewPr varScale="1">
        <p:scale>
          <a:sx n="50" d="100"/>
          <a:sy n="50" d="100"/>
        </p:scale>
        <p:origin x="183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14.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font" Target="fonts/font7.fntdata"/><Relationship Id="rId11" Type="http://schemas.openxmlformats.org/officeDocument/2006/relationships/slide" Target="slides/slide4.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9.fntdata"/><Relationship Id="rId44" Type="http://schemas.openxmlformats.org/officeDocument/2006/relationships/font" Target="fonts/font22.fntdata"/><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9C946521-4C00-40E1-837F-2941AC4C54AD}"/>
    <pc:docChg chg="undo custSel addSld delSld modSld sldOrd">
      <pc:chgData name="Macy, Katharine" userId="80e598a2-719b-4f78-bac7-529462b04968" providerId="ADAL" clId="{9C946521-4C00-40E1-837F-2941AC4C54AD}" dt="2025-03-04T18:58:11.915" v="782" actId="1076"/>
      <pc:docMkLst>
        <pc:docMk/>
      </pc:docMkLst>
      <pc:sldChg chg="del">
        <pc:chgData name="Macy, Katharine" userId="80e598a2-719b-4f78-bac7-529462b04968" providerId="ADAL" clId="{9C946521-4C00-40E1-837F-2941AC4C54AD}" dt="2025-02-28T18:46:11.693" v="10" actId="47"/>
        <pc:sldMkLst>
          <pc:docMk/>
          <pc:sldMk cId="0" sldId="259"/>
        </pc:sldMkLst>
      </pc:sldChg>
      <pc:sldChg chg="del">
        <pc:chgData name="Macy, Katharine" userId="80e598a2-719b-4f78-bac7-529462b04968" providerId="ADAL" clId="{9C946521-4C00-40E1-837F-2941AC4C54AD}" dt="2025-02-28T18:46:11.693" v="10" actId="47"/>
        <pc:sldMkLst>
          <pc:docMk/>
          <pc:sldMk cId="0" sldId="260"/>
        </pc:sldMkLst>
      </pc:sldChg>
      <pc:sldChg chg="del">
        <pc:chgData name="Macy, Katharine" userId="80e598a2-719b-4f78-bac7-529462b04968" providerId="ADAL" clId="{9C946521-4C00-40E1-837F-2941AC4C54AD}" dt="2025-02-28T18:46:11.693" v="10" actId="47"/>
        <pc:sldMkLst>
          <pc:docMk/>
          <pc:sldMk cId="0" sldId="261"/>
        </pc:sldMkLst>
      </pc:sldChg>
      <pc:sldChg chg="delSp modSp mod">
        <pc:chgData name="Macy, Katharine" userId="80e598a2-719b-4f78-bac7-529462b04968" providerId="ADAL" clId="{9C946521-4C00-40E1-837F-2941AC4C54AD}" dt="2025-03-03T16:18:43.700" v="751" actId="20577"/>
        <pc:sldMkLst>
          <pc:docMk/>
          <pc:sldMk cId="0" sldId="286"/>
        </pc:sldMkLst>
        <pc:spChg chg="mod">
          <ac:chgData name="Macy, Katharine" userId="80e598a2-719b-4f78-bac7-529462b04968" providerId="ADAL" clId="{9C946521-4C00-40E1-837F-2941AC4C54AD}" dt="2025-03-03T16:18:43.700" v="751" actId="20577"/>
          <ac:spMkLst>
            <pc:docMk/>
            <pc:sldMk cId="0" sldId="286"/>
            <ac:spMk id="2875" creationId="{00000000-0000-0000-0000-000000000000}"/>
          </ac:spMkLst>
        </pc:spChg>
      </pc:sldChg>
      <pc:sldChg chg="ord">
        <pc:chgData name="Macy, Katharine" userId="80e598a2-719b-4f78-bac7-529462b04968" providerId="ADAL" clId="{9C946521-4C00-40E1-837F-2941AC4C54AD}" dt="2025-03-03T15:35:20.570" v="605"/>
        <pc:sldMkLst>
          <pc:docMk/>
          <pc:sldMk cId="773197515" sldId="315"/>
        </pc:sldMkLst>
      </pc:sldChg>
      <pc:sldChg chg="modNotesTx">
        <pc:chgData name="Macy, Katharine" userId="80e598a2-719b-4f78-bac7-529462b04968" providerId="ADAL" clId="{9C946521-4C00-40E1-837F-2941AC4C54AD}" dt="2025-03-03T15:27:04.542" v="294" actId="20577"/>
        <pc:sldMkLst>
          <pc:docMk/>
          <pc:sldMk cId="387321454" sldId="324"/>
        </pc:sldMkLst>
      </pc:sldChg>
      <pc:sldChg chg="addSp delSp modSp mod setBg modNotesTx">
        <pc:chgData name="Macy, Katharine" userId="80e598a2-719b-4f78-bac7-529462b04968" providerId="ADAL" clId="{9C946521-4C00-40E1-837F-2941AC4C54AD}" dt="2025-03-04T18:58:11.915" v="782" actId="1076"/>
        <pc:sldMkLst>
          <pc:docMk/>
          <pc:sldMk cId="443294490" sldId="339"/>
        </pc:sldMkLst>
        <pc:spChg chg="add del mod">
          <ac:chgData name="Macy, Katharine" userId="80e598a2-719b-4f78-bac7-529462b04968" providerId="ADAL" clId="{9C946521-4C00-40E1-837F-2941AC4C54AD}" dt="2025-03-04T18:58:05.949" v="781" actId="3626"/>
          <ac:spMkLst>
            <pc:docMk/>
            <pc:sldMk cId="443294490" sldId="339"/>
            <ac:spMk id="5" creationId="{A6704111-6585-AA3E-1AC5-51E3A87E5180}"/>
          </ac:spMkLst>
        </pc:spChg>
        <pc:picChg chg="add mod">
          <ac:chgData name="Macy, Katharine" userId="80e598a2-719b-4f78-bac7-529462b04968" providerId="ADAL" clId="{9C946521-4C00-40E1-837F-2941AC4C54AD}" dt="2025-03-04T18:58:11.915" v="782" actId="1076"/>
          <ac:picMkLst>
            <pc:docMk/>
            <pc:sldMk cId="443294490" sldId="339"/>
            <ac:picMk id="4" creationId="{7E7B66F8-362C-C973-90B9-79821189847A}"/>
          </ac:picMkLst>
        </pc:picChg>
      </pc:sldChg>
      <pc:sldChg chg="ord">
        <pc:chgData name="Macy, Katharine" userId="80e598a2-719b-4f78-bac7-529462b04968" providerId="ADAL" clId="{9C946521-4C00-40E1-837F-2941AC4C54AD}" dt="2025-03-03T15:35:47.225" v="607"/>
        <pc:sldMkLst>
          <pc:docMk/>
          <pc:sldMk cId="2189517343" sldId="342"/>
        </pc:sldMkLst>
      </pc:sldChg>
      <pc:sldChg chg="modSp mod">
        <pc:chgData name="Macy, Katharine" userId="80e598a2-719b-4f78-bac7-529462b04968" providerId="ADAL" clId="{9C946521-4C00-40E1-837F-2941AC4C54AD}" dt="2025-02-28T18:45:45.119" v="9" actId="20577"/>
        <pc:sldMkLst>
          <pc:docMk/>
          <pc:sldMk cId="922076273" sldId="343"/>
        </pc:sldMkLst>
        <pc:spChg chg="mod">
          <ac:chgData name="Macy, Katharine" userId="80e598a2-719b-4f78-bac7-529462b04968" providerId="ADAL" clId="{9C946521-4C00-40E1-837F-2941AC4C54AD}" dt="2025-02-28T18:45:45.119" v="9" actId="20577"/>
          <ac:spMkLst>
            <pc:docMk/>
            <pc:sldMk cId="922076273" sldId="343"/>
            <ac:spMk id="2" creationId="{FD3DFC5F-4B95-6D16-4E27-A28CB89343BC}"/>
          </ac:spMkLst>
        </pc:spChg>
      </pc:sldChg>
      <pc:sldChg chg="modSp mod">
        <pc:chgData name="Macy, Katharine" userId="80e598a2-719b-4f78-bac7-529462b04968" providerId="ADAL" clId="{9C946521-4C00-40E1-837F-2941AC4C54AD}" dt="2025-03-03T15:24:52.022" v="23" actId="1076"/>
        <pc:sldMkLst>
          <pc:docMk/>
          <pc:sldMk cId="2606809520" sldId="344"/>
        </pc:sldMkLst>
        <pc:spChg chg="mod">
          <ac:chgData name="Macy, Katharine" userId="80e598a2-719b-4f78-bac7-529462b04968" providerId="ADAL" clId="{9C946521-4C00-40E1-837F-2941AC4C54AD}" dt="2025-03-03T15:24:52.022" v="23" actId="1076"/>
          <ac:spMkLst>
            <pc:docMk/>
            <pc:sldMk cId="2606809520" sldId="344"/>
            <ac:spMk id="2" creationId="{BE22379F-5282-AAD6-3B9A-4539FE36F297}"/>
          </ac:spMkLst>
        </pc:spChg>
        <pc:spChg chg="mod">
          <ac:chgData name="Macy, Katharine" userId="80e598a2-719b-4f78-bac7-529462b04968" providerId="ADAL" clId="{9C946521-4C00-40E1-837F-2941AC4C54AD}" dt="2025-02-28T18:47:33.756" v="19" actId="20577"/>
          <ac:spMkLst>
            <pc:docMk/>
            <pc:sldMk cId="2606809520" sldId="344"/>
            <ac:spMk id="3" creationId="{E2892A21-351F-A85B-005A-B5EE5D093790}"/>
          </ac:spMkLst>
        </pc:spChg>
      </pc:sldChg>
      <pc:sldChg chg="modSp new mod">
        <pc:chgData name="Macy, Katharine" userId="80e598a2-719b-4f78-bac7-529462b04968" providerId="ADAL" clId="{9C946521-4C00-40E1-837F-2941AC4C54AD}" dt="2025-03-04T18:00:50.698" v="753" actId="20577"/>
        <pc:sldMkLst>
          <pc:docMk/>
          <pc:sldMk cId="3990946155" sldId="350"/>
        </pc:sldMkLst>
        <pc:spChg chg="mod">
          <ac:chgData name="Macy, Katharine" userId="80e598a2-719b-4f78-bac7-529462b04968" providerId="ADAL" clId="{9C946521-4C00-40E1-837F-2941AC4C54AD}" dt="2025-03-04T18:00:50.698" v="753" actId="20577"/>
          <ac:spMkLst>
            <pc:docMk/>
            <pc:sldMk cId="3990946155" sldId="350"/>
            <ac:spMk id="2" creationId="{D273A0C0-F264-9DC3-C71F-B0646120B0EC}"/>
          </ac:spMkLst>
        </pc:spChg>
        <pc:spChg chg="mod">
          <ac:chgData name="Macy, Katharine" userId="80e598a2-719b-4f78-bac7-529462b04968" providerId="ADAL" clId="{9C946521-4C00-40E1-837F-2941AC4C54AD}" dt="2025-03-03T16:17:08.147" v="746" actId="14100"/>
          <ac:spMkLst>
            <pc:docMk/>
            <pc:sldMk cId="3990946155" sldId="350"/>
            <ac:spMk id="3" creationId="{ACC926FB-85FA-4FC0-1BAE-602B8DB598E2}"/>
          </ac:spMkLst>
        </pc:spChg>
      </pc:sldChg>
      <pc:sldChg chg="addSp delSp modSp add del mod setBg">
        <pc:chgData name="Macy, Katharine" userId="80e598a2-719b-4f78-bac7-529462b04968" providerId="ADAL" clId="{9C946521-4C00-40E1-837F-2941AC4C54AD}" dt="2025-03-04T18:56:52.651" v="771" actId="14100"/>
        <pc:sldMkLst>
          <pc:docMk/>
          <pc:sldMk cId="67408041" sldId="351"/>
        </pc:sldMkLst>
        <pc:picChg chg="add mod">
          <ac:chgData name="Macy, Katharine" userId="80e598a2-719b-4f78-bac7-529462b04968" providerId="ADAL" clId="{9C946521-4C00-40E1-837F-2941AC4C54AD}" dt="2025-03-04T18:56:52.651" v="771" actId="14100"/>
          <ac:picMkLst>
            <pc:docMk/>
            <pc:sldMk cId="67408041" sldId="351"/>
            <ac:picMk id="3" creationId="{C41421D8-335C-93AC-6E18-4D19B3C9B96D}"/>
          </ac:picMkLst>
        </pc:picChg>
      </pc:sldChg>
      <pc:sldChg chg="addSp delSp modSp add del mod setBg">
        <pc:chgData name="Macy, Katharine" userId="80e598a2-719b-4f78-bac7-529462b04968" providerId="ADAL" clId="{9C946521-4C00-40E1-837F-2941AC4C54AD}" dt="2025-03-04T18:55:20.620" v="763" actId="1076"/>
        <pc:sldMkLst>
          <pc:docMk/>
          <pc:sldMk cId="2840057391" sldId="352"/>
        </pc:sldMkLst>
        <pc:picChg chg="add mod">
          <ac:chgData name="Macy, Katharine" userId="80e598a2-719b-4f78-bac7-529462b04968" providerId="ADAL" clId="{9C946521-4C00-40E1-837F-2941AC4C54AD}" dt="2025-03-04T18:55:20.620" v="763" actId="1076"/>
          <ac:picMkLst>
            <pc:docMk/>
            <pc:sldMk cId="2840057391" sldId="352"/>
            <ac:picMk id="3" creationId="{9D521CF3-BAE8-5699-FABB-40F49FA9538C}"/>
          </ac:picMkLst>
        </pc:picChg>
      </pc:sldChg>
      <pc:sldChg chg="new del">
        <pc:chgData name="Macy, Katharine" userId="80e598a2-719b-4f78-bac7-529462b04968" providerId="ADAL" clId="{9C946521-4C00-40E1-837F-2941AC4C54AD}" dt="2025-03-03T15:49:55.572" v="629" actId="47"/>
        <pc:sldMkLst>
          <pc:docMk/>
          <pc:sldMk cId="2767175201" sldId="353"/>
        </pc:sldMkLst>
      </pc:sldChg>
    </pc:docChg>
  </pc:docChgLst>
  <pc:docChgLst>
    <pc:chgData name="Macy, Katharine" userId="80e598a2-719b-4f78-bac7-529462b04968" providerId="ADAL" clId="{6B132C48-FBAB-4674-8448-0EFD29EA9E43}"/>
    <pc:docChg chg="modSld">
      <pc:chgData name="Macy, Katharine" userId="80e598a2-719b-4f78-bac7-529462b04968" providerId="ADAL" clId="{6B132C48-FBAB-4674-8448-0EFD29EA9E43}" dt="2025-04-02T15:44:18.303" v="0" actId="6549"/>
      <pc:docMkLst>
        <pc:docMk/>
      </pc:docMkLst>
      <pc:sldChg chg="modNotesTx">
        <pc:chgData name="Macy, Katharine" userId="80e598a2-719b-4f78-bac7-529462b04968" providerId="ADAL" clId="{6B132C48-FBAB-4674-8448-0EFD29EA9E43}" dt="2025-04-02T15:44:18.303" v="0" actId="6549"/>
        <pc:sldMkLst>
          <pc:docMk/>
          <pc:sldMk cId="67408041" sldId="35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891A9D-17FE-41DC-890A-9076AFE3B7AD}" type="datetimeFigureOut">
              <a:rPr lang="en-US" smtClean="0"/>
              <a:t>4/2/2025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262A0-BED7-4262-BB12-B1EAD30E2FE4}" type="slidenum">
              <a:rPr lang="en-US" smtClean="0"/>
              <a:t>‹#›</a:t>
            </a:fld>
            <a:endParaRPr lang="en-US"/>
          </a:p>
        </p:txBody>
      </p:sp>
    </p:spTree>
    <p:extLst>
      <p:ext uri="{BB962C8B-B14F-4D97-AF65-F5344CB8AC3E}">
        <p14:creationId xmlns:p14="http://schemas.microsoft.com/office/powerpoint/2010/main" val="2061958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u="none" dirty="0"/>
              <a:t>Opportunity for participants to respond in the chat if available</a:t>
            </a:r>
          </a:p>
        </p:txBody>
      </p:sp>
    </p:spTree>
    <p:extLst>
      <p:ext uri="{BB962C8B-B14F-4D97-AF65-F5344CB8AC3E}">
        <p14:creationId xmlns:p14="http://schemas.microsoft.com/office/powerpoint/2010/main" val="277265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4EF16-5682-D27E-C868-F03A06E457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51A752-8E61-4A7F-EF75-99AEF8FB260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3A72F64-E321-AA15-08F2-5B698A29ECD0}"/>
              </a:ext>
            </a:extLst>
          </p:cNvPr>
          <p:cNvSpPr>
            <a:spLocks noGrp="1"/>
          </p:cNvSpPr>
          <p:nvPr>
            <p:ph type="body" idx="1"/>
          </p:nvPr>
        </p:nvSpPr>
        <p:spPr/>
        <p:txBody>
          <a:bodyPr/>
          <a:lstStyle/>
          <a:p>
            <a:r>
              <a:rPr lang="en-US" b="0" u="none" dirty="0"/>
              <a:t>Now I have one last poll question that may foster some discussion as we move into the Q&amp;A</a:t>
            </a:r>
          </a:p>
        </p:txBody>
      </p:sp>
    </p:spTree>
    <p:extLst>
      <p:ext uri="{BB962C8B-B14F-4D97-AF65-F5344CB8AC3E}">
        <p14:creationId xmlns:p14="http://schemas.microsoft.com/office/powerpoint/2010/main" val="3372201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If you would like to learn more about the ONEAL project please visit your website. You will note that there is information about the project, links to the curriculum, and the library worker Discord where folks can seek advice and support as they complete the curriculum and are navigating negotiations. We hope to build additional communities in the future that allow library workers and vendors to also connect. We hope this project will continue to grow and expand because I truly believe that when everyone develops negotiation skills it enables better conversations and can foster sustainable relationships between libraries and vendors.</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b92b0fee87_0_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1b92b0fee87_0_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David Oliver in </a:t>
            </a:r>
            <a:r>
              <a:rPr lang="en-US" b="1" i="1" dirty="0"/>
              <a:t>How to Negotiate Effectively </a:t>
            </a:r>
            <a:r>
              <a:rPr lang="en-US" dirty="0"/>
              <a:t>states, </a:t>
            </a:r>
            <a:r>
              <a:rPr lang="en-US" sz="1200" dirty="0">
                <a:latin typeface="Cinzel" panose="020B0604020202020204" charset="0"/>
              </a:rPr>
              <a:t>“Negotiation is in some ways like chess. You are prepared to sacrifice particular pieces in the interest of winning the game. In chess you know the pieces, but you can't see into the other person's mind. In negotiation you don't necessarily know the "pieces". You have to discover and develop your own pieces and find ways of uncovering your counterpart's.”</a:t>
            </a:r>
          </a:p>
          <a:p>
            <a:pPr marL="0" indent="0">
              <a:buNone/>
            </a:pPr>
            <a:endParaRPr dirty="0"/>
          </a:p>
        </p:txBody>
      </p:sp>
    </p:spTree>
    <p:extLst>
      <p:ext uri="{BB962C8B-B14F-4D97-AF65-F5344CB8AC3E}">
        <p14:creationId xmlns:p14="http://schemas.microsoft.com/office/powerpoint/2010/main" val="3075366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522246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1b92b0fee87_0_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1b92b0fee87_0_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Nothing for the community without the community.</a:t>
            </a:r>
          </a:p>
          <a:p>
            <a:pPr marL="0" indent="0">
              <a:buNone/>
            </a:pPr>
            <a:r>
              <a:rPr lang="en-US" dirty="0"/>
              <a:t>We are at Charleston so I know some of you are thinking, but what about the vendors! You are right, in this first phase of the project we focused on developing foundations to teach negotiations to library workers and entirely focused on the community needs from that point of view. Going forward the ONEAL project plans on incorporating more voices. For the initial grant the focus was academic libraries in the US. We want to incorporate more points of view including vendor perspectives and international library workers and voices. In order to make that work though we will need more folks from across the community to help contribute to the creation and maintenance of these resources. Please reach out to us if you would like to get involved.</a:t>
            </a:r>
          </a:p>
        </p:txBody>
      </p:sp>
    </p:spTree>
    <p:extLst>
      <p:ext uri="{BB962C8B-B14F-4D97-AF65-F5344CB8AC3E}">
        <p14:creationId xmlns:p14="http://schemas.microsoft.com/office/powerpoint/2010/main" val="152076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Last spring we launched the Foundations Module. No matter what type of library concepts in the introduction to Negotiations lesson and the Negotiation Planning Part 1: is widely applicable to all libraries. Contracts &amp; </a:t>
            </a:r>
            <a:r>
              <a:rPr lang="en-US" dirty="0" err="1"/>
              <a:t>licencing</a:t>
            </a:r>
            <a:r>
              <a:rPr lang="en-US" dirty="0"/>
              <a:t> is academic library in the united states licensing focused. The purpose is to help learners be more comfortable reading a contract but we make very clear that we are not giving legal advice and encourage working with general counsels. The internal review lesson is focused on analyzing internal library data to prepare for a negotiation. The vendor research lesson is centered on finding industry research, company research, and pricing trends. The accessibility lesson was created by two expert content creators and I think is particularly relevant with the changes in legal requirements and website accessibility in the next few years.</a:t>
            </a: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working with some expert content creators to create an entire lesson centered on privacy and surveillance issues we plan on publishing in spring 2025.</a:t>
            </a:r>
          </a:p>
        </p:txBody>
      </p:sp>
      <p:sp>
        <p:nvSpPr>
          <p:cNvPr id="4" name="Slide Number Placeholder 3"/>
          <p:cNvSpPr>
            <a:spLocks noGrp="1"/>
          </p:cNvSpPr>
          <p:nvPr>
            <p:ph type="sldNum" sz="quarter" idx="5"/>
          </p:nvPr>
        </p:nvSpPr>
        <p:spPr/>
        <p:txBody>
          <a:bodyPr/>
          <a:lstStyle/>
          <a:p>
            <a:fld id="{2D7262A0-BED7-4262-BB12-B1EAD30E2FE4}" type="slidenum">
              <a:rPr lang="en-US" smtClean="0"/>
              <a:t>9</a:t>
            </a:fld>
            <a:endParaRPr lang="en-US"/>
          </a:p>
        </p:txBody>
      </p:sp>
    </p:spTree>
    <p:extLst>
      <p:ext uri="{BB962C8B-B14F-4D97-AF65-F5344CB8AC3E}">
        <p14:creationId xmlns:p14="http://schemas.microsoft.com/office/powerpoint/2010/main" val="4134996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42B8B-C449-806B-525C-A8049313F1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B92F28-5300-994A-583C-EA159B7E300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83B32F8-E92B-DC7E-1699-864754869D79}"/>
              </a:ext>
            </a:extLst>
          </p:cNvPr>
          <p:cNvSpPr>
            <a:spLocks noGrp="1"/>
          </p:cNvSpPr>
          <p:nvPr>
            <p:ph type="body" idx="1"/>
          </p:nvPr>
        </p:nvSpPr>
        <p:spPr/>
        <p:txBody>
          <a:bodyPr/>
          <a:lstStyle/>
          <a:p>
            <a:r>
              <a:rPr lang="en-US" b="0" u="none" dirty="0"/>
              <a:t>One thing I think it’s important for all of us to consider and discuss are the hot topics facing us all in regards to negotiations. </a:t>
            </a:r>
          </a:p>
          <a:p>
            <a:r>
              <a:rPr lang="en-US" b="0" u="none" dirty="0"/>
              <a:t>Now the fact is that we are dealing with the wild west in regards to some topics like AI. To help everyone here get better versed in these topics The ONEAL project consolidated a list of </a:t>
            </a:r>
          </a:p>
        </p:txBody>
      </p:sp>
    </p:spTree>
    <p:extLst>
      <p:ext uri="{BB962C8B-B14F-4D97-AF65-F5344CB8AC3E}">
        <p14:creationId xmlns:p14="http://schemas.microsoft.com/office/powerpoint/2010/main" val="3833728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u="none" dirty="0"/>
              <a:t>Now the fact is that we are dealing with the wild west in regards to some topics like AI. To help everyone here get better versed in these topics The ONEAL project consolidated a list of resources to help you further understand several topics including AI, Privacy &amp; Surveillance, and negotiating Text &amp; Data Mining. We are actively working to incorporate these topics within the curriculum.</a:t>
            </a:r>
          </a:p>
          <a:p>
            <a:endParaRPr lang="en-US" dirty="0"/>
          </a:p>
        </p:txBody>
      </p:sp>
      <p:sp>
        <p:nvSpPr>
          <p:cNvPr id="4" name="Slide Number Placeholder 3"/>
          <p:cNvSpPr>
            <a:spLocks noGrp="1"/>
          </p:cNvSpPr>
          <p:nvPr>
            <p:ph type="sldNum" sz="quarter" idx="5"/>
          </p:nvPr>
        </p:nvSpPr>
        <p:spPr/>
        <p:txBody>
          <a:bodyPr/>
          <a:lstStyle/>
          <a:p>
            <a:fld id="{2D7262A0-BED7-4262-BB12-B1EAD30E2FE4}" type="slidenum">
              <a:rPr lang="en-US" smtClean="0"/>
              <a:t>12</a:t>
            </a:fld>
            <a:endParaRPr lang="en-US"/>
          </a:p>
        </p:txBody>
      </p:sp>
    </p:spTree>
    <p:extLst>
      <p:ext uri="{BB962C8B-B14F-4D97-AF65-F5344CB8AC3E}">
        <p14:creationId xmlns:p14="http://schemas.microsoft.com/office/powerpoint/2010/main" val="3294834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6.xml"/><Relationship Id="rId4" Type="http://schemas.openxmlformats.org/officeDocument/2006/relationships/hyperlink" Target="http://bit.ly/2TtBDfr"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7.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7.xml"/><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7.xml"/><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7.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4.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7.xml"/><Relationship Id="rId4" Type="http://schemas.openxmlformats.org/officeDocument/2006/relationships/hyperlink" Target="http://bit.ly/2TtBDfr" TargetMode="Externa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73405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217170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929640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8" name="Picture Placeholder 5">
            <a:extLst>
              <a:ext uri="{FF2B5EF4-FFF2-40B4-BE49-F238E27FC236}">
                <a16:creationId xmlns:a16="http://schemas.microsoft.com/office/drawing/2014/main" id="{054EC2ED-03D2-E70C-FB24-A00E74D77654}"/>
              </a:ext>
            </a:extLst>
          </p:cNvPr>
          <p:cNvSpPr>
            <a:spLocks noGrp="1"/>
          </p:cNvSpPr>
          <p:nvPr>
            <p:ph type="pic" sz="quarter" idx="16" hasCustomPrompt="1"/>
          </p:nvPr>
        </p:nvSpPr>
        <p:spPr>
          <a:xfrm>
            <a:off x="1285875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472"/>
        <p:cNvGrpSpPr/>
        <p:nvPr/>
      </p:nvGrpSpPr>
      <p:grpSpPr>
        <a:xfrm>
          <a:off x="0" y="0"/>
          <a:ext cx="0" cy="0"/>
          <a:chOff x="0" y="0"/>
          <a:chExt cx="0" cy="0"/>
        </a:xfrm>
      </p:grpSpPr>
      <p:grpSp>
        <p:nvGrpSpPr>
          <p:cNvPr id="473" name="Google Shape;473;p13"/>
          <p:cNvGrpSpPr/>
          <p:nvPr/>
        </p:nvGrpSpPr>
        <p:grpSpPr>
          <a:xfrm>
            <a:off x="-14821625" y="-2950955"/>
            <a:ext cx="40423594" cy="10286854"/>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19" name="Google Shape;519;p13"/>
          <p:cNvSpPr/>
          <p:nvPr/>
        </p:nvSpPr>
        <p:spPr>
          <a:xfrm rot="5400000">
            <a:off x="3577250" y="-4234650"/>
            <a:ext cx="10745400" cy="18873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20" name="Google Shape;520;p13"/>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229919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521"/>
        <p:cNvGrpSpPr/>
        <p:nvPr/>
      </p:nvGrpSpPr>
      <p:grpSpPr>
        <a:xfrm>
          <a:off x="0" y="0"/>
          <a:ext cx="0" cy="0"/>
          <a:chOff x="0" y="0"/>
          <a:chExt cx="0" cy="0"/>
        </a:xfrm>
      </p:grpSpPr>
      <p:grpSp>
        <p:nvGrpSpPr>
          <p:cNvPr id="522" name="Google Shape;522;p14"/>
          <p:cNvGrpSpPr/>
          <p:nvPr/>
        </p:nvGrpSpPr>
        <p:grpSpPr>
          <a:xfrm>
            <a:off x="-14821625" y="-324255"/>
            <a:ext cx="40423594" cy="10286854"/>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68" name="Google Shape;568;p14"/>
          <p:cNvSpPr/>
          <p:nvPr/>
        </p:nvSpPr>
        <p:spPr>
          <a:xfrm rot="5400000" flipH="1">
            <a:off x="-579800" y="-8675400"/>
            <a:ext cx="13449000" cy="2526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69" name="Google Shape;569;p14"/>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1223705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570"/>
        <p:cNvGrpSpPr/>
        <p:nvPr/>
      </p:nvGrpSpPr>
      <p:grpSpPr>
        <a:xfrm>
          <a:off x="0" y="0"/>
          <a:ext cx="0" cy="0"/>
          <a:chOff x="0" y="0"/>
          <a:chExt cx="0" cy="0"/>
        </a:xfrm>
      </p:grpSpPr>
      <p:grpSp>
        <p:nvGrpSpPr>
          <p:cNvPr id="571" name="Google Shape;571;p15"/>
          <p:cNvGrpSpPr/>
          <p:nvPr/>
        </p:nvGrpSpPr>
        <p:grpSpPr>
          <a:xfrm>
            <a:off x="-14821625" y="-324255"/>
            <a:ext cx="40423594" cy="10286854"/>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617" name="Google Shape;617;p15"/>
          <p:cNvSpPr/>
          <p:nvPr/>
        </p:nvSpPr>
        <p:spPr>
          <a:xfrm rot="-5400000">
            <a:off x="2780100" y="-6028524"/>
            <a:ext cx="11700600" cy="216954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618" name="Google Shape;618;p15"/>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3933037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785"/>
        <p:cNvGrpSpPr/>
        <p:nvPr/>
      </p:nvGrpSpPr>
      <p:grpSpPr>
        <a:xfrm>
          <a:off x="0" y="0"/>
          <a:ext cx="0" cy="0"/>
          <a:chOff x="0" y="0"/>
          <a:chExt cx="0" cy="0"/>
        </a:xfrm>
      </p:grpSpPr>
      <p:grpSp>
        <p:nvGrpSpPr>
          <p:cNvPr id="786" name="Google Shape;786;p19"/>
          <p:cNvGrpSpPr/>
          <p:nvPr/>
        </p:nvGrpSpPr>
        <p:grpSpPr>
          <a:xfrm>
            <a:off x="-10015875" y="60419"/>
            <a:ext cx="40423594" cy="10286854"/>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832" name="Google Shape;832;p19"/>
          <p:cNvSpPr/>
          <p:nvPr/>
        </p:nvSpPr>
        <p:spPr>
          <a:xfrm>
            <a:off x="-309700" y="-442450"/>
            <a:ext cx="18804000" cy="11061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833" name="Google Shape;833;p19"/>
          <p:cNvSpPr txBox="1">
            <a:spLocks noGrp="1"/>
          </p:cNvSpPr>
          <p:nvPr>
            <p:ph type="title"/>
          </p:nvPr>
        </p:nvSpPr>
        <p:spPr>
          <a:xfrm>
            <a:off x="2452800" y="6200600"/>
            <a:ext cx="13382400" cy="1063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6000"/>
            </a:lvl2pPr>
            <a:lvl3pPr lvl="2" algn="ctr" rtl="0">
              <a:spcBef>
                <a:spcPts val="0"/>
              </a:spcBef>
              <a:spcAft>
                <a:spcPts val="0"/>
              </a:spcAft>
              <a:buSzPts val="3000"/>
              <a:buNone/>
              <a:defRPr sz="6000"/>
            </a:lvl3pPr>
            <a:lvl4pPr lvl="3" algn="ctr" rtl="0">
              <a:spcBef>
                <a:spcPts val="0"/>
              </a:spcBef>
              <a:spcAft>
                <a:spcPts val="0"/>
              </a:spcAft>
              <a:buSzPts val="3000"/>
              <a:buNone/>
              <a:defRPr sz="6000"/>
            </a:lvl4pPr>
            <a:lvl5pPr lvl="4" algn="ctr" rtl="0">
              <a:spcBef>
                <a:spcPts val="0"/>
              </a:spcBef>
              <a:spcAft>
                <a:spcPts val="0"/>
              </a:spcAft>
              <a:buSzPts val="3000"/>
              <a:buNone/>
              <a:defRPr sz="6000"/>
            </a:lvl5pPr>
            <a:lvl6pPr lvl="5" algn="ctr" rtl="0">
              <a:spcBef>
                <a:spcPts val="0"/>
              </a:spcBef>
              <a:spcAft>
                <a:spcPts val="0"/>
              </a:spcAft>
              <a:buSzPts val="3000"/>
              <a:buNone/>
              <a:defRPr sz="6000"/>
            </a:lvl6pPr>
            <a:lvl7pPr lvl="6" algn="ctr" rtl="0">
              <a:spcBef>
                <a:spcPts val="0"/>
              </a:spcBef>
              <a:spcAft>
                <a:spcPts val="0"/>
              </a:spcAft>
              <a:buSzPts val="3000"/>
              <a:buNone/>
              <a:defRPr sz="6000"/>
            </a:lvl7pPr>
            <a:lvl8pPr lvl="7" algn="ctr" rtl="0">
              <a:spcBef>
                <a:spcPts val="0"/>
              </a:spcBef>
              <a:spcAft>
                <a:spcPts val="0"/>
              </a:spcAft>
              <a:buSzPts val="3000"/>
              <a:buNone/>
              <a:defRPr sz="6000"/>
            </a:lvl8pPr>
            <a:lvl9pPr lvl="8" algn="ctr" rtl="0">
              <a:spcBef>
                <a:spcPts val="0"/>
              </a:spcBef>
              <a:spcAft>
                <a:spcPts val="0"/>
              </a:spcAft>
              <a:buSzPts val="3000"/>
              <a:buNone/>
              <a:defRPr sz="6000"/>
            </a:lvl9pPr>
          </a:lstStyle>
          <a:p>
            <a:endParaRPr/>
          </a:p>
        </p:txBody>
      </p:sp>
      <p:sp>
        <p:nvSpPr>
          <p:cNvPr id="834" name="Google Shape;834;p19"/>
          <p:cNvSpPr txBox="1">
            <a:spLocks noGrp="1"/>
          </p:cNvSpPr>
          <p:nvPr>
            <p:ph type="subTitle" idx="1"/>
          </p:nvPr>
        </p:nvSpPr>
        <p:spPr>
          <a:xfrm>
            <a:off x="2452800" y="3022626"/>
            <a:ext cx="13382400" cy="2956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6000"/>
            </a:lvl1pPr>
            <a:lvl2pPr lvl="1" algn="ctr" rtl="0">
              <a:lnSpc>
                <a:spcPct val="100000"/>
              </a:lnSpc>
              <a:spcBef>
                <a:spcPts val="0"/>
              </a:spcBef>
              <a:spcAft>
                <a:spcPts val="0"/>
              </a:spcAft>
              <a:buSzPts val="3000"/>
              <a:buNone/>
              <a:defRPr sz="6000"/>
            </a:lvl2pPr>
            <a:lvl3pPr lvl="2" algn="ctr" rtl="0">
              <a:lnSpc>
                <a:spcPct val="100000"/>
              </a:lnSpc>
              <a:spcBef>
                <a:spcPts val="3200"/>
              </a:spcBef>
              <a:spcAft>
                <a:spcPts val="0"/>
              </a:spcAft>
              <a:buSzPts val="3000"/>
              <a:buNone/>
              <a:defRPr sz="6000"/>
            </a:lvl3pPr>
            <a:lvl4pPr lvl="3" algn="ctr" rtl="0">
              <a:lnSpc>
                <a:spcPct val="100000"/>
              </a:lnSpc>
              <a:spcBef>
                <a:spcPts val="3200"/>
              </a:spcBef>
              <a:spcAft>
                <a:spcPts val="0"/>
              </a:spcAft>
              <a:buSzPts val="3000"/>
              <a:buNone/>
              <a:defRPr sz="6000"/>
            </a:lvl4pPr>
            <a:lvl5pPr lvl="4" algn="ctr" rtl="0">
              <a:lnSpc>
                <a:spcPct val="100000"/>
              </a:lnSpc>
              <a:spcBef>
                <a:spcPts val="3200"/>
              </a:spcBef>
              <a:spcAft>
                <a:spcPts val="0"/>
              </a:spcAft>
              <a:buSzPts val="3000"/>
              <a:buNone/>
              <a:defRPr sz="6000"/>
            </a:lvl5pPr>
            <a:lvl6pPr lvl="5" algn="ctr" rtl="0">
              <a:lnSpc>
                <a:spcPct val="100000"/>
              </a:lnSpc>
              <a:spcBef>
                <a:spcPts val="3200"/>
              </a:spcBef>
              <a:spcAft>
                <a:spcPts val="0"/>
              </a:spcAft>
              <a:buSzPts val="3000"/>
              <a:buNone/>
              <a:defRPr sz="6000"/>
            </a:lvl6pPr>
            <a:lvl7pPr lvl="6" algn="ctr" rtl="0">
              <a:lnSpc>
                <a:spcPct val="100000"/>
              </a:lnSpc>
              <a:spcBef>
                <a:spcPts val="3200"/>
              </a:spcBef>
              <a:spcAft>
                <a:spcPts val="0"/>
              </a:spcAft>
              <a:buSzPts val="3000"/>
              <a:buNone/>
              <a:defRPr sz="6000"/>
            </a:lvl7pPr>
            <a:lvl8pPr lvl="7" algn="ctr" rtl="0">
              <a:lnSpc>
                <a:spcPct val="100000"/>
              </a:lnSpc>
              <a:spcBef>
                <a:spcPts val="3200"/>
              </a:spcBef>
              <a:spcAft>
                <a:spcPts val="0"/>
              </a:spcAft>
              <a:buSzPts val="3000"/>
              <a:buNone/>
              <a:defRPr sz="6000"/>
            </a:lvl8pPr>
            <a:lvl9pPr lvl="8" algn="ctr" rtl="0">
              <a:lnSpc>
                <a:spcPct val="100000"/>
              </a:lnSpc>
              <a:spcBef>
                <a:spcPts val="3200"/>
              </a:spcBef>
              <a:spcAft>
                <a:spcPts val="3200"/>
              </a:spcAft>
              <a:buSzPts val="3000"/>
              <a:buNone/>
              <a:defRPr sz="6000"/>
            </a:lvl9pPr>
          </a:lstStyle>
          <a:p>
            <a:endParaRPr/>
          </a:p>
        </p:txBody>
      </p:sp>
    </p:spTree>
    <p:extLst>
      <p:ext uri="{BB962C8B-B14F-4D97-AF65-F5344CB8AC3E}">
        <p14:creationId xmlns:p14="http://schemas.microsoft.com/office/powerpoint/2010/main" val="1120170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058"/>
        <p:cNvGrpSpPr/>
        <p:nvPr/>
      </p:nvGrpSpPr>
      <p:grpSpPr>
        <a:xfrm>
          <a:off x="0" y="0"/>
          <a:ext cx="0" cy="0"/>
          <a:chOff x="0" y="0"/>
          <a:chExt cx="0" cy="0"/>
        </a:xfrm>
      </p:grpSpPr>
      <p:grpSp>
        <p:nvGrpSpPr>
          <p:cNvPr id="1059" name="Google Shape;1059;p24"/>
          <p:cNvGrpSpPr/>
          <p:nvPr/>
        </p:nvGrpSpPr>
        <p:grpSpPr>
          <a:xfrm>
            <a:off x="-10015875" y="60419"/>
            <a:ext cx="40423594" cy="10286854"/>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05" name="Google Shape;1105;p24"/>
          <p:cNvSpPr/>
          <p:nvPr/>
        </p:nvSpPr>
        <p:spPr>
          <a:xfrm>
            <a:off x="-3024150" y="-241250"/>
            <a:ext cx="23796600" cy="109452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06" name="Google Shape;1106;p24"/>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2202350"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08" name="Google Shape;1108;p24"/>
          <p:cNvSpPr txBox="1">
            <a:spLocks noGrp="1"/>
          </p:cNvSpPr>
          <p:nvPr>
            <p:ph type="subTitle" idx="2"/>
          </p:nvPr>
        </p:nvSpPr>
        <p:spPr>
          <a:xfrm>
            <a:off x="7157896"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09" name="Google Shape;1109;p24"/>
          <p:cNvSpPr txBox="1">
            <a:spLocks noGrp="1"/>
          </p:cNvSpPr>
          <p:nvPr>
            <p:ph type="subTitle" idx="3"/>
          </p:nvPr>
        </p:nvSpPr>
        <p:spPr>
          <a:xfrm>
            <a:off x="2202350"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0" name="Google Shape;1110;p24"/>
          <p:cNvSpPr txBox="1">
            <a:spLocks noGrp="1"/>
          </p:cNvSpPr>
          <p:nvPr>
            <p:ph type="subTitle" idx="4"/>
          </p:nvPr>
        </p:nvSpPr>
        <p:spPr>
          <a:xfrm>
            <a:off x="7157896"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1" name="Google Shape;1111;p24"/>
          <p:cNvSpPr txBox="1">
            <a:spLocks noGrp="1"/>
          </p:cNvSpPr>
          <p:nvPr>
            <p:ph type="subTitle" idx="5"/>
          </p:nvPr>
        </p:nvSpPr>
        <p:spPr>
          <a:xfrm>
            <a:off x="12113454"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2" name="Google Shape;1112;p24"/>
          <p:cNvSpPr txBox="1">
            <a:spLocks noGrp="1"/>
          </p:cNvSpPr>
          <p:nvPr>
            <p:ph type="subTitle" idx="6"/>
          </p:nvPr>
        </p:nvSpPr>
        <p:spPr>
          <a:xfrm>
            <a:off x="12113454"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3" name="Google Shape;1113;p24"/>
          <p:cNvSpPr txBox="1">
            <a:spLocks noGrp="1"/>
          </p:cNvSpPr>
          <p:nvPr>
            <p:ph type="subTitle" idx="7"/>
          </p:nvPr>
        </p:nvSpPr>
        <p:spPr>
          <a:xfrm>
            <a:off x="2202350"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7157894"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2202350"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7157894"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12113450"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12113450"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1786897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119"/>
        <p:cNvGrpSpPr/>
        <p:nvPr/>
      </p:nvGrpSpPr>
      <p:grpSpPr>
        <a:xfrm>
          <a:off x="0" y="0"/>
          <a:ext cx="0" cy="0"/>
          <a:chOff x="0" y="0"/>
          <a:chExt cx="0" cy="0"/>
        </a:xfrm>
      </p:grpSpPr>
      <p:grpSp>
        <p:nvGrpSpPr>
          <p:cNvPr id="1120" name="Google Shape;1120;p25"/>
          <p:cNvGrpSpPr/>
          <p:nvPr/>
        </p:nvGrpSpPr>
        <p:grpSpPr>
          <a:xfrm>
            <a:off x="-13900575" y="69"/>
            <a:ext cx="40423594" cy="10286854"/>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66" name="Google Shape;1166;p25"/>
          <p:cNvSpPr/>
          <p:nvPr/>
        </p:nvSpPr>
        <p:spPr>
          <a:xfrm rot="-1799984">
            <a:off x="-2793597" y="-4213681"/>
            <a:ext cx="23742194" cy="18484534"/>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67" name="Google Shape;1167;p25"/>
          <p:cNvSpPr txBox="1">
            <a:spLocks noGrp="1"/>
          </p:cNvSpPr>
          <p:nvPr>
            <p:ph type="title"/>
          </p:nvPr>
        </p:nvSpPr>
        <p:spPr>
          <a:xfrm>
            <a:off x="3575400" y="1080000"/>
            <a:ext cx="11137200" cy="267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1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3575400" y="3597850"/>
            <a:ext cx="11137200" cy="220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69" name="Google Shape;1169;p25"/>
          <p:cNvSpPr txBox="1"/>
          <p:nvPr/>
        </p:nvSpPr>
        <p:spPr>
          <a:xfrm>
            <a:off x="4198200" y="7223900"/>
            <a:ext cx="9891600" cy="1112400"/>
          </a:xfrm>
          <a:prstGeom prst="rect">
            <a:avLst/>
          </a:prstGeom>
          <a:noFill/>
          <a:ln>
            <a:noFill/>
          </a:ln>
        </p:spPr>
        <p:txBody>
          <a:bodyPr spcFirstLastPara="1" wrap="square" lIns="182850" tIns="182850" rIns="182850" bIns="182850" anchor="t" anchorCtr="0">
            <a:noAutofit/>
          </a:bodyPr>
          <a:lstStyle/>
          <a:p>
            <a:pPr marL="0" lvl="0" indent="0" algn="ctr" rtl="0">
              <a:spcBef>
                <a:spcPts val="600"/>
              </a:spcBef>
              <a:spcAft>
                <a:spcPts val="0"/>
              </a:spcAft>
              <a:buNone/>
            </a:pPr>
            <a:r>
              <a:rPr lang="en" sz="2400">
                <a:solidFill>
                  <a:schemeClr val="dk1"/>
                </a:solidFill>
                <a:latin typeface="Vollkorn"/>
                <a:ea typeface="Vollkorn"/>
                <a:cs typeface="Vollkorn"/>
                <a:sym typeface="Vollkorn"/>
              </a:rPr>
              <a:t>CREDITS: This presentation template was created by </a:t>
            </a:r>
            <a:r>
              <a:rPr lang="en" sz="2400" b="1">
                <a:solidFill>
                  <a:schemeClr val="hlink"/>
                </a:solidFill>
                <a:uFill>
                  <a:noFill/>
                </a:uFill>
                <a:latin typeface="Vollkorn"/>
                <a:ea typeface="Vollkorn"/>
                <a:cs typeface="Vollkorn"/>
                <a:sym typeface="Vollkorn"/>
                <a:hlinkClick r:id="rId2"/>
              </a:rPr>
              <a:t>Slidesgo</a:t>
            </a:r>
            <a:r>
              <a:rPr lang="en" sz="2400">
                <a:solidFill>
                  <a:schemeClr val="dk1"/>
                </a:solidFill>
                <a:latin typeface="Vollkorn"/>
                <a:ea typeface="Vollkorn"/>
                <a:cs typeface="Vollkorn"/>
                <a:sym typeface="Vollkorn"/>
              </a:rPr>
              <a:t>, and includes icons by </a:t>
            </a:r>
            <a:r>
              <a:rPr lang="en" sz="24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2400">
                <a:solidFill>
                  <a:schemeClr val="dk1"/>
                </a:solidFill>
                <a:latin typeface="Vollkorn"/>
                <a:ea typeface="Vollkorn"/>
                <a:cs typeface="Vollkorn"/>
                <a:sym typeface="Vollkorn"/>
              </a:rPr>
              <a:t>, and infographics &amp; images by </a:t>
            </a:r>
            <a:r>
              <a:rPr lang="en" sz="24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2400" b="1">
                <a:solidFill>
                  <a:schemeClr val="dk1"/>
                </a:solidFill>
                <a:latin typeface="Vollkorn"/>
                <a:ea typeface="Vollkorn"/>
                <a:cs typeface="Vollkorn"/>
                <a:sym typeface="Vollkorn"/>
              </a:rPr>
              <a:t> </a:t>
            </a:r>
            <a:endParaRPr sz="2400" b="1">
              <a:solidFill>
                <a:schemeClr val="dk1"/>
              </a:solidFill>
              <a:latin typeface="Vollkorn"/>
              <a:ea typeface="Vollkorn"/>
              <a:cs typeface="Vollkorn"/>
              <a:sym typeface="Vollkorn"/>
            </a:endParaRPr>
          </a:p>
        </p:txBody>
      </p:sp>
    </p:spTree>
    <p:extLst>
      <p:ext uri="{BB962C8B-B14F-4D97-AF65-F5344CB8AC3E}">
        <p14:creationId xmlns:p14="http://schemas.microsoft.com/office/powerpoint/2010/main" val="400087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1170"/>
        <p:cNvGrpSpPr/>
        <p:nvPr/>
      </p:nvGrpSpPr>
      <p:grpSpPr>
        <a:xfrm>
          <a:off x="0" y="0"/>
          <a:ext cx="0" cy="0"/>
          <a:chOff x="0" y="0"/>
          <a:chExt cx="0" cy="0"/>
        </a:xfrm>
      </p:grpSpPr>
      <p:grpSp>
        <p:nvGrpSpPr>
          <p:cNvPr id="1171" name="Google Shape;1171;p26"/>
          <p:cNvGrpSpPr/>
          <p:nvPr/>
        </p:nvGrpSpPr>
        <p:grpSpPr>
          <a:xfrm>
            <a:off x="-10015875" y="-2521698"/>
            <a:ext cx="40423594" cy="159306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219" name="Google Shape;1219;p26"/>
          <p:cNvGrpSpPr/>
          <p:nvPr/>
        </p:nvGrpSpPr>
        <p:grpSpPr>
          <a:xfrm>
            <a:off x="14202688" y="5126993"/>
            <a:ext cx="1832848" cy="2822094"/>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234" name="Google Shape;1234;p26"/>
          <p:cNvGrpSpPr/>
          <p:nvPr/>
        </p:nvGrpSpPr>
        <p:grpSpPr>
          <a:xfrm>
            <a:off x="510009" y="474408"/>
            <a:ext cx="1832902" cy="2088184"/>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Tree>
    <p:extLst>
      <p:ext uri="{BB962C8B-B14F-4D97-AF65-F5344CB8AC3E}">
        <p14:creationId xmlns:p14="http://schemas.microsoft.com/office/powerpoint/2010/main" val="6720597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1247"/>
        <p:cNvGrpSpPr/>
        <p:nvPr/>
      </p:nvGrpSpPr>
      <p:grpSpPr>
        <a:xfrm>
          <a:off x="0" y="0"/>
          <a:ext cx="0" cy="0"/>
          <a:chOff x="0" y="0"/>
          <a:chExt cx="0" cy="0"/>
        </a:xfrm>
      </p:grpSpPr>
      <p:grpSp>
        <p:nvGrpSpPr>
          <p:cNvPr id="1248" name="Google Shape;1248;p27"/>
          <p:cNvGrpSpPr/>
          <p:nvPr/>
        </p:nvGrpSpPr>
        <p:grpSpPr>
          <a:xfrm>
            <a:off x="-10015875" y="60419"/>
            <a:ext cx="40423594" cy="10286854"/>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294" name="Google Shape;1294;p27"/>
          <p:cNvSpPr/>
          <p:nvPr/>
        </p:nvSpPr>
        <p:spPr>
          <a:xfrm>
            <a:off x="-609350" y="-2521698"/>
            <a:ext cx="23840400" cy="15930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grpSp>
        <p:nvGrpSpPr>
          <p:cNvPr id="1295" name="Google Shape;1295;p27"/>
          <p:cNvGrpSpPr/>
          <p:nvPr/>
        </p:nvGrpSpPr>
        <p:grpSpPr>
          <a:xfrm>
            <a:off x="1426445" y="1924585"/>
            <a:ext cx="1490526" cy="2145950"/>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306" name="Google Shape;1306;p27"/>
          <p:cNvGrpSpPr/>
          <p:nvPr/>
        </p:nvGrpSpPr>
        <p:grpSpPr>
          <a:xfrm>
            <a:off x="15321661" y="618276"/>
            <a:ext cx="2722462" cy="1629332"/>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319" name="Google Shape;1319;p27"/>
          <p:cNvGrpSpPr/>
          <p:nvPr/>
        </p:nvGrpSpPr>
        <p:grpSpPr>
          <a:xfrm>
            <a:off x="2980321" y="4070573"/>
            <a:ext cx="1145074" cy="2145898"/>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Tree>
    <p:extLst>
      <p:ext uri="{BB962C8B-B14F-4D97-AF65-F5344CB8AC3E}">
        <p14:creationId xmlns:p14="http://schemas.microsoft.com/office/powerpoint/2010/main" val="3518959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1332"/>
        <p:cNvGrpSpPr/>
        <p:nvPr/>
      </p:nvGrpSpPr>
      <p:grpSpPr>
        <a:xfrm>
          <a:off x="0" y="0"/>
          <a:ext cx="0" cy="0"/>
          <a:chOff x="0" y="0"/>
          <a:chExt cx="0" cy="0"/>
        </a:xfrm>
      </p:grpSpPr>
      <p:grpSp>
        <p:nvGrpSpPr>
          <p:cNvPr id="1333" name="Google Shape;1333;p28"/>
          <p:cNvGrpSpPr/>
          <p:nvPr/>
        </p:nvGrpSpPr>
        <p:grpSpPr>
          <a:xfrm>
            <a:off x="-10015875" y="60419"/>
            <a:ext cx="40423594" cy="10286854"/>
            <a:chOff x="-2017361" y="955950"/>
            <a:chExt cx="13655697" cy="3475054"/>
          </a:xfrm>
        </p:grpSpPr>
        <p:sp>
          <p:nvSpPr>
            <p:cNvPr id="1334" name="Google Shape;1334;p2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5" name="Google Shape;1335;p2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6" name="Google Shape;1336;p2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7" name="Google Shape;1337;p2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8" name="Google Shape;1338;p2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9" name="Google Shape;1339;p2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0" name="Google Shape;1340;p2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1" name="Google Shape;1341;p2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2" name="Google Shape;1342;p2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3" name="Google Shape;1343;p2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4" name="Google Shape;1344;p2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5" name="Google Shape;1345;p2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6" name="Google Shape;1346;p2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7" name="Google Shape;1347;p2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8" name="Google Shape;1348;p2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49" name="Google Shape;1349;p2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0" name="Google Shape;1350;p2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1" name="Google Shape;1351;p2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2" name="Google Shape;1352;p2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3" name="Google Shape;1353;p2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4" name="Google Shape;1354;p2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5" name="Google Shape;1355;p2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6" name="Google Shape;1356;p2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7" name="Google Shape;1357;p2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8" name="Google Shape;1358;p2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59" name="Google Shape;1359;p2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0" name="Google Shape;1360;p2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1" name="Google Shape;1361;p2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2" name="Google Shape;1362;p2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3" name="Google Shape;1363;p2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4" name="Google Shape;1364;p2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5" name="Google Shape;1365;p2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6" name="Google Shape;1366;p2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7" name="Google Shape;1367;p2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8" name="Google Shape;1368;p2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69" name="Google Shape;1369;p2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0" name="Google Shape;1370;p2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1" name="Google Shape;1371;p2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2" name="Google Shape;1372;p2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3" name="Google Shape;1373;p2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4" name="Google Shape;1374;p2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5" name="Google Shape;1375;p2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6" name="Google Shape;1376;p2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7" name="Google Shape;1377;p2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78" name="Google Shape;1378;p2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379" name="Google Shape;1379;p28"/>
          <p:cNvSpPr/>
          <p:nvPr/>
        </p:nvSpPr>
        <p:spPr>
          <a:xfrm>
            <a:off x="-708300" y="-442450"/>
            <a:ext cx="19720800" cy="114150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380" name="Google Shape;1380;p28"/>
          <p:cNvSpPr txBox="1">
            <a:spLocks noGrp="1"/>
          </p:cNvSpPr>
          <p:nvPr>
            <p:ph type="title" hasCustomPrompt="1"/>
          </p:nvPr>
        </p:nvSpPr>
        <p:spPr>
          <a:xfrm>
            <a:off x="4937700" y="1527000"/>
            <a:ext cx="8412600" cy="12804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10000">
                <a:solidFill>
                  <a:schemeClr val="accent3"/>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1381" name="Google Shape;1381;p28"/>
          <p:cNvSpPr txBox="1">
            <a:spLocks noGrp="1"/>
          </p:cNvSpPr>
          <p:nvPr>
            <p:ph type="subTitle" idx="1"/>
          </p:nvPr>
        </p:nvSpPr>
        <p:spPr>
          <a:xfrm>
            <a:off x="4937700" y="2502590"/>
            <a:ext cx="84126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3200">
                <a:solidFill>
                  <a:schemeClr val="dk1"/>
                </a:solidFill>
              </a:defRPr>
            </a:lvl1pPr>
            <a:lvl2pPr lvl="1" algn="ctr" rtl="0">
              <a:lnSpc>
                <a:spcPct val="100000"/>
              </a:lnSpc>
              <a:spcBef>
                <a:spcPts val="0"/>
              </a:spcBef>
              <a:spcAft>
                <a:spcPts val="0"/>
              </a:spcAft>
              <a:buClr>
                <a:schemeClr val="dk1"/>
              </a:buClr>
              <a:buSzPts val="2100"/>
              <a:buNone/>
              <a:defRPr sz="4200">
                <a:solidFill>
                  <a:schemeClr val="dk1"/>
                </a:solidFill>
              </a:defRPr>
            </a:lvl2pPr>
            <a:lvl3pPr lvl="2" algn="ctr" rtl="0">
              <a:lnSpc>
                <a:spcPct val="100000"/>
              </a:lnSpc>
              <a:spcBef>
                <a:spcPts val="0"/>
              </a:spcBef>
              <a:spcAft>
                <a:spcPts val="0"/>
              </a:spcAft>
              <a:buClr>
                <a:schemeClr val="dk1"/>
              </a:buClr>
              <a:buSzPts val="2100"/>
              <a:buNone/>
              <a:defRPr sz="4200">
                <a:solidFill>
                  <a:schemeClr val="dk1"/>
                </a:solidFill>
              </a:defRPr>
            </a:lvl3pPr>
            <a:lvl4pPr lvl="3"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9pPr>
          </a:lstStyle>
          <a:p>
            <a:endParaRPr/>
          </a:p>
        </p:txBody>
      </p:sp>
      <p:sp>
        <p:nvSpPr>
          <p:cNvPr id="1382" name="Google Shape;1382;p28"/>
          <p:cNvSpPr txBox="1">
            <a:spLocks noGrp="1"/>
          </p:cNvSpPr>
          <p:nvPr>
            <p:ph type="title" idx="2" hasCustomPrompt="1"/>
          </p:nvPr>
        </p:nvSpPr>
        <p:spPr>
          <a:xfrm>
            <a:off x="4937700" y="4137580"/>
            <a:ext cx="8412600" cy="12804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10000">
                <a:solidFill>
                  <a:schemeClr val="accent3"/>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1383" name="Google Shape;1383;p28"/>
          <p:cNvSpPr txBox="1">
            <a:spLocks noGrp="1"/>
          </p:cNvSpPr>
          <p:nvPr>
            <p:ph type="subTitle" idx="3"/>
          </p:nvPr>
        </p:nvSpPr>
        <p:spPr>
          <a:xfrm>
            <a:off x="4937700" y="5113220"/>
            <a:ext cx="84126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3200">
                <a:solidFill>
                  <a:schemeClr val="dk1"/>
                </a:solidFill>
              </a:defRPr>
            </a:lvl1pPr>
            <a:lvl2pPr lvl="1" algn="ctr" rtl="0">
              <a:lnSpc>
                <a:spcPct val="100000"/>
              </a:lnSpc>
              <a:spcBef>
                <a:spcPts val="0"/>
              </a:spcBef>
              <a:spcAft>
                <a:spcPts val="0"/>
              </a:spcAft>
              <a:buClr>
                <a:schemeClr val="dk1"/>
              </a:buClr>
              <a:buSzPts val="2100"/>
              <a:buNone/>
              <a:defRPr sz="4200">
                <a:solidFill>
                  <a:schemeClr val="dk1"/>
                </a:solidFill>
              </a:defRPr>
            </a:lvl2pPr>
            <a:lvl3pPr lvl="2" algn="ctr" rtl="0">
              <a:lnSpc>
                <a:spcPct val="100000"/>
              </a:lnSpc>
              <a:spcBef>
                <a:spcPts val="0"/>
              </a:spcBef>
              <a:spcAft>
                <a:spcPts val="0"/>
              </a:spcAft>
              <a:buClr>
                <a:schemeClr val="dk1"/>
              </a:buClr>
              <a:buSzPts val="2100"/>
              <a:buNone/>
              <a:defRPr sz="4200">
                <a:solidFill>
                  <a:schemeClr val="dk1"/>
                </a:solidFill>
              </a:defRPr>
            </a:lvl3pPr>
            <a:lvl4pPr lvl="3"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9pPr>
          </a:lstStyle>
          <a:p>
            <a:endParaRPr/>
          </a:p>
        </p:txBody>
      </p:sp>
      <p:sp>
        <p:nvSpPr>
          <p:cNvPr id="1384" name="Google Shape;1384;p28"/>
          <p:cNvSpPr txBox="1">
            <a:spLocks noGrp="1"/>
          </p:cNvSpPr>
          <p:nvPr>
            <p:ph type="title" idx="4" hasCustomPrompt="1"/>
          </p:nvPr>
        </p:nvSpPr>
        <p:spPr>
          <a:xfrm>
            <a:off x="4937700" y="6748110"/>
            <a:ext cx="8412600" cy="12804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10000">
                <a:solidFill>
                  <a:schemeClr val="accent3"/>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1385" name="Google Shape;1385;p28"/>
          <p:cNvSpPr txBox="1">
            <a:spLocks noGrp="1"/>
          </p:cNvSpPr>
          <p:nvPr>
            <p:ph type="subTitle" idx="5"/>
          </p:nvPr>
        </p:nvSpPr>
        <p:spPr>
          <a:xfrm>
            <a:off x="4937700" y="7723750"/>
            <a:ext cx="84126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3200">
                <a:solidFill>
                  <a:schemeClr val="dk1"/>
                </a:solidFill>
              </a:defRPr>
            </a:lvl1pPr>
            <a:lvl2pPr lvl="1" algn="ctr" rtl="0">
              <a:lnSpc>
                <a:spcPct val="100000"/>
              </a:lnSpc>
              <a:spcBef>
                <a:spcPts val="0"/>
              </a:spcBef>
              <a:spcAft>
                <a:spcPts val="0"/>
              </a:spcAft>
              <a:buClr>
                <a:schemeClr val="dk1"/>
              </a:buClr>
              <a:buSzPts val="2100"/>
              <a:buNone/>
              <a:defRPr sz="4200">
                <a:solidFill>
                  <a:schemeClr val="dk1"/>
                </a:solidFill>
              </a:defRPr>
            </a:lvl2pPr>
            <a:lvl3pPr lvl="2" algn="ctr" rtl="0">
              <a:lnSpc>
                <a:spcPct val="100000"/>
              </a:lnSpc>
              <a:spcBef>
                <a:spcPts val="0"/>
              </a:spcBef>
              <a:spcAft>
                <a:spcPts val="0"/>
              </a:spcAft>
              <a:buClr>
                <a:schemeClr val="dk1"/>
              </a:buClr>
              <a:buSzPts val="2100"/>
              <a:buNone/>
              <a:defRPr sz="4200">
                <a:solidFill>
                  <a:schemeClr val="dk1"/>
                </a:solidFill>
              </a:defRPr>
            </a:lvl3pPr>
            <a:lvl4pPr lvl="3"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4200">
                <a:solidFill>
                  <a:schemeClr val="dk1"/>
                </a:solidFill>
                <a:latin typeface="PT Sans"/>
                <a:ea typeface="PT Sans"/>
                <a:cs typeface="PT Sans"/>
                <a:sym typeface="PT Sans"/>
              </a:defRPr>
            </a:lvl9pPr>
          </a:lstStyle>
          <a:p>
            <a:endParaRPr/>
          </a:p>
        </p:txBody>
      </p:sp>
    </p:spTree>
    <p:extLst>
      <p:ext uri="{BB962C8B-B14F-4D97-AF65-F5344CB8AC3E}">
        <p14:creationId xmlns:p14="http://schemas.microsoft.com/office/powerpoint/2010/main" val="2802309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4300550" y="2405700"/>
            <a:ext cx="9687000" cy="36468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14400">
                <a:solidFill>
                  <a:schemeClr val="lt1"/>
                </a:solidFill>
              </a:defRPr>
            </a:lvl1pPr>
            <a:lvl2pPr lvl="1">
              <a:spcBef>
                <a:spcPts val="0"/>
              </a:spcBef>
              <a:spcAft>
                <a:spcPts val="0"/>
              </a:spcAft>
              <a:buClr>
                <a:schemeClr val="lt1"/>
              </a:buClr>
              <a:buSzPts val="4800"/>
              <a:buNone/>
              <a:defRPr sz="9600">
                <a:solidFill>
                  <a:schemeClr val="lt1"/>
                </a:solidFill>
              </a:defRPr>
            </a:lvl2pPr>
            <a:lvl3pPr lvl="2">
              <a:spcBef>
                <a:spcPts val="0"/>
              </a:spcBef>
              <a:spcAft>
                <a:spcPts val="0"/>
              </a:spcAft>
              <a:buClr>
                <a:schemeClr val="lt1"/>
              </a:buClr>
              <a:buSzPts val="4800"/>
              <a:buNone/>
              <a:defRPr sz="9600">
                <a:solidFill>
                  <a:schemeClr val="lt1"/>
                </a:solidFill>
              </a:defRPr>
            </a:lvl3pPr>
            <a:lvl4pPr lvl="3">
              <a:spcBef>
                <a:spcPts val="0"/>
              </a:spcBef>
              <a:spcAft>
                <a:spcPts val="0"/>
              </a:spcAft>
              <a:buClr>
                <a:schemeClr val="lt1"/>
              </a:buClr>
              <a:buSzPts val="4800"/>
              <a:buNone/>
              <a:defRPr sz="9600">
                <a:solidFill>
                  <a:schemeClr val="lt1"/>
                </a:solidFill>
              </a:defRPr>
            </a:lvl4pPr>
            <a:lvl5pPr lvl="4">
              <a:spcBef>
                <a:spcPts val="0"/>
              </a:spcBef>
              <a:spcAft>
                <a:spcPts val="0"/>
              </a:spcAft>
              <a:buClr>
                <a:schemeClr val="lt1"/>
              </a:buClr>
              <a:buSzPts val="4800"/>
              <a:buNone/>
              <a:defRPr sz="9600">
                <a:solidFill>
                  <a:schemeClr val="lt1"/>
                </a:solidFill>
              </a:defRPr>
            </a:lvl5pPr>
            <a:lvl6pPr lvl="5">
              <a:spcBef>
                <a:spcPts val="0"/>
              </a:spcBef>
              <a:spcAft>
                <a:spcPts val="0"/>
              </a:spcAft>
              <a:buClr>
                <a:schemeClr val="lt1"/>
              </a:buClr>
              <a:buSzPts val="4800"/>
              <a:buNone/>
              <a:defRPr sz="9600">
                <a:solidFill>
                  <a:schemeClr val="lt1"/>
                </a:solidFill>
              </a:defRPr>
            </a:lvl6pPr>
            <a:lvl7pPr lvl="6">
              <a:spcBef>
                <a:spcPts val="0"/>
              </a:spcBef>
              <a:spcAft>
                <a:spcPts val="0"/>
              </a:spcAft>
              <a:buClr>
                <a:schemeClr val="lt1"/>
              </a:buClr>
              <a:buSzPts val="4800"/>
              <a:buNone/>
              <a:defRPr sz="9600">
                <a:solidFill>
                  <a:schemeClr val="lt1"/>
                </a:solidFill>
              </a:defRPr>
            </a:lvl7pPr>
            <a:lvl8pPr lvl="7">
              <a:spcBef>
                <a:spcPts val="0"/>
              </a:spcBef>
              <a:spcAft>
                <a:spcPts val="0"/>
              </a:spcAft>
              <a:buClr>
                <a:schemeClr val="lt1"/>
              </a:buClr>
              <a:buSzPts val="4800"/>
              <a:buNone/>
              <a:defRPr sz="9600">
                <a:solidFill>
                  <a:schemeClr val="lt1"/>
                </a:solidFill>
              </a:defRPr>
            </a:lvl8pPr>
            <a:lvl9pPr lvl="8">
              <a:spcBef>
                <a:spcPts val="0"/>
              </a:spcBef>
              <a:spcAft>
                <a:spcPts val="0"/>
              </a:spcAft>
              <a:buClr>
                <a:schemeClr val="lt1"/>
              </a:buClr>
              <a:buSzPts val="4800"/>
              <a:buNone/>
              <a:defRPr sz="9600">
                <a:solidFill>
                  <a:schemeClr val="lt1"/>
                </a:solidFill>
              </a:defRPr>
            </a:lvl9pPr>
          </a:lstStyle>
          <a:p>
            <a:endParaRPr/>
          </a:p>
        </p:txBody>
      </p:sp>
      <p:pic>
        <p:nvPicPr>
          <p:cNvPr id="50" name="Google Shape;50;p8"/>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876140" y="746158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3448905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 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4300550" y="2405700"/>
            <a:ext cx="9687000" cy="36468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14400">
                <a:solidFill>
                  <a:schemeClr val="lt1"/>
                </a:solidFill>
              </a:defRPr>
            </a:lvl1pPr>
            <a:lvl2pPr lvl="1">
              <a:spcBef>
                <a:spcPts val="0"/>
              </a:spcBef>
              <a:spcAft>
                <a:spcPts val="0"/>
              </a:spcAft>
              <a:buClr>
                <a:schemeClr val="lt1"/>
              </a:buClr>
              <a:buSzPts val="4800"/>
              <a:buNone/>
              <a:defRPr sz="9600">
                <a:solidFill>
                  <a:schemeClr val="lt1"/>
                </a:solidFill>
              </a:defRPr>
            </a:lvl2pPr>
            <a:lvl3pPr lvl="2">
              <a:spcBef>
                <a:spcPts val="0"/>
              </a:spcBef>
              <a:spcAft>
                <a:spcPts val="0"/>
              </a:spcAft>
              <a:buClr>
                <a:schemeClr val="lt1"/>
              </a:buClr>
              <a:buSzPts val="4800"/>
              <a:buNone/>
              <a:defRPr sz="9600">
                <a:solidFill>
                  <a:schemeClr val="lt1"/>
                </a:solidFill>
              </a:defRPr>
            </a:lvl3pPr>
            <a:lvl4pPr lvl="3">
              <a:spcBef>
                <a:spcPts val="0"/>
              </a:spcBef>
              <a:spcAft>
                <a:spcPts val="0"/>
              </a:spcAft>
              <a:buClr>
                <a:schemeClr val="lt1"/>
              </a:buClr>
              <a:buSzPts val="4800"/>
              <a:buNone/>
              <a:defRPr sz="9600">
                <a:solidFill>
                  <a:schemeClr val="lt1"/>
                </a:solidFill>
              </a:defRPr>
            </a:lvl4pPr>
            <a:lvl5pPr lvl="4">
              <a:spcBef>
                <a:spcPts val="0"/>
              </a:spcBef>
              <a:spcAft>
                <a:spcPts val="0"/>
              </a:spcAft>
              <a:buClr>
                <a:schemeClr val="lt1"/>
              </a:buClr>
              <a:buSzPts val="4800"/>
              <a:buNone/>
              <a:defRPr sz="9600">
                <a:solidFill>
                  <a:schemeClr val="lt1"/>
                </a:solidFill>
              </a:defRPr>
            </a:lvl5pPr>
            <a:lvl6pPr lvl="5">
              <a:spcBef>
                <a:spcPts val="0"/>
              </a:spcBef>
              <a:spcAft>
                <a:spcPts val="0"/>
              </a:spcAft>
              <a:buClr>
                <a:schemeClr val="lt1"/>
              </a:buClr>
              <a:buSzPts val="4800"/>
              <a:buNone/>
              <a:defRPr sz="9600">
                <a:solidFill>
                  <a:schemeClr val="lt1"/>
                </a:solidFill>
              </a:defRPr>
            </a:lvl6pPr>
            <a:lvl7pPr lvl="6">
              <a:spcBef>
                <a:spcPts val="0"/>
              </a:spcBef>
              <a:spcAft>
                <a:spcPts val="0"/>
              </a:spcAft>
              <a:buClr>
                <a:schemeClr val="lt1"/>
              </a:buClr>
              <a:buSzPts val="4800"/>
              <a:buNone/>
              <a:defRPr sz="9600">
                <a:solidFill>
                  <a:schemeClr val="lt1"/>
                </a:solidFill>
              </a:defRPr>
            </a:lvl7pPr>
            <a:lvl8pPr lvl="7">
              <a:spcBef>
                <a:spcPts val="0"/>
              </a:spcBef>
              <a:spcAft>
                <a:spcPts val="0"/>
              </a:spcAft>
              <a:buClr>
                <a:schemeClr val="lt1"/>
              </a:buClr>
              <a:buSzPts val="4800"/>
              <a:buNone/>
              <a:defRPr sz="9600">
                <a:solidFill>
                  <a:schemeClr val="lt1"/>
                </a:solidFill>
              </a:defRPr>
            </a:lvl8pPr>
            <a:lvl9pPr lvl="8">
              <a:spcBef>
                <a:spcPts val="0"/>
              </a:spcBef>
              <a:spcAft>
                <a:spcPts val="0"/>
              </a:spcAft>
              <a:buClr>
                <a:schemeClr val="lt1"/>
              </a:buClr>
              <a:buSzPts val="4800"/>
              <a:buNone/>
              <a:defRPr sz="9600">
                <a:solidFill>
                  <a:schemeClr val="lt1"/>
                </a:solidFill>
              </a:defRPr>
            </a:lvl9pPr>
          </a:lstStyle>
          <a:p>
            <a:endParaRPr/>
          </a:p>
        </p:txBody>
      </p:sp>
      <p:pic>
        <p:nvPicPr>
          <p:cNvPr id="50" name="Google Shape;50;p8"/>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876140" y="746158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9411223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702600" y="1078800"/>
            <a:ext cx="10882800" cy="45258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11400"/>
            </a:lvl1pPr>
            <a:lvl2pPr lvl="1" algn="ctr">
              <a:spcBef>
                <a:spcPts val="0"/>
              </a:spcBef>
              <a:spcAft>
                <a:spcPts val="0"/>
              </a:spcAft>
              <a:buClr>
                <a:srgbClr val="191919"/>
              </a:buClr>
              <a:buSzPts val="5200"/>
              <a:buNone/>
              <a:defRPr sz="10400">
                <a:solidFill>
                  <a:srgbClr val="191919"/>
                </a:solidFill>
              </a:defRPr>
            </a:lvl2pPr>
            <a:lvl3pPr lvl="2" algn="ctr">
              <a:spcBef>
                <a:spcPts val="0"/>
              </a:spcBef>
              <a:spcAft>
                <a:spcPts val="0"/>
              </a:spcAft>
              <a:buClr>
                <a:srgbClr val="191919"/>
              </a:buClr>
              <a:buSzPts val="5200"/>
              <a:buNone/>
              <a:defRPr sz="10400">
                <a:solidFill>
                  <a:srgbClr val="191919"/>
                </a:solidFill>
              </a:defRPr>
            </a:lvl3pPr>
            <a:lvl4pPr lvl="3" algn="ctr">
              <a:spcBef>
                <a:spcPts val="0"/>
              </a:spcBef>
              <a:spcAft>
                <a:spcPts val="0"/>
              </a:spcAft>
              <a:buClr>
                <a:srgbClr val="191919"/>
              </a:buClr>
              <a:buSzPts val="5200"/>
              <a:buNone/>
              <a:defRPr sz="10400">
                <a:solidFill>
                  <a:srgbClr val="191919"/>
                </a:solidFill>
              </a:defRPr>
            </a:lvl4pPr>
            <a:lvl5pPr lvl="4" algn="ctr">
              <a:spcBef>
                <a:spcPts val="0"/>
              </a:spcBef>
              <a:spcAft>
                <a:spcPts val="0"/>
              </a:spcAft>
              <a:buClr>
                <a:srgbClr val="191919"/>
              </a:buClr>
              <a:buSzPts val="5200"/>
              <a:buNone/>
              <a:defRPr sz="10400">
                <a:solidFill>
                  <a:srgbClr val="191919"/>
                </a:solidFill>
              </a:defRPr>
            </a:lvl5pPr>
            <a:lvl6pPr lvl="5" algn="ctr">
              <a:spcBef>
                <a:spcPts val="0"/>
              </a:spcBef>
              <a:spcAft>
                <a:spcPts val="0"/>
              </a:spcAft>
              <a:buClr>
                <a:srgbClr val="191919"/>
              </a:buClr>
              <a:buSzPts val="5200"/>
              <a:buNone/>
              <a:defRPr sz="10400">
                <a:solidFill>
                  <a:srgbClr val="191919"/>
                </a:solidFill>
              </a:defRPr>
            </a:lvl6pPr>
            <a:lvl7pPr lvl="6" algn="ctr">
              <a:spcBef>
                <a:spcPts val="0"/>
              </a:spcBef>
              <a:spcAft>
                <a:spcPts val="0"/>
              </a:spcAft>
              <a:buClr>
                <a:srgbClr val="191919"/>
              </a:buClr>
              <a:buSzPts val="5200"/>
              <a:buNone/>
              <a:defRPr sz="10400">
                <a:solidFill>
                  <a:srgbClr val="191919"/>
                </a:solidFill>
              </a:defRPr>
            </a:lvl7pPr>
            <a:lvl8pPr lvl="7" algn="ctr">
              <a:spcBef>
                <a:spcPts val="0"/>
              </a:spcBef>
              <a:spcAft>
                <a:spcPts val="0"/>
              </a:spcAft>
              <a:buClr>
                <a:srgbClr val="191919"/>
              </a:buClr>
              <a:buSzPts val="5200"/>
              <a:buNone/>
              <a:defRPr sz="10400">
                <a:solidFill>
                  <a:srgbClr val="191919"/>
                </a:solidFill>
              </a:defRPr>
            </a:lvl8pPr>
            <a:lvl9pPr lvl="8" algn="ctr">
              <a:spcBef>
                <a:spcPts val="0"/>
              </a:spcBef>
              <a:spcAft>
                <a:spcPts val="0"/>
              </a:spcAft>
              <a:buClr>
                <a:srgbClr val="191919"/>
              </a:buClr>
              <a:buSzPts val="5200"/>
              <a:buNone/>
              <a:defRPr sz="10400">
                <a:solidFill>
                  <a:srgbClr val="191919"/>
                </a:solidFill>
              </a:defRPr>
            </a:lvl9pPr>
          </a:lstStyle>
          <a:p>
            <a:endParaRPr/>
          </a:p>
        </p:txBody>
      </p:sp>
      <p:sp>
        <p:nvSpPr>
          <p:cNvPr id="10" name="Google Shape;10;p2"/>
          <p:cNvSpPr txBox="1">
            <a:spLocks noGrp="1"/>
          </p:cNvSpPr>
          <p:nvPr>
            <p:ph type="subTitle" idx="1"/>
          </p:nvPr>
        </p:nvSpPr>
        <p:spPr>
          <a:xfrm>
            <a:off x="4615100" y="5506600"/>
            <a:ext cx="9057600" cy="951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400"/>
              <a:buNone/>
              <a:defRPr sz="3200">
                <a:solidFill>
                  <a:schemeClr val="dk1"/>
                </a:solidFill>
              </a:defRPr>
            </a:lvl1pPr>
            <a:lvl2pPr lvl="1" algn="ctr">
              <a:lnSpc>
                <a:spcPct val="100000"/>
              </a:lnSpc>
              <a:spcBef>
                <a:spcPts val="0"/>
              </a:spcBef>
              <a:spcAft>
                <a:spcPts val="0"/>
              </a:spcAft>
              <a:buClr>
                <a:schemeClr val="dk1"/>
              </a:buClr>
              <a:buSzPts val="1800"/>
              <a:buNone/>
              <a:defRPr sz="3600">
                <a:solidFill>
                  <a:schemeClr val="dk1"/>
                </a:solidFill>
              </a:defRPr>
            </a:lvl2pPr>
            <a:lvl3pPr lvl="2" algn="ctr">
              <a:lnSpc>
                <a:spcPct val="100000"/>
              </a:lnSpc>
              <a:spcBef>
                <a:spcPts val="0"/>
              </a:spcBef>
              <a:spcAft>
                <a:spcPts val="0"/>
              </a:spcAft>
              <a:buClr>
                <a:schemeClr val="dk1"/>
              </a:buClr>
              <a:buSzPts val="1800"/>
              <a:buNone/>
              <a:defRPr sz="3600">
                <a:solidFill>
                  <a:schemeClr val="dk1"/>
                </a:solidFill>
              </a:defRPr>
            </a:lvl3pPr>
            <a:lvl4pPr lvl="3" algn="ctr">
              <a:lnSpc>
                <a:spcPct val="100000"/>
              </a:lnSpc>
              <a:spcBef>
                <a:spcPts val="0"/>
              </a:spcBef>
              <a:spcAft>
                <a:spcPts val="0"/>
              </a:spcAft>
              <a:buClr>
                <a:schemeClr val="dk1"/>
              </a:buClr>
              <a:buSzPts val="1800"/>
              <a:buNone/>
              <a:defRPr sz="3600">
                <a:solidFill>
                  <a:schemeClr val="dk1"/>
                </a:solidFill>
              </a:defRPr>
            </a:lvl4pPr>
            <a:lvl5pPr lvl="4" algn="ctr">
              <a:lnSpc>
                <a:spcPct val="100000"/>
              </a:lnSpc>
              <a:spcBef>
                <a:spcPts val="0"/>
              </a:spcBef>
              <a:spcAft>
                <a:spcPts val="0"/>
              </a:spcAft>
              <a:buClr>
                <a:schemeClr val="dk1"/>
              </a:buClr>
              <a:buSzPts val="1800"/>
              <a:buNone/>
              <a:defRPr sz="3600">
                <a:solidFill>
                  <a:schemeClr val="dk1"/>
                </a:solidFill>
              </a:defRPr>
            </a:lvl5pPr>
            <a:lvl6pPr lvl="5" algn="ctr">
              <a:lnSpc>
                <a:spcPct val="100000"/>
              </a:lnSpc>
              <a:spcBef>
                <a:spcPts val="0"/>
              </a:spcBef>
              <a:spcAft>
                <a:spcPts val="0"/>
              </a:spcAft>
              <a:buClr>
                <a:schemeClr val="dk1"/>
              </a:buClr>
              <a:buSzPts val="1800"/>
              <a:buNone/>
              <a:defRPr sz="3600">
                <a:solidFill>
                  <a:schemeClr val="dk1"/>
                </a:solidFill>
              </a:defRPr>
            </a:lvl6pPr>
            <a:lvl7pPr lvl="6" algn="ctr">
              <a:lnSpc>
                <a:spcPct val="100000"/>
              </a:lnSpc>
              <a:spcBef>
                <a:spcPts val="0"/>
              </a:spcBef>
              <a:spcAft>
                <a:spcPts val="0"/>
              </a:spcAft>
              <a:buClr>
                <a:schemeClr val="dk1"/>
              </a:buClr>
              <a:buSzPts val="1800"/>
              <a:buNone/>
              <a:defRPr sz="3600">
                <a:solidFill>
                  <a:schemeClr val="dk1"/>
                </a:solidFill>
              </a:defRPr>
            </a:lvl7pPr>
            <a:lvl8pPr lvl="7" algn="ctr">
              <a:lnSpc>
                <a:spcPct val="100000"/>
              </a:lnSpc>
              <a:spcBef>
                <a:spcPts val="0"/>
              </a:spcBef>
              <a:spcAft>
                <a:spcPts val="0"/>
              </a:spcAft>
              <a:buClr>
                <a:schemeClr val="dk1"/>
              </a:buClr>
              <a:buSzPts val="1800"/>
              <a:buNone/>
              <a:defRPr sz="3600">
                <a:solidFill>
                  <a:schemeClr val="dk1"/>
                </a:solidFill>
              </a:defRPr>
            </a:lvl8pPr>
            <a:lvl9pPr lvl="8" algn="ctr">
              <a:lnSpc>
                <a:spcPct val="100000"/>
              </a:lnSpc>
              <a:spcBef>
                <a:spcPts val="0"/>
              </a:spcBef>
              <a:spcAft>
                <a:spcPts val="0"/>
              </a:spcAft>
              <a:buClr>
                <a:schemeClr val="dk1"/>
              </a:buClr>
              <a:buSzPts val="1800"/>
              <a:buNone/>
              <a:defRPr sz="3600">
                <a:solidFill>
                  <a:schemeClr val="dk1"/>
                </a:solidFill>
              </a:defRPr>
            </a:lvl9pPr>
          </a:lstStyle>
          <a:p>
            <a:endParaRPr/>
          </a:p>
        </p:txBody>
      </p:sp>
      <p:grpSp>
        <p:nvGrpSpPr>
          <p:cNvPr id="11" name="Google Shape;11;p2"/>
          <p:cNvGrpSpPr/>
          <p:nvPr/>
        </p:nvGrpSpPr>
        <p:grpSpPr>
          <a:xfrm>
            <a:off x="-721714" y="2981150"/>
            <a:ext cx="19731236" cy="7218056"/>
            <a:chOff x="-360857" y="1490575"/>
            <a:chExt cx="9865618" cy="3609028"/>
          </a:xfrm>
        </p:grpSpPr>
        <p:pic>
          <p:nvPicPr>
            <p:cNvPr id="12" name="Google Shape;12;p2"/>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3" name="Google Shape;13;p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4" name="Google Shape;14;p2"/>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5" name="Google Shape;15;p2"/>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 name="Google Shape;16;p2"/>
            <p:cNvPicPr preferRelativeResize="0"/>
            <p:nvPr/>
          </p:nvPicPr>
          <p:blipFill>
            <a:blip r:embed="rId6">
              <a:alphaModFix/>
              <a:extLst>
                <a:ext uri="{28A0092B-C50C-407E-A947-70E740481C1C}">
                  <a14:useLocalDpi xmlns:a14="http://schemas.microsoft.com/office/drawing/2010/main" val="0"/>
                </a:ext>
              </a:extLst>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7" name="Google Shape;17;p2"/>
            <p:cNvPicPr preferRelativeResize="0"/>
            <p:nvPr/>
          </p:nvPicPr>
          <p:blipFill>
            <a:blip r:embed="rId7">
              <a:alphaModFix/>
              <a:extLst>
                <a:ext uri="{28A0092B-C50C-407E-A947-70E740481C1C}">
                  <a14:useLocalDpi xmlns:a14="http://schemas.microsoft.com/office/drawing/2010/main" val="0"/>
                </a:ext>
              </a:extLst>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8" name="Google Shape;18;p2"/>
            <p:cNvPicPr preferRelativeResize="0"/>
            <p:nvPr/>
          </p:nvPicPr>
          <p:blipFill>
            <a:blip r:embed="rId8">
              <a:alphaModFix/>
              <a:extLst>
                <a:ext uri="{28A0092B-C50C-407E-A947-70E740481C1C}">
                  <a14:useLocalDpi xmlns:a14="http://schemas.microsoft.com/office/drawing/2010/main" val="0"/>
                </a:ext>
              </a:extLst>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9" name="Google Shape;19;p2"/>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40772445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gradFill>
          <a:gsLst>
            <a:gs pos="0">
              <a:schemeClr val="dk2"/>
            </a:gs>
            <a:gs pos="100000">
              <a:schemeClr val="dk1"/>
            </a:gs>
          </a:gsLst>
          <a:path path="circle">
            <a:fillToRect l="50000" t="50000" r="50000" b="50000"/>
          </a:path>
          <a:tileRect/>
        </a:gra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1426200" y="5073976"/>
            <a:ext cx="5436000" cy="168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600"/>
              <a:buNone/>
              <a:defRPr sz="10000">
                <a:solidFill>
                  <a:schemeClr val="lt1"/>
                </a:solidFill>
              </a:defRPr>
            </a:lvl1pPr>
            <a:lvl2pPr lvl="1" algn="ctr" rtl="0">
              <a:spcBef>
                <a:spcPts val="0"/>
              </a:spcBef>
              <a:spcAft>
                <a:spcPts val="0"/>
              </a:spcAft>
              <a:buClr>
                <a:schemeClr val="lt1"/>
              </a:buClr>
              <a:buSzPts val="3600"/>
              <a:buNone/>
              <a:defRPr sz="7200">
                <a:solidFill>
                  <a:schemeClr val="lt1"/>
                </a:solidFill>
              </a:defRPr>
            </a:lvl2pPr>
            <a:lvl3pPr lvl="2" algn="ctr" rtl="0">
              <a:spcBef>
                <a:spcPts val="0"/>
              </a:spcBef>
              <a:spcAft>
                <a:spcPts val="0"/>
              </a:spcAft>
              <a:buClr>
                <a:schemeClr val="lt1"/>
              </a:buClr>
              <a:buSzPts val="3600"/>
              <a:buNone/>
              <a:defRPr sz="7200">
                <a:solidFill>
                  <a:schemeClr val="lt1"/>
                </a:solidFill>
              </a:defRPr>
            </a:lvl3pPr>
            <a:lvl4pPr lvl="3" algn="ctr" rtl="0">
              <a:spcBef>
                <a:spcPts val="0"/>
              </a:spcBef>
              <a:spcAft>
                <a:spcPts val="0"/>
              </a:spcAft>
              <a:buClr>
                <a:schemeClr val="lt1"/>
              </a:buClr>
              <a:buSzPts val="3600"/>
              <a:buNone/>
              <a:defRPr sz="7200">
                <a:solidFill>
                  <a:schemeClr val="lt1"/>
                </a:solidFill>
              </a:defRPr>
            </a:lvl4pPr>
            <a:lvl5pPr lvl="4" algn="ctr" rtl="0">
              <a:spcBef>
                <a:spcPts val="0"/>
              </a:spcBef>
              <a:spcAft>
                <a:spcPts val="0"/>
              </a:spcAft>
              <a:buClr>
                <a:schemeClr val="lt1"/>
              </a:buClr>
              <a:buSzPts val="3600"/>
              <a:buNone/>
              <a:defRPr sz="7200">
                <a:solidFill>
                  <a:schemeClr val="lt1"/>
                </a:solidFill>
              </a:defRPr>
            </a:lvl5pPr>
            <a:lvl6pPr lvl="5" algn="ctr" rtl="0">
              <a:spcBef>
                <a:spcPts val="0"/>
              </a:spcBef>
              <a:spcAft>
                <a:spcPts val="0"/>
              </a:spcAft>
              <a:buClr>
                <a:schemeClr val="lt1"/>
              </a:buClr>
              <a:buSzPts val="3600"/>
              <a:buNone/>
              <a:defRPr sz="7200">
                <a:solidFill>
                  <a:schemeClr val="lt1"/>
                </a:solidFill>
              </a:defRPr>
            </a:lvl6pPr>
            <a:lvl7pPr lvl="6" algn="ctr" rtl="0">
              <a:spcBef>
                <a:spcPts val="0"/>
              </a:spcBef>
              <a:spcAft>
                <a:spcPts val="0"/>
              </a:spcAft>
              <a:buClr>
                <a:schemeClr val="lt1"/>
              </a:buClr>
              <a:buSzPts val="3600"/>
              <a:buNone/>
              <a:defRPr sz="7200">
                <a:solidFill>
                  <a:schemeClr val="lt1"/>
                </a:solidFill>
              </a:defRPr>
            </a:lvl7pPr>
            <a:lvl8pPr lvl="7" algn="ctr" rtl="0">
              <a:spcBef>
                <a:spcPts val="0"/>
              </a:spcBef>
              <a:spcAft>
                <a:spcPts val="0"/>
              </a:spcAft>
              <a:buClr>
                <a:schemeClr val="lt1"/>
              </a:buClr>
              <a:buSzPts val="3600"/>
              <a:buNone/>
              <a:defRPr sz="7200">
                <a:solidFill>
                  <a:schemeClr val="lt1"/>
                </a:solidFill>
              </a:defRPr>
            </a:lvl8pPr>
            <a:lvl9pPr lvl="8" algn="ctr" rtl="0">
              <a:spcBef>
                <a:spcPts val="0"/>
              </a:spcBef>
              <a:spcAft>
                <a:spcPts val="0"/>
              </a:spcAft>
              <a:buClr>
                <a:schemeClr val="lt1"/>
              </a:buClr>
              <a:buSzPts val="3600"/>
              <a:buNone/>
              <a:defRPr sz="7200">
                <a:solidFill>
                  <a:schemeClr val="lt1"/>
                </a:solidFill>
              </a:defRPr>
            </a:lvl9pPr>
          </a:lstStyle>
          <a:p>
            <a:endParaRPr/>
          </a:p>
        </p:txBody>
      </p:sp>
      <p:sp>
        <p:nvSpPr>
          <p:cNvPr id="22" name="Google Shape;22;p3"/>
          <p:cNvSpPr txBox="1">
            <a:spLocks noGrp="1"/>
          </p:cNvSpPr>
          <p:nvPr>
            <p:ph type="title" idx="2" hasCustomPrompt="1"/>
          </p:nvPr>
        </p:nvSpPr>
        <p:spPr>
          <a:xfrm>
            <a:off x="2935650" y="2545076"/>
            <a:ext cx="2417400" cy="168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12000">
                <a:solidFill>
                  <a:schemeClr val="lt1"/>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23" name="Google Shape;23;p3"/>
          <p:cNvSpPr txBox="1">
            <a:spLocks noGrp="1"/>
          </p:cNvSpPr>
          <p:nvPr>
            <p:ph type="subTitle" idx="1"/>
          </p:nvPr>
        </p:nvSpPr>
        <p:spPr>
          <a:xfrm>
            <a:off x="1426200" y="6731826"/>
            <a:ext cx="5436000" cy="137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3200">
                <a:solidFill>
                  <a:schemeClr val="lt1"/>
                </a:solidFill>
              </a:defRPr>
            </a:lvl1pPr>
            <a:lvl2pPr lvl="1" algn="ctr" rtl="0">
              <a:lnSpc>
                <a:spcPct val="100000"/>
              </a:lnSpc>
              <a:spcBef>
                <a:spcPts val="0"/>
              </a:spcBef>
              <a:spcAft>
                <a:spcPts val="0"/>
              </a:spcAft>
              <a:buClr>
                <a:schemeClr val="lt1"/>
              </a:buClr>
              <a:buSzPts val="1600"/>
              <a:buNone/>
              <a:defRPr sz="3200">
                <a:solidFill>
                  <a:schemeClr val="lt1"/>
                </a:solidFill>
              </a:defRPr>
            </a:lvl2pPr>
            <a:lvl3pPr lvl="2" algn="ctr" rtl="0">
              <a:lnSpc>
                <a:spcPct val="100000"/>
              </a:lnSpc>
              <a:spcBef>
                <a:spcPts val="3200"/>
              </a:spcBef>
              <a:spcAft>
                <a:spcPts val="0"/>
              </a:spcAft>
              <a:buClr>
                <a:schemeClr val="lt1"/>
              </a:buClr>
              <a:buSzPts val="1600"/>
              <a:buNone/>
              <a:defRPr sz="3200">
                <a:solidFill>
                  <a:schemeClr val="lt1"/>
                </a:solidFill>
              </a:defRPr>
            </a:lvl3pPr>
            <a:lvl4pPr lvl="3" algn="ctr" rtl="0">
              <a:lnSpc>
                <a:spcPct val="100000"/>
              </a:lnSpc>
              <a:spcBef>
                <a:spcPts val="3200"/>
              </a:spcBef>
              <a:spcAft>
                <a:spcPts val="0"/>
              </a:spcAft>
              <a:buClr>
                <a:schemeClr val="lt1"/>
              </a:buClr>
              <a:buSzPts val="1600"/>
              <a:buNone/>
              <a:defRPr sz="3200">
                <a:solidFill>
                  <a:schemeClr val="lt1"/>
                </a:solidFill>
              </a:defRPr>
            </a:lvl4pPr>
            <a:lvl5pPr lvl="4" algn="ctr" rtl="0">
              <a:lnSpc>
                <a:spcPct val="100000"/>
              </a:lnSpc>
              <a:spcBef>
                <a:spcPts val="3200"/>
              </a:spcBef>
              <a:spcAft>
                <a:spcPts val="0"/>
              </a:spcAft>
              <a:buClr>
                <a:schemeClr val="lt1"/>
              </a:buClr>
              <a:buSzPts val="1600"/>
              <a:buNone/>
              <a:defRPr sz="3200">
                <a:solidFill>
                  <a:schemeClr val="lt1"/>
                </a:solidFill>
              </a:defRPr>
            </a:lvl5pPr>
            <a:lvl6pPr lvl="5" algn="ctr" rtl="0">
              <a:lnSpc>
                <a:spcPct val="100000"/>
              </a:lnSpc>
              <a:spcBef>
                <a:spcPts val="3200"/>
              </a:spcBef>
              <a:spcAft>
                <a:spcPts val="0"/>
              </a:spcAft>
              <a:buClr>
                <a:schemeClr val="lt1"/>
              </a:buClr>
              <a:buSzPts val="1600"/>
              <a:buNone/>
              <a:defRPr sz="3200">
                <a:solidFill>
                  <a:schemeClr val="lt1"/>
                </a:solidFill>
              </a:defRPr>
            </a:lvl6pPr>
            <a:lvl7pPr lvl="6" algn="ctr" rtl="0">
              <a:lnSpc>
                <a:spcPct val="100000"/>
              </a:lnSpc>
              <a:spcBef>
                <a:spcPts val="3200"/>
              </a:spcBef>
              <a:spcAft>
                <a:spcPts val="0"/>
              </a:spcAft>
              <a:buClr>
                <a:schemeClr val="lt1"/>
              </a:buClr>
              <a:buSzPts val="1600"/>
              <a:buNone/>
              <a:defRPr sz="3200">
                <a:solidFill>
                  <a:schemeClr val="lt1"/>
                </a:solidFill>
              </a:defRPr>
            </a:lvl7pPr>
            <a:lvl8pPr lvl="7" algn="ctr" rtl="0">
              <a:lnSpc>
                <a:spcPct val="100000"/>
              </a:lnSpc>
              <a:spcBef>
                <a:spcPts val="3200"/>
              </a:spcBef>
              <a:spcAft>
                <a:spcPts val="0"/>
              </a:spcAft>
              <a:buClr>
                <a:schemeClr val="lt1"/>
              </a:buClr>
              <a:buSzPts val="1600"/>
              <a:buNone/>
              <a:defRPr sz="3200">
                <a:solidFill>
                  <a:schemeClr val="lt1"/>
                </a:solidFill>
              </a:defRPr>
            </a:lvl8pPr>
            <a:lvl9pPr lvl="8" algn="ctr" rtl="0">
              <a:lnSpc>
                <a:spcPct val="100000"/>
              </a:lnSpc>
              <a:spcBef>
                <a:spcPts val="3200"/>
              </a:spcBef>
              <a:spcAft>
                <a:spcPts val="3200"/>
              </a:spcAft>
              <a:buClr>
                <a:schemeClr val="lt1"/>
              </a:buClr>
              <a:buSzPts val="1600"/>
              <a:buNone/>
              <a:defRPr sz="3200">
                <a:solidFill>
                  <a:schemeClr val="lt1"/>
                </a:solidFill>
              </a:defRPr>
            </a:lvl9pPr>
          </a:lstStyle>
          <a:p>
            <a:endParaRPr/>
          </a:p>
        </p:txBody>
      </p:sp>
    </p:spTree>
    <p:extLst>
      <p:ext uri="{BB962C8B-B14F-4D97-AF65-F5344CB8AC3E}">
        <p14:creationId xmlns:p14="http://schemas.microsoft.com/office/powerpoint/2010/main" val="1572492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 name="Google Shape;26;p4"/>
          <p:cNvSpPr txBox="1">
            <a:spLocks noGrp="1"/>
          </p:cNvSpPr>
          <p:nvPr>
            <p:ph type="body" idx="1"/>
          </p:nvPr>
        </p:nvSpPr>
        <p:spPr>
          <a:xfrm>
            <a:off x="1440000" y="2431504"/>
            <a:ext cx="15408000" cy="6832800"/>
          </a:xfrm>
          <a:prstGeom prst="rect">
            <a:avLst/>
          </a:prstGeom>
        </p:spPr>
        <p:txBody>
          <a:bodyPr spcFirstLastPara="1" wrap="square" lIns="91425" tIns="91425" rIns="91425" bIns="91425" anchor="t" anchorCtr="0">
            <a:noAutofit/>
          </a:bodyPr>
          <a:lstStyle>
            <a:lvl1pPr marL="914400" lvl="0" indent="-609600" rtl="0">
              <a:lnSpc>
                <a:spcPct val="100000"/>
              </a:lnSpc>
              <a:spcBef>
                <a:spcPts val="0"/>
              </a:spcBef>
              <a:spcAft>
                <a:spcPts val="0"/>
              </a:spcAft>
              <a:buClr>
                <a:schemeClr val="dk1"/>
              </a:buClr>
              <a:buSzPts val="1200"/>
              <a:buChar char="●"/>
              <a:defRPr sz="2400">
                <a:solidFill>
                  <a:schemeClr val="dk1"/>
                </a:solidFill>
              </a:defRPr>
            </a:lvl1pPr>
            <a:lvl2pPr marL="1828800" lvl="1" indent="-609600" rtl="0">
              <a:lnSpc>
                <a:spcPct val="115000"/>
              </a:lnSpc>
              <a:spcBef>
                <a:spcPts val="3200"/>
              </a:spcBef>
              <a:spcAft>
                <a:spcPts val="0"/>
              </a:spcAft>
              <a:buClr>
                <a:schemeClr val="dk1"/>
              </a:buClr>
              <a:buSzPts val="1200"/>
              <a:buFont typeface="Roboto Condensed Light"/>
              <a:buChar char="○"/>
              <a:defRPr>
                <a:solidFill>
                  <a:schemeClr val="dk1"/>
                </a:solidFill>
              </a:defRPr>
            </a:lvl2pPr>
            <a:lvl3pPr marL="2743200" lvl="2" indent="-609600" rtl="0">
              <a:lnSpc>
                <a:spcPct val="115000"/>
              </a:lnSpc>
              <a:spcBef>
                <a:spcPts val="3200"/>
              </a:spcBef>
              <a:spcAft>
                <a:spcPts val="0"/>
              </a:spcAft>
              <a:buClr>
                <a:schemeClr val="dk1"/>
              </a:buClr>
              <a:buSzPts val="1200"/>
              <a:buFont typeface="Roboto Condensed Light"/>
              <a:buChar char="■"/>
              <a:defRPr>
                <a:solidFill>
                  <a:schemeClr val="dk1"/>
                </a:solidFill>
              </a:defRPr>
            </a:lvl3pPr>
            <a:lvl4pPr marL="3657600" lvl="3" indent="-609600" rtl="0">
              <a:lnSpc>
                <a:spcPct val="115000"/>
              </a:lnSpc>
              <a:spcBef>
                <a:spcPts val="3200"/>
              </a:spcBef>
              <a:spcAft>
                <a:spcPts val="0"/>
              </a:spcAft>
              <a:buClr>
                <a:schemeClr val="dk1"/>
              </a:buClr>
              <a:buSzPts val="1200"/>
              <a:buFont typeface="Roboto Condensed Light"/>
              <a:buChar char="●"/>
              <a:defRPr>
                <a:solidFill>
                  <a:schemeClr val="dk1"/>
                </a:solidFill>
              </a:defRPr>
            </a:lvl4pPr>
            <a:lvl5pPr marL="4572000" lvl="4" indent="-609600" rtl="0">
              <a:lnSpc>
                <a:spcPct val="115000"/>
              </a:lnSpc>
              <a:spcBef>
                <a:spcPts val="3200"/>
              </a:spcBef>
              <a:spcAft>
                <a:spcPts val="0"/>
              </a:spcAft>
              <a:buClr>
                <a:schemeClr val="dk1"/>
              </a:buClr>
              <a:buSzPts val="1200"/>
              <a:buFont typeface="Roboto Condensed Light"/>
              <a:buChar char="○"/>
              <a:defRPr>
                <a:solidFill>
                  <a:schemeClr val="dk1"/>
                </a:solidFill>
              </a:defRPr>
            </a:lvl5pPr>
            <a:lvl6pPr marL="5486400" lvl="5" indent="-609600" rtl="0">
              <a:lnSpc>
                <a:spcPct val="115000"/>
              </a:lnSpc>
              <a:spcBef>
                <a:spcPts val="3200"/>
              </a:spcBef>
              <a:spcAft>
                <a:spcPts val="0"/>
              </a:spcAft>
              <a:buClr>
                <a:schemeClr val="dk1"/>
              </a:buClr>
              <a:buSzPts val="1200"/>
              <a:buFont typeface="Roboto Condensed Light"/>
              <a:buChar char="■"/>
              <a:defRPr>
                <a:solidFill>
                  <a:schemeClr val="dk1"/>
                </a:solidFill>
              </a:defRPr>
            </a:lvl6pPr>
            <a:lvl7pPr marL="6400800" lvl="6" indent="-609600" rtl="0">
              <a:lnSpc>
                <a:spcPct val="115000"/>
              </a:lnSpc>
              <a:spcBef>
                <a:spcPts val="3200"/>
              </a:spcBef>
              <a:spcAft>
                <a:spcPts val="0"/>
              </a:spcAft>
              <a:buClr>
                <a:schemeClr val="dk1"/>
              </a:buClr>
              <a:buSzPts val="1200"/>
              <a:buFont typeface="Roboto Condensed Light"/>
              <a:buChar char="●"/>
              <a:defRPr>
                <a:solidFill>
                  <a:schemeClr val="dk1"/>
                </a:solidFill>
              </a:defRPr>
            </a:lvl7pPr>
            <a:lvl8pPr marL="7315200" lvl="7" indent="-609600" rtl="0">
              <a:lnSpc>
                <a:spcPct val="115000"/>
              </a:lnSpc>
              <a:spcBef>
                <a:spcPts val="3200"/>
              </a:spcBef>
              <a:spcAft>
                <a:spcPts val="0"/>
              </a:spcAft>
              <a:buClr>
                <a:schemeClr val="dk1"/>
              </a:buClr>
              <a:buSzPts val="1200"/>
              <a:buFont typeface="Roboto Condensed Light"/>
              <a:buChar char="○"/>
              <a:defRPr>
                <a:solidFill>
                  <a:schemeClr val="dk1"/>
                </a:solidFill>
              </a:defRPr>
            </a:lvl8pPr>
            <a:lvl9pPr marL="8229600" lvl="8" indent="-609600" rtl="0">
              <a:lnSpc>
                <a:spcPct val="115000"/>
              </a:lnSpc>
              <a:spcBef>
                <a:spcPts val="3200"/>
              </a:spcBef>
              <a:spcAft>
                <a:spcPts val="3200"/>
              </a:spcAft>
              <a:buClr>
                <a:schemeClr val="dk1"/>
              </a:buClr>
              <a:buSzPts val="1200"/>
              <a:buFont typeface="Roboto Condensed Light"/>
              <a:buChar char="■"/>
              <a:defRPr>
                <a:solidFill>
                  <a:schemeClr val="dk1"/>
                </a:solidFill>
              </a:defRPr>
            </a:lvl9pPr>
          </a:lstStyle>
          <a:p>
            <a:endParaRPr/>
          </a:p>
        </p:txBody>
      </p:sp>
      <p:pic>
        <p:nvPicPr>
          <p:cNvPr id="27" name="Google Shape;27;p4"/>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423891" y="7085177"/>
            <a:ext cx="1850106" cy="2994390"/>
          </a:xfrm>
          <a:prstGeom prst="rect">
            <a:avLst/>
          </a:prstGeom>
          <a:noFill/>
          <a:ln>
            <a:noFill/>
          </a:ln>
          <a:effectLst>
            <a:reflection stA="50000" endPos="31000" fadeDir="5400012" sy="-100000" algn="bl" rotWithShape="0"/>
          </a:effectLst>
        </p:spPr>
      </p:pic>
      <p:pic>
        <p:nvPicPr>
          <p:cNvPr id="28" name="Google Shape;28;p4"/>
          <p:cNvPicPr preferRelativeResize="0"/>
          <p:nvPr/>
        </p:nvPicPr>
        <p:blipFill>
          <a:blip r:embed="rId3">
            <a:alphaModFix/>
            <a:extLst>
              <a:ext uri="{28A0092B-C50C-407E-A947-70E740481C1C}">
                <a14:useLocalDpi xmlns:a14="http://schemas.microsoft.com/office/drawing/2010/main" val="0"/>
              </a:ext>
            </a:extLst>
          </a:blip>
          <a:stretch>
            <a:fillRect/>
          </a:stretch>
        </p:blipFill>
        <p:spPr>
          <a:xfrm flipH="1">
            <a:off x="15549285" y="4886965"/>
            <a:ext cx="2481066" cy="4138674"/>
          </a:xfrm>
          <a:prstGeom prst="rect">
            <a:avLst/>
          </a:prstGeom>
          <a:noFill/>
          <a:ln>
            <a:noFill/>
          </a:ln>
          <a:effectLst>
            <a:reflection stA="50000" endPos="31000" fadeDir="5400012" sy="-100000" algn="bl" rotWithShape="0"/>
          </a:effectLst>
        </p:spPr>
      </p:pic>
      <p:pic>
        <p:nvPicPr>
          <p:cNvPr id="29" name="Google Shape;29;p4"/>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12097484" y="6853584"/>
            <a:ext cx="1860800" cy="3026472"/>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7903836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 name="Google Shape;32;p5"/>
          <p:cNvSpPr txBox="1">
            <a:spLocks noGrp="1"/>
          </p:cNvSpPr>
          <p:nvPr>
            <p:ph type="title" idx="2"/>
          </p:nvPr>
        </p:nvSpPr>
        <p:spPr>
          <a:xfrm>
            <a:off x="3287800" y="5520544"/>
            <a:ext cx="51816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title" idx="3"/>
          </p:nvPr>
        </p:nvSpPr>
        <p:spPr>
          <a:xfrm>
            <a:off x="9818706" y="5520544"/>
            <a:ext cx="51816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9818700" y="6157790"/>
            <a:ext cx="5181600" cy="202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2800" b="0">
                <a:solidFill>
                  <a:schemeClr val="dk1"/>
                </a:solidFill>
              </a:defRPr>
            </a:lvl1pPr>
            <a:lvl2pPr lvl="1" algn="ctr" rtl="0">
              <a:lnSpc>
                <a:spcPct val="100000"/>
              </a:lnSpc>
              <a:spcBef>
                <a:spcPts val="0"/>
              </a:spcBef>
              <a:spcAft>
                <a:spcPts val="0"/>
              </a:spcAft>
              <a:buClr>
                <a:schemeClr val="dk1"/>
              </a:buClr>
              <a:buSzPts val="2800"/>
              <a:buNone/>
              <a:defRPr sz="5600">
                <a:solidFill>
                  <a:schemeClr val="dk1"/>
                </a:solidFill>
              </a:defRPr>
            </a:lvl2pPr>
            <a:lvl3pPr lvl="2" algn="ctr" rtl="0">
              <a:lnSpc>
                <a:spcPct val="100000"/>
              </a:lnSpc>
              <a:spcBef>
                <a:spcPts val="0"/>
              </a:spcBef>
              <a:spcAft>
                <a:spcPts val="0"/>
              </a:spcAft>
              <a:buClr>
                <a:schemeClr val="dk1"/>
              </a:buClr>
              <a:buSzPts val="2800"/>
              <a:buNone/>
              <a:defRPr sz="5600">
                <a:solidFill>
                  <a:schemeClr val="dk1"/>
                </a:solidFill>
              </a:defRPr>
            </a:lvl3pPr>
            <a:lvl4pPr lvl="3" algn="ctr" rtl="0">
              <a:lnSpc>
                <a:spcPct val="100000"/>
              </a:lnSpc>
              <a:spcBef>
                <a:spcPts val="0"/>
              </a:spcBef>
              <a:spcAft>
                <a:spcPts val="0"/>
              </a:spcAft>
              <a:buClr>
                <a:schemeClr val="dk1"/>
              </a:buClr>
              <a:buSzPts val="2800"/>
              <a:buNone/>
              <a:defRPr sz="5600">
                <a:solidFill>
                  <a:schemeClr val="dk1"/>
                </a:solidFill>
              </a:defRPr>
            </a:lvl4pPr>
            <a:lvl5pPr lvl="4" algn="ctr" rtl="0">
              <a:lnSpc>
                <a:spcPct val="100000"/>
              </a:lnSpc>
              <a:spcBef>
                <a:spcPts val="0"/>
              </a:spcBef>
              <a:spcAft>
                <a:spcPts val="0"/>
              </a:spcAft>
              <a:buClr>
                <a:schemeClr val="dk1"/>
              </a:buClr>
              <a:buSzPts val="2800"/>
              <a:buNone/>
              <a:defRPr sz="5600">
                <a:solidFill>
                  <a:schemeClr val="dk1"/>
                </a:solidFill>
              </a:defRPr>
            </a:lvl5pPr>
            <a:lvl6pPr lvl="5" algn="ctr" rtl="0">
              <a:lnSpc>
                <a:spcPct val="100000"/>
              </a:lnSpc>
              <a:spcBef>
                <a:spcPts val="0"/>
              </a:spcBef>
              <a:spcAft>
                <a:spcPts val="0"/>
              </a:spcAft>
              <a:buClr>
                <a:schemeClr val="dk1"/>
              </a:buClr>
              <a:buSzPts val="2800"/>
              <a:buNone/>
              <a:defRPr sz="5600">
                <a:solidFill>
                  <a:schemeClr val="dk1"/>
                </a:solidFill>
              </a:defRPr>
            </a:lvl6pPr>
            <a:lvl7pPr lvl="6" algn="ctr" rtl="0">
              <a:lnSpc>
                <a:spcPct val="100000"/>
              </a:lnSpc>
              <a:spcBef>
                <a:spcPts val="0"/>
              </a:spcBef>
              <a:spcAft>
                <a:spcPts val="0"/>
              </a:spcAft>
              <a:buClr>
                <a:schemeClr val="dk1"/>
              </a:buClr>
              <a:buSzPts val="2800"/>
              <a:buNone/>
              <a:defRPr sz="5600">
                <a:solidFill>
                  <a:schemeClr val="dk1"/>
                </a:solidFill>
              </a:defRPr>
            </a:lvl7pPr>
            <a:lvl8pPr lvl="7" algn="ctr" rtl="0">
              <a:lnSpc>
                <a:spcPct val="100000"/>
              </a:lnSpc>
              <a:spcBef>
                <a:spcPts val="0"/>
              </a:spcBef>
              <a:spcAft>
                <a:spcPts val="0"/>
              </a:spcAft>
              <a:buClr>
                <a:schemeClr val="dk1"/>
              </a:buClr>
              <a:buSzPts val="2800"/>
              <a:buNone/>
              <a:defRPr sz="5600">
                <a:solidFill>
                  <a:schemeClr val="dk1"/>
                </a:solidFill>
              </a:defRPr>
            </a:lvl8pPr>
            <a:lvl9pPr lvl="8" algn="ctr" rtl="0">
              <a:lnSpc>
                <a:spcPct val="100000"/>
              </a:lnSpc>
              <a:spcBef>
                <a:spcPts val="0"/>
              </a:spcBef>
              <a:spcAft>
                <a:spcPts val="0"/>
              </a:spcAft>
              <a:buClr>
                <a:schemeClr val="dk1"/>
              </a:buClr>
              <a:buSzPts val="2800"/>
              <a:buNone/>
              <a:defRPr sz="5600">
                <a:solidFill>
                  <a:schemeClr val="dk1"/>
                </a:solidFill>
              </a:defRPr>
            </a:lvl9pPr>
          </a:lstStyle>
          <a:p>
            <a:endParaRPr/>
          </a:p>
        </p:txBody>
      </p:sp>
      <p:sp>
        <p:nvSpPr>
          <p:cNvPr id="35" name="Google Shape;35;p5"/>
          <p:cNvSpPr txBox="1">
            <a:spLocks noGrp="1"/>
          </p:cNvSpPr>
          <p:nvPr>
            <p:ph type="subTitle" idx="4"/>
          </p:nvPr>
        </p:nvSpPr>
        <p:spPr>
          <a:xfrm>
            <a:off x="3287800" y="6157790"/>
            <a:ext cx="5181600" cy="202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2800" b="0">
                <a:solidFill>
                  <a:schemeClr val="dk1"/>
                </a:solidFill>
              </a:defRPr>
            </a:lvl1pPr>
            <a:lvl2pPr lvl="1" algn="ctr" rtl="0">
              <a:lnSpc>
                <a:spcPct val="100000"/>
              </a:lnSpc>
              <a:spcBef>
                <a:spcPts val="0"/>
              </a:spcBef>
              <a:spcAft>
                <a:spcPts val="0"/>
              </a:spcAft>
              <a:buClr>
                <a:schemeClr val="dk1"/>
              </a:buClr>
              <a:buSzPts val="2800"/>
              <a:buNone/>
              <a:defRPr sz="5600">
                <a:solidFill>
                  <a:schemeClr val="dk1"/>
                </a:solidFill>
              </a:defRPr>
            </a:lvl2pPr>
            <a:lvl3pPr lvl="2" algn="ctr" rtl="0">
              <a:lnSpc>
                <a:spcPct val="100000"/>
              </a:lnSpc>
              <a:spcBef>
                <a:spcPts val="0"/>
              </a:spcBef>
              <a:spcAft>
                <a:spcPts val="0"/>
              </a:spcAft>
              <a:buClr>
                <a:schemeClr val="dk1"/>
              </a:buClr>
              <a:buSzPts val="2800"/>
              <a:buNone/>
              <a:defRPr sz="5600">
                <a:solidFill>
                  <a:schemeClr val="dk1"/>
                </a:solidFill>
              </a:defRPr>
            </a:lvl3pPr>
            <a:lvl4pPr lvl="3" algn="ctr" rtl="0">
              <a:lnSpc>
                <a:spcPct val="100000"/>
              </a:lnSpc>
              <a:spcBef>
                <a:spcPts val="0"/>
              </a:spcBef>
              <a:spcAft>
                <a:spcPts val="0"/>
              </a:spcAft>
              <a:buClr>
                <a:schemeClr val="dk1"/>
              </a:buClr>
              <a:buSzPts val="2800"/>
              <a:buNone/>
              <a:defRPr sz="5600">
                <a:solidFill>
                  <a:schemeClr val="dk1"/>
                </a:solidFill>
              </a:defRPr>
            </a:lvl4pPr>
            <a:lvl5pPr lvl="4" algn="ctr" rtl="0">
              <a:lnSpc>
                <a:spcPct val="100000"/>
              </a:lnSpc>
              <a:spcBef>
                <a:spcPts val="0"/>
              </a:spcBef>
              <a:spcAft>
                <a:spcPts val="0"/>
              </a:spcAft>
              <a:buClr>
                <a:schemeClr val="dk1"/>
              </a:buClr>
              <a:buSzPts val="2800"/>
              <a:buNone/>
              <a:defRPr sz="5600">
                <a:solidFill>
                  <a:schemeClr val="dk1"/>
                </a:solidFill>
              </a:defRPr>
            </a:lvl5pPr>
            <a:lvl6pPr lvl="5" algn="ctr" rtl="0">
              <a:lnSpc>
                <a:spcPct val="100000"/>
              </a:lnSpc>
              <a:spcBef>
                <a:spcPts val="0"/>
              </a:spcBef>
              <a:spcAft>
                <a:spcPts val="0"/>
              </a:spcAft>
              <a:buClr>
                <a:schemeClr val="dk1"/>
              </a:buClr>
              <a:buSzPts val="2800"/>
              <a:buNone/>
              <a:defRPr sz="5600">
                <a:solidFill>
                  <a:schemeClr val="dk1"/>
                </a:solidFill>
              </a:defRPr>
            </a:lvl6pPr>
            <a:lvl7pPr lvl="6" algn="ctr" rtl="0">
              <a:lnSpc>
                <a:spcPct val="100000"/>
              </a:lnSpc>
              <a:spcBef>
                <a:spcPts val="0"/>
              </a:spcBef>
              <a:spcAft>
                <a:spcPts val="0"/>
              </a:spcAft>
              <a:buClr>
                <a:schemeClr val="dk1"/>
              </a:buClr>
              <a:buSzPts val="2800"/>
              <a:buNone/>
              <a:defRPr sz="5600">
                <a:solidFill>
                  <a:schemeClr val="dk1"/>
                </a:solidFill>
              </a:defRPr>
            </a:lvl7pPr>
            <a:lvl8pPr lvl="7" algn="ctr" rtl="0">
              <a:lnSpc>
                <a:spcPct val="100000"/>
              </a:lnSpc>
              <a:spcBef>
                <a:spcPts val="0"/>
              </a:spcBef>
              <a:spcAft>
                <a:spcPts val="0"/>
              </a:spcAft>
              <a:buClr>
                <a:schemeClr val="dk1"/>
              </a:buClr>
              <a:buSzPts val="2800"/>
              <a:buNone/>
              <a:defRPr sz="5600">
                <a:solidFill>
                  <a:schemeClr val="dk1"/>
                </a:solidFill>
              </a:defRPr>
            </a:lvl8pPr>
            <a:lvl9pPr lvl="8" algn="ctr" rtl="0">
              <a:lnSpc>
                <a:spcPct val="100000"/>
              </a:lnSpc>
              <a:spcBef>
                <a:spcPts val="0"/>
              </a:spcBef>
              <a:spcAft>
                <a:spcPts val="0"/>
              </a:spcAft>
              <a:buClr>
                <a:schemeClr val="dk1"/>
              </a:buClr>
              <a:buSzPts val="2800"/>
              <a:buNone/>
              <a:defRPr sz="5600">
                <a:solidFill>
                  <a:schemeClr val="dk1"/>
                </a:solidFill>
              </a:defRPr>
            </a:lvl9pPr>
          </a:lstStyle>
          <a:p>
            <a:endParaRPr/>
          </a:p>
        </p:txBody>
      </p:sp>
      <p:pic>
        <p:nvPicPr>
          <p:cNvPr id="36" name="Google Shape;36;p5"/>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20" y="4531864"/>
            <a:ext cx="2395512" cy="4063816"/>
          </a:xfrm>
          <a:prstGeom prst="rect">
            <a:avLst/>
          </a:prstGeom>
          <a:noFill/>
          <a:ln>
            <a:noFill/>
          </a:ln>
          <a:effectLst>
            <a:reflection stA="50000" endPos="31000" fadeDir="5400012" sy="-100000" algn="bl" rotWithShape="0"/>
          </a:effectLst>
        </p:spPr>
      </p:pic>
      <p:pic>
        <p:nvPicPr>
          <p:cNvPr id="37" name="Google Shape;37;p5"/>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045653" y="3507950"/>
            <a:ext cx="2242350" cy="5262900"/>
          </a:xfrm>
          <a:prstGeom prst="rect">
            <a:avLst/>
          </a:prstGeom>
          <a:noFill/>
          <a:ln>
            <a:noFill/>
          </a:ln>
          <a:effectLst>
            <a:reflection stA="50000" endPos="31000" fadeDir="5400012" sy="-100000" algn="bl" rotWithShape="0"/>
          </a:effectLst>
        </p:spPr>
      </p:pic>
      <p:pic>
        <p:nvPicPr>
          <p:cNvPr id="38" name="Google Shape;38;p5"/>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7584356" y="8265574"/>
            <a:ext cx="5210736" cy="20214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8381440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1" name="Google Shape;41;p6"/>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6861817" y="5143515"/>
            <a:ext cx="1996234" cy="3627794"/>
          </a:xfrm>
          <a:prstGeom prst="rect">
            <a:avLst/>
          </a:prstGeom>
          <a:noFill/>
          <a:ln>
            <a:noFill/>
          </a:ln>
          <a:effectLst>
            <a:reflection stA="50000" endPos="31000" fadeDir="5400012" sy="-100000" algn="bl" rotWithShape="0"/>
          </a:effectLst>
        </p:spPr>
      </p:pic>
      <p:pic>
        <p:nvPicPr>
          <p:cNvPr id="42" name="Google Shape;42;p6"/>
          <p:cNvPicPr preferRelativeResize="0"/>
          <p:nvPr/>
        </p:nvPicPr>
        <p:blipFill>
          <a:blip r:embed="rId3">
            <a:alphaModFix/>
            <a:extLst>
              <a:ext uri="{28A0092B-C50C-407E-A947-70E740481C1C}">
                <a14:useLocalDpi xmlns:a14="http://schemas.microsoft.com/office/drawing/2010/main" val="0"/>
              </a:ext>
            </a:extLst>
          </a:blip>
          <a:stretch>
            <a:fillRect/>
          </a:stretch>
        </p:blipFill>
        <p:spPr>
          <a:xfrm flipH="1">
            <a:off x="-808808" y="6078047"/>
            <a:ext cx="2149804" cy="364699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8563611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43"/>
        <p:cNvGrpSpPr/>
        <p:nvPr/>
      </p:nvGrpSpPr>
      <p:grpSpPr>
        <a:xfrm>
          <a:off x="0" y="0"/>
          <a:ext cx="0" cy="0"/>
          <a:chOff x="0" y="0"/>
          <a:chExt cx="0" cy="0"/>
        </a:xfrm>
      </p:grpSpPr>
      <p:sp>
        <p:nvSpPr>
          <p:cNvPr id="44" name="Google Shape;44;p7"/>
          <p:cNvSpPr txBox="1">
            <a:spLocks noGrp="1"/>
          </p:cNvSpPr>
          <p:nvPr>
            <p:ph type="body" idx="1"/>
          </p:nvPr>
        </p:nvSpPr>
        <p:spPr>
          <a:xfrm>
            <a:off x="1426200" y="4074450"/>
            <a:ext cx="7717800" cy="4459200"/>
          </a:xfrm>
          <a:prstGeom prst="rect">
            <a:avLst/>
          </a:prstGeom>
        </p:spPr>
        <p:txBody>
          <a:bodyPr spcFirstLastPara="1" wrap="square" lIns="91425" tIns="91425" rIns="91425" bIns="91425" anchor="t" anchorCtr="0">
            <a:noAutofit/>
          </a:bodyPr>
          <a:lstStyle>
            <a:lvl1pPr marL="914400" lvl="0" indent="-635000" rtl="0">
              <a:lnSpc>
                <a:spcPct val="100000"/>
              </a:lnSpc>
              <a:spcBef>
                <a:spcPts val="0"/>
              </a:spcBef>
              <a:spcAft>
                <a:spcPts val="0"/>
              </a:spcAft>
              <a:buClr>
                <a:schemeClr val="dk1"/>
              </a:buClr>
              <a:buSzPts val="1400"/>
              <a:buChar char="●"/>
              <a:defRPr>
                <a:solidFill>
                  <a:schemeClr val="dk1"/>
                </a:solidFill>
              </a:defRPr>
            </a:lvl1pPr>
            <a:lvl2pPr marL="1828800" lvl="1" indent="-635000" rtl="0">
              <a:lnSpc>
                <a:spcPct val="115000"/>
              </a:lnSpc>
              <a:spcBef>
                <a:spcPts val="0"/>
              </a:spcBef>
              <a:spcAft>
                <a:spcPts val="0"/>
              </a:spcAft>
              <a:buClr>
                <a:schemeClr val="dk1"/>
              </a:buClr>
              <a:buSzPts val="1400"/>
              <a:buChar char="○"/>
              <a:defRPr>
                <a:solidFill>
                  <a:schemeClr val="dk1"/>
                </a:solidFill>
              </a:defRPr>
            </a:lvl2pPr>
            <a:lvl3pPr marL="2743200" lvl="2" indent="-635000" rtl="0">
              <a:lnSpc>
                <a:spcPct val="115000"/>
              </a:lnSpc>
              <a:spcBef>
                <a:spcPts val="3200"/>
              </a:spcBef>
              <a:spcAft>
                <a:spcPts val="0"/>
              </a:spcAft>
              <a:buClr>
                <a:schemeClr val="dk1"/>
              </a:buClr>
              <a:buSzPts val="1400"/>
              <a:buChar char="■"/>
              <a:defRPr>
                <a:solidFill>
                  <a:schemeClr val="dk1"/>
                </a:solidFill>
              </a:defRPr>
            </a:lvl3pPr>
            <a:lvl4pPr marL="3657600" lvl="3" indent="-635000" rtl="0">
              <a:lnSpc>
                <a:spcPct val="115000"/>
              </a:lnSpc>
              <a:spcBef>
                <a:spcPts val="3200"/>
              </a:spcBef>
              <a:spcAft>
                <a:spcPts val="0"/>
              </a:spcAft>
              <a:buClr>
                <a:schemeClr val="dk1"/>
              </a:buClr>
              <a:buSzPts val="1400"/>
              <a:buChar char="●"/>
              <a:defRPr>
                <a:solidFill>
                  <a:schemeClr val="dk1"/>
                </a:solidFill>
              </a:defRPr>
            </a:lvl4pPr>
            <a:lvl5pPr marL="4572000" lvl="4" indent="-635000" rtl="0">
              <a:lnSpc>
                <a:spcPct val="115000"/>
              </a:lnSpc>
              <a:spcBef>
                <a:spcPts val="3200"/>
              </a:spcBef>
              <a:spcAft>
                <a:spcPts val="0"/>
              </a:spcAft>
              <a:buClr>
                <a:schemeClr val="dk1"/>
              </a:buClr>
              <a:buSzPts val="1400"/>
              <a:buChar char="○"/>
              <a:defRPr>
                <a:solidFill>
                  <a:schemeClr val="dk1"/>
                </a:solidFill>
              </a:defRPr>
            </a:lvl5pPr>
            <a:lvl6pPr marL="5486400" lvl="5" indent="-635000" rtl="0">
              <a:lnSpc>
                <a:spcPct val="115000"/>
              </a:lnSpc>
              <a:spcBef>
                <a:spcPts val="3200"/>
              </a:spcBef>
              <a:spcAft>
                <a:spcPts val="0"/>
              </a:spcAft>
              <a:buClr>
                <a:schemeClr val="dk1"/>
              </a:buClr>
              <a:buSzPts val="1400"/>
              <a:buChar char="■"/>
              <a:defRPr>
                <a:solidFill>
                  <a:schemeClr val="dk1"/>
                </a:solidFill>
              </a:defRPr>
            </a:lvl6pPr>
            <a:lvl7pPr marL="6400800" lvl="6" indent="-635000" rtl="0">
              <a:lnSpc>
                <a:spcPct val="115000"/>
              </a:lnSpc>
              <a:spcBef>
                <a:spcPts val="3200"/>
              </a:spcBef>
              <a:spcAft>
                <a:spcPts val="0"/>
              </a:spcAft>
              <a:buClr>
                <a:schemeClr val="dk1"/>
              </a:buClr>
              <a:buSzPts val="1400"/>
              <a:buChar char="●"/>
              <a:defRPr>
                <a:solidFill>
                  <a:schemeClr val="dk1"/>
                </a:solidFill>
              </a:defRPr>
            </a:lvl7pPr>
            <a:lvl8pPr marL="7315200" lvl="7" indent="-635000" rtl="0">
              <a:lnSpc>
                <a:spcPct val="115000"/>
              </a:lnSpc>
              <a:spcBef>
                <a:spcPts val="3200"/>
              </a:spcBef>
              <a:spcAft>
                <a:spcPts val="0"/>
              </a:spcAft>
              <a:buClr>
                <a:schemeClr val="dk1"/>
              </a:buClr>
              <a:buSzPts val="1400"/>
              <a:buChar char="○"/>
              <a:defRPr>
                <a:solidFill>
                  <a:schemeClr val="dk1"/>
                </a:solidFill>
              </a:defRPr>
            </a:lvl8pPr>
            <a:lvl9pPr marL="8229600" lvl="8" indent="-635000" rtl="0">
              <a:lnSpc>
                <a:spcPct val="115000"/>
              </a:lnSpc>
              <a:spcBef>
                <a:spcPts val="3200"/>
              </a:spcBef>
              <a:spcAft>
                <a:spcPts val="3200"/>
              </a:spcAft>
              <a:buClr>
                <a:schemeClr val="dk1"/>
              </a:buClr>
              <a:buSzPts val="1400"/>
              <a:buChar char="■"/>
              <a:defRPr>
                <a:solidFill>
                  <a:schemeClr val="dk1"/>
                </a:solidFill>
              </a:defRPr>
            </a:lvl9pPr>
          </a:lstStyle>
          <a:p>
            <a:endParaRPr/>
          </a:p>
        </p:txBody>
      </p:sp>
      <p:sp>
        <p:nvSpPr>
          <p:cNvPr id="45" name="Google Shape;45;p7"/>
          <p:cNvSpPr txBox="1">
            <a:spLocks noGrp="1"/>
          </p:cNvSpPr>
          <p:nvPr>
            <p:ph type="title"/>
          </p:nvPr>
        </p:nvSpPr>
        <p:spPr>
          <a:xfrm>
            <a:off x="1426200" y="1753400"/>
            <a:ext cx="7717800" cy="23208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6" name="Google Shape;46;p7"/>
          <p:cNvPicPr preferRelativeResize="0"/>
          <p:nvPr/>
        </p:nvPicPr>
        <p:blipFill>
          <a:blip r:embed="rId2">
            <a:alphaModFix/>
            <a:extLst>
              <a:ext uri="{28A0092B-C50C-407E-A947-70E740481C1C}">
                <a14:useLocalDpi xmlns:a14="http://schemas.microsoft.com/office/drawing/2010/main" val="0"/>
              </a:ext>
            </a:extLst>
          </a:blip>
          <a:stretch>
            <a:fillRect/>
          </a:stretch>
        </p:blipFill>
        <p:spPr>
          <a:xfrm flipH="1">
            <a:off x="-1131861" y="7966200"/>
            <a:ext cx="5456122" cy="2320800"/>
          </a:xfrm>
          <a:prstGeom prst="rect">
            <a:avLst/>
          </a:prstGeom>
          <a:noFill/>
          <a:ln>
            <a:noFill/>
          </a:ln>
          <a:effectLst>
            <a:reflection stA="50000" endPos="31000" fadeDir="5400012" sy="-100000" algn="bl" rotWithShape="0"/>
          </a:effectLst>
        </p:spPr>
      </p:pic>
      <p:pic>
        <p:nvPicPr>
          <p:cNvPr id="47" name="Google Shape;47;p7"/>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4517500" y="7618952"/>
            <a:ext cx="5118452" cy="24664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1795986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gradFill>
          <a:gsLst>
            <a:gs pos="0">
              <a:schemeClr val="dk2"/>
            </a:gs>
            <a:gs pos="100000">
              <a:schemeClr val="dk1"/>
            </a:gs>
          </a:gsLst>
          <a:path path="circle">
            <a:fillToRect l="50000" t="50000" r="50000" b="50000"/>
          </a:path>
          <a:tileRect/>
        </a:gradFill>
        <a:effectLst/>
      </p:bgPr>
    </p:bg>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3879900" y="5143500"/>
            <a:ext cx="10528200" cy="168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9000">
                <a:solidFill>
                  <a:schemeClr val="lt1"/>
                </a:solidFill>
              </a:defRPr>
            </a:lvl1pPr>
            <a:lvl2pPr lvl="1" algn="ctr" rtl="0">
              <a:spcBef>
                <a:spcPts val="0"/>
              </a:spcBef>
              <a:spcAft>
                <a:spcPts val="0"/>
              </a:spcAft>
              <a:buSzPts val="3600"/>
              <a:buNone/>
              <a:defRPr sz="7200"/>
            </a:lvl2pPr>
            <a:lvl3pPr lvl="2" algn="ctr" rtl="0">
              <a:spcBef>
                <a:spcPts val="0"/>
              </a:spcBef>
              <a:spcAft>
                <a:spcPts val="0"/>
              </a:spcAft>
              <a:buSzPts val="3600"/>
              <a:buNone/>
              <a:defRPr sz="7200"/>
            </a:lvl3pPr>
            <a:lvl4pPr lvl="3" algn="ctr" rtl="0">
              <a:spcBef>
                <a:spcPts val="0"/>
              </a:spcBef>
              <a:spcAft>
                <a:spcPts val="0"/>
              </a:spcAft>
              <a:buSzPts val="3600"/>
              <a:buNone/>
              <a:defRPr sz="7200"/>
            </a:lvl4pPr>
            <a:lvl5pPr lvl="4" algn="ctr" rtl="0">
              <a:spcBef>
                <a:spcPts val="0"/>
              </a:spcBef>
              <a:spcAft>
                <a:spcPts val="0"/>
              </a:spcAft>
              <a:buSzPts val="3600"/>
              <a:buNone/>
              <a:defRPr sz="7200"/>
            </a:lvl5pPr>
            <a:lvl6pPr lvl="5" algn="ctr" rtl="0">
              <a:spcBef>
                <a:spcPts val="0"/>
              </a:spcBef>
              <a:spcAft>
                <a:spcPts val="0"/>
              </a:spcAft>
              <a:buSzPts val="3600"/>
              <a:buNone/>
              <a:defRPr sz="7200"/>
            </a:lvl6pPr>
            <a:lvl7pPr lvl="6" algn="ctr" rtl="0">
              <a:spcBef>
                <a:spcPts val="0"/>
              </a:spcBef>
              <a:spcAft>
                <a:spcPts val="0"/>
              </a:spcAft>
              <a:buSzPts val="3600"/>
              <a:buNone/>
              <a:defRPr sz="7200"/>
            </a:lvl7pPr>
            <a:lvl8pPr lvl="7" algn="ctr" rtl="0">
              <a:spcBef>
                <a:spcPts val="0"/>
              </a:spcBef>
              <a:spcAft>
                <a:spcPts val="0"/>
              </a:spcAft>
              <a:buSzPts val="3600"/>
              <a:buNone/>
              <a:defRPr sz="7200"/>
            </a:lvl8pPr>
            <a:lvl9pPr lvl="8" algn="ctr" rtl="0">
              <a:spcBef>
                <a:spcPts val="0"/>
              </a:spcBef>
              <a:spcAft>
                <a:spcPts val="0"/>
              </a:spcAft>
              <a:buSzPts val="3600"/>
              <a:buNone/>
              <a:defRPr sz="7200"/>
            </a:lvl9pPr>
          </a:lstStyle>
          <a:p>
            <a:endParaRPr/>
          </a:p>
        </p:txBody>
      </p:sp>
      <p:sp>
        <p:nvSpPr>
          <p:cNvPr id="53" name="Google Shape;53;p9"/>
          <p:cNvSpPr txBox="1">
            <a:spLocks noGrp="1"/>
          </p:cNvSpPr>
          <p:nvPr>
            <p:ph type="subTitle" idx="1"/>
          </p:nvPr>
        </p:nvSpPr>
        <p:spPr>
          <a:xfrm>
            <a:off x="3880114" y="6674700"/>
            <a:ext cx="10528200" cy="238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None/>
              <a:defRPr sz="3200">
                <a:solidFill>
                  <a:schemeClr val="lt1"/>
                </a:solidFill>
              </a:defRPr>
            </a:lvl1pPr>
            <a:lvl2pPr lvl="1" algn="ctr" rtl="0">
              <a:lnSpc>
                <a:spcPct val="100000"/>
              </a:lnSpc>
              <a:spcBef>
                <a:spcPts val="0"/>
              </a:spcBef>
              <a:spcAft>
                <a:spcPts val="0"/>
              </a:spcAft>
              <a:buClr>
                <a:schemeClr val="dk1"/>
              </a:buClr>
              <a:buSzPts val="1600"/>
              <a:buNone/>
              <a:defRPr sz="3200">
                <a:solidFill>
                  <a:schemeClr val="dk1"/>
                </a:solidFill>
              </a:defRPr>
            </a:lvl2pPr>
            <a:lvl3pPr lvl="2" algn="ctr" rtl="0">
              <a:lnSpc>
                <a:spcPct val="100000"/>
              </a:lnSpc>
              <a:spcBef>
                <a:spcPts val="3200"/>
              </a:spcBef>
              <a:spcAft>
                <a:spcPts val="0"/>
              </a:spcAft>
              <a:buClr>
                <a:schemeClr val="dk1"/>
              </a:buClr>
              <a:buSzPts val="1600"/>
              <a:buNone/>
              <a:defRPr sz="3200">
                <a:solidFill>
                  <a:schemeClr val="dk1"/>
                </a:solidFill>
              </a:defRPr>
            </a:lvl3pPr>
            <a:lvl4pPr lvl="3" algn="ctr" rtl="0">
              <a:lnSpc>
                <a:spcPct val="100000"/>
              </a:lnSpc>
              <a:spcBef>
                <a:spcPts val="3200"/>
              </a:spcBef>
              <a:spcAft>
                <a:spcPts val="0"/>
              </a:spcAft>
              <a:buClr>
                <a:schemeClr val="dk1"/>
              </a:buClr>
              <a:buSzPts val="1600"/>
              <a:buNone/>
              <a:defRPr sz="3200">
                <a:solidFill>
                  <a:schemeClr val="dk1"/>
                </a:solidFill>
              </a:defRPr>
            </a:lvl4pPr>
            <a:lvl5pPr lvl="4" algn="ctr" rtl="0">
              <a:lnSpc>
                <a:spcPct val="100000"/>
              </a:lnSpc>
              <a:spcBef>
                <a:spcPts val="3200"/>
              </a:spcBef>
              <a:spcAft>
                <a:spcPts val="0"/>
              </a:spcAft>
              <a:buClr>
                <a:schemeClr val="dk1"/>
              </a:buClr>
              <a:buSzPts val="1600"/>
              <a:buNone/>
              <a:defRPr sz="3200">
                <a:solidFill>
                  <a:schemeClr val="dk1"/>
                </a:solidFill>
              </a:defRPr>
            </a:lvl5pPr>
            <a:lvl6pPr lvl="5" algn="ctr" rtl="0">
              <a:lnSpc>
                <a:spcPct val="100000"/>
              </a:lnSpc>
              <a:spcBef>
                <a:spcPts val="3200"/>
              </a:spcBef>
              <a:spcAft>
                <a:spcPts val="0"/>
              </a:spcAft>
              <a:buClr>
                <a:schemeClr val="dk1"/>
              </a:buClr>
              <a:buSzPts val="1600"/>
              <a:buNone/>
              <a:defRPr sz="3200">
                <a:solidFill>
                  <a:schemeClr val="dk1"/>
                </a:solidFill>
              </a:defRPr>
            </a:lvl6pPr>
            <a:lvl7pPr lvl="6" algn="ctr" rtl="0">
              <a:lnSpc>
                <a:spcPct val="100000"/>
              </a:lnSpc>
              <a:spcBef>
                <a:spcPts val="3200"/>
              </a:spcBef>
              <a:spcAft>
                <a:spcPts val="0"/>
              </a:spcAft>
              <a:buClr>
                <a:schemeClr val="dk1"/>
              </a:buClr>
              <a:buSzPts val="1600"/>
              <a:buNone/>
              <a:defRPr sz="3200">
                <a:solidFill>
                  <a:schemeClr val="dk1"/>
                </a:solidFill>
              </a:defRPr>
            </a:lvl7pPr>
            <a:lvl8pPr lvl="7" algn="ctr" rtl="0">
              <a:lnSpc>
                <a:spcPct val="100000"/>
              </a:lnSpc>
              <a:spcBef>
                <a:spcPts val="3200"/>
              </a:spcBef>
              <a:spcAft>
                <a:spcPts val="0"/>
              </a:spcAft>
              <a:buClr>
                <a:schemeClr val="dk1"/>
              </a:buClr>
              <a:buSzPts val="1600"/>
              <a:buNone/>
              <a:defRPr sz="3200">
                <a:solidFill>
                  <a:schemeClr val="dk1"/>
                </a:solidFill>
              </a:defRPr>
            </a:lvl8pPr>
            <a:lvl9pPr lvl="8" algn="ctr" rtl="0">
              <a:lnSpc>
                <a:spcPct val="100000"/>
              </a:lnSpc>
              <a:spcBef>
                <a:spcPts val="3200"/>
              </a:spcBef>
              <a:spcAft>
                <a:spcPts val="3200"/>
              </a:spcAft>
              <a:buClr>
                <a:schemeClr val="dk1"/>
              </a:buClr>
              <a:buSzPts val="1600"/>
              <a:buNone/>
              <a:defRPr sz="3200">
                <a:solidFill>
                  <a:schemeClr val="dk1"/>
                </a:solidFill>
              </a:defRPr>
            </a:lvl9pPr>
          </a:lstStyle>
          <a:p>
            <a:endParaRPr/>
          </a:p>
        </p:txBody>
      </p:sp>
      <p:pic>
        <p:nvPicPr>
          <p:cNvPr id="54" name="Google Shape;54;p9"/>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5818356" y="3176498"/>
            <a:ext cx="2930336" cy="5325300"/>
          </a:xfrm>
          <a:prstGeom prst="rect">
            <a:avLst/>
          </a:prstGeom>
          <a:noFill/>
          <a:ln>
            <a:noFill/>
          </a:ln>
          <a:effectLst>
            <a:reflection stA="50000" endPos="31000" fadeDir="5400012" sy="-100000" algn="bl" rotWithShape="0"/>
          </a:effectLst>
        </p:spPr>
      </p:pic>
      <p:pic>
        <p:nvPicPr>
          <p:cNvPr id="55" name="Google Shape;55;p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4785398" y="5558050"/>
            <a:ext cx="7995400" cy="34009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4785024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ption">
  <p:cSld name="Caption">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7001050" y="1004792"/>
            <a:ext cx="9965400" cy="2562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58" name="Google Shape;58;p10"/>
          <p:cNvPicPr preferRelativeResize="0"/>
          <p:nvPr/>
        </p:nvPicPr>
        <p:blipFill>
          <a:blip r:embed="rId2">
            <a:alphaModFix/>
            <a:extLst>
              <a:ext uri="{28A0092B-C50C-407E-A947-70E740481C1C}">
                <a14:useLocalDpi xmlns:a14="http://schemas.microsoft.com/office/drawing/2010/main" val="0"/>
              </a:ext>
            </a:extLst>
          </a:blip>
          <a:stretch>
            <a:fillRect/>
          </a:stretch>
        </p:blipFill>
        <p:spPr>
          <a:xfrm flipH="1">
            <a:off x="15698985" y="5069515"/>
            <a:ext cx="2481066" cy="4138674"/>
          </a:xfrm>
          <a:prstGeom prst="rect">
            <a:avLst/>
          </a:prstGeom>
          <a:noFill/>
          <a:ln>
            <a:noFill/>
          </a:ln>
          <a:effectLst>
            <a:reflection stA="50000" endPos="31000" fadeDir="5400012" sy="-100000" algn="bl" rotWithShape="0"/>
          </a:effectLst>
        </p:spPr>
      </p:pic>
      <p:pic>
        <p:nvPicPr>
          <p:cNvPr id="59" name="Google Shape;59;p10"/>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71060" y="732843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3485674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6"/>
        <p:cNvGrpSpPr/>
        <p:nvPr/>
      </p:nvGrpSpPr>
      <p:grpSpPr>
        <a:xfrm>
          <a:off x="0" y="0"/>
          <a:ext cx="0" cy="0"/>
          <a:chOff x="0" y="0"/>
          <a:chExt cx="0" cy="0"/>
        </a:xfrm>
      </p:grpSpPr>
    </p:spTree>
    <p:extLst>
      <p:ext uri="{BB962C8B-B14F-4D97-AF65-F5344CB8AC3E}">
        <p14:creationId xmlns:p14="http://schemas.microsoft.com/office/powerpoint/2010/main" val="1629093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144015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txBox="1">
            <a:spLocks noGrp="1"/>
          </p:cNvSpPr>
          <p:nvPr>
            <p:ph type="title" idx="2"/>
          </p:nvPr>
        </p:nvSpPr>
        <p:spPr>
          <a:xfrm>
            <a:off x="1543300" y="5286300"/>
            <a:ext cx="47100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96" name="Google Shape;96;p16"/>
          <p:cNvSpPr txBox="1">
            <a:spLocks noGrp="1"/>
          </p:cNvSpPr>
          <p:nvPr>
            <p:ph type="subTitle" idx="1"/>
          </p:nvPr>
        </p:nvSpPr>
        <p:spPr>
          <a:xfrm>
            <a:off x="1543300" y="5923550"/>
            <a:ext cx="47100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sp>
        <p:nvSpPr>
          <p:cNvPr id="97" name="Google Shape;97;p16"/>
          <p:cNvSpPr txBox="1">
            <a:spLocks noGrp="1"/>
          </p:cNvSpPr>
          <p:nvPr>
            <p:ph type="title" idx="3"/>
          </p:nvPr>
        </p:nvSpPr>
        <p:spPr>
          <a:xfrm>
            <a:off x="6789152" y="5286300"/>
            <a:ext cx="47100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98" name="Google Shape;98;p16"/>
          <p:cNvSpPr txBox="1">
            <a:spLocks noGrp="1"/>
          </p:cNvSpPr>
          <p:nvPr>
            <p:ph type="subTitle" idx="4"/>
          </p:nvPr>
        </p:nvSpPr>
        <p:spPr>
          <a:xfrm>
            <a:off x="6789150" y="5923550"/>
            <a:ext cx="47100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sp>
        <p:nvSpPr>
          <p:cNvPr id="99" name="Google Shape;99;p16"/>
          <p:cNvSpPr txBox="1">
            <a:spLocks noGrp="1"/>
          </p:cNvSpPr>
          <p:nvPr>
            <p:ph type="title" idx="5"/>
          </p:nvPr>
        </p:nvSpPr>
        <p:spPr>
          <a:xfrm>
            <a:off x="12035202" y="5286300"/>
            <a:ext cx="47094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100" name="Google Shape;100;p16"/>
          <p:cNvSpPr txBox="1">
            <a:spLocks noGrp="1"/>
          </p:cNvSpPr>
          <p:nvPr>
            <p:ph type="subTitle" idx="6"/>
          </p:nvPr>
        </p:nvSpPr>
        <p:spPr>
          <a:xfrm>
            <a:off x="12035200" y="5923550"/>
            <a:ext cx="47094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pic>
        <p:nvPicPr>
          <p:cNvPr id="101" name="Google Shape;101;p16"/>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53241" y="6213827"/>
            <a:ext cx="1850106" cy="2994390"/>
          </a:xfrm>
          <a:prstGeom prst="rect">
            <a:avLst/>
          </a:prstGeom>
          <a:noFill/>
          <a:ln>
            <a:noFill/>
          </a:ln>
          <a:effectLst>
            <a:reflection stA="50000" endPos="31000" fadeDir="5400012" sy="-100000" algn="bl" rotWithShape="0"/>
          </a:effectLst>
        </p:spPr>
      </p:pic>
      <p:pic>
        <p:nvPicPr>
          <p:cNvPr id="102" name="Google Shape;102;p16"/>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954130" y="5988064"/>
            <a:ext cx="2395512" cy="4063816"/>
          </a:xfrm>
          <a:prstGeom prst="rect">
            <a:avLst/>
          </a:prstGeom>
          <a:noFill/>
          <a:ln>
            <a:noFill/>
          </a:ln>
          <a:effectLst>
            <a:reflection stA="50000" endPos="31000" fadeDir="5400012" sy="-100000" algn="bl" rotWithShape="0"/>
          </a:effectLst>
        </p:spPr>
      </p:pic>
      <p:pic>
        <p:nvPicPr>
          <p:cNvPr id="103" name="Google Shape;103;p16"/>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6017560" y="7812400"/>
            <a:ext cx="5095204" cy="19797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323640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71525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35052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18110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3061515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1">
  <p:cSld name="Title only 1">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37" name="Google Shape;137;p19"/>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6847980" y="4595714"/>
            <a:ext cx="2395512" cy="4063816"/>
          </a:xfrm>
          <a:prstGeom prst="rect">
            <a:avLst/>
          </a:prstGeom>
          <a:noFill/>
          <a:ln>
            <a:noFill/>
          </a:ln>
          <a:effectLst>
            <a:reflection stA="50000" endPos="31000" fadeDir="5400012" sy="-100000" algn="bl" rotWithShape="0"/>
          </a:effectLst>
        </p:spPr>
      </p:pic>
      <p:pic>
        <p:nvPicPr>
          <p:cNvPr id="138" name="Google Shape;138;p1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510699" y="8500749"/>
            <a:ext cx="4771502" cy="18510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9872552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p:cSld name="Background">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7"/>
        <p:cNvGrpSpPr/>
        <p:nvPr/>
      </p:nvGrpSpPr>
      <p:grpSpPr>
        <a:xfrm>
          <a:off x="0" y="0"/>
          <a:ext cx="0" cy="0"/>
          <a:chOff x="0" y="0"/>
          <a:chExt cx="0" cy="0"/>
        </a:xfrm>
      </p:grpSpPr>
      <p:pic>
        <p:nvPicPr>
          <p:cNvPr id="148" name="Google Shape;148;p22"/>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47291" y="5143501"/>
            <a:ext cx="1850106" cy="2994390"/>
          </a:xfrm>
          <a:prstGeom prst="rect">
            <a:avLst/>
          </a:prstGeom>
          <a:noFill/>
          <a:ln>
            <a:noFill/>
          </a:ln>
          <a:effectLst>
            <a:reflection stA="50000" endPos="31000" fadeDir="5400012" sy="-100000" algn="bl" rotWithShape="0"/>
          </a:effectLst>
        </p:spPr>
      </p:pic>
      <p:pic>
        <p:nvPicPr>
          <p:cNvPr id="149" name="Google Shape;149;p2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847980" y="4595714"/>
            <a:ext cx="2395512" cy="4063816"/>
          </a:xfrm>
          <a:prstGeom prst="rect">
            <a:avLst/>
          </a:prstGeom>
          <a:noFill/>
          <a:ln>
            <a:noFill/>
          </a:ln>
          <a:effectLst>
            <a:reflection stA="50000" endPos="31000" fadeDir="5400012" sy="-100000" algn="bl" rotWithShape="0"/>
          </a:effectLst>
        </p:spPr>
      </p:pic>
      <p:pic>
        <p:nvPicPr>
          <p:cNvPr id="150" name="Google Shape;150;p22"/>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510699" y="8500749"/>
            <a:ext cx="4771502" cy="18510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1383012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1">
  <p:cSld name="Background 1">
    <p:bg>
      <p:bgPr>
        <a:gradFill>
          <a:gsLst>
            <a:gs pos="0">
              <a:schemeClr val="dk2"/>
            </a:gs>
            <a:gs pos="100000">
              <a:schemeClr val="dk1"/>
            </a:gs>
          </a:gsLst>
          <a:path path="circle">
            <a:fillToRect l="50000" t="50000" r="50000" b="50000"/>
          </a:path>
          <a:tileRect/>
        </a:gra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184702" y="1691511"/>
            <a:ext cx="3728700" cy="6776250"/>
          </a:xfrm>
          <a:prstGeom prst="rect">
            <a:avLst/>
          </a:prstGeom>
          <a:noFill/>
          <a:ln>
            <a:noFill/>
          </a:ln>
          <a:effectLst>
            <a:reflection stA="50000" endPos="31000" fadeDir="5400012" sy="-100000" algn="bl" rotWithShape="0"/>
          </a:effectLst>
        </p:spPr>
      </p:pic>
      <p:pic>
        <p:nvPicPr>
          <p:cNvPr id="153" name="Google Shape;153;p23"/>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5158044" y="689160"/>
            <a:ext cx="4314660" cy="7197300"/>
          </a:xfrm>
          <a:prstGeom prst="rect">
            <a:avLst/>
          </a:prstGeom>
          <a:noFill/>
          <a:ln>
            <a:noFill/>
          </a:ln>
          <a:effectLst>
            <a:reflection stA="50000" endPos="31000" fadeDir="5400012" sy="-100000" algn="bl" rotWithShape="0"/>
          </a:effectLst>
        </p:spPr>
      </p:pic>
      <p:pic>
        <p:nvPicPr>
          <p:cNvPr id="154" name="Google Shape;154;p23"/>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4978626" y="7427900"/>
            <a:ext cx="7995400" cy="34009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36757043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ackground 2">
  <p:cSld name="Background 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grpSp>
        <p:nvGrpSpPr>
          <p:cNvPr id="156" name="Google Shape;156;p24"/>
          <p:cNvGrpSpPr/>
          <p:nvPr/>
        </p:nvGrpSpPr>
        <p:grpSpPr>
          <a:xfrm>
            <a:off x="-721714" y="2981150"/>
            <a:ext cx="19731236" cy="7218056"/>
            <a:chOff x="-360857" y="1490575"/>
            <a:chExt cx="9865618" cy="3609028"/>
          </a:xfrm>
        </p:grpSpPr>
        <p:pic>
          <p:nvPicPr>
            <p:cNvPr id="157" name="Google Shape;157;p24"/>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58" name="Google Shape;158;p24"/>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59" name="Google Shape;159;p24"/>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60" name="Google Shape;160;p24"/>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1" name="Google Shape;161;p24"/>
            <p:cNvPicPr preferRelativeResize="0"/>
            <p:nvPr/>
          </p:nvPicPr>
          <p:blipFill>
            <a:blip r:embed="rId6">
              <a:alphaModFix/>
              <a:extLst>
                <a:ext uri="{28A0092B-C50C-407E-A947-70E740481C1C}">
                  <a14:useLocalDpi xmlns:a14="http://schemas.microsoft.com/office/drawing/2010/main" val="0"/>
                </a:ext>
              </a:extLst>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62" name="Google Shape;162;p24"/>
            <p:cNvPicPr preferRelativeResize="0"/>
            <p:nvPr/>
          </p:nvPicPr>
          <p:blipFill>
            <a:blip r:embed="rId7">
              <a:alphaModFix/>
              <a:extLst>
                <a:ext uri="{28A0092B-C50C-407E-A947-70E740481C1C}">
                  <a14:useLocalDpi xmlns:a14="http://schemas.microsoft.com/office/drawing/2010/main" val="0"/>
                </a:ext>
              </a:extLst>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63" name="Google Shape;163;p24"/>
            <p:cNvPicPr preferRelativeResize="0"/>
            <p:nvPr/>
          </p:nvPicPr>
          <p:blipFill>
            <a:blip r:embed="rId8">
              <a:alphaModFix/>
              <a:extLst>
                <a:ext uri="{28A0092B-C50C-407E-A947-70E740481C1C}">
                  <a14:useLocalDpi xmlns:a14="http://schemas.microsoft.com/office/drawing/2010/main" val="0"/>
                </a:ext>
              </a:extLst>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64" name="Google Shape;164;p24"/>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12388875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119"/>
        <p:cNvGrpSpPr/>
        <p:nvPr/>
      </p:nvGrpSpPr>
      <p:grpSpPr>
        <a:xfrm>
          <a:off x="0" y="0"/>
          <a:ext cx="0" cy="0"/>
          <a:chOff x="0" y="0"/>
          <a:chExt cx="0" cy="0"/>
        </a:xfrm>
      </p:grpSpPr>
      <p:grpSp>
        <p:nvGrpSpPr>
          <p:cNvPr id="1120" name="Google Shape;1120;p25"/>
          <p:cNvGrpSpPr/>
          <p:nvPr/>
        </p:nvGrpSpPr>
        <p:grpSpPr>
          <a:xfrm>
            <a:off x="-13900575" y="69"/>
            <a:ext cx="40423594" cy="10286854"/>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66" name="Google Shape;1166;p25"/>
          <p:cNvSpPr/>
          <p:nvPr/>
        </p:nvSpPr>
        <p:spPr>
          <a:xfrm rot="-1799984">
            <a:off x="-2793597" y="-4213681"/>
            <a:ext cx="23742194" cy="18484534"/>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67" name="Google Shape;1167;p25"/>
          <p:cNvSpPr txBox="1">
            <a:spLocks noGrp="1"/>
          </p:cNvSpPr>
          <p:nvPr>
            <p:ph type="title"/>
          </p:nvPr>
        </p:nvSpPr>
        <p:spPr>
          <a:xfrm>
            <a:off x="3575400" y="1080000"/>
            <a:ext cx="11137200" cy="267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1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3575400" y="3597850"/>
            <a:ext cx="11137200" cy="220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69" name="Google Shape;1169;p25"/>
          <p:cNvSpPr txBox="1"/>
          <p:nvPr/>
        </p:nvSpPr>
        <p:spPr>
          <a:xfrm>
            <a:off x="4198200" y="7223900"/>
            <a:ext cx="9891600" cy="1112400"/>
          </a:xfrm>
          <a:prstGeom prst="rect">
            <a:avLst/>
          </a:prstGeom>
          <a:noFill/>
          <a:ln>
            <a:noFill/>
          </a:ln>
        </p:spPr>
        <p:txBody>
          <a:bodyPr spcFirstLastPara="1" wrap="square" lIns="182850" tIns="182850" rIns="182850" bIns="182850" anchor="t" anchorCtr="0">
            <a:noAutofit/>
          </a:bodyPr>
          <a:lstStyle/>
          <a:p>
            <a:pPr marL="0" lvl="0" indent="0" algn="ctr" rtl="0">
              <a:spcBef>
                <a:spcPts val="600"/>
              </a:spcBef>
              <a:spcAft>
                <a:spcPts val="0"/>
              </a:spcAft>
              <a:buNone/>
            </a:pPr>
            <a:r>
              <a:rPr lang="en" sz="2400">
                <a:solidFill>
                  <a:schemeClr val="dk1"/>
                </a:solidFill>
                <a:latin typeface="Vollkorn"/>
                <a:ea typeface="Vollkorn"/>
                <a:cs typeface="Vollkorn"/>
                <a:sym typeface="Vollkorn"/>
              </a:rPr>
              <a:t>CREDITS: This presentation template was created by </a:t>
            </a:r>
            <a:r>
              <a:rPr lang="en" sz="2400" b="1">
                <a:solidFill>
                  <a:schemeClr val="hlink"/>
                </a:solidFill>
                <a:uFill>
                  <a:noFill/>
                </a:uFill>
                <a:latin typeface="Vollkorn"/>
                <a:ea typeface="Vollkorn"/>
                <a:cs typeface="Vollkorn"/>
                <a:sym typeface="Vollkorn"/>
                <a:hlinkClick r:id="rId2"/>
              </a:rPr>
              <a:t>Slidesgo</a:t>
            </a:r>
            <a:r>
              <a:rPr lang="en" sz="2400">
                <a:solidFill>
                  <a:schemeClr val="dk1"/>
                </a:solidFill>
                <a:latin typeface="Vollkorn"/>
                <a:ea typeface="Vollkorn"/>
                <a:cs typeface="Vollkorn"/>
                <a:sym typeface="Vollkorn"/>
              </a:rPr>
              <a:t>, and includes icons by </a:t>
            </a:r>
            <a:r>
              <a:rPr lang="en" sz="24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2400">
                <a:solidFill>
                  <a:schemeClr val="dk1"/>
                </a:solidFill>
                <a:latin typeface="Vollkorn"/>
                <a:ea typeface="Vollkorn"/>
                <a:cs typeface="Vollkorn"/>
                <a:sym typeface="Vollkorn"/>
              </a:rPr>
              <a:t>, and infographics &amp; images by </a:t>
            </a:r>
            <a:r>
              <a:rPr lang="en" sz="24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2400" b="1">
                <a:solidFill>
                  <a:schemeClr val="dk1"/>
                </a:solidFill>
                <a:latin typeface="Vollkorn"/>
                <a:ea typeface="Vollkorn"/>
                <a:cs typeface="Vollkorn"/>
                <a:sym typeface="Vollkorn"/>
              </a:rPr>
              <a:t> </a:t>
            </a:r>
            <a:endParaRPr sz="2400" b="1">
              <a:solidFill>
                <a:schemeClr val="dk1"/>
              </a:solidFill>
              <a:latin typeface="Vollkorn"/>
              <a:ea typeface="Vollkorn"/>
              <a:cs typeface="Vollkorn"/>
              <a:sym typeface="Vollkorn"/>
            </a:endParaRPr>
          </a:p>
        </p:txBody>
      </p:sp>
    </p:spTree>
    <p:extLst>
      <p:ext uri="{BB962C8B-B14F-4D97-AF65-F5344CB8AC3E}">
        <p14:creationId xmlns:p14="http://schemas.microsoft.com/office/powerpoint/2010/main" val="7315061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Main point">
  <p:cSld name="Main 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4300550" y="2405700"/>
            <a:ext cx="9687000" cy="36468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14400">
                <a:solidFill>
                  <a:schemeClr val="lt1"/>
                </a:solidFill>
              </a:defRPr>
            </a:lvl1pPr>
            <a:lvl2pPr lvl="1">
              <a:spcBef>
                <a:spcPts val="0"/>
              </a:spcBef>
              <a:spcAft>
                <a:spcPts val="0"/>
              </a:spcAft>
              <a:buClr>
                <a:schemeClr val="lt1"/>
              </a:buClr>
              <a:buSzPts val="4800"/>
              <a:buNone/>
              <a:defRPr sz="9600">
                <a:solidFill>
                  <a:schemeClr val="lt1"/>
                </a:solidFill>
              </a:defRPr>
            </a:lvl2pPr>
            <a:lvl3pPr lvl="2">
              <a:spcBef>
                <a:spcPts val="0"/>
              </a:spcBef>
              <a:spcAft>
                <a:spcPts val="0"/>
              </a:spcAft>
              <a:buClr>
                <a:schemeClr val="lt1"/>
              </a:buClr>
              <a:buSzPts val="4800"/>
              <a:buNone/>
              <a:defRPr sz="9600">
                <a:solidFill>
                  <a:schemeClr val="lt1"/>
                </a:solidFill>
              </a:defRPr>
            </a:lvl3pPr>
            <a:lvl4pPr lvl="3">
              <a:spcBef>
                <a:spcPts val="0"/>
              </a:spcBef>
              <a:spcAft>
                <a:spcPts val="0"/>
              </a:spcAft>
              <a:buClr>
                <a:schemeClr val="lt1"/>
              </a:buClr>
              <a:buSzPts val="4800"/>
              <a:buNone/>
              <a:defRPr sz="9600">
                <a:solidFill>
                  <a:schemeClr val="lt1"/>
                </a:solidFill>
              </a:defRPr>
            </a:lvl4pPr>
            <a:lvl5pPr lvl="4">
              <a:spcBef>
                <a:spcPts val="0"/>
              </a:spcBef>
              <a:spcAft>
                <a:spcPts val="0"/>
              </a:spcAft>
              <a:buClr>
                <a:schemeClr val="lt1"/>
              </a:buClr>
              <a:buSzPts val="4800"/>
              <a:buNone/>
              <a:defRPr sz="9600">
                <a:solidFill>
                  <a:schemeClr val="lt1"/>
                </a:solidFill>
              </a:defRPr>
            </a:lvl5pPr>
            <a:lvl6pPr lvl="5">
              <a:spcBef>
                <a:spcPts val="0"/>
              </a:spcBef>
              <a:spcAft>
                <a:spcPts val="0"/>
              </a:spcAft>
              <a:buClr>
                <a:schemeClr val="lt1"/>
              </a:buClr>
              <a:buSzPts val="4800"/>
              <a:buNone/>
              <a:defRPr sz="9600">
                <a:solidFill>
                  <a:schemeClr val="lt1"/>
                </a:solidFill>
              </a:defRPr>
            </a:lvl6pPr>
            <a:lvl7pPr lvl="6">
              <a:spcBef>
                <a:spcPts val="0"/>
              </a:spcBef>
              <a:spcAft>
                <a:spcPts val="0"/>
              </a:spcAft>
              <a:buClr>
                <a:schemeClr val="lt1"/>
              </a:buClr>
              <a:buSzPts val="4800"/>
              <a:buNone/>
              <a:defRPr sz="9600">
                <a:solidFill>
                  <a:schemeClr val="lt1"/>
                </a:solidFill>
              </a:defRPr>
            </a:lvl7pPr>
            <a:lvl8pPr lvl="7">
              <a:spcBef>
                <a:spcPts val="0"/>
              </a:spcBef>
              <a:spcAft>
                <a:spcPts val="0"/>
              </a:spcAft>
              <a:buClr>
                <a:schemeClr val="lt1"/>
              </a:buClr>
              <a:buSzPts val="4800"/>
              <a:buNone/>
              <a:defRPr sz="9600">
                <a:solidFill>
                  <a:schemeClr val="lt1"/>
                </a:solidFill>
              </a:defRPr>
            </a:lvl8pPr>
            <a:lvl9pPr lvl="8">
              <a:spcBef>
                <a:spcPts val="0"/>
              </a:spcBef>
              <a:spcAft>
                <a:spcPts val="0"/>
              </a:spcAft>
              <a:buClr>
                <a:schemeClr val="lt1"/>
              </a:buClr>
              <a:buSzPts val="4800"/>
              <a:buNone/>
              <a:defRPr sz="9600">
                <a:solidFill>
                  <a:schemeClr val="lt1"/>
                </a:solidFill>
              </a:defRPr>
            </a:lvl9pPr>
          </a:lstStyle>
          <a:p>
            <a:endParaRPr/>
          </a:p>
        </p:txBody>
      </p:sp>
      <p:pic>
        <p:nvPicPr>
          <p:cNvPr id="50" name="Google Shape;50;p8"/>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876140" y="746158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252058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41020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034415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1024398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658100" y="40005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1967631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07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grpSp>
        <p:nvGrpSpPr>
          <p:cNvPr id="9" name="Google Shape;9;p2"/>
          <p:cNvGrpSpPr/>
          <p:nvPr/>
        </p:nvGrpSpPr>
        <p:grpSpPr>
          <a:xfrm>
            <a:off x="-12244625" y="-122931"/>
            <a:ext cx="40423594" cy="10286854"/>
            <a:chOff x="-2017361" y="955950"/>
            <a:chExt cx="13655697" cy="3475054"/>
          </a:xfrm>
        </p:grpSpPr>
        <p:sp>
          <p:nvSpPr>
            <p:cNvPr id="10" name="Google Shape;10;p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 name="Google Shape;11;p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 name="Google Shape;12;p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 name="Google Shape;13;p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4" name="Google Shape;14;p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5" name="Google Shape;15;p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6" name="Google Shape;16;p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7" name="Google Shape;17;p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8" name="Google Shape;18;p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9" name="Google Shape;19;p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0" name="Google Shape;20;p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1" name="Google Shape;21;p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2" name="Google Shape;22;p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3" name="Google Shape;23;p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4" name="Google Shape;24;p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5" name="Google Shape;25;p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6" name="Google Shape;26;p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7" name="Google Shape;27;p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8" name="Google Shape;28;p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9" name="Google Shape;29;p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0" name="Google Shape;30;p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1" name="Google Shape;31;p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2" name="Google Shape;32;p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3" name="Google Shape;33;p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4" name="Google Shape;34;p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5" name="Google Shape;35;p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6" name="Google Shape;36;p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 name="Google Shape;37;p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 name="Google Shape;38;p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 name="Google Shape;39;p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 name="Google Shape;40;p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 name="Google Shape;41;p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2" name="Google Shape;42;p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3" name="Google Shape;43;p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4" name="Google Shape;44;p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5" name="Google Shape;45;p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6" name="Google Shape;46;p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 name="Google Shape;47;p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 name="Google Shape;48;p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 name="Google Shape;49;p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 name="Google Shape;50;p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 name="Google Shape;51;p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 name="Google Shape;52;p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 name="Google Shape;53;p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 name="Google Shape;54;p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5" name="Google Shape;55;p2"/>
          <p:cNvSpPr/>
          <p:nvPr/>
        </p:nvSpPr>
        <p:spPr>
          <a:xfrm flipH="1">
            <a:off x="-9386500" y="-1057950"/>
            <a:ext cx="27984600" cy="16401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6" name="Google Shape;56;p2"/>
          <p:cNvSpPr/>
          <p:nvPr/>
        </p:nvSpPr>
        <p:spPr>
          <a:xfrm>
            <a:off x="-762000" y="0"/>
            <a:ext cx="4405800" cy="10287000"/>
          </a:xfrm>
          <a:prstGeom prst="rect">
            <a:avLst/>
          </a:prstGeom>
          <a:solidFill>
            <a:schemeClr val="lt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7" name="Google Shape;57;p2"/>
          <p:cNvSpPr/>
          <p:nvPr/>
        </p:nvSpPr>
        <p:spPr>
          <a:xfrm rot="5400000">
            <a:off x="6926650" y="-216950"/>
            <a:ext cx="2956800" cy="18333600"/>
          </a:xfrm>
          <a:prstGeom prst="rect">
            <a:avLst/>
          </a:prstGeom>
          <a:solidFill>
            <a:schemeClr val="lt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8" name="Google Shape;58;p2"/>
          <p:cNvSpPr txBox="1">
            <a:spLocks noGrp="1"/>
          </p:cNvSpPr>
          <p:nvPr>
            <p:ph type="ctrTitle"/>
          </p:nvPr>
        </p:nvSpPr>
        <p:spPr>
          <a:xfrm>
            <a:off x="1426450" y="1868550"/>
            <a:ext cx="7900800" cy="41856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17000">
                <a:latin typeface="Vollkorn"/>
                <a:ea typeface="Vollkorn"/>
                <a:cs typeface="Vollkorn"/>
                <a:sym typeface="Vollkorn"/>
              </a:defRPr>
            </a:lvl1pPr>
            <a:lvl2pPr lvl="1" algn="ctr">
              <a:spcBef>
                <a:spcPts val="0"/>
              </a:spcBef>
              <a:spcAft>
                <a:spcPts val="0"/>
              </a:spcAft>
              <a:buClr>
                <a:srgbClr val="191919"/>
              </a:buClr>
              <a:buSzPts val="5200"/>
              <a:buNone/>
              <a:defRPr sz="10400">
                <a:solidFill>
                  <a:srgbClr val="191919"/>
                </a:solidFill>
              </a:defRPr>
            </a:lvl2pPr>
            <a:lvl3pPr lvl="2" algn="ctr">
              <a:spcBef>
                <a:spcPts val="0"/>
              </a:spcBef>
              <a:spcAft>
                <a:spcPts val="0"/>
              </a:spcAft>
              <a:buClr>
                <a:srgbClr val="191919"/>
              </a:buClr>
              <a:buSzPts val="5200"/>
              <a:buNone/>
              <a:defRPr sz="10400">
                <a:solidFill>
                  <a:srgbClr val="191919"/>
                </a:solidFill>
              </a:defRPr>
            </a:lvl3pPr>
            <a:lvl4pPr lvl="3" algn="ctr">
              <a:spcBef>
                <a:spcPts val="0"/>
              </a:spcBef>
              <a:spcAft>
                <a:spcPts val="0"/>
              </a:spcAft>
              <a:buClr>
                <a:srgbClr val="191919"/>
              </a:buClr>
              <a:buSzPts val="5200"/>
              <a:buNone/>
              <a:defRPr sz="10400">
                <a:solidFill>
                  <a:srgbClr val="191919"/>
                </a:solidFill>
              </a:defRPr>
            </a:lvl4pPr>
            <a:lvl5pPr lvl="4" algn="ctr">
              <a:spcBef>
                <a:spcPts val="0"/>
              </a:spcBef>
              <a:spcAft>
                <a:spcPts val="0"/>
              </a:spcAft>
              <a:buClr>
                <a:srgbClr val="191919"/>
              </a:buClr>
              <a:buSzPts val="5200"/>
              <a:buNone/>
              <a:defRPr sz="10400">
                <a:solidFill>
                  <a:srgbClr val="191919"/>
                </a:solidFill>
              </a:defRPr>
            </a:lvl5pPr>
            <a:lvl6pPr lvl="5" algn="ctr">
              <a:spcBef>
                <a:spcPts val="0"/>
              </a:spcBef>
              <a:spcAft>
                <a:spcPts val="0"/>
              </a:spcAft>
              <a:buClr>
                <a:srgbClr val="191919"/>
              </a:buClr>
              <a:buSzPts val="5200"/>
              <a:buNone/>
              <a:defRPr sz="10400">
                <a:solidFill>
                  <a:srgbClr val="191919"/>
                </a:solidFill>
              </a:defRPr>
            </a:lvl6pPr>
            <a:lvl7pPr lvl="6" algn="ctr">
              <a:spcBef>
                <a:spcPts val="0"/>
              </a:spcBef>
              <a:spcAft>
                <a:spcPts val="0"/>
              </a:spcAft>
              <a:buClr>
                <a:srgbClr val="191919"/>
              </a:buClr>
              <a:buSzPts val="5200"/>
              <a:buNone/>
              <a:defRPr sz="10400">
                <a:solidFill>
                  <a:srgbClr val="191919"/>
                </a:solidFill>
              </a:defRPr>
            </a:lvl7pPr>
            <a:lvl8pPr lvl="7" algn="ctr">
              <a:spcBef>
                <a:spcPts val="0"/>
              </a:spcBef>
              <a:spcAft>
                <a:spcPts val="0"/>
              </a:spcAft>
              <a:buClr>
                <a:srgbClr val="191919"/>
              </a:buClr>
              <a:buSzPts val="5200"/>
              <a:buNone/>
              <a:defRPr sz="10400">
                <a:solidFill>
                  <a:srgbClr val="191919"/>
                </a:solidFill>
              </a:defRPr>
            </a:lvl8pPr>
            <a:lvl9pPr lvl="8" algn="ctr">
              <a:spcBef>
                <a:spcPts val="0"/>
              </a:spcBef>
              <a:spcAft>
                <a:spcPts val="0"/>
              </a:spcAft>
              <a:buClr>
                <a:srgbClr val="191919"/>
              </a:buClr>
              <a:buSzPts val="5200"/>
              <a:buNone/>
              <a:defRPr sz="10400">
                <a:solidFill>
                  <a:srgbClr val="191919"/>
                </a:solidFill>
              </a:defRPr>
            </a:lvl9pPr>
          </a:lstStyle>
          <a:p>
            <a:endParaRPr/>
          </a:p>
        </p:txBody>
      </p:sp>
      <p:sp>
        <p:nvSpPr>
          <p:cNvPr id="59" name="Google Shape;59;p2"/>
          <p:cNvSpPr txBox="1">
            <a:spLocks noGrp="1"/>
          </p:cNvSpPr>
          <p:nvPr>
            <p:ph type="subTitle" idx="1"/>
          </p:nvPr>
        </p:nvSpPr>
        <p:spPr>
          <a:xfrm>
            <a:off x="1426450" y="6533150"/>
            <a:ext cx="7511400" cy="750000"/>
          </a:xfrm>
          <a:prstGeom prst="rect">
            <a:avLst/>
          </a:prstGeom>
          <a:gradFill>
            <a:gsLst>
              <a:gs pos="0">
                <a:srgbClr val="FFFFFF">
                  <a:alpha val="0"/>
                </a:srgbClr>
              </a:gs>
              <a:gs pos="0">
                <a:schemeClr val="accent4"/>
              </a:gs>
              <a:gs pos="86000">
                <a:schemeClr val="lt1"/>
              </a:gs>
              <a:gs pos="100000">
                <a:schemeClr val="lt1"/>
              </a:gs>
              <a:gs pos="100000">
                <a:schemeClr val="lt1"/>
              </a:gs>
            </a:gsLst>
            <a:lin ang="18900044" scaled="0"/>
          </a:gradFill>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3200"/>
            </a:lvl1pPr>
            <a:lvl2pPr lvl="1" algn="ctr">
              <a:lnSpc>
                <a:spcPct val="100000"/>
              </a:lnSpc>
              <a:spcBef>
                <a:spcPts val="0"/>
              </a:spcBef>
              <a:spcAft>
                <a:spcPts val="0"/>
              </a:spcAft>
              <a:buSzPts val="1800"/>
              <a:buNone/>
              <a:defRPr sz="3600"/>
            </a:lvl2pPr>
            <a:lvl3pPr lvl="2" algn="ctr">
              <a:lnSpc>
                <a:spcPct val="100000"/>
              </a:lnSpc>
              <a:spcBef>
                <a:spcPts val="0"/>
              </a:spcBef>
              <a:spcAft>
                <a:spcPts val="0"/>
              </a:spcAft>
              <a:buSzPts val="1800"/>
              <a:buNone/>
              <a:defRPr sz="3600"/>
            </a:lvl3pPr>
            <a:lvl4pPr lvl="3" algn="ctr">
              <a:lnSpc>
                <a:spcPct val="100000"/>
              </a:lnSpc>
              <a:spcBef>
                <a:spcPts val="0"/>
              </a:spcBef>
              <a:spcAft>
                <a:spcPts val="0"/>
              </a:spcAft>
              <a:buSzPts val="1800"/>
              <a:buNone/>
              <a:defRPr sz="3600"/>
            </a:lvl4pPr>
            <a:lvl5pPr lvl="4" algn="ctr">
              <a:lnSpc>
                <a:spcPct val="100000"/>
              </a:lnSpc>
              <a:spcBef>
                <a:spcPts val="0"/>
              </a:spcBef>
              <a:spcAft>
                <a:spcPts val="0"/>
              </a:spcAft>
              <a:buSzPts val="1800"/>
              <a:buNone/>
              <a:defRPr sz="3600"/>
            </a:lvl5pPr>
            <a:lvl6pPr lvl="5" algn="ctr">
              <a:lnSpc>
                <a:spcPct val="100000"/>
              </a:lnSpc>
              <a:spcBef>
                <a:spcPts val="0"/>
              </a:spcBef>
              <a:spcAft>
                <a:spcPts val="0"/>
              </a:spcAft>
              <a:buSzPts val="1800"/>
              <a:buNone/>
              <a:defRPr sz="3600"/>
            </a:lvl6pPr>
            <a:lvl7pPr lvl="6" algn="ctr">
              <a:lnSpc>
                <a:spcPct val="100000"/>
              </a:lnSpc>
              <a:spcBef>
                <a:spcPts val="0"/>
              </a:spcBef>
              <a:spcAft>
                <a:spcPts val="0"/>
              </a:spcAft>
              <a:buSzPts val="1800"/>
              <a:buNone/>
              <a:defRPr sz="3600"/>
            </a:lvl7pPr>
            <a:lvl8pPr lvl="7" algn="ctr">
              <a:lnSpc>
                <a:spcPct val="100000"/>
              </a:lnSpc>
              <a:spcBef>
                <a:spcPts val="0"/>
              </a:spcBef>
              <a:spcAft>
                <a:spcPts val="0"/>
              </a:spcAft>
              <a:buSzPts val="1800"/>
              <a:buNone/>
              <a:defRPr sz="3600"/>
            </a:lvl8pPr>
            <a:lvl9pPr lvl="8" algn="ctr">
              <a:lnSpc>
                <a:spcPct val="100000"/>
              </a:lnSpc>
              <a:spcBef>
                <a:spcPts val="0"/>
              </a:spcBef>
              <a:spcAft>
                <a:spcPts val="0"/>
              </a:spcAft>
              <a:buSzPts val="1800"/>
              <a:buNone/>
              <a:defRPr sz="3600"/>
            </a:lvl9pPr>
          </a:lstStyle>
          <a:p>
            <a:endParaRPr/>
          </a:p>
        </p:txBody>
      </p:sp>
    </p:spTree>
    <p:extLst>
      <p:ext uri="{BB962C8B-B14F-4D97-AF65-F5344CB8AC3E}">
        <p14:creationId xmlns:p14="http://schemas.microsoft.com/office/powerpoint/2010/main" val="272805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68"/>
        <p:cNvGrpSpPr/>
        <p:nvPr/>
      </p:nvGrpSpPr>
      <p:grpSpPr>
        <a:xfrm>
          <a:off x="0" y="0"/>
          <a:ext cx="0" cy="0"/>
          <a:chOff x="0" y="0"/>
          <a:chExt cx="0" cy="0"/>
        </a:xfrm>
      </p:grpSpPr>
      <p:grpSp>
        <p:nvGrpSpPr>
          <p:cNvPr id="369" name="Google Shape;369;p9"/>
          <p:cNvGrpSpPr/>
          <p:nvPr/>
        </p:nvGrpSpPr>
        <p:grpSpPr>
          <a:xfrm>
            <a:off x="-10015875" y="60419"/>
            <a:ext cx="40423594" cy="10286854"/>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415" name="Google Shape;415;p9"/>
          <p:cNvSpPr/>
          <p:nvPr/>
        </p:nvSpPr>
        <p:spPr>
          <a:xfrm>
            <a:off x="-442450" y="-442450"/>
            <a:ext cx="18730200" cy="107298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416" name="Google Shape;416;p9"/>
          <p:cNvSpPr txBox="1">
            <a:spLocks noGrp="1"/>
          </p:cNvSpPr>
          <p:nvPr>
            <p:ph type="title"/>
          </p:nvPr>
        </p:nvSpPr>
        <p:spPr>
          <a:xfrm>
            <a:off x="1165950" y="2710900"/>
            <a:ext cx="9926400" cy="1520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96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1165950" y="4836550"/>
            <a:ext cx="9926400" cy="245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32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3200"/>
              </a:spcBef>
              <a:spcAft>
                <a:spcPts val="0"/>
              </a:spcAft>
              <a:buClr>
                <a:srgbClr val="999999"/>
              </a:buClr>
              <a:buSzPts val="800"/>
              <a:buFont typeface="Open Sans"/>
              <a:buChar char="■"/>
              <a:defRPr/>
            </a:lvl3pPr>
            <a:lvl4pPr lvl="3" algn="ctr" rtl="0">
              <a:lnSpc>
                <a:spcPct val="100000"/>
              </a:lnSpc>
              <a:spcBef>
                <a:spcPts val="3200"/>
              </a:spcBef>
              <a:spcAft>
                <a:spcPts val="0"/>
              </a:spcAft>
              <a:buClr>
                <a:srgbClr val="999999"/>
              </a:buClr>
              <a:buSzPts val="800"/>
              <a:buFont typeface="Open Sans"/>
              <a:buChar char="●"/>
              <a:defRPr/>
            </a:lvl4pPr>
            <a:lvl5pPr lvl="4" algn="ctr" rtl="0">
              <a:lnSpc>
                <a:spcPct val="100000"/>
              </a:lnSpc>
              <a:spcBef>
                <a:spcPts val="3200"/>
              </a:spcBef>
              <a:spcAft>
                <a:spcPts val="0"/>
              </a:spcAft>
              <a:buClr>
                <a:srgbClr val="999999"/>
              </a:buClr>
              <a:buSzPts val="1200"/>
              <a:buFont typeface="Open Sans"/>
              <a:buChar char="○"/>
              <a:defRPr/>
            </a:lvl5pPr>
            <a:lvl6pPr lvl="5" algn="ctr" rtl="0">
              <a:lnSpc>
                <a:spcPct val="100000"/>
              </a:lnSpc>
              <a:spcBef>
                <a:spcPts val="3200"/>
              </a:spcBef>
              <a:spcAft>
                <a:spcPts val="0"/>
              </a:spcAft>
              <a:buClr>
                <a:srgbClr val="999999"/>
              </a:buClr>
              <a:buSzPts val="1200"/>
              <a:buFont typeface="Open Sans"/>
              <a:buChar char="■"/>
              <a:defRPr/>
            </a:lvl6pPr>
            <a:lvl7pPr lvl="6" algn="ctr" rtl="0">
              <a:lnSpc>
                <a:spcPct val="100000"/>
              </a:lnSpc>
              <a:spcBef>
                <a:spcPts val="3200"/>
              </a:spcBef>
              <a:spcAft>
                <a:spcPts val="0"/>
              </a:spcAft>
              <a:buClr>
                <a:srgbClr val="999999"/>
              </a:buClr>
              <a:buSzPts val="700"/>
              <a:buFont typeface="Open Sans"/>
              <a:buChar char="●"/>
              <a:defRPr/>
            </a:lvl7pPr>
            <a:lvl8pPr lvl="7" algn="ctr" rtl="0">
              <a:lnSpc>
                <a:spcPct val="100000"/>
              </a:lnSpc>
              <a:spcBef>
                <a:spcPts val="3200"/>
              </a:spcBef>
              <a:spcAft>
                <a:spcPts val="0"/>
              </a:spcAft>
              <a:buClr>
                <a:srgbClr val="999999"/>
              </a:buClr>
              <a:buSzPts val="700"/>
              <a:buFont typeface="Open Sans"/>
              <a:buChar char="○"/>
              <a:defRPr/>
            </a:lvl8pPr>
            <a:lvl9pPr lvl="8" algn="ctr" rtl="0">
              <a:lnSpc>
                <a:spcPct val="100000"/>
              </a:lnSpc>
              <a:spcBef>
                <a:spcPts val="3200"/>
              </a:spcBef>
              <a:spcAft>
                <a:spcPts val="32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12129198" y="3083076"/>
            <a:ext cx="4732200" cy="4814400"/>
          </a:xfrm>
          <a:prstGeom prst="rect">
            <a:avLst/>
          </a:prstGeom>
          <a:noFill/>
          <a:ln>
            <a:noFill/>
          </a:ln>
        </p:spPr>
      </p:sp>
    </p:spTree>
    <p:extLst>
      <p:ext uri="{BB962C8B-B14F-4D97-AF65-F5344CB8AC3E}">
        <p14:creationId xmlns:p14="http://schemas.microsoft.com/office/powerpoint/2010/main" val="3000602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9"/>
        <p:cNvGrpSpPr/>
        <p:nvPr/>
      </p:nvGrpSpPr>
      <p:grpSpPr>
        <a:xfrm>
          <a:off x="0" y="0"/>
          <a:ext cx="0" cy="0"/>
          <a:chOff x="0" y="0"/>
          <a:chExt cx="0" cy="0"/>
        </a:xfrm>
      </p:grpSpPr>
      <p:sp>
        <p:nvSpPr>
          <p:cNvPr id="420" name="Google Shape;420;p10"/>
          <p:cNvSpPr txBox="1">
            <a:spLocks noGrp="1"/>
          </p:cNvSpPr>
          <p:nvPr>
            <p:ph type="title"/>
          </p:nvPr>
        </p:nvSpPr>
        <p:spPr>
          <a:xfrm>
            <a:off x="1426450" y="926600"/>
            <a:ext cx="11970000" cy="21588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25614233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7.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 id="214748369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215360"/>
      </p:ext>
    </p:extLst>
  </p:cSld>
  <p:clrMap bg1="lt1" tx1="dk1" bg2="lt2" tx2="dk2" accent1="accent1" accent2="accent2" accent3="accent3" accent4="accent4" accent5="accent5" accent6="accent6" hlink="hlink" folHlink="folHlink"/>
  <p:sldLayoutIdLst>
    <p:sldLayoutId id="214748365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898632"/>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747279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235996"/>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26450" y="890050"/>
            <a:ext cx="15435000" cy="1145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1426450" y="2304950"/>
            <a:ext cx="15363600" cy="68328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extLst>
      <p:ext uri="{BB962C8B-B14F-4D97-AF65-F5344CB8AC3E}">
        <p14:creationId xmlns:p14="http://schemas.microsoft.com/office/powerpoint/2010/main" val="2337413738"/>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96"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26200" y="1078800"/>
            <a:ext cx="15435600" cy="1145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1pPr>
            <a:lvl2pPr lvl="1"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2pPr>
            <a:lvl3pPr lvl="2"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3pPr>
            <a:lvl4pPr lvl="3"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4pPr>
            <a:lvl5pPr lvl="4"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5pPr>
            <a:lvl6pPr lvl="5"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6pPr>
            <a:lvl7pPr lvl="6"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7pPr>
            <a:lvl8pPr lvl="7"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8pPr>
            <a:lvl9pPr lvl="8"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9pPr>
          </a:lstStyle>
          <a:p>
            <a:endParaRPr/>
          </a:p>
        </p:txBody>
      </p:sp>
      <p:sp>
        <p:nvSpPr>
          <p:cNvPr id="7" name="Google Shape;7;p1"/>
          <p:cNvSpPr txBox="1">
            <a:spLocks noGrp="1"/>
          </p:cNvSpPr>
          <p:nvPr>
            <p:ph type="body" idx="1"/>
          </p:nvPr>
        </p:nvSpPr>
        <p:spPr>
          <a:xfrm>
            <a:off x="1426200" y="2304950"/>
            <a:ext cx="15435600" cy="68328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Cantarell"/>
              <a:buChar char="●"/>
              <a:defRPr>
                <a:solidFill>
                  <a:schemeClr val="dk1"/>
                </a:solidFill>
                <a:latin typeface="Cantarell"/>
                <a:ea typeface="Cantarell"/>
                <a:cs typeface="Cantarell"/>
                <a:sym typeface="Cantarell"/>
              </a:defRPr>
            </a:lvl1pPr>
            <a:lvl2pPr marL="914400" lvl="1"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2pPr>
            <a:lvl3pPr marL="1371600" lvl="2"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3pPr>
            <a:lvl4pPr marL="1828800" lvl="3"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4pPr>
            <a:lvl5pPr marL="2286000" lvl="4"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5pPr>
            <a:lvl6pPr marL="2743200" lvl="5"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6pPr>
            <a:lvl7pPr marL="3200400" lvl="6"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7pPr>
            <a:lvl8pPr marL="3657600" lvl="7"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8pPr>
            <a:lvl9pPr marL="4114800" lvl="8" indent="-317500">
              <a:lnSpc>
                <a:spcPct val="115000"/>
              </a:lnSpc>
              <a:spcBef>
                <a:spcPts val="1600"/>
              </a:spcBef>
              <a:spcAft>
                <a:spcPts val="1600"/>
              </a:spcAft>
              <a:buClr>
                <a:schemeClr val="dk1"/>
              </a:buClr>
              <a:buSzPts val="1400"/>
              <a:buFont typeface="Cantarell"/>
              <a:buChar char="■"/>
              <a:defRPr>
                <a:solidFill>
                  <a:schemeClr val="dk1"/>
                </a:solidFill>
                <a:latin typeface="Cantarell"/>
                <a:ea typeface="Cantarell"/>
                <a:cs typeface="Cantarell"/>
                <a:sym typeface="Cantarell"/>
              </a:defRPr>
            </a:lvl9pPr>
          </a:lstStyle>
          <a:p>
            <a:endParaRPr/>
          </a:p>
        </p:txBody>
      </p:sp>
    </p:spTree>
    <p:extLst>
      <p:ext uri="{BB962C8B-B14F-4D97-AF65-F5344CB8AC3E}">
        <p14:creationId xmlns:p14="http://schemas.microsoft.com/office/powerpoint/2010/main" val="1195916124"/>
      </p:ext>
    </p:extLst>
  </p:cSld>
  <p:clrMap bg1="lt1" tx1="dk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7"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sparcopen.org/our-work/negotiation-resources/oneal/"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3" Type="http://schemas.openxmlformats.org/officeDocument/2006/relationships/hyperlink" Target="https://oneal-project.org/" TargetMode="External"/><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3A0C0-F264-9DC3-C71F-B0646120B0EC}"/>
              </a:ext>
            </a:extLst>
          </p:cNvPr>
          <p:cNvSpPr>
            <a:spLocks noGrp="1"/>
          </p:cNvSpPr>
          <p:nvPr>
            <p:ph type="ctrTitle"/>
          </p:nvPr>
        </p:nvSpPr>
        <p:spPr>
          <a:xfrm>
            <a:off x="1426450" y="1868550"/>
            <a:ext cx="15947150" cy="4185600"/>
          </a:xfrm>
        </p:spPr>
        <p:txBody>
          <a:bodyPr/>
          <a:lstStyle/>
          <a:p>
            <a:pPr algn="l"/>
            <a:r>
              <a:rPr lang="en-US" sz="4800" dirty="0"/>
              <a:t>Expand your Collection Horizons with Negotiation Skill Development  to Address Today and Tomorrow’s Challenges</a:t>
            </a:r>
          </a:p>
        </p:txBody>
      </p:sp>
      <p:sp>
        <p:nvSpPr>
          <p:cNvPr id="3" name="Subtitle 2">
            <a:extLst>
              <a:ext uri="{FF2B5EF4-FFF2-40B4-BE49-F238E27FC236}">
                <a16:creationId xmlns:a16="http://schemas.microsoft.com/office/drawing/2014/main" id="{ACC926FB-85FA-4FC0-1BAE-602B8DB598E2}"/>
              </a:ext>
            </a:extLst>
          </p:cNvPr>
          <p:cNvSpPr>
            <a:spLocks noGrp="1"/>
          </p:cNvSpPr>
          <p:nvPr>
            <p:ph type="subTitle" idx="1"/>
          </p:nvPr>
        </p:nvSpPr>
        <p:spPr>
          <a:xfrm>
            <a:off x="1442492" y="5143500"/>
            <a:ext cx="15550108" cy="1201150"/>
          </a:xfrm>
        </p:spPr>
        <p:txBody>
          <a:bodyPr/>
          <a:lstStyle/>
          <a:p>
            <a:pPr algn="l"/>
            <a:r>
              <a:rPr lang="en-US" dirty="0"/>
              <a:t>Katharine V. Macy, Project Director</a:t>
            </a:r>
          </a:p>
          <a:p>
            <a:pPr algn="l"/>
            <a:r>
              <a:rPr lang="en-US" dirty="0"/>
              <a:t>The ONEAL Project</a:t>
            </a:r>
          </a:p>
          <a:p>
            <a:pPr algn="l"/>
            <a:endParaRPr lang="en-US" dirty="0"/>
          </a:p>
          <a:p>
            <a:pPr algn="l"/>
            <a:endParaRPr lang="en-US" dirty="0"/>
          </a:p>
          <a:p>
            <a:pPr algn="l"/>
            <a:r>
              <a:rPr lang="en-US" dirty="0"/>
              <a:t>Academic Law Libraries Special Interest Section Webinar</a:t>
            </a:r>
          </a:p>
          <a:p>
            <a:pPr algn="l"/>
            <a:r>
              <a:rPr lang="en-US" dirty="0"/>
              <a:t>March 4, 2025</a:t>
            </a:r>
          </a:p>
        </p:txBody>
      </p:sp>
    </p:spTree>
    <p:extLst>
      <p:ext uri="{BB962C8B-B14F-4D97-AF65-F5344CB8AC3E}">
        <p14:creationId xmlns:p14="http://schemas.microsoft.com/office/powerpoint/2010/main" val="3990946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E9D6E-C45B-7655-BF06-D1D7E3989C54}"/>
              </a:ext>
            </a:extLst>
          </p:cNvPr>
          <p:cNvSpPr>
            <a:spLocks noGrp="1"/>
          </p:cNvSpPr>
          <p:nvPr>
            <p:ph type="title"/>
          </p:nvPr>
        </p:nvSpPr>
        <p:spPr/>
        <p:txBody>
          <a:bodyPr/>
          <a:lstStyle/>
          <a:p>
            <a:r>
              <a:rPr lang="en-US" dirty="0">
                <a:latin typeface="Cinzel" panose="020B0604020202020204" charset="0"/>
                <a:hlinkClick r:id="rId2"/>
              </a:rPr>
              <a:t>https://sparcopen.org/our-work/negotiation-resources/oneal/</a:t>
            </a:r>
            <a:r>
              <a:rPr lang="en-US" dirty="0">
                <a:latin typeface="Cinzel" panose="020B0604020202020204" charset="0"/>
              </a:rPr>
              <a:t> </a:t>
            </a:r>
          </a:p>
        </p:txBody>
      </p:sp>
      <p:sp>
        <p:nvSpPr>
          <p:cNvPr id="3" name="Subtitle 2">
            <a:extLst>
              <a:ext uri="{FF2B5EF4-FFF2-40B4-BE49-F238E27FC236}">
                <a16:creationId xmlns:a16="http://schemas.microsoft.com/office/drawing/2014/main" id="{16201073-6DD4-EA3A-7A4D-BDB75D44BE9E}"/>
              </a:ext>
            </a:extLst>
          </p:cNvPr>
          <p:cNvSpPr>
            <a:spLocks noGrp="1"/>
          </p:cNvSpPr>
          <p:nvPr>
            <p:ph type="subTitle" idx="1"/>
          </p:nvPr>
        </p:nvSpPr>
        <p:spPr/>
        <p:txBody>
          <a:bodyPr/>
          <a:lstStyle/>
          <a:p>
            <a:r>
              <a:rPr lang="en-US" dirty="0">
                <a:latin typeface="Cinzel" panose="020B0604020202020204" charset="0"/>
              </a:rPr>
              <a:t>Access the curriculum</a:t>
            </a:r>
          </a:p>
        </p:txBody>
      </p:sp>
    </p:spTree>
    <p:extLst>
      <p:ext uri="{BB962C8B-B14F-4D97-AF65-F5344CB8AC3E}">
        <p14:creationId xmlns:p14="http://schemas.microsoft.com/office/powerpoint/2010/main" val="2189517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002060"/>
            </a:gs>
            <a:gs pos="100000">
              <a:schemeClr val="dk1"/>
            </a:gs>
          </a:gsLst>
          <a:path path="circle">
            <a:fillToRect l="50000" t="50000" r="50000" b="50000"/>
          </a:path>
          <a:tileRect/>
        </a:gradFill>
        <a:effectLst/>
      </p:bgPr>
    </p:bg>
    <p:spTree>
      <p:nvGrpSpPr>
        <p:cNvPr id="1" name="">
          <a:extLst>
            <a:ext uri="{FF2B5EF4-FFF2-40B4-BE49-F238E27FC236}">
              <a16:creationId xmlns:a16="http://schemas.microsoft.com/office/drawing/2014/main" id="{4508D863-00AE-C22A-9C69-A1CF520C15A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41421D8-335C-93AC-6E18-4D19B3C9B96D}"/>
              </a:ext>
            </a:extLst>
          </p:cNvPr>
          <p:cNvPicPr>
            <a:picLocks noChangeAspect="1"/>
          </p:cNvPicPr>
          <p:nvPr/>
        </p:nvPicPr>
        <p:blipFill>
          <a:blip r:embed="rId3"/>
          <a:stretch>
            <a:fillRect/>
          </a:stretch>
        </p:blipFill>
        <p:spPr>
          <a:xfrm>
            <a:off x="609600" y="495300"/>
            <a:ext cx="11887200" cy="8562814"/>
          </a:xfrm>
          <a:prstGeom prst="rect">
            <a:avLst/>
          </a:prstGeom>
        </p:spPr>
      </p:pic>
    </p:spTree>
    <p:extLst>
      <p:ext uri="{BB962C8B-B14F-4D97-AF65-F5344CB8AC3E}">
        <p14:creationId xmlns:p14="http://schemas.microsoft.com/office/powerpoint/2010/main" val="67408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0AEAFD-A580-637D-18AC-97C51BE9B46C}"/>
              </a:ext>
            </a:extLst>
          </p:cNvPr>
          <p:cNvSpPr txBox="1"/>
          <p:nvPr/>
        </p:nvSpPr>
        <p:spPr>
          <a:xfrm>
            <a:off x="3200400" y="3086100"/>
            <a:ext cx="6307494" cy="3785652"/>
          </a:xfrm>
          <a:prstGeom prst="rect">
            <a:avLst/>
          </a:prstGeom>
          <a:noFill/>
        </p:spPr>
        <p:txBody>
          <a:bodyPr wrap="square" rtlCol="0">
            <a:spAutoFit/>
          </a:bodyPr>
          <a:lstStyle/>
          <a:p>
            <a:r>
              <a:rPr lang="en-US" sz="8000" dirty="0">
                <a:solidFill>
                  <a:schemeClr val="bg1"/>
                </a:solidFill>
                <a:latin typeface="Cinzel" panose="020B0604020202020204" charset="0"/>
                <a:cs typeface="Cinzel" panose="020B0604020202020204" charset="0"/>
              </a:rPr>
              <a:t>Hot Topic Resource Handout</a:t>
            </a:r>
          </a:p>
        </p:txBody>
      </p:sp>
      <p:pic>
        <p:nvPicPr>
          <p:cNvPr id="3" name="Picture 2">
            <a:extLst>
              <a:ext uri="{FF2B5EF4-FFF2-40B4-BE49-F238E27FC236}">
                <a16:creationId xmlns:a16="http://schemas.microsoft.com/office/drawing/2014/main" id="{A9F271EA-5E4B-C5B4-185B-10CC5956D3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9200" y="1638300"/>
            <a:ext cx="5663148" cy="5663148"/>
          </a:xfrm>
          <a:prstGeom prst="rect">
            <a:avLst/>
          </a:prstGeom>
        </p:spPr>
      </p:pic>
    </p:spTree>
    <p:extLst>
      <p:ext uri="{BB962C8B-B14F-4D97-AF65-F5344CB8AC3E}">
        <p14:creationId xmlns:p14="http://schemas.microsoft.com/office/powerpoint/2010/main" val="135833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002060"/>
            </a:gs>
            <a:gs pos="100000">
              <a:schemeClr val="dk1"/>
            </a:gs>
          </a:gsLst>
          <a:path path="circle">
            <a:fillToRect l="50000" t="50000" r="50000" b="50000"/>
          </a:path>
          <a:tileRect/>
        </a:gradFill>
        <a:effectLst/>
      </p:bgPr>
    </p:bg>
    <p:spTree>
      <p:nvGrpSpPr>
        <p:cNvPr id="1" name="">
          <a:extLst>
            <a:ext uri="{FF2B5EF4-FFF2-40B4-BE49-F238E27FC236}">
              <a16:creationId xmlns:a16="http://schemas.microsoft.com/office/drawing/2014/main" id="{076E9A8F-7CEC-80A1-04BC-4463835317B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D521CF3-BAE8-5699-FABB-40F49FA9538C}"/>
              </a:ext>
            </a:extLst>
          </p:cNvPr>
          <p:cNvPicPr>
            <a:picLocks noChangeAspect="1"/>
          </p:cNvPicPr>
          <p:nvPr/>
        </p:nvPicPr>
        <p:blipFill>
          <a:blip r:embed="rId3"/>
          <a:stretch>
            <a:fillRect/>
          </a:stretch>
        </p:blipFill>
        <p:spPr>
          <a:xfrm>
            <a:off x="1066800" y="495300"/>
            <a:ext cx="10481356" cy="8534400"/>
          </a:xfrm>
          <a:prstGeom prst="rect">
            <a:avLst/>
          </a:prstGeom>
        </p:spPr>
      </p:pic>
    </p:spTree>
    <p:extLst>
      <p:ext uri="{BB962C8B-B14F-4D97-AF65-F5344CB8AC3E}">
        <p14:creationId xmlns:p14="http://schemas.microsoft.com/office/powerpoint/2010/main" val="2840057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5" name="Google Shape;2875;p70"/>
          <p:cNvSpPr txBox="1">
            <a:spLocks noGrp="1"/>
          </p:cNvSpPr>
          <p:nvPr>
            <p:ph type="subTitle" idx="1"/>
          </p:nvPr>
        </p:nvSpPr>
        <p:spPr>
          <a:xfrm>
            <a:off x="3733800" y="4360401"/>
            <a:ext cx="11137200" cy="2202000"/>
          </a:xfrm>
          <a:prstGeom prst="rect">
            <a:avLst/>
          </a:prstGeom>
        </p:spPr>
        <p:txBody>
          <a:bodyPr spcFirstLastPara="1" wrap="square" lIns="182850" tIns="182850" rIns="182850" bIns="182850" anchor="ctr" anchorCtr="0">
            <a:noAutofit/>
          </a:bodyPr>
          <a:lstStyle/>
          <a:p>
            <a:pPr marL="0" indent="0"/>
            <a:r>
              <a:rPr lang="en-US" sz="4800" dirty="0">
                <a:latin typeface="Cinzel" panose="020B0604020202020204" charset="0"/>
                <a:hlinkClick r:id="rId3"/>
              </a:rPr>
              <a:t>https://oneal-project.org/</a:t>
            </a:r>
            <a:endParaRPr lang="en-US" sz="4800" dirty="0">
              <a:latin typeface="Cinzel" panose="020B0604020202020204" charset="0"/>
            </a:endParaRPr>
          </a:p>
          <a:p>
            <a:pPr marL="0" indent="0"/>
            <a:endParaRPr lang="en-US" sz="4800" dirty="0">
              <a:latin typeface="Cinzel" panose="020B0604020202020204" charset="0"/>
            </a:endParaRPr>
          </a:p>
          <a:p>
            <a:pPr marL="0" indent="0"/>
            <a:r>
              <a:rPr lang="en-US" sz="4800" dirty="0">
                <a:latin typeface="Cinzel" panose="020B0604020202020204" charset="0"/>
              </a:rPr>
              <a:t>Katharine V. Macy, Project Director</a:t>
            </a:r>
          </a:p>
          <a:p>
            <a:pPr marL="0" indent="0"/>
            <a:r>
              <a:rPr lang="en-US" sz="4800" dirty="0">
                <a:latin typeface="Cinzel" panose="020B0604020202020204" charset="0"/>
              </a:rPr>
              <a:t>macyk@iu.edu </a:t>
            </a:r>
            <a:endParaRPr sz="1800" dirty="0">
              <a:latin typeface="Cinzel" panose="020B0604020202020204" charset="0"/>
            </a:endParaRPr>
          </a:p>
        </p:txBody>
      </p:sp>
      <p:sp>
        <p:nvSpPr>
          <p:cNvPr id="2876" name="Google Shape;2876;p70"/>
          <p:cNvSpPr txBox="1">
            <a:spLocks noGrp="1"/>
          </p:cNvSpPr>
          <p:nvPr>
            <p:ph type="title"/>
          </p:nvPr>
        </p:nvSpPr>
        <p:spPr>
          <a:xfrm>
            <a:off x="3575400" y="1080000"/>
            <a:ext cx="11137200" cy="2670000"/>
          </a:xfrm>
          <a:prstGeom prst="rect">
            <a:avLst/>
          </a:prstGeom>
        </p:spPr>
        <p:txBody>
          <a:bodyPr spcFirstLastPara="1" wrap="square" lIns="182850" tIns="182850" rIns="182850" bIns="182850" anchor="t" anchorCtr="0">
            <a:noAutofit/>
          </a:bodyPr>
          <a:lstStyle/>
          <a:p>
            <a:r>
              <a:rPr lang="en">
                <a:latin typeface="Cinzel" panose="020B0604020202020204" charset="0"/>
              </a:rPr>
              <a:t>THANKS!</a:t>
            </a:r>
            <a:endParaRPr>
              <a:latin typeface="Cinzel" panose="020B06040202020202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2060"/>
            </a:gs>
            <a:gs pos="100000">
              <a:schemeClr val="dk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6704111-6585-AA3E-1AC5-51E3A87E5180}"/>
              </a:ext>
            </a:extLst>
          </p:cNvPr>
          <p:cNvSpPr txBox="1"/>
          <p:nvPr/>
        </p:nvSpPr>
        <p:spPr>
          <a:xfrm>
            <a:off x="2203703" y="495300"/>
            <a:ext cx="13880592" cy="1107996"/>
          </a:xfrm>
          <a:prstGeom prst="rect">
            <a:avLst/>
          </a:prstGeom>
          <a:noFill/>
        </p:spPr>
        <p:txBody>
          <a:bodyPr wrap="square" rtlCol="0">
            <a:spAutoFit/>
          </a:bodyPr>
          <a:lstStyle/>
          <a:p>
            <a:r>
              <a:rPr lang="en-US" sz="6600" dirty="0">
                <a:solidFill>
                  <a:schemeClr val="bg1"/>
                </a:solidFill>
                <a:latin typeface="Cantarell" panose="020B0604020202020204" charset="0"/>
              </a:rPr>
              <a:t>How do you feel bout negotiations?</a:t>
            </a:r>
          </a:p>
        </p:txBody>
      </p:sp>
      <p:pic>
        <p:nvPicPr>
          <p:cNvPr id="4" name="Picture 3">
            <a:extLst>
              <a:ext uri="{FF2B5EF4-FFF2-40B4-BE49-F238E27FC236}">
                <a16:creationId xmlns:a16="http://schemas.microsoft.com/office/drawing/2014/main" id="{7E7B66F8-362C-C973-90B9-79821189847A}"/>
              </a:ext>
            </a:extLst>
          </p:cNvPr>
          <p:cNvPicPr>
            <a:picLocks noChangeAspect="1"/>
          </p:cNvPicPr>
          <p:nvPr/>
        </p:nvPicPr>
        <p:blipFill>
          <a:blip r:embed="rId3"/>
          <a:stretch>
            <a:fillRect/>
          </a:stretch>
        </p:blipFill>
        <p:spPr>
          <a:xfrm>
            <a:off x="4495800" y="1889440"/>
            <a:ext cx="8077200" cy="6508119"/>
          </a:xfrm>
          <a:prstGeom prst="rect">
            <a:avLst/>
          </a:prstGeom>
        </p:spPr>
      </p:pic>
    </p:spTree>
    <p:extLst>
      <p:ext uri="{BB962C8B-B14F-4D97-AF65-F5344CB8AC3E}">
        <p14:creationId xmlns:p14="http://schemas.microsoft.com/office/powerpoint/2010/main" val="443294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extLst>
              <a:ext uri="{28A0092B-C50C-407E-A947-70E740481C1C}">
                <a14:useLocalDpi xmlns:a14="http://schemas.microsoft.com/office/drawing/2010/main" val="0"/>
              </a:ext>
            </a:extLst>
          </a:blip>
          <a:stretch>
            <a:fillRect/>
          </a:stretch>
        </a:blipFill>
        <a:effectLst/>
      </p:bgPr>
    </p:bg>
    <p:spTree>
      <p:nvGrpSpPr>
        <p:cNvPr id="1" name="Shape 2217"/>
        <p:cNvGrpSpPr/>
        <p:nvPr/>
      </p:nvGrpSpPr>
      <p:grpSpPr>
        <a:xfrm>
          <a:off x="0" y="0"/>
          <a:ext cx="0" cy="0"/>
          <a:chOff x="0" y="0"/>
          <a:chExt cx="0" cy="0"/>
        </a:xfrm>
      </p:grpSpPr>
      <p:sp>
        <p:nvSpPr>
          <p:cNvPr id="2218" name="Google Shape;2218;p53"/>
          <p:cNvSpPr/>
          <p:nvPr/>
        </p:nvSpPr>
        <p:spPr>
          <a:xfrm>
            <a:off x="-20500" y="799200"/>
            <a:ext cx="18288000" cy="10677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19" name="Google Shape;2219;p53"/>
          <p:cNvSpPr txBox="1">
            <a:spLocks noGrp="1"/>
          </p:cNvSpPr>
          <p:nvPr>
            <p:ph type="title"/>
          </p:nvPr>
        </p:nvSpPr>
        <p:spPr>
          <a:xfrm>
            <a:off x="1426449" y="926600"/>
            <a:ext cx="15798294" cy="2158800"/>
          </a:xfrm>
          <a:prstGeom prst="rect">
            <a:avLst/>
          </a:prstGeom>
          <a:noFill/>
        </p:spPr>
        <p:txBody>
          <a:bodyPr spcFirstLastPara="1" wrap="square" lIns="182850" tIns="182850" rIns="182850" bIns="182850" anchor="t" anchorCtr="0">
            <a:noAutofit/>
          </a:bodyPr>
          <a:lstStyle/>
          <a:p>
            <a:r>
              <a:rPr lang="en" sz="4000" dirty="0">
                <a:latin typeface="Cinzel" panose="020B0604020202020204" charset="0"/>
              </a:rPr>
              <a:t>Planning and executing negotiations is very similar to chess</a:t>
            </a:r>
            <a:endParaRPr lang="en-US" sz="4000" dirty="0">
              <a:latin typeface="Cinzel" panose="020B0604020202020204" charset="0"/>
            </a:endParaRPr>
          </a:p>
        </p:txBody>
      </p:sp>
    </p:spTree>
    <p:extLst>
      <p:ext uri="{BB962C8B-B14F-4D97-AF65-F5344CB8AC3E}">
        <p14:creationId xmlns:p14="http://schemas.microsoft.com/office/powerpoint/2010/main" val="773197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1165950" y="2710900"/>
            <a:ext cx="9926400" cy="1520400"/>
          </a:xfrm>
          <a:prstGeom prst="rect">
            <a:avLst/>
          </a:prstGeom>
        </p:spPr>
        <p:txBody>
          <a:bodyPr spcFirstLastPara="1" wrap="square" lIns="182850" tIns="182850" rIns="182850" bIns="182850" anchor="t" anchorCtr="0">
            <a:noAutofit/>
          </a:bodyPr>
          <a:lstStyle/>
          <a:p>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1165950" y="4836550"/>
            <a:ext cx="9926400" cy="2459400"/>
          </a:xfrm>
          <a:prstGeom prst="rect">
            <a:avLst/>
          </a:prstGeom>
        </p:spPr>
        <p:txBody>
          <a:bodyPr spcFirstLastPara="1" wrap="square" lIns="182850" tIns="182850" rIns="182850" bIns="182850" anchor="t" anchorCtr="0">
            <a:noAutofit/>
          </a:bodyPr>
          <a:lstStyle/>
          <a:p>
            <a:pPr marL="0" indent="0">
              <a:buNone/>
            </a:pPr>
            <a:r>
              <a:rPr lang="en" dirty="0">
                <a:latin typeface="Cinzel" panose="020B0604020202020204" charset="0"/>
              </a:rPr>
              <a:t>ONEAL = Open Negotiation Education for Academic Libraries</a:t>
            </a:r>
          </a:p>
          <a:p>
            <a:pPr marL="0" indent="0">
              <a:buNone/>
            </a:pPr>
            <a:endParaRPr lang="en" dirty="0">
              <a:latin typeface="Cinzel" panose="020B0604020202020204" charset="0"/>
            </a:endParaRPr>
          </a:p>
          <a:p>
            <a:pPr marL="0" indent="0">
              <a:buNone/>
            </a:pPr>
            <a:r>
              <a:rPr lang="en" dirty="0">
                <a:latin typeface="Cinzel" panose="020B0604020202020204" charset="0"/>
              </a:rPr>
              <a:t>An IMLS funded project to teach negotiation skills to academic library workers who work with vendors</a:t>
            </a:r>
            <a:endParaRPr dirty="0">
              <a:latin typeface="Cinzel" panose="020B0604020202020204" charset="0"/>
            </a:endParaRPr>
          </a:p>
        </p:txBody>
      </p:sp>
      <p:cxnSp>
        <p:nvCxnSpPr>
          <p:cNvPr id="1802" name="Google Shape;1802;p45"/>
          <p:cNvCxnSpPr/>
          <p:nvPr/>
        </p:nvCxnSpPr>
        <p:spPr>
          <a:xfrm>
            <a:off x="2354400" y="4526700"/>
            <a:ext cx="7558200" cy="438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251544" y="221816"/>
            <a:ext cx="2124488" cy="2031868"/>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pic>
        <p:nvPicPr>
          <p:cNvPr id="1816" name="Google Shape;1816;p45"/>
          <p:cNvPicPr preferRelativeResize="0">
            <a:picLocks noGrp="1"/>
          </p:cNvPicPr>
          <p:nvPr>
            <p:ph type="pic" idx="2"/>
          </p:nvPr>
        </p:nvPicPr>
        <p:blipFill rotWithShape="1">
          <a:blip r:embed="rId3" cstate="print">
            <a:alphaModFix/>
            <a:extLst>
              <a:ext uri="{28A0092B-C50C-407E-A947-70E740481C1C}">
                <a14:useLocalDpi xmlns:a14="http://schemas.microsoft.com/office/drawing/2010/main" val="0"/>
              </a:ext>
            </a:extLst>
          </a:blip>
          <a:srcRect/>
          <a:stretch/>
        </p:blipFill>
        <p:spPr>
          <a:xfrm>
            <a:off x="12129199" y="3083077"/>
            <a:ext cx="4732354" cy="4814346"/>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55"/>
          <p:cNvSpPr txBox="1">
            <a:spLocks noGrp="1"/>
          </p:cNvSpPr>
          <p:nvPr>
            <p:ph type="subTitle" idx="1"/>
          </p:nvPr>
        </p:nvSpPr>
        <p:spPr>
          <a:xfrm>
            <a:off x="4846160" y="2012284"/>
            <a:ext cx="8412600" cy="731400"/>
          </a:xfrm>
          <a:prstGeom prst="rect">
            <a:avLst/>
          </a:prstGeom>
        </p:spPr>
        <p:txBody>
          <a:bodyPr spcFirstLastPara="1" wrap="square" lIns="182850" tIns="182850" rIns="182850" bIns="182850" anchor="ctr" anchorCtr="0">
            <a:noAutofit/>
          </a:bodyPr>
          <a:lstStyle/>
          <a:p>
            <a:pPr marL="0" indent="0"/>
            <a:r>
              <a:rPr lang="en" dirty="0">
                <a:latin typeface="Cinzel" panose="020B0604020202020204" charset="0"/>
              </a:rPr>
              <a:t>Average attendance to three community forums in Fall 2022</a:t>
            </a:r>
            <a:endParaRPr dirty="0">
              <a:latin typeface="Cinzel" panose="020B0604020202020204" charset="0"/>
            </a:endParaRPr>
          </a:p>
        </p:txBody>
      </p:sp>
      <p:sp>
        <p:nvSpPr>
          <p:cNvPr id="2247" name="Google Shape;2247;p55"/>
          <p:cNvSpPr txBox="1">
            <a:spLocks noGrp="1"/>
          </p:cNvSpPr>
          <p:nvPr>
            <p:ph type="title"/>
          </p:nvPr>
        </p:nvSpPr>
        <p:spPr>
          <a:xfrm>
            <a:off x="4937698" y="1001648"/>
            <a:ext cx="8412600" cy="1280400"/>
          </a:xfrm>
          <a:prstGeom prst="rect">
            <a:avLst/>
          </a:prstGeom>
        </p:spPr>
        <p:txBody>
          <a:bodyPr spcFirstLastPara="1" wrap="square" lIns="182850" tIns="182850" rIns="182850" bIns="182850" anchor="b" anchorCtr="0">
            <a:noAutofit/>
          </a:bodyPr>
          <a:lstStyle/>
          <a:p>
            <a:r>
              <a:rPr lang="en" dirty="0">
                <a:latin typeface="Cinzel" panose="020B0604020202020204" charset="0"/>
              </a:rPr>
              <a:t>93 attendees</a:t>
            </a:r>
            <a:endParaRPr dirty="0">
              <a:latin typeface="Cinzel" panose="020B0604020202020204" charset="0"/>
            </a:endParaRPr>
          </a:p>
        </p:txBody>
      </p:sp>
      <p:sp>
        <p:nvSpPr>
          <p:cNvPr id="2248" name="Google Shape;2248;p55"/>
          <p:cNvSpPr txBox="1">
            <a:spLocks noGrp="1"/>
          </p:cNvSpPr>
          <p:nvPr>
            <p:ph type="title" idx="2"/>
          </p:nvPr>
        </p:nvSpPr>
        <p:spPr>
          <a:xfrm>
            <a:off x="2934839" y="2978448"/>
            <a:ext cx="12235246" cy="1280400"/>
          </a:xfrm>
          <a:prstGeom prst="rect">
            <a:avLst/>
          </a:prstGeom>
        </p:spPr>
        <p:txBody>
          <a:bodyPr spcFirstLastPara="1" wrap="square" lIns="182850" tIns="182850" rIns="182850" bIns="182850" anchor="b" anchorCtr="0">
            <a:noAutofit/>
          </a:bodyPr>
          <a:lstStyle/>
          <a:p>
            <a:r>
              <a:rPr lang="en" dirty="0">
                <a:latin typeface="Cinzel" panose="020B0604020202020204" charset="0"/>
              </a:rPr>
              <a:t>20 library workers</a:t>
            </a:r>
            <a:endParaRPr dirty="0">
              <a:latin typeface="Cinzel" panose="020B0604020202020204" charset="0"/>
            </a:endParaRPr>
          </a:p>
        </p:txBody>
      </p:sp>
      <p:sp>
        <p:nvSpPr>
          <p:cNvPr id="2249" name="Google Shape;2249;p55"/>
          <p:cNvSpPr txBox="1">
            <a:spLocks noGrp="1"/>
          </p:cNvSpPr>
          <p:nvPr>
            <p:ph type="subTitle" idx="3"/>
          </p:nvPr>
        </p:nvSpPr>
        <p:spPr>
          <a:xfrm>
            <a:off x="3402418" y="4060236"/>
            <a:ext cx="11027968" cy="731400"/>
          </a:xfrm>
          <a:prstGeom prst="rect">
            <a:avLst/>
          </a:prstGeom>
        </p:spPr>
        <p:txBody>
          <a:bodyPr spcFirstLastPara="1" wrap="square" lIns="182850" tIns="182850" rIns="182850" bIns="182850" anchor="ctr" anchorCtr="0">
            <a:noAutofit/>
          </a:bodyPr>
          <a:lstStyle/>
          <a:p>
            <a:pPr marL="0" indent="0"/>
            <a:r>
              <a:rPr lang="en" dirty="0">
                <a:latin typeface="Cinzel" panose="020B0604020202020204" charset="0"/>
              </a:rPr>
              <a:t>Participated in Curriculum Planning Workshop in November 2022</a:t>
            </a:r>
            <a:endParaRPr dirty="0">
              <a:latin typeface="Cinzel" panose="020B0604020202020204" charset="0"/>
            </a:endParaRPr>
          </a:p>
        </p:txBody>
      </p:sp>
      <p:sp>
        <p:nvSpPr>
          <p:cNvPr id="2250" name="Google Shape;2250;p55"/>
          <p:cNvSpPr txBox="1">
            <a:spLocks noGrp="1"/>
          </p:cNvSpPr>
          <p:nvPr>
            <p:ph type="title" idx="4"/>
          </p:nvPr>
        </p:nvSpPr>
        <p:spPr>
          <a:xfrm>
            <a:off x="4114707" y="5156508"/>
            <a:ext cx="10058586" cy="1280400"/>
          </a:xfrm>
          <a:prstGeom prst="rect">
            <a:avLst/>
          </a:prstGeom>
        </p:spPr>
        <p:txBody>
          <a:bodyPr spcFirstLastPara="1" wrap="square" lIns="182850" tIns="182850" rIns="182850" bIns="182850" anchor="b" anchorCtr="0">
            <a:noAutofit/>
          </a:bodyPr>
          <a:lstStyle/>
          <a:p>
            <a:r>
              <a:rPr lang="en" dirty="0">
                <a:latin typeface="Cinzel" panose="020B0604020202020204" charset="0"/>
              </a:rPr>
              <a:t>35 interviewees </a:t>
            </a:r>
            <a:endParaRPr dirty="0">
              <a:latin typeface="Cinzel" panose="020B0604020202020204" charset="0"/>
            </a:endParaRPr>
          </a:p>
        </p:txBody>
      </p:sp>
      <p:sp>
        <p:nvSpPr>
          <p:cNvPr id="2251" name="Google Shape;2251;p55"/>
          <p:cNvSpPr txBox="1">
            <a:spLocks noGrp="1"/>
          </p:cNvSpPr>
          <p:nvPr>
            <p:ph type="subTitle" idx="5"/>
          </p:nvPr>
        </p:nvSpPr>
        <p:spPr>
          <a:xfrm>
            <a:off x="4597458" y="6184524"/>
            <a:ext cx="8412600" cy="731400"/>
          </a:xfrm>
          <a:prstGeom prst="rect">
            <a:avLst/>
          </a:prstGeom>
        </p:spPr>
        <p:txBody>
          <a:bodyPr spcFirstLastPara="1" wrap="square" lIns="182850" tIns="182850" rIns="182850" bIns="182850" anchor="ctr" anchorCtr="0">
            <a:noAutofit/>
          </a:bodyPr>
          <a:lstStyle/>
          <a:p>
            <a:pPr marL="0" indent="0"/>
            <a:r>
              <a:rPr lang="en" dirty="0">
                <a:latin typeface="Cinzel" panose="020B0604020202020204" charset="0"/>
              </a:rPr>
              <a:t>Qualitative research study in Spring 2023</a:t>
            </a:r>
            <a:endParaRPr dirty="0">
              <a:latin typeface="Cinzel" panose="020B0604020202020204" charset="0"/>
            </a:endParaRPr>
          </a:p>
        </p:txBody>
      </p:sp>
      <p:grpSp>
        <p:nvGrpSpPr>
          <p:cNvPr id="2252" name="Google Shape;2252;p55"/>
          <p:cNvGrpSpPr/>
          <p:nvPr/>
        </p:nvGrpSpPr>
        <p:grpSpPr>
          <a:xfrm>
            <a:off x="768984" y="1069819"/>
            <a:ext cx="1919856" cy="2955806"/>
            <a:chOff x="6641608" y="5903753"/>
            <a:chExt cx="704379" cy="1084540"/>
          </a:xfrm>
        </p:grpSpPr>
        <p:sp>
          <p:nvSpPr>
            <p:cNvPr id="2253" name="Google Shape;2253;p55"/>
            <p:cNvSpPr/>
            <p:nvPr/>
          </p:nvSpPr>
          <p:spPr>
            <a:xfrm>
              <a:off x="6772543" y="6283799"/>
              <a:ext cx="442509" cy="489684"/>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4" name="Google Shape;2254;p55"/>
            <p:cNvSpPr/>
            <p:nvPr/>
          </p:nvSpPr>
          <p:spPr>
            <a:xfrm>
              <a:off x="6993735" y="6283799"/>
              <a:ext cx="221314" cy="489684"/>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5" name="Google Shape;2255;p55"/>
            <p:cNvSpPr/>
            <p:nvPr/>
          </p:nvSpPr>
          <p:spPr>
            <a:xfrm>
              <a:off x="6841259" y="5953215"/>
              <a:ext cx="305075" cy="253447"/>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6" name="Google Shape;2256;p55"/>
            <p:cNvSpPr/>
            <p:nvPr/>
          </p:nvSpPr>
          <p:spPr>
            <a:xfrm>
              <a:off x="6993735" y="5953215"/>
              <a:ext cx="152597" cy="253447"/>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7" name="Google Shape;2257;p55"/>
            <p:cNvSpPr/>
            <p:nvPr/>
          </p:nvSpPr>
          <p:spPr>
            <a:xfrm>
              <a:off x="6826216" y="6185117"/>
              <a:ext cx="332995" cy="128889"/>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8" name="Google Shape;2258;p55"/>
            <p:cNvSpPr/>
            <p:nvPr/>
          </p:nvSpPr>
          <p:spPr>
            <a:xfrm>
              <a:off x="6993735" y="6185117"/>
              <a:ext cx="165474" cy="128889"/>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59" name="Google Shape;2259;p55"/>
            <p:cNvSpPr/>
            <p:nvPr/>
          </p:nvSpPr>
          <p:spPr>
            <a:xfrm>
              <a:off x="6693116" y="6762648"/>
              <a:ext cx="603530" cy="98924"/>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0" name="Google Shape;2260;p55"/>
            <p:cNvSpPr/>
            <p:nvPr/>
          </p:nvSpPr>
          <p:spPr>
            <a:xfrm>
              <a:off x="6993735" y="6762648"/>
              <a:ext cx="302908" cy="98924"/>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1" name="Google Shape;2261;p55"/>
            <p:cNvSpPr/>
            <p:nvPr/>
          </p:nvSpPr>
          <p:spPr>
            <a:xfrm>
              <a:off x="6641608" y="6857118"/>
              <a:ext cx="704379" cy="131176"/>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2" name="Google Shape;2262;p55"/>
            <p:cNvSpPr/>
            <p:nvPr/>
          </p:nvSpPr>
          <p:spPr>
            <a:xfrm>
              <a:off x="6993735" y="6857118"/>
              <a:ext cx="352250" cy="131176"/>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3" name="Google Shape;2263;p55"/>
            <p:cNvSpPr/>
            <p:nvPr/>
          </p:nvSpPr>
          <p:spPr>
            <a:xfrm>
              <a:off x="6950772" y="5903753"/>
              <a:ext cx="86047" cy="86047"/>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4" name="Google Shape;2264;p55"/>
            <p:cNvSpPr/>
            <p:nvPr/>
          </p:nvSpPr>
          <p:spPr>
            <a:xfrm>
              <a:off x="6806961" y="5958750"/>
              <a:ext cx="88093" cy="79067"/>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5" name="Google Shape;2265;p55"/>
            <p:cNvSpPr/>
            <p:nvPr/>
          </p:nvSpPr>
          <p:spPr>
            <a:xfrm>
              <a:off x="7094703" y="5959111"/>
              <a:ext cx="85926" cy="78465"/>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6" name="Google Shape;2266;p55"/>
            <p:cNvSpPr/>
            <p:nvPr/>
          </p:nvSpPr>
          <p:spPr>
            <a:xfrm>
              <a:off x="6993735" y="5903753"/>
              <a:ext cx="43084" cy="86047"/>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grpSp>
        <p:nvGrpSpPr>
          <p:cNvPr id="2267" name="Google Shape;2267;p55"/>
          <p:cNvGrpSpPr/>
          <p:nvPr/>
        </p:nvGrpSpPr>
        <p:grpSpPr>
          <a:xfrm>
            <a:off x="14430386" y="4928848"/>
            <a:ext cx="2042000" cy="2962600"/>
            <a:chOff x="5119713" y="7171887"/>
            <a:chExt cx="804888" cy="1164727"/>
          </a:xfrm>
        </p:grpSpPr>
        <p:sp>
          <p:nvSpPr>
            <p:cNvPr id="2268" name="Google Shape;2268;p55"/>
            <p:cNvSpPr/>
            <p:nvPr/>
          </p:nvSpPr>
          <p:spPr>
            <a:xfrm>
              <a:off x="5259518" y="7531725"/>
              <a:ext cx="525515" cy="5551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69" name="Google Shape;2269;p55"/>
            <p:cNvSpPr/>
            <p:nvPr/>
          </p:nvSpPr>
          <p:spPr>
            <a:xfrm>
              <a:off x="5522037" y="7531725"/>
              <a:ext cx="262995" cy="5551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0" name="Google Shape;2270;p55"/>
            <p:cNvSpPr/>
            <p:nvPr/>
          </p:nvSpPr>
          <p:spPr>
            <a:xfrm>
              <a:off x="5179053" y="8014515"/>
              <a:ext cx="686445" cy="16971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1" name="Google Shape;2271;p55"/>
            <p:cNvSpPr/>
            <p:nvPr/>
          </p:nvSpPr>
          <p:spPr>
            <a:xfrm>
              <a:off x="5522037" y="8014515"/>
              <a:ext cx="343460" cy="16971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2" name="Google Shape;2272;p55"/>
            <p:cNvSpPr/>
            <p:nvPr/>
          </p:nvSpPr>
          <p:spPr>
            <a:xfrm>
              <a:off x="5119713" y="8179717"/>
              <a:ext cx="804888" cy="156897"/>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3" name="Google Shape;2273;p55"/>
            <p:cNvSpPr/>
            <p:nvPr/>
          </p:nvSpPr>
          <p:spPr>
            <a:xfrm>
              <a:off x="5522037" y="8179717"/>
              <a:ext cx="402563" cy="156897"/>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4" name="Google Shape;2274;p55"/>
            <p:cNvSpPr/>
            <p:nvPr/>
          </p:nvSpPr>
          <p:spPr>
            <a:xfrm>
              <a:off x="5293460" y="7362250"/>
              <a:ext cx="453358" cy="178259"/>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5" name="Google Shape;2275;p55"/>
            <p:cNvSpPr/>
            <p:nvPr/>
          </p:nvSpPr>
          <p:spPr>
            <a:xfrm>
              <a:off x="5522037" y="7362250"/>
              <a:ext cx="224780" cy="178259"/>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6" name="Google Shape;2276;p55"/>
            <p:cNvSpPr/>
            <p:nvPr/>
          </p:nvSpPr>
          <p:spPr>
            <a:xfrm>
              <a:off x="5259518" y="7171887"/>
              <a:ext cx="525515" cy="203420"/>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277" name="Google Shape;2277;p55"/>
            <p:cNvSpPr/>
            <p:nvPr/>
          </p:nvSpPr>
          <p:spPr>
            <a:xfrm>
              <a:off x="5522037" y="7171887"/>
              <a:ext cx="262995" cy="203420"/>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sp>
        <p:nvSpPr>
          <p:cNvPr id="3" name="Google Shape;2250;p55">
            <a:extLst>
              <a:ext uri="{FF2B5EF4-FFF2-40B4-BE49-F238E27FC236}">
                <a16:creationId xmlns:a16="http://schemas.microsoft.com/office/drawing/2014/main" id="{91552196-A702-80FD-5F0F-66E27146BDB3}"/>
              </a:ext>
            </a:extLst>
          </p:cNvPr>
          <p:cNvSpPr txBox="1">
            <a:spLocks/>
          </p:cNvSpPr>
          <p:nvPr/>
        </p:nvSpPr>
        <p:spPr>
          <a:xfrm>
            <a:off x="4189341" y="7281514"/>
            <a:ext cx="10058586" cy="1280400"/>
          </a:xfrm>
          <a:prstGeom prst="rect">
            <a:avLst/>
          </a:prstGeom>
          <a:noFill/>
          <a:ln>
            <a:noFill/>
          </a:ln>
        </p:spPr>
        <p:txBody>
          <a:bodyPr spcFirstLastPara="1" wrap="square" lIns="182850" tIns="182850" rIns="182850" bIns="182850"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Vollkorn"/>
              <a:buNone/>
              <a:defRPr sz="5000" b="1" i="0" u="none" strike="noStrike" cap="none">
                <a:solidFill>
                  <a:schemeClr val="accent3"/>
                </a:solidFill>
                <a:latin typeface="Vollkorn"/>
                <a:ea typeface="Vollkorn"/>
                <a:cs typeface="Vollkorn"/>
                <a:sym typeface="Vollkorn"/>
              </a:defRPr>
            </a:lvl1pPr>
            <a:lvl2pPr marR="0" lvl="1"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2pPr>
            <a:lvl3pPr marR="0" lvl="2"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3pPr>
            <a:lvl4pPr marR="0" lvl="3"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4pPr>
            <a:lvl5pPr marR="0" lvl="4"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5pPr>
            <a:lvl6pPr marR="0" lvl="5"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6pPr>
            <a:lvl7pPr marR="0" lvl="6"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7pPr>
            <a:lvl8pPr marR="0" lvl="7"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8pPr>
            <a:lvl9pPr marR="0" lvl="8"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9pPr>
          </a:lstStyle>
          <a:p>
            <a:pPr defTabSz="1828800">
              <a:buClr>
                <a:srgbClr val="F3F3F3"/>
              </a:buClr>
            </a:pPr>
            <a:r>
              <a:rPr lang="en-US" sz="10000" kern="0" dirty="0">
                <a:solidFill>
                  <a:srgbClr val="434343"/>
                </a:solidFill>
                <a:latin typeface="Cinzel" panose="020B0604020202020204" charset="0"/>
              </a:rPr>
              <a:t>26 pilot testers </a:t>
            </a:r>
          </a:p>
        </p:txBody>
      </p:sp>
      <p:sp>
        <p:nvSpPr>
          <p:cNvPr id="5" name="Google Shape;2251;p55">
            <a:extLst>
              <a:ext uri="{FF2B5EF4-FFF2-40B4-BE49-F238E27FC236}">
                <a16:creationId xmlns:a16="http://schemas.microsoft.com/office/drawing/2014/main" id="{963D97D2-590A-CF48-8574-B8529323B9C6}"/>
              </a:ext>
            </a:extLst>
          </p:cNvPr>
          <p:cNvSpPr txBox="1">
            <a:spLocks/>
          </p:cNvSpPr>
          <p:nvPr/>
        </p:nvSpPr>
        <p:spPr>
          <a:xfrm>
            <a:off x="4241556" y="8181404"/>
            <a:ext cx="9864304" cy="731400"/>
          </a:xfrm>
          <a:prstGeom prst="rect">
            <a:avLst/>
          </a:prstGeom>
          <a:noFill/>
          <a:ln>
            <a:no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chemeClr val="dk1"/>
                </a:solidFill>
                <a:latin typeface="Vollkorn"/>
                <a:ea typeface="Vollkorn"/>
                <a:cs typeface="Vollkorn"/>
                <a:sym typeface="Vollkorn"/>
              </a:defRPr>
            </a:lvl1pPr>
            <a:lvl2pPr marL="914400" marR="0" lvl="1"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2pPr>
            <a:lvl3pPr marL="1371600" marR="0" lvl="2"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0" indent="0" defTabSz="1828800">
              <a:buClr>
                <a:srgbClr val="191919"/>
              </a:buClr>
            </a:pPr>
            <a:r>
              <a:rPr lang="en-US" sz="3200" kern="0" dirty="0">
                <a:solidFill>
                  <a:srgbClr val="191919"/>
                </a:solidFill>
                <a:latin typeface="Cinzel" panose="020B0604020202020204" charset="0"/>
              </a:rPr>
              <a:t>Completed the Foundations curriculum in Fall 2023</a:t>
            </a:r>
          </a:p>
        </p:txBody>
      </p:sp>
    </p:spTree>
    <p:extLst>
      <p:ext uri="{BB962C8B-B14F-4D97-AF65-F5344CB8AC3E}">
        <p14:creationId xmlns:p14="http://schemas.microsoft.com/office/powerpoint/2010/main" val="1460757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1440000" y="890050"/>
            <a:ext cx="15408000" cy="1145400"/>
          </a:xfrm>
          <a:prstGeom prst="rect">
            <a:avLst/>
          </a:prstGeom>
        </p:spPr>
        <p:txBody>
          <a:bodyPr spcFirstLastPara="1" wrap="square" lIns="182850" tIns="182850" rIns="182850" bIns="182850" anchor="t" anchorCtr="0">
            <a:noAutofit/>
          </a:bodyPr>
          <a:lstStyle/>
          <a:p>
            <a:r>
              <a:rPr lang="en" dirty="0">
                <a:latin typeface="Cinzel" panose="020B0604020202020204" charset="0"/>
              </a:rPr>
              <a:t>Foundations Module</a:t>
            </a:r>
            <a:endParaRPr dirty="0">
              <a:latin typeface="Cinzel" panose="020B0604020202020204" charset="0"/>
            </a:endParaRPr>
          </a:p>
        </p:txBody>
      </p:sp>
      <p:graphicFrame>
        <p:nvGraphicFramePr>
          <p:cNvPr id="2567" name="Google Shape;2567;p61"/>
          <p:cNvGraphicFramePr/>
          <p:nvPr>
            <p:extLst>
              <p:ext uri="{D42A27DB-BD31-4B8C-83A1-F6EECF244321}">
                <p14:modId xmlns:p14="http://schemas.microsoft.com/office/powerpoint/2010/main" val="1187599235"/>
              </p:ext>
            </p:extLst>
          </p:nvPr>
        </p:nvGraphicFramePr>
        <p:xfrm>
          <a:off x="797756" y="2058682"/>
          <a:ext cx="15408000" cy="6705180"/>
        </p:xfrm>
        <a:graphic>
          <a:graphicData uri="http://schemas.openxmlformats.org/drawingml/2006/table">
            <a:tbl>
              <a:tblPr>
                <a:noFill/>
              </a:tblPr>
              <a:tblGrid>
                <a:gridCol w="4460044">
                  <a:extLst>
                    <a:ext uri="{9D8B030D-6E8A-4147-A177-3AD203B41FA5}">
                      <a16:colId xmlns:a16="http://schemas.microsoft.com/office/drawing/2014/main" val="20000"/>
                    </a:ext>
                  </a:extLst>
                </a:gridCol>
                <a:gridCol w="10947956">
                  <a:extLst>
                    <a:ext uri="{9D8B030D-6E8A-4147-A177-3AD203B41FA5}">
                      <a16:colId xmlns:a16="http://schemas.microsoft.com/office/drawing/2014/main" val="20001"/>
                    </a:ext>
                  </a:extLst>
                </a:gridCol>
              </a:tblGrid>
              <a:tr h="875018">
                <a:tc rowSpan="6">
                  <a:txBody>
                    <a:bodyPr/>
                    <a:lstStyle/>
                    <a:p>
                      <a:pPr marL="0" lvl="0" indent="0" algn="l" rtl="0">
                        <a:spcBef>
                          <a:spcPts val="0"/>
                        </a:spcBef>
                        <a:spcAft>
                          <a:spcPts val="0"/>
                        </a:spcAft>
                        <a:buNone/>
                      </a:pPr>
                      <a:r>
                        <a:rPr lang="en" sz="4000" b="1" dirty="0">
                          <a:solidFill>
                            <a:schemeClr val="accent3"/>
                          </a:solidFill>
                          <a:latin typeface="Cinzel" panose="020B0604020202020204" charset="0"/>
                          <a:ea typeface="Vollkorn"/>
                          <a:cs typeface="Vollkorn"/>
                          <a:sym typeface="Vollkorn"/>
                        </a:rPr>
                        <a:t>Foundations</a:t>
                      </a:r>
                      <a:endParaRPr sz="4000" b="1" dirty="0">
                        <a:solidFill>
                          <a:schemeClr val="accent3"/>
                        </a:solidFill>
                        <a:latin typeface="Cinzel" panose="020B0604020202020204" charset="0"/>
                        <a:ea typeface="Vollkorn"/>
                        <a:cs typeface="Vollkorn"/>
                        <a:sym typeface="Vollkorn"/>
                      </a:endParaRPr>
                    </a:p>
                  </a:txBody>
                  <a:tcPr marL="182850" marR="182850" marT="182850" marB="182850"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3600" dirty="0">
                          <a:solidFill>
                            <a:schemeClr val="dk1"/>
                          </a:solidFill>
                          <a:latin typeface="Cinzel" panose="020B0604020202020204" charset="0"/>
                          <a:ea typeface="Vollkorn"/>
                          <a:cs typeface="Vollkorn"/>
                          <a:sym typeface="Vollkorn"/>
                        </a:rPr>
                        <a:t>Introduction to the Curriculum</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76200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Contracts &amp; Licensing</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73158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Introduction to Negotiations</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777360">
                <a:tc vMerge="1">
                  <a:txBody>
                    <a:bodyPr/>
                    <a:lstStyle/>
                    <a:p>
                      <a:endParaRPr lang="en-US"/>
                    </a:p>
                  </a:txBody>
                  <a:tcPr/>
                </a:tc>
                <a:tc>
                  <a:txBody>
                    <a:bodyPr/>
                    <a:lstStyle/>
                    <a:p>
                      <a:pPr marL="0" lvl="0" indent="0" algn="l" rtl="0">
                        <a:spcBef>
                          <a:spcPts val="0"/>
                        </a:spcBef>
                        <a:spcAft>
                          <a:spcPts val="0"/>
                        </a:spcAft>
                        <a:buNone/>
                      </a:pPr>
                      <a:r>
                        <a:rPr lang="en-US" sz="3200" dirty="0">
                          <a:solidFill>
                            <a:schemeClr val="dk1"/>
                          </a:solidFill>
                          <a:latin typeface="Cinzel" panose="020B0604020202020204" charset="0"/>
                          <a:ea typeface="Vollkorn"/>
                          <a:cs typeface="Vollkorn"/>
                          <a:sym typeface="Vollkorn"/>
                        </a:rPr>
                        <a:t>Negotiation</a:t>
                      </a:r>
                      <a:r>
                        <a:rPr lang="en-US" sz="3600" dirty="0">
                          <a:solidFill>
                            <a:schemeClr val="dk1"/>
                          </a:solidFill>
                          <a:latin typeface="Cinzel" panose="020B0604020202020204" charset="0"/>
                          <a:ea typeface="Vollkorn"/>
                          <a:cs typeface="Vollkorn"/>
                          <a:sym typeface="Vollkorn"/>
                        </a:rPr>
                        <a:t> Planning Part 1: Strategy</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67074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Negotiation Planning Part 2: Internal Review</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56412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Negotiation Planning Part 3: Vendor Research</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1219140">
                <a:tc>
                  <a:txBody>
                    <a:bodyPr/>
                    <a:lstStyle/>
                    <a:p>
                      <a:pPr marL="0" lvl="0" indent="0" algn="l" rtl="0">
                        <a:spcBef>
                          <a:spcPts val="0"/>
                        </a:spcBef>
                        <a:spcAft>
                          <a:spcPts val="0"/>
                        </a:spcAft>
                        <a:buNone/>
                      </a:pPr>
                      <a:r>
                        <a:rPr lang="en-US" sz="4000" b="1" dirty="0">
                          <a:solidFill>
                            <a:schemeClr val="accent3"/>
                          </a:solidFill>
                          <a:latin typeface="Cinzel" panose="020B0604020202020204" charset="0"/>
                          <a:ea typeface="Vollkorn"/>
                          <a:cs typeface="Vollkorn"/>
                          <a:sym typeface="Vollkorn"/>
                        </a:rPr>
                        <a:t>Issues</a:t>
                      </a:r>
                      <a:endParaRPr sz="4000" b="1" dirty="0">
                        <a:solidFill>
                          <a:schemeClr val="accent3"/>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sz="3600" dirty="0">
                          <a:solidFill>
                            <a:schemeClr val="dk1"/>
                          </a:solidFill>
                          <a:latin typeface="Cinzel" panose="020B0604020202020204" charset="0"/>
                          <a:ea typeface="Vollkorn"/>
                          <a:cs typeface="Vollkorn"/>
                          <a:sym typeface="Vollkorn"/>
                        </a:rPr>
                        <a:t>Accessibility</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15246917" y="890031"/>
            <a:ext cx="2301406" cy="2621938"/>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spTree>
    <p:extLst>
      <p:ext uri="{BB962C8B-B14F-4D97-AF65-F5344CB8AC3E}">
        <p14:creationId xmlns:p14="http://schemas.microsoft.com/office/powerpoint/2010/main" val="387321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7157895" y="4691150"/>
            <a:ext cx="4576694"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Over 5 hours of recorded videos with accessible alt.</a:t>
            </a:r>
            <a:endParaRPr dirty="0">
              <a:latin typeface="Cinzel" panose="020B0604020202020204" charset="0"/>
            </a:endParaRPr>
          </a:p>
        </p:txBody>
      </p:sp>
      <p:sp>
        <p:nvSpPr>
          <p:cNvPr id="2048" name="Google Shape;2048;p51"/>
          <p:cNvSpPr txBox="1">
            <a:spLocks noGrp="1"/>
          </p:cNvSpPr>
          <p:nvPr>
            <p:ph type="subTitle" idx="5"/>
          </p:nvPr>
        </p:nvSpPr>
        <p:spPr>
          <a:xfrm>
            <a:off x="12113454" y="46911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Using best pedagogical practice</a:t>
            </a:r>
            <a:endParaRPr dirty="0">
              <a:latin typeface="Cinzel" panose="020B0604020202020204" charset="0"/>
            </a:endParaRPr>
          </a:p>
        </p:txBody>
      </p:sp>
      <p:sp>
        <p:nvSpPr>
          <p:cNvPr id="2049" name="Google Shape;2049;p51"/>
          <p:cNvSpPr txBox="1">
            <a:spLocks noGrp="1"/>
          </p:cNvSpPr>
          <p:nvPr>
            <p:ph type="title"/>
          </p:nvPr>
        </p:nvSpPr>
        <p:spPr>
          <a:xfrm>
            <a:off x="1440000" y="890050"/>
            <a:ext cx="15408000" cy="1145400"/>
          </a:xfrm>
          <a:prstGeom prst="rect">
            <a:avLst/>
          </a:prstGeom>
        </p:spPr>
        <p:txBody>
          <a:bodyPr spcFirstLastPara="1" wrap="square" lIns="182850" tIns="182850" rIns="182850" bIns="182850" anchor="t" anchorCtr="0">
            <a:noAutofit/>
          </a:bodyPr>
          <a:lstStyle/>
          <a:p>
            <a:r>
              <a:rPr lang="en-US" dirty="0">
                <a:latin typeface="Cinzel" panose="020B0604020202020204" charset="0"/>
              </a:rPr>
              <a:t>Curriculum Content</a:t>
            </a:r>
            <a:endParaRPr dirty="0">
              <a:latin typeface="Cinzel" panose="020B0604020202020204" charset="0"/>
            </a:endParaRPr>
          </a:p>
        </p:txBody>
      </p:sp>
      <p:sp>
        <p:nvSpPr>
          <p:cNvPr id="2050" name="Google Shape;2050;p51"/>
          <p:cNvSpPr txBox="1">
            <a:spLocks noGrp="1"/>
          </p:cNvSpPr>
          <p:nvPr>
            <p:ph type="subTitle" idx="1"/>
          </p:nvPr>
        </p:nvSpPr>
        <p:spPr>
          <a:xfrm>
            <a:off x="2202350" y="4691150"/>
            <a:ext cx="3972000" cy="969600"/>
          </a:xfrm>
          <a:prstGeom prst="rect">
            <a:avLst/>
          </a:prstGeom>
        </p:spPr>
        <p:txBody>
          <a:bodyPr spcFirstLastPara="1" wrap="square" lIns="182850" tIns="182850" rIns="182850" bIns="182850" anchor="t" anchorCtr="0">
            <a:noAutofit/>
          </a:bodyPr>
          <a:lstStyle/>
          <a:p>
            <a:pPr marL="0" indent="0"/>
            <a:r>
              <a:rPr lang="en-US" dirty="0">
                <a:latin typeface="Cinzel" panose="020B0604020202020204" charset="0"/>
              </a:rPr>
              <a:t>Carefully constructed to maximize learning</a:t>
            </a:r>
          </a:p>
        </p:txBody>
      </p:sp>
      <p:sp>
        <p:nvSpPr>
          <p:cNvPr id="2051" name="Google Shape;2051;p51"/>
          <p:cNvSpPr txBox="1">
            <a:spLocks noGrp="1"/>
          </p:cNvSpPr>
          <p:nvPr>
            <p:ph type="subTitle" idx="3"/>
          </p:nvPr>
        </p:nvSpPr>
        <p:spPr>
          <a:xfrm>
            <a:off x="2202350"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Best way to improve is to practice!</a:t>
            </a:r>
            <a:endParaRPr dirty="0">
              <a:latin typeface="Cinzel" panose="020B0604020202020204" charset="0"/>
            </a:endParaRPr>
          </a:p>
        </p:txBody>
      </p:sp>
      <p:sp>
        <p:nvSpPr>
          <p:cNvPr id="2052" name="Google Shape;2052;p51"/>
          <p:cNvSpPr txBox="1">
            <a:spLocks noGrp="1"/>
          </p:cNvSpPr>
          <p:nvPr>
            <p:ph type="subTitle" idx="4"/>
          </p:nvPr>
        </p:nvSpPr>
        <p:spPr>
          <a:xfrm>
            <a:off x="7157896"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All lessons are available for individual download or in workbook.</a:t>
            </a:r>
            <a:endParaRPr dirty="0">
              <a:latin typeface="Cinzel" panose="020B0604020202020204" charset="0"/>
            </a:endParaRPr>
          </a:p>
        </p:txBody>
      </p:sp>
      <p:sp>
        <p:nvSpPr>
          <p:cNvPr id="2053" name="Google Shape;2053;p51"/>
          <p:cNvSpPr txBox="1">
            <a:spLocks noGrp="1"/>
          </p:cNvSpPr>
          <p:nvPr>
            <p:ph type="subTitle" idx="6"/>
          </p:nvPr>
        </p:nvSpPr>
        <p:spPr>
          <a:xfrm>
            <a:off x="12113454"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To support classes and larger group learning</a:t>
            </a:r>
            <a:endParaRPr dirty="0">
              <a:latin typeface="Cinzel" panose="020B0604020202020204" charset="0"/>
            </a:endParaRPr>
          </a:p>
        </p:txBody>
      </p:sp>
      <p:sp>
        <p:nvSpPr>
          <p:cNvPr id="2054" name="Google Shape;2054;p51"/>
          <p:cNvSpPr txBox="1">
            <a:spLocks noGrp="1"/>
          </p:cNvSpPr>
          <p:nvPr>
            <p:ph type="subTitle" idx="7"/>
          </p:nvPr>
        </p:nvSpPr>
        <p:spPr>
          <a:xfrm>
            <a:off x="2202349" y="3968894"/>
            <a:ext cx="435085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Lesson Plans</a:t>
            </a:r>
            <a:endParaRPr sz="3600" dirty="0">
              <a:latin typeface="Cinzel" panose="020B0604020202020204" charset="0"/>
            </a:endParaRPr>
          </a:p>
        </p:txBody>
      </p:sp>
      <p:sp>
        <p:nvSpPr>
          <p:cNvPr id="2055" name="Google Shape;2055;p51"/>
          <p:cNvSpPr txBox="1">
            <a:spLocks noGrp="1"/>
          </p:cNvSpPr>
          <p:nvPr>
            <p:ph type="subTitle" idx="8"/>
          </p:nvPr>
        </p:nvSpPr>
        <p:spPr>
          <a:xfrm>
            <a:off x="7157893" y="3968894"/>
            <a:ext cx="419301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Recorded</a:t>
            </a:r>
            <a:r>
              <a:rPr lang="en" sz="3200" dirty="0">
                <a:latin typeface="Cinzel" panose="020B0604020202020204" charset="0"/>
              </a:rPr>
              <a:t> Lectures</a:t>
            </a:r>
            <a:endParaRPr sz="3200" dirty="0">
              <a:latin typeface="Cinzel" panose="020B0604020202020204" charset="0"/>
            </a:endParaRPr>
          </a:p>
        </p:txBody>
      </p:sp>
      <p:sp>
        <p:nvSpPr>
          <p:cNvPr id="2056" name="Google Shape;2056;p51"/>
          <p:cNvSpPr txBox="1">
            <a:spLocks noGrp="1"/>
          </p:cNvSpPr>
          <p:nvPr>
            <p:ph type="subTitle" idx="9"/>
          </p:nvPr>
        </p:nvSpPr>
        <p:spPr>
          <a:xfrm>
            <a:off x="2202350"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Case Studies</a:t>
            </a:r>
            <a:endParaRPr sz="3600" dirty="0">
              <a:latin typeface="Cinzel" panose="020B0604020202020204" charset="0"/>
            </a:endParaRPr>
          </a:p>
        </p:txBody>
      </p:sp>
      <p:sp>
        <p:nvSpPr>
          <p:cNvPr id="2057" name="Google Shape;2057;p51"/>
          <p:cNvSpPr txBox="1">
            <a:spLocks noGrp="1"/>
          </p:cNvSpPr>
          <p:nvPr>
            <p:ph type="subTitle" idx="13"/>
          </p:nvPr>
        </p:nvSpPr>
        <p:spPr>
          <a:xfrm>
            <a:off x="7157894"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Workbook</a:t>
            </a:r>
            <a:endParaRPr sz="3600" dirty="0">
              <a:latin typeface="Cinzel" panose="020B0604020202020204" charset="0"/>
            </a:endParaRPr>
          </a:p>
        </p:txBody>
      </p:sp>
      <p:sp>
        <p:nvSpPr>
          <p:cNvPr id="2058" name="Google Shape;2058;p51"/>
          <p:cNvSpPr txBox="1">
            <a:spLocks noGrp="1"/>
          </p:cNvSpPr>
          <p:nvPr>
            <p:ph type="subTitle" idx="14"/>
          </p:nvPr>
        </p:nvSpPr>
        <p:spPr>
          <a:xfrm>
            <a:off x="12113449" y="3968894"/>
            <a:ext cx="473455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Hands-on Exercises</a:t>
            </a:r>
            <a:endParaRPr sz="3600" dirty="0">
              <a:latin typeface="Cinzel" panose="020B0604020202020204" charset="0"/>
            </a:endParaRPr>
          </a:p>
        </p:txBody>
      </p:sp>
      <p:sp>
        <p:nvSpPr>
          <p:cNvPr id="2059" name="Google Shape;2059;p51"/>
          <p:cNvSpPr txBox="1">
            <a:spLocks noGrp="1"/>
          </p:cNvSpPr>
          <p:nvPr>
            <p:ph type="subTitle" idx="15"/>
          </p:nvPr>
        </p:nvSpPr>
        <p:spPr>
          <a:xfrm>
            <a:off x="12113450"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Group Activities</a:t>
            </a:r>
            <a:endParaRPr sz="3600" dirty="0">
              <a:latin typeface="Cinzel" panose="020B0604020202020204" charset="0"/>
            </a:endParaRPr>
          </a:p>
        </p:txBody>
      </p:sp>
      <p:grpSp>
        <p:nvGrpSpPr>
          <p:cNvPr id="2060" name="Google Shape;2060;p51"/>
          <p:cNvGrpSpPr/>
          <p:nvPr/>
        </p:nvGrpSpPr>
        <p:grpSpPr>
          <a:xfrm>
            <a:off x="2202921" y="5952961"/>
            <a:ext cx="1280158" cy="1280198"/>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066" name="Google Shape;2066;p51"/>
          <p:cNvGrpSpPr/>
          <p:nvPr/>
        </p:nvGrpSpPr>
        <p:grpSpPr>
          <a:xfrm>
            <a:off x="2202881" y="2270927"/>
            <a:ext cx="1280198" cy="1280198"/>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082" name="Google Shape;2082;p51"/>
          <p:cNvGrpSpPr/>
          <p:nvPr/>
        </p:nvGrpSpPr>
        <p:grpSpPr>
          <a:xfrm>
            <a:off x="7157886" y="5952975"/>
            <a:ext cx="1280148" cy="1280198"/>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00" name="Google Shape;2100;p51"/>
          <p:cNvGrpSpPr/>
          <p:nvPr/>
        </p:nvGrpSpPr>
        <p:grpSpPr>
          <a:xfrm>
            <a:off x="7157918" y="2362099"/>
            <a:ext cx="1280148" cy="1280198"/>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14" name="Google Shape;2114;p51"/>
          <p:cNvGrpSpPr/>
          <p:nvPr/>
        </p:nvGrpSpPr>
        <p:grpSpPr>
          <a:xfrm>
            <a:off x="12213440" y="5952996"/>
            <a:ext cx="1280132" cy="1280132"/>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28" name="Google Shape;2128;p51"/>
          <p:cNvGrpSpPr/>
          <p:nvPr/>
        </p:nvGrpSpPr>
        <p:grpSpPr>
          <a:xfrm>
            <a:off x="12112872" y="2362096"/>
            <a:ext cx="1280132" cy="1280132"/>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spTree>
    <p:extLst>
      <p:ext uri="{BB962C8B-B14F-4D97-AF65-F5344CB8AC3E}">
        <p14:creationId xmlns:p14="http://schemas.microsoft.com/office/powerpoint/2010/main" val="3220297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FC5F-4B95-6D16-4E27-A28CB89343BC}"/>
              </a:ext>
            </a:extLst>
          </p:cNvPr>
          <p:cNvSpPr>
            <a:spLocks noGrp="1"/>
          </p:cNvSpPr>
          <p:nvPr>
            <p:ph type="title"/>
          </p:nvPr>
        </p:nvSpPr>
        <p:spPr/>
        <p:txBody>
          <a:bodyPr/>
          <a:lstStyle/>
          <a:p>
            <a:r>
              <a:rPr lang="en-US" sz="4800" b="1" dirty="0"/>
              <a:t>New Strategies Module – Mar/Apr 25</a:t>
            </a:r>
          </a:p>
        </p:txBody>
      </p:sp>
      <p:sp>
        <p:nvSpPr>
          <p:cNvPr id="3" name="Text Placeholder 2">
            <a:extLst>
              <a:ext uri="{FF2B5EF4-FFF2-40B4-BE49-F238E27FC236}">
                <a16:creationId xmlns:a16="http://schemas.microsoft.com/office/drawing/2014/main" id="{C3FC6F2A-DB16-5764-BA03-EA84260334F0}"/>
              </a:ext>
            </a:extLst>
          </p:cNvPr>
          <p:cNvSpPr>
            <a:spLocks noGrp="1"/>
          </p:cNvSpPr>
          <p:nvPr>
            <p:ph type="body" idx="1"/>
          </p:nvPr>
        </p:nvSpPr>
        <p:spPr/>
        <p:txBody>
          <a:bodyPr/>
          <a:lstStyle/>
          <a:p>
            <a:r>
              <a:rPr lang="en-US" sz="4000" dirty="0">
                <a:latin typeface="Cinzel"/>
              </a:rPr>
              <a:t>Developing values-driven negotiations</a:t>
            </a:r>
          </a:p>
          <a:p>
            <a:r>
              <a:rPr lang="en-US" sz="4000" dirty="0">
                <a:latin typeface="Cinzel"/>
              </a:rPr>
              <a:t>Introduction to power mapping and applications  </a:t>
            </a:r>
          </a:p>
          <a:p>
            <a:r>
              <a:rPr lang="en-US" sz="4000" dirty="0">
                <a:latin typeface="Cinzel"/>
              </a:rPr>
              <a:t>Additional content on contract and licensing terms</a:t>
            </a:r>
          </a:p>
          <a:p>
            <a:r>
              <a:rPr lang="en-US" sz="4000" dirty="0">
                <a:latin typeface="Cinzel"/>
              </a:rPr>
              <a:t>AI showing up in everything! </a:t>
            </a:r>
          </a:p>
          <a:p>
            <a:r>
              <a:rPr lang="en-US" sz="4000" dirty="0">
                <a:latin typeface="Cinzel"/>
              </a:rPr>
              <a:t>Strategies for engagement: students, faculty, library workers, administrators</a:t>
            </a:r>
          </a:p>
          <a:p>
            <a:endParaRPr lang="en-US" dirty="0"/>
          </a:p>
          <a:p>
            <a:endParaRPr lang="en-US" dirty="0"/>
          </a:p>
        </p:txBody>
      </p:sp>
    </p:spTree>
    <p:extLst>
      <p:ext uri="{BB962C8B-B14F-4D97-AF65-F5344CB8AC3E}">
        <p14:creationId xmlns:p14="http://schemas.microsoft.com/office/powerpoint/2010/main" val="922076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2379F-5282-AAD6-3B9A-4539FE36F297}"/>
              </a:ext>
            </a:extLst>
          </p:cNvPr>
          <p:cNvSpPr>
            <a:spLocks noGrp="1"/>
          </p:cNvSpPr>
          <p:nvPr>
            <p:ph type="title"/>
          </p:nvPr>
        </p:nvSpPr>
        <p:spPr>
          <a:xfrm>
            <a:off x="3880114" y="3086100"/>
            <a:ext cx="10528200" cy="1683600"/>
          </a:xfrm>
        </p:spPr>
        <p:txBody>
          <a:bodyPr/>
          <a:lstStyle/>
          <a:p>
            <a:r>
              <a:rPr lang="en-US" dirty="0"/>
              <a:t>Privacy &amp; Surveillance</a:t>
            </a:r>
          </a:p>
        </p:txBody>
      </p:sp>
      <p:sp>
        <p:nvSpPr>
          <p:cNvPr id="3" name="Subtitle 2">
            <a:extLst>
              <a:ext uri="{FF2B5EF4-FFF2-40B4-BE49-F238E27FC236}">
                <a16:creationId xmlns:a16="http://schemas.microsoft.com/office/drawing/2014/main" id="{E2892A21-351F-A85B-005A-B5EE5D093790}"/>
              </a:ext>
            </a:extLst>
          </p:cNvPr>
          <p:cNvSpPr>
            <a:spLocks noGrp="1"/>
          </p:cNvSpPr>
          <p:nvPr>
            <p:ph type="subTitle" idx="1"/>
          </p:nvPr>
        </p:nvSpPr>
        <p:spPr/>
        <p:txBody>
          <a:bodyPr/>
          <a:lstStyle/>
          <a:p>
            <a:r>
              <a:rPr lang="en-US" sz="5600" dirty="0"/>
              <a:t>Issues Module Lesson Coming Mar/Apr 2025!</a:t>
            </a:r>
          </a:p>
        </p:txBody>
      </p:sp>
    </p:spTree>
    <p:extLst>
      <p:ext uri="{BB962C8B-B14F-4D97-AF65-F5344CB8AC3E}">
        <p14:creationId xmlns:p14="http://schemas.microsoft.com/office/powerpoint/2010/main" val="2606809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336</TotalTime>
  <Words>1131</Words>
  <Application>Microsoft Office PowerPoint</Application>
  <PresentationFormat>Custom</PresentationFormat>
  <Paragraphs>76</Paragraphs>
  <Slides>14</Slides>
  <Notes>11</Notes>
  <HiddenSlides>0</HiddenSlides>
  <MMClips>0</MMClips>
  <ScaleCrop>false</ScaleCrop>
  <HeadingPairs>
    <vt:vector size="6" baseType="variant">
      <vt:variant>
        <vt:lpstr>Fonts Used</vt:lpstr>
      </vt:variant>
      <vt:variant>
        <vt:i4>10</vt:i4>
      </vt:variant>
      <vt:variant>
        <vt:lpstr>Theme</vt:lpstr>
      </vt:variant>
      <vt:variant>
        <vt:i4>7</vt:i4>
      </vt:variant>
      <vt:variant>
        <vt:lpstr>Slide Titles</vt:lpstr>
      </vt:variant>
      <vt:variant>
        <vt:i4>14</vt:i4>
      </vt:variant>
    </vt:vector>
  </HeadingPairs>
  <TitlesOfParts>
    <vt:vector size="31" baseType="lpstr">
      <vt:lpstr>Oswald</vt:lpstr>
      <vt:lpstr>Roboto Condensed Light</vt:lpstr>
      <vt:lpstr>Cinzel</vt:lpstr>
      <vt:lpstr>Arial</vt:lpstr>
      <vt:lpstr>PT Sans</vt:lpstr>
      <vt:lpstr>Open Sans</vt:lpstr>
      <vt:lpstr>Cantarell</vt:lpstr>
      <vt:lpstr>Vollkorn</vt:lpstr>
      <vt:lpstr>Aptos</vt:lpstr>
      <vt:lpstr>Bebas Neue</vt:lpstr>
      <vt:lpstr>Office Theme</vt:lpstr>
      <vt:lpstr>1_Office Theme</vt:lpstr>
      <vt:lpstr>2_Office Theme</vt:lpstr>
      <vt:lpstr>3_Office Theme</vt:lpstr>
      <vt:lpstr>4_Office Theme</vt:lpstr>
      <vt:lpstr>Chess Workshop by Slidesgo</vt:lpstr>
      <vt:lpstr>American Chess Day Minitheme by Slidesgo</vt:lpstr>
      <vt:lpstr>Expand your Collection Horizons with Negotiation Skill Development  to Address Today and Tomorrow’s Challenges</vt:lpstr>
      <vt:lpstr>PowerPoint Presentation</vt:lpstr>
      <vt:lpstr>Planning and executing negotiations is very similar to chess</vt:lpstr>
      <vt:lpstr>the ONEAL project</vt:lpstr>
      <vt:lpstr>93 attendees</vt:lpstr>
      <vt:lpstr>Foundations Module</vt:lpstr>
      <vt:lpstr>Curriculum Content</vt:lpstr>
      <vt:lpstr>New Strategies Module – Mar/Apr 25</vt:lpstr>
      <vt:lpstr>Privacy &amp; Surveillance</vt:lpstr>
      <vt:lpstr>https://sparcopen.org/our-work/negotiation-resources/oneal/ </vt:lpstr>
      <vt:lpstr>PowerPoint Presentation</vt:lpstr>
      <vt:lpstr>PowerPoint Presentation</vt:lpstr>
      <vt:lpstr>PowerPoint Presentation</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2024 Charleston Slide Tempate</dc:title>
  <cp:lastModifiedBy>Macy, Katharine</cp:lastModifiedBy>
  <cp:revision>12</cp:revision>
  <dcterms:created xsi:type="dcterms:W3CDTF">2006-08-16T00:00:00Z</dcterms:created>
  <dcterms:modified xsi:type="dcterms:W3CDTF">2025-04-02T15:44:27Z</dcterms:modified>
  <dc:identifier>DAGROQYShD0</dc:identifier>
</cp:coreProperties>
</file>