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fntdata" ContentType="application/x-fontdata"/>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embedTrueTypeFonts="1" saveSubsetFonts="1" autoCompressPictures="0">
  <p:sldMasterIdLst>
    <p:sldMasterId id="2147483661" r:id="rId1"/>
  </p:sldMasterIdLst>
  <p:notesMasterIdLst>
    <p:notesMasterId r:id="rId36"/>
  </p:notesMasterIdLst>
  <p:handoutMasterIdLst>
    <p:handoutMasterId r:id="rId37"/>
  </p:handoutMasterIdLst>
  <p:sldIdLst>
    <p:sldId id="256" r:id="rId2"/>
    <p:sldId id="285" r:id="rId3"/>
    <p:sldId id="283" r:id="rId4"/>
    <p:sldId id="284" r:id="rId5"/>
    <p:sldId id="291" r:id="rId6"/>
    <p:sldId id="292" r:id="rId7"/>
    <p:sldId id="290" r:id="rId8"/>
    <p:sldId id="296" r:id="rId9"/>
    <p:sldId id="295" r:id="rId10"/>
    <p:sldId id="293" r:id="rId11"/>
    <p:sldId id="294" r:id="rId12"/>
    <p:sldId id="297" r:id="rId13"/>
    <p:sldId id="298" r:id="rId14"/>
    <p:sldId id="299" r:id="rId15"/>
    <p:sldId id="286" r:id="rId16"/>
    <p:sldId id="307" r:id="rId17"/>
    <p:sldId id="308" r:id="rId18"/>
    <p:sldId id="309" r:id="rId19"/>
    <p:sldId id="310" r:id="rId20"/>
    <p:sldId id="311" r:id="rId21"/>
    <p:sldId id="312" r:id="rId22"/>
    <p:sldId id="313" r:id="rId23"/>
    <p:sldId id="314" r:id="rId24"/>
    <p:sldId id="315" r:id="rId25"/>
    <p:sldId id="287" r:id="rId26"/>
    <p:sldId id="300" r:id="rId27"/>
    <p:sldId id="301" r:id="rId28"/>
    <p:sldId id="302" r:id="rId29"/>
    <p:sldId id="303" r:id="rId30"/>
    <p:sldId id="304" r:id="rId31"/>
    <p:sldId id="305" r:id="rId32"/>
    <p:sldId id="306" r:id="rId33"/>
    <p:sldId id="279" r:id="rId34"/>
    <p:sldId id="288" r:id="rId35"/>
  </p:sldIdLst>
  <p:sldSz cx="9144000" cy="5143500" type="screen16x9"/>
  <p:notesSz cx="7010400" cy="9296400"/>
  <p:embeddedFontLst>
    <p:embeddedFont>
      <p:font typeface="Titillium Web" panose="020B0604020202020204" charset="0"/>
      <p:regular r:id="rId38"/>
      <p:bold r:id="rId39"/>
      <p:italic r:id="rId40"/>
      <p:boldItalic r:id="rId41"/>
    </p:embeddedFont>
    <p:embeddedFont>
      <p:font typeface="Titillium Web ExtraLight" panose="020B0604020202020204" charset="0"/>
      <p:regular r:id="rId42"/>
      <p:bold r:id="rId43"/>
      <p:italic r:id="rId44"/>
      <p:boldItalic r:id="rId45"/>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0F616C90-AB0E-4851-92B3-1672578A43B4}">
  <a:tblStyle styleId="{0F616C90-AB0E-4851-92B3-1672578A43B4}" styleName="Table_0">
    <a:wholeTbl>
      <a:tcTxStyle>
        <a:font>
          <a:latin typeface="Arial"/>
          <a:ea typeface="Arial"/>
          <a:cs typeface="Arial"/>
        </a:font>
        <a:srgbClr val="000000"/>
      </a:tcTxStyle>
      <a:tcStyle>
        <a:tcBdr>
          <a:left>
            <a:ln w="9525" cap="flat" cmpd="sng">
              <a:solidFill>
                <a:srgbClr val="000000"/>
              </a:solidFill>
              <a:prstDash val="solid"/>
              <a:round/>
              <a:headEnd type="none" w="sm" len="sm"/>
              <a:tailEnd type="none" w="sm" len="sm"/>
            </a:ln>
          </a:left>
          <a:right>
            <a:ln w="9525" cap="flat" cmpd="sng">
              <a:solidFill>
                <a:srgbClr val="000000"/>
              </a:solidFill>
              <a:prstDash val="solid"/>
              <a:round/>
              <a:headEnd type="none" w="sm" len="sm"/>
              <a:tailEnd type="none" w="sm" len="sm"/>
            </a:ln>
          </a:right>
          <a:top>
            <a:ln w="9525" cap="flat" cmpd="sng">
              <a:solidFill>
                <a:srgbClr val="000000"/>
              </a:solidFill>
              <a:prstDash val="solid"/>
              <a:round/>
              <a:headEnd type="none" w="sm" len="sm"/>
              <a:tailEnd type="none" w="sm" len="sm"/>
            </a:ln>
          </a:top>
          <a:bottom>
            <a:ln w="9525" cap="flat" cmpd="sng">
              <a:solidFill>
                <a:srgbClr val="000000"/>
              </a:solidFill>
              <a:prstDash val="solid"/>
              <a:round/>
              <a:headEnd type="none" w="sm" len="sm"/>
              <a:tailEnd type="none" w="sm" len="sm"/>
            </a:ln>
          </a:bottom>
          <a:insideH>
            <a:ln w="9525" cap="flat" cmpd="sng">
              <a:solidFill>
                <a:srgbClr val="000000"/>
              </a:solidFill>
              <a:prstDash val="solid"/>
              <a:round/>
              <a:headEnd type="none" w="sm" len="sm"/>
              <a:tailEnd type="none" w="sm" len="sm"/>
            </a:ln>
          </a:insideH>
          <a:insideV>
            <a:ln w="9525" cap="flat" cmpd="sng">
              <a:solidFill>
                <a:srgbClr val="000000"/>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146" d="100"/>
          <a:sy n="146" d="100"/>
        </p:scale>
        <p:origin x="600" y="101"/>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font" Target="fonts/font2.fntdata"/><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font" Target="fonts/font5.fntdata"/><Relationship Id="rId47"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handoutMaster" Target="handoutMasters/handoutMaster1.xml"/><Relationship Id="rId40" Type="http://schemas.openxmlformats.org/officeDocument/2006/relationships/font" Target="fonts/font3.fntdata"/><Relationship Id="rId45" Type="http://schemas.openxmlformats.org/officeDocument/2006/relationships/font" Target="fonts/font8.fntdata"/><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notesMaster" Target="notesMasters/notesMaster1.xml"/><Relationship Id="rId49"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font" Target="fonts/font7.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font" Target="fonts/font6.fntdata"/><Relationship Id="rId48" Type="http://schemas.openxmlformats.org/officeDocument/2006/relationships/theme" Target="theme/theme1.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font" Target="fonts/font1.fntdata"/><Relationship Id="rId46" Type="http://schemas.openxmlformats.org/officeDocument/2006/relationships/presProps" Target="presProps.xml"/><Relationship Id="rId20" Type="http://schemas.openxmlformats.org/officeDocument/2006/relationships/slide" Target="slides/slide19.xml"/><Relationship Id="rId41" Type="http://schemas.openxmlformats.org/officeDocument/2006/relationships/font" Target="fonts/font4.fntdata"/><Relationship Id="rId1" Type="http://schemas.openxmlformats.org/officeDocument/2006/relationships/slideMaster" Target="slideMasters/slideMaster1.xml"/><Relationship Id="rId6" Type="http://schemas.openxmlformats.org/officeDocument/2006/relationships/slide" Target="slides/slide5.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6434"/>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sz="quarter" idx="1"/>
          </p:nvPr>
        </p:nvSpPr>
        <p:spPr>
          <a:xfrm>
            <a:off x="3970938" y="0"/>
            <a:ext cx="3037840" cy="466434"/>
          </a:xfrm>
          <a:prstGeom prst="rect">
            <a:avLst/>
          </a:prstGeom>
        </p:spPr>
        <p:txBody>
          <a:bodyPr vert="horz" lIns="93177" tIns="46589" rIns="93177" bIns="46589" rtlCol="0"/>
          <a:lstStyle>
            <a:lvl1pPr algn="r">
              <a:defRPr sz="1200"/>
            </a:lvl1pPr>
          </a:lstStyle>
          <a:p>
            <a:fld id="{3DFBF414-B69B-49A2-BA2E-2EBED96C85C2}" type="datetimeFigureOut">
              <a:rPr lang="en-US" smtClean="0"/>
              <a:t>10/31/2018</a:t>
            </a:fld>
            <a:endParaRPr lang="en-US"/>
          </a:p>
        </p:txBody>
      </p:sp>
      <p:sp>
        <p:nvSpPr>
          <p:cNvPr id="4" name="Footer Placeholder 3"/>
          <p:cNvSpPr>
            <a:spLocks noGrp="1"/>
          </p:cNvSpPr>
          <p:nvPr>
            <p:ph type="ftr" sz="quarter" idx="2"/>
          </p:nvPr>
        </p:nvSpPr>
        <p:spPr>
          <a:xfrm>
            <a:off x="0" y="8829967"/>
            <a:ext cx="3037840" cy="466433"/>
          </a:xfrm>
          <a:prstGeom prst="rect">
            <a:avLst/>
          </a:prstGeom>
        </p:spPr>
        <p:txBody>
          <a:bodyPr vert="horz" lIns="93177" tIns="46589" rIns="93177" bIns="46589" rtlCol="0" anchor="b"/>
          <a:lstStyle>
            <a:lvl1pPr algn="l">
              <a:defRPr sz="1200"/>
            </a:lvl1pPr>
          </a:lstStyle>
          <a:p>
            <a:endParaRPr lang="en-US"/>
          </a:p>
        </p:txBody>
      </p:sp>
      <p:sp>
        <p:nvSpPr>
          <p:cNvPr id="5" name="Slide Number Placeholder 4"/>
          <p:cNvSpPr>
            <a:spLocks noGrp="1"/>
          </p:cNvSpPr>
          <p:nvPr>
            <p:ph type="sldNum" sz="quarter" idx="3"/>
          </p:nvPr>
        </p:nvSpPr>
        <p:spPr>
          <a:xfrm>
            <a:off x="3970938" y="8829967"/>
            <a:ext cx="3037840" cy="466433"/>
          </a:xfrm>
          <a:prstGeom prst="rect">
            <a:avLst/>
          </a:prstGeom>
        </p:spPr>
        <p:txBody>
          <a:bodyPr vert="horz" lIns="93177" tIns="46589" rIns="93177" bIns="46589" rtlCol="0" anchor="b"/>
          <a:lstStyle>
            <a:lvl1pPr algn="r">
              <a:defRPr sz="1200"/>
            </a:lvl1pPr>
          </a:lstStyle>
          <a:p>
            <a:fld id="{6A07A48D-8298-4238-A7CE-C1AEE486684E}" type="slidenum">
              <a:rPr lang="en-US" smtClean="0"/>
              <a:t>‹#›</a:t>
            </a:fld>
            <a:endParaRPr lang="en-US"/>
          </a:p>
        </p:txBody>
      </p:sp>
    </p:spTree>
    <p:extLst>
      <p:ext uri="{BB962C8B-B14F-4D97-AF65-F5344CB8AC3E}">
        <p14:creationId xmlns:p14="http://schemas.microsoft.com/office/powerpoint/2010/main" val="273849411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406400" y="696913"/>
            <a:ext cx="6197600" cy="348615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701040" y="4415790"/>
            <a:ext cx="5608320" cy="4183380"/>
          </a:xfrm>
          <a:prstGeom prst="rect">
            <a:avLst/>
          </a:prstGeom>
          <a:noFill/>
          <a:ln>
            <a:noFill/>
          </a:ln>
        </p:spPr>
        <p:txBody>
          <a:bodyPr spcFirstLastPara="1" wrap="square" lIns="93162" tIns="93162" rIns="93162" bIns="93162" anchor="t" anchorCtr="0"/>
          <a:lstStyle>
            <a:lvl1pPr marL="457200" lvl="0" indent="-317500">
              <a:spcBef>
                <a:spcPts val="0"/>
              </a:spcBef>
              <a:spcAft>
                <a:spcPts val="0"/>
              </a:spcAft>
              <a:buSzPts val="1400"/>
              <a:buChar char="●"/>
              <a:defRPr sz="1100"/>
            </a:lvl1pPr>
            <a:lvl2pPr marL="914400" lvl="1" indent="-317500">
              <a:spcBef>
                <a:spcPts val="0"/>
              </a:spcBef>
              <a:spcAft>
                <a:spcPts val="0"/>
              </a:spcAft>
              <a:buSzPts val="1400"/>
              <a:buChar char="○"/>
              <a:defRPr sz="1100"/>
            </a:lvl2pPr>
            <a:lvl3pPr marL="1371600" lvl="2" indent="-317500">
              <a:spcBef>
                <a:spcPts val="0"/>
              </a:spcBef>
              <a:spcAft>
                <a:spcPts val="0"/>
              </a:spcAft>
              <a:buSzPts val="1400"/>
              <a:buChar char="■"/>
              <a:defRPr sz="1100"/>
            </a:lvl3pPr>
            <a:lvl4pPr marL="1828800" lvl="3" indent="-317500">
              <a:spcBef>
                <a:spcPts val="0"/>
              </a:spcBef>
              <a:spcAft>
                <a:spcPts val="0"/>
              </a:spcAft>
              <a:buSzPts val="1400"/>
              <a:buChar char="●"/>
              <a:defRPr sz="1100"/>
            </a:lvl4pPr>
            <a:lvl5pPr marL="2286000" lvl="4" indent="-317500">
              <a:spcBef>
                <a:spcPts val="0"/>
              </a:spcBef>
              <a:spcAft>
                <a:spcPts val="0"/>
              </a:spcAft>
              <a:buSzPts val="1400"/>
              <a:buChar char="○"/>
              <a:defRPr sz="1100"/>
            </a:lvl5pPr>
            <a:lvl6pPr marL="2743200" lvl="5" indent="-317500">
              <a:spcBef>
                <a:spcPts val="0"/>
              </a:spcBef>
              <a:spcAft>
                <a:spcPts val="0"/>
              </a:spcAft>
              <a:buSzPts val="1400"/>
              <a:buChar char="■"/>
              <a:defRPr sz="1100"/>
            </a:lvl6pPr>
            <a:lvl7pPr marL="3200400" lvl="6" indent="-317500">
              <a:spcBef>
                <a:spcPts val="0"/>
              </a:spcBef>
              <a:spcAft>
                <a:spcPts val="0"/>
              </a:spcAft>
              <a:buSzPts val="1400"/>
              <a:buChar char="●"/>
              <a:defRPr sz="1100"/>
            </a:lvl7pPr>
            <a:lvl8pPr marL="3657600" lvl="7" indent="-317500">
              <a:spcBef>
                <a:spcPts val="0"/>
              </a:spcBef>
              <a:spcAft>
                <a:spcPts val="0"/>
              </a:spcAft>
              <a:buSzPts val="1400"/>
              <a:buChar char="○"/>
              <a:defRPr sz="1100"/>
            </a:lvl8pPr>
            <a:lvl9pPr marL="4114800" lvl="8" indent="-317500">
              <a:spcBef>
                <a:spcPts val="0"/>
              </a:spcBef>
              <a:spcAft>
                <a:spcPts val="0"/>
              </a:spcAft>
              <a:buSzPts val="14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75"/>
        <p:cNvGrpSpPr/>
        <p:nvPr/>
      </p:nvGrpSpPr>
      <p:grpSpPr>
        <a:xfrm>
          <a:off x="0" y="0"/>
          <a:ext cx="0" cy="0"/>
          <a:chOff x="0" y="0"/>
          <a:chExt cx="0" cy="0"/>
        </a:xfrm>
      </p:grpSpPr>
      <p:sp>
        <p:nvSpPr>
          <p:cNvPr id="776" name="Google Shape;776;g35f391192_00:notes"/>
          <p:cNvSpPr>
            <a:spLocks noGrp="1" noRot="1" noChangeAspect="1"/>
          </p:cNvSpPr>
          <p:nvPr>
            <p:ph type="sldImg" idx="2"/>
          </p:nvPr>
        </p:nvSpPr>
        <p:spPr>
          <a:xfrm>
            <a:off x="406400" y="696913"/>
            <a:ext cx="6197600" cy="34861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77" name="Google Shape;777;g35f391192_00:notes"/>
          <p:cNvSpPr txBox="1">
            <a:spLocks noGrp="1"/>
          </p:cNvSpPr>
          <p:nvPr>
            <p:ph type="body" idx="1"/>
          </p:nvPr>
        </p:nvSpPr>
        <p:spPr>
          <a:xfrm>
            <a:off x="701040" y="4415790"/>
            <a:ext cx="5608320" cy="4183380"/>
          </a:xfrm>
          <a:prstGeom prst="rect">
            <a:avLst/>
          </a:prstGeom>
        </p:spPr>
        <p:txBody>
          <a:bodyPr spcFirstLastPara="1" wrap="square" lIns="93162" tIns="93162" rIns="93162" bIns="93162" anchor="t" anchorCtr="0">
            <a:noAutofit/>
          </a:bodyPr>
          <a:lstStyle/>
          <a:p>
            <a:pPr marL="0" indent="0">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17"/>
        <p:cNvGrpSpPr/>
        <p:nvPr/>
      </p:nvGrpSpPr>
      <p:grpSpPr>
        <a:xfrm>
          <a:off x="0" y="0"/>
          <a:ext cx="0" cy="0"/>
          <a:chOff x="0" y="0"/>
          <a:chExt cx="0" cy="0"/>
        </a:xfrm>
      </p:grpSpPr>
      <p:sp>
        <p:nvSpPr>
          <p:cNvPr id="818" name="Google Shape;818;g35ed75ccf_015:notes"/>
          <p:cNvSpPr>
            <a:spLocks noGrp="1" noRot="1" noChangeAspect="1"/>
          </p:cNvSpPr>
          <p:nvPr>
            <p:ph type="sldImg" idx="2"/>
          </p:nvPr>
        </p:nvSpPr>
        <p:spPr>
          <a:xfrm>
            <a:off x="406400" y="696913"/>
            <a:ext cx="6197600" cy="34861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19" name="Google Shape;819;g35ed75ccf_015:notes"/>
          <p:cNvSpPr txBox="1">
            <a:spLocks noGrp="1"/>
          </p:cNvSpPr>
          <p:nvPr>
            <p:ph type="body" idx="1"/>
          </p:nvPr>
        </p:nvSpPr>
        <p:spPr>
          <a:xfrm>
            <a:off x="701040" y="4415790"/>
            <a:ext cx="5608320" cy="4183380"/>
          </a:xfrm>
          <a:prstGeom prst="rect">
            <a:avLst/>
          </a:prstGeom>
        </p:spPr>
        <p:txBody>
          <a:bodyPr spcFirstLastPara="1" wrap="square" lIns="93162" tIns="93162" rIns="93162" bIns="93162" anchor="t" anchorCtr="0">
            <a:noAutofit/>
          </a:bodyPr>
          <a:lstStyle/>
          <a:p>
            <a:pPr marL="0" indent="0">
              <a:buNone/>
            </a:pPr>
            <a:endParaRPr/>
          </a:p>
        </p:txBody>
      </p:sp>
    </p:spTree>
    <p:extLst>
      <p:ext uri="{BB962C8B-B14F-4D97-AF65-F5344CB8AC3E}">
        <p14:creationId xmlns:p14="http://schemas.microsoft.com/office/powerpoint/2010/main" val="263315435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36"/>
        <p:cNvGrpSpPr/>
        <p:nvPr/>
      </p:nvGrpSpPr>
      <p:grpSpPr>
        <a:xfrm>
          <a:off x="0" y="0"/>
          <a:ext cx="0" cy="0"/>
          <a:chOff x="0" y="0"/>
          <a:chExt cx="0" cy="0"/>
        </a:xfrm>
      </p:grpSpPr>
      <p:sp>
        <p:nvSpPr>
          <p:cNvPr id="837" name="Google Shape;837;g35f391192_017:notes"/>
          <p:cNvSpPr>
            <a:spLocks noGrp="1" noRot="1" noChangeAspect="1"/>
          </p:cNvSpPr>
          <p:nvPr>
            <p:ph type="sldImg" idx="2"/>
          </p:nvPr>
        </p:nvSpPr>
        <p:spPr>
          <a:xfrm>
            <a:off x="406400" y="696913"/>
            <a:ext cx="6197600" cy="34861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38" name="Google Shape;838;g35f391192_017:notes"/>
          <p:cNvSpPr txBox="1">
            <a:spLocks noGrp="1"/>
          </p:cNvSpPr>
          <p:nvPr>
            <p:ph type="body" idx="1"/>
          </p:nvPr>
        </p:nvSpPr>
        <p:spPr>
          <a:xfrm>
            <a:off x="701040" y="4415790"/>
            <a:ext cx="5608320" cy="4183380"/>
          </a:xfrm>
          <a:prstGeom prst="rect">
            <a:avLst/>
          </a:prstGeom>
        </p:spPr>
        <p:txBody>
          <a:bodyPr spcFirstLastPara="1" wrap="square" lIns="93162" tIns="93162" rIns="93162" bIns="93162" anchor="t" anchorCtr="0">
            <a:noAutofit/>
          </a:bodyPr>
          <a:lstStyle/>
          <a:p>
            <a:pPr marL="0" indent="0">
              <a:buNone/>
            </a:pPr>
            <a:r>
              <a:rPr lang="en-US" dirty="0" smtClean="0"/>
              <a:t>Communication:</a:t>
            </a:r>
            <a:r>
              <a:rPr lang="en-US" baseline="0" dirty="0" smtClean="0"/>
              <a:t> make clear that you are looking at content to fill a gap, avoiding duplication, uniqueness of content, fit for research and teaching needs, and price. A beloved resource from the trial may prove too expensive, and a cheap resource may not provide much new content. All factors will be considered and the librarian makes the judgement call considering how the new resource fits within the entire collection.</a:t>
            </a:r>
            <a:endParaRPr dirty="0"/>
          </a:p>
        </p:txBody>
      </p:sp>
    </p:spTree>
    <p:extLst>
      <p:ext uri="{BB962C8B-B14F-4D97-AF65-F5344CB8AC3E}">
        <p14:creationId xmlns:p14="http://schemas.microsoft.com/office/powerpoint/2010/main" val="146963166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10"/>
        <p:cNvGrpSpPr/>
        <p:nvPr/>
      </p:nvGrpSpPr>
      <p:grpSpPr>
        <a:xfrm>
          <a:off x="0" y="0"/>
          <a:ext cx="0" cy="0"/>
          <a:chOff x="0" y="0"/>
          <a:chExt cx="0" cy="0"/>
        </a:xfrm>
      </p:grpSpPr>
      <p:sp>
        <p:nvSpPr>
          <p:cNvPr id="811" name="Google Shape;811;p:notes"/>
          <p:cNvSpPr>
            <a:spLocks noGrp="1" noRot="1" noChangeAspect="1"/>
          </p:cNvSpPr>
          <p:nvPr>
            <p:ph type="sldImg" idx="2"/>
          </p:nvPr>
        </p:nvSpPr>
        <p:spPr>
          <a:xfrm>
            <a:off x="406400" y="696913"/>
            <a:ext cx="6197600" cy="34861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12" name="Google Shape;812;p:notes"/>
          <p:cNvSpPr txBox="1">
            <a:spLocks noGrp="1"/>
          </p:cNvSpPr>
          <p:nvPr>
            <p:ph type="body" idx="1"/>
          </p:nvPr>
        </p:nvSpPr>
        <p:spPr>
          <a:xfrm>
            <a:off x="701040" y="4415790"/>
            <a:ext cx="5608320" cy="4183380"/>
          </a:xfrm>
          <a:prstGeom prst="rect">
            <a:avLst/>
          </a:prstGeom>
        </p:spPr>
        <p:txBody>
          <a:bodyPr spcFirstLastPara="1" wrap="square" lIns="93162" tIns="93162" rIns="93162" bIns="93162" anchor="t" anchorCtr="0">
            <a:noAutofit/>
          </a:bodyPr>
          <a:lstStyle/>
          <a:p>
            <a:pPr marL="0" indent="0">
              <a:buNone/>
            </a:pPr>
            <a:r>
              <a:rPr lang="en-US" dirty="0" smtClean="0"/>
              <a:t>This template enables the collection of price</a:t>
            </a:r>
            <a:r>
              <a:rPr lang="en-US" baseline="0" dirty="0" smtClean="0"/>
              <a:t> history to determine the average price increase over a set period, as well as perform a Pareto analysis. I pair this with the other collected metrics (usage, content, whether it is a core resource) in a full negotiation review. I use all the data gathered to answer my key questions: What gaps do we need to fill, what can we eliminate  in order to ensure we can provide the most necessary resources, and how can we work with vendors to ensure we are maximizing value – which goes beyond price – it’s about paying what is fair for the content.</a:t>
            </a:r>
            <a:endParaRPr dirty="0"/>
          </a:p>
        </p:txBody>
      </p:sp>
    </p:spTree>
    <p:extLst>
      <p:ext uri="{BB962C8B-B14F-4D97-AF65-F5344CB8AC3E}">
        <p14:creationId xmlns:p14="http://schemas.microsoft.com/office/powerpoint/2010/main" val="415223563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97"/>
        <p:cNvGrpSpPr/>
        <p:nvPr/>
      </p:nvGrpSpPr>
      <p:grpSpPr>
        <a:xfrm>
          <a:off x="0" y="0"/>
          <a:ext cx="0" cy="0"/>
          <a:chOff x="0" y="0"/>
          <a:chExt cx="0" cy="0"/>
        </a:xfrm>
      </p:grpSpPr>
      <p:sp>
        <p:nvSpPr>
          <p:cNvPr id="798" name="Google Shape;798;g35f391192_09:notes"/>
          <p:cNvSpPr>
            <a:spLocks noGrp="1" noRot="1" noChangeAspect="1"/>
          </p:cNvSpPr>
          <p:nvPr>
            <p:ph type="sldImg" idx="2"/>
          </p:nvPr>
        </p:nvSpPr>
        <p:spPr>
          <a:xfrm>
            <a:off x="406400" y="696913"/>
            <a:ext cx="6197600" cy="34861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99" name="Google Shape;799;g35f391192_09:notes"/>
          <p:cNvSpPr txBox="1">
            <a:spLocks noGrp="1"/>
          </p:cNvSpPr>
          <p:nvPr>
            <p:ph type="body" idx="1"/>
          </p:nvPr>
        </p:nvSpPr>
        <p:spPr>
          <a:xfrm>
            <a:off x="701040" y="4415790"/>
            <a:ext cx="5608320" cy="4183380"/>
          </a:xfrm>
          <a:prstGeom prst="rect">
            <a:avLst/>
          </a:prstGeom>
        </p:spPr>
        <p:txBody>
          <a:bodyPr spcFirstLastPara="1" wrap="square" lIns="93162" tIns="93162" rIns="93162" bIns="93162" anchor="t" anchorCtr="0">
            <a:noAutofit/>
          </a:bodyPr>
          <a:lstStyle/>
          <a:p>
            <a:pPr marL="0" indent="0">
              <a:buNone/>
            </a:pPr>
            <a:endParaRPr/>
          </a:p>
        </p:txBody>
      </p:sp>
    </p:spTree>
    <p:extLst>
      <p:ext uri="{BB962C8B-B14F-4D97-AF65-F5344CB8AC3E}">
        <p14:creationId xmlns:p14="http://schemas.microsoft.com/office/powerpoint/2010/main" val="377391224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17"/>
        <p:cNvGrpSpPr/>
        <p:nvPr/>
      </p:nvGrpSpPr>
      <p:grpSpPr>
        <a:xfrm>
          <a:off x="0" y="0"/>
          <a:ext cx="0" cy="0"/>
          <a:chOff x="0" y="0"/>
          <a:chExt cx="0" cy="0"/>
        </a:xfrm>
      </p:grpSpPr>
      <p:sp>
        <p:nvSpPr>
          <p:cNvPr id="818" name="Google Shape;818;g35ed75ccf_015:notes"/>
          <p:cNvSpPr>
            <a:spLocks noGrp="1" noRot="1" noChangeAspect="1"/>
          </p:cNvSpPr>
          <p:nvPr>
            <p:ph type="sldImg" idx="2"/>
          </p:nvPr>
        </p:nvSpPr>
        <p:spPr>
          <a:xfrm>
            <a:off x="406400" y="696913"/>
            <a:ext cx="6197600" cy="34861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19" name="Google Shape;819;g35ed75ccf_015:notes"/>
          <p:cNvSpPr txBox="1">
            <a:spLocks noGrp="1"/>
          </p:cNvSpPr>
          <p:nvPr>
            <p:ph type="body" idx="1"/>
          </p:nvPr>
        </p:nvSpPr>
        <p:spPr>
          <a:xfrm>
            <a:off x="701040" y="4415790"/>
            <a:ext cx="5608320" cy="4183380"/>
          </a:xfrm>
          <a:prstGeom prst="rect">
            <a:avLst/>
          </a:prstGeom>
        </p:spPr>
        <p:txBody>
          <a:bodyPr spcFirstLastPara="1" wrap="square" lIns="93162" tIns="93162" rIns="93162" bIns="93162" anchor="t" anchorCtr="0">
            <a:noAutofit/>
          </a:bodyPr>
          <a:lstStyle/>
          <a:p>
            <a:pPr marL="0" indent="0">
              <a:buNone/>
            </a:pPr>
            <a:endParaRPr/>
          </a:p>
        </p:txBody>
      </p:sp>
    </p:spTree>
    <p:extLst>
      <p:ext uri="{BB962C8B-B14F-4D97-AF65-F5344CB8AC3E}">
        <p14:creationId xmlns:p14="http://schemas.microsoft.com/office/powerpoint/2010/main" val="15549540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03"/>
        <p:cNvGrpSpPr/>
        <p:nvPr/>
      </p:nvGrpSpPr>
      <p:grpSpPr>
        <a:xfrm>
          <a:off x="0" y="0"/>
          <a:ext cx="0" cy="0"/>
          <a:chOff x="0" y="0"/>
          <a:chExt cx="0" cy="0"/>
        </a:xfrm>
      </p:grpSpPr>
      <p:sp>
        <p:nvSpPr>
          <p:cNvPr id="804" name="Google Shape;804;g35f391192_029:notes"/>
          <p:cNvSpPr>
            <a:spLocks noGrp="1" noRot="1" noChangeAspect="1"/>
          </p:cNvSpPr>
          <p:nvPr>
            <p:ph type="sldImg" idx="2"/>
          </p:nvPr>
        </p:nvSpPr>
        <p:spPr>
          <a:xfrm>
            <a:off x="406400" y="696913"/>
            <a:ext cx="6197600" cy="34861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05" name="Google Shape;805;g35f391192_029:notes"/>
          <p:cNvSpPr txBox="1">
            <a:spLocks noGrp="1"/>
          </p:cNvSpPr>
          <p:nvPr>
            <p:ph type="body" idx="1"/>
          </p:nvPr>
        </p:nvSpPr>
        <p:spPr>
          <a:xfrm>
            <a:off x="701040" y="4415790"/>
            <a:ext cx="5608320" cy="4183380"/>
          </a:xfrm>
          <a:prstGeom prst="rect">
            <a:avLst/>
          </a:prstGeom>
        </p:spPr>
        <p:txBody>
          <a:bodyPr spcFirstLastPara="1" wrap="square" lIns="93162" tIns="93162" rIns="93162" bIns="93162" anchor="t" anchorCtr="0">
            <a:noAutofit/>
          </a:bodyPr>
          <a:lstStyle/>
          <a:p>
            <a:pPr marL="0" indent="0">
              <a:buNone/>
            </a:pPr>
            <a:endParaRPr/>
          </a:p>
        </p:txBody>
      </p:sp>
    </p:spTree>
    <p:extLst>
      <p:ext uri="{BB962C8B-B14F-4D97-AF65-F5344CB8AC3E}">
        <p14:creationId xmlns:p14="http://schemas.microsoft.com/office/powerpoint/2010/main" val="364309292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61"/>
        <p:cNvGrpSpPr/>
        <p:nvPr/>
      </p:nvGrpSpPr>
      <p:grpSpPr>
        <a:xfrm>
          <a:off x="0" y="0"/>
          <a:ext cx="0" cy="0"/>
          <a:chOff x="0" y="0"/>
          <a:chExt cx="0" cy="0"/>
        </a:xfrm>
      </p:grpSpPr>
      <p:sp>
        <p:nvSpPr>
          <p:cNvPr id="862" name="Google Shape;862;g35f391192_06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63" name="Google Shape;863;g35f391192_06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30730160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03"/>
        <p:cNvGrpSpPr/>
        <p:nvPr/>
      </p:nvGrpSpPr>
      <p:grpSpPr>
        <a:xfrm>
          <a:off x="0" y="0"/>
          <a:ext cx="0" cy="0"/>
          <a:chOff x="0" y="0"/>
          <a:chExt cx="0" cy="0"/>
        </a:xfrm>
      </p:grpSpPr>
      <p:sp>
        <p:nvSpPr>
          <p:cNvPr id="804" name="Google Shape;804;g35f391192_029:notes"/>
          <p:cNvSpPr>
            <a:spLocks noGrp="1" noRot="1" noChangeAspect="1"/>
          </p:cNvSpPr>
          <p:nvPr>
            <p:ph type="sldImg" idx="2"/>
          </p:nvPr>
        </p:nvSpPr>
        <p:spPr>
          <a:xfrm>
            <a:off x="406400" y="696913"/>
            <a:ext cx="6197600" cy="34861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05" name="Google Shape;805;g35f391192_029:notes"/>
          <p:cNvSpPr txBox="1">
            <a:spLocks noGrp="1"/>
          </p:cNvSpPr>
          <p:nvPr>
            <p:ph type="body" idx="1"/>
          </p:nvPr>
        </p:nvSpPr>
        <p:spPr>
          <a:xfrm>
            <a:off x="701040" y="4415790"/>
            <a:ext cx="5608320" cy="4183380"/>
          </a:xfrm>
          <a:prstGeom prst="rect">
            <a:avLst/>
          </a:prstGeom>
        </p:spPr>
        <p:txBody>
          <a:bodyPr spcFirstLastPara="1" wrap="square" lIns="93162" tIns="93162" rIns="93162" bIns="93162" anchor="t" anchorCtr="0">
            <a:noAutofit/>
          </a:bodyPr>
          <a:lstStyle/>
          <a:p>
            <a:pPr marL="0" indent="0">
              <a:buNone/>
            </a:pPr>
            <a:endParaRPr/>
          </a:p>
        </p:txBody>
      </p:sp>
    </p:spTree>
    <p:extLst>
      <p:ext uri="{BB962C8B-B14F-4D97-AF65-F5344CB8AC3E}">
        <p14:creationId xmlns:p14="http://schemas.microsoft.com/office/powerpoint/2010/main" val="325856826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139700" indent="0">
              <a:buNone/>
            </a:pPr>
            <a:r>
              <a:rPr lang="en-US" dirty="0" smtClean="0"/>
              <a:t>-Section</a:t>
            </a:r>
            <a:r>
              <a:rPr lang="en-US" baseline="0" dirty="0" smtClean="0"/>
              <a:t> 508 recently revised in January 2017, requirements went into effect Jan 2018, to be more up to date and incorporate current web standards of accessibility</a:t>
            </a:r>
          </a:p>
          <a:p>
            <a:pPr marL="139700" indent="0">
              <a:buNone/>
            </a:pPr>
            <a:r>
              <a:rPr lang="en-US" baseline="0" dirty="0" smtClean="0"/>
              <a:t>-requires federal agencies to comply, universities get some $$ from federal agencies for grants and </a:t>
            </a:r>
            <a:r>
              <a:rPr lang="en-US" baseline="0" dirty="0" err="1" smtClean="0"/>
              <a:t>inititaves</a:t>
            </a:r>
            <a:r>
              <a:rPr lang="en-US" baseline="0" dirty="0" smtClean="0"/>
              <a:t> </a:t>
            </a:r>
            <a:br>
              <a:rPr lang="en-US" baseline="0" dirty="0" smtClean="0"/>
            </a:br>
            <a:r>
              <a:rPr lang="en-US" baseline="0" dirty="0" smtClean="0"/>
              <a:t>-on higher education radar, several lawsuits, Berkley </a:t>
            </a:r>
          </a:p>
          <a:p>
            <a:pPr marL="139700" indent="0">
              <a:buNone/>
            </a:pPr>
            <a:endParaRPr lang="en-US" baseline="0" dirty="0" smtClean="0"/>
          </a:p>
          <a:p>
            <a:pPr marL="139700" indent="0">
              <a:buNone/>
            </a:pPr>
            <a:r>
              <a:rPr lang="en-US" baseline="0" dirty="0" smtClean="0"/>
              <a:t>Types of Assistive Technology often referred to when we say a product is accessible</a:t>
            </a:r>
            <a:endParaRPr lang="en-US" dirty="0" smtClean="0"/>
          </a:p>
        </p:txBody>
      </p:sp>
    </p:spTree>
    <p:extLst>
      <p:ext uri="{BB962C8B-B14F-4D97-AF65-F5344CB8AC3E}">
        <p14:creationId xmlns:p14="http://schemas.microsoft.com/office/powerpoint/2010/main" val="24651549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139700" indent="0">
              <a:buNone/>
            </a:pPr>
            <a:r>
              <a:rPr lang="en-US" dirty="0" smtClean="0"/>
              <a:t>VPAT</a:t>
            </a:r>
            <a:r>
              <a:rPr lang="en-US" baseline="0" dirty="0" smtClean="0"/>
              <a:t> evaluates how accessible a product is according to section 508 Standards</a:t>
            </a:r>
          </a:p>
          <a:p>
            <a:pPr marL="139700" indent="0">
              <a:buNone/>
            </a:pPr>
            <a:r>
              <a:rPr lang="en-US" baseline="0" dirty="0" smtClean="0"/>
              <a:t>-self disclosing</a:t>
            </a:r>
          </a:p>
          <a:p>
            <a:pPr marL="139700" indent="0">
              <a:buNone/>
            </a:pPr>
            <a:r>
              <a:rPr lang="en-US" baseline="0" dirty="0" smtClean="0"/>
              <a:t>-details each aspect of the Section 508 requirements and how the product supports the criteria</a:t>
            </a:r>
          </a:p>
          <a:p>
            <a:pPr marL="139700" indent="0">
              <a:buNone/>
            </a:pPr>
            <a:endParaRPr lang="en-US" baseline="0" dirty="0" smtClean="0"/>
          </a:p>
          <a:p>
            <a:pPr marL="139700" indent="0">
              <a:buNone/>
            </a:pPr>
            <a:r>
              <a:rPr lang="en-US" baseline="0" dirty="0" smtClean="0"/>
              <a:t>Currently have requested VPATS for 32 products, 5 of these are business specific products, 1 of these business products has a VPAT, others didn’t know what it stood for and one product vendor admitted that their key focus as a business are commercial clients and that they weren’t investing in accessibility because it wasn’t required of them.</a:t>
            </a:r>
          </a:p>
          <a:p>
            <a:pPr marL="139700" indent="0">
              <a:buNone/>
            </a:pPr>
            <a:endParaRPr lang="en-US" baseline="0" dirty="0" smtClean="0"/>
          </a:p>
          <a:p>
            <a:pPr marL="139700" indent="0">
              <a:buNone/>
            </a:pPr>
            <a:r>
              <a:rPr lang="en-US" baseline="0" dirty="0" smtClean="0"/>
              <a:t>-Can request “marketplace exceptions” if a product fills a need that other databases don’t provide, not a pass for accessibility but an “acceptance of temporary risk”</a:t>
            </a:r>
            <a:endParaRPr lang="en-US" dirty="0"/>
          </a:p>
        </p:txBody>
      </p:sp>
    </p:spTree>
    <p:extLst>
      <p:ext uri="{BB962C8B-B14F-4D97-AF65-F5344CB8AC3E}">
        <p14:creationId xmlns:p14="http://schemas.microsoft.com/office/powerpoint/2010/main" val="93129990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89"/>
        <p:cNvGrpSpPr/>
        <p:nvPr/>
      </p:nvGrpSpPr>
      <p:grpSpPr>
        <a:xfrm>
          <a:off x="0" y="0"/>
          <a:ext cx="0" cy="0"/>
          <a:chOff x="0" y="0"/>
          <a:chExt cx="0" cy="0"/>
        </a:xfrm>
      </p:grpSpPr>
      <p:sp>
        <p:nvSpPr>
          <p:cNvPr id="790" name="Google Shape;790;g35f391192_04:notes"/>
          <p:cNvSpPr>
            <a:spLocks noGrp="1" noRot="1" noChangeAspect="1"/>
          </p:cNvSpPr>
          <p:nvPr>
            <p:ph type="sldImg" idx="2"/>
          </p:nvPr>
        </p:nvSpPr>
        <p:spPr>
          <a:xfrm>
            <a:off x="406400" y="696913"/>
            <a:ext cx="6197600" cy="34861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91" name="Google Shape;791;g35f391192_04:notes"/>
          <p:cNvSpPr txBox="1">
            <a:spLocks noGrp="1"/>
          </p:cNvSpPr>
          <p:nvPr>
            <p:ph type="body" idx="1"/>
          </p:nvPr>
        </p:nvSpPr>
        <p:spPr>
          <a:xfrm>
            <a:off x="701040" y="4415790"/>
            <a:ext cx="5608320" cy="4183380"/>
          </a:xfrm>
          <a:prstGeom prst="rect">
            <a:avLst/>
          </a:prstGeom>
        </p:spPr>
        <p:txBody>
          <a:bodyPr spcFirstLastPara="1" wrap="square" lIns="93162" tIns="93162" rIns="93162" bIns="93162" anchor="t" anchorCtr="0">
            <a:noAutofit/>
          </a:bodyPr>
          <a:lstStyle/>
          <a:p>
            <a:pPr marL="0" indent="0">
              <a:buNone/>
            </a:pPr>
            <a:endParaRPr/>
          </a:p>
        </p:txBody>
      </p:sp>
    </p:spTree>
    <p:extLst>
      <p:ext uri="{BB962C8B-B14F-4D97-AF65-F5344CB8AC3E}">
        <p14:creationId xmlns:p14="http://schemas.microsoft.com/office/powerpoint/2010/main" val="274981835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smtClean="0"/>
              <a:t>Wave</a:t>
            </a:r>
          </a:p>
          <a:p>
            <a:r>
              <a:rPr lang="en-US" dirty="0" smtClean="0"/>
              <a:t>Code Validation Services</a:t>
            </a:r>
          </a:p>
          <a:p>
            <a:r>
              <a:rPr lang="en-US" baseline="0" dirty="0" smtClean="0"/>
              <a:t>Browser Extensions</a:t>
            </a:r>
          </a:p>
          <a:p>
            <a:endParaRPr lang="en-US" baseline="0" dirty="0" smtClean="0"/>
          </a:p>
          <a:p>
            <a:r>
              <a:rPr lang="en-US" baseline="0" dirty="0" smtClean="0"/>
              <a:t>Only check on page at a time, have to have someone skilled at interpreting results and know if the errors are a big deal or not</a:t>
            </a:r>
          </a:p>
          <a:p>
            <a:r>
              <a:rPr lang="en-US" baseline="0" dirty="0" smtClean="0"/>
              <a:t>Some cost money</a:t>
            </a:r>
          </a:p>
          <a:p>
            <a:endParaRPr lang="en-US" dirty="0" smtClean="0"/>
          </a:p>
        </p:txBody>
      </p:sp>
    </p:spTree>
    <p:extLst>
      <p:ext uri="{BB962C8B-B14F-4D97-AF65-F5344CB8AC3E}">
        <p14:creationId xmlns:p14="http://schemas.microsoft.com/office/powerpoint/2010/main" val="102943357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15"/>
        <p:cNvGrpSpPr/>
        <p:nvPr/>
      </p:nvGrpSpPr>
      <p:grpSpPr>
        <a:xfrm>
          <a:off x="0" y="0"/>
          <a:ext cx="0" cy="0"/>
          <a:chOff x="0" y="0"/>
          <a:chExt cx="0" cy="0"/>
        </a:xfrm>
      </p:grpSpPr>
      <p:sp>
        <p:nvSpPr>
          <p:cNvPr id="1016" name="Google Shape;1016;g35ed75ccf_013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17" name="Google Shape;1017;g35ed75ccf_013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387376426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15"/>
        <p:cNvGrpSpPr/>
        <p:nvPr/>
      </p:nvGrpSpPr>
      <p:grpSpPr>
        <a:xfrm>
          <a:off x="0" y="0"/>
          <a:ext cx="0" cy="0"/>
          <a:chOff x="0" y="0"/>
          <a:chExt cx="0" cy="0"/>
        </a:xfrm>
      </p:grpSpPr>
      <p:sp>
        <p:nvSpPr>
          <p:cNvPr id="1016" name="Google Shape;1016;g35ed75ccf_0134:notes"/>
          <p:cNvSpPr>
            <a:spLocks noGrp="1" noRot="1" noChangeAspect="1"/>
          </p:cNvSpPr>
          <p:nvPr>
            <p:ph type="sldImg" idx="2"/>
          </p:nvPr>
        </p:nvSpPr>
        <p:spPr>
          <a:xfrm>
            <a:off x="406400" y="696913"/>
            <a:ext cx="6197600" cy="34861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17" name="Google Shape;1017;g35ed75ccf_0134:notes"/>
          <p:cNvSpPr txBox="1">
            <a:spLocks noGrp="1"/>
          </p:cNvSpPr>
          <p:nvPr>
            <p:ph type="body" idx="1"/>
          </p:nvPr>
        </p:nvSpPr>
        <p:spPr>
          <a:xfrm>
            <a:off x="701040" y="4415790"/>
            <a:ext cx="5608320" cy="4183380"/>
          </a:xfrm>
          <a:prstGeom prst="rect">
            <a:avLst/>
          </a:prstGeom>
        </p:spPr>
        <p:txBody>
          <a:bodyPr spcFirstLastPara="1" wrap="square" lIns="93162" tIns="93162" rIns="93162" bIns="93162" anchor="t" anchorCtr="0">
            <a:noAutofit/>
          </a:bodyPr>
          <a:lstStyle/>
          <a:p>
            <a:pPr marL="0" indent="0">
              <a:buNone/>
            </a:pP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7"/>
        <p:cNvGrpSpPr/>
        <p:nvPr/>
      </p:nvGrpSpPr>
      <p:grpSpPr>
        <a:xfrm>
          <a:off x="0" y="0"/>
          <a:ext cx="0" cy="0"/>
          <a:chOff x="0" y="0"/>
          <a:chExt cx="0" cy="0"/>
        </a:xfrm>
      </p:grpSpPr>
      <p:sp>
        <p:nvSpPr>
          <p:cNvPr id="1008" name="Google Shape;1008;g35ed75ccf_022:notes"/>
          <p:cNvSpPr>
            <a:spLocks noGrp="1" noRot="1" noChangeAspect="1"/>
          </p:cNvSpPr>
          <p:nvPr>
            <p:ph type="sldImg" idx="2"/>
          </p:nvPr>
        </p:nvSpPr>
        <p:spPr>
          <a:xfrm>
            <a:off x="406400" y="696913"/>
            <a:ext cx="6197600" cy="34861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09" name="Google Shape;1009;g35ed75ccf_022:notes"/>
          <p:cNvSpPr txBox="1">
            <a:spLocks noGrp="1"/>
          </p:cNvSpPr>
          <p:nvPr>
            <p:ph type="body" idx="1"/>
          </p:nvPr>
        </p:nvSpPr>
        <p:spPr>
          <a:xfrm>
            <a:off x="701040" y="4415790"/>
            <a:ext cx="5608320" cy="4183380"/>
          </a:xfrm>
          <a:prstGeom prst="rect">
            <a:avLst/>
          </a:prstGeom>
        </p:spPr>
        <p:txBody>
          <a:bodyPr spcFirstLastPara="1" wrap="square" lIns="93162" tIns="93162" rIns="93162" bIns="93162" anchor="t" anchorCtr="0">
            <a:noAutofit/>
          </a:bodyPr>
          <a:lstStyle/>
          <a:p>
            <a:pPr marL="0" indent="0">
              <a:buNone/>
            </a:pPr>
            <a:endParaRPr/>
          </a:p>
        </p:txBody>
      </p:sp>
    </p:spTree>
    <p:extLst>
      <p:ext uri="{BB962C8B-B14F-4D97-AF65-F5344CB8AC3E}">
        <p14:creationId xmlns:p14="http://schemas.microsoft.com/office/powerpoint/2010/main" val="191178185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44"/>
        <p:cNvGrpSpPr/>
        <p:nvPr/>
      </p:nvGrpSpPr>
      <p:grpSpPr>
        <a:xfrm>
          <a:off x="0" y="0"/>
          <a:ext cx="0" cy="0"/>
          <a:chOff x="0" y="0"/>
          <a:chExt cx="0" cy="0"/>
        </a:xfrm>
      </p:grpSpPr>
      <p:sp>
        <p:nvSpPr>
          <p:cNvPr id="845" name="Google Shape;845;g35f391192_045:notes"/>
          <p:cNvSpPr>
            <a:spLocks noGrp="1" noRot="1" noChangeAspect="1"/>
          </p:cNvSpPr>
          <p:nvPr>
            <p:ph type="sldImg" idx="2"/>
          </p:nvPr>
        </p:nvSpPr>
        <p:spPr>
          <a:xfrm>
            <a:off x="406400" y="696913"/>
            <a:ext cx="6197600" cy="34861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46" name="Google Shape;846;g35f391192_045:notes"/>
          <p:cNvSpPr txBox="1">
            <a:spLocks noGrp="1"/>
          </p:cNvSpPr>
          <p:nvPr>
            <p:ph type="body" idx="1"/>
          </p:nvPr>
        </p:nvSpPr>
        <p:spPr>
          <a:xfrm>
            <a:off x="701040" y="4415790"/>
            <a:ext cx="5608320" cy="4183380"/>
          </a:xfrm>
          <a:prstGeom prst="rect">
            <a:avLst/>
          </a:prstGeom>
        </p:spPr>
        <p:txBody>
          <a:bodyPr spcFirstLastPara="1" wrap="square" lIns="93162" tIns="93162" rIns="93162" bIns="93162" anchor="t" anchorCtr="0">
            <a:noAutofit/>
          </a:bodyPr>
          <a:lstStyle/>
          <a:p>
            <a:pPr marL="0" indent="0">
              <a:buNone/>
            </a:pPr>
            <a:endParaRPr/>
          </a:p>
        </p:txBody>
      </p:sp>
    </p:spTree>
    <p:extLst>
      <p:ext uri="{BB962C8B-B14F-4D97-AF65-F5344CB8AC3E}">
        <p14:creationId xmlns:p14="http://schemas.microsoft.com/office/powerpoint/2010/main" val="384235696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03"/>
        <p:cNvGrpSpPr/>
        <p:nvPr/>
      </p:nvGrpSpPr>
      <p:grpSpPr>
        <a:xfrm>
          <a:off x="0" y="0"/>
          <a:ext cx="0" cy="0"/>
          <a:chOff x="0" y="0"/>
          <a:chExt cx="0" cy="0"/>
        </a:xfrm>
      </p:grpSpPr>
      <p:sp>
        <p:nvSpPr>
          <p:cNvPr id="804" name="Google Shape;804;g35f391192_029:notes"/>
          <p:cNvSpPr>
            <a:spLocks noGrp="1" noRot="1" noChangeAspect="1"/>
          </p:cNvSpPr>
          <p:nvPr>
            <p:ph type="sldImg" idx="2"/>
          </p:nvPr>
        </p:nvSpPr>
        <p:spPr>
          <a:xfrm>
            <a:off x="406400" y="696913"/>
            <a:ext cx="6197600" cy="34861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05" name="Google Shape;805;g35f391192_029:notes"/>
          <p:cNvSpPr txBox="1">
            <a:spLocks noGrp="1"/>
          </p:cNvSpPr>
          <p:nvPr>
            <p:ph type="body" idx="1"/>
          </p:nvPr>
        </p:nvSpPr>
        <p:spPr>
          <a:xfrm>
            <a:off x="701040" y="4415790"/>
            <a:ext cx="5608320" cy="4183380"/>
          </a:xfrm>
          <a:prstGeom prst="rect">
            <a:avLst/>
          </a:prstGeom>
        </p:spPr>
        <p:txBody>
          <a:bodyPr spcFirstLastPara="1" wrap="square" lIns="93162" tIns="93162" rIns="93162" bIns="93162" anchor="t" anchorCtr="0">
            <a:noAutofit/>
          </a:bodyPr>
          <a:lstStyle/>
          <a:p>
            <a:pPr marL="0" indent="0">
              <a:buNone/>
            </a:pPr>
            <a:endParaRPr/>
          </a:p>
        </p:txBody>
      </p:sp>
    </p:spTree>
    <p:extLst>
      <p:ext uri="{BB962C8B-B14F-4D97-AF65-F5344CB8AC3E}">
        <p14:creationId xmlns:p14="http://schemas.microsoft.com/office/powerpoint/2010/main" val="160915262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30"/>
        <p:cNvGrpSpPr/>
        <p:nvPr/>
      </p:nvGrpSpPr>
      <p:grpSpPr>
        <a:xfrm>
          <a:off x="0" y="0"/>
          <a:ext cx="0" cy="0"/>
          <a:chOff x="0" y="0"/>
          <a:chExt cx="0" cy="0"/>
        </a:xfrm>
      </p:grpSpPr>
      <p:sp>
        <p:nvSpPr>
          <p:cNvPr id="931" name="Google Shape;931;g35ed75ccf_033:notes"/>
          <p:cNvSpPr>
            <a:spLocks noGrp="1" noRot="1" noChangeAspect="1"/>
          </p:cNvSpPr>
          <p:nvPr>
            <p:ph type="sldImg" idx="2"/>
          </p:nvPr>
        </p:nvSpPr>
        <p:spPr>
          <a:xfrm>
            <a:off x="406400" y="696913"/>
            <a:ext cx="6197600" cy="34861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32" name="Google Shape;932;g35ed75ccf_033:notes"/>
          <p:cNvSpPr txBox="1">
            <a:spLocks noGrp="1"/>
          </p:cNvSpPr>
          <p:nvPr>
            <p:ph type="body" idx="1"/>
          </p:nvPr>
        </p:nvSpPr>
        <p:spPr>
          <a:xfrm>
            <a:off x="701040" y="4415790"/>
            <a:ext cx="5608320" cy="4183380"/>
          </a:xfrm>
          <a:prstGeom prst="rect">
            <a:avLst/>
          </a:prstGeom>
        </p:spPr>
        <p:txBody>
          <a:bodyPr spcFirstLastPara="1" wrap="square" lIns="93162" tIns="93162" rIns="93162" bIns="93162" anchor="t" anchorCtr="0">
            <a:noAutofit/>
          </a:bodyPr>
          <a:lstStyle/>
          <a:p>
            <a:pPr marL="0" indent="0">
              <a:buNone/>
            </a:pPr>
            <a:r>
              <a:rPr lang="en-US" dirty="0" smtClean="0"/>
              <a:t>Just</a:t>
            </a:r>
            <a:r>
              <a:rPr lang="en-US" baseline="0" dirty="0" smtClean="0"/>
              <a:t> some quick statistics:</a:t>
            </a:r>
          </a:p>
          <a:p>
            <a:pPr marL="0" indent="0">
              <a:buNone/>
            </a:pPr>
            <a:r>
              <a:rPr lang="en-US" baseline="0" dirty="0" smtClean="0"/>
              <a:t>Library journal projected journals to increase 6% in price for 2019. I have personally found that my electronic resources tend to follow that trend.</a:t>
            </a:r>
            <a:br>
              <a:rPr lang="en-US" baseline="0" dirty="0" smtClean="0"/>
            </a:br>
            <a:r>
              <a:rPr lang="en-US" baseline="0" dirty="0" smtClean="0"/>
              <a:t>Meanwhile a survey of 114 ARL institution has shown only a 5% Compound Annual Growth Rate in collection budgets. This is a significant gap. Especially when considering that Chronical for Higher Education has determined that 52.7% of spending is on electronic materials (dominated by serial resources) and is only likely to grow, especially as libraries trend toward emphasizing providing access to ownership. </a:t>
            </a:r>
          </a:p>
          <a:p>
            <a:pPr marL="0" indent="0">
              <a:buNone/>
            </a:pPr>
            <a:endParaRPr lang="en-US" baseline="0" dirty="0" smtClean="0"/>
          </a:p>
          <a:p>
            <a:pPr marL="0" indent="0">
              <a:buNone/>
            </a:pPr>
            <a:r>
              <a:rPr lang="en-US" baseline="0" dirty="0" smtClean="0"/>
              <a:t>As a business librarian who is managing a complex collection of database resources I’m between a rock and a hard place. Especially when I consider all the other elements that go beyond price and use such as accessibility which my college Alyson will discuss and social justice which Heather will touch on in a few minutes.</a:t>
            </a:r>
          </a:p>
        </p:txBody>
      </p:sp>
    </p:spTree>
    <p:extLst>
      <p:ext uri="{BB962C8B-B14F-4D97-AF65-F5344CB8AC3E}">
        <p14:creationId xmlns:p14="http://schemas.microsoft.com/office/powerpoint/2010/main" val="93768724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61"/>
        <p:cNvGrpSpPr/>
        <p:nvPr/>
      </p:nvGrpSpPr>
      <p:grpSpPr>
        <a:xfrm>
          <a:off x="0" y="0"/>
          <a:ext cx="0" cy="0"/>
          <a:chOff x="0" y="0"/>
          <a:chExt cx="0" cy="0"/>
        </a:xfrm>
      </p:grpSpPr>
      <p:sp>
        <p:nvSpPr>
          <p:cNvPr id="862" name="Google Shape;862;g35f391192_065:notes"/>
          <p:cNvSpPr>
            <a:spLocks noGrp="1" noRot="1" noChangeAspect="1"/>
          </p:cNvSpPr>
          <p:nvPr>
            <p:ph type="sldImg" idx="2"/>
          </p:nvPr>
        </p:nvSpPr>
        <p:spPr>
          <a:xfrm>
            <a:off x="406400" y="696913"/>
            <a:ext cx="6197600" cy="34861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63" name="Google Shape;863;g35f391192_065:notes"/>
          <p:cNvSpPr txBox="1">
            <a:spLocks noGrp="1"/>
          </p:cNvSpPr>
          <p:nvPr>
            <p:ph type="body" idx="1"/>
          </p:nvPr>
        </p:nvSpPr>
        <p:spPr>
          <a:xfrm>
            <a:off x="701040" y="4415790"/>
            <a:ext cx="5608320" cy="4183380"/>
          </a:xfrm>
          <a:prstGeom prst="rect">
            <a:avLst/>
          </a:prstGeom>
        </p:spPr>
        <p:txBody>
          <a:bodyPr spcFirstLastPara="1" wrap="square" lIns="93162" tIns="93162" rIns="93162" bIns="93162" anchor="t" anchorCtr="0">
            <a:noAutofit/>
          </a:bodyPr>
          <a:lstStyle/>
          <a:p>
            <a:pPr marL="0" indent="0">
              <a:buNone/>
            </a:pPr>
            <a:r>
              <a:rPr lang="en-US" dirty="0" smtClean="0"/>
              <a:t>Today our goal is to figure out how to</a:t>
            </a:r>
            <a:r>
              <a:rPr lang="en-US" baseline="0" dirty="0" smtClean="0"/>
              <a:t> bloom despite this rocky environment created by the forces that are changing and weathering our current collection management climate. By creating a dialogue between librarians and vendors as to what we are considering when managing collections.</a:t>
            </a:r>
            <a:endParaRPr dirty="0"/>
          </a:p>
        </p:txBody>
      </p:sp>
    </p:spTree>
    <p:extLst>
      <p:ext uri="{BB962C8B-B14F-4D97-AF65-F5344CB8AC3E}">
        <p14:creationId xmlns:p14="http://schemas.microsoft.com/office/powerpoint/2010/main" val="318484432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44"/>
        <p:cNvGrpSpPr/>
        <p:nvPr/>
      </p:nvGrpSpPr>
      <p:grpSpPr>
        <a:xfrm>
          <a:off x="0" y="0"/>
          <a:ext cx="0" cy="0"/>
          <a:chOff x="0" y="0"/>
          <a:chExt cx="0" cy="0"/>
        </a:xfrm>
      </p:grpSpPr>
      <p:sp>
        <p:nvSpPr>
          <p:cNvPr id="845" name="Google Shape;845;g35f391192_045:notes"/>
          <p:cNvSpPr>
            <a:spLocks noGrp="1" noRot="1" noChangeAspect="1"/>
          </p:cNvSpPr>
          <p:nvPr>
            <p:ph type="sldImg" idx="2"/>
          </p:nvPr>
        </p:nvSpPr>
        <p:spPr>
          <a:xfrm>
            <a:off x="406400" y="696913"/>
            <a:ext cx="6197600" cy="34861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46" name="Google Shape;846;g35f391192_045:notes"/>
          <p:cNvSpPr txBox="1">
            <a:spLocks noGrp="1"/>
          </p:cNvSpPr>
          <p:nvPr>
            <p:ph type="body" idx="1"/>
          </p:nvPr>
        </p:nvSpPr>
        <p:spPr>
          <a:xfrm>
            <a:off x="701040" y="4415790"/>
            <a:ext cx="5608320" cy="4183380"/>
          </a:xfrm>
          <a:prstGeom prst="rect">
            <a:avLst/>
          </a:prstGeom>
        </p:spPr>
        <p:txBody>
          <a:bodyPr spcFirstLastPara="1" wrap="square" lIns="93162" tIns="93162" rIns="93162" bIns="93162" anchor="t" anchorCtr="0">
            <a:noAutofit/>
          </a:bodyPr>
          <a:lstStyle/>
          <a:p>
            <a:pPr marL="0" indent="0">
              <a:buNone/>
            </a:pPr>
            <a:endParaRPr/>
          </a:p>
        </p:txBody>
      </p:sp>
    </p:spTree>
    <p:extLst>
      <p:ext uri="{BB962C8B-B14F-4D97-AF65-F5344CB8AC3E}">
        <p14:creationId xmlns:p14="http://schemas.microsoft.com/office/powerpoint/2010/main" val="353549782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17"/>
        <p:cNvGrpSpPr/>
        <p:nvPr/>
      </p:nvGrpSpPr>
      <p:grpSpPr>
        <a:xfrm>
          <a:off x="0" y="0"/>
          <a:ext cx="0" cy="0"/>
          <a:chOff x="0" y="0"/>
          <a:chExt cx="0" cy="0"/>
        </a:xfrm>
      </p:grpSpPr>
      <p:sp>
        <p:nvSpPr>
          <p:cNvPr id="818" name="Google Shape;818;g35ed75ccf_015:notes"/>
          <p:cNvSpPr>
            <a:spLocks noGrp="1" noRot="1" noChangeAspect="1"/>
          </p:cNvSpPr>
          <p:nvPr>
            <p:ph type="sldImg" idx="2"/>
          </p:nvPr>
        </p:nvSpPr>
        <p:spPr>
          <a:xfrm>
            <a:off x="406400" y="696913"/>
            <a:ext cx="6197600" cy="34861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19" name="Google Shape;819;g35ed75ccf_015:notes"/>
          <p:cNvSpPr txBox="1">
            <a:spLocks noGrp="1"/>
          </p:cNvSpPr>
          <p:nvPr>
            <p:ph type="body" idx="1"/>
          </p:nvPr>
        </p:nvSpPr>
        <p:spPr>
          <a:xfrm>
            <a:off x="701040" y="4415790"/>
            <a:ext cx="5608320" cy="4183380"/>
          </a:xfrm>
          <a:prstGeom prst="rect">
            <a:avLst/>
          </a:prstGeom>
        </p:spPr>
        <p:txBody>
          <a:bodyPr spcFirstLastPara="1" wrap="square" lIns="93162" tIns="93162" rIns="93162" bIns="93162" anchor="t" anchorCtr="0">
            <a:noAutofit/>
          </a:bodyPr>
          <a:lstStyle/>
          <a:p>
            <a:pPr marL="0" indent="0">
              <a:buNone/>
            </a:pPr>
            <a:r>
              <a:rPr lang="en-US" dirty="0" smtClean="0"/>
              <a:t>Curriculum mapping and signature assignments</a:t>
            </a:r>
          </a:p>
          <a:p>
            <a:pPr marL="0" indent="0">
              <a:buNone/>
            </a:pPr>
            <a:r>
              <a:rPr lang="en-US" dirty="0" smtClean="0"/>
              <a:t>Research</a:t>
            </a:r>
            <a:r>
              <a:rPr lang="en-US" baseline="0" dirty="0" smtClean="0"/>
              <a:t> your researchers – faculty surveys and outreach </a:t>
            </a:r>
            <a:endParaRPr dirty="0"/>
          </a:p>
        </p:txBody>
      </p:sp>
    </p:spTree>
    <p:extLst>
      <p:ext uri="{BB962C8B-B14F-4D97-AF65-F5344CB8AC3E}">
        <p14:creationId xmlns:p14="http://schemas.microsoft.com/office/powerpoint/2010/main" val="425082578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56"/>
        <p:cNvGrpSpPr/>
        <p:nvPr/>
      </p:nvGrpSpPr>
      <p:grpSpPr>
        <a:xfrm>
          <a:off x="0" y="0"/>
          <a:ext cx="0" cy="0"/>
          <a:chOff x="0" y="0"/>
          <a:chExt cx="0" cy="0"/>
        </a:xfrm>
      </p:grpSpPr>
      <p:sp>
        <p:nvSpPr>
          <p:cNvPr id="957" name="Google Shape;957;g35ed75ccf_057:notes"/>
          <p:cNvSpPr>
            <a:spLocks noGrp="1" noRot="1" noChangeAspect="1"/>
          </p:cNvSpPr>
          <p:nvPr>
            <p:ph type="sldImg" idx="2"/>
          </p:nvPr>
        </p:nvSpPr>
        <p:spPr>
          <a:xfrm>
            <a:off x="406400" y="696913"/>
            <a:ext cx="6197600" cy="34861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58" name="Google Shape;958;g35ed75ccf_057:notes"/>
          <p:cNvSpPr txBox="1">
            <a:spLocks noGrp="1"/>
          </p:cNvSpPr>
          <p:nvPr>
            <p:ph type="body" idx="1"/>
          </p:nvPr>
        </p:nvSpPr>
        <p:spPr>
          <a:xfrm>
            <a:off x="701040" y="4415790"/>
            <a:ext cx="5608320" cy="4183380"/>
          </a:xfrm>
          <a:prstGeom prst="rect">
            <a:avLst/>
          </a:prstGeom>
        </p:spPr>
        <p:txBody>
          <a:bodyPr spcFirstLastPara="1" wrap="square" lIns="93162" tIns="93162" rIns="93162" bIns="93162" anchor="t" anchorCtr="0">
            <a:noAutofit/>
          </a:bodyPr>
          <a:lstStyle/>
          <a:p>
            <a:pPr marL="0" indent="0">
              <a:buNone/>
            </a:pPr>
            <a:endParaRPr/>
          </a:p>
        </p:txBody>
      </p:sp>
    </p:spTree>
    <p:extLst>
      <p:ext uri="{BB962C8B-B14F-4D97-AF65-F5344CB8AC3E}">
        <p14:creationId xmlns:p14="http://schemas.microsoft.com/office/powerpoint/2010/main" val="314832403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type="title">
  <p:cSld name="TITLE">
    <p:spTree>
      <p:nvGrpSpPr>
        <p:cNvPr id="1" name="Shape 10"/>
        <p:cNvGrpSpPr/>
        <p:nvPr/>
      </p:nvGrpSpPr>
      <p:grpSpPr>
        <a:xfrm>
          <a:off x="0" y="0"/>
          <a:ext cx="0" cy="0"/>
          <a:chOff x="0" y="0"/>
          <a:chExt cx="0" cy="0"/>
        </a:xfrm>
      </p:grpSpPr>
      <p:sp>
        <p:nvSpPr>
          <p:cNvPr id="11" name="Google Shape;11;p2"/>
          <p:cNvSpPr txBox="1">
            <a:spLocks noGrp="1"/>
          </p:cNvSpPr>
          <p:nvPr>
            <p:ph type="ctrTitle"/>
          </p:nvPr>
        </p:nvSpPr>
        <p:spPr>
          <a:xfrm>
            <a:off x="696525" y="817291"/>
            <a:ext cx="7729200" cy="2081700"/>
          </a:xfrm>
          <a:prstGeom prst="rect">
            <a:avLst/>
          </a:prstGeom>
        </p:spPr>
        <p:txBody>
          <a:bodyPr spcFirstLastPara="1" wrap="square" lIns="91425" tIns="91425" rIns="91425" bIns="91425" anchor="t" anchorCtr="0"/>
          <a:lstStyle>
            <a:lvl1pPr lvl="0">
              <a:spcBef>
                <a:spcPts val="0"/>
              </a:spcBef>
              <a:spcAft>
                <a:spcPts val="0"/>
              </a:spcAft>
              <a:buClr>
                <a:schemeClr val="lt1"/>
              </a:buClr>
              <a:buSzPts val="5800"/>
              <a:buNone/>
              <a:defRPr sz="5800">
                <a:solidFill>
                  <a:schemeClr val="lt1"/>
                </a:solidFill>
              </a:defRPr>
            </a:lvl1pPr>
            <a:lvl2pPr lvl="1">
              <a:spcBef>
                <a:spcPts val="0"/>
              </a:spcBef>
              <a:spcAft>
                <a:spcPts val="0"/>
              </a:spcAft>
              <a:buClr>
                <a:schemeClr val="lt1"/>
              </a:buClr>
              <a:buSzPts val="5800"/>
              <a:buNone/>
              <a:defRPr sz="5800">
                <a:solidFill>
                  <a:schemeClr val="lt1"/>
                </a:solidFill>
              </a:defRPr>
            </a:lvl2pPr>
            <a:lvl3pPr lvl="2">
              <a:spcBef>
                <a:spcPts val="0"/>
              </a:spcBef>
              <a:spcAft>
                <a:spcPts val="0"/>
              </a:spcAft>
              <a:buClr>
                <a:schemeClr val="lt1"/>
              </a:buClr>
              <a:buSzPts val="5800"/>
              <a:buNone/>
              <a:defRPr sz="5800">
                <a:solidFill>
                  <a:schemeClr val="lt1"/>
                </a:solidFill>
              </a:defRPr>
            </a:lvl3pPr>
            <a:lvl4pPr lvl="3">
              <a:spcBef>
                <a:spcPts val="0"/>
              </a:spcBef>
              <a:spcAft>
                <a:spcPts val="0"/>
              </a:spcAft>
              <a:buClr>
                <a:schemeClr val="lt1"/>
              </a:buClr>
              <a:buSzPts val="5800"/>
              <a:buNone/>
              <a:defRPr sz="5800">
                <a:solidFill>
                  <a:schemeClr val="lt1"/>
                </a:solidFill>
              </a:defRPr>
            </a:lvl4pPr>
            <a:lvl5pPr lvl="4">
              <a:spcBef>
                <a:spcPts val="0"/>
              </a:spcBef>
              <a:spcAft>
                <a:spcPts val="0"/>
              </a:spcAft>
              <a:buClr>
                <a:schemeClr val="lt1"/>
              </a:buClr>
              <a:buSzPts val="5800"/>
              <a:buNone/>
              <a:defRPr sz="5800">
                <a:solidFill>
                  <a:schemeClr val="lt1"/>
                </a:solidFill>
              </a:defRPr>
            </a:lvl5pPr>
            <a:lvl6pPr lvl="5">
              <a:spcBef>
                <a:spcPts val="0"/>
              </a:spcBef>
              <a:spcAft>
                <a:spcPts val="0"/>
              </a:spcAft>
              <a:buClr>
                <a:schemeClr val="lt1"/>
              </a:buClr>
              <a:buSzPts val="5800"/>
              <a:buNone/>
              <a:defRPr sz="5800">
                <a:solidFill>
                  <a:schemeClr val="lt1"/>
                </a:solidFill>
              </a:defRPr>
            </a:lvl6pPr>
            <a:lvl7pPr lvl="6">
              <a:spcBef>
                <a:spcPts val="0"/>
              </a:spcBef>
              <a:spcAft>
                <a:spcPts val="0"/>
              </a:spcAft>
              <a:buClr>
                <a:schemeClr val="lt1"/>
              </a:buClr>
              <a:buSzPts val="5800"/>
              <a:buNone/>
              <a:defRPr sz="5800">
                <a:solidFill>
                  <a:schemeClr val="lt1"/>
                </a:solidFill>
              </a:defRPr>
            </a:lvl7pPr>
            <a:lvl8pPr lvl="7">
              <a:spcBef>
                <a:spcPts val="0"/>
              </a:spcBef>
              <a:spcAft>
                <a:spcPts val="0"/>
              </a:spcAft>
              <a:buClr>
                <a:schemeClr val="lt1"/>
              </a:buClr>
              <a:buSzPts val="5800"/>
              <a:buNone/>
              <a:defRPr sz="5800">
                <a:solidFill>
                  <a:schemeClr val="lt1"/>
                </a:solidFill>
              </a:defRPr>
            </a:lvl8pPr>
            <a:lvl9pPr lvl="8">
              <a:spcBef>
                <a:spcPts val="0"/>
              </a:spcBef>
              <a:spcAft>
                <a:spcPts val="0"/>
              </a:spcAft>
              <a:buClr>
                <a:schemeClr val="lt1"/>
              </a:buClr>
              <a:buSzPts val="5800"/>
              <a:buNone/>
              <a:defRPr sz="5800">
                <a:solidFill>
                  <a:schemeClr val="lt1"/>
                </a:solidFill>
              </a:defRPr>
            </a:lvl9pPr>
          </a:lstStyle>
          <a:p>
            <a:endParaRPr/>
          </a:p>
        </p:txBody>
      </p:sp>
      <p:grpSp>
        <p:nvGrpSpPr>
          <p:cNvPr id="12" name="Google Shape;12;p2"/>
          <p:cNvGrpSpPr/>
          <p:nvPr/>
        </p:nvGrpSpPr>
        <p:grpSpPr>
          <a:xfrm>
            <a:off x="28550" y="2196764"/>
            <a:ext cx="9094048" cy="2946825"/>
            <a:chOff x="28544" y="3514688"/>
            <a:chExt cx="9094048" cy="1628800"/>
          </a:xfrm>
        </p:grpSpPr>
        <p:sp>
          <p:nvSpPr>
            <p:cNvPr id="13" name="Google Shape;13;p2"/>
            <p:cNvSpPr/>
            <p:nvPr/>
          </p:nvSpPr>
          <p:spPr>
            <a:xfrm>
              <a:off x="300032" y="4491616"/>
              <a:ext cx="228608" cy="651872"/>
            </a:xfrm>
            <a:custGeom>
              <a:avLst/>
              <a:gdLst/>
              <a:ahLst/>
              <a:cxnLst/>
              <a:rect l="l" t="t" r="r" b="b"/>
              <a:pathLst>
                <a:path w="7144" h="20371" extrusionOk="0">
                  <a:moveTo>
                    <a:pt x="0" y="0"/>
                  </a:moveTo>
                  <a:lnTo>
                    <a:pt x="0" y="20371"/>
                  </a:lnTo>
                  <a:lnTo>
                    <a:pt x="7144" y="20371"/>
                  </a:lnTo>
                  <a:lnTo>
                    <a:pt x="7144" y="0"/>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 name="Google Shape;14;p2"/>
            <p:cNvSpPr/>
            <p:nvPr/>
          </p:nvSpPr>
          <p:spPr>
            <a:xfrm>
              <a:off x="28544" y="4220160"/>
              <a:ext cx="228640" cy="923328"/>
            </a:xfrm>
            <a:custGeom>
              <a:avLst/>
              <a:gdLst/>
              <a:ahLst/>
              <a:cxnLst/>
              <a:rect l="l" t="t" r="r" b="b"/>
              <a:pathLst>
                <a:path w="7145" h="28854" extrusionOk="0">
                  <a:moveTo>
                    <a:pt x="1" y="0"/>
                  </a:moveTo>
                  <a:lnTo>
                    <a:pt x="1" y="28854"/>
                  </a:lnTo>
                  <a:lnTo>
                    <a:pt x="7145" y="28854"/>
                  </a:lnTo>
                  <a:lnTo>
                    <a:pt x="7145" y="0"/>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 name="Google Shape;15;p2"/>
            <p:cNvSpPr/>
            <p:nvPr/>
          </p:nvSpPr>
          <p:spPr>
            <a:xfrm>
              <a:off x="576832" y="3939744"/>
              <a:ext cx="230432" cy="1203744"/>
            </a:xfrm>
            <a:custGeom>
              <a:avLst/>
              <a:gdLst/>
              <a:ahLst/>
              <a:cxnLst/>
              <a:rect l="l" t="t" r="r" b="b"/>
              <a:pathLst>
                <a:path w="7201" h="37617" extrusionOk="0">
                  <a:moveTo>
                    <a:pt x="1" y="1"/>
                  </a:moveTo>
                  <a:lnTo>
                    <a:pt x="1" y="37617"/>
                  </a:lnTo>
                  <a:lnTo>
                    <a:pt x="7200" y="37617"/>
                  </a:lnTo>
                  <a:lnTo>
                    <a:pt x="7200"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 name="Google Shape;16;p2"/>
            <p:cNvSpPr/>
            <p:nvPr/>
          </p:nvSpPr>
          <p:spPr>
            <a:xfrm>
              <a:off x="853664" y="4120128"/>
              <a:ext cx="230400" cy="1023360"/>
            </a:xfrm>
            <a:custGeom>
              <a:avLst/>
              <a:gdLst/>
              <a:ahLst/>
              <a:cxnLst/>
              <a:rect l="l" t="t" r="r" b="b"/>
              <a:pathLst>
                <a:path w="7200" h="31980" extrusionOk="0">
                  <a:moveTo>
                    <a:pt x="0" y="1"/>
                  </a:moveTo>
                  <a:lnTo>
                    <a:pt x="0" y="31980"/>
                  </a:lnTo>
                  <a:lnTo>
                    <a:pt x="7200" y="31980"/>
                  </a:lnTo>
                  <a:lnTo>
                    <a:pt x="7200"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 name="Google Shape;17;p2"/>
            <p:cNvSpPr/>
            <p:nvPr/>
          </p:nvSpPr>
          <p:spPr>
            <a:xfrm>
              <a:off x="1130496" y="4627328"/>
              <a:ext cx="230400" cy="516160"/>
            </a:xfrm>
            <a:custGeom>
              <a:avLst/>
              <a:gdLst/>
              <a:ahLst/>
              <a:cxnLst/>
              <a:rect l="l" t="t" r="r" b="b"/>
              <a:pathLst>
                <a:path w="7200" h="16130" extrusionOk="0">
                  <a:moveTo>
                    <a:pt x="0" y="1"/>
                  </a:moveTo>
                  <a:lnTo>
                    <a:pt x="0" y="16130"/>
                  </a:lnTo>
                  <a:lnTo>
                    <a:pt x="7200" y="16130"/>
                  </a:lnTo>
                  <a:lnTo>
                    <a:pt x="7200"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 name="Google Shape;18;p2"/>
            <p:cNvSpPr/>
            <p:nvPr/>
          </p:nvSpPr>
          <p:spPr>
            <a:xfrm>
              <a:off x="1409088" y="3821888"/>
              <a:ext cx="228640" cy="1321600"/>
            </a:xfrm>
            <a:custGeom>
              <a:avLst/>
              <a:gdLst/>
              <a:ahLst/>
              <a:cxnLst/>
              <a:rect l="l" t="t" r="r" b="b"/>
              <a:pathLst>
                <a:path w="7145" h="41300" extrusionOk="0">
                  <a:moveTo>
                    <a:pt x="1" y="0"/>
                  </a:moveTo>
                  <a:lnTo>
                    <a:pt x="1" y="41300"/>
                  </a:lnTo>
                  <a:lnTo>
                    <a:pt x="7144" y="41300"/>
                  </a:lnTo>
                  <a:lnTo>
                    <a:pt x="7144" y="0"/>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 name="Google Shape;19;p2"/>
            <p:cNvSpPr/>
            <p:nvPr/>
          </p:nvSpPr>
          <p:spPr>
            <a:xfrm>
              <a:off x="1685920" y="4175488"/>
              <a:ext cx="230400" cy="968000"/>
            </a:xfrm>
            <a:custGeom>
              <a:avLst/>
              <a:gdLst/>
              <a:ahLst/>
              <a:cxnLst/>
              <a:rect l="l" t="t" r="r" b="b"/>
              <a:pathLst>
                <a:path w="7200" h="30250" extrusionOk="0">
                  <a:moveTo>
                    <a:pt x="0" y="1"/>
                  </a:moveTo>
                  <a:lnTo>
                    <a:pt x="0" y="30250"/>
                  </a:lnTo>
                  <a:lnTo>
                    <a:pt x="7200" y="30250"/>
                  </a:lnTo>
                  <a:lnTo>
                    <a:pt x="7200"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 name="Google Shape;20;p2"/>
            <p:cNvSpPr/>
            <p:nvPr/>
          </p:nvSpPr>
          <p:spPr>
            <a:xfrm>
              <a:off x="1962720" y="3939744"/>
              <a:ext cx="230432" cy="1203744"/>
            </a:xfrm>
            <a:custGeom>
              <a:avLst/>
              <a:gdLst/>
              <a:ahLst/>
              <a:cxnLst/>
              <a:rect l="l" t="t" r="r" b="b"/>
              <a:pathLst>
                <a:path w="7201" h="37617" extrusionOk="0">
                  <a:moveTo>
                    <a:pt x="1" y="1"/>
                  </a:moveTo>
                  <a:lnTo>
                    <a:pt x="1" y="37617"/>
                  </a:lnTo>
                  <a:lnTo>
                    <a:pt x="7200" y="37617"/>
                  </a:lnTo>
                  <a:lnTo>
                    <a:pt x="7200"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 name="Google Shape;21;p2"/>
            <p:cNvSpPr/>
            <p:nvPr/>
          </p:nvSpPr>
          <p:spPr>
            <a:xfrm>
              <a:off x="2239552" y="4355872"/>
              <a:ext cx="230400" cy="787616"/>
            </a:xfrm>
            <a:custGeom>
              <a:avLst/>
              <a:gdLst/>
              <a:ahLst/>
              <a:cxnLst/>
              <a:rect l="l" t="t" r="r" b="b"/>
              <a:pathLst>
                <a:path w="7200" h="24613" extrusionOk="0">
                  <a:moveTo>
                    <a:pt x="0" y="1"/>
                  </a:moveTo>
                  <a:lnTo>
                    <a:pt x="0" y="24613"/>
                  </a:lnTo>
                  <a:lnTo>
                    <a:pt x="7200" y="24613"/>
                  </a:lnTo>
                  <a:lnTo>
                    <a:pt x="7200"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 name="Google Shape;22;p2"/>
            <p:cNvSpPr/>
            <p:nvPr/>
          </p:nvSpPr>
          <p:spPr>
            <a:xfrm>
              <a:off x="2516384" y="3821888"/>
              <a:ext cx="230400" cy="1321600"/>
            </a:xfrm>
            <a:custGeom>
              <a:avLst/>
              <a:gdLst/>
              <a:ahLst/>
              <a:cxnLst/>
              <a:rect l="l" t="t" r="r" b="b"/>
              <a:pathLst>
                <a:path w="7200" h="41300" extrusionOk="0">
                  <a:moveTo>
                    <a:pt x="0" y="0"/>
                  </a:moveTo>
                  <a:lnTo>
                    <a:pt x="0" y="41300"/>
                  </a:lnTo>
                  <a:lnTo>
                    <a:pt x="7200" y="41300"/>
                  </a:lnTo>
                  <a:lnTo>
                    <a:pt x="7200" y="0"/>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 name="Google Shape;23;p2"/>
            <p:cNvSpPr/>
            <p:nvPr/>
          </p:nvSpPr>
          <p:spPr>
            <a:xfrm>
              <a:off x="2794976" y="4175488"/>
              <a:ext cx="228640" cy="968000"/>
            </a:xfrm>
            <a:custGeom>
              <a:avLst/>
              <a:gdLst/>
              <a:ahLst/>
              <a:cxnLst/>
              <a:rect l="l" t="t" r="r" b="b"/>
              <a:pathLst>
                <a:path w="7145" h="30250" extrusionOk="0">
                  <a:moveTo>
                    <a:pt x="1" y="1"/>
                  </a:moveTo>
                  <a:lnTo>
                    <a:pt x="1" y="30250"/>
                  </a:lnTo>
                  <a:lnTo>
                    <a:pt x="7144" y="30250"/>
                  </a:lnTo>
                  <a:lnTo>
                    <a:pt x="7144"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 name="Google Shape;24;p2"/>
            <p:cNvSpPr/>
            <p:nvPr/>
          </p:nvSpPr>
          <p:spPr>
            <a:xfrm>
              <a:off x="3071808" y="3659360"/>
              <a:ext cx="230400" cy="1484128"/>
            </a:xfrm>
            <a:custGeom>
              <a:avLst/>
              <a:gdLst/>
              <a:ahLst/>
              <a:cxnLst/>
              <a:rect l="l" t="t" r="r" b="b"/>
              <a:pathLst>
                <a:path w="7200" h="46379" extrusionOk="0">
                  <a:moveTo>
                    <a:pt x="0" y="1"/>
                  </a:moveTo>
                  <a:lnTo>
                    <a:pt x="0" y="46379"/>
                  </a:lnTo>
                  <a:lnTo>
                    <a:pt x="7200" y="46379"/>
                  </a:lnTo>
                  <a:lnTo>
                    <a:pt x="7200"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 name="Google Shape;25;p2"/>
            <p:cNvSpPr/>
            <p:nvPr/>
          </p:nvSpPr>
          <p:spPr>
            <a:xfrm>
              <a:off x="3348608" y="3821888"/>
              <a:ext cx="230432" cy="1321600"/>
            </a:xfrm>
            <a:custGeom>
              <a:avLst/>
              <a:gdLst/>
              <a:ahLst/>
              <a:cxnLst/>
              <a:rect l="l" t="t" r="r" b="b"/>
              <a:pathLst>
                <a:path w="7201" h="41300" extrusionOk="0">
                  <a:moveTo>
                    <a:pt x="1" y="0"/>
                  </a:moveTo>
                  <a:lnTo>
                    <a:pt x="1" y="41300"/>
                  </a:lnTo>
                  <a:lnTo>
                    <a:pt x="7200" y="41300"/>
                  </a:lnTo>
                  <a:lnTo>
                    <a:pt x="7200" y="0"/>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 name="Google Shape;26;p2"/>
            <p:cNvSpPr/>
            <p:nvPr/>
          </p:nvSpPr>
          <p:spPr>
            <a:xfrm>
              <a:off x="3625440" y="4220160"/>
              <a:ext cx="230400" cy="923328"/>
            </a:xfrm>
            <a:custGeom>
              <a:avLst/>
              <a:gdLst/>
              <a:ahLst/>
              <a:cxnLst/>
              <a:rect l="l" t="t" r="r" b="b"/>
              <a:pathLst>
                <a:path w="7200" h="28854" extrusionOk="0">
                  <a:moveTo>
                    <a:pt x="0" y="0"/>
                  </a:moveTo>
                  <a:lnTo>
                    <a:pt x="0" y="28854"/>
                  </a:lnTo>
                  <a:lnTo>
                    <a:pt x="7200" y="28854"/>
                  </a:lnTo>
                  <a:lnTo>
                    <a:pt x="7200" y="0"/>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 name="Google Shape;27;p2"/>
            <p:cNvSpPr/>
            <p:nvPr/>
          </p:nvSpPr>
          <p:spPr>
            <a:xfrm>
              <a:off x="3904032" y="4491616"/>
              <a:ext cx="228640" cy="651872"/>
            </a:xfrm>
            <a:custGeom>
              <a:avLst/>
              <a:gdLst/>
              <a:ahLst/>
              <a:cxnLst/>
              <a:rect l="l" t="t" r="r" b="b"/>
              <a:pathLst>
                <a:path w="7145" h="20371" extrusionOk="0">
                  <a:moveTo>
                    <a:pt x="1" y="0"/>
                  </a:moveTo>
                  <a:lnTo>
                    <a:pt x="1" y="20371"/>
                  </a:lnTo>
                  <a:lnTo>
                    <a:pt x="7145" y="20371"/>
                  </a:lnTo>
                  <a:lnTo>
                    <a:pt x="7145" y="0"/>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 name="Google Shape;28;p2"/>
            <p:cNvSpPr/>
            <p:nvPr/>
          </p:nvSpPr>
          <p:spPr>
            <a:xfrm>
              <a:off x="4180864" y="4284448"/>
              <a:ext cx="230432" cy="859040"/>
            </a:xfrm>
            <a:custGeom>
              <a:avLst/>
              <a:gdLst/>
              <a:ahLst/>
              <a:cxnLst/>
              <a:rect l="l" t="t" r="r" b="b"/>
              <a:pathLst>
                <a:path w="7201" h="26845" extrusionOk="0">
                  <a:moveTo>
                    <a:pt x="0" y="0"/>
                  </a:moveTo>
                  <a:lnTo>
                    <a:pt x="0" y="26845"/>
                  </a:lnTo>
                  <a:lnTo>
                    <a:pt x="7200" y="26845"/>
                  </a:lnTo>
                  <a:lnTo>
                    <a:pt x="7200" y="0"/>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 name="Google Shape;29;p2"/>
            <p:cNvSpPr/>
            <p:nvPr/>
          </p:nvSpPr>
          <p:spPr>
            <a:xfrm>
              <a:off x="4457696" y="4004032"/>
              <a:ext cx="230400" cy="1139456"/>
            </a:xfrm>
            <a:custGeom>
              <a:avLst/>
              <a:gdLst/>
              <a:ahLst/>
              <a:cxnLst/>
              <a:rect l="l" t="t" r="r" b="b"/>
              <a:pathLst>
                <a:path w="7200" h="35608" extrusionOk="0">
                  <a:moveTo>
                    <a:pt x="0" y="1"/>
                  </a:moveTo>
                  <a:lnTo>
                    <a:pt x="0" y="35608"/>
                  </a:lnTo>
                  <a:lnTo>
                    <a:pt x="7200" y="35608"/>
                  </a:lnTo>
                  <a:lnTo>
                    <a:pt x="7200"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 name="Google Shape;30;p2"/>
            <p:cNvSpPr/>
            <p:nvPr/>
          </p:nvSpPr>
          <p:spPr>
            <a:xfrm>
              <a:off x="4734496" y="3821888"/>
              <a:ext cx="230432" cy="1321600"/>
            </a:xfrm>
            <a:custGeom>
              <a:avLst/>
              <a:gdLst/>
              <a:ahLst/>
              <a:cxnLst/>
              <a:rect l="l" t="t" r="r" b="b"/>
              <a:pathLst>
                <a:path w="7201" h="41300" extrusionOk="0">
                  <a:moveTo>
                    <a:pt x="1" y="0"/>
                  </a:moveTo>
                  <a:lnTo>
                    <a:pt x="1" y="41300"/>
                  </a:lnTo>
                  <a:lnTo>
                    <a:pt x="7200" y="41300"/>
                  </a:lnTo>
                  <a:lnTo>
                    <a:pt x="7200" y="0"/>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 name="Google Shape;31;p2"/>
            <p:cNvSpPr/>
            <p:nvPr/>
          </p:nvSpPr>
          <p:spPr>
            <a:xfrm>
              <a:off x="5011328" y="3514688"/>
              <a:ext cx="230400" cy="1628800"/>
            </a:xfrm>
            <a:custGeom>
              <a:avLst/>
              <a:gdLst/>
              <a:ahLst/>
              <a:cxnLst/>
              <a:rect l="l" t="t" r="r" b="b"/>
              <a:pathLst>
                <a:path w="7200" h="50900" extrusionOk="0">
                  <a:moveTo>
                    <a:pt x="0" y="1"/>
                  </a:moveTo>
                  <a:lnTo>
                    <a:pt x="0" y="50900"/>
                  </a:lnTo>
                  <a:lnTo>
                    <a:pt x="7200" y="50900"/>
                  </a:lnTo>
                  <a:lnTo>
                    <a:pt x="7200"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 name="Google Shape;32;p2"/>
            <p:cNvSpPr/>
            <p:nvPr/>
          </p:nvSpPr>
          <p:spPr>
            <a:xfrm>
              <a:off x="5289920" y="3939744"/>
              <a:ext cx="228640" cy="1203744"/>
            </a:xfrm>
            <a:custGeom>
              <a:avLst/>
              <a:gdLst/>
              <a:ahLst/>
              <a:cxnLst/>
              <a:rect l="l" t="t" r="r" b="b"/>
              <a:pathLst>
                <a:path w="7145" h="37617" extrusionOk="0">
                  <a:moveTo>
                    <a:pt x="1" y="1"/>
                  </a:moveTo>
                  <a:lnTo>
                    <a:pt x="1" y="37617"/>
                  </a:lnTo>
                  <a:lnTo>
                    <a:pt x="7145" y="37617"/>
                  </a:lnTo>
                  <a:lnTo>
                    <a:pt x="7145"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 name="Google Shape;33;p2"/>
            <p:cNvSpPr/>
            <p:nvPr/>
          </p:nvSpPr>
          <p:spPr>
            <a:xfrm>
              <a:off x="5566752" y="3704000"/>
              <a:ext cx="230432" cy="1439488"/>
            </a:xfrm>
            <a:custGeom>
              <a:avLst/>
              <a:gdLst/>
              <a:ahLst/>
              <a:cxnLst/>
              <a:rect l="l" t="t" r="r" b="b"/>
              <a:pathLst>
                <a:path w="7201" h="44984" extrusionOk="0">
                  <a:moveTo>
                    <a:pt x="0" y="1"/>
                  </a:moveTo>
                  <a:lnTo>
                    <a:pt x="0" y="44984"/>
                  </a:lnTo>
                  <a:lnTo>
                    <a:pt x="7200" y="44984"/>
                  </a:lnTo>
                  <a:lnTo>
                    <a:pt x="7200"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 name="Google Shape;34;p2"/>
            <p:cNvSpPr/>
            <p:nvPr/>
          </p:nvSpPr>
          <p:spPr>
            <a:xfrm>
              <a:off x="5843584" y="3821888"/>
              <a:ext cx="230400" cy="1321600"/>
            </a:xfrm>
            <a:custGeom>
              <a:avLst/>
              <a:gdLst/>
              <a:ahLst/>
              <a:cxnLst/>
              <a:rect l="l" t="t" r="r" b="b"/>
              <a:pathLst>
                <a:path w="7200" h="41300" extrusionOk="0">
                  <a:moveTo>
                    <a:pt x="0" y="0"/>
                  </a:moveTo>
                  <a:lnTo>
                    <a:pt x="0" y="41300"/>
                  </a:lnTo>
                  <a:lnTo>
                    <a:pt x="7200" y="41300"/>
                  </a:lnTo>
                  <a:lnTo>
                    <a:pt x="7200" y="0"/>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 name="Google Shape;35;p2"/>
            <p:cNvSpPr/>
            <p:nvPr/>
          </p:nvSpPr>
          <p:spPr>
            <a:xfrm>
              <a:off x="6120384" y="4329088"/>
              <a:ext cx="230432" cy="814400"/>
            </a:xfrm>
            <a:custGeom>
              <a:avLst/>
              <a:gdLst/>
              <a:ahLst/>
              <a:cxnLst/>
              <a:rect l="l" t="t" r="r" b="b"/>
              <a:pathLst>
                <a:path w="7201" h="25450" extrusionOk="0">
                  <a:moveTo>
                    <a:pt x="1" y="0"/>
                  </a:moveTo>
                  <a:lnTo>
                    <a:pt x="1" y="25450"/>
                  </a:lnTo>
                  <a:lnTo>
                    <a:pt x="7200" y="25450"/>
                  </a:lnTo>
                  <a:lnTo>
                    <a:pt x="7200" y="0"/>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 name="Google Shape;36;p2"/>
            <p:cNvSpPr/>
            <p:nvPr/>
          </p:nvSpPr>
          <p:spPr>
            <a:xfrm>
              <a:off x="6399008" y="4120128"/>
              <a:ext cx="228608" cy="1023360"/>
            </a:xfrm>
            <a:custGeom>
              <a:avLst/>
              <a:gdLst/>
              <a:ahLst/>
              <a:cxnLst/>
              <a:rect l="l" t="t" r="r" b="b"/>
              <a:pathLst>
                <a:path w="7144" h="31980" extrusionOk="0">
                  <a:moveTo>
                    <a:pt x="0" y="1"/>
                  </a:moveTo>
                  <a:lnTo>
                    <a:pt x="0" y="31980"/>
                  </a:lnTo>
                  <a:lnTo>
                    <a:pt x="7144" y="31980"/>
                  </a:lnTo>
                  <a:lnTo>
                    <a:pt x="7144"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37;p2"/>
            <p:cNvSpPr/>
            <p:nvPr/>
          </p:nvSpPr>
          <p:spPr>
            <a:xfrm>
              <a:off x="6675808" y="4538048"/>
              <a:ext cx="230432" cy="605440"/>
            </a:xfrm>
            <a:custGeom>
              <a:avLst/>
              <a:gdLst/>
              <a:ahLst/>
              <a:cxnLst/>
              <a:rect l="l" t="t" r="r" b="b"/>
              <a:pathLst>
                <a:path w="7201" h="18920" extrusionOk="0">
                  <a:moveTo>
                    <a:pt x="1" y="0"/>
                  </a:moveTo>
                  <a:lnTo>
                    <a:pt x="1" y="18920"/>
                  </a:lnTo>
                  <a:lnTo>
                    <a:pt x="7200" y="18920"/>
                  </a:lnTo>
                  <a:lnTo>
                    <a:pt x="7200" y="0"/>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 name="Google Shape;38;p2"/>
            <p:cNvSpPr/>
            <p:nvPr/>
          </p:nvSpPr>
          <p:spPr>
            <a:xfrm>
              <a:off x="6952640" y="3939744"/>
              <a:ext cx="230432" cy="1203744"/>
            </a:xfrm>
            <a:custGeom>
              <a:avLst/>
              <a:gdLst/>
              <a:ahLst/>
              <a:cxnLst/>
              <a:rect l="l" t="t" r="r" b="b"/>
              <a:pathLst>
                <a:path w="7201" h="37617" extrusionOk="0">
                  <a:moveTo>
                    <a:pt x="0" y="1"/>
                  </a:moveTo>
                  <a:lnTo>
                    <a:pt x="0" y="37617"/>
                  </a:lnTo>
                  <a:lnTo>
                    <a:pt x="7200" y="37617"/>
                  </a:lnTo>
                  <a:lnTo>
                    <a:pt x="7200"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 name="Google Shape;39;p2"/>
            <p:cNvSpPr/>
            <p:nvPr/>
          </p:nvSpPr>
          <p:spPr>
            <a:xfrm>
              <a:off x="7229472" y="4220160"/>
              <a:ext cx="230400" cy="923328"/>
            </a:xfrm>
            <a:custGeom>
              <a:avLst/>
              <a:gdLst/>
              <a:ahLst/>
              <a:cxnLst/>
              <a:rect l="l" t="t" r="r" b="b"/>
              <a:pathLst>
                <a:path w="7200" h="28854" extrusionOk="0">
                  <a:moveTo>
                    <a:pt x="0" y="0"/>
                  </a:moveTo>
                  <a:lnTo>
                    <a:pt x="0" y="28854"/>
                  </a:lnTo>
                  <a:lnTo>
                    <a:pt x="7200" y="28854"/>
                  </a:lnTo>
                  <a:lnTo>
                    <a:pt x="7200" y="0"/>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 name="Google Shape;40;p2"/>
            <p:cNvSpPr/>
            <p:nvPr/>
          </p:nvSpPr>
          <p:spPr>
            <a:xfrm>
              <a:off x="7506272" y="3768288"/>
              <a:ext cx="230432" cy="1375200"/>
            </a:xfrm>
            <a:custGeom>
              <a:avLst/>
              <a:gdLst/>
              <a:ahLst/>
              <a:cxnLst/>
              <a:rect l="l" t="t" r="r" b="b"/>
              <a:pathLst>
                <a:path w="7201" h="42975" extrusionOk="0">
                  <a:moveTo>
                    <a:pt x="1" y="1"/>
                  </a:moveTo>
                  <a:lnTo>
                    <a:pt x="1" y="42975"/>
                  </a:lnTo>
                  <a:lnTo>
                    <a:pt x="7200" y="42975"/>
                  </a:lnTo>
                  <a:lnTo>
                    <a:pt x="7200"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 name="Google Shape;41;p2"/>
            <p:cNvSpPr/>
            <p:nvPr/>
          </p:nvSpPr>
          <p:spPr>
            <a:xfrm>
              <a:off x="7784896" y="4004032"/>
              <a:ext cx="228608" cy="1139456"/>
            </a:xfrm>
            <a:custGeom>
              <a:avLst/>
              <a:gdLst/>
              <a:ahLst/>
              <a:cxnLst/>
              <a:rect l="l" t="t" r="r" b="b"/>
              <a:pathLst>
                <a:path w="7144" h="35608" extrusionOk="0">
                  <a:moveTo>
                    <a:pt x="0" y="1"/>
                  </a:moveTo>
                  <a:lnTo>
                    <a:pt x="0" y="35608"/>
                  </a:lnTo>
                  <a:lnTo>
                    <a:pt x="7144" y="35608"/>
                  </a:lnTo>
                  <a:lnTo>
                    <a:pt x="7144"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 name="Google Shape;42;p2"/>
            <p:cNvSpPr/>
            <p:nvPr/>
          </p:nvSpPr>
          <p:spPr>
            <a:xfrm>
              <a:off x="8061696" y="3596864"/>
              <a:ext cx="230432" cy="1546624"/>
            </a:xfrm>
            <a:custGeom>
              <a:avLst/>
              <a:gdLst/>
              <a:ahLst/>
              <a:cxnLst/>
              <a:rect l="l" t="t" r="r" b="b"/>
              <a:pathLst>
                <a:path w="7201" h="48332" extrusionOk="0">
                  <a:moveTo>
                    <a:pt x="1" y="0"/>
                  </a:moveTo>
                  <a:lnTo>
                    <a:pt x="1" y="48332"/>
                  </a:lnTo>
                  <a:lnTo>
                    <a:pt x="7200" y="48332"/>
                  </a:lnTo>
                  <a:lnTo>
                    <a:pt x="7200" y="0"/>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 name="Google Shape;43;p2"/>
            <p:cNvSpPr/>
            <p:nvPr/>
          </p:nvSpPr>
          <p:spPr>
            <a:xfrm>
              <a:off x="8338528" y="3514688"/>
              <a:ext cx="230400" cy="1628800"/>
            </a:xfrm>
            <a:custGeom>
              <a:avLst/>
              <a:gdLst/>
              <a:ahLst/>
              <a:cxnLst/>
              <a:rect l="l" t="t" r="r" b="b"/>
              <a:pathLst>
                <a:path w="7200" h="50900" extrusionOk="0">
                  <a:moveTo>
                    <a:pt x="0" y="1"/>
                  </a:moveTo>
                  <a:lnTo>
                    <a:pt x="0" y="50900"/>
                  </a:lnTo>
                  <a:lnTo>
                    <a:pt x="7200" y="50900"/>
                  </a:lnTo>
                  <a:lnTo>
                    <a:pt x="7200"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 name="Google Shape;44;p2"/>
            <p:cNvSpPr/>
            <p:nvPr/>
          </p:nvSpPr>
          <p:spPr>
            <a:xfrm>
              <a:off x="8615360" y="3939744"/>
              <a:ext cx="230400" cy="1203744"/>
            </a:xfrm>
            <a:custGeom>
              <a:avLst/>
              <a:gdLst/>
              <a:ahLst/>
              <a:cxnLst/>
              <a:rect l="l" t="t" r="r" b="b"/>
              <a:pathLst>
                <a:path w="7200" h="37617" extrusionOk="0">
                  <a:moveTo>
                    <a:pt x="0" y="1"/>
                  </a:moveTo>
                  <a:lnTo>
                    <a:pt x="0" y="37617"/>
                  </a:lnTo>
                  <a:lnTo>
                    <a:pt x="7200" y="37617"/>
                  </a:lnTo>
                  <a:lnTo>
                    <a:pt x="7200"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 name="Google Shape;45;p2"/>
            <p:cNvSpPr/>
            <p:nvPr/>
          </p:nvSpPr>
          <p:spPr>
            <a:xfrm>
              <a:off x="8893952" y="3596864"/>
              <a:ext cx="228640" cy="1546624"/>
            </a:xfrm>
            <a:custGeom>
              <a:avLst/>
              <a:gdLst/>
              <a:ahLst/>
              <a:cxnLst/>
              <a:rect l="l" t="t" r="r" b="b"/>
              <a:pathLst>
                <a:path w="7145" h="48332" extrusionOk="0">
                  <a:moveTo>
                    <a:pt x="1" y="0"/>
                  </a:moveTo>
                  <a:lnTo>
                    <a:pt x="1" y="48332"/>
                  </a:lnTo>
                  <a:lnTo>
                    <a:pt x="7144" y="48332"/>
                  </a:lnTo>
                  <a:lnTo>
                    <a:pt x="7144" y="0"/>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46" name="Google Shape;46;p2"/>
          <p:cNvGrpSpPr/>
          <p:nvPr/>
        </p:nvGrpSpPr>
        <p:grpSpPr>
          <a:xfrm>
            <a:off x="28550" y="3359978"/>
            <a:ext cx="9094048" cy="1783611"/>
            <a:chOff x="28544" y="4157632"/>
            <a:chExt cx="9094048" cy="985856"/>
          </a:xfrm>
        </p:grpSpPr>
        <p:sp>
          <p:nvSpPr>
            <p:cNvPr id="47" name="Google Shape;47;p2"/>
            <p:cNvSpPr/>
            <p:nvPr/>
          </p:nvSpPr>
          <p:spPr>
            <a:xfrm>
              <a:off x="435744" y="4782720"/>
              <a:ext cx="92896" cy="360768"/>
            </a:xfrm>
            <a:custGeom>
              <a:avLst/>
              <a:gdLst/>
              <a:ahLst/>
              <a:cxnLst/>
              <a:rect l="l" t="t" r="r" b="b"/>
              <a:pathLst>
                <a:path w="2903" h="11274" extrusionOk="0">
                  <a:moveTo>
                    <a:pt x="1" y="0"/>
                  </a:moveTo>
                  <a:lnTo>
                    <a:pt x="1" y="11274"/>
                  </a:lnTo>
                  <a:lnTo>
                    <a:pt x="2903" y="11274"/>
                  </a:lnTo>
                  <a:lnTo>
                    <a:pt x="2903" y="0"/>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 name="Google Shape;48;p2"/>
            <p:cNvSpPr/>
            <p:nvPr/>
          </p:nvSpPr>
          <p:spPr>
            <a:xfrm>
              <a:off x="300032" y="4638048"/>
              <a:ext cx="92896" cy="505440"/>
            </a:xfrm>
            <a:custGeom>
              <a:avLst/>
              <a:gdLst/>
              <a:ahLst/>
              <a:cxnLst/>
              <a:rect l="l" t="t" r="r" b="b"/>
              <a:pathLst>
                <a:path w="2903" h="15795" extrusionOk="0">
                  <a:moveTo>
                    <a:pt x="0" y="1"/>
                  </a:moveTo>
                  <a:lnTo>
                    <a:pt x="0" y="15795"/>
                  </a:lnTo>
                  <a:lnTo>
                    <a:pt x="2902" y="15795"/>
                  </a:lnTo>
                  <a:lnTo>
                    <a:pt x="2902"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 name="Google Shape;49;p2"/>
            <p:cNvSpPr/>
            <p:nvPr/>
          </p:nvSpPr>
          <p:spPr>
            <a:xfrm>
              <a:off x="164288" y="4571968"/>
              <a:ext cx="92896" cy="571520"/>
            </a:xfrm>
            <a:custGeom>
              <a:avLst/>
              <a:gdLst/>
              <a:ahLst/>
              <a:cxnLst/>
              <a:rect l="l" t="t" r="r" b="b"/>
              <a:pathLst>
                <a:path w="2903" h="17860" extrusionOk="0">
                  <a:moveTo>
                    <a:pt x="1" y="1"/>
                  </a:moveTo>
                  <a:lnTo>
                    <a:pt x="1" y="17860"/>
                  </a:lnTo>
                  <a:lnTo>
                    <a:pt x="2903" y="17860"/>
                  </a:lnTo>
                  <a:lnTo>
                    <a:pt x="2903"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 name="Google Shape;50;p2"/>
            <p:cNvSpPr/>
            <p:nvPr/>
          </p:nvSpPr>
          <p:spPr>
            <a:xfrm>
              <a:off x="28544" y="4739840"/>
              <a:ext cx="92928" cy="403648"/>
            </a:xfrm>
            <a:custGeom>
              <a:avLst/>
              <a:gdLst/>
              <a:ahLst/>
              <a:cxnLst/>
              <a:rect l="l" t="t" r="r" b="b"/>
              <a:pathLst>
                <a:path w="2904" h="12614" extrusionOk="0">
                  <a:moveTo>
                    <a:pt x="1" y="1"/>
                  </a:moveTo>
                  <a:lnTo>
                    <a:pt x="1" y="12614"/>
                  </a:lnTo>
                  <a:lnTo>
                    <a:pt x="2903" y="12614"/>
                  </a:lnTo>
                  <a:lnTo>
                    <a:pt x="2903"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 name="Google Shape;51;p2"/>
            <p:cNvSpPr/>
            <p:nvPr/>
          </p:nvSpPr>
          <p:spPr>
            <a:xfrm>
              <a:off x="712576" y="4571968"/>
              <a:ext cx="94688" cy="571520"/>
            </a:xfrm>
            <a:custGeom>
              <a:avLst/>
              <a:gdLst/>
              <a:ahLst/>
              <a:cxnLst/>
              <a:rect l="l" t="t" r="r" b="b"/>
              <a:pathLst>
                <a:path w="2959" h="17860" extrusionOk="0">
                  <a:moveTo>
                    <a:pt x="0" y="1"/>
                  </a:moveTo>
                  <a:lnTo>
                    <a:pt x="0" y="17860"/>
                  </a:lnTo>
                  <a:lnTo>
                    <a:pt x="2958" y="17860"/>
                  </a:lnTo>
                  <a:lnTo>
                    <a:pt x="2958"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 name="Google Shape;52;p2"/>
            <p:cNvSpPr/>
            <p:nvPr/>
          </p:nvSpPr>
          <p:spPr>
            <a:xfrm>
              <a:off x="576832" y="4752352"/>
              <a:ext cx="94688" cy="391136"/>
            </a:xfrm>
            <a:custGeom>
              <a:avLst/>
              <a:gdLst/>
              <a:ahLst/>
              <a:cxnLst/>
              <a:rect l="l" t="t" r="r" b="b"/>
              <a:pathLst>
                <a:path w="2959" h="12223" extrusionOk="0">
                  <a:moveTo>
                    <a:pt x="1" y="1"/>
                  </a:moveTo>
                  <a:lnTo>
                    <a:pt x="1" y="12223"/>
                  </a:lnTo>
                  <a:lnTo>
                    <a:pt x="2959" y="12223"/>
                  </a:lnTo>
                  <a:lnTo>
                    <a:pt x="2959"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 name="Google Shape;53;p2"/>
            <p:cNvSpPr/>
            <p:nvPr/>
          </p:nvSpPr>
          <p:spPr>
            <a:xfrm>
              <a:off x="989408" y="4386240"/>
              <a:ext cx="94656" cy="757248"/>
            </a:xfrm>
            <a:custGeom>
              <a:avLst/>
              <a:gdLst/>
              <a:ahLst/>
              <a:cxnLst/>
              <a:rect l="l" t="t" r="r" b="b"/>
              <a:pathLst>
                <a:path w="2958" h="23664" extrusionOk="0">
                  <a:moveTo>
                    <a:pt x="0" y="0"/>
                  </a:moveTo>
                  <a:lnTo>
                    <a:pt x="0" y="23664"/>
                  </a:lnTo>
                  <a:lnTo>
                    <a:pt x="2958" y="23664"/>
                  </a:lnTo>
                  <a:lnTo>
                    <a:pt x="2958" y="0"/>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 name="Google Shape;54;p2"/>
            <p:cNvSpPr/>
            <p:nvPr/>
          </p:nvSpPr>
          <p:spPr>
            <a:xfrm>
              <a:off x="853664" y="4500544"/>
              <a:ext cx="94688" cy="642944"/>
            </a:xfrm>
            <a:custGeom>
              <a:avLst/>
              <a:gdLst/>
              <a:ahLst/>
              <a:cxnLst/>
              <a:rect l="l" t="t" r="r" b="b"/>
              <a:pathLst>
                <a:path w="2959" h="20092" extrusionOk="0">
                  <a:moveTo>
                    <a:pt x="0" y="0"/>
                  </a:moveTo>
                  <a:lnTo>
                    <a:pt x="0" y="20092"/>
                  </a:lnTo>
                  <a:lnTo>
                    <a:pt x="2958" y="20092"/>
                  </a:lnTo>
                  <a:lnTo>
                    <a:pt x="2958" y="0"/>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 name="Google Shape;55;p2"/>
            <p:cNvSpPr/>
            <p:nvPr/>
          </p:nvSpPr>
          <p:spPr>
            <a:xfrm>
              <a:off x="1266208" y="4721984"/>
              <a:ext cx="94688" cy="421504"/>
            </a:xfrm>
            <a:custGeom>
              <a:avLst/>
              <a:gdLst/>
              <a:ahLst/>
              <a:cxnLst/>
              <a:rect l="l" t="t" r="r" b="b"/>
              <a:pathLst>
                <a:path w="2959" h="13172" extrusionOk="0">
                  <a:moveTo>
                    <a:pt x="1" y="1"/>
                  </a:moveTo>
                  <a:lnTo>
                    <a:pt x="1" y="13172"/>
                  </a:lnTo>
                  <a:lnTo>
                    <a:pt x="2959" y="13172"/>
                  </a:lnTo>
                  <a:lnTo>
                    <a:pt x="2959"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 name="Google Shape;56;p2"/>
            <p:cNvSpPr/>
            <p:nvPr/>
          </p:nvSpPr>
          <p:spPr>
            <a:xfrm>
              <a:off x="1130496" y="4518400"/>
              <a:ext cx="94688" cy="625088"/>
            </a:xfrm>
            <a:custGeom>
              <a:avLst/>
              <a:gdLst/>
              <a:ahLst/>
              <a:cxnLst/>
              <a:rect l="l" t="t" r="r" b="b"/>
              <a:pathLst>
                <a:path w="2959" h="19534" extrusionOk="0">
                  <a:moveTo>
                    <a:pt x="0" y="0"/>
                  </a:moveTo>
                  <a:lnTo>
                    <a:pt x="0" y="19534"/>
                  </a:lnTo>
                  <a:lnTo>
                    <a:pt x="2958" y="19534"/>
                  </a:lnTo>
                  <a:lnTo>
                    <a:pt x="2958" y="0"/>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 name="Google Shape;57;p2"/>
            <p:cNvSpPr/>
            <p:nvPr/>
          </p:nvSpPr>
          <p:spPr>
            <a:xfrm>
              <a:off x="1543040" y="4571968"/>
              <a:ext cx="94688" cy="571520"/>
            </a:xfrm>
            <a:custGeom>
              <a:avLst/>
              <a:gdLst/>
              <a:ahLst/>
              <a:cxnLst/>
              <a:rect l="l" t="t" r="r" b="b"/>
              <a:pathLst>
                <a:path w="2959" h="17860" extrusionOk="0">
                  <a:moveTo>
                    <a:pt x="0" y="1"/>
                  </a:moveTo>
                  <a:lnTo>
                    <a:pt x="0" y="17860"/>
                  </a:lnTo>
                  <a:lnTo>
                    <a:pt x="2958" y="17860"/>
                  </a:lnTo>
                  <a:lnTo>
                    <a:pt x="2958"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 name="Google Shape;58;p2"/>
            <p:cNvSpPr/>
            <p:nvPr/>
          </p:nvSpPr>
          <p:spPr>
            <a:xfrm>
              <a:off x="1407296" y="4721984"/>
              <a:ext cx="94688" cy="421504"/>
            </a:xfrm>
            <a:custGeom>
              <a:avLst/>
              <a:gdLst/>
              <a:ahLst/>
              <a:cxnLst/>
              <a:rect l="l" t="t" r="r" b="b"/>
              <a:pathLst>
                <a:path w="2959" h="13172" extrusionOk="0">
                  <a:moveTo>
                    <a:pt x="1" y="1"/>
                  </a:moveTo>
                  <a:lnTo>
                    <a:pt x="1" y="13172"/>
                  </a:lnTo>
                  <a:lnTo>
                    <a:pt x="2959" y="13172"/>
                  </a:lnTo>
                  <a:lnTo>
                    <a:pt x="2959"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 name="Google Shape;59;p2"/>
            <p:cNvSpPr/>
            <p:nvPr/>
          </p:nvSpPr>
          <p:spPr>
            <a:xfrm>
              <a:off x="1821632" y="4457664"/>
              <a:ext cx="92896" cy="685824"/>
            </a:xfrm>
            <a:custGeom>
              <a:avLst/>
              <a:gdLst/>
              <a:ahLst/>
              <a:cxnLst/>
              <a:rect l="l" t="t" r="r" b="b"/>
              <a:pathLst>
                <a:path w="2903" h="21432" extrusionOk="0">
                  <a:moveTo>
                    <a:pt x="1" y="1"/>
                  </a:moveTo>
                  <a:lnTo>
                    <a:pt x="1" y="21432"/>
                  </a:lnTo>
                  <a:lnTo>
                    <a:pt x="2903" y="21432"/>
                  </a:lnTo>
                  <a:lnTo>
                    <a:pt x="2903"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 name="Google Shape;60;p2"/>
            <p:cNvSpPr/>
            <p:nvPr/>
          </p:nvSpPr>
          <p:spPr>
            <a:xfrm>
              <a:off x="1685920" y="4638048"/>
              <a:ext cx="94688" cy="505440"/>
            </a:xfrm>
            <a:custGeom>
              <a:avLst/>
              <a:gdLst/>
              <a:ahLst/>
              <a:cxnLst/>
              <a:rect l="l" t="t" r="r" b="b"/>
              <a:pathLst>
                <a:path w="2959" h="15795" extrusionOk="0">
                  <a:moveTo>
                    <a:pt x="0" y="1"/>
                  </a:moveTo>
                  <a:lnTo>
                    <a:pt x="0" y="15795"/>
                  </a:lnTo>
                  <a:lnTo>
                    <a:pt x="2958" y="15795"/>
                  </a:lnTo>
                  <a:lnTo>
                    <a:pt x="2958"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 name="Google Shape;61;p2"/>
            <p:cNvSpPr/>
            <p:nvPr/>
          </p:nvSpPr>
          <p:spPr>
            <a:xfrm>
              <a:off x="2098464" y="4386240"/>
              <a:ext cx="94688" cy="757248"/>
            </a:xfrm>
            <a:custGeom>
              <a:avLst/>
              <a:gdLst/>
              <a:ahLst/>
              <a:cxnLst/>
              <a:rect l="l" t="t" r="r" b="b"/>
              <a:pathLst>
                <a:path w="2959" h="23664" extrusionOk="0">
                  <a:moveTo>
                    <a:pt x="0" y="0"/>
                  </a:moveTo>
                  <a:lnTo>
                    <a:pt x="0" y="23664"/>
                  </a:lnTo>
                  <a:lnTo>
                    <a:pt x="2958" y="23664"/>
                  </a:lnTo>
                  <a:lnTo>
                    <a:pt x="2958" y="0"/>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 name="Google Shape;62;p2"/>
            <p:cNvSpPr/>
            <p:nvPr/>
          </p:nvSpPr>
          <p:spPr>
            <a:xfrm>
              <a:off x="1962720" y="4457664"/>
              <a:ext cx="94688" cy="685824"/>
            </a:xfrm>
            <a:custGeom>
              <a:avLst/>
              <a:gdLst/>
              <a:ahLst/>
              <a:cxnLst/>
              <a:rect l="l" t="t" r="r" b="b"/>
              <a:pathLst>
                <a:path w="2959" h="21432" extrusionOk="0">
                  <a:moveTo>
                    <a:pt x="1" y="1"/>
                  </a:moveTo>
                  <a:lnTo>
                    <a:pt x="1" y="21432"/>
                  </a:lnTo>
                  <a:lnTo>
                    <a:pt x="2959" y="21432"/>
                  </a:lnTo>
                  <a:lnTo>
                    <a:pt x="2959"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 name="Google Shape;63;p2"/>
            <p:cNvSpPr/>
            <p:nvPr/>
          </p:nvSpPr>
          <p:spPr>
            <a:xfrm>
              <a:off x="2375296" y="4711264"/>
              <a:ext cx="94656" cy="432224"/>
            </a:xfrm>
            <a:custGeom>
              <a:avLst/>
              <a:gdLst/>
              <a:ahLst/>
              <a:cxnLst/>
              <a:rect l="l" t="t" r="r" b="b"/>
              <a:pathLst>
                <a:path w="2958" h="13507" extrusionOk="0">
                  <a:moveTo>
                    <a:pt x="0" y="1"/>
                  </a:moveTo>
                  <a:lnTo>
                    <a:pt x="0" y="13507"/>
                  </a:lnTo>
                  <a:lnTo>
                    <a:pt x="2958" y="13507"/>
                  </a:lnTo>
                  <a:lnTo>
                    <a:pt x="2958"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 name="Google Shape;64;p2"/>
            <p:cNvSpPr/>
            <p:nvPr/>
          </p:nvSpPr>
          <p:spPr>
            <a:xfrm>
              <a:off x="2239552" y="4536256"/>
              <a:ext cx="94688" cy="607232"/>
            </a:xfrm>
            <a:custGeom>
              <a:avLst/>
              <a:gdLst/>
              <a:ahLst/>
              <a:cxnLst/>
              <a:rect l="l" t="t" r="r" b="b"/>
              <a:pathLst>
                <a:path w="2959" h="18976" extrusionOk="0">
                  <a:moveTo>
                    <a:pt x="0" y="0"/>
                  </a:moveTo>
                  <a:lnTo>
                    <a:pt x="0" y="18976"/>
                  </a:lnTo>
                  <a:lnTo>
                    <a:pt x="2958" y="18976"/>
                  </a:lnTo>
                  <a:lnTo>
                    <a:pt x="2958" y="0"/>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 name="Google Shape;65;p2"/>
            <p:cNvSpPr/>
            <p:nvPr/>
          </p:nvSpPr>
          <p:spPr>
            <a:xfrm>
              <a:off x="2652096" y="4704128"/>
              <a:ext cx="94688" cy="439360"/>
            </a:xfrm>
            <a:custGeom>
              <a:avLst/>
              <a:gdLst/>
              <a:ahLst/>
              <a:cxnLst/>
              <a:rect l="l" t="t" r="r" b="b"/>
              <a:pathLst>
                <a:path w="2959" h="13730" extrusionOk="0">
                  <a:moveTo>
                    <a:pt x="1" y="1"/>
                  </a:moveTo>
                  <a:lnTo>
                    <a:pt x="1" y="13730"/>
                  </a:lnTo>
                  <a:lnTo>
                    <a:pt x="2959" y="13730"/>
                  </a:lnTo>
                  <a:lnTo>
                    <a:pt x="2959"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 name="Google Shape;66;p2"/>
            <p:cNvSpPr/>
            <p:nvPr/>
          </p:nvSpPr>
          <p:spPr>
            <a:xfrm>
              <a:off x="2516384" y="4764864"/>
              <a:ext cx="94688" cy="378624"/>
            </a:xfrm>
            <a:custGeom>
              <a:avLst/>
              <a:gdLst/>
              <a:ahLst/>
              <a:cxnLst/>
              <a:rect l="l" t="t" r="r" b="b"/>
              <a:pathLst>
                <a:path w="2959" h="11832" extrusionOk="0">
                  <a:moveTo>
                    <a:pt x="0" y="0"/>
                  </a:moveTo>
                  <a:lnTo>
                    <a:pt x="0" y="11832"/>
                  </a:lnTo>
                  <a:lnTo>
                    <a:pt x="2958" y="11832"/>
                  </a:lnTo>
                  <a:lnTo>
                    <a:pt x="2958" y="0"/>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 name="Google Shape;67;p2"/>
            <p:cNvSpPr/>
            <p:nvPr/>
          </p:nvSpPr>
          <p:spPr>
            <a:xfrm>
              <a:off x="2930720" y="4421952"/>
              <a:ext cx="92896" cy="721536"/>
            </a:xfrm>
            <a:custGeom>
              <a:avLst/>
              <a:gdLst/>
              <a:ahLst/>
              <a:cxnLst/>
              <a:rect l="l" t="t" r="r" b="b"/>
              <a:pathLst>
                <a:path w="2903" h="22548" extrusionOk="0">
                  <a:moveTo>
                    <a:pt x="0" y="1"/>
                  </a:moveTo>
                  <a:lnTo>
                    <a:pt x="0" y="22548"/>
                  </a:lnTo>
                  <a:lnTo>
                    <a:pt x="2902" y="22548"/>
                  </a:lnTo>
                  <a:lnTo>
                    <a:pt x="2902"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 name="Google Shape;68;p2"/>
            <p:cNvSpPr/>
            <p:nvPr/>
          </p:nvSpPr>
          <p:spPr>
            <a:xfrm>
              <a:off x="2794976" y="4638048"/>
              <a:ext cx="92896" cy="505440"/>
            </a:xfrm>
            <a:custGeom>
              <a:avLst/>
              <a:gdLst/>
              <a:ahLst/>
              <a:cxnLst/>
              <a:rect l="l" t="t" r="r" b="b"/>
              <a:pathLst>
                <a:path w="2903" h="15795" extrusionOk="0">
                  <a:moveTo>
                    <a:pt x="1" y="1"/>
                  </a:moveTo>
                  <a:lnTo>
                    <a:pt x="1" y="15795"/>
                  </a:lnTo>
                  <a:lnTo>
                    <a:pt x="2903" y="15795"/>
                  </a:lnTo>
                  <a:lnTo>
                    <a:pt x="2903"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 name="Google Shape;69;p2"/>
            <p:cNvSpPr/>
            <p:nvPr/>
          </p:nvSpPr>
          <p:spPr>
            <a:xfrm>
              <a:off x="3207520" y="4386240"/>
              <a:ext cx="94688" cy="757248"/>
            </a:xfrm>
            <a:custGeom>
              <a:avLst/>
              <a:gdLst/>
              <a:ahLst/>
              <a:cxnLst/>
              <a:rect l="l" t="t" r="r" b="b"/>
              <a:pathLst>
                <a:path w="2959" h="23664" extrusionOk="0">
                  <a:moveTo>
                    <a:pt x="1" y="0"/>
                  </a:moveTo>
                  <a:lnTo>
                    <a:pt x="1" y="23664"/>
                  </a:lnTo>
                  <a:lnTo>
                    <a:pt x="2959" y="23664"/>
                  </a:lnTo>
                  <a:lnTo>
                    <a:pt x="2959" y="0"/>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 name="Google Shape;70;p2"/>
            <p:cNvSpPr/>
            <p:nvPr/>
          </p:nvSpPr>
          <p:spPr>
            <a:xfrm>
              <a:off x="3071808" y="4314784"/>
              <a:ext cx="94688" cy="828704"/>
            </a:xfrm>
            <a:custGeom>
              <a:avLst/>
              <a:gdLst/>
              <a:ahLst/>
              <a:cxnLst/>
              <a:rect l="l" t="t" r="r" b="b"/>
              <a:pathLst>
                <a:path w="2959" h="25897" extrusionOk="0">
                  <a:moveTo>
                    <a:pt x="0" y="1"/>
                  </a:moveTo>
                  <a:lnTo>
                    <a:pt x="0" y="25897"/>
                  </a:lnTo>
                  <a:lnTo>
                    <a:pt x="2958" y="25897"/>
                  </a:lnTo>
                  <a:lnTo>
                    <a:pt x="2958"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 name="Google Shape;71;p2"/>
            <p:cNvSpPr/>
            <p:nvPr/>
          </p:nvSpPr>
          <p:spPr>
            <a:xfrm>
              <a:off x="3484352" y="4530912"/>
              <a:ext cx="94688" cy="612576"/>
            </a:xfrm>
            <a:custGeom>
              <a:avLst/>
              <a:gdLst/>
              <a:ahLst/>
              <a:cxnLst/>
              <a:rect l="l" t="t" r="r" b="b"/>
              <a:pathLst>
                <a:path w="2959" h="19143" extrusionOk="0">
                  <a:moveTo>
                    <a:pt x="0" y="0"/>
                  </a:moveTo>
                  <a:lnTo>
                    <a:pt x="0" y="19143"/>
                  </a:lnTo>
                  <a:lnTo>
                    <a:pt x="2958" y="19143"/>
                  </a:lnTo>
                  <a:lnTo>
                    <a:pt x="2958" y="0"/>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 name="Google Shape;72;p2"/>
            <p:cNvSpPr/>
            <p:nvPr/>
          </p:nvSpPr>
          <p:spPr>
            <a:xfrm>
              <a:off x="3348608" y="4314784"/>
              <a:ext cx="94688" cy="828704"/>
            </a:xfrm>
            <a:custGeom>
              <a:avLst/>
              <a:gdLst/>
              <a:ahLst/>
              <a:cxnLst/>
              <a:rect l="l" t="t" r="r" b="b"/>
              <a:pathLst>
                <a:path w="2959" h="25897" extrusionOk="0">
                  <a:moveTo>
                    <a:pt x="1" y="1"/>
                  </a:moveTo>
                  <a:lnTo>
                    <a:pt x="1" y="25897"/>
                  </a:lnTo>
                  <a:lnTo>
                    <a:pt x="2959" y="25897"/>
                  </a:lnTo>
                  <a:lnTo>
                    <a:pt x="2959"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 name="Google Shape;73;p2"/>
            <p:cNvSpPr/>
            <p:nvPr/>
          </p:nvSpPr>
          <p:spPr>
            <a:xfrm>
              <a:off x="3761184" y="4739840"/>
              <a:ext cx="94656" cy="403648"/>
            </a:xfrm>
            <a:custGeom>
              <a:avLst/>
              <a:gdLst/>
              <a:ahLst/>
              <a:cxnLst/>
              <a:rect l="l" t="t" r="r" b="b"/>
              <a:pathLst>
                <a:path w="2958" h="12614" extrusionOk="0">
                  <a:moveTo>
                    <a:pt x="0" y="1"/>
                  </a:moveTo>
                  <a:lnTo>
                    <a:pt x="0" y="12614"/>
                  </a:lnTo>
                  <a:lnTo>
                    <a:pt x="2958" y="12614"/>
                  </a:lnTo>
                  <a:lnTo>
                    <a:pt x="2958"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 name="Google Shape;74;p2"/>
            <p:cNvSpPr/>
            <p:nvPr/>
          </p:nvSpPr>
          <p:spPr>
            <a:xfrm>
              <a:off x="3625440" y="4457664"/>
              <a:ext cx="94688" cy="685824"/>
            </a:xfrm>
            <a:custGeom>
              <a:avLst/>
              <a:gdLst/>
              <a:ahLst/>
              <a:cxnLst/>
              <a:rect l="l" t="t" r="r" b="b"/>
              <a:pathLst>
                <a:path w="2959" h="21432" extrusionOk="0">
                  <a:moveTo>
                    <a:pt x="0" y="1"/>
                  </a:moveTo>
                  <a:lnTo>
                    <a:pt x="0" y="21432"/>
                  </a:lnTo>
                  <a:lnTo>
                    <a:pt x="2958" y="21432"/>
                  </a:lnTo>
                  <a:lnTo>
                    <a:pt x="2958"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 name="Google Shape;75;p2"/>
            <p:cNvSpPr/>
            <p:nvPr/>
          </p:nvSpPr>
          <p:spPr>
            <a:xfrm>
              <a:off x="4037984" y="4638048"/>
              <a:ext cx="94688" cy="505440"/>
            </a:xfrm>
            <a:custGeom>
              <a:avLst/>
              <a:gdLst/>
              <a:ahLst/>
              <a:cxnLst/>
              <a:rect l="l" t="t" r="r" b="b"/>
              <a:pathLst>
                <a:path w="2959" h="15795" extrusionOk="0">
                  <a:moveTo>
                    <a:pt x="1" y="1"/>
                  </a:moveTo>
                  <a:lnTo>
                    <a:pt x="1" y="15795"/>
                  </a:lnTo>
                  <a:lnTo>
                    <a:pt x="2959" y="15795"/>
                  </a:lnTo>
                  <a:lnTo>
                    <a:pt x="2959"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 name="Google Shape;76;p2"/>
            <p:cNvSpPr/>
            <p:nvPr/>
          </p:nvSpPr>
          <p:spPr>
            <a:xfrm>
              <a:off x="3902272" y="4836288"/>
              <a:ext cx="94656" cy="307200"/>
            </a:xfrm>
            <a:custGeom>
              <a:avLst/>
              <a:gdLst/>
              <a:ahLst/>
              <a:cxnLst/>
              <a:rect l="l" t="t" r="r" b="b"/>
              <a:pathLst>
                <a:path w="2958" h="9600" extrusionOk="0">
                  <a:moveTo>
                    <a:pt x="0" y="1"/>
                  </a:moveTo>
                  <a:lnTo>
                    <a:pt x="0" y="9600"/>
                  </a:lnTo>
                  <a:lnTo>
                    <a:pt x="2958" y="9600"/>
                  </a:lnTo>
                  <a:lnTo>
                    <a:pt x="2958"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 name="Google Shape;77;p2"/>
            <p:cNvSpPr/>
            <p:nvPr/>
          </p:nvSpPr>
          <p:spPr>
            <a:xfrm>
              <a:off x="4316608" y="4638048"/>
              <a:ext cx="94688" cy="505440"/>
            </a:xfrm>
            <a:custGeom>
              <a:avLst/>
              <a:gdLst/>
              <a:ahLst/>
              <a:cxnLst/>
              <a:rect l="l" t="t" r="r" b="b"/>
              <a:pathLst>
                <a:path w="2959" h="15795" extrusionOk="0">
                  <a:moveTo>
                    <a:pt x="0" y="1"/>
                  </a:moveTo>
                  <a:lnTo>
                    <a:pt x="0" y="15795"/>
                  </a:lnTo>
                  <a:lnTo>
                    <a:pt x="2958" y="15795"/>
                  </a:lnTo>
                  <a:lnTo>
                    <a:pt x="2958"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 name="Google Shape;78;p2"/>
            <p:cNvSpPr/>
            <p:nvPr/>
          </p:nvSpPr>
          <p:spPr>
            <a:xfrm>
              <a:off x="4180864" y="4739840"/>
              <a:ext cx="94688" cy="403648"/>
            </a:xfrm>
            <a:custGeom>
              <a:avLst/>
              <a:gdLst/>
              <a:ahLst/>
              <a:cxnLst/>
              <a:rect l="l" t="t" r="r" b="b"/>
              <a:pathLst>
                <a:path w="2959" h="12614" extrusionOk="0">
                  <a:moveTo>
                    <a:pt x="0" y="1"/>
                  </a:moveTo>
                  <a:lnTo>
                    <a:pt x="0" y="12614"/>
                  </a:lnTo>
                  <a:lnTo>
                    <a:pt x="2958" y="12614"/>
                  </a:lnTo>
                  <a:lnTo>
                    <a:pt x="2958"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 name="Google Shape;79;p2"/>
            <p:cNvSpPr/>
            <p:nvPr/>
          </p:nvSpPr>
          <p:spPr>
            <a:xfrm>
              <a:off x="4593408" y="4571968"/>
              <a:ext cx="94688" cy="571520"/>
            </a:xfrm>
            <a:custGeom>
              <a:avLst/>
              <a:gdLst/>
              <a:ahLst/>
              <a:cxnLst/>
              <a:rect l="l" t="t" r="r" b="b"/>
              <a:pathLst>
                <a:path w="2959" h="17860" extrusionOk="0">
                  <a:moveTo>
                    <a:pt x="1" y="1"/>
                  </a:moveTo>
                  <a:lnTo>
                    <a:pt x="1" y="17860"/>
                  </a:lnTo>
                  <a:lnTo>
                    <a:pt x="2959" y="17860"/>
                  </a:lnTo>
                  <a:lnTo>
                    <a:pt x="2959"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 name="Google Shape;80;p2"/>
            <p:cNvSpPr/>
            <p:nvPr/>
          </p:nvSpPr>
          <p:spPr>
            <a:xfrm>
              <a:off x="4457696" y="4739840"/>
              <a:ext cx="94688" cy="403648"/>
            </a:xfrm>
            <a:custGeom>
              <a:avLst/>
              <a:gdLst/>
              <a:ahLst/>
              <a:cxnLst/>
              <a:rect l="l" t="t" r="r" b="b"/>
              <a:pathLst>
                <a:path w="2959" h="12614" extrusionOk="0">
                  <a:moveTo>
                    <a:pt x="0" y="1"/>
                  </a:moveTo>
                  <a:lnTo>
                    <a:pt x="0" y="12614"/>
                  </a:lnTo>
                  <a:lnTo>
                    <a:pt x="2958" y="12614"/>
                  </a:lnTo>
                  <a:lnTo>
                    <a:pt x="2958"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 name="Google Shape;81;p2"/>
            <p:cNvSpPr/>
            <p:nvPr/>
          </p:nvSpPr>
          <p:spPr>
            <a:xfrm>
              <a:off x="4870240" y="4386240"/>
              <a:ext cx="94688" cy="757248"/>
            </a:xfrm>
            <a:custGeom>
              <a:avLst/>
              <a:gdLst/>
              <a:ahLst/>
              <a:cxnLst/>
              <a:rect l="l" t="t" r="r" b="b"/>
              <a:pathLst>
                <a:path w="2959" h="23664" extrusionOk="0">
                  <a:moveTo>
                    <a:pt x="0" y="0"/>
                  </a:moveTo>
                  <a:lnTo>
                    <a:pt x="0" y="23664"/>
                  </a:lnTo>
                  <a:lnTo>
                    <a:pt x="2958" y="23664"/>
                  </a:lnTo>
                  <a:lnTo>
                    <a:pt x="2958" y="0"/>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 name="Google Shape;82;p2"/>
            <p:cNvSpPr/>
            <p:nvPr/>
          </p:nvSpPr>
          <p:spPr>
            <a:xfrm>
              <a:off x="4734496" y="4457664"/>
              <a:ext cx="94688" cy="685824"/>
            </a:xfrm>
            <a:custGeom>
              <a:avLst/>
              <a:gdLst/>
              <a:ahLst/>
              <a:cxnLst/>
              <a:rect l="l" t="t" r="r" b="b"/>
              <a:pathLst>
                <a:path w="2959" h="21432" extrusionOk="0">
                  <a:moveTo>
                    <a:pt x="1" y="1"/>
                  </a:moveTo>
                  <a:lnTo>
                    <a:pt x="1" y="21432"/>
                  </a:lnTo>
                  <a:lnTo>
                    <a:pt x="2959" y="21432"/>
                  </a:lnTo>
                  <a:lnTo>
                    <a:pt x="2959"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 name="Google Shape;83;p2"/>
            <p:cNvSpPr/>
            <p:nvPr/>
          </p:nvSpPr>
          <p:spPr>
            <a:xfrm>
              <a:off x="5147072" y="4157632"/>
              <a:ext cx="94656" cy="985856"/>
            </a:xfrm>
            <a:custGeom>
              <a:avLst/>
              <a:gdLst/>
              <a:ahLst/>
              <a:cxnLst/>
              <a:rect l="l" t="t" r="r" b="b"/>
              <a:pathLst>
                <a:path w="2958" h="30808" extrusionOk="0">
                  <a:moveTo>
                    <a:pt x="0" y="1"/>
                  </a:moveTo>
                  <a:lnTo>
                    <a:pt x="0" y="30808"/>
                  </a:lnTo>
                  <a:lnTo>
                    <a:pt x="2958" y="30808"/>
                  </a:lnTo>
                  <a:lnTo>
                    <a:pt x="2958"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 name="Google Shape;84;p2"/>
            <p:cNvSpPr/>
            <p:nvPr/>
          </p:nvSpPr>
          <p:spPr>
            <a:xfrm>
              <a:off x="5011328" y="4229088"/>
              <a:ext cx="94688" cy="914400"/>
            </a:xfrm>
            <a:custGeom>
              <a:avLst/>
              <a:gdLst/>
              <a:ahLst/>
              <a:cxnLst/>
              <a:rect l="l" t="t" r="r" b="b"/>
              <a:pathLst>
                <a:path w="2959" h="28575" extrusionOk="0">
                  <a:moveTo>
                    <a:pt x="0" y="0"/>
                  </a:moveTo>
                  <a:lnTo>
                    <a:pt x="0" y="28575"/>
                  </a:lnTo>
                  <a:lnTo>
                    <a:pt x="2958" y="28575"/>
                  </a:lnTo>
                  <a:lnTo>
                    <a:pt x="2958" y="0"/>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 name="Google Shape;85;p2"/>
            <p:cNvSpPr/>
            <p:nvPr/>
          </p:nvSpPr>
          <p:spPr>
            <a:xfrm>
              <a:off x="5425664" y="4571968"/>
              <a:ext cx="94688" cy="571520"/>
            </a:xfrm>
            <a:custGeom>
              <a:avLst/>
              <a:gdLst/>
              <a:ahLst/>
              <a:cxnLst/>
              <a:rect l="l" t="t" r="r" b="b"/>
              <a:pathLst>
                <a:path w="2959" h="17860" extrusionOk="0">
                  <a:moveTo>
                    <a:pt x="0" y="1"/>
                  </a:moveTo>
                  <a:lnTo>
                    <a:pt x="0" y="17860"/>
                  </a:lnTo>
                  <a:lnTo>
                    <a:pt x="2958" y="17860"/>
                  </a:lnTo>
                  <a:lnTo>
                    <a:pt x="2958"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 name="Google Shape;86;p2"/>
            <p:cNvSpPr/>
            <p:nvPr/>
          </p:nvSpPr>
          <p:spPr>
            <a:xfrm>
              <a:off x="5289920" y="4277280"/>
              <a:ext cx="94688" cy="866208"/>
            </a:xfrm>
            <a:custGeom>
              <a:avLst/>
              <a:gdLst/>
              <a:ahLst/>
              <a:cxnLst/>
              <a:rect l="l" t="t" r="r" b="b"/>
              <a:pathLst>
                <a:path w="2959" h="27069" extrusionOk="0">
                  <a:moveTo>
                    <a:pt x="1" y="1"/>
                  </a:moveTo>
                  <a:lnTo>
                    <a:pt x="1" y="27069"/>
                  </a:lnTo>
                  <a:lnTo>
                    <a:pt x="2959" y="27069"/>
                  </a:lnTo>
                  <a:lnTo>
                    <a:pt x="2959"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 name="Google Shape;87;p2"/>
            <p:cNvSpPr/>
            <p:nvPr/>
          </p:nvSpPr>
          <p:spPr>
            <a:xfrm>
              <a:off x="5702496" y="4721984"/>
              <a:ext cx="94688" cy="421504"/>
            </a:xfrm>
            <a:custGeom>
              <a:avLst/>
              <a:gdLst/>
              <a:ahLst/>
              <a:cxnLst/>
              <a:rect l="l" t="t" r="r" b="b"/>
              <a:pathLst>
                <a:path w="2959" h="13172" extrusionOk="0">
                  <a:moveTo>
                    <a:pt x="0" y="1"/>
                  </a:moveTo>
                  <a:lnTo>
                    <a:pt x="0" y="13172"/>
                  </a:lnTo>
                  <a:lnTo>
                    <a:pt x="2958" y="13172"/>
                  </a:lnTo>
                  <a:lnTo>
                    <a:pt x="2958"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 name="Google Shape;88;p2"/>
            <p:cNvSpPr/>
            <p:nvPr/>
          </p:nvSpPr>
          <p:spPr>
            <a:xfrm>
              <a:off x="5566752" y="4416608"/>
              <a:ext cx="94688" cy="726880"/>
            </a:xfrm>
            <a:custGeom>
              <a:avLst/>
              <a:gdLst/>
              <a:ahLst/>
              <a:cxnLst/>
              <a:rect l="l" t="t" r="r" b="b"/>
              <a:pathLst>
                <a:path w="2959" h="22715" extrusionOk="0">
                  <a:moveTo>
                    <a:pt x="0" y="0"/>
                  </a:moveTo>
                  <a:lnTo>
                    <a:pt x="0" y="22715"/>
                  </a:lnTo>
                  <a:lnTo>
                    <a:pt x="2958" y="22715"/>
                  </a:lnTo>
                  <a:lnTo>
                    <a:pt x="2958" y="0"/>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 name="Google Shape;89;p2"/>
            <p:cNvSpPr/>
            <p:nvPr/>
          </p:nvSpPr>
          <p:spPr>
            <a:xfrm>
              <a:off x="5979296" y="4571968"/>
              <a:ext cx="94688" cy="571520"/>
            </a:xfrm>
            <a:custGeom>
              <a:avLst/>
              <a:gdLst/>
              <a:ahLst/>
              <a:cxnLst/>
              <a:rect l="l" t="t" r="r" b="b"/>
              <a:pathLst>
                <a:path w="2959" h="17860" extrusionOk="0">
                  <a:moveTo>
                    <a:pt x="1" y="1"/>
                  </a:moveTo>
                  <a:lnTo>
                    <a:pt x="1" y="17860"/>
                  </a:lnTo>
                  <a:lnTo>
                    <a:pt x="2959" y="17860"/>
                  </a:lnTo>
                  <a:lnTo>
                    <a:pt x="2959"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 name="Google Shape;90;p2"/>
            <p:cNvSpPr/>
            <p:nvPr/>
          </p:nvSpPr>
          <p:spPr>
            <a:xfrm>
              <a:off x="5843584" y="4813088"/>
              <a:ext cx="94688" cy="330400"/>
            </a:xfrm>
            <a:custGeom>
              <a:avLst/>
              <a:gdLst/>
              <a:ahLst/>
              <a:cxnLst/>
              <a:rect l="l" t="t" r="r" b="b"/>
              <a:pathLst>
                <a:path w="2959" h="10325" extrusionOk="0">
                  <a:moveTo>
                    <a:pt x="0" y="0"/>
                  </a:moveTo>
                  <a:lnTo>
                    <a:pt x="0" y="10325"/>
                  </a:lnTo>
                  <a:lnTo>
                    <a:pt x="2958" y="10325"/>
                  </a:lnTo>
                  <a:lnTo>
                    <a:pt x="2958" y="0"/>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 name="Google Shape;91;p2"/>
            <p:cNvSpPr/>
            <p:nvPr/>
          </p:nvSpPr>
          <p:spPr>
            <a:xfrm>
              <a:off x="6256128" y="4807712"/>
              <a:ext cx="94688" cy="335776"/>
            </a:xfrm>
            <a:custGeom>
              <a:avLst/>
              <a:gdLst/>
              <a:ahLst/>
              <a:cxnLst/>
              <a:rect l="l" t="t" r="r" b="b"/>
              <a:pathLst>
                <a:path w="2959" h="10493" extrusionOk="0">
                  <a:moveTo>
                    <a:pt x="0" y="1"/>
                  </a:moveTo>
                  <a:lnTo>
                    <a:pt x="0" y="10493"/>
                  </a:lnTo>
                  <a:lnTo>
                    <a:pt x="2958" y="10493"/>
                  </a:lnTo>
                  <a:lnTo>
                    <a:pt x="2958"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 name="Google Shape;92;p2"/>
            <p:cNvSpPr/>
            <p:nvPr/>
          </p:nvSpPr>
          <p:spPr>
            <a:xfrm>
              <a:off x="6120384" y="4739840"/>
              <a:ext cx="94688" cy="403648"/>
            </a:xfrm>
            <a:custGeom>
              <a:avLst/>
              <a:gdLst/>
              <a:ahLst/>
              <a:cxnLst/>
              <a:rect l="l" t="t" r="r" b="b"/>
              <a:pathLst>
                <a:path w="2959" h="12614" extrusionOk="0">
                  <a:moveTo>
                    <a:pt x="1" y="1"/>
                  </a:moveTo>
                  <a:lnTo>
                    <a:pt x="1" y="12614"/>
                  </a:lnTo>
                  <a:lnTo>
                    <a:pt x="2959" y="12614"/>
                  </a:lnTo>
                  <a:lnTo>
                    <a:pt x="2959"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 name="Google Shape;93;p2"/>
            <p:cNvSpPr/>
            <p:nvPr/>
          </p:nvSpPr>
          <p:spPr>
            <a:xfrm>
              <a:off x="6534720" y="4505888"/>
              <a:ext cx="92896" cy="637600"/>
            </a:xfrm>
            <a:custGeom>
              <a:avLst/>
              <a:gdLst/>
              <a:ahLst/>
              <a:cxnLst/>
              <a:rect l="l" t="t" r="r" b="b"/>
              <a:pathLst>
                <a:path w="2903" h="19925" extrusionOk="0">
                  <a:moveTo>
                    <a:pt x="1" y="1"/>
                  </a:moveTo>
                  <a:lnTo>
                    <a:pt x="1" y="19925"/>
                  </a:lnTo>
                  <a:lnTo>
                    <a:pt x="2903" y="19925"/>
                  </a:lnTo>
                  <a:lnTo>
                    <a:pt x="2903"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 name="Google Shape;94;p2"/>
            <p:cNvSpPr/>
            <p:nvPr/>
          </p:nvSpPr>
          <p:spPr>
            <a:xfrm>
              <a:off x="6399008" y="4739840"/>
              <a:ext cx="92896" cy="403648"/>
            </a:xfrm>
            <a:custGeom>
              <a:avLst/>
              <a:gdLst/>
              <a:ahLst/>
              <a:cxnLst/>
              <a:rect l="l" t="t" r="r" b="b"/>
              <a:pathLst>
                <a:path w="2903" h="12614" extrusionOk="0">
                  <a:moveTo>
                    <a:pt x="0" y="1"/>
                  </a:moveTo>
                  <a:lnTo>
                    <a:pt x="0" y="12614"/>
                  </a:lnTo>
                  <a:lnTo>
                    <a:pt x="2902" y="12614"/>
                  </a:lnTo>
                  <a:lnTo>
                    <a:pt x="2902"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 name="Google Shape;95;p2"/>
            <p:cNvSpPr/>
            <p:nvPr/>
          </p:nvSpPr>
          <p:spPr>
            <a:xfrm>
              <a:off x="6811552" y="4807712"/>
              <a:ext cx="94688" cy="335776"/>
            </a:xfrm>
            <a:custGeom>
              <a:avLst/>
              <a:gdLst/>
              <a:ahLst/>
              <a:cxnLst/>
              <a:rect l="l" t="t" r="r" b="b"/>
              <a:pathLst>
                <a:path w="2959" h="10493" extrusionOk="0">
                  <a:moveTo>
                    <a:pt x="0" y="1"/>
                  </a:moveTo>
                  <a:lnTo>
                    <a:pt x="0" y="10493"/>
                  </a:lnTo>
                  <a:lnTo>
                    <a:pt x="2958" y="10493"/>
                  </a:lnTo>
                  <a:lnTo>
                    <a:pt x="2958"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 name="Google Shape;96;p2"/>
            <p:cNvSpPr/>
            <p:nvPr/>
          </p:nvSpPr>
          <p:spPr>
            <a:xfrm>
              <a:off x="6675808" y="4614848"/>
              <a:ext cx="94688" cy="528640"/>
            </a:xfrm>
            <a:custGeom>
              <a:avLst/>
              <a:gdLst/>
              <a:ahLst/>
              <a:cxnLst/>
              <a:rect l="l" t="t" r="r" b="b"/>
              <a:pathLst>
                <a:path w="2959" h="16520" extrusionOk="0">
                  <a:moveTo>
                    <a:pt x="1" y="0"/>
                  </a:moveTo>
                  <a:lnTo>
                    <a:pt x="1" y="16520"/>
                  </a:lnTo>
                  <a:lnTo>
                    <a:pt x="2959" y="16520"/>
                  </a:lnTo>
                  <a:lnTo>
                    <a:pt x="2959" y="0"/>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 name="Google Shape;97;p2"/>
            <p:cNvSpPr/>
            <p:nvPr/>
          </p:nvSpPr>
          <p:spPr>
            <a:xfrm>
              <a:off x="7088384" y="4739840"/>
              <a:ext cx="94688" cy="403648"/>
            </a:xfrm>
            <a:custGeom>
              <a:avLst/>
              <a:gdLst/>
              <a:ahLst/>
              <a:cxnLst/>
              <a:rect l="l" t="t" r="r" b="b"/>
              <a:pathLst>
                <a:path w="2959" h="12614" extrusionOk="0">
                  <a:moveTo>
                    <a:pt x="0" y="1"/>
                  </a:moveTo>
                  <a:lnTo>
                    <a:pt x="0" y="12614"/>
                  </a:lnTo>
                  <a:lnTo>
                    <a:pt x="2958" y="12614"/>
                  </a:lnTo>
                  <a:lnTo>
                    <a:pt x="2958"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 name="Google Shape;98;p2"/>
            <p:cNvSpPr/>
            <p:nvPr/>
          </p:nvSpPr>
          <p:spPr>
            <a:xfrm>
              <a:off x="6952640" y="4530912"/>
              <a:ext cx="94688" cy="612576"/>
            </a:xfrm>
            <a:custGeom>
              <a:avLst/>
              <a:gdLst/>
              <a:ahLst/>
              <a:cxnLst/>
              <a:rect l="l" t="t" r="r" b="b"/>
              <a:pathLst>
                <a:path w="2959" h="19143" extrusionOk="0">
                  <a:moveTo>
                    <a:pt x="0" y="0"/>
                  </a:moveTo>
                  <a:lnTo>
                    <a:pt x="0" y="19143"/>
                  </a:lnTo>
                  <a:lnTo>
                    <a:pt x="2958" y="19143"/>
                  </a:lnTo>
                  <a:lnTo>
                    <a:pt x="2958" y="0"/>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 name="Google Shape;99;p2"/>
            <p:cNvSpPr/>
            <p:nvPr/>
          </p:nvSpPr>
          <p:spPr>
            <a:xfrm>
              <a:off x="7365184" y="4739840"/>
              <a:ext cx="94688" cy="403648"/>
            </a:xfrm>
            <a:custGeom>
              <a:avLst/>
              <a:gdLst/>
              <a:ahLst/>
              <a:cxnLst/>
              <a:rect l="l" t="t" r="r" b="b"/>
              <a:pathLst>
                <a:path w="2959" h="12614" extrusionOk="0">
                  <a:moveTo>
                    <a:pt x="1" y="1"/>
                  </a:moveTo>
                  <a:lnTo>
                    <a:pt x="1" y="12614"/>
                  </a:lnTo>
                  <a:lnTo>
                    <a:pt x="2959" y="12614"/>
                  </a:lnTo>
                  <a:lnTo>
                    <a:pt x="2959"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 name="Google Shape;100;p2"/>
            <p:cNvSpPr/>
            <p:nvPr/>
          </p:nvSpPr>
          <p:spPr>
            <a:xfrm>
              <a:off x="7229472" y="4825568"/>
              <a:ext cx="94688" cy="317920"/>
            </a:xfrm>
            <a:custGeom>
              <a:avLst/>
              <a:gdLst/>
              <a:ahLst/>
              <a:cxnLst/>
              <a:rect l="l" t="t" r="r" b="b"/>
              <a:pathLst>
                <a:path w="2959" h="9935" extrusionOk="0">
                  <a:moveTo>
                    <a:pt x="0" y="1"/>
                  </a:moveTo>
                  <a:lnTo>
                    <a:pt x="0" y="9935"/>
                  </a:lnTo>
                  <a:lnTo>
                    <a:pt x="2958" y="9935"/>
                  </a:lnTo>
                  <a:lnTo>
                    <a:pt x="2958"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 name="Google Shape;101;p2"/>
            <p:cNvSpPr/>
            <p:nvPr/>
          </p:nvSpPr>
          <p:spPr>
            <a:xfrm>
              <a:off x="7643808" y="4632704"/>
              <a:ext cx="92896" cy="510784"/>
            </a:xfrm>
            <a:custGeom>
              <a:avLst/>
              <a:gdLst/>
              <a:ahLst/>
              <a:cxnLst/>
              <a:rect l="l" t="t" r="r" b="b"/>
              <a:pathLst>
                <a:path w="2903" h="15962" extrusionOk="0">
                  <a:moveTo>
                    <a:pt x="0" y="0"/>
                  </a:moveTo>
                  <a:lnTo>
                    <a:pt x="0" y="15962"/>
                  </a:lnTo>
                  <a:lnTo>
                    <a:pt x="2902" y="15962"/>
                  </a:lnTo>
                  <a:lnTo>
                    <a:pt x="2902" y="0"/>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 name="Google Shape;102;p2"/>
            <p:cNvSpPr/>
            <p:nvPr/>
          </p:nvSpPr>
          <p:spPr>
            <a:xfrm>
              <a:off x="7506272" y="4963104"/>
              <a:ext cx="94688" cy="180384"/>
            </a:xfrm>
            <a:custGeom>
              <a:avLst/>
              <a:gdLst/>
              <a:ahLst/>
              <a:cxnLst/>
              <a:rect l="l" t="t" r="r" b="b"/>
              <a:pathLst>
                <a:path w="2959" h="5637" extrusionOk="0">
                  <a:moveTo>
                    <a:pt x="1" y="0"/>
                  </a:moveTo>
                  <a:lnTo>
                    <a:pt x="1" y="5637"/>
                  </a:lnTo>
                  <a:lnTo>
                    <a:pt x="2959" y="5637"/>
                  </a:lnTo>
                  <a:lnTo>
                    <a:pt x="2959" y="0"/>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 name="Google Shape;103;p2"/>
            <p:cNvSpPr/>
            <p:nvPr/>
          </p:nvSpPr>
          <p:spPr>
            <a:xfrm>
              <a:off x="7920608" y="4909504"/>
              <a:ext cx="94688" cy="233984"/>
            </a:xfrm>
            <a:custGeom>
              <a:avLst/>
              <a:gdLst/>
              <a:ahLst/>
              <a:cxnLst/>
              <a:rect l="l" t="t" r="r" b="b"/>
              <a:pathLst>
                <a:path w="2959" h="7312" extrusionOk="0">
                  <a:moveTo>
                    <a:pt x="1" y="1"/>
                  </a:moveTo>
                  <a:lnTo>
                    <a:pt x="1" y="7312"/>
                  </a:lnTo>
                  <a:lnTo>
                    <a:pt x="2959" y="7312"/>
                  </a:lnTo>
                  <a:lnTo>
                    <a:pt x="2959"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 name="Google Shape;104;p2"/>
            <p:cNvSpPr/>
            <p:nvPr/>
          </p:nvSpPr>
          <p:spPr>
            <a:xfrm>
              <a:off x="7784896" y="4777344"/>
              <a:ext cx="94688" cy="366144"/>
            </a:xfrm>
            <a:custGeom>
              <a:avLst/>
              <a:gdLst/>
              <a:ahLst/>
              <a:cxnLst/>
              <a:rect l="l" t="t" r="r" b="b"/>
              <a:pathLst>
                <a:path w="2959" h="11442" extrusionOk="0">
                  <a:moveTo>
                    <a:pt x="0" y="1"/>
                  </a:moveTo>
                  <a:lnTo>
                    <a:pt x="0" y="11442"/>
                  </a:lnTo>
                  <a:lnTo>
                    <a:pt x="2958" y="11442"/>
                  </a:lnTo>
                  <a:lnTo>
                    <a:pt x="2958"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 name="Google Shape;105;p2"/>
            <p:cNvSpPr/>
            <p:nvPr/>
          </p:nvSpPr>
          <p:spPr>
            <a:xfrm>
              <a:off x="8197440" y="4571968"/>
              <a:ext cx="94688" cy="571520"/>
            </a:xfrm>
            <a:custGeom>
              <a:avLst/>
              <a:gdLst/>
              <a:ahLst/>
              <a:cxnLst/>
              <a:rect l="l" t="t" r="r" b="b"/>
              <a:pathLst>
                <a:path w="2959" h="17860" extrusionOk="0">
                  <a:moveTo>
                    <a:pt x="0" y="1"/>
                  </a:moveTo>
                  <a:lnTo>
                    <a:pt x="0" y="17860"/>
                  </a:lnTo>
                  <a:lnTo>
                    <a:pt x="2958" y="17860"/>
                  </a:lnTo>
                  <a:lnTo>
                    <a:pt x="2958"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 name="Google Shape;106;p2"/>
            <p:cNvSpPr/>
            <p:nvPr/>
          </p:nvSpPr>
          <p:spPr>
            <a:xfrm>
              <a:off x="8061696" y="4777344"/>
              <a:ext cx="94688" cy="366144"/>
            </a:xfrm>
            <a:custGeom>
              <a:avLst/>
              <a:gdLst/>
              <a:ahLst/>
              <a:cxnLst/>
              <a:rect l="l" t="t" r="r" b="b"/>
              <a:pathLst>
                <a:path w="2959" h="11442" extrusionOk="0">
                  <a:moveTo>
                    <a:pt x="1" y="1"/>
                  </a:moveTo>
                  <a:lnTo>
                    <a:pt x="1" y="11442"/>
                  </a:lnTo>
                  <a:lnTo>
                    <a:pt x="2959" y="11442"/>
                  </a:lnTo>
                  <a:lnTo>
                    <a:pt x="2959"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 name="Google Shape;107;p2"/>
            <p:cNvSpPr/>
            <p:nvPr/>
          </p:nvSpPr>
          <p:spPr>
            <a:xfrm>
              <a:off x="8474272" y="4721984"/>
              <a:ext cx="94656" cy="421504"/>
            </a:xfrm>
            <a:custGeom>
              <a:avLst/>
              <a:gdLst/>
              <a:ahLst/>
              <a:cxnLst/>
              <a:rect l="l" t="t" r="r" b="b"/>
              <a:pathLst>
                <a:path w="2958" h="13172" extrusionOk="0">
                  <a:moveTo>
                    <a:pt x="0" y="1"/>
                  </a:moveTo>
                  <a:lnTo>
                    <a:pt x="0" y="13172"/>
                  </a:lnTo>
                  <a:lnTo>
                    <a:pt x="2958" y="13172"/>
                  </a:lnTo>
                  <a:lnTo>
                    <a:pt x="2958"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 name="Google Shape;108;p2"/>
            <p:cNvSpPr/>
            <p:nvPr/>
          </p:nvSpPr>
          <p:spPr>
            <a:xfrm>
              <a:off x="8338528" y="4488032"/>
              <a:ext cx="94688" cy="655456"/>
            </a:xfrm>
            <a:custGeom>
              <a:avLst/>
              <a:gdLst/>
              <a:ahLst/>
              <a:cxnLst/>
              <a:rect l="l" t="t" r="r" b="b"/>
              <a:pathLst>
                <a:path w="2959" h="20483" extrusionOk="0">
                  <a:moveTo>
                    <a:pt x="0" y="1"/>
                  </a:moveTo>
                  <a:lnTo>
                    <a:pt x="0" y="20483"/>
                  </a:lnTo>
                  <a:lnTo>
                    <a:pt x="2958" y="20483"/>
                  </a:lnTo>
                  <a:lnTo>
                    <a:pt x="2958"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 name="Google Shape;109;p2"/>
            <p:cNvSpPr/>
            <p:nvPr/>
          </p:nvSpPr>
          <p:spPr>
            <a:xfrm>
              <a:off x="8751072" y="4409440"/>
              <a:ext cx="94688" cy="734048"/>
            </a:xfrm>
            <a:custGeom>
              <a:avLst/>
              <a:gdLst/>
              <a:ahLst/>
              <a:cxnLst/>
              <a:rect l="l" t="t" r="r" b="b"/>
              <a:pathLst>
                <a:path w="2959" h="22939" extrusionOk="0">
                  <a:moveTo>
                    <a:pt x="1" y="1"/>
                  </a:moveTo>
                  <a:lnTo>
                    <a:pt x="1" y="22939"/>
                  </a:lnTo>
                  <a:lnTo>
                    <a:pt x="2959" y="22939"/>
                  </a:lnTo>
                  <a:lnTo>
                    <a:pt x="2959"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 name="Google Shape;110;p2"/>
            <p:cNvSpPr/>
            <p:nvPr/>
          </p:nvSpPr>
          <p:spPr>
            <a:xfrm>
              <a:off x="8615360" y="4295168"/>
              <a:ext cx="94688" cy="848320"/>
            </a:xfrm>
            <a:custGeom>
              <a:avLst/>
              <a:gdLst/>
              <a:ahLst/>
              <a:cxnLst/>
              <a:rect l="l" t="t" r="r" b="b"/>
              <a:pathLst>
                <a:path w="2959" h="26510" extrusionOk="0">
                  <a:moveTo>
                    <a:pt x="0" y="0"/>
                  </a:moveTo>
                  <a:lnTo>
                    <a:pt x="0" y="26510"/>
                  </a:lnTo>
                  <a:lnTo>
                    <a:pt x="2958" y="26510"/>
                  </a:lnTo>
                  <a:lnTo>
                    <a:pt x="2958" y="0"/>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 name="Google Shape;111;p2"/>
            <p:cNvSpPr/>
            <p:nvPr/>
          </p:nvSpPr>
          <p:spPr>
            <a:xfrm>
              <a:off x="9029696" y="4409440"/>
              <a:ext cx="92896" cy="734048"/>
            </a:xfrm>
            <a:custGeom>
              <a:avLst/>
              <a:gdLst/>
              <a:ahLst/>
              <a:cxnLst/>
              <a:rect l="l" t="t" r="r" b="b"/>
              <a:pathLst>
                <a:path w="2903" h="22939" extrusionOk="0">
                  <a:moveTo>
                    <a:pt x="0" y="1"/>
                  </a:moveTo>
                  <a:lnTo>
                    <a:pt x="0" y="22939"/>
                  </a:lnTo>
                  <a:lnTo>
                    <a:pt x="2902" y="22939"/>
                  </a:lnTo>
                  <a:lnTo>
                    <a:pt x="2902"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 name="Google Shape;112;p2"/>
            <p:cNvSpPr/>
            <p:nvPr/>
          </p:nvSpPr>
          <p:spPr>
            <a:xfrm>
              <a:off x="8893952" y="4180864"/>
              <a:ext cx="92896" cy="962624"/>
            </a:xfrm>
            <a:custGeom>
              <a:avLst/>
              <a:gdLst/>
              <a:ahLst/>
              <a:cxnLst/>
              <a:rect l="l" t="t" r="r" b="b"/>
              <a:pathLst>
                <a:path w="2903" h="30082" extrusionOk="0">
                  <a:moveTo>
                    <a:pt x="1" y="0"/>
                  </a:moveTo>
                  <a:lnTo>
                    <a:pt x="1" y="30082"/>
                  </a:lnTo>
                  <a:lnTo>
                    <a:pt x="2903" y="30082"/>
                  </a:lnTo>
                  <a:lnTo>
                    <a:pt x="2903" y="0"/>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13" name="Google Shape;113;p2"/>
          <p:cNvSpPr/>
          <p:nvPr/>
        </p:nvSpPr>
        <p:spPr>
          <a:xfrm>
            <a:off x="0" y="2229988"/>
            <a:ext cx="9144000" cy="1293056"/>
          </a:xfrm>
          <a:custGeom>
            <a:avLst/>
            <a:gdLst/>
            <a:ahLst/>
            <a:cxnLst/>
            <a:rect l="l" t="t" r="r" b="b"/>
            <a:pathLst>
              <a:path w="285750" h="40408" extrusionOk="0">
                <a:moveTo>
                  <a:pt x="160288" y="224"/>
                </a:moveTo>
                <a:lnTo>
                  <a:pt x="160455" y="279"/>
                </a:lnTo>
                <a:lnTo>
                  <a:pt x="160623" y="335"/>
                </a:lnTo>
                <a:lnTo>
                  <a:pt x="160679" y="503"/>
                </a:lnTo>
                <a:lnTo>
                  <a:pt x="160734" y="670"/>
                </a:lnTo>
                <a:lnTo>
                  <a:pt x="160679" y="838"/>
                </a:lnTo>
                <a:lnTo>
                  <a:pt x="160623" y="1005"/>
                </a:lnTo>
                <a:lnTo>
                  <a:pt x="160455" y="1061"/>
                </a:lnTo>
                <a:lnTo>
                  <a:pt x="160288" y="1117"/>
                </a:lnTo>
                <a:lnTo>
                  <a:pt x="160120" y="1061"/>
                </a:lnTo>
                <a:lnTo>
                  <a:pt x="159953" y="1005"/>
                </a:lnTo>
                <a:lnTo>
                  <a:pt x="159897" y="838"/>
                </a:lnTo>
                <a:lnTo>
                  <a:pt x="159841" y="670"/>
                </a:lnTo>
                <a:lnTo>
                  <a:pt x="159897" y="503"/>
                </a:lnTo>
                <a:lnTo>
                  <a:pt x="159953" y="335"/>
                </a:lnTo>
                <a:lnTo>
                  <a:pt x="160120" y="279"/>
                </a:lnTo>
                <a:lnTo>
                  <a:pt x="160288" y="224"/>
                </a:lnTo>
                <a:close/>
                <a:moveTo>
                  <a:pt x="264319" y="670"/>
                </a:moveTo>
                <a:lnTo>
                  <a:pt x="264486" y="726"/>
                </a:lnTo>
                <a:lnTo>
                  <a:pt x="264654" y="782"/>
                </a:lnTo>
                <a:lnTo>
                  <a:pt x="264709" y="949"/>
                </a:lnTo>
                <a:lnTo>
                  <a:pt x="264765" y="1117"/>
                </a:lnTo>
                <a:lnTo>
                  <a:pt x="264709" y="1284"/>
                </a:lnTo>
                <a:lnTo>
                  <a:pt x="264654" y="1451"/>
                </a:lnTo>
                <a:lnTo>
                  <a:pt x="264486" y="1507"/>
                </a:lnTo>
                <a:lnTo>
                  <a:pt x="264319" y="1563"/>
                </a:lnTo>
                <a:lnTo>
                  <a:pt x="264151" y="1507"/>
                </a:lnTo>
                <a:lnTo>
                  <a:pt x="263984" y="1451"/>
                </a:lnTo>
                <a:lnTo>
                  <a:pt x="263928" y="1284"/>
                </a:lnTo>
                <a:lnTo>
                  <a:pt x="263872" y="1117"/>
                </a:lnTo>
                <a:lnTo>
                  <a:pt x="263928" y="949"/>
                </a:lnTo>
                <a:lnTo>
                  <a:pt x="263984" y="782"/>
                </a:lnTo>
                <a:lnTo>
                  <a:pt x="264151" y="726"/>
                </a:lnTo>
                <a:lnTo>
                  <a:pt x="264319" y="670"/>
                </a:lnTo>
                <a:close/>
                <a:moveTo>
                  <a:pt x="281508" y="2902"/>
                </a:moveTo>
                <a:lnTo>
                  <a:pt x="281676" y="2958"/>
                </a:lnTo>
                <a:lnTo>
                  <a:pt x="281843" y="3014"/>
                </a:lnTo>
                <a:lnTo>
                  <a:pt x="281899" y="3182"/>
                </a:lnTo>
                <a:lnTo>
                  <a:pt x="281955" y="3349"/>
                </a:lnTo>
                <a:lnTo>
                  <a:pt x="281899" y="3516"/>
                </a:lnTo>
                <a:lnTo>
                  <a:pt x="281843" y="3684"/>
                </a:lnTo>
                <a:lnTo>
                  <a:pt x="281676" y="3740"/>
                </a:lnTo>
                <a:lnTo>
                  <a:pt x="281508" y="3795"/>
                </a:lnTo>
                <a:lnTo>
                  <a:pt x="281341" y="3740"/>
                </a:lnTo>
                <a:lnTo>
                  <a:pt x="281174" y="3684"/>
                </a:lnTo>
                <a:lnTo>
                  <a:pt x="281118" y="3516"/>
                </a:lnTo>
                <a:lnTo>
                  <a:pt x="281062" y="3349"/>
                </a:lnTo>
                <a:lnTo>
                  <a:pt x="281118" y="3182"/>
                </a:lnTo>
                <a:lnTo>
                  <a:pt x="281174" y="3014"/>
                </a:lnTo>
                <a:lnTo>
                  <a:pt x="281341" y="2958"/>
                </a:lnTo>
                <a:lnTo>
                  <a:pt x="281508" y="2902"/>
                </a:lnTo>
                <a:close/>
                <a:moveTo>
                  <a:pt x="177701" y="6251"/>
                </a:moveTo>
                <a:lnTo>
                  <a:pt x="177868" y="6307"/>
                </a:lnTo>
                <a:lnTo>
                  <a:pt x="178036" y="6363"/>
                </a:lnTo>
                <a:lnTo>
                  <a:pt x="178091" y="6530"/>
                </a:lnTo>
                <a:lnTo>
                  <a:pt x="178147" y="6698"/>
                </a:lnTo>
                <a:lnTo>
                  <a:pt x="178091" y="6865"/>
                </a:lnTo>
                <a:lnTo>
                  <a:pt x="178036" y="7032"/>
                </a:lnTo>
                <a:lnTo>
                  <a:pt x="177868" y="7088"/>
                </a:lnTo>
                <a:lnTo>
                  <a:pt x="177701" y="7144"/>
                </a:lnTo>
                <a:lnTo>
                  <a:pt x="177533" y="7088"/>
                </a:lnTo>
                <a:lnTo>
                  <a:pt x="177366" y="7032"/>
                </a:lnTo>
                <a:lnTo>
                  <a:pt x="177310" y="6865"/>
                </a:lnTo>
                <a:lnTo>
                  <a:pt x="177254" y="6698"/>
                </a:lnTo>
                <a:lnTo>
                  <a:pt x="177310" y="6530"/>
                </a:lnTo>
                <a:lnTo>
                  <a:pt x="177366" y="6363"/>
                </a:lnTo>
                <a:lnTo>
                  <a:pt x="177533" y="6307"/>
                </a:lnTo>
                <a:lnTo>
                  <a:pt x="177701" y="6251"/>
                </a:lnTo>
                <a:close/>
                <a:moveTo>
                  <a:pt x="90860" y="12055"/>
                </a:moveTo>
                <a:lnTo>
                  <a:pt x="91027" y="12111"/>
                </a:lnTo>
                <a:lnTo>
                  <a:pt x="91194" y="12167"/>
                </a:lnTo>
                <a:lnTo>
                  <a:pt x="91250" y="12334"/>
                </a:lnTo>
                <a:lnTo>
                  <a:pt x="91306" y="12502"/>
                </a:lnTo>
                <a:lnTo>
                  <a:pt x="91250" y="12669"/>
                </a:lnTo>
                <a:lnTo>
                  <a:pt x="91194" y="12837"/>
                </a:lnTo>
                <a:lnTo>
                  <a:pt x="91027" y="12893"/>
                </a:lnTo>
                <a:lnTo>
                  <a:pt x="90860" y="12948"/>
                </a:lnTo>
                <a:lnTo>
                  <a:pt x="90692" y="12893"/>
                </a:lnTo>
                <a:lnTo>
                  <a:pt x="90525" y="12837"/>
                </a:lnTo>
                <a:lnTo>
                  <a:pt x="90469" y="12669"/>
                </a:lnTo>
                <a:lnTo>
                  <a:pt x="90413" y="12502"/>
                </a:lnTo>
                <a:lnTo>
                  <a:pt x="90469" y="12334"/>
                </a:lnTo>
                <a:lnTo>
                  <a:pt x="90525" y="12167"/>
                </a:lnTo>
                <a:lnTo>
                  <a:pt x="90692" y="12111"/>
                </a:lnTo>
                <a:lnTo>
                  <a:pt x="90860" y="12055"/>
                </a:lnTo>
                <a:close/>
                <a:moveTo>
                  <a:pt x="246683" y="15404"/>
                </a:moveTo>
                <a:lnTo>
                  <a:pt x="246850" y="15460"/>
                </a:lnTo>
                <a:lnTo>
                  <a:pt x="247017" y="15516"/>
                </a:lnTo>
                <a:lnTo>
                  <a:pt x="247073" y="15683"/>
                </a:lnTo>
                <a:lnTo>
                  <a:pt x="247129" y="15851"/>
                </a:lnTo>
                <a:lnTo>
                  <a:pt x="247073" y="16018"/>
                </a:lnTo>
                <a:lnTo>
                  <a:pt x="247017" y="16185"/>
                </a:lnTo>
                <a:lnTo>
                  <a:pt x="246850" y="16241"/>
                </a:lnTo>
                <a:lnTo>
                  <a:pt x="246683" y="16297"/>
                </a:lnTo>
                <a:lnTo>
                  <a:pt x="246515" y="16241"/>
                </a:lnTo>
                <a:lnTo>
                  <a:pt x="246348" y="16185"/>
                </a:lnTo>
                <a:lnTo>
                  <a:pt x="246292" y="16018"/>
                </a:lnTo>
                <a:lnTo>
                  <a:pt x="246236" y="15851"/>
                </a:lnTo>
                <a:lnTo>
                  <a:pt x="246292" y="15683"/>
                </a:lnTo>
                <a:lnTo>
                  <a:pt x="246348" y="15516"/>
                </a:lnTo>
                <a:lnTo>
                  <a:pt x="246515" y="15460"/>
                </a:lnTo>
                <a:lnTo>
                  <a:pt x="246683" y="15404"/>
                </a:lnTo>
                <a:close/>
                <a:moveTo>
                  <a:pt x="142875" y="15627"/>
                </a:moveTo>
                <a:lnTo>
                  <a:pt x="143042" y="15683"/>
                </a:lnTo>
                <a:lnTo>
                  <a:pt x="143210" y="15739"/>
                </a:lnTo>
                <a:lnTo>
                  <a:pt x="143266" y="15906"/>
                </a:lnTo>
                <a:lnTo>
                  <a:pt x="143321" y="16074"/>
                </a:lnTo>
                <a:lnTo>
                  <a:pt x="143266" y="16241"/>
                </a:lnTo>
                <a:lnTo>
                  <a:pt x="143210" y="16409"/>
                </a:lnTo>
                <a:lnTo>
                  <a:pt x="143042" y="16464"/>
                </a:lnTo>
                <a:lnTo>
                  <a:pt x="142875" y="16520"/>
                </a:lnTo>
                <a:lnTo>
                  <a:pt x="142708" y="16464"/>
                </a:lnTo>
                <a:lnTo>
                  <a:pt x="142540" y="16409"/>
                </a:lnTo>
                <a:lnTo>
                  <a:pt x="142484" y="16241"/>
                </a:lnTo>
                <a:lnTo>
                  <a:pt x="142429" y="16074"/>
                </a:lnTo>
                <a:lnTo>
                  <a:pt x="142484" y="15906"/>
                </a:lnTo>
                <a:lnTo>
                  <a:pt x="142540" y="15739"/>
                </a:lnTo>
                <a:lnTo>
                  <a:pt x="142708" y="15683"/>
                </a:lnTo>
                <a:lnTo>
                  <a:pt x="142875" y="15627"/>
                </a:lnTo>
                <a:close/>
                <a:moveTo>
                  <a:pt x="125685" y="17413"/>
                </a:moveTo>
                <a:lnTo>
                  <a:pt x="125853" y="17469"/>
                </a:lnTo>
                <a:lnTo>
                  <a:pt x="126020" y="17525"/>
                </a:lnTo>
                <a:lnTo>
                  <a:pt x="126076" y="17692"/>
                </a:lnTo>
                <a:lnTo>
                  <a:pt x="126132" y="17860"/>
                </a:lnTo>
                <a:lnTo>
                  <a:pt x="126076" y="18027"/>
                </a:lnTo>
                <a:lnTo>
                  <a:pt x="126020" y="18195"/>
                </a:lnTo>
                <a:lnTo>
                  <a:pt x="125853" y="18250"/>
                </a:lnTo>
                <a:lnTo>
                  <a:pt x="125685" y="18306"/>
                </a:lnTo>
                <a:lnTo>
                  <a:pt x="125518" y="18250"/>
                </a:lnTo>
                <a:lnTo>
                  <a:pt x="125350" y="18195"/>
                </a:lnTo>
                <a:lnTo>
                  <a:pt x="125295" y="18027"/>
                </a:lnTo>
                <a:lnTo>
                  <a:pt x="125239" y="17860"/>
                </a:lnTo>
                <a:lnTo>
                  <a:pt x="125295" y="17692"/>
                </a:lnTo>
                <a:lnTo>
                  <a:pt x="125350" y="17525"/>
                </a:lnTo>
                <a:lnTo>
                  <a:pt x="125518" y="17469"/>
                </a:lnTo>
                <a:lnTo>
                  <a:pt x="125685" y="17413"/>
                </a:lnTo>
                <a:close/>
                <a:moveTo>
                  <a:pt x="73670" y="17636"/>
                </a:moveTo>
                <a:lnTo>
                  <a:pt x="73837" y="17692"/>
                </a:lnTo>
                <a:lnTo>
                  <a:pt x="74005" y="17748"/>
                </a:lnTo>
                <a:lnTo>
                  <a:pt x="74061" y="17915"/>
                </a:lnTo>
                <a:lnTo>
                  <a:pt x="74116" y="18083"/>
                </a:lnTo>
                <a:lnTo>
                  <a:pt x="74061" y="18250"/>
                </a:lnTo>
                <a:lnTo>
                  <a:pt x="74005" y="18418"/>
                </a:lnTo>
                <a:lnTo>
                  <a:pt x="73837" y="18474"/>
                </a:lnTo>
                <a:lnTo>
                  <a:pt x="73670" y="18529"/>
                </a:lnTo>
                <a:lnTo>
                  <a:pt x="73502" y="18474"/>
                </a:lnTo>
                <a:lnTo>
                  <a:pt x="73335" y="18418"/>
                </a:lnTo>
                <a:lnTo>
                  <a:pt x="73279" y="18250"/>
                </a:lnTo>
                <a:lnTo>
                  <a:pt x="73223" y="18083"/>
                </a:lnTo>
                <a:lnTo>
                  <a:pt x="73279" y="17915"/>
                </a:lnTo>
                <a:lnTo>
                  <a:pt x="73335" y="17748"/>
                </a:lnTo>
                <a:lnTo>
                  <a:pt x="73502" y="17692"/>
                </a:lnTo>
                <a:lnTo>
                  <a:pt x="73670" y="17636"/>
                </a:lnTo>
                <a:close/>
                <a:moveTo>
                  <a:pt x="21543" y="17971"/>
                </a:moveTo>
                <a:lnTo>
                  <a:pt x="21710" y="18027"/>
                </a:lnTo>
                <a:lnTo>
                  <a:pt x="21878" y="18083"/>
                </a:lnTo>
                <a:lnTo>
                  <a:pt x="21934" y="18250"/>
                </a:lnTo>
                <a:lnTo>
                  <a:pt x="21989" y="18418"/>
                </a:lnTo>
                <a:lnTo>
                  <a:pt x="21934" y="18585"/>
                </a:lnTo>
                <a:lnTo>
                  <a:pt x="21878" y="18753"/>
                </a:lnTo>
                <a:lnTo>
                  <a:pt x="21710" y="18808"/>
                </a:lnTo>
                <a:lnTo>
                  <a:pt x="21543" y="18864"/>
                </a:lnTo>
                <a:lnTo>
                  <a:pt x="21375" y="18808"/>
                </a:lnTo>
                <a:lnTo>
                  <a:pt x="21208" y="18753"/>
                </a:lnTo>
                <a:lnTo>
                  <a:pt x="21152" y="18585"/>
                </a:lnTo>
                <a:lnTo>
                  <a:pt x="21096" y="18418"/>
                </a:lnTo>
                <a:lnTo>
                  <a:pt x="21152" y="18250"/>
                </a:lnTo>
                <a:lnTo>
                  <a:pt x="21208" y="18083"/>
                </a:lnTo>
                <a:lnTo>
                  <a:pt x="21375" y="18027"/>
                </a:lnTo>
                <a:lnTo>
                  <a:pt x="21543" y="17971"/>
                </a:lnTo>
                <a:close/>
                <a:moveTo>
                  <a:pt x="229716" y="22101"/>
                </a:moveTo>
                <a:lnTo>
                  <a:pt x="229884" y="22157"/>
                </a:lnTo>
                <a:lnTo>
                  <a:pt x="230051" y="22213"/>
                </a:lnTo>
                <a:lnTo>
                  <a:pt x="230107" y="22380"/>
                </a:lnTo>
                <a:lnTo>
                  <a:pt x="230163" y="22548"/>
                </a:lnTo>
                <a:lnTo>
                  <a:pt x="230107" y="22715"/>
                </a:lnTo>
                <a:lnTo>
                  <a:pt x="230051" y="22883"/>
                </a:lnTo>
                <a:lnTo>
                  <a:pt x="229884" y="22938"/>
                </a:lnTo>
                <a:lnTo>
                  <a:pt x="229716" y="22994"/>
                </a:lnTo>
                <a:lnTo>
                  <a:pt x="229549" y="22938"/>
                </a:lnTo>
                <a:lnTo>
                  <a:pt x="229381" y="22883"/>
                </a:lnTo>
                <a:lnTo>
                  <a:pt x="229326" y="22715"/>
                </a:lnTo>
                <a:lnTo>
                  <a:pt x="229270" y="22548"/>
                </a:lnTo>
                <a:lnTo>
                  <a:pt x="229326" y="22380"/>
                </a:lnTo>
                <a:lnTo>
                  <a:pt x="229381" y="22213"/>
                </a:lnTo>
                <a:lnTo>
                  <a:pt x="229549" y="22157"/>
                </a:lnTo>
                <a:lnTo>
                  <a:pt x="229716" y="22101"/>
                </a:lnTo>
                <a:close/>
                <a:moveTo>
                  <a:pt x="194890" y="25450"/>
                </a:moveTo>
                <a:lnTo>
                  <a:pt x="195058" y="25506"/>
                </a:lnTo>
                <a:lnTo>
                  <a:pt x="195225" y="25562"/>
                </a:lnTo>
                <a:lnTo>
                  <a:pt x="195281" y="25729"/>
                </a:lnTo>
                <a:lnTo>
                  <a:pt x="195337" y="25896"/>
                </a:lnTo>
                <a:lnTo>
                  <a:pt x="195281" y="26064"/>
                </a:lnTo>
                <a:lnTo>
                  <a:pt x="195225" y="26231"/>
                </a:lnTo>
                <a:lnTo>
                  <a:pt x="195058" y="26287"/>
                </a:lnTo>
                <a:lnTo>
                  <a:pt x="194890" y="26343"/>
                </a:lnTo>
                <a:lnTo>
                  <a:pt x="194723" y="26287"/>
                </a:lnTo>
                <a:lnTo>
                  <a:pt x="194556" y="26231"/>
                </a:lnTo>
                <a:lnTo>
                  <a:pt x="194500" y="26064"/>
                </a:lnTo>
                <a:lnTo>
                  <a:pt x="194444" y="25896"/>
                </a:lnTo>
                <a:lnTo>
                  <a:pt x="194500" y="25729"/>
                </a:lnTo>
                <a:lnTo>
                  <a:pt x="194556" y="25562"/>
                </a:lnTo>
                <a:lnTo>
                  <a:pt x="194723" y="25506"/>
                </a:lnTo>
                <a:lnTo>
                  <a:pt x="194890" y="25450"/>
                </a:lnTo>
                <a:close/>
                <a:moveTo>
                  <a:pt x="4465" y="26789"/>
                </a:moveTo>
                <a:lnTo>
                  <a:pt x="4632" y="26845"/>
                </a:lnTo>
                <a:lnTo>
                  <a:pt x="4800" y="26901"/>
                </a:lnTo>
                <a:lnTo>
                  <a:pt x="4856" y="27068"/>
                </a:lnTo>
                <a:lnTo>
                  <a:pt x="4911" y="27236"/>
                </a:lnTo>
                <a:lnTo>
                  <a:pt x="4856" y="27403"/>
                </a:lnTo>
                <a:lnTo>
                  <a:pt x="4800" y="27571"/>
                </a:lnTo>
                <a:lnTo>
                  <a:pt x="4632" y="27627"/>
                </a:lnTo>
                <a:lnTo>
                  <a:pt x="4465" y="27682"/>
                </a:lnTo>
                <a:lnTo>
                  <a:pt x="4297" y="27627"/>
                </a:lnTo>
                <a:lnTo>
                  <a:pt x="4130" y="27571"/>
                </a:lnTo>
                <a:lnTo>
                  <a:pt x="4074" y="27403"/>
                </a:lnTo>
                <a:lnTo>
                  <a:pt x="4018" y="27236"/>
                </a:lnTo>
                <a:lnTo>
                  <a:pt x="4074" y="27068"/>
                </a:lnTo>
                <a:lnTo>
                  <a:pt x="4130" y="26901"/>
                </a:lnTo>
                <a:lnTo>
                  <a:pt x="4297" y="26845"/>
                </a:lnTo>
                <a:lnTo>
                  <a:pt x="4465" y="26789"/>
                </a:lnTo>
                <a:close/>
                <a:moveTo>
                  <a:pt x="108272" y="29915"/>
                </a:moveTo>
                <a:lnTo>
                  <a:pt x="108440" y="29971"/>
                </a:lnTo>
                <a:lnTo>
                  <a:pt x="108607" y="30026"/>
                </a:lnTo>
                <a:lnTo>
                  <a:pt x="108663" y="30194"/>
                </a:lnTo>
                <a:lnTo>
                  <a:pt x="108719" y="30361"/>
                </a:lnTo>
                <a:lnTo>
                  <a:pt x="108663" y="30529"/>
                </a:lnTo>
                <a:lnTo>
                  <a:pt x="108607" y="30696"/>
                </a:lnTo>
                <a:lnTo>
                  <a:pt x="108440" y="30752"/>
                </a:lnTo>
                <a:lnTo>
                  <a:pt x="108272" y="30808"/>
                </a:lnTo>
                <a:lnTo>
                  <a:pt x="108105" y="30752"/>
                </a:lnTo>
                <a:lnTo>
                  <a:pt x="107938" y="30696"/>
                </a:lnTo>
                <a:lnTo>
                  <a:pt x="107882" y="30529"/>
                </a:lnTo>
                <a:lnTo>
                  <a:pt x="107826" y="30361"/>
                </a:lnTo>
                <a:lnTo>
                  <a:pt x="107882" y="30194"/>
                </a:lnTo>
                <a:lnTo>
                  <a:pt x="107938" y="30026"/>
                </a:lnTo>
                <a:lnTo>
                  <a:pt x="108105" y="29971"/>
                </a:lnTo>
                <a:lnTo>
                  <a:pt x="108272" y="29915"/>
                </a:lnTo>
                <a:close/>
                <a:moveTo>
                  <a:pt x="212080" y="32147"/>
                </a:moveTo>
                <a:lnTo>
                  <a:pt x="212248" y="32203"/>
                </a:lnTo>
                <a:lnTo>
                  <a:pt x="212415" y="32259"/>
                </a:lnTo>
                <a:lnTo>
                  <a:pt x="212471" y="32426"/>
                </a:lnTo>
                <a:lnTo>
                  <a:pt x="212527" y="32594"/>
                </a:lnTo>
                <a:lnTo>
                  <a:pt x="212471" y="32761"/>
                </a:lnTo>
                <a:lnTo>
                  <a:pt x="212415" y="32928"/>
                </a:lnTo>
                <a:lnTo>
                  <a:pt x="212248" y="32984"/>
                </a:lnTo>
                <a:lnTo>
                  <a:pt x="212080" y="33040"/>
                </a:lnTo>
                <a:lnTo>
                  <a:pt x="211913" y="32984"/>
                </a:lnTo>
                <a:lnTo>
                  <a:pt x="211745" y="32928"/>
                </a:lnTo>
                <a:lnTo>
                  <a:pt x="211689" y="32761"/>
                </a:lnTo>
                <a:lnTo>
                  <a:pt x="211634" y="32594"/>
                </a:lnTo>
                <a:lnTo>
                  <a:pt x="211689" y="32426"/>
                </a:lnTo>
                <a:lnTo>
                  <a:pt x="211745" y="32259"/>
                </a:lnTo>
                <a:lnTo>
                  <a:pt x="211913" y="32203"/>
                </a:lnTo>
                <a:lnTo>
                  <a:pt x="212080" y="32147"/>
                </a:lnTo>
                <a:close/>
                <a:moveTo>
                  <a:pt x="56257" y="36389"/>
                </a:moveTo>
                <a:lnTo>
                  <a:pt x="56424" y="36445"/>
                </a:lnTo>
                <a:lnTo>
                  <a:pt x="56592" y="36500"/>
                </a:lnTo>
                <a:lnTo>
                  <a:pt x="56648" y="36668"/>
                </a:lnTo>
                <a:lnTo>
                  <a:pt x="56704" y="36835"/>
                </a:lnTo>
                <a:lnTo>
                  <a:pt x="56648" y="37003"/>
                </a:lnTo>
                <a:lnTo>
                  <a:pt x="56592" y="37170"/>
                </a:lnTo>
                <a:lnTo>
                  <a:pt x="56424" y="37226"/>
                </a:lnTo>
                <a:lnTo>
                  <a:pt x="56257" y="37282"/>
                </a:lnTo>
                <a:lnTo>
                  <a:pt x="56090" y="37226"/>
                </a:lnTo>
                <a:lnTo>
                  <a:pt x="55922" y="37170"/>
                </a:lnTo>
                <a:lnTo>
                  <a:pt x="55866" y="37003"/>
                </a:lnTo>
                <a:lnTo>
                  <a:pt x="55811" y="36835"/>
                </a:lnTo>
                <a:lnTo>
                  <a:pt x="55866" y="36668"/>
                </a:lnTo>
                <a:lnTo>
                  <a:pt x="55922" y="36500"/>
                </a:lnTo>
                <a:lnTo>
                  <a:pt x="56090" y="36445"/>
                </a:lnTo>
                <a:lnTo>
                  <a:pt x="56257" y="36389"/>
                </a:lnTo>
                <a:close/>
                <a:moveTo>
                  <a:pt x="39067" y="39291"/>
                </a:moveTo>
                <a:lnTo>
                  <a:pt x="39235" y="39347"/>
                </a:lnTo>
                <a:lnTo>
                  <a:pt x="39402" y="39403"/>
                </a:lnTo>
                <a:lnTo>
                  <a:pt x="39458" y="39570"/>
                </a:lnTo>
                <a:lnTo>
                  <a:pt x="39514" y="39737"/>
                </a:lnTo>
                <a:lnTo>
                  <a:pt x="39458" y="39905"/>
                </a:lnTo>
                <a:lnTo>
                  <a:pt x="39402" y="40072"/>
                </a:lnTo>
                <a:lnTo>
                  <a:pt x="39235" y="40128"/>
                </a:lnTo>
                <a:lnTo>
                  <a:pt x="39067" y="40184"/>
                </a:lnTo>
                <a:lnTo>
                  <a:pt x="38900" y="40128"/>
                </a:lnTo>
                <a:lnTo>
                  <a:pt x="38733" y="40072"/>
                </a:lnTo>
                <a:lnTo>
                  <a:pt x="38677" y="39905"/>
                </a:lnTo>
                <a:lnTo>
                  <a:pt x="38621" y="39737"/>
                </a:lnTo>
                <a:lnTo>
                  <a:pt x="38677" y="39570"/>
                </a:lnTo>
                <a:lnTo>
                  <a:pt x="38733" y="39403"/>
                </a:lnTo>
                <a:lnTo>
                  <a:pt x="38900" y="39347"/>
                </a:lnTo>
                <a:lnTo>
                  <a:pt x="39067" y="39291"/>
                </a:lnTo>
                <a:close/>
                <a:moveTo>
                  <a:pt x="160288" y="0"/>
                </a:moveTo>
                <a:lnTo>
                  <a:pt x="160009" y="56"/>
                </a:lnTo>
                <a:lnTo>
                  <a:pt x="159841" y="224"/>
                </a:lnTo>
                <a:lnTo>
                  <a:pt x="159674" y="391"/>
                </a:lnTo>
                <a:lnTo>
                  <a:pt x="159618" y="670"/>
                </a:lnTo>
                <a:lnTo>
                  <a:pt x="159674" y="893"/>
                </a:lnTo>
                <a:lnTo>
                  <a:pt x="143266" y="15571"/>
                </a:lnTo>
                <a:lnTo>
                  <a:pt x="143098" y="15460"/>
                </a:lnTo>
                <a:lnTo>
                  <a:pt x="142875" y="15404"/>
                </a:lnTo>
                <a:lnTo>
                  <a:pt x="142652" y="15460"/>
                </a:lnTo>
                <a:lnTo>
                  <a:pt x="142429" y="15571"/>
                </a:lnTo>
                <a:lnTo>
                  <a:pt x="142317" y="15739"/>
                </a:lnTo>
                <a:lnTo>
                  <a:pt x="142205" y="15906"/>
                </a:lnTo>
                <a:lnTo>
                  <a:pt x="126299" y="17581"/>
                </a:lnTo>
                <a:lnTo>
                  <a:pt x="126188" y="17413"/>
                </a:lnTo>
                <a:lnTo>
                  <a:pt x="126020" y="17302"/>
                </a:lnTo>
                <a:lnTo>
                  <a:pt x="125853" y="17190"/>
                </a:lnTo>
                <a:lnTo>
                  <a:pt x="125685" y="17190"/>
                </a:lnTo>
                <a:lnTo>
                  <a:pt x="125406" y="17246"/>
                </a:lnTo>
                <a:lnTo>
                  <a:pt x="125239" y="17413"/>
                </a:lnTo>
                <a:lnTo>
                  <a:pt x="125071" y="17581"/>
                </a:lnTo>
                <a:lnTo>
                  <a:pt x="125016" y="17860"/>
                </a:lnTo>
                <a:lnTo>
                  <a:pt x="125016" y="18027"/>
                </a:lnTo>
                <a:lnTo>
                  <a:pt x="108775" y="29915"/>
                </a:lnTo>
                <a:lnTo>
                  <a:pt x="108552" y="29747"/>
                </a:lnTo>
                <a:lnTo>
                  <a:pt x="108272" y="29691"/>
                </a:lnTo>
                <a:lnTo>
                  <a:pt x="107993" y="29747"/>
                </a:lnTo>
                <a:lnTo>
                  <a:pt x="107770" y="29915"/>
                </a:lnTo>
                <a:lnTo>
                  <a:pt x="91473" y="12781"/>
                </a:lnTo>
                <a:lnTo>
                  <a:pt x="91529" y="12502"/>
                </a:lnTo>
                <a:lnTo>
                  <a:pt x="91473" y="12223"/>
                </a:lnTo>
                <a:lnTo>
                  <a:pt x="91306" y="12055"/>
                </a:lnTo>
                <a:lnTo>
                  <a:pt x="91139" y="11888"/>
                </a:lnTo>
                <a:lnTo>
                  <a:pt x="90860" y="11832"/>
                </a:lnTo>
                <a:lnTo>
                  <a:pt x="90581" y="11888"/>
                </a:lnTo>
                <a:lnTo>
                  <a:pt x="90413" y="12055"/>
                </a:lnTo>
                <a:lnTo>
                  <a:pt x="90246" y="12223"/>
                </a:lnTo>
                <a:lnTo>
                  <a:pt x="90190" y="12502"/>
                </a:lnTo>
                <a:lnTo>
                  <a:pt x="74172" y="17636"/>
                </a:lnTo>
                <a:lnTo>
                  <a:pt x="73949" y="17469"/>
                </a:lnTo>
                <a:lnTo>
                  <a:pt x="73837" y="17413"/>
                </a:lnTo>
                <a:lnTo>
                  <a:pt x="73670" y="17413"/>
                </a:lnTo>
                <a:lnTo>
                  <a:pt x="73391" y="17469"/>
                </a:lnTo>
                <a:lnTo>
                  <a:pt x="73223" y="17636"/>
                </a:lnTo>
                <a:lnTo>
                  <a:pt x="73056" y="17804"/>
                </a:lnTo>
                <a:lnTo>
                  <a:pt x="73000" y="18083"/>
                </a:lnTo>
                <a:lnTo>
                  <a:pt x="73056" y="18362"/>
                </a:lnTo>
                <a:lnTo>
                  <a:pt x="56759" y="36389"/>
                </a:lnTo>
                <a:lnTo>
                  <a:pt x="56536" y="36221"/>
                </a:lnTo>
                <a:lnTo>
                  <a:pt x="56257" y="36165"/>
                </a:lnTo>
                <a:lnTo>
                  <a:pt x="55978" y="36221"/>
                </a:lnTo>
                <a:lnTo>
                  <a:pt x="55811" y="36389"/>
                </a:lnTo>
                <a:lnTo>
                  <a:pt x="55643" y="36556"/>
                </a:lnTo>
                <a:lnTo>
                  <a:pt x="55587" y="36835"/>
                </a:lnTo>
                <a:lnTo>
                  <a:pt x="55587" y="36947"/>
                </a:lnTo>
                <a:lnTo>
                  <a:pt x="39737" y="39626"/>
                </a:lnTo>
                <a:lnTo>
                  <a:pt x="39737" y="39737"/>
                </a:lnTo>
                <a:lnTo>
                  <a:pt x="39681" y="39458"/>
                </a:lnTo>
                <a:lnTo>
                  <a:pt x="39514" y="39291"/>
                </a:lnTo>
                <a:lnTo>
                  <a:pt x="39346" y="39123"/>
                </a:lnTo>
                <a:lnTo>
                  <a:pt x="39067" y="39068"/>
                </a:lnTo>
                <a:lnTo>
                  <a:pt x="38844" y="39123"/>
                </a:lnTo>
                <a:lnTo>
                  <a:pt x="38621" y="39235"/>
                </a:lnTo>
                <a:lnTo>
                  <a:pt x="22045" y="18864"/>
                </a:lnTo>
                <a:lnTo>
                  <a:pt x="22157" y="18641"/>
                </a:lnTo>
                <a:lnTo>
                  <a:pt x="22213" y="18418"/>
                </a:lnTo>
                <a:lnTo>
                  <a:pt x="22157" y="18139"/>
                </a:lnTo>
                <a:lnTo>
                  <a:pt x="21989" y="17971"/>
                </a:lnTo>
                <a:lnTo>
                  <a:pt x="21822" y="17804"/>
                </a:lnTo>
                <a:lnTo>
                  <a:pt x="21543" y="17748"/>
                </a:lnTo>
                <a:lnTo>
                  <a:pt x="21264" y="17804"/>
                </a:lnTo>
                <a:lnTo>
                  <a:pt x="21096" y="17971"/>
                </a:lnTo>
                <a:lnTo>
                  <a:pt x="20929" y="18139"/>
                </a:lnTo>
                <a:lnTo>
                  <a:pt x="20873" y="18418"/>
                </a:lnTo>
                <a:lnTo>
                  <a:pt x="20929" y="18641"/>
                </a:lnTo>
                <a:lnTo>
                  <a:pt x="4967" y="26789"/>
                </a:lnTo>
                <a:lnTo>
                  <a:pt x="4744" y="26622"/>
                </a:lnTo>
                <a:lnTo>
                  <a:pt x="4465" y="26566"/>
                </a:lnTo>
                <a:lnTo>
                  <a:pt x="4242" y="26622"/>
                </a:lnTo>
                <a:lnTo>
                  <a:pt x="4018" y="26734"/>
                </a:lnTo>
                <a:lnTo>
                  <a:pt x="0" y="24948"/>
                </a:lnTo>
                <a:lnTo>
                  <a:pt x="0" y="25171"/>
                </a:lnTo>
                <a:lnTo>
                  <a:pt x="3851" y="26901"/>
                </a:lnTo>
                <a:lnTo>
                  <a:pt x="3795" y="27068"/>
                </a:lnTo>
                <a:lnTo>
                  <a:pt x="3795" y="27236"/>
                </a:lnTo>
                <a:lnTo>
                  <a:pt x="3851" y="27515"/>
                </a:lnTo>
                <a:lnTo>
                  <a:pt x="4018" y="27682"/>
                </a:lnTo>
                <a:lnTo>
                  <a:pt x="4186" y="27850"/>
                </a:lnTo>
                <a:lnTo>
                  <a:pt x="4465" y="27906"/>
                </a:lnTo>
                <a:lnTo>
                  <a:pt x="4744" y="27850"/>
                </a:lnTo>
                <a:lnTo>
                  <a:pt x="4911" y="27682"/>
                </a:lnTo>
                <a:lnTo>
                  <a:pt x="5079" y="27515"/>
                </a:lnTo>
                <a:lnTo>
                  <a:pt x="5135" y="27236"/>
                </a:lnTo>
                <a:lnTo>
                  <a:pt x="5079" y="27013"/>
                </a:lnTo>
                <a:lnTo>
                  <a:pt x="20985" y="18808"/>
                </a:lnTo>
                <a:lnTo>
                  <a:pt x="21096" y="18920"/>
                </a:lnTo>
                <a:lnTo>
                  <a:pt x="21264" y="19032"/>
                </a:lnTo>
                <a:lnTo>
                  <a:pt x="21375" y="19088"/>
                </a:lnTo>
                <a:lnTo>
                  <a:pt x="21710" y="19088"/>
                </a:lnTo>
                <a:lnTo>
                  <a:pt x="21878" y="18976"/>
                </a:lnTo>
                <a:lnTo>
                  <a:pt x="38453" y="39458"/>
                </a:lnTo>
                <a:lnTo>
                  <a:pt x="38398" y="39570"/>
                </a:lnTo>
                <a:lnTo>
                  <a:pt x="38398" y="39737"/>
                </a:lnTo>
                <a:lnTo>
                  <a:pt x="38453" y="40016"/>
                </a:lnTo>
                <a:lnTo>
                  <a:pt x="38621" y="40184"/>
                </a:lnTo>
                <a:lnTo>
                  <a:pt x="38788" y="40351"/>
                </a:lnTo>
                <a:lnTo>
                  <a:pt x="39067" y="40407"/>
                </a:lnTo>
                <a:lnTo>
                  <a:pt x="39291" y="40351"/>
                </a:lnTo>
                <a:lnTo>
                  <a:pt x="39514" y="40240"/>
                </a:lnTo>
                <a:lnTo>
                  <a:pt x="39625" y="40072"/>
                </a:lnTo>
                <a:lnTo>
                  <a:pt x="39737" y="39849"/>
                </a:lnTo>
                <a:lnTo>
                  <a:pt x="55699" y="37170"/>
                </a:lnTo>
                <a:lnTo>
                  <a:pt x="55811" y="37282"/>
                </a:lnTo>
                <a:lnTo>
                  <a:pt x="55922" y="37393"/>
                </a:lnTo>
                <a:lnTo>
                  <a:pt x="56090" y="37505"/>
                </a:lnTo>
                <a:lnTo>
                  <a:pt x="56257" y="37505"/>
                </a:lnTo>
                <a:lnTo>
                  <a:pt x="56536" y="37449"/>
                </a:lnTo>
                <a:lnTo>
                  <a:pt x="56704" y="37282"/>
                </a:lnTo>
                <a:lnTo>
                  <a:pt x="56871" y="37114"/>
                </a:lnTo>
                <a:lnTo>
                  <a:pt x="56927" y="36835"/>
                </a:lnTo>
                <a:lnTo>
                  <a:pt x="56871" y="36556"/>
                </a:lnTo>
                <a:lnTo>
                  <a:pt x="73168" y="18529"/>
                </a:lnTo>
                <a:lnTo>
                  <a:pt x="73391" y="18697"/>
                </a:lnTo>
                <a:lnTo>
                  <a:pt x="73670" y="18753"/>
                </a:lnTo>
                <a:lnTo>
                  <a:pt x="73949" y="18697"/>
                </a:lnTo>
                <a:lnTo>
                  <a:pt x="74116" y="18529"/>
                </a:lnTo>
                <a:lnTo>
                  <a:pt x="74284" y="18362"/>
                </a:lnTo>
                <a:lnTo>
                  <a:pt x="74340" y="18083"/>
                </a:lnTo>
                <a:lnTo>
                  <a:pt x="74284" y="17860"/>
                </a:lnTo>
                <a:lnTo>
                  <a:pt x="90246" y="12725"/>
                </a:lnTo>
                <a:lnTo>
                  <a:pt x="90357" y="12893"/>
                </a:lnTo>
                <a:lnTo>
                  <a:pt x="90469" y="13060"/>
                </a:lnTo>
                <a:lnTo>
                  <a:pt x="90636" y="13116"/>
                </a:lnTo>
                <a:lnTo>
                  <a:pt x="90860" y="13172"/>
                </a:lnTo>
                <a:lnTo>
                  <a:pt x="91139" y="13116"/>
                </a:lnTo>
                <a:lnTo>
                  <a:pt x="91362" y="12948"/>
                </a:lnTo>
                <a:lnTo>
                  <a:pt x="107659" y="30082"/>
                </a:lnTo>
                <a:lnTo>
                  <a:pt x="107603" y="30361"/>
                </a:lnTo>
                <a:lnTo>
                  <a:pt x="107659" y="30640"/>
                </a:lnTo>
                <a:lnTo>
                  <a:pt x="107826" y="30808"/>
                </a:lnTo>
                <a:lnTo>
                  <a:pt x="107993" y="30975"/>
                </a:lnTo>
                <a:lnTo>
                  <a:pt x="108272" y="31031"/>
                </a:lnTo>
                <a:lnTo>
                  <a:pt x="108552" y="30975"/>
                </a:lnTo>
                <a:lnTo>
                  <a:pt x="108719" y="30808"/>
                </a:lnTo>
                <a:lnTo>
                  <a:pt x="108886" y="30640"/>
                </a:lnTo>
                <a:lnTo>
                  <a:pt x="108942" y="30361"/>
                </a:lnTo>
                <a:lnTo>
                  <a:pt x="108886" y="30082"/>
                </a:lnTo>
                <a:lnTo>
                  <a:pt x="125127" y="18195"/>
                </a:lnTo>
                <a:lnTo>
                  <a:pt x="125239" y="18362"/>
                </a:lnTo>
                <a:lnTo>
                  <a:pt x="125350" y="18418"/>
                </a:lnTo>
                <a:lnTo>
                  <a:pt x="125518" y="18529"/>
                </a:lnTo>
                <a:lnTo>
                  <a:pt x="125685" y="18529"/>
                </a:lnTo>
                <a:lnTo>
                  <a:pt x="125964" y="18474"/>
                </a:lnTo>
                <a:lnTo>
                  <a:pt x="126132" y="18306"/>
                </a:lnTo>
                <a:lnTo>
                  <a:pt x="126299" y="18139"/>
                </a:lnTo>
                <a:lnTo>
                  <a:pt x="126355" y="17860"/>
                </a:lnTo>
                <a:lnTo>
                  <a:pt x="126355" y="17804"/>
                </a:lnTo>
                <a:lnTo>
                  <a:pt x="142205" y="16130"/>
                </a:lnTo>
                <a:lnTo>
                  <a:pt x="142261" y="16409"/>
                </a:lnTo>
                <a:lnTo>
                  <a:pt x="142429" y="16576"/>
                </a:lnTo>
                <a:lnTo>
                  <a:pt x="142652" y="16688"/>
                </a:lnTo>
                <a:lnTo>
                  <a:pt x="142875" y="16743"/>
                </a:lnTo>
                <a:lnTo>
                  <a:pt x="143154" y="16688"/>
                </a:lnTo>
                <a:lnTo>
                  <a:pt x="143321" y="16520"/>
                </a:lnTo>
                <a:lnTo>
                  <a:pt x="143489" y="16353"/>
                </a:lnTo>
                <a:lnTo>
                  <a:pt x="143545" y="16074"/>
                </a:lnTo>
                <a:lnTo>
                  <a:pt x="143489" y="15906"/>
                </a:lnTo>
                <a:lnTo>
                  <a:pt x="143433" y="15683"/>
                </a:lnTo>
                <a:lnTo>
                  <a:pt x="159786" y="1061"/>
                </a:lnTo>
                <a:lnTo>
                  <a:pt x="160009" y="1284"/>
                </a:lnTo>
                <a:lnTo>
                  <a:pt x="160120" y="1340"/>
                </a:lnTo>
                <a:lnTo>
                  <a:pt x="160288" y="1340"/>
                </a:lnTo>
                <a:lnTo>
                  <a:pt x="160511" y="1284"/>
                </a:lnTo>
                <a:lnTo>
                  <a:pt x="160679" y="1228"/>
                </a:lnTo>
                <a:lnTo>
                  <a:pt x="160790" y="1117"/>
                </a:lnTo>
                <a:lnTo>
                  <a:pt x="160902" y="949"/>
                </a:lnTo>
                <a:lnTo>
                  <a:pt x="177031" y="6530"/>
                </a:lnTo>
                <a:lnTo>
                  <a:pt x="177031" y="6698"/>
                </a:lnTo>
                <a:lnTo>
                  <a:pt x="177087" y="6977"/>
                </a:lnTo>
                <a:lnTo>
                  <a:pt x="177254" y="7144"/>
                </a:lnTo>
                <a:lnTo>
                  <a:pt x="177422" y="7312"/>
                </a:lnTo>
                <a:lnTo>
                  <a:pt x="177701" y="7367"/>
                </a:lnTo>
                <a:lnTo>
                  <a:pt x="177868" y="7367"/>
                </a:lnTo>
                <a:lnTo>
                  <a:pt x="178036" y="7256"/>
                </a:lnTo>
                <a:lnTo>
                  <a:pt x="194388" y="25450"/>
                </a:lnTo>
                <a:lnTo>
                  <a:pt x="194277" y="25673"/>
                </a:lnTo>
                <a:lnTo>
                  <a:pt x="194221" y="25896"/>
                </a:lnTo>
                <a:lnTo>
                  <a:pt x="194277" y="26175"/>
                </a:lnTo>
                <a:lnTo>
                  <a:pt x="194444" y="26343"/>
                </a:lnTo>
                <a:lnTo>
                  <a:pt x="194611" y="26510"/>
                </a:lnTo>
                <a:lnTo>
                  <a:pt x="194890" y="26566"/>
                </a:lnTo>
                <a:lnTo>
                  <a:pt x="195058" y="26566"/>
                </a:lnTo>
                <a:lnTo>
                  <a:pt x="195169" y="26510"/>
                </a:lnTo>
                <a:lnTo>
                  <a:pt x="195337" y="26399"/>
                </a:lnTo>
                <a:lnTo>
                  <a:pt x="195449" y="26287"/>
                </a:lnTo>
                <a:lnTo>
                  <a:pt x="211410" y="32538"/>
                </a:lnTo>
                <a:lnTo>
                  <a:pt x="211410" y="32594"/>
                </a:lnTo>
                <a:lnTo>
                  <a:pt x="211466" y="32873"/>
                </a:lnTo>
                <a:lnTo>
                  <a:pt x="211634" y="33040"/>
                </a:lnTo>
                <a:lnTo>
                  <a:pt x="211801" y="33208"/>
                </a:lnTo>
                <a:lnTo>
                  <a:pt x="212080" y="33263"/>
                </a:lnTo>
                <a:lnTo>
                  <a:pt x="212359" y="33208"/>
                </a:lnTo>
                <a:lnTo>
                  <a:pt x="212527" y="33040"/>
                </a:lnTo>
                <a:lnTo>
                  <a:pt x="212694" y="32873"/>
                </a:lnTo>
                <a:lnTo>
                  <a:pt x="212750" y="32594"/>
                </a:lnTo>
                <a:lnTo>
                  <a:pt x="212750" y="32538"/>
                </a:lnTo>
                <a:lnTo>
                  <a:pt x="229214" y="22994"/>
                </a:lnTo>
                <a:lnTo>
                  <a:pt x="229437" y="23162"/>
                </a:lnTo>
                <a:lnTo>
                  <a:pt x="229716" y="23217"/>
                </a:lnTo>
                <a:lnTo>
                  <a:pt x="229995" y="23162"/>
                </a:lnTo>
                <a:lnTo>
                  <a:pt x="230163" y="22994"/>
                </a:lnTo>
                <a:lnTo>
                  <a:pt x="230330" y="22827"/>
                </a:lnTo>
                <a:lnTo>
                  <a:pt x="230386" y="22548"/>
                </a:lnTo>
                <a:lnTo>
                  <a:pt x="230386" y="22492"/>
                </a:lnTo>
                <a:lnTo>
                  <a:pt x="246180" y="16297"/>
                </a:lnTo>
                <a:lnTo>
                  <a:pt x="246404" y="16464"/>
                </a:lnTo>
                <a:lnTo>
                  <a:pt x="246683" y="16520"/>
                </a:lnTo>
                <a:lnTo>
                  <a:pt x="246962" y="16464"/>
                </a:lnTo>
                <a:lnTo>
                  <a:pt x="247129" y="16297"/>
                </a:lnTo>
                <a:lnTo>
                  <a:pt x="247297" y="16130"/>
                </a:lnTo>
                <a:lnTo>
                  <a:pt x="247352" y="15851"/>
                </a:lnTo>
                <a:lnTo>
                  <a:pt x="247297" y="15683"/>
                </a:lnTo>
                <a:lnTo>
                  <a:pt x="263761" y="1507"/>
                </a:lnTo>
                <a:lnTo>
                  <a:pt x="263872" y="1619"/>
                </a:lnTo>
                <a:lnTo>
                  <a:pt x="264040" y="1730"/>
                </a:lnTo>
                <a:lnTo>
                  <a:pt x="264151" y="1786"/>
                </a:lnTo>
                <a:lnTo>
                  <a:pt x="264319" y="1786"/>
                </a:lnTo>
                <a:lnTo>
                  <a:pt x="264542" y="1730"/>
                </a:lnTo>
                <a:lnTo>
                  <a:pt x="264765" y="1619"/>
                </a:lnTo>
                <a:lnTo>
                  <a:pt x="264877" y="1451"/>
                </a:lnTo>
                <a:lnTo>
                  <a:pt x="264988" y="1228"/>
                </a:lnTo>
                <a:lnTo>
                  <a:pt x="280839" y="3237"/>
                </a:lnTo>
                <a:lnTo>
                  <a:pt x="280839" y="3349"/>
                </a:lnTo>
                <a:lnTo>
                  <a:pt x="280894" y="3628"/>
                </a:lnTo>
                <a:lnTo>
                  <a:pt x="281062" y="3795"/>
                </a:lnTo>
                <a:lnTo>
                  <a:pt x="281229" y="3963"/>
                </a:lnTo>
                <a:lnTo>
                  <a:pt x="281508" y="4019"/>
                </a:lnTo>
                <a:lnTo>
                  <a:pt x="281787" y="3963"/>
                </a:lnTo>
                <a:lnTo>
                  <a:pt x="281955" y="3795"/>
                </a:lnTo>
                <a:lnTo>
                  <a:pt x="282122" y="3628"/>
                </a:lnTo>
                <a:lnTo>
                  <a:pt x="282178" y="3349"/>
                </a:lnTo>
                <a:lnTo>
                  <a:pt x="285750" y="3349"/>
                </a:lnTo>
                <a:lnTo>
                  <a:pt x="285750" y="3126"/>
                </a:lnTo>
                <a:lnTo>
                  <a:pt x="282122" y="3126"/>
                </a:lnTo>
                <a:lnTo>
                  <a:pt x="282067" y="2958"/>
                </a:lnTo>
                <a:lnTo>
                  <a:pt x="281899" y="2791"/>
                </a:lnTo>
                <a:lnTo>
                  <a:pt x="281732" y="2735"/>
                </a:lnTo>
                <a:lnTo>
                  <a:pt x="281508" y="2679"/>
                </a:lnTo>
                <a:lnTo>
                  <a:pt x="281341" y="2679"/>
                </a:lnTo>
                <a:lnTo>
                  <a:pt x="281174" y="2791"/>
                </a:lnTo>
                <a:lnTo>
                  <a:pt x="281006" y="2902"/>
                </a:lnTo>
                <a:lnTo>
                  <a:pt x="280894" y="3014"/>
                </a:lnTo>
                <a:lnTo>
                  <a:pt x="264988" y="1005"/>
                </a:lnTo>
                <a:lnTo>
                  <a:pt x="264877" y="782"/>
                </a:lnTo>
                <a:lnTo>
                  <a:pt x="264765" y="614"/>
                </a:lnTo>
                <a:lnTo>
                  <a:pt x="264542" y="503"/>
                </a:lnTo>
                <a:lnTo>
                  <a:pt x="264319" y="447"/>
                </a:lnTo>
                <a:lnTo>
                  <a:pt x="264040" y="503"/>
                </a:lnTo>
                <a:lnTo>
                  <a:pt x="263872" y="670"/>
                </a:lnTo>
                <a:lnTo>
                  <a:pt x="263705" y="838"/>
                </a:lnTo>
                <a:lnTo>
                  <a:pt x="263649" y="1117"/>
                </a:lnTo>
                <a:lnTo>
                  <a:pt x="263705" y="1284"/>
                </a:lnTo>
                <a:lnTo>
                  <a:pt x="247241" y="15460"/>
                </a:lnTo>
                <a:lnTo>
                  <a:pt x="247129" y="15348"/>
                </a:lnTo>
                <a:lnTo>
                  <a:pt x="246962" y="15237"/>
                </a:lnTo>
                <a:lnTo>
                  <a:pt x="246850" y="15181"/>
                </a:lnTo>
                <a:lnTo>
                  <a:pt x="246683" y="15181"/>
                </a:lnTo>
                <a:lnTo>
                  <a:pt x="246404" y="15237"/>
                </a:lnTo>
                <a:lnTo>
                  <a:pt x="246236" y="15404"/>
                </a:lnTo>
                <a:lnTo>
                  <a:pt x="246069" y="15571"/>
                </a:lnTo>
                <a:lnTo>
                  <a:pt x="246013" y="15851"/>
                </a:lnTo>
                <a:lnTo>
                  <a:pt x="246069" y="16130"/>
                </a:lnTo>
                <a:lnTo>
                  <a:pt x="230330" y="22269"/>
                </a:lnTo>
                <a:lnTo>
                  <a:pt x="230219" y="22101"/>
                </a:lnTo>
                <a:lnTo>
                  <a:pt x="230051" y="21990"/>
                </a:lnTo>
                <a:lnTo>
                  <a:pt x="229884" y="21934"/>
                </a:lnTo>
                <a:lnTo>
                  <a:pt x="229716" y="21878"/>
                </a:lnTo>
                <a:lnTo>
                  <a:pt x="229437" y="21934"/>
                </a:lnTo>
                <a:lnTo>
                  <a:pt x="229270" y="22101"/>
                </a:lnTo>
                <a:lnTo>
                  <a:pt x="229102" y="22269"/>
                </a:lnTo>
                <a:lnTo>
                  <a:pt x="229046" y="22548"/>
                </a:lnTo>
                <a:lnTo>
                  <a:pt x="229102" y="22827"/>
                </a:lnTo>
                <a:lnTo>
                  <a:pt x="212694" y="32315"/>
                </a:lnTo>
                <a:lnTo>
                  <a:pt x="212582" y="32147"/>
                </a:lnTo>
                <a:lnTo>
                  <a:pt x="212415" y="32036"/>
                </a:lnTo>
                <a:lnTo>
                  <a:pt x="212248" y="31924"/>
                </a:lnTo>
                <a:lnTo>
                  <a:pt x="212080" y="31924"/>
                </a:lnTo>
                <a:lnTo>
                  <a:pt x="211913" y="31980"/>
                </a:lnTo>
                <a:lnTo>
                  <a:pt x="211745" y="32036"/>
                </a:lnTo>
                <a:lnTo>
                  <a:pt x="211578" y="32147"/>
                </a:lnTo>
                <a:lnTo>
                  <a:pt x="211466" y="32315"/>
                </a:lnTo>
                <a:lnTo>
                  <a:pt x="195504" y="26120"/>
                </a:lnTo>
                <a:lnTo>
                  <a:pt x="195560" y="25896"/>
                </a:lnTo>
                <a:lnTo>
                  <a:pt x="195504" y="25617"/>
                </a:lnTo>
                <a:lnTo>
                  <a:pt x="195337" y="25450"/>
                </a:lnTo>
                <a:lnTo>
                  <a:pt x="195169" y="25282"/>
                </a:lnTo>
                <a:lnTo>
                  <a:pt x="194890" y="25227"/>
                </a:lnTo>
                <a:lnTo>
                  <a:pt x="194723" y="25227"/>
                </a:lnTo>
                <a:lnTo>
                  <a:pt x="194556" y="25338"/>
                </a:lnTo>
                <a:lnTo>
                  <a:pt x="178203" y="7144"/>
                </a:lnTo>
                <a:lnTo>
                  <a:pt x="178315" y="6921"/>
                </a:lnTo>
                <a:lnTo>
                  <a:pt x="178371" y="6698"/>
                </a:lnTo>
                <a:lnTo>
                  <a:pt x="178315" y="6419"/>
                </a:lnTo>
                <a:lnTo>
                  <a:pt x="178147" y="6251"/>
                </a:lnTo>
                <a:lnTo>
                  <a:pt x="177980" y="6084"/>
                </a:lnTo>
                <a:lnTo>
                  <a:pt x="177701" y="6028"/>
                </a:lnTo>
                <a:lnTo>
                  <a:pt x="177533" y="6028"/>
                </a:lnTo>
                <a:lnTo>
                  <a:pt x="177366" y="6084"/>
                </a:lnTo>
                <a:lnTo>
                  <a:pt x="177254" y="6195"/>
                </a:lnTo>
                <a:lnTo>
                  <a:pt x="177143" y="6307"/>
                </a:lnTo>
                <a:lnTo>
                  <a:pt x="160958" y="726"/>
                </a:lnTo>
                <a:lnTo>
                  <a:pt x="160958" y="670"/>
                </a:lnTo>
                <a:lnTo>
                  <a:pt x="160902" y="391"/>
                </a:lnTo>
                <a:lnTo>
                  <a:pt x="160734" y="224"/>
                </a:lnTo>
                <a:lnTo>
                  <a:pt x="160567" y="56"/>
                </a:lnTo>
                <a:lnTo>
                  <a:pt x="160288" y="0"/>
                </a:lnTo>
                <a:close/>
              </a:path>
            </a:pathLst>
          </a:custGeom>
          <a:solidFill>
            <a:srgbClr val="FFFFFF">
              <a:alpha val="350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ubtitle">
  <p:cSld name="TITLE_1">
    <p:bg>
      <p:bgPr>
        <a:solidFill>
          <a:srgbClr val="465573"/>
        </a:solidFill>
        <a:effectLst/>
      </p:bgPr>
    </p:bg>
    <p:spTree>
      <p:nvGrpSpPr>
        <p:cNvPr id="1" name="Shape 114"/>
        <p:cNvGrpSpPr/>
        <p:nvPr/>
      </p:nvGrpSpPr>
      <p:grpSpPr>
        <a:xfrm>
          <a:off x="0" y="0"/>
          <a:ext cx="0" cy="0"/>
          <a:chOff x="0" y="0"/>
          <a:chExt cx="0" cy="0"/>
        </a:xfrm>
      </p:grpSpPr>
      <p:sp>
        <p:nvSpPr>
          <p:cNvPr id="115" name="Google Shape;115;p3"/>
          <p:cNvSpPr txBox="1">
            <a:spLocks noGrp="1"/>
          </p:cNvSpPr>
          <p:nvPr>
            <p:ph type="ctrTitle"/>
          </p:nvPr>
        </p:nvSpPr>
        <p:spPr>
          <a:xfrm>
            <a:off x="448270" y="668942"/>
            <a:ext cx="7772400" cy="1159800"/>
          </a:xfrm>
          <a:prstGeom prst="rect">
            <a:avLst/>
          </a:prstGeom>
        </p:spPr>
        <p:txBody>
          <a:bodyPr spcFirstLastPara="1" wrap="square" lIns="91425" tIns="91425" rIns="91425" bIns="91425" anchor="t" anchorCtr="0"/>
          <a:lstStyle>
            <a:lvl1pPr lvl="0" rtl="0">
              <a:spcBef>
                <a:spcPts val="0"/>
              </a:spcBef>
              <a:spcAft>
                <a:spcPts val="0"/>
              </a:spcAft>
              <a:buClr>
                <a:schemeClr val="lt1"/>
              </a:buClr>
              <a:buSzPts val="4800"/>
              <a:buNone/>
              <a:defRPr sz="4800">
                <a:solidFill>
                  <a:schemeClr val="lt1"/>
                </a:solidFill>
              </a:defRPr>
            </a:lvl1pPr>
            <a:lvl2pPr lvl="1" rtl="0">
              <a:spcBef>
                <a:spcPts val="0"/>
              </a:spcBef>
              <a:spcAft>
                <a:spcPts val="0"/>
              </a:spcAft>
              <a:buClr>
                <a:schemeClr val="lt1"/>
              </a:buClr>
              <a:buSzPts val="4800"/>
              <a:buNone/>
              <a:defRPr sz="4800">
                <a:solidFill>
                  <a:schemeClr val="lt1"/>
                </a:solidFill>
              </a:defRPr>
            </a:lvl2pPr>
            <a:lvl3pPr lvl="2" rtl="0">
              <a:spcBef>
                <a:spcPts val="0"/>
              </a:spcBef>
              <a:spcAft>
                <a:spcPts val="0"/>
              </a:spcAft>
              <a:buClr>
                <a:schemeClr val="lt1"/>
              </a:buClr>
              <a:buSzPts val="4800"/>
              <a:buNone/>
              <a:defRPr sz="4800">
                <a:solidFill>
                  <a:schemeClr val="lt1"/>
                </a:solidFill>
              </a:defRPr>
            </a:lvl3pPr>
            <a:lvl4pPr lvl="3" rtl="0">
              <a:spcBef>
                <a:spcPts val="0"/>
              </a:spcBef>
              <a:spcAft>
                <a:spcPts val="0"/>
              </a:spcAft>
              <a:buClr>
                <a:schemeClr val="lt1"/>
              </a:buClr>
              <a:buSzPts val="4800"/>
              <a:buNone/>
              <a:defRPr sz="4800">
                <a:solidFill>
                  <a:schemeClr val="lt1"/>
                </a:solidFill>
              </a:defRPr>
            </a:lvl4pPr>
            <a:lvl5pPr lvl="4" rtl="0">
              <a:spcBef>
                <a:spcPts val="0"/>
              </a:spcBef>
              <a:spcAft>
                <a:spcPts val="0"/>
              </a:spcAft>
              <a:buClr>
                <a:schemeClr val="lt1"/>
              </a:buClr>
              <a:buSzPts val="4800"/>
              <a:buNone/>
              <a:defRPr sz="4800">
                <a:solidFill>
                  <a:schemeClr val="lt1"/>
                </a:solidFill>
              </a:defRPr>
            </a:lvl5pPr>
            <a:lvl6pPr lvl="5" rtl="0">
              <a:spcBef>
                <a:spcPts val="0"/>
              </a:spcBef>
              <a:spcAft>
                <a:spcPts val="0"/>
              </a:spcAft>
              <a:buClr>
                <a:schemeClr val="lt1"/>
              </a:buClr>
              <a:buSzPts val="4800"/>
              <a:buNone/>
              <a:defRPr sz="4800">
                <a:solidFill>
                  <a:schemeClr val="lt1"/>
                </a:solidFill>
              </a:defRPr>
            </a:lvl6pPr>
            <a:lvl7pPr lvl="6" rtl="0">
              <a:spcBef>
                <a:spcPts val="0"/>
              </a:spcBef>
              <a:spcAft>
                <a:spcPts val="0"/>
              </a:spcAft>
              <a:buClr>
                <a:schemeClr val="lt1"/>
              </a:buClr>
              <a:buSzPts val="4800"/>
              <a:buNone/>
              <a:defRPr sz="4800">
                <a:solidFill>
                  <a:schemeClr val="lt1"/>
                </a:solidFill>
              </a:defRPr>
            </a:lvl7pPr>
            <a:lvl8pPr lvl="7" rtl="0">
              <a:spcBef>
                <a:spcPts val="0"/>
              </a:spcBef>
              <a:spcAft>
                <a:spcPts val="0"/>
              </a:spcAft>
              <a:buClr>
                <a:schemeClr val="lt1"/>
              </a:buClr>
              <a:buSzPts val="4800"/>
              <a:buNone/>
              <a:defRPr sz="4800">
                <a:solidFill>
                  <a:schemeClr val="lt1"/>
                </a:solidFill>
              </a:defRPr>
            </a:lvl8pPr>
            <a:lvl9pPr lvl="8" rtl="0">
              <a:spcBef>
                <a:spcPts val="0"/>
              </a:spcBef>
              <a:spcAft>
                <a:spcPts val="0"/>
              </a:spcAft>
              <a:buClr>
                <a:schemeClr val="lt1"/>
              </a:buClr>
              <a:buSzPts val="4800"/>
              <a:buNone/>
              <a:defRPr sz="4800">
                <a:solidFill>
                  <a:schemeClr val="lt1"/>
                </a:solidFill>
              </a:defRPr>
            </a:lvl9pPr>
          </a:lstStyle>
          <a:p>
            <a:endParaRPr/>
          </a:p>
        </p:txBody>
      </p:sp>
      <p:sp>
        <p:nvSpPr>
          <p:cNvPr id="116" name="Google Shape;116;p3"/>
          <p:cNvSpPr txBox="1">
            <a:spLocks noGrp="1"/>
          </p:cNvSpPr>
          <p:nvPr>
            <p:ph type="subTitle" idx="1"/>
          </p:nvPr>
        </p:nvSpPr>
        <p:spPr>
          <a:xfrm>
            <a:off x="448270" y="1585135"/>
            <a:ext cx="7772400" cy="784800"/>
          </a:xfrm>
          <a:prstGeom prst="rect">
            <a:avLst/>
          </a:prstGeom>
        </p:spPr>
        <p:txBody>
          <a:bodyPr spcFirstLastPara="1" wrap="square" lIns="91425" tIns="91425" rIns="91425" bIns="91425" anchor="t" anchorCtr="0"/>
          <a:lstStyle>
            <a:lvl1pPr lvl="0" rtl="0">
              <a:spcBef>
                <a:spcPts val="0"/>
              </a:spcBef>
              <a:spcAft>
                <a:spcPts val="0"/>
              </a:spcAft>
              <a:buClr>
                <a:srgbClr val="6E86B6"/>
              </a:buClr>
              <a:buSzPts val="1800"/>
              <a:buNone/>
              <a:defRPr sz="1800">
                <a:solidFill>
                  <a:srgbClr val="6E86B6"/>
                </a:solidFill>
              </a:defRPr>
            </a:lvl1pPr>
            <a:lvl2pPr lvl="1" rtl="0">
              <a:spcBef>
                <a:spcPts val="0"/>
              </a:spcBef>
              <a:spcAft>
                <a:spcPts val="0"/>
              </a:spcAft>
              <a:buClr>
                <a:srgbClr val="6E86B6"/>
              </a:buClr>
              <a:buSzPts val="1800"/>
              <a:buNone/>
              <a:defRPr sz="1800">
                <a:solidFill>
                  <a:srgbClr val="6E86B6"/>
                </a:solidFill>
              </a:defRPr>
            </a:lvl2pPr>
            <a:lvl3pPr lvl="2" rtl="0">
              <a:spcBef>
                <a:spcPts val="0"/>
              </a:spcBef>
              <a:spcAft>
                <a:spcPts val="0"/>
              </a:spcAft>
              <a:buClr>
                <a:srgbClr val="6E86B6"/>
              </a:buClr>
              <a:buSzPts val="1800"/>
              <a:buNone/>
              <a:defRPr sz="1800">
                <a:solidFill>
                  <a:srgbClr val="6E86B6"/>
                </a:solidFill>
              </a:defRPr>
            </a:lvl3pPr>
            <a:lvl4pPr lvl="3" rtl="0">
              <a:spcBef>
                <a:spcPts val="0"/>
              </a:spcBef>
              <a:spcAft>
                <a:spcPts val="0"/>
              </a:spcAft>
              <a:buClr>
                <a:srgbClr val="6E86B6"/>
              </a:buClr>
              <a:buSzPts val="1800"/>
              <a:buNone/>
              <a:defRPr sz="1800">
                <a:solidFill>
                  <a:srgbClr val="6E86B6"/>
                </a:solidFill>
              </a:defRPr>
            </a:lvl4pPr>
            <a:lvl5pPr lvl="4" rtl="0">
              <a:spcBef>
                <a:spcPts val="0"/>
              </a:spcBef>
              <a:spcAft>
                <a:spcPts val="0"/>
              </a:spcAft>
              <a:buClr>
                <a:srgbClr val="6E86B6"/>
              </a:buClr>
              <a:buSzPts val="1800"/>
              <a:buNone/>
              <a:defRPr sz="1800">
                <a:solidFill>
                  <a:srgbClr val="6E86B6"/>
                </a:solidFill>
              </a:defRPr>
            </a:lvl5pPr>
            <a:lvl6pPr lvl="5" rtl="0">
              <a:spcBef>
                <a:spcPts val="0"/>
              </a:spcBef>
              <a:spcAft>
                <a:spcPts val="0"/>
              </a:spcAft>
              <a:buClr>
                <a:srgbClr val="6E86B6"/>
              </a:buClr>
              <a:buSzPts val="1800"/>
              <a:buNone/>
              <a:defRPr sz="1800">
                <a:solidFill>
                  <a:srgbClr val="6E86B6"/>
                </a:solidFill>
              </a:defRPr>
            </a:lvl6pPr>
            <a:lvl7pPr lvl="6" rtl="0">
              <a:spcBef>
                <a:spcPts val="0"/>
              </a:spcBef>
              <a:spcAft>
                <a:spcPts val="0"/>
              </a:spcAft>
              <a:buClr>
                <a:srgbClr val="6E86B6"/>
              </a:buClr>
              <a:buSzPts val="1800"/>
              <a:buNone/>
              <a:defRPr sz="1800">
                <a:solidFill>
                  <a:srgbClr val="6E86B6"/>
                </a:solidFill>
              </a:defRPr>
            </a:lvl7pPr>
            <a:lvl8pPr lvl="7" rtl="0">
              <a:spcBef>
                <a:spcPts val="0"/>
              </a:spcBef>
              <a:spcAft>
                <a:spcPts val="0"/>
              </a:spcAft>
              <a:buClr>
                <a:srgbClr val="6E86B6"/>
              </a:buClr>
              <a:buSzPts val="1800"/>
              <a:buNone/>
              <a:defRPr sz="1800">
                <a:solidFill>
                  <a:srgbClr val="6E86B6"/>
                </a:solidFill>
              </a:defRPr>
            </a:lvl8pPr>
            <a:lvl9pPr lvl="8" rtl="0">
              <a:spcBef>
                <a:spcPts val="0"/>
              </a:spcBef>
              <a:spcAft>
                <a:spcPts val="0"/>
              </a:spcAft>
              <a:buClr>
                <a:srgbClr val="6E86B6"/>
              </a:buClr>
              <a:buSzPts val="1800"/>
              <a:buNone/>
              <a:defRPr sz="1800">
                <a:solidFill>
                  <a:srgbClr val="6E86B6"/>
                </a:solidFill>
              </a:defRPr>
            </a:lvl9pPr>
          </a:lstStyle>
          <a:p>
            <a:endParaRPr/>
          </a:p>
        </p:txBody>
      </p:sp>
      <p:grpSp>
        <p:nvGrpSpPr>
          <p:cNvPr id="117" name="Google Shape;117;p3"/>
          <p:cNvGrpSpPr/>
          <p:nvPr/>
        </p:nvGrpSpPr>
        <p:grpSpPr>
          <a:xfrm>
            <a:off x="28550" y="2196764"/>
            <a:ext cx="9094048" cy="2946825"/>
            <a:chOff x="28544" y="3514688"/>
            <a:chExt cx="9094048" cy="1628800"/>
          </a:xfrm>
        </p:grpSpPr>
        <p:sp>
          <p:nvSpPr>
            <p:cNvPr id="118" name="Google Shape;118;p3"/>
            <p:cNvSpPr/>
            <p:nvPr/>
          </p:nvSpPr>
          <p:spPr>
            <a:xfrm>
              <a:off x="300032" y="4491616"/>
              <a:ext cx="228608" cy="651872"/>
            </a:xfrm>
            <a:custGeom>
              <a:avLst/>
              <a:gdLst/>
              <a:ahLst/>
              <a:cxnLst/>
              <a:rect l="l" t="t" r="r" b="b"/>
              <a:pathLst>
                <a:path w="7144" h="20371" extrusionOk="0">
                  <a:moveTo>
                    <a:pt x="0" y="0"/>
                  </a:moveTo>
                  <a:lnTo>
                    <a:pt x="0" y="20371"/>
                  </a:lnTo>
                  <a:lnTo>
                    <a:pt x="7144" y="20371"/>
                  </a:lnTo>
                  <a:lnTo>
                    <a:pt x="7144" y="0"/>
                  </a:lnTo>
                  <a:close/>
                </a:path>
              </a:pathLst>
            </a:custGeom>
            <a:solidFill>
              <a:srgbClr val="00041C">
                <a:alpha val="184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 name="Google Shape;119;p3"/>
            <p:cNvSpPr/>
            <p:nvPr/>
          </p:nvSpPr>
          <p:spPr>
            <a:xfrm>
              <a:off x="28544" y="4220160"/>
              <a:ext cx="228640" cy="923328"/>
            </a:xfrm>
            <a:custGeom>
              <a:avLst/>
              <a:gdLst/>
              <a:ahLst/>
              <a:cxnLst/>
              <a:rect l="l" t="t" r="r" b="b"/>
              <a:pathLst>
                <a:path w="7145" h="28854" extrusionOk="0">
                  <a:moveTo>
                    <a:pt x="1" y="0"/>
                  </a:moveTo>
                  <a:lnTo>
                    <a:pt x="1" y="28854"/>
                  </a:lnTo>
                  <a:lnTo>
                    <a:pt x="7145" y="28854"/>
                  </a:lnTo>
                  <a:lnTo>
                    <a:pt x="7145" y="0"/>
                  </a:lnTo>
                  <a:close/>
                </a:path>
              </a:pathLst>
            </a:custGeom>
            <a:solidFill>
              <a:srgbClr val="00041C">
                <a:alpha val="184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 name="Google Shape;120;p3"/>
            <p:cNvSpPr/>
            <p:nvPr/>
          </p:nvSpPr>
          <p:spPr>
            <a:xfrm>
              <a:off x="576832" y="3939744"/>
              <a:ext cx="230432" cy="1203744"/>
            </a:xfrm>
            <a:custGeom>
              <a:avLst/>
              <a:gdLst/>
              <a:ahLst/>
              <a:cxnLst/>
              <a:rect l="l" t="t" r="r" b="b"/>
              <a:pathLst>
                <a:path w="7201" h="37617" extrusionOk="0">
                  <a:moveTo>
                    <a:pt x="1" y="1"/>
                  </a:moveTo>
                  <a:lnTo>
                    <a:pt x="1" y="37617"/>
                  </a:lnTo>
                  <a:lnTo>
                    <a:pt x="7200" y="37617"/>
                  </a:lnTo>
                  <a:lnTo>
                    <a:pt x="7200" y="1"/>
                  </a:lnTo>
                  <a:close/>
                </a:path>
              </a:pathLst>
            </a:custGeom>
            <a:solidFill>
              <a:srgbClr val="00041C">
                <a:alpha val="184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 name="Google Shape;121;p3"/>
            <p:cNvSpPr/>
            <p:nvPr/>
          </p:nvSpPr>
          <p:spPr>
            <a:xfrm>
              <a:off x="853664" y="4120128"/>
              <a:ext cx="230400" cy="1023360"/>
            </a:xfrm>
            <a:custGeom>
              <a:avLst/>
              <a:gdLst/>
              <a:ahLst/>
              <a:cxnLst/>
              <a:rect l="l" t="t" r="r" b="b"/>
              <a:pathLst>
                <a:path w="7200" h="31980" extrusionOk="0">
                  <a:moveTo>
                    <a:pt x="0" y="1"/>
                  </a:moveTo>
                  <a:lnTo>
                    <a:pt x="0" y="31980"/>
                  </a:lnTo>
                  <a:lnTo>
                    <a:pt x="7200" y="31980"/>
                  </a:lnTo>
                  <a:lnTo>
                    <a:pt x="7200" y="1"/>
                  </a:lnTo>
                  <a:close/>
                </a:path>
              </a:pathLst>
            </a:custGeom>
            <a:solidFill>
              <a:srgbClr val="00041C">
                <a:alpha val="184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 name="Google Shape;122;p3"/>
            <p:cNvSpPr/>
            <p:nvPr/>
          </p:nvSpPr>
          <p:spPr>
            <a:xfrm>
              <a:off x="1130496" y="4627328"/>
              <a:ext cx="230400" cy="516160"/>
            </a:xfrm>
            <a:custGeom>
              <a:avLst/>
              <a:gdLst/>
              <a:ahLst/>
              <a:cxnLst/>
              <a:rect l="l" t="t" r="r" b="b"/>
              <a:pathLst>
                <a:path w="7200" h="16130" extrusionOk="0">
                  <a:moveTo>
                    <a:pt x="0" y="1"/>
                  </a:moveTo>
                  <a:lnTo>
                    <a:pt x="0" y="16130"/>
                  </a:lnTo>
                  <a:lnTo>
                    <a:pt x="7200" y="16130"/>
                  </a:lnTo>
                  <a:lnTo>
                    <a:pt x="7200" y="1"/>
                  </a:lnTo>
                  <a:close/>
                </a:path>
              </a:pathLst>
            </a:custGeom>
            <a:solidFill>
              <a:srgbClr val="00041C">
                <a:alpha val="184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 name="Google Shape;123;p3"/>
            <p:cNvSpPr/>
            <p:nvPr/>
          </p:nvSpPr>
          <p:spPr>
            <a:xfrm>
              <a:off x="1409088" y="3821888"/>
              <a:ext cx="228640" cy="1321600"/>
            </a:xfrm>
            <a:custGeom>
              <a:avLst/>
              <a:gdLst/>
              <a:ahLst/>
              <a:cxnLst/>
              <a:rect l="l" t="t" r="r" b="b"/>
              <a:pathLst>
                <a:path w="7145" h="41300" extrusionOk="0">
                  <a:moveTo>
                    <a:pt x="1" y="0"/>
                  </a:moveTo>
                  <a:lnTo>
                    <a:pt x="1" y="41300"/>
                  </a:lnTo>
                  <a:lnTo>
                    <a:pt x="7144" y="41300"/>
                  </a:lnTo>
                  <a:lnTo>
                    <a:pt x="7144" y="0"/>
                  </a:lnTo>
                  <a:close/>
                </a:path>
              </a:pathLst>
            </a:custGeom>
            <a:solidFill>
              <a:srgbClr val="00041C">
                <a:alpha val="184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 name="Google Shape;124;p3"/>
            <p:cNvSpPr/>
            <p:nvPr/>
          </p:nvSpPr>
          <p:spPr>
            <a:xfrm>
              <a:off x="1685920" y="4175488"/>
              <a:ext cx="230400" cy="968000"/>
            </a:xfrm>
            <a:custGeom>
              <a:avLst/>
              <a:gdLst/>
              <a:ahLst/>
              <a:cxnLst/>
              <a:rect l="l" t="t" r="r" b="b"/>
              <a:pathLst>
                <a:path w="7200" h="30250" extrusionOk="0">
                  <a:moveTo>
                    <a:pt x="0" y="1"/>
                  </a:moveTo>
                  <a:lnTo>
                    <a:pt x="0" y="30250"/>
                  </a:lnTo>
                  <a:lnTo>
                    <a:pt x="7200" y="30250"/>
                  </a:lnTo>
                  <a:lnTo>
                    <a:pt x="7200" y="1"/>
                  </a:lnTo>
                  <a:close/>
                </a:path>
              </a:pathLst>
            </a:custGeom>
            <a:solidFill>
              <a:srgbClr val="00041C">
                <a:alpha val="184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 name="Google Shape;125;p3"/>
            <p:cNvSpPr/>
            <p:nvPr/>
          </p:nvSpPr>
          <p:spPr>
            <a:xfrm>
              <a:off x="1962720" y="3939744"/>
              <a:ext cx="230432" cy="1203744"/>
            </a:xfrm>
            <a:custGeom>
              <a:avLst/>
              <a:gdLst/>
              <a:ahLst/>
              <a:cxnLst/>
              <a:rect l="l" t="t" r="r" b="b"/>
              <a:pathLst>
                <a:path w="7201" h="37617" extrusionOk="0">
                  <a:moveTo>
                    <a:pt x="1" y="1"/>
                  </a:moveTo>
                  <a:lnTo>
                    <a:pt x="1" y="37617"/>
                  </a:lnTo>
                  <a:lnTo>
                    <a:pt x="7200" y="37617"/>
                  </a:lnTo>
                  <a:lnTo>
                    <a:pt x="7200" y="1"/>
                  </a:lnTo>
                  <a:close/>
                </a:path>
              </a:pathLst>
            </a:custGeom>
            <a:solidFill>
              <a:srgbClr val="00041C">
                <a:alpha val="184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 name="Google Shape;126;p3"/>
            <p:cNvSpPr/>
            <p:nvPr/>
          </p:nvSpPr>
          <p:spPr>
            <a:xfrm>
              <a:off x="2239552" y="4355872"/>
              <a:ext cx="230400" cy="787616"/>
            </a:xfrm>
            <a:custGeom>
              <a:avLst/>
              <a:gdLst/>
              <a:ahLst/>
              <a:cxnLst/>
              <a:rect l="l" t="t" r="r" b="b"/>
              <a:pathLst>
                <a:path w="7200" h="24613" extrusionOk="0">
                  <a:moveTo>
                    <a:pt x="0" y="1"/>
                  </a:moveTo>
                  <a:lnTo>
                    <a:pt x="0" y="24613"/>
                  </a:lnTo>
                  <a:lnTo>
                    <a:pt x="7200" y="24613"/>
                  </a:lnTo>
                  <a:lnTo>
                    <a:pt x="7200" y="1"/>
                  </a:lnTo>
                  <a:close/>
                </a:path>
              </a:pathLst>
            </a:custGeom>
            <a:solidFill>
              <a:srgbClr val="00041C">
                <a:alpha val="184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 name="Google Shape;127;p3"/>
            <p:cNvSpPr/>
            <p:nvPr/>
          </p:nvSpPr>
          <p:spPr>
            <a:xfrm>
              <a:off x="2516384" y="3821888"/>
              <a:ext cx="230400" cy="1321600"/>
            </a:xfrm>
            <a:custGeom>
              <a:avLst/>
              <a:gdLst/>
              <a:ahLst/>
              <a:cxnLst/>
              <a:rect l="l" t="t" r="r" b="b"/>
              <a:pathLst>
                <a:path w="7200" h="41300" extrusionOk="0">
                  <a:moveTo>
                    <a:pt x="0" y="0"/>
                  </a:moveTo>
                  <a:lnTo>
                    <a:pt x="0" y="41300"/>
                  </a:lnTo>
                  <a:lnTo>
                    <a:pt x="7200" y="41300"/>
                  </a:lnTo>
                  <a:lnTo>
                    <a:pt x="7200" y="0"/>
                  </a:lnTo>
                  <a:close/>
                </a:path>
              </a:pathLst>
            </a:custGeom>
            <a:solidFill>
              <a:srgbClr val="00041C">
                <a:alpha val="184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 name="Google Shape;128;p3"/>
            <p:cNvSpPr/>
            <p:nvPr/>
          </p:nvSpPr>
          <p:spPr>
            <a:xfrm>
              <a:off x="2794976" y="4175488"/>
              <a:ext cx="228640" cy="968000"/>
            </a:xfrm>
            <a:custGeom>
              <a:avLst/>
              <a:gdLst/>
              <a:ahLst/>
              <a:cxnLst/>
              <a:rect l="l" t="t" r="r" b="b"/>
              <a:pathLst>
                <a:path w="7145" h="30250" extrusionOk="0">
                  <a:moveTo>
                    <a:pt x="1" y="1"/>
                  </a:moveTo>
                  <a:lnTo>
                    <a:pt x="1" y="30250"/>
                  </a:lnTo>
                  <a:lnTo>
                    <a:pt x="7144" y="30250"/>
                  </a:lnTo>
                  <a:lnTo>
                    <a:pt x="7144" y="1"/>
                  </a:lnTo>
                  <a:close/>
                </a:path>
              </a:pathLst>
            </a:custGeom>
            <a:solidFill>
              <a:srgbClr val="00041C">
                <a:alpha val="184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 name="Google Shape;129;p3"/>
            <p:cNvSpPr/>
            <p:nvPr/>
          </p:nvSpPr>
          <p:spPr>
            <a:xfrm>
              <a:off x="3071808" y="3659360"/>
              <a:ext cx="230400" cy="1484128"/>
            </a:xfrm>
            <a:custGeom>
              <a:avLst/>
              <a:gdLst/>
              <a:ahLst/>
              <a:cxnLst/>
              <a:rect l="l" t="t" r="r" b="b"/>
              <a:pathLst>
                <a:path w="7200" h="46379" extrusionOk="0">
                  <a:moveTo>
                    <a:pt x="0" y="1"/>
                  </a:moveTo>
                  <a:lnTo>
                    <a:pt x="0" y="46379"/>
                  </a:lnTo>
                  <a:lnTo>
                    <a:pt x="7200" y="46379"/>
                  </a:lnTo>
                  <a:lnTo>
                    <a:pt x="7200" y="1"/>
                  </a:lnTo>
                  <a:close/>
                </a:path>
              </a:pathLst>
            </a:custGeom>
            <a:solidFill>
              <a:srgbClr val="00041C">
                <a:alpha val="184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 name="Google Shape;130;p3"/>
            <p:cNvSpPr/>
            <p:nvPr/>
          </p:nvSpPr>
          <p:spPr>
            <a:xfrm>
              <a:off x="3348608" y="3821888"/>
              <a:ext cx="230432" cy="1321600"/>
            </a:xfrm>
            <a:custGeom>
              <a:avLst/>
              <a:gdLst/>
              <a:ahLst/>
              <a:cxnLst/>
              <a:rect l="l" t="t" r="r" b="b"/>
              <a:pathLst>
                <a:path w="7201" h="41300" extrusionOk="0">
                  <a:moveTo>
                    <a:pt x="1" y="0"/>
                  </a:moveTo>
                  <a:lnTo>
                    <a:pt x="1" y="41300"/>
                  </a:lnTo>
                  <a:lnTo>
                    <a:pt x="7200" y="41300"/>
                  </a:lnTo>
                  <a:lnTo>
                    <a:pt x="7200" y="0"/>
                  </a:lnTo>
                  <a:close/>
                </a:path>
              </a:pathLst>
            </a:custGeom>
            <a:solidFill>
              <a:srgbClr val="00041C">
                <a:alpha val="184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 name="Google Shape;131;p3"/>
            <p:cNvSpPr/>
            <p:nvPr/>
          </p:nvSpPr>
          <p:spPr>
            <a:xfrm>
              <a:off x="3625440" y="4220160"/>
              <a:ext cx="230400" cy="923328"/>
            </a:xfrm>
            <a:custGeom>
              <a:avLst/>
              <a:gdLst/>
              <a:ahLst/>
              <a:cxnLst/>
              <a:rect l="l" t="t" r="r" b="b"/>
              <a:pathLst>
                <a:path w="7200" h="28854" extrusionOk="0">
                  <a:moveTo>
                    <a:pt x="0" y="0"/>
                  </a:moveTo>
                  <a:lnTo>
                    <a:pt x="0" y="28854"/>
                  </a:lnTo>
                  <a:lnTo>
                    <a:pt x="7200" y="28854"/>
                  </a:lnTo>
                  <a:lnTo>
                    <a:pt x="7200" y="0"/>
                  </a:lnTo>
                  <a:close/>
                </a:path>
              </a:pathLst>
            </a:custGeom>
            <a:solidFill>
              <a:srgbClr val="00041C">
                <a:alpha val="184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 name="Google Shape;132;p3"/>
            <p:cNvSpPr/>
            <p:nvPr/>
          </p:nvSpPr>
          <p:spPr>
            <a:xfrm>
              <a:off x="3904032" y="4491616"/>
              <a:ext cx="228640" cy="651872"/>
            </a:xfrm>
            <a:custGeom>
              <a:avLst/>
              <a:gdLst/>
              <a:ahLst/>
              <a:cxnLst/>
              <a:rect l="l" t="t" r="r" b="b"/>
              <a:pathLst>
                <a:path w="7145" h="20371" extrusionOk="0">
                  <a:moveTo>
                    <a:pt x="1" y="0"/>
                  </a:moveTo>
                  <a:lnTo>
                    <a:pt x="1" y="20371"/>
                  </a:lnTo>
                  <a:lnTo>
                    <a:pt x="7145" y="20371"/>
                  </a:lnTo>
                  <a:lnTo>
                    <a:pt x="7145" y="0"/>
                  </a:lnTo>
                  <a:close/>
                </a:path>
              </a:pathLst>
            </a:custGeom>
            <a:solidFill>
              <a:srgbClr val="00041C">
                <a:alpha val="184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 name="Google Shape;133;p3"/>
            <p:cNvSpPr/>
            <p:nvPr/>
          </p:nvSpPr>
          <p:spPr>
            <a:xfrm>
              <a:off x="4180864" y="4284448"/>
              <a:ext cx="230432" cy="859040"/>
            </a:xfrm>
            <a:custGeom>
              <a:avLst/>
              <a:gdLst/>
              <a:ahLst/>
              <a:cxnLst/>
              <a:rect l="l" t="t" r="r" b="b"/>
              <a:pathLst>
                <a:path w="7201" h="26845" extrusionOk="0">
                  <a:moveTo>
                    <a:pt x="0" y="0"/>
                  </a:moveTo>
                  <a:lnTo>
                    <a:pt x="0" y="26845"/>
                  </a:lnTo>
                  <a:lnTo>
                    <a:pt x="7200" y="26845"/>
                  </a:lnTo>
                  <a:lnTo>
                    <a:pt x="7200" y="0"/>
                  </a:lnTo>
                  <a:close/>
                </a:path>
              </a:pathLst>
            </a:custGeom>
            <a:solidFill>
              <a:srgbClr val="00041C">
                <a:alpha val="184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 name="Google Shape;134;p3"/>
            <p:cNvSpPr/>
            <p:nvPr/>
          </p:nvSpPr>
          <p:spPr>
            <a:xfrm>
              <a:off x="4457696" y="4004032"/>
              <a:ext cx="230400" cy="1139456"/>
            </a:xfrm>
            <a:custGeom>
              <a:avLst/>
              <a:gdLst/>
              <a:ahLst/>
              <a:cxnLst/>
              <a:rect l="l" t="t" r="r" b="b"/>
              <a:pathLst>
                <a:path w="7200" h="35608" extrusionOk="0">
                  <a:moveTo>
                    <a:pt x="0" y="1"/>
                  </a:moveTo>
                  <a:lnTo>
                    <a:pt x="0" y="35608"/>
                  </a:lnTo>
                  <a:lnTo>
                    <a:pt x="7200" y="35608"/>
                  </a:lnTo>
                  <a:lnTo>
                    <a:pt x="7200" y="1"/>
                  </a:lnTo>
                  <a:close/>
                </a:path>
              </a:pathLst>
            </a:custGeom>
            <a:solidFill>
              <a:srgbClr val="00041C">
                <a:alpha val="184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 name="Google Shape;135;p3"/>
            <p:cNvSpPr/>
            <p:nvPr/>
          </p:nvSpPr>
          <p:spPr>
            <a:xfrm>
              <a:off x="4734496" y="3821888"/>
              <a:ext cx="230432" cy="1321600"/>
            </a:xfrm>
            <a:custGeom>
              <a:avLst/>
              <a:gdLst/>
              <a:ahLst/>
              <a:cxnLst/>
              <a:rect l="l" t="t" r="r" b="b"/>
              <a:pathLst>
                <a:path w="7201" h="41300" extrusionOk="0">
                  <a:moveTo>
                    <a:pt x="1" y="0"/>
                  </a:moveTo>
                  <a:lnTo>
                    <a:pt x="1" y="41300"/>
                  </a:lnTo>
                  <a:lnTo>
                    <a:pt x="7200" y="41300"/>
                  </a:lnTo>
                  <a:lnTo>
                    <a:pt x="7200" y="0"/>
                  </a:lnTo>
                  <a:close/>
                </a:path>
              </a:pathLst>
            </a:custGeom>
            <a:solidFill>
              <a:srgbClr val="00041C">
                <a:alpha val="184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 name="Google Shape;136;p3"/>
            <p:cNvSpPr/>
            <p:nvPr/>
          </p:nvSpPr>
          <p:spPr>
            <a:xfrm>
              <a:off x="5011328" y="3514688"/>
              <a:ext cx="230400" cy="1628800"/>
            </a:xfrm>
            <a:custGeom>
              <a:avLst/>
              <a:gdLst/>
              <a:ahLst/>
              <a:cxnLst/>
              <a:rect l="l" t="t" r="r" b="b"/>
              <a:pathLst>
                <a:path w="7200" h="50900" extrusionOk="0">
                  <a:moveTo>
                    <a:pt x="0" y="1"/>
                  </a:moveTo>
                  <a:lnTo>
                    <a:pt x="0" y="50900"/>
                  </a:lnTo>
                  <a:lnTo>
                    <a:pt x="7200" y="50900"/>
                  </a:lnTo>
                  <a:lnTo>
                    <a:pt x="7200" y="1"/>
                  </a:lnTo>
                  <a:close/>
                </a:path>
              </a:pathLst>
            </a:custGeom>
            <a:solidFill>
              <a:srgbClr val="00041C">
                <a:alpha val="184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 name="Google Shape;137;p3"/>
            <p:cNvSpPr/>
            <p:nvPr/>
          </p:nvSpPr>
          <p:spPr>
            <a:xfrm>
              <a:off x="5289920" y="3939744"/>
              <a:ext cx="228640" cy="1203744"/>
            </a:xfrm>
            <a:custGeom>
              <a:avLst/>
              <a:gdLst/>
              <a:ahLst/>
              <a:cxnLst/>
              <a:rect l="l" t="t" r="r" b="b"/>
              <a:pathLst>
                <a:path w="7145" h="37617" extrusionOk="0">
                  <a:moveTo>
                    <a:pt x="1" y="1"/>
                  </a:moveTo>
                  <a:lnTo>
                    <a:pt x="1" y="37617"/>
                  </a:lnTo>
                  <a:lnTo>
                    <a:pt x="7145" y="37617"/>
                  </a:lnTo>
                  <a:lnTo>
                    <a:pt x="7145" y="1"/>
                  </a:lnTo>
                  <a:close/>
                </a:path>
              </a:pathLst>
            </a:custGeom>
            <a:solidFill>
              <a:srgbClr val="00041C">
                <a:alpha val="184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 name="Google Shape;138;p3"/>
            <p:cNvSpPr/>
            <p:nvPr/>
          </p:nvSpPr>
          <p:spPr>
            <a:xfrm>
              <a:off x="5566752" y="3704000"/>
              <a:ext cx="230432" cy="1439488"/>
            </a:xfrm>
            <a:custGeom>
              <a:avLst/>
              <a:gdLst/>
              <a:ahLst/>
              <a:cxnLst/>
              <a:rect l="l" t="t" r="r" b="b"/>
              <a:pathLst>
                <a:path w="7201" h="44984" extrusionOk="0">
                  <a:moveTo>
                    <a:pt x="0" y="1"/>
                  </a:moveTo>
                  <a:lnTo>
                    <a:pt x="0" y="44984"/>
                  </a:lnTo>
                  <a:lnTo>
                    <a:pt x="7200" y="44984"/>
                  </a:lnTo>
                  <a:lnTo>
                    <a:pt x="7200" y="1"/>
                  </a:lnTo>
                  <a:close/>
                </a:path>
              </a:pathLst>
            </a:custGeom>
            <a:solidFill>
              <a:srgbClr val="00041C">
                <a:alpha val="184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 name="Google Shape;139;p3"/>
            <p:cNvSpPr/>
            <p:nvPr/>
          </p:nvSpPr>
          <p:spPr>
            <a:xfrm>
              <a:off x="5843584" y="3821888"/>
              <a:ext cx="230400" cy="1321600"/>
            </a:xfrm>
            <a:custGeom>
              <a:avLst/>
              <a:gdLst/>
              <a:ahLst/>
              <a:cxnLst/>
              <a:rect l="l" t="t" r="r" b="b"/>
              <a:pathLst>
                <a:path w="7200" h="41300" extrusionOk="0">
                  <a:moveTo>
                    <a:pt x="0" y="0"/>
                  </a:moveTo>
                  <a:lnTo>
                    <a:pt x="0" y="41300"/>
                  </a:lnTo>
                  <a:lnTo>
                    <a:pt x="7200" y="41300"/>
                  </a:lnTo>
                  <a:lnTo>
                    <a:pt x="7200" y="0"/>
                  </a:lnTo>
                  <a:close/>
                </a:path>
              </a:pathLst>
            </a:custGeom>
            <a:solidFill>
              <a:srgbClr val="00041C">
                <a:alpha val="184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 name="Google Shape;140;p3"/>
            <p:cNvSpPr/>
            <p:nvPr/>
          </p:nvSpPr>
          <p:spPr>
            <a:xfrm>
              <a:off x="6120384" y="4329088"/>
              <a:ext cx="230432" cy="814400"/>
            </a:xfrm>
            <a:custGeom>
              <a:avLst/>
              <a:gdLst/>
              <a:ahLst/>
              <a:cxnLst/>
              <a:rect l="l" t="t" r="r" b="b"/>
              <a:pathLst>
                <a:path w="7201" h="25450" extrusionOk="0">
                  <a:moveTo>
                    <a:pt x="1" y="0"/>
                  </a:moveTo>
                  <a:lnTo>
                    <a:pt x="1" y="25450"/>
                  </a:lnTo>
                  <a:lnTo>
                    <a:pt x="7200" y="25450"/>
                  </a:lnTo>
                  <a:lnTo>
                    <a:pt x="7200" y="0"/>
                  </a:lnTo>
                  <a:close/>
                </a:path>
              </a:pathLst>
            </a:custGeom>
            <a:solidFill>
              <a:srgbClr val="00041C">
                <a:alpha val="184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 name="Google Shape;141;p3"/>
            <p:cNvSpPr/>
            <p:nvPr/>
          </p:nvSpPr>
          <p:spPr>
            <a:xfrm>
              <a:off x="6399008" y="4120128"/>
              <a:ext cx="228608" cy="1023360"/>
            </a:xfrm>
            <a:custGeom>
              <a:avLst/>
              <a:gdLst/>
              <a:ahLst/>
              <a:cxnLst/>
              <a:rect l="l" t="t" r="r" b="b"/>
              <a:pathLst>
                <a:path w="7144" h="31980" extrusionOk="0">
                  <a:moveTo>
                    <a:pt x="0" y="1"/>
                  </a:moveTo>
                  <a:lnTo>
                    <a:pt x="0" y="31980"/>
                  </a:lnTo>
                  <a:lnTo>
                    <a:pt x="7144" y="31980"/>
                  </a:lnTo>
                  <a:lnTo>
                    <a:pt x="7144" y="1"/>
                  </a:lnTo>
                  <a:close/>
                </a:path>
              </a:pathLst>
            </a:custGeom>
            <a:solidFill>
              <a:srgbClr val="00041C">
                <a:alpha val="184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 name="Google Shape;142;p3"/>
            <p:cNvSpPr/>
            <p:nvPr/>
          </p:nvSpPr>
          <p:spPr>
            <a:xfrm>
              <a:off x="6675808" y="4538048"/>
              <a:ext cx="230432" cy="605440"/>
            </a:xfrm>
            <a:custGeom>
              <a:avLst/>
              <a:gdLst/>
              <a:ahLst/>
              <a:cxnLst/>
              <a:rect l="l" t="t" r="r" b="b"/>
              <a:pathLst>
                <a:path w="7201" h="18920" extrusionOk="0">
                  <a:moveTo>
                    <a:pt x="1" y="0"/>
                  </a:moveTo>
                  <a:lnTo>
                    <a:pt x="1" y="18920"/>
                  </a:lnTo>
                  <a:lnTo>
                    <a:pt x="7200" y="18920"/>
                  </a:lnTo>
                  <a:lnTo>
                    <a:pt x="7200" y="0"/>
                  </a:lnTo>
                  <a:close/>
                </a:path>
              </a:pathLst>
            </a:custGeom>
            <a:solidFill>
              <a:srgbClr val="00041C">
                <a:alpha val="184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 name="Google Shape;143;p3"/>
            <p:cNvSpPr/>
            <p:nvPr/>
          </p:nvSpPr>
          <p:spPr>
            <a:xfrm>
              <a:off x="6952640" y="3939744"/>
              <a:ext cx="230432" cy="1203744"/>
            </a:xfrm>
            <a:custGeom>
              <a:avLst/>
              <a:gdLst/>
              <a:ahLst/>
              <a:cxnLst/>
              <a:rect l="l" t="t" r="r" b="b"/>
              <a:pathLst>
                <a:path w="7201" h="37617" extrusionOk="0">
                  <a:moveTo>
                    <a:pt x="0" y="1"/>
                  </a:moveTo>
                  <a:lnTo>
                    <a:pt x="0" y="37617"/>
                  </a:lnTo>
                  <a:lnTo>
                    <a:pt x="7200" y="37617"/>
                  </a:lnTo>
                  <a:lnTo>
                    <a:pt x="7200" y="1"/>
                  </a:lnTo>
                  <a:close/>
                </a:path>
              </a:pathLst>
            </a:custGeom>
            <a:solidFill>
              <a:srgbClr val="00041C">
                <a:alpha val="184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 name="Google Shape;144;p3"/>
            <p:cNvSpPr/>
            <p:nvPr/>
          </p:nvSpPr>
          <p:spPr>
            <a:xfrm>
              <a:off x="7229472" y="4220160"/>
              <a:ext cx="230400" cy="923328"/>
            </a:xfrm>
            <a:custGeom>
              <a:avLst/>
              <a:gdLst/>
              <a:ahLst/>
              <a:cxnLst/>
              <a:rect l="l" t="t" r="r" b="b"/>
              <a:pathLst>
                <a:path w="7200" h="28854" extrusionOk="0">
                  <a:moveTo>
                    <a:pt x="0" y="0"/>
                  </a:moveTo>
                  <a:lnTo>
                    <a:pt x="0" y="28854"/>
                  </a:lnTo>
                  <a:lnTo>
                    <a:pt x="7200" y="28854"/>
                  </a:lnTo>
                  <a:lnTo>
                    <a:pt x="7200" y="0"/>
                  </a:lnTo>
                  <a:close/>
                </a:path>
              </a:pathLst>
            </a:custGeom>
            <a:solidFill>
              <a:srgbClr val="00041C">
                <a:alpha val="184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 name="Google Shape;145;p3"/>
            <p:cNvSpPr/>
            <p:nvPr/>
          </p:nvSpPr>
          <p:spPr>
            <a:xfrm>
              <a:off x="7506272" y="3768288"/>
              <a:ext cx="230432" cy="1375200"/>
            </a:xfrm>
            <a:custGeom>
              <a:avLst/>
              <a:gdLst/>
              <a:ahLst/>
              <a:cxnLst/>
              <a:rect l="l" t="t" r="r" b="b"/>
              <a:pathLst>
                <a:path w="7201" h="42975" extrusionOk="0">
                  <a:moveTo>
                    <a:pt x="1" y="1"/>
                  </a:moveTo>
                  <a:lnTo>
                    <a:pt x="1" y="42975"/>
                  </a:lnTo>
                  <a:lnTo>
                    <a:pt x="7200" y="42975"/>
                  </a:lnTo>
                  <a:lnTo>
                    <a:pt x="7200" y="1"/>
                  </a:lnTo>
                  <a:close/>
                </a:path>
              </a:pathLst>
            </a:custGeom>
            <a:solidFill>
              <a:srgbClr val="00041C">
                <a:alpha val="184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 name="Google Shape;146;p3"/>
            <p:cNvSpPr/>
            <p:nvPr/>
          </p:nvSpPr>
          <p:spPr>
            <a:xfrm>
              <a:off x="7784896" y="4004032"/>
              <a:ext cx="228608" cy="1139456"/>
            </a:xfrm>
            <a:custGeom>
              <a:avLst/>
              <a:gdLst/>
              <a:ahLst/>
              <a:cxnLst/>
              <a:rect l="l" t="t" r="r" b="b"/>
              <a:pathLst>
                <a:path w="7144" h="35608" extrusionOk="0">
                  <a:moveTo>
                    <a:pt x="0" y="1"/>
                  </a:moveTo>
                  <a:lnTo>
                    <a:pt x="0" y="35608"/>
                  </a:lnTo>
                  <a:lnTo>
                    <a:pt x="7144" y="35608"/>
                  </a:lnTo>
                  <a:lnTo>
                    <a:pt x="7144" y="1"/>
                  </a:lnTo>
                  <a:close/>
                </a:path>
              </a:pathLst>
            </a:custGeom>
            <a:solidFill>
              <a:srgbClr val="00041C">
                <a:alpha val="184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 name="Google Shape;147;p3"/>
            <p:cNvSpPr/>
            <p:nvPr/>
          </p:nvSpPr>
          <p:spPr>
            <a:xfrm>
              <a:off x="8061696" y="3596864"/>
              <a:ext cx="230432" cy="1546624"/>
            </a:xfrm>
            <a:custGeom>
              <a:avLst/>
              <a:gdLst/>
              <a:ahLst/>
              <a:cxnLst/>
              <a:rect l="l" t="t" r="r" b="b"/>
              <a:pathLst>
                <a:path w="7201" h="48332" extrusionOk="0">
                  <a:moveTo>
                    <a:pt x="1" y="0"/>
                  </a:moveTo>
                  <a:lnTo>
                    <a:pt x="1" y="48332"/>
                  </a:lnTo>
                  <a:lnTo>
                    <a:pt x="7200" y="48332"/>
                  </a:lnTo>
                  <a:lnTo>
                    <a:pt x="7200" y="0"/>
                  </a:lnTo>
                  <a:close/>
                </a:path>
              </a:pathLst>
            </a:custGeom>
            <a:solidFill>
              <a:srgbClr val="00041C">
                <a:alpha val="184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 name="Google Shape;148;p3"/>
            <p:cNvSpPr/>
            <p:nvPr/>
          </p:nvSpPr>
          <p:spPr>
            <a:xfrm>
              <a:off x="8338528" y="3514688"/>
              <a:ext cx="230400" cy="1628800"/>
            </a:xfrm>
            <a:custGeom>
              <a:avLst/>
              <a:gdLst/>
              <a:ahLst/>
              <a:cxnLst/>
              <a:rect l="l" t="t" r="r" b="b"/>
              <a:pathLst>
                <a:path w="7200" h="50900" extrusionOk="0">
                  <a:moveTo>
                    <a:pt x="0" y="1"/>
                  </a:moveTo>
                  <a:lnTo>
                    <a:pt x="0" y="50900"/>
                  </a:lnTo>
                  <a:lnTo>
                    <a:pt x="7200" y="50900"/>
                  </a:lnTo>
                  <a:lnTo>
                    <a:pt x="7200" y="1"/>
                  </a:lnTo>
                  <a:close/>
                </a:path>
              </a:pathLst>
            </a:custGeom>
            <a:solidFill>
              <a:srgbClr val="00041C">
                <a:alpha val="184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 name="Google Shape;149;p3"/>
            <p:cNvSpPr/>
            <p:nvPr/>
          </p:nvSpPr>
          <p:spPr>
            <a:xfrm>
              <a:off x="8615360" y="3939744"/>
              <a:ext cx="230400" cy="1203744"/>
            </a:xfrm>
            <a:custGeom>
              <a:avLst/>
              <a:gdLst/>
              <a:ahLst/>
              <a:cxnLst/>
              <a:rect l="l" t="t" r="r" b="b"/>
              <a:pathLst>
                <a:path w="7200" h="37617" extrusionOk="0">
                  <a:moveTo>
                    <a:pt x="0" y="1"/>
                  </a:moveTo>
                  <a:lnTo>
                    <a:pt x="0" y="37617"/>
                  </a:lnTo>
                  <a:lnTo>
                    <a:pt x="7200" y="37617"/>
                  </a:lnTo>
                  <a:lnTo>
                    <a:pt x="7200" y="1"/>
                  </a:lnTo>
                  <a:close/>
                </a:path>
              </a:pathLst>
            </a:custGeom>
            <a:solidFill>
              <a:srgbClr val="00041C">
                <a:alpha val="184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 name="Google Shape;150;p3"/>
            <p:cNvSpPr/>
            <p:nvPr/>
          </p:nvSpPr>
          <p:spPr>
            <a:xfrm>
              <a:off x="8893952" y="3596864"/>
              <a:ext cx="228640" cy="1546624"/>
            </a:xfrm>
            <a:custGeom>
              <a:avLst/>
              <a:gdLst/>
              <a:ahLst/>
              <a:cxnLst/>
              <a:rect l="l" t="t" r="r" b="b"/>
              <a:pathLst>
                <a:path w="7145" h="48332" extrusionOk="0">
                  <a:moveTo>
                    <a:pt x="1" y="0"/>
                  </a:moveTo>
                  <a:lnTo>
                    <a:pt x="1" y="48332"/>
                  </a:lnTo>
                  <a:lnTo>
                    <a:pt x="7144" y="48332"/>
                  </a:lnTo>
                  <a:lnTo>
                    <a:pt x="7144" y="0"/>
                  </a:lnTo>
                  <a:close/>
                </a:path>
              </a:pathLst>
            </a:custGeom>
            <a:solidFill>
              <a:srgbClr val="00041C">
                <a:alpha val="184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51" name="Google Shape;151;p3"/>
          <p:cNvGrpSpPr/>
          <p:nvPr/>
        </p:nvGrpSpPr>
        <p:grpSpPr>
          <a:xfrm>
            <a:off x="28550" y="3359978"/>
            <a:ext cx="9094048" cy="1783611"/>
            <a:chOff x="28544" y="4157632"/>
            <a:chExt cx="9094048" cy="985856"/>
          </a:xfrm>
        </p:grpSpPr>
        <p:sp>
          <p:nvSpPr>
            <p:cNvPr id="152" name="Google Shape;152;p3"/>
            <p:cNvSpPr/>
            <p:nvPr/>
          </p:nvSpPr>
          <p:spPr>
            <a:xfrm>
              <a:off x="435744" y="4782720"/>
              <a:ext cx="92896" cy="360768"/>
            </a:xfrm>
            <a:custGeom>
              <a:avLst/>
              <a:gdLst/>
              <a:ahLst/>
              <a:cxnLst/>
              <a:rect l="l" t="t" r="r" b="b"/>
              <a:pathLst>
                <a:path w="2903" h="11274" extrusionOk="0">
                  <a:moveTo>
                    <a:pt x="1" y="0"/>
                  </a:moveTo>
                  <a:lnTo>
                    <a:pt x="1" y="11274"/>
                  </a:lnTo>
                  <a:lnTo>
                    <a:pt x="2903" y="11274"/>
                  </a:lnTo>
                  <a:lnTo>
                    <a:pt x="2903" y="0"/>
                  </a:lnTo>
                  <a:close/>
                </a:path>
              </a:pathLst>
            </a:custGeom>
            <a:solidFill>
              <a:srgbClr val="00041C">
                <a:alpha val="184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 name="Google Shape;153;p3"/>
            <p:cNvSpPr/>
            <p:nvPr/>
          </p:nvSpPr>
          <p:spPr>
            <a:xfrm>
              <a:off x="300032" y="4638048"/>
              <a:ext cx="92896" cy="505440"/>
            </a:xfrm>
            <a:custGeom>
              <a:avLst/>
              <a:gdLst/>
              <a:ahLst/>
              <a:cxnLst/>
              <a:rect l="l" t="t" r="r" b="b"/>
              <a:pathLst>
                <a:path w="2903" h="15795" extrusionOk="0">
                  <a:moveTo>
                    <a:pt x="0" y="1"/>
                  </a:moveTo>
                  <a:lnTo>
                    <a:pt x="0" y="15795"/>
                  </a:lnTo>
                  <a:lnTo>
                    <a:pt x="2902" y="15795"/>
                  </a:lnTo>
                  <a:lnTo>
                    <a:pt x="2902" y="1"/>
                  </a:lnTo>
                  <a:close/>
                </a:path>
              </a:pathLst>
            </a:custGeom>
            <a:solidFill>
              <a:srgbClr val="00041C">
                <a:alpha val="184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 name="Google Shape;154;p3"/>
            <p:cNvSpPr/>
            <p:nvPr/>
          </p:nvSpPr>
          <p:spPr>
            <a:xfrm>
              <a:off x="164288" y="4571968"/>
              <a:ext cx="92896" cy="571520"/>
            </a:xfrm>
            <a:custGeom>
              <a:avLst/>
              <a:gdLst/>
              <a:ahLst/>
              <a:cxnLst/>
              <a:rect l="l" t="t" r="r" b="b"/>
              <a:pathLst>
                <a:path w="2903" h="17860" extrusionOk="0">
                  <a:moveTo>
                    <a:pt x="1" y="1"/>
                  </a:moveTo>
                  <a:lnTo>
                    <a:pt x="1" y="17860"/>
                  </a:lnTo>
                  <a:lnTo>
                    <a:pt x="2903" y="17860"/>
                  </a:lnTo>
                  <a:lnTo>
                    <a:pt x="2903" y="1"/>
                  </a:lnTo>
                  <a:close/>
                </a:path>
              </a:pathLst>
            </a:custGeom>
            <a:solidFill>
              <a:srgbClr val="00041C">
                <a:alpha val="184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 name="Google Shape;155;p3"/>
            <p:cNvSpPr/>
            <p:nvPr/>
          </p:nvSpPr>
          <p:spPr>
            <a:xfrm>
              <a:off x="28544" y="4739840"/>
              <a:ext cx="92928" cy="403648"/>
            </a:xfrm>
            <a:custGeom>
              <a:avLst/>
              <a:gdLst/>
              <a:ahLst/>
              <a:cxnLst/>
              <a:rect l="l" t="t" r="r" b="b"/>
              <a:pathLst>
                <a:path w="2904" h="12614" extrusionOk="0">
                  <a:moveTo>
                    <a:pt x="1" y="1"/>
                  </a:moveTo>
                  <a:lnTo>
                    <a:pt x="1" y="12614"/>
                  </a:lnTo>
                  <a:lnTo>
                    <a:pt x="2903" y="12614"/>
                  </a:lnTo>
                  <a:lnTo>
                    <a:pt x="2903" y="1"/>
                  </a:lnTo>
                  <a:close/>
                </a:path>
              </a:pathLst>
            </a:custGeom>
            <a:solidFill>
              <a:srgbClr val="00041C">
                <a:alpha val="184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 name="Google Shape;156;p3"/>
            <p:cNvSpPr/>
            <p:nvPr/>
          </p:nvSpPr>
          <p:spPr>
            <a:xfrm>
              <a:off x="712576" y="4571968"/>
              <a:ext cx="94688" cy="571520"/>
            </a:xfrm>
            <a:custGeom>
              <a:avLst/>
              <a:gdLst/>
              <a:ahLst/>
              <a:cxnLst/>
              <a:rect l="l" t="t" r="r" b="b"/>
              <a:pathLst>
                <a:path w="2959" h="17860" extrusionOk="0">
                  <a:moveTo>
                    <a:pt x="0" y="1"/>
                  </a:moveTo>
                  <a:lnTo>
                    <a:pt x="0" y="17860"/>
                  </a:lnTo>
                  <a:lnTo>
                    <a:pt x="2958" y="17860"/>
                  </a:lnTo>
                  <a:lnTo>
                    <a:pt x="2958" y="1"/>
                  </a:lnTo>
                  <a:close/>
                </a:path>
              </a:pathLst>
            </a:custGeom>
            <a:solidFill>
              <a:srgbClr val="00041C">
                <a:alpha val="184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 name="Google Shape;157;p3"/>
            <p:cNvSpPr/>
            <p:nvPr/>
          </p:nvSpPr>
          <p:spPr>
            <a:xfrm>
              <a:off x="576832" y="4752352"/>
              <a:ext cx="94688" cy="391136"/>
            </a:xfrm>
            <a:custGeom>
              <a:avLst/>
              <a:gdLst/>
              <a:ahLst/>
              <a:cxnLst/>
              <a:rect l="l" t="t" r="r" b="b"/>
              <a:pathLst>
                <a:path w="2959" h="12223" extrusionOk="0">
                  <a:moveTo>
                    <a:pt x="1" y="1"/>
                  </a:moveTo>
                  <a:lnTo>
                    <a:pt x="1" y="12223"/>
                  </a:lnTo>
                  <a:lnTo>
                    <a:pt x="2959" y="12223"/>
                  </a:lnTo>
                  <a:lnTo>
                    <a:pt x="2959" y="1"/>
                  </a:lnTo>
                  <a:close/>
                </a:path>
              </a:pathLst>
            </a:custGeom>
            <a:solidFill>
              <a:srgbClr val="00041C">
                <a:alpha val="184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 name="Google Shape;158;p3"/>
            <p:cNvSpPr/>
            <p:nvPr/>
          </p:nvSpPr>
          <p:spPr>
            <a:xfrm>
              <a:off x="989408" y="4386240"/>
              <a:ext cx="94656" cy="757248"/>
            </a:xfrm>
            <a:custGeom>
              <a:avLst/>
              <a:gdLst/>
              <a:ahLst/>
              <a:cxnLst/>
              <a:rect l="l" t="t" r="r" b="b"/>
              <a:pathLst>
                <a:path w="2958" h="23664" extrusionOk="0">
                  <a:moveTo>
                    <a:pt x="0" y="0"/>
                  </a:moveTo>
                  <a:lnTo>
                    <a:pt x="0" y="23664"/>
                  </a:lnTo>
                  <a:lnTo>
                    <a:pt x="2958" y="23664"/>
                  </a:lnTo>
                  <a:lnTo>
                    <a:pt x="2958" y="0"/>
                  </a:lnTo>
                  <a:close/>
                </a:path>
              </a:pathLst>
            </a:custGeom>
            <a:solidFill>
              <a:srgbClr val="00041C">
                <a:alpha val="184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 name="Google Shape;159;p3"/>
            <p:cNvSpPr/>
            <p:nvPr/>
          </p:nvSpPr>
          <p:spPr>
            <a:xfrm>
              <a:off x="853664" y="4500544"/>
              <a:ext cx="94688" cy="642944"/>
            </a:xfrm>
            <a:custGeom>
              <a:avLst/>
              <a:gdLst/>
              <a:ahLst/>
              <a:cxnLst/>
              <a:rect l="l" t="t" r="r" b="b"/>
              <a:pathLst>
                <a:path w="2959" h="20092" extrusionOk="0">
                  <a:moveTo>
                    <a:pt x="0" y="0"/>
                  </a:moveTo>
                  <a:lnTo>
                    <a:pt x="0" y="20092"/>
                  </a:lnTo>
                  <a:lnTo>
                    <a:pt x="2958" y="20092"/>
                  </a:lnTo>
                  <a:lnTo>
                    <a:pt x="2958" y="0"/>
                  </a:lnTo>
                  <a:close/>
                </a:path>
              </a:pathLst>
            </a:custGeom>
            <a:solidFill>
              <a:srgbClr val="00041C">
                <a:alpha val="184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 name="Google Shape;160;p3"/>
            <p:cNvSpPr/>
            <p:nvPr/>
          </p:nvSpPr>
          <p:spPr>
            <a:xfrm>
              <a:off x="1266208" y="4721984"/>
              <a:ext cx="94688" cy="421504"/>
            </a:xfrm>
            <a:custGeom>
              <a:avLst/>
              <a:gdLst/>
              <a:ahLst/>
              <a:cxnLst/>
              <a:rect l="l" t="t" r="r" b="b"/>
              <a:pathLst>
                <a:path w="2959" h="13172" extrusionOk="0">
                  <a:moveTo>
                    <a:pt x="1" y="1"/>
                  </a:moveTo>
                  <a:lnTo>
                    <a:pt x="1" y="13172"/>
                  </a:lnTo>
                  <a:lnTo>
                    <a:pt x="2959" y="13172"/>
                  </a:lnTo>
                  <a:lnTo>
                    <a:pt x="2959" y="1"/>
                  </a:lnTo>
                  <a:close/>
                </a:path>
              </a:pathLst>
            </a:custGeom>
            <a:solidFill>
              <a:srgbClr val="00041C">
                <a:alpha val="184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 name="Google Shape;161;p3"/>
            <p:cNvSpPr/>
            <p:nvPr/>
          </p:nvSpPr>
          <p:spPr>
            <a:xfrm>
              <a:off x="1130496" y="4518400"/>
              <a:ext cx="94688" cy="625088"/>
            </a:xfrm>
            <a:custGeom>
              <a:avLst/>
              <a:gdLst/>
              <a:ahLst/>
              <a:cxnLst/>
              <a:rect l="l" t="t" r="r" b="b"/>
              <a:pathLst>
                <a:path w="2959" h="19534" extrusionOk="0">
                  <a:moveTo>
                    <a:pt x="0" y="0"/>
                  </a:moveTo>
                  <a:lnTo>
                    <a:pt x="0" y="19534"/>
                  </a:lnTo>
                  <a:lnTo>
                    <a:pt x="2958" y="19534"/>
                  </a:lnTo>
                  <a:lnTo>
                    <a:pt x="2958" y="0"/>
                  </a:lnTo>
                  <a:close/>
                </a:path>
              </a:pathLst>
            </a:custGeom>
            <a:solidFill>
              <a:srgbClr val="00041C">
                <a:alpha val="184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 name="Google Shape;162;p3"/>
            <p:cNvSpPr/>
            <p:nvPr/>
          </p:nvSpPr>
          <p:spPr>
            <a:xfrm>
              <a:off x="1543040" y="4571968"/>
              <a:ext cx="94688" cy="571520"/>
            </a:xfrm>
            <a:custGeom>
              <a:avLst/>
              <a:gdLst/>
              <a:ahLst/>
              <a:cxnLst/>
              <a:rect l="l" t="t" r="r" b="b"/>
              <a:pathLst>
                <a:path w="2959" h="17860" extrusionOk="0">
                  <a:moveTo>
                    <a:pt x="0" y="1"/>
                  </a:moveTo>
                  <a:lnTo>
                    <a:pt x="0" y="17860"/>
                  </a:lnTo>
                  <a:lnTo>
                    <a:pt x="2958" y="17860"/>
                  </a:lnTo>
                  <a:lnTo>
                    <a:pt x="2958" y="1"/>
                  </a:lnTo>
                  <a:close/>
                </a:path>
              </a:pathLst>
            </a:custGeom>
            <a:solidFill>
              <a:srgbClr val="00041C">
                <a:alpha val="184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 name="Google Shape;163;p3"/>
            <p:cNvSpPr/>
            <p:nvPr/>
          </p:nvSpPr>
          <p:spPr>
            <a:xfrm>
              <a:off x="1407296" y="4721984"/>
              <a:ext cx="94688" cy="421504"/>
            </a:xfrm>
            <a:custGeom>
              <a:avLst/>
              <a:gdLst/>
              <a:ahLst/>
              <a:cxnLst/>
              <a:rect l="l" t="t" r="r" b="b"/>
              <a:pathLst>
                <a:path w="2959" h="13172" extrusionOk="0">
                  <a:moveTo>
                    <a:pt x="1" y="1"/>
                  </a:moveTo>
                  <a:lnTo>
                    <a:pt x="1" y="13172"/>
                  </a:lnTo>
                  <a:lnTo>
                    <a:pt x="2959" y="13172"/>
                  </a:lnTo>
                  <a:lnTo>
                    <a:pt x="2959" y="1"/>
                  </a:lnTo>
                  <a:close/>
                </a:path>
              </a:pathLst>
            </a:custGeom>
            <a:solidFill>
              <a:srgbClr val="00041C">
                <a:alpha val="184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 name="Google Shape;164;p3"/>
            <p:cNvSpPr/>
            <p:nvPr/>
          </p:nvSpPr>
          <p:spPr>
            <a:xfrm>
              <a:off x="1821632" y="4457664"/>
              <a:ext cx="92896" cy="685824"/>
            </a:xfrm>
            <a:custGeom>
              <a:avLst/>
              <a:gdLst/>
              <a:ahLst/>
              <a:cxnLst/>
              <a:rect l="l" t="t" r="r" b="b"/>
              <a:pathLst>
                <a:path w="2903" h="21432" extrusionOk="0">
                  <a:moveTo>
                    <a:pt x="1" y="1"/>
                  </a:moveTo>
                  <a:lnTo>
                    <a:pt x="1" y="21432"/>
                  </a:lnTo>
                  <a:lnTo>
                    <a:pt x="2903" y="21432"/>
                  </a:lnTo>
                  <a:lnTo>
                    <a:pt x="2903" y="1"/>
                  </a:lnTo>
                  <a:close/>
                </a:path>
              </a:pathLst>
            </a:custGeom>
            <a:solidFill>
              <a:srgbClr val="00041C">
                <a:alpha val="184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 name="Google Shape;165;p3"/>
            <p:cNvSpPr/>
            <p:nvPr/>
          </p:nvSpPr>
          <p:spPr>
            <a:xfrm>
              <a:off x="1685920" y="4638048"/>
              <a:ext cx="94688" cy="505440"/>
            </a:xfrm>
            <a:custGeom>
              <a:avLst/>
              <a:gdLst/>
              <a:ahLst/>
              <a:cxnLst/>
              <a:rect l="l" t="t" r="r" b="b"/>
              <a:pathLst>
                <a:path w="2959" h="15795" extrusionOk="0">
                  <a:moveTo>
                    <a:pt x="0" y="1"/>
                  </a:moveTo>
                  <a:lnTo>
                    <a:pt x="0" y="15795"/>
                  </a:lnTo>
                  <a:lnTo>
                    <a:pt x="2958" y="15795"/>
                  </a:lnTo>
                  <a:lnTo>
                    <a:pt x="2958" y="1"/>
                  </a:lnTo>
                  <a:close/>
                </a:path>
              </a:pathLst>
            </a:custGeom>
            <a:solidFill>
              <a:srgbClr val="00041C">
                <a:alpha val="184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 name="Google Shape;166;p3"/>
            <p:cNvSpPr/>
            <p:nvPr/>
          </p:nvSpPr>
          <p:spPr>
            <a:xfrm>
              <a:off x="2098464" y="4386240"/>
              <a:ext cx="94688" cy="757248"/>
            </a:xfrm>
            <a:custGeom>
              <a:avLst/>
              <a:gdLst/>
              <a:ahLst/>
              <a:cxnLst/>
              <a:rect l="l" t="t" r="r" b="b"/>
              <a:pathLst>
                <a:path w="2959" h="23664" extrusionOk="0">
                  <a:moveTo>
                    <a:pt x="0" y="0"/>
                  </a:moveTo>
                  <a:lnTo>
                    <a:pt x="0" y="23664"/>
                  </a:lnTo>
                  <a:lnTo>
                    <a:pt x="2958" y="23664"/>
                  </a:lnTo>
                  <a:lnTo>
                    <a:pt x="2958" y="0"/>
                  </a:lnTo>
                  <a:close/>
                </a:path>
              </a:pathLst>
            </a:custGeom>
            <a:solidFill>
              <a:srgbClr val="00041C">
                <a:alpha val="184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 name="Google Shape;167;p3"/>
            <p:cNvSpPr/>
            <p:nvPr/>
          </p:nvSpPr>
          <p:spPr>
            <a:xfrm>
              <a:off x="1962720" y="4457664"/>
              <a:ext cx="94688" cy="685824"/>
            </a:xfrm>
            <a:custGeom>
              <a:avLst/>
              <a:gdLst/>
              <a:ahLst/>
              <a:cxnLst/>
              <a:rect l="l" t="t" r="r" b="b"/>
              <a:pathLst>
                <a:path w="2959" h="21432" extrusionOk="0">
                  <a:moveTo>
                    <a:pt x="1" y="1"/>
                  </a:moveTo>
                  <a:lnTo>
                    <a:pt x="1" y="21432"/>
                  </a:lnTo>
                  <a:lnTo>
                    <a:pt x="2959" y="21432"/>
                  </a:lnTo>
                  <a:lnTo>
                    <a:pt x="2959" y="1"/>
                  </a:lnTo>
                  <a:close/>
                </a:path>
              </a:pathLst>
            </a:custGeom>
            <a:solidFill>
              <a:srgbClr val="00041C">
                <a:alpha val="184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 name="Google Shape;168;p3"/>
            <p:cNvSpPr/>
            <p:nvPr/>
          </p:nvSpPr>
          <p:spPr>
            <a:xfrm>
              <a:off x="2375296" y="4711264"/>
              <a:ext cx="94656" cy="432224"/>
            </a:xfrm>
            <a:custGeom>
              <a:avLst/>
              <a:gdLst/>
              <a:ahLst/>
              <a:cxnLst/>
              <a:rect l="l" t="t" r="r" b="b"/>
              <a:pathLst>
                <a:path w="2958" h="13507" extrusionOk="0">
                  <a:moveTo>
                    <a:pt x="0" y="1"/>
                  </a:moveTo>
                  <a:lnTo>
                    <a:pt x="0" y="13507"/>
                  </a:lnTo>
                  <a:lnTo>
                    <a:pt x="2958" y="13507"/>
                  </a:lnTo>
                  <a:lnTo>
                    <a:pt x="2958" y="1"/>
                  </a:lnTo>
                  <a:close/>
                </a:path>
              </a:pathLst>
            </a:custGeom>
            <a:solidFill>
              <a:srgbClr val="00041C">
                <a:alpha val="184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 name="Google Shape;169;p3"/>
            <p:cNvSpPr/>
            <p:nvPr/>
          </p:nvSpPr>
          <p:spPr>
            <a:xfrm>
              <a:off x="2239552" y="4536256"/>
              <a:ext cx="94688" cy="607232"/>
            </a:xfrm>
            <a:custGeom>
              <a:avLst/>
              <a:gdLst/>
              <a:ahLst/>
              <a:cxnLst/>
              <a:rect l="l" t="t" r="r" b="b"/>
              <a:pathLst>
                <a:path w="2959" h="18976" extrusionOk="0">
                  <a:moveTo>
                    <a:pt x="0" y="0"/>
                  </a:moveTo>
                  <a:lnTo>
                    <a:pt x="0" y="18976"/>
                  </a:lnTo>
                  <a:lnTo>
                    <a:pt x="2958" y="18976"/>
                  </a:lnTo>
                  <a:lnTo>
                    <a:pt x="2958" y="0"/>
                  </a:lnTo>
                  <a:close/>
                </a:path>
              </a:pathLst>
            </a:custGeom>
            <a:solidFill>
              <a:srgbClr val="00041C">
                <a:alpha val="184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0" name="Google Shape;170;p3"/>
            <p:cNvSpPr/>
            <p:nvPr/>
          </p:nvSpPr>
          <p:spPr>
            <a:xfrm>
              <a:off x="2652096" y="4704128"/>
              <a:ext cx="94688" cy="439360"/>
            </a:xfrm>
            <a:custGeom>
              <a:avLst/>
              <a:gdLst/>
              <a:ahLst/>
              <a:cxnLst/>
              <a:rect l="l" t="t" r="r" b="b"/>
              <a:pathLst>
                <a:path w="2959" h="13730" extrusionOk="0">
                  <a:moveTo>
                    <a:pt x="1" y="1"/>
                  </a:moveTo>
                  <a:lnTo>
                    <a:pt x="1" y="13730"/>
                  </a:lnTo>
                  <a:lnTo>
                    <a:pt x="2959" y="13730"/>
                  </a:lnTo>
                  <a:lnTo>
                    <a:pt x="2959" y="1"/>
                  </a:lnTo>
                  <a:close/>
                </a:path>
              </a:pathLst>
            </a:custGeom>
            <a:solidFill>
              <a:srgbClr val="00041C">
                <a:alpha val="184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 name="Google Shape;171;p3"/>
            <p:cNvSpPr/>
            <p:nvPr/>
          </p:nvSpPr>
          <p:spPr>
            <a:xfrm>
              <a:off x="2516384" y="4764864"/>
              <a:ext cx="94688" cy="378624"/>
            </a:xfrm>
            <a:custGeom>
              <a:avLst/>
              <a:gdLst/>
              <a:ahLst/>
              <a:cxnLst/>
              <a:rect l="l" t="t" r="r" b="b"/>
              <a:pathLst>
                <a:path w="2959" h="11832" extrusionOk="0">
                  <a:moveTo>
                    <a:pt x="0" y="0"/>
                  </a:moveTo>
                  <a:lnTo>
                    <a:pt x="0" y="11832"/>
                  </a:lnTo>
                  <a:lnTo>
                    <a:pt x="2958" y="11832"/>
                  </a:lnTo>
                  <a:lnTo>
                    <a:pt x="2958" y="0"/>
                  </a:lnTo>
                  <a:close/>
                </a:path>
              </a:pathLst>
            </a:custGeom>
            <a:solidFill>
              <a:srgbClr val="00041C">
                <a:alpha val="184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2" name="Google Shape;172;p3"/>
            <p:cNvSpPr/>
            <p:nvPr/>
          </p:nvSpPr>
          <p:spPr>
            <a:xfrm>
              <a:off x="2930720" y="4421952"/>
              <a:ext cx="92896" cy="721536"/>
            </a:xfrm>
            <a:custGeom>
              <a:avLst/>
              <a:gdLst/>
              <a:ahLst/>
              <a:cxnLst/>
              <a:rect l="l" t="t" r="r" b="b"/>
              <a:pathLst>
                <a:path w="2903" h="22548" extrusionOk="0">
                  <a:moveTo>
                    <a:pt x="0" y="1"/>
                  </a:moveTo>
                  <a:lnTo>
                    <a:pt x="0" y="22548"/>
                  </a:lnTo>
                  <a:lnTo>
                    <a:pt x="2902" y="22548"/>
                  </a:lnTo>
                  <a:lnTo>
                    <a:pt x="2902" y="1"/>
                  </a:lnTo>
                  <a:close/>
                </a:path>
              </a:pathLst>
            </a:custGeom>
            <a:solidFill>
              <a:srgbClr val="00041C">
                <a:alpha val="184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3" name="Google Shape;173;p3"/>
            <p:cNvSpPr/>
            <p:nvPr/>
          </p:nvSpPr>
          <p:spPr>
            <a:xfrm>
              <a:off x="2794976" y="4638048"/>
              <a:ext cx="92896" cy="505440"/>
            </a:xfrm>
            <a:custGeom>
              <a:avLst/>
              <a:gdLst/>
              <a:ahLst/>
              <a:cxnLst/>
              <a:rect l="l" t="t" r="r" b="b"/>
              <a:pathLst>
                <a:path w="2903" h="15795" extrusionOk="0">
                  <a:moveTo>
                    <a:pt x="1" y="1"/>
                  </a:moveTo>
                  <a:lnTo>
                    <a:pt x="1" y="15795"/>
                  </a:lnTo>
                  <a:lnTo>
                    <a:pt x="2903" y="15795"/>
                  </a:lnTo>
                  <a:lnTo>
                    <a:pt x="2903" y="1"/>
                  </a:lnTo>
                  <a:close/>
                </a:path>
              </a:pathLst>
            </a:custGeom>
            <a:solidFill>
              <a:srgbClr val="00041C">
                <a:alpha val="184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4" name="Google Shape;174;p3"/>
            <p:cNvSpPr/>
            <p:nvPr/>
          </p:nvSpPr>
          <p:spPr>
            <a:xfrm>
              <a:off x="3207520" y="4386240"/>
              <a:ext cx="94688" cy="757248"/>
            </a:xfrm>
            <a:custGeom>
              <a:avLst/>
              <a:gdLst/>
              <a:ahLst/>
              <a:cxnLst/>
              <a:rect l="l" t="t" r="r" b="b"/>
              <a:pathLst>
                <a:path w="2959" h="23664" extrusionOk="0">
                  <a:moveTo>
                    <a:pt x="1" y="0"/>
                  </a:moveTo>
                  <a:lnTo>
                    <a:pt x="1" y="23664"/>
                  </a:lnTo>
                  <a:lnTo>
                    <a:pt x="2959" y="23664"/>
                  </a:lnTo>
                  <a:lnTo>
                    <a:pt x="2959" y="0"/>
                  </a:lnTo>
                  <a:close/>
                </a:path>
              </a:pathLst>
            </a:custGeom>
            <a:solidFill>
              <a:srgbClr val="00041C">
                <a:alpha val="184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5" name="Google Shape;175;p3"/>
            <p:cNvSpPr/>
            <p:nvPr/>
          </p:nvSpPr>
          <p:spPr>
            <a:xfrm>
              <a:off x="3071808" y="4314784"/>
              <a:ext cx="94688" cy="828704"/>
            </a:xfrm>
            <a:custGeom>
              <a:avLst/>
              <a:gdLst/>
              <a:ahLst/>
              <a:cxnLst/>
              <a:rect l="l" t="t" r="r" b="b"/>
              <a:pathLst>
                <a:path w="2959" h="25897" extrusionOk="0">
                  <a:moveTo>
                    <a:pt x="0" y="1"/>
                  </a:moveTo>
                  <a:lnTo>
                    <a:pt x="0" y="25897"/>
                  </a:lnTo>
                  <a:lnTo>
                    <a:pt x="2958" y="25897"/>
                  </a:lnTo>
                  <a:lnTo>
                    <a:pt x="2958" y="1"/>
                  </a:lnTo>
                  <a:close/>
                </a:path>
              </a:pathLst>
            </a:custGeom>
            <a:solidFill>
              <a:srgbClr val="00041C">
                <a:alpha val="184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6" name="Google Shape;176;p3"/>
            <p:cNvSpPr/>
            <p:nvPr/>
          </p:nvSpPr>
          <p:spPr>
            <a:xfrm>
              <a:off x="3484352" y="4530912"/>
              <a:ext cx="94688" cy="612576"/>
            </a:xfrm>
            <a:custGeom>
              <a:avLst/>
              <a:gdLst/>
              <a:ahLst/>
              <a:cxnLst/>
              <a:rect l="l" t="t" r="r" b="b"/>
              <a:pathLst>
                <a:path w="2959" h="19143" extrusionOk="0">
                  <a:moveTo>
                    <a:pt x="0" y="0"/>
                  </a:moveTo>
                  <a:lnTo>
                    <a:pt x="0" y="19143"/>
                  </a:lnTo>
                  <a:lnTo>
                    <a:pt x="2958" y="19143"/>
                  </a:lnTo>
                  <a:lnTo>
                    <a:pt x="2958" y="0"/>
                  </a:lnTo>
                  <a:close/>
                </a:path>
              </a:pathLst>
            </a:custGeom>
            <a:solidFill>
              <a:srgbClr val="00041C">
                <a:alpha val="184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 name="Google Shape;177;p3"/>
            <p:cNvSpPr/>
            <p:nvPr/>
          </p:nvSpPr>
          <p:spPr>
            <a:xfrm>
              <a:off x="3348608" y="4314784"/>
              <a:ext cx="94688" cy="828704"/>
            </a:xfrm>
            <a:custGeom>
              <a:avLst/>
              <a:gdLst/>
              <a:ahLst/>
              <a:cxnLst/>
              <a:rect l="l" t="t" r="r" b="b"/>
              <a:pathLst>
                <a:path w="2959" h="25897" extrusionOk="0">
                  <a:moveTo>
                    <a:pt x="1" y="1"/>
                  </a:moveTo>
                  <a:lnTo>
                    <a:pt x="1" y="25897"/>
                  </a:lnTo>
                  <a:lnTo>
                    <a:pt x="2959" y="25897"/>
                  </a:lnTo>
                  <a:lnTo>
                    <a:pt x="2959" y="1"/>
                  </a:lnTo>
                  <a:close/>
                </a:path>
              </a:pathLst>
            </a:custGeom>
            <a:solidFill>
              <a:srgbClr val="00041C">
                <a:alpha val="184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 name="Google Shape;178;p3"/>
            <p:cNvSpPr/>
            <p:nvPr/>
          </p:nvSpPr>
          <p:spPr>
            <a:xfrm>
              <a:off x="3761184" y="4739840"/>
              <a:ext cx="94656" cy="403648"/>
            </a:xfrm>
            <a:custGeom>
              <a:avLst/>
              <a:gdLst/>
              <a:ahLst/>
              <a:cxnLst/>
              <a:rect l="l" t="t" r="r" b="b"/>
              <a:pathLst>
                <a:path w="2958" h="12614" extrusionOk="0">
                  <a:moveTo>
                    <a:pt x="0" y="1"/>
                  </a:moveTo>
                  <a:lnTo>
                    <a:pt x="0" y="12614"/>
                  </a:lnTo>
                  <a:lnTo>
                    <a:pt x="2958" y="12614"/>
                  </a:lnTo>
                  <a:lnTo>
                    <a:pt x="2958" y="1"/>
                  </a:lnTo>
                  <a:close/>
                </a:path>
              </a:pathLst>
            </a:custGeom>
            <a:solidFill>
              <a:srgbClr val="00041C">
                <a:alpha val="184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 name="Google Shape;179;p3"/>
            <p:cNvSpPr/>
            <p:nvPr/>
          </p:nvSpPr>
          <p:spPr>
            <a:xfrm>
              <a:off x="3625440" y="4457664"/>
              <a:ext cx="94688" cy="685824"/>
            </a:xfrm>
            <a:custGeom>
              <a:avLst/>
              <a:gdLst/>
              <a:ahLst/>
              <a:cxnLst/>
              <a:rect l="l" t="t" r="r" b="b"/>
              <a:pathLst>
                <a:path w="2959" h="21432" extrusionOk="0">
                  <a:moveTo>
                    <a:pt x="0" y="1"/>
                  </a:moveTo>
                  <a:lnTo>
                    <a:pt x="0" y="21432"/>
                  </a:lnTo>
                  <a:lnTo>
                    <a:pt x="2958" y="21432"/>
                  </a:lnTo>
                  <a:lnTo>
                    <a:pt x="2958" y="1"/>
                  </a:lnTo>
                  <a:close/>
                </a:path>
              </a:pathLst>
            </a:custGeom>
            <a:solidFill>
              <a:srgbClr val="00041C">
                <a:alpha val="184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 name="Google Shape;180;p3"/>
            <p:cNvSpPr/>
            <p:nvPr/>
          </p:nvSpPr>
          <p:spPr>
            <a:xfrm>
              <a:off x="4037984" y="4638048"/>
              <a:ext cx="94688" cy="505440"/>
            </a:xfrm>
            <a:custGeom>
              <a:avLst/>
              <a:gdLst/>
              <a:ahLst/>
              <a:cxnLst/>
              <a:rect l="l" t="t" r="r" b="b"/>
              <a:pathLst>
                <a:path w="2959" h="15795" extrusionOk="0">
                  <a:moveTo>
                    <a:pt x="1" y="1"/>
                  </a:moveTo>
                  <a:lnTo>
                    <a:pt x="1" y="15795"/>
                  </a:lnTo>
                  <a:lnTo>
                    <a:pt x="2959" y="15795"/>
                  </a:lnTo>
                  <a:lnTo>
                    <a:pt x="2959" y="1"/>
                  </a:lnTo>
                  <a:close/>
                </a:path>
              </a:pathLst>
            </a:custGeom>
            <a:solidFill>
              <a:srgbClr val="00041C">
                <a:alpha val="184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 name="Google Shape;181;p3"/>
            <p:cNvSpPr/>
            <p:nvPr/>
          </p:nvSpPr>
          <p:spPr>
            <a:xfrm>
              <a:off x="3902272" y="4836288"/>
              <a:ext cx="94656" cy="307200"/>
            </a:xfrm>
            <a:custGeom>
              <a:avLst/>
              <a:gdLst/>
              <a:ahLst/>
              <a:cxnLst/>
              <a:rect l="l" t="t" r="r" b="b"/>
              <a:pathLst>
                <a:path w="2958" h="9600" extrusionOk="0">
                  <a:moveTo>
                    <a:pt x="0" y="1"/>
                  </a:moveTo>
                  <a:lnTo>
                    <a:pt x="0" y="9600"/>
                  </a:lnTo>
                  <a:lnTo>
                    <a:pt x="2958" y="9600"/>
                  </a:lnTo>
                  <a:lnTo>
                    <a:pt x="2958" y="1"/>
                  </a:lnTo>
                  <a:close/>
                </a:path>
              </a:pathLst>
            </a:custGeom>
            <a:solidFill>
              <a:srgbClr val="00041C">
                <a:alpha val="184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 name="Google Shape;182;p3"/>
            <p:cNvSpPr/>
            <p:nvPr/>
          </p:nvSpPr>
          <p:spPr>
            <a:xfrm>
              <a:off x="4316608" y="4638048"/>
              <a:ext cx="94688" cy="505440"/>
            </a:xfrm>
            <a:custGeom>
              <a:avLst/>
              <a:gdLst/>
              <a:ahLst/>
              <a:cxnLst/>
              <a:rect l="l" t="t" r="r" b="b"/>
              <a:pathLst>
                <a:path w="2959" h="15795" extrusionOk="0">
                  <a:moveTo>
                    <a:pt x="0" y="1"/>
                  </a:moveTo>
                  <a:lnTo>
                    <a:pt x="0" y="15795"/>
                  </a:lnTo>
                  <a:lnTo>
                    <a:pt x="2958" y="15795"/>
                  </a:lnTo>
                  <a:lnTo>
                    <a:pt x="2958" y="1"/>
                  </a:lnTo>
                  <a:close/>
                </a:path>
              </a:pathLst>
            </a:custGeom>
            <a:solidFill>
              <a:srgbClr val="00041C">
                <a:alpha val="184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 name="Google Shape;183;p3"/>
            <p:cNvSpPr/>
            <p:nvPr/>
          </p:nvSpPr>
          <p:spPr>
            <a:xfrm>
              <a:off x="4180864" y="4739840"/>
              <a:ext cx="94688" cy="403648"/>
            </a:xfrm>
            <a:custGeom>
              <a:avLst/>
              <a:gdLst/>
              <a:ahLst/>
              <a:cxnLst/>
              <a:rect l="l" t="t" r="r" b="b"/>
              <a:pathLst>
                <a:path w="2959" h="12614" extrusionOk="0">
                  <a:moveTo>
                    <a:pt x="0" y="1"/>
                  </a:moveTo>
                  <a:lnTo>
                    <a:pt x="0" y="12614"/>
                  </a:lnTo>
                  <a:lnTo>
                    <a:pt x="2958" y="12614"/>
                  </a:lnTo>
                  <a:lnTo>
                    <a:pt x="2958" y="1"/>
                  </a:lnTo>
                  <a:close/>
                </a:path>
              </a:pathLst>
            </a:custGeom>
            <a:solidFill>
              <a:srgbClr val="00041C">
                <a:alpha val="184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 name="Google Shape;184;p3"/>
            <p:cNvSpPr/>
            <p:nvPr/>
          </p:nvSpPr>
          <p:spPr>
            <a:xfrm>
              <a:off x="4593408" y="4571968"/>
              <a:ext cx="94688" cy="571520"/>
            </a:xfrm>
            <a:custGeom>
              <a:avLst/>
              <a:gdLst/>
              <a:ahLst/>
              <a:cxnLst/>
              <a:rect l="l" t="t" r="r" b="b"/>
              <a:pathLst>
                <a:path w="2959" h="17860" extrusionOk="0">
                  <a:moveTo>
                    <a:pt x="1" y="1"/>
                  </a:moveTo>
                  <a:lnTo>
                    <a:pt x="1" y="17860"/>
                  </a:lnTo>
                  <a:lnTo>
                    <a:pt x="2959" y="17860"/>
                  </a:lnTo>
                  <a:lnTo>
                    <a:pt x="2959" y="1"/>
                  </a:lnTo>
                  <a:close/>
                </a:path>
              </a:pathLst>
            </a:custGeom>
            <a:solidFill>
              <a:srgbClr val="00041C">
                <a:alpha val="184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 name="Google Shape;185;p3"/>
            <p:cNvSpPr/>
            <p:nvPr/>
          </p:nvSpPr>
          <p:spPr>
            <a:xfrm>
              <a:off x="4457696" y="4739840"/>
              <a:ext cx="94688" cy="403648"/>
            </a:xfrm>
            <a:custGeom>
              <a:avLst/>
              <a:gdLst/>
              <a:ahLst/>
              <a:cxnLst/>
              <a:rect l="l" t="t" r="r" b="b"/>
              <a:pathLst>
                <a:path w="2959" h="12614" extrusionOk="0">
                  <a:moveTo>
                    <a:pt x="0" y="1"/>
                  </a:moveTo>
                  <a:lnTo>
                    <a:pt x="0" y="12614"/>
                  </a:lnTo>
                  <a:lnTo>
                    <a:pt x="2958" y="12614"/>
                  </a:lnTo>
                  <a:lnTo>
                    <a:pt x="2958" y="1"/>
                  </a:lnTo>
                  <a:close/>
                </a:path>
              </a:pathLst>
            </a:custGeom>
            <a:solidFill>
              <a:srgbClr val="00041C">
                <a:alpha val="184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 name="Google Shape;186;p3"/>
            <p:cNvSpPr/>
            <p:nvPr/>
          </p:nvSpPr>
          <p:spPr>
            <a:xfrm>
              <a:off x="4870240" y="4386240"/>
              <a:ext cx="94688" cy="757248"/>
            </a:xfrm>
            <a:custGeom>
              <a:avLst/>
              <a:gdLst/>
              <a:ahLst/>
              <a:cxnLst/>
              <a:rect l="l" t="t" r="r" b="b"/>
              <a:pathLst>
                <a:path w="2959" h="23664" extrusionOk="0">
                  <a:moveTo>
                    <a:pt x="0" y="0"/>
                  </a:moveTo>
                  <a:lnTo>
                    <a:pt x="0" y="23664"/>
                  </a:lnTo>
                  <a:lnTo>
                    <a:pt x="2958" y="23664"/>
                  </a:lnTo>
                  <a:lnTo>
                    <a:pt x="2958" y="0"/>
                  </a:lnTo>
                  <a:close/>
                </a:path>
              </a:pathLst>
            </a:custGeom>
            <a:solidFill>
              <a:srgbClr val="00041C">
                <a:alpha val="184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 name="Google Shape;187;p3"/>
            <p:cNvSpPr/>
            <p:nvPr/>
          </p:nvSpPr>
          <p:spPr>
            <a:xfrm>
              <a:off x="4734496" y="4457664"/>
              <a:ext cx="94688" cy="685824"/>
            </a:xfrm>
            <a:custGeom>
              <a:avLst/>
              <a:gdLst/>
              <a:ahLst/>
              <a:cxnLst/>
              <a:rect l="l" t="t" r="r" b="b"/>
              <a:pathLst>
                <a:path w="2959" h="21432" extrusionOk="0">
                  <a:moveTo>
                    <a:pt x="1" y="1"/>
                  </a:moveTo>
                  <a:lnTo>
                    <a:pt x="1" y="21432"/>
                  </a:lnTo>
                  <a:lnTo>
                    <a:pt x="2959" y="21432"/>
                  </a:lnTo>
                  <a:lnTo>
                    <a:pt x="2959" y="1"/>
                  </a:lnTo>
                  <a:close/>
                </a:path>
              </a:pathLst>
            </a:custGeom>
            <a:solidFill>
              <a:srgbClr val="00041C">
                <a:alpha val="184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 name="Google Shape;188;p3"/>
            <p:cNvSpPr/>
            <p:nvPr/>
          </p:nvSpPr>
          <p:spPr>
            <a:xfrm>
              <a:off x="5147072" y="4157632"/>
              <a:ext cx="94656" cy="985856"/>
            </a:xfrm>
            <a:custGeom>
              <a:avLst/>
              <a:gdLst/>
              <a:ahLst/>
              <a:cxnLst/>
              <a:rect l="l" t="t" r="r" b="b"/>
              <a:pathLst>
                <a:path w="2958" h="30808" extrusionOk="0">
                  <a:moveTo>
                    <a:pt x="0" y="1"/>
                  </a:moveTo>
                  <a:lnTo>
                    <a:pt x="0" y="30808"/>
                  </a:lnTo>
                  <a:lnTo>
                    <a:pt x="2958" y="30808"/>
                  </a:lnTo>
                  <a:lnTo>
                    <a:pt x="2958" y="1"/>
                  </a:lnTo>
                  <a:close/>
                </a:path>
              </a:pathLst>
            </a:custGeom>
            <a:solidFill>
              <a:srgbClr val="00041C">
                <a:alpha val="184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 name="Google Shape;189;p3"/>
            <p:cNvSpPr/>
            <p:nvPr/>
          </p:nvSpPr>
          <p:spPr>
            <a:xfrm>
              <a:off x="5011328" y="4229088"/>
              <a:ext cx="94688" cy="914400"/>
            </a:xfrm>
            <a:custGeom>
              <a:avLst/>
              <a:gdLst/>
              <a:ahLst/>
              <a:cxnLst/>
              <a:rect l="l" t="t" r="r" b="b"/>
              <a:pathLst>
                <a:path w="2959" h="28575" extrusionOk="0">
                  <a:moveTo>
                    <a:pt x="0" y="0"/>
                  </a:moveTo>
                  <a:lnTo>
                    <a:pt x="0" y="28575"/>
                  </a:lnTo>
                  <a:lnTo>
                    <a:pt x="2958" y="28575"/>
                  </a:lnTo>
                  <a:lnTo>
                    <a:pt x="2958" y="0"/>
                  </a:lnTo>
                  <a:close/>
                </a:path>
              </a:pathLst>
            </a:custGeom>
            <a:solidFill>
              <a:srgbClr val="00041C">
                <a:alpha val="184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 name="Google Shape;190;p3"/>
            <p:cNvSpPr/>
            <p:nvPr/>
          </p:nvSpPr>
          <p:spPr>
            <a:xfrm>
              <a:off x="5425664" y="4571968"/>
              <a:ext cx="94688" cy="571520"/>
            </a:xfrm>
            <a:custGeom>
              <a:avLst/>
              <a:gdLst/>
              <a:ahLst/>
              <a:cxnLst/>
              <a:rect l="l" t="t" r="r" b="b"/>
              <a:pathLst>
                <a:path w="2959" h="17860" extrusionOk="0">
                  <a:moveTo>
                    <a:pt x="0" y="1"/>
                  </a:moveTo>
                  <a:lnTo>
                    <a:pt x="0" y="17860"/>
                  </a:lnTo>
                  <a:lnTo>
                    <a:pt x="2958" y="17860"/>
                  </a:lnTo>
                  <a:lnTo>
                    <a:pt x="2958" y="1"/>
                  </a:lnTo>
                  <a:close/>
                </a:path>
              </a:pathLst>
            </a:custGeom>
            <a:solidFill>
              <a:srgbClr val="00041C">
                <a:alpha val="184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1" name="Google Shape;191;p3"/>
            <p:cNvSpPr/>
            <p:nvPr/>
          </p:nvSpPr>
          <p:spPr>
            <a:xfrm>
              <a:off x="5289920" y="4277280"/>
              <a:ext cx="94688" cy="866208"/>
            </a:xfrm>
            <a:custGeom>
              <a:avLst/>
              <a:gdLst/>
              <a:ahLst/>
              <a:cxnLst/>
              <a:rect l="l" t="t" r="r" b="b"/>
              <a:pathLst>
                <a:path w="2959" h="27069" extrusionOk="0">
                  <a:moveTo>
                    <a:pt x="1" y="1"/>
                  </a:moveTo>
                  <a:lnTo>
                    <a:pt x="1" y="27069"/>
                  </a:lnTo>
                  <a:lnTo>
                    <a:pt x="2959" y="27069"/>
                  </a:lnTo>
                  <a:lnTo>
                    <a:pt x="2959" y="1"/>
                  </a:lnTo>
                  <a:close/>
                </a:path>
              </a:pathLst>
            </a:custGeom>
            <a:solidFill>
              <a:srgbClr val="00041C">
                <a:alpha val="184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 name="Google Shape;192;p3"/>
            <p:cNvSpPr/>
            <p:nvPr/>
          </p:nvSpPr>
          <p:spPr>
            <a:xfrm>
              <a:off x="5702496" y="4721984"/>
              <a:ext cx="94688" cy="421504"/>
            </a:xfrm>
            <a:custGeom>
              <a:avLst/>
              <a:gdLst/>
              <a:ahLst/>
              <a:cxnLst/>
              <a:rect l="l" t="t" r="r" b="b"/>
              <a:pathLst>
                <a:path w="2959" h="13172" extrusionOk="0">
                  <a:moveTo>
                    <a:pt x="0" y="1"/>
                  </a:moveTo>
                  <a:lnTo>
                    <a:pt x="0" y="13172"/>
                  </a:lnTo>
                  <a:lnTo>
                    <a:pt x="2958" y="13172"/>
                  </a:lnTo>
                  <a:lnTo>
                    <a:pt x="2958" y="1"/>
                  </a:lnTo>
                  <a:close/>
                </a:path>
              </a:pathLst>
            </a:custGeom>
            <a:solidFill>
              <a:srgbClr val="00041C">
                <a:alpha val="184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 name="Google Shape;193;p3"/>
            <p:cNvSpPr/>
            <p:nvPr/>
          </p:nvSpPr>
          <p:spPr>
            <a:xfrm>
              <a:off x="5566752" y="4416608"/>
              <a:ext cx="94688" cy="726880"/>
            </a:xfrm>
            <a:custGeom>
              <a:avLst/>
              <a:gdLst/>
              <a:ahLst/>
              <a:cxnLst/>
              <a:rect l="l" t="t" r="r" b="b"/>
              <a:pathLst>
                <a:path w="2959" h="22715" extrusionOk="0">
                  <a:moveTo>
                    <a:pt x="0" y="0"/>
                  </a:moveTo>
                  <a:lnTo>
                    <a:pt x="0" y="22715"/>
                  </a:lnTo>
                  <a:lnTo>
                    <a:pt x="2958" y="22715"/>
                  </a:lnTo>
                  <a:lnTo>
                    <a:pt x="2958" y="0"/>
                  </a:lnTo>
                  <a:close/>
                </a:path>
              </a:pathLst>
            </a:custGeom>
            <a:solidFill>
              <a:srgbClr val="00041C">
                <a:alpha val="184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 name="Google Shape;194;p3"/>
            <p:cNvSpPr/>
            <p:nvPr/>
          </p:nvSpPr>
          <p:spPr>
            <a:xfrm>
              <a:off x="5979296" y="4571968"/>
              <a:ext cx="94688" cy="571520"/>
            </a:xfrm>
            <a:custGeom>
              <a:avLst/>
              <a:gdLst/>
              <a:ahLst/>
              <a:cxnLst/>
              <a:rect l="l" t="t" r="r" b="b"/>
              <a:pathLst>
                <a:path w="2959" h="17860" extrusionOk="0">
                  <a:moveTo>
                    <a:pt x="1" y="1"/>
                  </a:moveTo>
                  <a:lnTo>
                    <a:pt x="1" y="17860"/>
                  </a:lnTo>
                  <a:lnTo>
                    <a:pt x="2959" y="17860"/>
                  </a:lnTo>
                  <a:lnTo>
                    <a:pt x="2959" y="1"/>
                  </a:lnTo>
                  <a:close/>
                </a:path>
              </a:pathLst>
            </a:custGeom>
            <a:solidFill>
              <a:srgbClr val="00041C">
                <a:alpha val="184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5" name="Google Shape;195;p3"/>
            <p:cNvSpPr/>
            <p:nvPr/>
          </p:nvSpPr>
          <p:spPr>
            <a:xfrm>
              <a:off x="5843584" y="4813088"/>
              <a:ext cx="94688" cy="330400"/>
            </a:xfrm>
            <a:custGeom>
              <a:avLst/>
              <a:gdLst/>
              <a:ahLst/>
              <a:cxnLst/>
              <a:rect l="l" t="t" r="r" b="b"/>
              <a:pathLst>
                <a:path w="2959" h="10325" extrusionOk="0">
                  <a:moveTo>
                    <a:pt x="0" y="0"/>
                  </a:moveTo>
                  <a:lnTo>
                    <a:pt x="0" y="10325"/>
                  </a:lnTo>
                  <a:lnTo>
                    <a:pt x="2958" y="10325"/>
                  </a:lnTo>
                  <a:lnTo>
                    <a:pt x="2958" y="0"/>
                  </a:lnTo>
                  <a:close/>
                </a:path>
              </a:pathLst>
            </a:custGeom>
            <a:solidFill>
              <a:srgbClr val="00041C">
                <a:alpha val="184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6" name="Google Shape;196;p3"/>
            <p:cNvSpPr/>
            <p:nvPr/>
          </p:nvSpPr>
          <p:spPr>
            <a:xfrm>
              <a:off x="6256128" y="4807712"/>
              <a:ext cx="94688" cy="335776"/>
            </a:xfrm>
            <a:custGeom>
              <a:avLst/>
              <a:gdLst/>
              <a:ahLst/>
              <a:cxnLst/>
              <a:rect l="l" t="t" r="r" b="b"/>
              <a:pathLst>
                <a:path w="2959" h="10493" extrusionOk="0">
                  <a:moveTo>
                    <a:pt x="0" y="1"/>
                  </a:moveTo>
                  <a:lnTo>
                    <a:pt x="0" y="10493"/>
                  </a:lnTo>
                  <a:lnTo>
                    <a:pt x="2958" y="10493"/>
                  </a:lnTo>
                  <a:lnTo>
                    <a:pt x="2958" y="1"/>
                  </a:lnTo>
                  <a:close/>
                </a:path>
              </a:pathLst>
            </a:custGeom>
            <a:solidFill>
              <a:srgbClr val="00041C">
                <a:alpha val="184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7" name="Google Shape;197;p3"/>
            <p:cNvSpPr/>
            <p:nvPr/>
          </p:nvSpPr>
          <p:spPr>
            <a:xfrm>
              <a:off x="6120384" y="4739840"/>
              <a:ext cx="94688" cy="403648"/>
            </a:xfrm>
            <a:custGeom>
              <a:avLst/>
              <a:gdLst/>
              <a:ahLst/>
              <a:cxnLst/>
              <a:rect l="l" t="t" r="r" b="b"/>
              <a:pathLst>
                <a:path w="2959" h="12614" extrusionOk="0">
                  <a:moveTo>
                    <a:pt x="1" y="1"/>
                  </a:moveTo>
                  <a:lnTo>
                    <a:pt x="1" y="12614"/>
                  </a:lnTo>
                  <a:lnTo>
                    <a:pt x="2959" y="12614"/>
                  </a:lnTo>
                  <a:lnTo>
                    <a:pt x="2959" y="1"/>
                  </a:lnTo>
                  <a:close/>
                </a:path>
              </a:pathLst>
            </a:custGeom>
            <a:solidFill>
              <a:srgbClr val="00041C">
                <a:alpha val="184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8" name="Google Shape;198;p3"/>
            <p:cNvSpPr/>
            <p:nvPr/>
          </p:nvSpPr>
          <p:spPr>
            <a:xfrm>
              <a:off x="6534720" y="4505888"/>
              <a:ext cx="92896" cy="637600"/>
            </a:xfrm>
            <a:custGeom>
              <a:avLst/>
              <a:gdLst/>
              <a:ahLst/>
              <a:cxnLst/>
              <a:rect l="l" t="t" r="r" b="b"/>
              <a:pathLst>
                <a:path w="2903" h="19925" extrusionOk="0">
                  <a:moveTo>
                    <a:pt x="1" y="1"/>
                  </a:moveTo>
                  <a:lnTo>
                    <a:pt x="1" y="19925"/>
                  </a:lnTo>
                  <a:lnTo>
                    <a:pt x="2903" y="19925"/>
                  </a:lnTo>
                  <a:lnTo>
                    <a:pt x="2903" y="1"/>
                  </a:lnTo>
                  <a:close/>
                </a:path>
              </a:pathLst>
            </a:custGeom>
            <a:solidFill>
              <a:srgbClr val="00041C">
                <a:alpha val="184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9" name="Google Shape;199;p3"/>
            <p:cNvSpPr/>
            <p:nvPr/>
          </p:nvSpPr>
          <p:spPr>
            <a:xfrm>
              <a:off x="6399008" y="4739840"/>
              <a:ext cx="92896" cy="403648"/>
            </a:xfrm>
            <a:custGeom>
              <a:avLst/>
              <a:gdLst/>
              <a:ahLst/>
              <a:cxnLst/>
              <a:rect l="l" t="t" r="r" b="b"/>
              <a:pathLst>
                <a:path w="2903" h="12614" extrusionOk="0">
                  <a:moveTo>
                    <a:pt x="0" y="1"/>
                  </a:moveTo>
                  <a:lnTo>
                    <a:pt x="0" y="12614"/>
                  </a:lnTo>
                  <a:lnTo>
                    <a:pt x="2902" y="12614"/>
                  </a:lnTo>
                  <a:lnTo>
                    <a:pt x="2902" y="1"/>
                  </a:lnTo>
                  <a:close/>
                </a:path>
              </a:pathLst>
            </a:custGeom>
            <a:solidFill>
              <a:srgbClr val="00041C">
                <a:alpha val="184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0" name="Google Shape;200;p3"/>
            <p:cNvSpPr/>
            <p:nvPr/>
          </p:nvSpPr>
          <p:spPr>
            <a:xfrm>
              <a:off x="6811552" y="4807712"/>
              <a:ext cx="94688" cy="335776"/>
            </a:xfrm>
            <a:custGeom>
              <a:avLst/>
              <a:gdLst/>
              <a:ahLst/>
              <a:cxnLst/>
              <a:rect l="l" t="t" r="r" b="b"/>
              <a:pathLst>
                <a:path w="2959" h="10493" extrusionOk="0">
                  <a:moveTo>
                    <a:pt x="0" y="1"/>
                  </a:moveTo>
                  <a:lnTo>
                    <a:pt x="0" y="10493"/>
                  </a:lnTo>
                  <a:lnTo>
                    <a:pt x="2958" y="10493"/>
                  </a:lnTo>
                  <a:lnTo>
                    <a:pt x="2958" y="1"/>
                  </a:lnTo>
                  <a:close/>
                </a:path>
              </a:pathLst>
            </a:custGeom>
            <a:solidFill>
              <a:srgbClr val="00041C">
                <a:alpha val="184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1" name="Google Shape;201;p3"/>
            <p:cNvSpPr/>
            <p:nvPr/>
          </p:nvSpPr>
          <p:spPr>
            <a:xfrm>
              <a:off x="6675808" y="4614848"/>
              <a:ext cx="94688" cy="528640"/>
            </a:xfrm>
            <a:custGeom>
              <a:avLst/>
              <a:gdLst/>
              <a:ahLst/>
              <a:cxnLst/>
              <a:rect l="l" t="t" r="r" b="b"/>
              <a:pathLst>
                <a:path w="2959" h="16520" extrusionOk="0">
                  <a:moveTo>
                    <a:pt x="1" y="0"/>
                  </a:moveTo>
                  <a:lnTo>
                    <a:pt x="1" y="16520"/>
                  </a:lnTo>
                  <a:lnTo>
                    <a:pt x="2959" y="16520"/>
                  </a:lnTo>
                  <a:lnTo>
                    <a:pt x="2959" y="0"/>
                  </a:lnTo>
                  <a:close/>
                </a:path>
              </a:pathLst>
            </a:custGeom>
            <a:solidFill>
              <a:srgbClr val="00041C">
                <a:alpha val="184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2" name="Google Shape;202;p3"/>
            <p:cNvSpPr/>
            <p:nvPr/>
          </p:nvSpPr>
          <p:spPr>
            <a:xfrm>
              <a:off x="7088384" y="4739840"/>
              <a:ext cx="94688" cy="403648"/>
            </a:xfrm>
            <a:custGeom>
              <a:avLst/>
              <a:gdLst/>
              <a:ahLst/>
              <a:cxnLst/>
              <a:rect l="l" t="t" r="r" b="b"/>
              <a:pathLst>
                <a:path w="2959" h="12614" extrusionOk="0">
                  <a:moveTo>
                    <a:pt x="0" y="1"/>
                  </a:moveTo>
                  <a:lnTo>
                    <a:pt x="0" y="12614"/>
                  </a:lnTo>
                  <a:lnTo>
                    <a:pt x="2958" y="12614"/>
                  </a:lnTo>
                  <a:lnTo>
                    <a:pt x="2958" y="1"/>
                  </a:lnTo>
                  <a:close/>
                </a:path>
              </a:pathLst>
            </a:custGeom>
            <a:solidFill>
              <a:srgbClr val="00041C">
                <a:alpha val="184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3" name="Google Shape;203;p3"/>
            <p:cNvSpPr/>
            <p:nvPr/>
          </p:nvSpPr>
          <p:spPr>
            <a:xfrm>
              <a:off x="6952640" y="4530912"/>
              <a:ext cx="94688" cy="612576"/>
            </a:xfrm>
            <a:custGeom>
              <a:avLst/>
              <a:gdLst/>
              <a:ahLst/>
              <a:cxnLst/>
              <a:rect l="l" t="t" r="r" b="b"/>
              <a:pathLst>
                <a:path w="2959" h="19143" extrusionOk="0">
                  <a:moveTo>
                    <a:pt x="0" y="0"/>
                  </a:moveTo>
                  <a:lnTo>
                    <a:pt x="0" y="19143"/>
                  </a:lnTo>
                  <a:lnTo>
                    <a:pt x="2958" y="19143"/>
                  </a:lnTo>
                  <a:lnTo>
                    <a:pt x="2958" y="0"/>
                  </a:lnTo>
                  <a:close/>
                </a:path>
              </a:pathLst>
            </a:custGeom>
            <a:solidFill>
              <a:srgbClr val="00041C">
                <a:alpha val="184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 name="Google Shape;204;p3"/>
            <p:cNvSpPr/>
            <p:nvPr/>
          </p:nvSpPr>
          <p:spPr>
            <a:xfrm>
              <a:off x="7365184" y="4739840"/>
              <a:ext cx="94688" cy="403648"/>
            </a:xfrm>
            <a:custGeom>
              <a:avLst/>
              <a:gdLst/>
              <a:ahLst/>
              <a:cxnLst/>
              <a:rect l="l" t="t" r="r" b="b"/>
              <a:pathLst>
                <a:path w="2959" h="12614" extrusionOk="0">
                  <a:moveTo>
                    <a:pt x="1" y="1"/>
                  </a:moveTo>
                  <a:lnTo>
                    <a:pt x="1" y="12614"/>
                  </a:lnTo>
                  <a:lnTo>
                    <a:pt x="2959" y="12614"/>
                  </a:lnTo>
                  <a:lnTo>
                    <a:pt x="2959" y="1"/>
                  </a:lnTo>
                  <a:close/>
                </a:path>
              </a:pathLst>
            </a:custGeom>
            <a:solidFill>
              <a:srgbClr val="00041C">
                <a:alpha val="184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 name="Google Shape;205;p3"/>
            <p:cNvSpPr/>
            <p:nvPr/>
          </p:nvSpPr>
          <p:spPr>
            <a:xfrm>
              <a:off x="7229472" y="4825568"/>
              <a:ext cx="94688" cy="317920"/>
            </a:xfrm>
            <a:custGeom>
              <a:avLst/>
              <a:gdLst/>
              <a:ahLst/>
              <a:cxnLst/>
              <a:rect l="l" t="t" r="r" b="b"/>
              <a:pathLst>
                <a:path w="2959" h="9935" extrusionOk="0">
                  <a:moveTo>
                    <a:pt x="0" y="1"/>
                  </a:moveTo>
                  <a:lnTo>
                    <a:pt x="0" y="9935"/>
                  </a:lnTo>
                  <a:lnTo>
                    <a:pt x="2958" y="9935"/>
                  </a:lnTo>
                  <a:lnTo>
                    <a:pt x="2958" y="1"/>
                  </a:lnTo>
                  <a:close/>
                </a:path>
              </a:pathLst>
            </a:custGeom>
            <a:solidFill>
              <a:srgbClr val="00041C">
                <a:alpha val="184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 name="Google Shape;206;p3"/>
            <p:cNvSpPr/>
            <p:nvPr/>
          </p:nvSpPr>
          <p:spPr>
            <a:xfrm>
              <a:off x="7643808" y="4632704"/>
              <a:ext cx="92896" cy="510784"/>
            </a:xfrm>
            <a:custGeom>
              <a:avLst/>
              <a:gdLst/>
              <a:ahLst/>
              <a:cxnLst/>
              <a:rect l="l" t="t" r="r" b="b"/>
              <a:pathLst>
                <a:path w="2903" h="15962" extrusionOk="0">
                  <a:moveTo>
                    <a:pt x="0" y="0"/>
                  </a:moveTo>
                  <a:lnTo>
                    <a:pt x="0" y="15962"/>
                  </a:lnTo>
                  <a:lnTo>
                    <a:pt x="2902" y="15962"/>
                  </a:lnTo>
                  <a:lnTo>
                    <a:pt x="2902" y="0"/>
                  </a:lnTo>
                  <a:close/>
                </a:path>
              </a:pathLst>
            </a:custGeom>
            <a:solidFill>
              <a:srgbClr val="00041C">
                <a:alpha val="184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7" name="Google Shape;207;p3"/>
            <p:cNvSpPr/>
            <p:nvPr/>
          </p:nvSpPr>
          <p:spPr>
            <a:xfrm>
              <a:off x="7506272" y="4963104"/>
              <a:ext cx="94688" cy="180384"/>
            </a:xfrm>
            <a:custGeom>
              <a:avLst/>
              <a:gdLst/>
              <a:ahLst/>
              <a:cxnLst/>
              <a:rect l="l" t="t" r="r" b="b"/>
              <a:pathLst>
                <a:path w="2959" h="5637" extrusionOk="0">
                  <a:moveTo>
                    <a:pt x="1" y="0"/>
                  </a:moveTo>
                  <a:lnTo>
                    <a:pt x="1" y="5637"/>
                  </a:lnTo>
                  <a:lnTo>
                    <a:pt x="2959" y="5637"/>
                  </a:lnTo>
                  <a:lnTo>
                    <a:pt x="2959" y="0"/>
                  </a:lnTo>
                  <a:close/>
                </a:path>
              </a:pathLst>
            </a:custGeom>
            <a:solidFill>
              <a:srgbClr val="00041C">
                <a:alpha val="184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 name="Google Shape;208;p3"/>
            <p:cNvSpPr/>
            <p:nvPr/>
          </p:nvSpPr>
          <p:spPr>
            <a:xfrm>
              <a:off x="7920608" y="4909504"/>
              <a:ext cx="94688" cy="233984"/>
            </a:xfrm>
            <a:custGeom>
              <a:avLst/>
              <a:gdLst/>
              <a:ahLst/>
              <a:cxnLst/>
              <a:rect l="l" t="t" r="r" b="b"/>
              <a:pathLst>
                <a:path w="2959" h="7312" extrusionOk="0">
                  <a:moveTo>
                    <a:pt x="1" y="1"/>
                  </a:moveTo>
                  <a:lnTo>
                    <a:pt x="1" y="7312"/>
                  </a:lnTo>
                  <a:lnTo>
                    <a:pt x="2959" y="7312"/>
                  </a:lnTo>
                  <a:lnTo>
                    <a:pt x="2959" y="1"/>
                  </a:lnTo>
                  <a:close/>
                </a:path>
              </a:pathLst>
            </a:custGeom>
            <a:solidFill>
              <a:srgbClr val="00041C">
                <a:alpha val="184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 name="Google Shape;209;p3"/>
            <p:cNvSpPr/>
            <p:nvPr/>
          </p:nvSpPr>
          <p:spPr>
            <a:xfrm>
              <a:off x="7784896" y="4777344"/>
              <a:ext cx="94688" cy="366144"/>
            </a:xfrm>
            <a:custGeom>
              <a:avLst/>
              <a:gdLst/>
              <a:ahLst/>
              <a:cxnLst/>
              <a:rect l="l" t="t" r="r" b="b"/>
              <a:pathLst>
                <a:path w="2959" h="11442" extrusionOk="0">
                  <a:moveTo>
                    <a:pt x="0" y="1"/>
                  </a:moveTo>
                  <a:lnTo>
                    <a:pt x="0" y="11442"/>
                  </a:lnTo>
                  <a:lnTo>
                    <a:pt x="2958" y="11442"/>
                  </a:lnTo>
                  <a:lnTo>
                    <a:pt x="2958" y="1"/>
                  </a:lnTo>
                  <a:close/>
                </a:path>
              </a:pathLst>
            </a:custGeom>
            <a:solidFill>
              <a:srgbClr val="00041C">
                <a:alpha val="184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0" name="Google Shape;210;p3"/>
            <p:cNvSpPr/>
            <p:nvPr/>
          </p:nvSpPr>
          <p:spPr>
            <a:xfrm>
              <a:off x="8197440" y="4571968"/>
              <a:ext cx="94688" cy="571520"/>
            </a:xfrm>
            <a:custGeom>
              <a:avLst/>
              <a:gdLst/>
              <a:ahLst/>
              <a:cxnLst/>
              <a:rect l="l" t="t" r="r" b="b"/>
              <a:pathLst>
                <a:path w="2959" h="17860" extrusionOk="0">
                  <a:moveTo>
                    <a:pt x="0" y="1"/>
                  </a:moveTo>
                  <a:lnTo>
                    <a:pt x="0" y="17860"/>
                  </a:lnTo>
                  <a:lnTo>
                    <a:pt x="2958" y="17860"/>
                  </a:lnTo>
                  <a:lnTo>
                    <a:pt x="2958" y="1"/>
                  </a:lnTo>
                  <a:close/>
                </a:path>
              </a:pathLst>
            </a:custGeom>
            <a:solidFill>
              <a:srgbClr val="00041C">
                <a:alpha val="184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1" name="Google Shape;211;p3"/>
            <p:cNvSpPr/>
            <p:nvPr/>
          </p:nvSpPr>
          <p:spPr>
            <a:xfrm>
              <a:off x="8061696" y="4777344"/>
              <a:ext cx="94688" cy="366144"/>
            </a:xfrm>
            <a:custGeom>
              <a:avLst/>
              <a:gdLst/>
              <a:ahLst/>
              <a:cxnLst/>
              <a:rect l="l" t="t" r="r" b="b"/>
              <a:pathLst>
                <a:path w="2959" h="11442" extrusionOk="0">
                  <a:moveTo>
                    <a:pt x="1" y="1"/>
                  </a:moveTo>
                  <a:lnTo>
                    <a:pt x="1" y="11442"/>
                  </a:lnTo>
                  <a:lnTo>
                    <a:pt x="2959" y="11442"/>
                  </a:lnTo>
                  <a:lnTo>
                    <a:pt x="2959" y="1"/>
                  </a:lnTo>
                  <a:close/>
                </a:path>
              </a:pathLst>
            </a:custGeom>
            <a:solidFill>
              <a:srgbClr val="00041C">
                <a:alpha val="184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2" name="Google Shape;212;p3"/>
            <p:cNvSpPr/>
            <p:nvPr/>
          </p:nvSpPr>
          <p:spPr>
            <a:xfrm>
              <a:off x="8474272" y="4721984"/>
              <a:ext cx="94656" cy="421504"/>
            </a:xfrm>
            <a:custGeom>
              <a:avLst/>
              <a:gdLst/>
              <a:ahLst/>
              <a:cxnLst/>
              <a:rect l="l" t="t" r="r" b="b"/>
              <a:pathLst>
                <a:path w="2958" h="13172" extrusionOk="0">
                  <a:moveTo>
                    <a:pt x="0" y="1"/>
                  </a:moveTo>
                  <a:lnTo>
                    <a:pt x="0" y="13172"/>
                  </a:lnTo>
                  <a:lnTo>
                    <a:pt x="2958" y="13172"/>
                  </a:lnTo>
                  <a:lnTo>
                    <a:pt x="2958" y="1"/>
                  </a:lnTo>
                  <a:close/>
                </a:path>
              </a:pathLst>
            </a:custGeom>
            <a:solidFill>
              <a:srgbClr val="00041C">
                <a:alpha val="184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3" name="Google Shape;213;p3"/>
            <p:cNvSpPr/>
            <p:nvPr/>
          </p:nvSpPr>
          <p:spPr>
            <a:xfrm>
              <a:off x="8338528" y="4488032"/>
              <a:ext cx="94688" cy="655456"/>
            </a:xfrm>
            <a:custGeom>
              <a:avLst/>
              <a:gdLst/>
              <a:ahLst/>
              <a:cxnLst/>
              <a:rect l="l" t="t" r="r" b="b"/>
              <a:pathLst>
                <a:path w="2959" h="20483" extrusionOk="0">
                  <a:moveTo>
                    <a:pt x="0" y="1"/>
                  </a:moveTo>
                  <a:lnTo>
                    <a:pt x="0" y="20483"/>
                  </a:lnTo>
                  <a:lnTo>
                    <a:pt x="2958" y="20483"/>
                  </a:lnTo>
                  <a:lnTo>
                    <a:pt x="2958" y="1"/>
                  </a:lnTo>
                  <a:close/>
                </a:path>
              </a:pathLst>
            </a:custGeom>
            <a:solidFill>
              <a:srgbClr val="00041C">
                <a:alpha val="184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4" name="Google Shape;214;p3"/>
            <p:cNvSpPr/>
            <p:nvPr/>
          </p:nvSpPr>
          <p:spPr>
            <a:xfrm>
              <a:off x="8751072" y="4409440"/>
              <a:ext cx="94688" cy="734048"/>
            </a:xfrm>
            <a:custGeom>
              <a:avLst/>
              <a:gdLst/>
              <a:ahLst/>
              <a:cxnLst/>
              <a:rect l="l" t="t" r="r" b="b"/>
              <a:pathLst>
                <a:path w="2959" h="22939" extrusionOk="0">
                  <a:moveTo>
                    <a:pt x="1" y="1"/>
                  </a:moveTo>
                  <a:lnTo>
                    <a:pt x="1" y="22939"/>
                  </a:lnTo>
                  <a:lnTo>
                    <a:pt x="2959" y="22939"/>
                  </a:lnTo>
                  <a:lnTo>
                    <a:pt x="2959" y="1"/>
                  </a:lnTo>
                  <a:close/>
                </a:path>
              </a:pathLst>
            </a:custGeom>
            <a:solidFill>
              <a:srgbClr val="00041C">
                <a:alpha val="184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5" name="Google Shape;215;p3"/>
            <p:cNvSpPr/>
            <p:nvPr/>
          </p:nvSpPr>
          <p:spPr>
            <a:xfrm>
              <a:off x="8615360" y="4295168"/>
              <a:ext cx="94688" cy="848320"/>
            </a:xfrm>
            <a:custGeom>
              <a:avLst/>
              <a:gdLst/>
              <a:ahLst/>
              <a:cxnLst/>
              <a:rect l="l" t="t" r="r" b="b"/>
              <a:pathLst>
                <a:path w="2959" h="26510" extrusionOk="0">
                  <a:moveTo>
                    <a:pt x="0" y="0"/>
                  </a:moveTo>
                  <a:lnTo>
                    <a:pt x="0" y="26510"/>
                  </a:lnTo>
                  <a:lnTo>
                    <a:pt x="2958" y="26510"/>
                  </a:lnTo>
                  <a:lnTo>
                    <a:pt x="2958" y="0"/>
                  </a:lnTo>
                  <a:close/>
                </a:path>
              </a:pathLst>
            </a:custGeom>
            <a:solidFill>
              <a:srgbClr val="00041C">
                <a:alpha val="184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6" name="Google Shape;216;p3"/>
            <p:cNvSpPr/>
            <p:nvPr/>
          </p:nvSpPr>
          <p:spPr>
            <a:xfrm>
              <a:off x="9029696" y="4409440"/>
              <a:ext cx="92896" cy="734048"/>
            </a:xfrm>
            <a:custGeom>
              <a:avLst/>
              <a:gdLst/>
              <a:ahLst/>
              <a:cxnLst/>
              <a:rect l="l" t="t" r="r" b="b"/>
              <a:pathLst>
                <a:path w="2903" h="22939" extrusionOk="0">
                  <a:moveTo>
                    <a:pt x="0" y="1"/>
                  </a:moveTo>
                  <a:lnTo>
                    <a:pt x="0" y="22939"/>
                  </a:lnTo>
                  <a:lnTo>
                    <a:pt x="2902" y="22939"/>
                  </a:lnTo>
                  <a:lnTo>
                    <a:pt x="2902" y="1"/>
                  </a:lnTo>
                  <a:close/>
                </a:path>
              </a:pathLst>
            </a:custGeom>
            <a:solidFill>
              <a:srgbClr val="00041C">
                <a:alpha val="184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7" name="Google Shape;217;p3"/>
            <p:cNvSpPr/>
            <p:nvPr/>
          </p:nvSpPr>
          <p:spPr>
            <a:xfrm>
              <a:off x="8893952" y="4180864"/>
              <a:ext cx="92896" cy="962624"/>
            </a:xfrm>
            <a:custGeom>
              <a:avLst/>
              <a:gdLst/>
              <a:ahLst/>
              <a:cxnLst/>
              <a:rect l="l" t="t" r="r" b="b"/>
              <a:pathLst>
                <a:path w="2903" h="30082" extrusionOk="0">
                  <a:moveTo>
                    <a:pt x="1" y="0"/>
                  </a:moveTo>
                  <a:lnTo>
                    <a:pt x="1" y="30082"/>
                  </a:lnTo>
                  <a:lnTo>
                    <a:pt x="2903" y="30082"/>
                  </a:lnTo>
                  <a:lnTo>
                    <a:pt x="2903" y="0"/>
                  </a:lnTo>
                  <a:close/>
                </a:path>
              </a:pathLst>
            </a:custGeom>
            <a:solidFill>
              <a:srgbClr val="00041C">
                <a:alpha val="184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Quote">
  <p:cSld name="TITLE_1_1">
    <p:spTree>
      <p:nvGrpSpPr>
        <p:cNvPr id="1" name="Shape 218"/>
        <p:cNvGrpSpPr/>
        <p:nvPr/>
      </p:nvGrpSpPr>
      <p:grpSpPr>
        <a:xfrm>
          <a:off x="0" y="0"/>
          <a:ext cx="0" cy="0"/>
          <a:chOff x="0" y="0"/>
          <a:chExt cx="0" cy="0"/>
        </a:xfrm>
      </p:grpSpPr>
      <p:sp>
        <p:nvSpPr>
          <p:cNvPr id="219" name="Google Shape;219;p4"/>
          <p:cNvSpPr/>
          <p:nvPr/>
        </p:nvSpPr>
        <p:spPr>
          <a:xfrm rot="10800000" flipH="1">
            <a:off x="-25" y="1079400"/>
            <a:ext cx="9144000" cy="4064100"/>
          </a:xfrm>
          <a:prstGeom prst="rect">
            <a:avLst/>
          </a:prstGeom>
          <a:solidFill>
            <a:srgbClr val="00041C">
              <a:alpha val="184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 name="Google Shape;220;p4"/>
          <p:cNvSpPr txBox="1">
            <a:spLocks noGrp="1"/>
          </p:cNvSpPr>
          <p:nvPr>
            <p:ph type="body" idx="1"/>
          </p:nvPr>
        </p:nvSpPr>
        <p:spPr>
          <a:xfrm>
            <a:off x="1669850" y="1857000"/>
            <a:ext cx="5804400" cy="2741700"/>
          </a:xfrm>
          <a:prstGeom prst="rect">
            <a:avLst/>
          </a:prstGeom>
        </p:spPr>
        <p:txBody>
          <a:bodyPr spcFirstLastPara="1" wrap="square" lIns="91425" tIns="91425" rIns="91425" bIns="91425" anchor="t" anchorCtr="0"/>
          <a:lstStyle>
            <a:lvl1pPr marL="457200" lvl="0" indent="-419100" algn="ctr" rtl="0">
              <a:spcBef>
                <a:spcPts val="600"/>
              </a:spcBef>
              <a:spcAft>
                <a:spcPts val="0"/>
              </a:spcAft>
              <a:buSzPts val="3000"/>
              <a:buFont typeface="Titillium Web ExtraLight"/>
              <a:buChar char="▫"/>
              <a:defRPr sz="3000">
                <a:latin typeface="Titillium Web ExtraLight"/>
                <a:ea typeface="Titillium Web ExtraLight"/>
                <a:cs typeface="Titillium Web ExtraLight"/>
                <a:sym typeface="Titillium Web ExtraLight"/>
              </a:defRPr>
            </a:lvl1pPr>
            <a:lvl2pPr marL="914400" lvl="1" indent="-419100" algn="ctr" rtl="0">
              <a:spcBef>
                <a:spcPts val="0"/>
              </a:spcBef>
              <a:spcAft>
                <a:spcPts val="0"/>
              </a:spcAft>
              <a:buSzPts val="3000"/>
              <a:buFont typeface="Titillium Web ExtraLight"/>
              <a:buChar char="-"/>
              <a:defRPr sz="3000">
                <a:latin typeface="Titillium Web ExtraLight"/>
                <a:ea typeface="Titillium Web ExtraLight"/>
                <a:cs typeface="Titillium Web ExtraLight"/>
                <a:sym typeface="Titillium Web ExtraLight"/>
              </a:defRPr>
            </a:lvl2pPr>
            <a:lvl3pPr marL="1371600" lvl="2" indent="-419100" algn="ctr" rtl="0">
              <a:spcBef>
                <a:spcPts val="0"/>
              </a:spcBef>
              <a:spcAft>
                <a:spcPts val="0"/>
              </a:spcAft>
              <a:buSzPts val="3000"/>
              <a:buFont typeface="Titillium Web ExtraLight"/>
              <a:buChar char="-"/>
              <a:defRPr sz="3000">
                <a:latin typeface="Titillium Web ExtraLight"/>
                <a:ea typeface="Titillium Web ExtraLight"/>
                <a:cs typeface="Titillium Web ExtraLight"/>
                <a:sym typeface="Titillium Web ExtraLight"/>
              </a:defRPr>
            </a:lvl3pPr>
            <a:lvl4pPr marL="1828800" lvl="3" indent="-419100" algn="ctr" rtl="0">
              <a:spcBef>
                <a:spcPts val="0"/>
              </a:spcBef>
              <a:spcAft>
                <a:spcPts val="0"/>
              </a:spcAft>
              <a:buSzPts val="3000"/>
              <a:buFont typeface="Titillium Web ExtraLight"/>
              <a:buChar char="-"/>
              <a:defRPr sz="3000">
                <a:latin typeface="Titillium Web ExtraLight"/>
                <a:ea typeface="Titillium Web ExtraLight"/>
                <a:cs typeface="Titillium Web ExtraLight"/>
                <a:sym typeface="Titillium Web ExtraLight"/>
              </a:defRPr>
            </a:lvl4pPr>
            <a:lvl5pPr marL="2286000" lvl="4" indent="-419100" algn="ctr" rtl="0">
              <a:spcBef>
                <a:spcPts val="0"/>
              </a:spcBef>
              <a:spcAft>
                <a:spcPts val="0"/>
              </a:spcAft>
              <a:buSzPts val="3000"/>
              <a:buFont typeface="Titillium Web ExtraLight"/>
              <a:buChar char="-"/>
              <a:defRPr sz="3000">
                <a:latin typeface="Titillium Web ExtraLight"/>
                <a:ea typeface="Titillium Web ExtraLight"/>
                <a:cs typeface="Titillium Web ExtraLight"/>
                <a:sym typeface="Titillium Web ExtraLight"/>
              </a:defRPr>
            </a:lvl5pPr>
            <a:lvl6pPr marL="2743200" lvl="5" indent="-419100" algn="ctr" rtl="0">
              <a:spcBef>
                <a:spcPts val="0"/>
              </a:spcBef>
              <a:spcAft>
                <a:spcPts val="0"/>
              </a:spcAft>
              <a:buSzPts val="3000"/>
              <a:buFont typeface="Titillium Web ExtraLight"/>
              <a:buChar char="-"/>
              <a:defRPr sz="3000">
                <a:latin typeface="Titillium Web ExtraLight"/>
                <a:ea typeface="Titillium Web ExtraLight"/>
                <a:cs typeface="Titillium Web ExtraLight"/>
                <a:sym typeface="Titillium Web ExtraLight"/>
              </a:defRPr>
            </a:lvl6pPr>
            <a:lvl7pPr marL="3200400" lvl="6" indent="-419100" algn="ctr" rtl="0">
              <a:spcBef>
                <a:spcPts val="0"/>
              </a:spcBef>
              <a:spcAft>
                <a:spcPts val="0"/>
              </a:spcAft>
              <a:buSzPts val="3000"/>
              <a:buFont typeface="Titillium Web ExtraLight"/>
              <a:buChar char="●"/>
              <a:defRPr sz="3000">
                <a:latin typeface="Titillium Web ExtraLight"/>
                <a:ea typeface="Titillium Web ExtraLight"/>
                <a:cs typeface="Titillium Web ExtraLight"/>
                <a:sym typeface="Titillium Web ExtraLight"/>
              </a:defRPr>
            </a:lvl7pPr>
            <a:lvl8pPr marL="3657600" lvl="7" indent="-419100" algn="ctr" rtl="0">
              <a:spcBef>
                <a:spcPts val="0"/>
              </a:spcBef>
              <a:spcAft>
                <a:spcPts val="0"/>
              </a:spcAft>
              <a:buSzPts val="3000"/>
              <a:buFont typeface="Titillium Web ExtraLight"/>
              <a:buChar char="○"/>
              <a:defRPr sz="3000">
                <a:latin typeface="Titillium Web ExtraLight"/>
                <a:ea typeface="Titillium Web ExtraLight"/>
                <a:cs typeface="Titillium Web ExtraLight"/>
                <a:sym typeface="Titillium Web ExtraLight"/>
              </a:defRPr>
            </a:lvl8pPr>
            <a:lvl9pPr marL="4114800" lvl="8" indent="-419100" algn="ctr">
              <a:spcBef>
                <a:spcPts val="0"/>
              </a:spcBef>
              <a:spcAft>
                <a:spcPts val="0"/>
              </a:spcAft>
              <a:buSzPts val="3000"/>
              <a:buFont typeface="Titillium Web ExtraLight"/>
              <a:buChar char="■"/>
              <a:defRPr sz="3000">
                <a:latin typeface="Titillium Web ExtraLight"/>
                <a:ea typeface="Titillium Web ExtraLight"/>
                <a:cs typeface="Titillium Web ExtraLight"/>
                <a:sym typeface="Titillium Web ExtraLight"/>
              </a:defRPr>
            </a:lvl9pPr>
          </a:lstStyle>
          <a:p>
            <a:endParaRPr/>
          </a:p>
        </p:txBody>
      </p:sp>
      <p:sp>
        <p:nvSpPr>
          <p:cNvPr id="221" name="Google Shape;221;p4"/>
          <p:cNvSpPr txBox="1">
            <a:spLocks noGrp="1"/>
          </p:cNvSpPr>
          <p:nvPr>
            <p:ph type="sldNum" idx="12"/>
          </p:nvPr>
        </p:nvSpPr>
        <p:spPr>
          <a:xfrm>
            <a:off x="8586575" y="-11875"/>
            <a:ext cx="557400" cy="5478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ctr" rtl="0">
              <a:spcBef>
                <a:spcPts val="0"/>
              </a:spcBef>
              <a:spcAft>
                <a:spcPts val="0"/>
              </a:spcAft>
              <a:buNone/>
            </a:pPr>
            <a:fld id="{00000000-1234-1234-1234-123412341234}" type="slidenum">
              <a:rPr lang="en"/>
              <a:t>‹#›</a:t>
            </a:fld>
            <a:endParaRPr/>
          </a:p>
        </p:txBody>
      </p:sp>
      <p:sp>
        <p:nvSpPr>
          <p:cNvPr id="222" name="Google Shape;222;p4"/>
          <p:cNvSpPr/>
          <p:nvPr/>
        </p:nvSpPr>
        <p:spPr>
          <a:xfrm>
            <a:off x="0" y="401188"/>
            <a:ext cx="9144000" cy="1293056"/>
          </a:xfrm>
          <a:custGeom>
            <a:avLst/>
            <a:gdLst/>
            <a:ahLst/>
            <a:cxnLst/>
            <a:rect l="l" t="t" r="r" b="b"/>
            <a:pathLst>
              <a:path w="285750" h="40408" extrusionOk="0">
                <a:moveTo>
                  <a:pt x="160288" y="224"/>
                </a:moveTo>
                <a:lnTo>
                  <a:pt x="160455" y="279"/>
                </a:lnTo>
                <a:lnTo>
                  <a:pt x="160623" y="335"/>
                </a:lnTo>
                <a:lnTo>
                  <a:pt x="160679" y="503"/>
                </a:lnTo>
                <a:lnTo>
                  <a:pt x="160734" y="670"/>
                </a:lnTo>
                <a:lnTo>
                  <a:pt x="160679" y="838"/>
                </a:lnTo>
                <a:lnTo>
                  <a:pt x="160623" y="1005"/>
                </a:lnTo>
                <a:lnTo>
                  <a:pt x="160455" y="1061"/>
                </a:lnTo>
                <a:lnTo>
                  <a:pt x="160288" y="1117"/>
                </a:lnTo>
                <a:lnTo>
                  <a:pt x="160120" y="1061"/>
                </a:lnTo>
                <a:lnTo>
                  <a:pt x="159953" y="1005"/>
                </a:lnTo>
                <a:lnTo>
                  <a:pt x="159897" y="838"/>
                </a:lnTo>
                <a:lnTo>
                  <a:pt x="159841" y="670"/>
                </a:lnTo>
                <a:lnTo>
                  <a:pt x="159897" y="503"/>
                </a:lnTo>
                <a:lnTo>
                  <a:pt x="159953" y="335"/>
                </a:lnTo>
                <a:lnTo>
                  <a:pt x="160120" y="279"/>
                </a:lnTo>
                <a:lnTo>
                  <a:pt x="160288" y="224"/>
                </a:lnTo>
                <a:close/>
                <a:moveTo>
                  <a:pt x="264319" y="670"/>
                </a:moveTo>
                <a:lnTo>
                  <a:pt x="264486" y="726"/>
                </a:lnTo>
                <a:lnTo>
                  <a:pt x="264654" y="782"/>
                </a:lnTo>
                <a:lnTo>
                  <a:pt x="264709" y="949"/>
                </a:lnTo>
                <a:lnTo>
                  <a:pt x="264765" y="1117"/>
                </a:lnTo>
                <a:lnTo>
                  <a:pt x="264709" y="1284"/>
                </a:lnTo>
                <a:lnTo>
                  <a:pt x="264654" y="1451"/>
                </a:lnTo>
                <a:lnTo>
                  <a:pt x="264486" y="1507"/>
                </a:lnTo>
                <a:lnTo>
                  <a:pt x="264319" y="1563"/>
                </a:lnTo>
                <a:lnTo>
                  <a:pt x="264151" y="1507"/>
                </a:lnTo>
                <a:lnTo>
                  <a:pt x="263984" y="1451"/>
                </a:lnTo>
                <a:lnTo>
                  <a:pt x="263928" y="1284"/>
                </a:lnTo>
                <a:lnTo>
                  <a:pt x="263872" y="1117"/>
                </a:lnTo>
                <a:lnTo>
                  <a:pt x="263928" y="949"/>
                </a:lnTo>
                <a:lnTo>
                  <a:pt x="263984" y="782"/>
                </a:lnTo>
                <a:lnTo>
                  <a:pt x="264151" y="726"/>
                </a:lnTo>
                <a:lnTo>
                  <a:pt x="264319" y="670"/>
                </a:lnTo>
                <a:close/>
                <a:moveTo>
                  <a:pt x="281508" y="2902"/>
                </a:moveTo>
                <a:lnTo>
                  <a:pt x="281676" y="2958"/>
                </a:lnTo>
                <a:lnTo>
                  <a:pt x="281843" y="3014"/>
                </a:lnTo>
                <a:lnTo>
                  <a:pt x="281899" y="3182"/>
                </a:lnTo>
                <a:lnTo>
                  <a:pt x="281955" y="3349"/>
                </a:lnTo>
                <a:lnTo>
                  <a:pt x="281899" y="3516"/>
                </a:lnTo>
                <a:lnTo>
                  <a:pt x="281843" y="3684"/>
                </a:lnTo>
                <a:lnTo>
                  <a:pt x="281676" y="3740"/>
                </a:lnTo>
                <a:lnTo>
                  <a:pt x="281508" y="3795"/>
                </a:lnTo>
                <a:lnTo>
                  <a:pt x="281341" y="3740"/>
                </a:lnTo>
                <a:lnTo>
                  <a:pt x="281174" y="3684"/>
                </a:lnTo>
                <a:lnTo>
                  <a:pt x="281118" y="3516"/>
                </a:lnTo>
                <a:lnTo>
                  <a:pt x="281062" y="3349"/>
                </a:lnTo>
                <a:lnTo>
                  <a:pt x="281118" y="3182"/>
                </a:lnTo>
                <a:lnTo>
                  <a:pt x="281174" y="3014"/>
                </a:lnTo>
                <a:lnTo>
                  <a:pt x="281341" y="2958"/>
                </a:lnTo>
                <a:lnTo>
                  <a:pt x="281508" y="2902"/>
                </a:lnTo>
                <a:close/>
                <a:moveTo>
                  <a:pt x="177701" y="6251"/>
                </a:moveTo>
                <a:lnTo>
                  <a:pt x="177868" y="6307"/>
                </a:lnTo>
                <a:lnTo>
                  <a:pt x="178036" y="6363"/>
                </a:lnTo>
                <a:lnTo>
                  <a:pt x="178091" y="6530"/>
                </a:lnTo>
                <a:lnTo>
                  <a:pt x="178147" y="6698"/>
                </a:lnTo>
                <a:lnTo>
                  <a:pt x="178091" y="6865"/>
                </a:lnTo>
                <a:lnTo>
                  <a:pt x="178036" y="7032"/>
                </a:lnTo>
                <a:lnTo>
                  <a:pt x="177868" y="7088"/>
                </a:lnTo>
                <a:lnTo>
                  <a:pt x="177701" y="7144"/>
                </a:lnTo>
                <a:lnTo>
                  <a:pt x="177533" y="7088"/>
                </a:lnTo>
                <a:lnTo>
                  <a:pt x="177366" y="7032"/>
                </a:lnTo>
                <a:lnTo>
                  <a:pt x="177310" y="6865"/>
                </a:lnTo>
                <a:lnTo>
                  <a:pt x="177254" y="6698"/>
                </a:lnTo>
                <a:lnTo>
                  <a:pt x="177310" y="6530"/>
                </a:lnTo>
                <a:lnTo>
                  <a:pt x="177366" y="6363"/>
                </a:lnTo>
                <a:lnTo>
                  <a:pt x="177533" y="6307"/>
                </a:lnTo>
                <a:lnTo>
                  <a:pt x="177701" y="6251"/>
                </a:lnTo>
                <a:close/>
                <a:moveTo>
                  <a:pt x="90860" y="12055"/>
                </a:moveTo>
                <a:lnTo>
                  <a:pt x="91027" y="12111"/>
                </a:lnTo>
                <a:lnTo>
                  <a:pt x="91194" y="12167"/>
                </a:lnTo>
                <a:lnTo>
                  <a:pt x="91250" y="12334"/>
                </a:lnTo>
                <a:lnTo>
                  <a:pt x="91306" y="12502"/>
                </a:lnTo>
                <a:lnTo>
                  <a:pt x="91250" y="12669"/>
                </a:lnTo>
                <a:lnTo>
                  <a:pt x="91194" y="12837"/>
                </a:lnTo>
                <a:lnTo>
                  <a:pt x="91027" y="12893"/>
                </a:lnTo>
                <a:lnTo>
                  <a:pt x="90860" y="12948"/>
                </a:lnTo>
                <a:lnTo>
                  <a:pt x="90692" y="12893"/>
                </a:lnTo>
                <a:lnTo>
                  <a:pt x="90525" y="12837"/>
                </a:lnTo>
                <a:lnTo>
                  <a:pt x="90469" y="12669"/>
                </a:lnTo>
                <a:lnTo>
                  <a:pt x="90413" y="12502"/>
                </a:lnTo>
                <a:lnTo>
                  <a:pt x="90469" y="12334"/>
                </a:lnTo>
                <a:lnTo>
                  <a:pt x="90525" y="12167"/>
                </a:lnTo>
                <a:lnTo>
                  <a:pt x="90692" y="12111"/>
                </a:lnTo>
                <a:lnTo>
                  <a:pt x="90860" y="12055"/>
                </a:lnTo>
                <a:close/>
                <a:moveTo>
                  <a:pt x="246683" y="15404"/>
                </a:moveTo>
                <a:lnTo>
                  <a:pt x="246850" y="15460"/>
                </a:lnTo>
                <a:lnTo>
                  <a:pt x="247017" y="15516"/>
                </a:lnTo>
                <a:lnTo>
                  <a:pt x="247073" y="15683"/>
                </a:lnTo>
                <a:lnTo>
                  <a:pt x="247129" y="15851"/>
                </a:lnTo>
                <a:lnTo>
                  <a:pt x="247073" y="16018"/>
                </a:lnTo>
                <a:lnTo>
                  <a:pt x="247017" y="16185"/>
                </a:lnTo>
                <a:lnTo>
                  <a:pt x="246850" y="16241"/>
                </a:lnTo>
                <a:lnTo>
                  <a:pt x="246683" y="16297"/>
                </a:lnTo>
                <a:lnTo>
                  <a:pt x="246515" y="16241"/>
                </a:lnTo>
                <a:lnTo>
                  <a:pt x="246348" y="16185"/>
                </a:lnTo>
                <a:lnTo>
                  <a:pt x="246292" y="16018"/>
                </a:lnTo>
                <a:lnTo>
                  <a:pt x="246236" y="15851"/>
                </a:lnTo>
                <a:lnTo>
                  <a:pt x="246292" y="15683"/>
                </a:lnTo>
                <a:lnTo>
                  <a:pt x="246348" y="15516"/>
                </a:lnTo>
                <a:lnTo>
                  <a:pt x="246515" y="15460"/>
                </a:lnTo>
                <a:lnTo>
                  <a:pt x="246683" y="15404"/>
                </a:lnTo>
                <a:close/>
                <a:moveTo>
                  <a:pt x="142875" y="15627"/>
                </a:moveTo>
                <a:lnTo>
                  <a:pt x="143042" y="15683"/>
                </a:lnTo>
                <a:lnTo>
                  <a:pt x="143210" y="15739"/>
                </a:lnTo>
                <a:lnTo>
                  <a:pt x="143266" y="15906"/>
                </a:lnTo>
                <a:lnTo>
                  <a:pt x="143321" y="16074"/>
                </a:lnTo>
                <a:lnTo>
                  <a:pt x="143266" y="16241"/>
                </a:lnTo>
                <a:lnTo>
                  <a:pt x="143210" y="16409"/>
                </a:lnTo>
                <a:lnTo>
                  <a:pt x="143042" y="16464"/>
                </a:lnTo>
                <a:lnTo>
                  <a:pt x="142875" y="16520"/>
                </a:lnTo>
                <a:lnTo>
                  <a:pt x="142708" y="16464"/>
                </a:lnTo>
                <a:lnTo>
                  <a:pt x="142540" y="16409"/>
                </a:lnTo>
                <a:lnTo>
                  <a:pt x="142484" y="16241"/>
                </a:lnTo>
                <a:lnTo>
                  <a:pt x="142429" y="16074"/>
                </a:lnTo>
                <a:lnTo>
                  <a:pt x="142484" y="15906"/>
                </a:lnTo>
                <a:lnTo>
                  <a:pt x="142540" y="15739"/>
                </a:lnTo>
                <a:lnTo>
                  <a:pt x="142708" y="15683"/>
                </a:lnTo>
                <a:lnTo>
                  <a:pt x="142875" y="15627"/>
                </a:lnTo>
                <a:close/>
                <a:moveTo>
                  <a:pt x="125685" y="17413"/>
                </a:moveTo>
                <a:lnTo>
                  <a:pt x="125853" y="17469"/>
                </a:lnTo>
                <a:lnTo>
                  <a:pt x="126020" y="17525"/>
                </a:lnTo>
                <a:lnTo>
                  <a:pt x="126076" y="17692"/>
                </a:lnTo>
                <a:lnTo>
                  <a:pt x="126132" y="17860"/>
                </a:lnTo>
                <a:lnTo>
                  <a:pt x="126076" y="18027"/>
                </a:lnTo>
                <a:lnTo>
                  <a:pt x="126020" y="18195"/>
                </a:lnTo>
                <a:lnTo>
                  <a:pt x="125853" y="18250"/>
                </a:lnTo>
                <a:lnTo>
                  <a:pt x="125685" y="18306"/>
                </a:lnTo>
                <a:lnTo>
                  <a:pt x="125518" y="18250"/>
                </a:lnTo>
                <a:lnTo>
                  <a:pt x="125350" y="18195"/>
                </a:lnTo>
                <a:lnTo>
                  <a:pt x="125295" y="18027"/>
                </a:lnTo>
                <a:lnTo>
                  <a:pt x="125239" y="17860"/>
                </a:lnTo>
                <a:lnTo>
                  <a:pt x="125295" y="17692"/>
                </a:lnTo>
                <a:lnTo>
                  <a:pt x="125350" y="17525"/>
                </a:lnTo>
                <a:lnTo>
                  <a:pt x="125518" y="17469"/>
                </a:lnTo>
                <a:lnTo>
                  <a:pt x="125685" y="17413"/>
                </a:lnTo>
                <a:close/>
                <a:moveTo>
                  <a:pt x="73670" y="17636"/>
                </a:moveTo>
                <a:lnTo>
                  <a:pt x="73837" y="17692"/>
                </a:lnTo>
                <a:lnTo>
                  <a:pt x="74005" y="17748"/>
                </a:lnTo>
                <a:lnTo>
                  <a:pt x="74061" y="17915"/>
                </a:lnTo>
                <a:lnTo>
                  <a:pt x="74116" y="18083"/>
                </a:lnTo>
                <a:lnTo>
                  <a:pt x="74061" y="18250"/>
                </a:lnTo>
                <a:lnTo>
                  <a:pt x="74005" y="18418"/>
                </a:lnTo>
                <a:lnTo>
                  <a:pt x="73837" y="18474"/>
                </a:lnTo>
                <a:lnTo>
                  <a:pt x="73670" y="18529"/>
                </a:lnTo>
                <a:lnTo>
                  <a:pt x="73502" y="18474"/>
                </a:lnTo>
                <a:lnTo>
                  <a:pt x="73335" y="18418"/>
                </a:lnTo>
                <a:lnTo>
                  <a:pt x="73279" y="18250"/>
                </a:lnTo>
                <a:lnTo>
                  <a:pt x="73223" y="18083"/>
                </a:lnTo>
                <a:lnTo>
                  <a:pt x="73279" y="17915"/>
                </a:lnTo>
                <a:lnTo>
                  <a:pt x="73335" y="17748"/>
                </a:lnTo>
                <a:lnTo>
                  <a:pt x="73502" y="17692"/>
                </a:lnTo>
                <a:lnTo>
                  <a:pt x="73670" y="17636"/>
                </a:lnTo>
                <a:close/>
                <a:moveTo>
                  <a:pt x="21543" y="17971"/>
                </a:moveTo>
                <a:lnTo>
                  <a:pt x="21710" y="18027"/>
                </a:lnTo>
                <a:lnTo>
                  <a:pt x="21878" y="18083"/>
                </a:lnTo>
                <a:lnTo>
                  <a:pt x="21934" y="18250"/>
                </a:lnTo>
                <a:lnTo>
                  <a:pt x="21989" y="18418"/>
                </a:lnTo>
                <a:lnTo>
                  <a:pt x="21934" y="18585"/>
                </a:lnTo>
                <a:lnTo>
                  <a:pt x="21878" y="18753"/>
                </a:lnTo>
                <a:lnTo>
                  <a:pt x="21710" y="18808"/>
                </a:lnTo>
                <a:lnTo>
                  <a:pt x="21543" y="18864"/>
                </a:lnTo>
                <a:lnTo>
                  <a:pt x="21375" y="18808"/>
                </a:lnTo>
                <a:lnTo>
                  <a:pt x="21208" y="18753"/>
                </a:lnTo>
                <a:lnTo>
                  <a:pt x="21152" y="18585"/>
                </a:lnTo>
                <a:lnTo>
                  <a:pt x="21096" y="18418"/>
                </a:lnTo>
                <a:lnTo>
                  <a:pt x="21152" y="18250"/>
                </a:lnTo>
                <a:lnTo>
                  <a:pt x="21208" y="18083"/>
                </a:lnTo>
                <a:lnTo>
                  <a:pt x="21375" y="18027"/>
                </a:lnTo>
                <a:lnTo>
                  <a:pt x="21543" y="17971"/>
                </a:lnTo>
                <a:close/>
                <a:moveTo>
                  <a:pt x="229716" y="22101"/>
                </a:moveTo>
                <a:lnTo>
                  <a:pt x="229884" y="22157"/>
                </a:lnTo>
                <a:lnTo>
                  <a:pt x="230051" y="22213"/>
                </a:lnTo>
                <a:lnTo>
                  <a:pt x="230107" y="22380"/>
                </a:lnTo>
                <a:lnTo>
                  <a:pt x="230163" y="22548"/>
                </a:lnTo>
                <a:lnTo>
                  <a:pt x="230107" y="22715"/>
                </a:lnTo>
                <a:lnTo>
                  <a:pt x="230051" y="22883"/>
                </a:lnTo>
                <a:lnTo>
                  <a:pt x="229884" y="22938"/>
                </a:lnTo>
                <a:lnTo>
                  <a:pt x="229716" y="22994"/>
                </a:lnTo>
                <a:lnTo>
                  <a:pt x="229549" y="22938"/>
                </a:lnTo>
                <a:lnTo>
                  <a:pt x="229381" y="22883"/>
                </a:lnTo>
                <a:lnTo>
                  <a:pt x="229326" y="22715"/>
                </a:lnTo>
                <a:lnTo>
                  <a:pt x="229270" y="22548"/>
                </a:lnTo>
                <a:lnTo>
                  <a:pt x="229326" y="22380"/>
                </a:lnTo>
                <a:lnTo>
                  <a:pt x="229381" y="22213"/>
                </a:lnTo>
                <a:lnTo>
                  <a:pt x="229549" y="22157"/>
                </a:lnTo>
                <a:lnTo>
                  <a:pt x="229716" y="22101"/>
                </a:lnTo>
                <a:close/>
                <a:moveTo>
                  <a:pt x="194890" y="25450"/>
                </a:moveTo>
                <a:lnTo>
                  <a:pt x="195058" y="25506"/>
                </a:lnTo>
                <a:lnTo>
                  <a:pt x="195225" y="25562"/>
                </a:lnTo>
                <a:lnTo>
                  <a:pt x="195281" y="25729"/>
                </a:lnTo>
                <a:lnTo>
                  <a:pt x="195337" y="25896"/>
                </a:lnTo>
                <a:lnTo>
                  <a:pt x="195281" y="26064"/>
                </a:lnTo>
                <a:lnTo>
                  <a:pt x="195225" y="26231"/>
                </a:lnTo>
                <a:lnTo>
                  <a:pt x="195058" y="26287"/>
                </a:lnTo>
                <a:lnTo>
                  <a:pt x="194890" y="26343"/>
                </a:lnTo>
                <a:lnTo>
                  <a:pt x="194723" y="26287"/>
                </a:lnTo>
                <a:lnTo>
                  <a:pt x="194556" y="26231"/>
                </a:lnTo>
                <a:lnTo>
                  <a:pt x="194500" y="26064"/>
                </a:lnTo>
                <a:lnTo>
                  <a:pt x="194444" y="25896"/>
                </a:lnTo>
                <a:lnTo>
                  <a:pt x="194500" y="25729"/>
                </a:lnTo>
                <a:lnTo>
                  <a:pt x="194556" y="25562"/>
                </a:lnTo>
                <a:lnTo>
                  <a:pt x="194723" y="25506"/>
                </a:lnTo>
                <a:lnTo>
                  <a:pt x="194890" y="25450"/>
                </a:lnTo>
                <a:close/>
                <a:moveTo>
                  <a:pt x="4465" y="26789"/>
                </a:moveTo>
                <a:lnTo>
                  <a:pt x="4632" y="26845"/>
                </a:lnTo>
                <a:lnTo>
                  <a:pt x="4800" y="26901"/>
                </a:lnTo>
                <a:lnTo>
                  <a:pt x="4856" y="27068"/>
                </a:lnTo>
                <a:lnTo>
                  <a:pt x="4911" y="27236"/>
                </a:lnTo>
                <a:lnTo>
                  <a:pt x="4856" y="27403"/>
                </a:lnTo>
                <a:lnTo>
                  <a:pt x="4800" y="27571"/>
                </a:lnTo>
                <a:lnTo>
                  <a:pt x="4632" y="27627"/>
                </a:lnTo>
                <a:lnTo>
                  <a:pt x="4465" y="27682"/>
                </a:lnTo>
                <a:lnTo>
                  <a:pt x="4297" y="27627"/>
                </a:lnTo>
                <a:lnTo>
                  <a:pt x="4130" y="27571"/>
                </a:lnTo>
                <a:lnTo>
                  <a:pt x="4074" y="27403"/>
                </a:lnTo>
                <a:lnTo>
                  <a:pt x="4018" y="27236"/>
                </a:lnTo>
                <a:lnTo>
                  <a:pt x="4074" y="27068"/>
                </a:lnTo>
                <a:lnTo>
                  <a:pt x="4130" y="26901"/>
                </a:lnTo>
                <a:lnTo>
                  <a:pt x="4297" y="26845"/>
                </a:lnTo>
                <a:lnTo>
                  <a:pt x="4465" y="26789"/>
                </a:lnTo>
                <a:close/>
                <a:moveTo>
                  <a:pt x="108272" y="29915"/>
                </a:moveTo>
                <a:lnTo>
                  <a:pt x="108440" y="29971"/>
                </a:lnTo>
                <a:lnTo>
                  <a:pt x="108607" y="30026"/>
                </a:lnTo>
                <a:lnTo>
                  <a:pt x="108663" y="30194"/>
                </a:lnTo>
                <a:lnTo>
                  <a:pt x="108719" y="30361"/>
                </a:lnTo>
                <a:lnTo>
                  <a:pt x="108663" y="30529"/>
                </a:lnTo>
                <a:lnTo>
                  <a:pt x="108607" y="30696"/>
                </a:lnTo>
                <a:lnTo>
                  <a:pt x="108440" y="30752"/>
                </a:lnTo>
                <a:lnTo>
                  <a:pt x="108272" y="30808"/>
                </a:lnTo>
                <a:lnTo>
                  <a:pt x="108105" y="30752"/>
                </a:lnTo>
                <a:lnTo>
                  <a:pt x="107938" y="30696"/>
                </a:lnTo>
                <a:lnTo>
                  <a:pt x="107882" y="30529"/>
                </a:lnTo>
                <a:lnTo>
                  <a:pt x="107826" y="30361"/>
                </a:lnTo>
                <a:lnTo>
                  <a:pt x="107882" y="30194"/>
                </a:lnTo>
                <a:lnTo>
                  <a:pt x="107938" y="30026"/>
                </a:lnTo>
                <a:lnTo>
                  <a:pt x="108105" y="29971"/>
                </a:lnTo>
                <a:lnTo>
                  <a:pt x="108272" y="29915"/>
                </a:lnTo>
                <a:close/>
                <a:moveTo>
                  <a:pt x="212080" y="32147"/>
                </a:moveTo>
                <a:lnTo>
                  <a:pt x="212248" y="32203"/>
                </a:lnTo>
                <a:lnTo>
                  <a:pt x="212415" y="32259"/>
                </a:lnTo>
                <a:lnTo>
                  <a:pt x="212471" y="32426"/>
                </a:lnTo>
                <a:lnTo>
                  <a:pt x="212527" y="32594"/>
                </a:lnTo>
                <a:lnTo>
                  <a:pt x="212471" y="32761"/>
                </a:lnTo>
                <a:lnTo>
                  <a:pt x="212415" y="32928"/>
                </a:lnTo>
                <a:lnTo>
                  <a:pt x="212248" y="32984"/>
                </a:lnTo>
                <a:lnTo>
                  <a:pt x="212080" y="33040"/>
                </a:lnTo>
                <a:lnTo>
                  <a:pt x="211913" y="32984"/>
                </a:lnTo>
                <a:lnTo>
                  <a:pt x="211745" y="32928"/>
                </a:lnTo>
                <a:lnTo>
                  <a:pt x="211689" y="32761"/>
                </a:lnTo>
                <a:lnTo>
                  <a:pt x="211634" y="32594"/>
                </a:lnTo>
                <a:lnTo>
                  <a:pt x="211689" y="32426"/>
                </a:lnTo>
                <a:lnTo>
                  <a:pt x="211745" y="32259"/>
                </a:lnTo>
                <a:lnTo>
                  <a:pt x="211913" y="32203"/>
                </a:lnTo>
                <a:lnTo>
                  <a:pt x="212080" y="32147"/>
                </a:lnTo>
                <a:close/>
                <a:moveTo>
                  <a:pt x="56257" y="36389"/>
                </a:moveTo>
                <a:lnTo>
                  <a:pt x="56424" y="36445"/>
                </a:lnTo>
                <a:lnTo>
                  <a:pt x="56592" y="36500"/>
                </a:lnTo>
                <a:lnTo>
                  <a:pt x="56648" y="36668"/>
                </a:lnTo>
                <a:lnTo>
                  <a:pt x="56704" y="36835"/>
                </a:lnTo>
                <a:lnTo>
                  <a:pt x="56648" y="37003"/>
                </a:lnTo>
                <a:lnTo>
                  <a:pt x="56592" y="37170"/>
                </a:lnTo>
                <a:lnTo>
                  <a:pt x="56424" y="37226"/>
                </a:lnTo>
                <a:lnTo>
                  <a:pt x="56257" y="37282"/>
                </a:lnTo>
                <a:lnTo>
                  <a:pt x="56090" y="37226"/>
                </a:lnTo>
                <a:lnTo>
                  <a:pt x="55922" y="37170"/>
                </a:lnTo>
                <a:lnTo>
                  <a:pt x="55866" y="37003"/>
                </a:lnTo>
                <a:lnTo>
                  <a:pt x="55811" y="36835"/>
                </a:lnTo>
                <a:lnTo>
                  <a:pt x="55866" y="36668"/>
                </a:lnTo>
                <a:lnTo>
                  <a:pt x="55922" y="36500"/>
                </a:lnTo>
                <a:lnTo>
                  <a:pt x="56090" y="36445"/>
                </a:lnTo>
                <a:lnTo>
                  <a:pt x="56257" y="36389"/>
                </a:lnTo>
                <a:close/>
                <a:moveTo>
                  <a:pt x="39067" y="39291"/>
                </a:moveTo>
                <a:lnTo>
                  <a:pt x="39235" y="39347"/>
                </a:lnTo>
                <a:lnTo>
                  <a:pt x="39402" y="39403"/>
                </a:lnTo>
                <a:lnTo>
                  <a:pt x="39458" y="39570"/>
                </a:lnTo>
                <a:lnTo>
                  <a:pt x="39514" y="39737"/>
                </a:lnTo>
                <a:lnTo>
                  <a:pt x="39458" y="39905"/>
                </a:lnTo>
                <a:lnTo>
                  <a:pt x="39402" y="40072"/>
                </a:lnTo>
                <a:lnTo>
                  <a:pt x="39235" y="40128"/>
                </a:lnTo>
                <a:lnTo>
                  <a:pt x="39067" y="40184"/>
                </a:lnTo>
                <a:lnTo>
                  <a:pt x="38900" y="40128"/>
                </a:lnTo>
                <a:lnTo>
                  <a:pt x="38733" y="40072"/>
                </a:lnTo>
                <a:lnTo>
                  <a:pt x="38677" y="39905"/>
                </a:lnTo>
                <a:lnTo>
                  <a:pt x="38621" y="39737"/>
                </a:lnTo>
                <a:lnTo>
                  <a:pt x="38677" y="39570"/>
                </a:lnTo>
                <a:lnTo>
                  <a:pt x="38733" y="39403"/>
                </a:lnTo>
                <a:lnTo>
                  <a:pt x="38900" y="39347"/>
                </a:lnTo>
                <a:lnTo>
                  <a:pt x="39067" y="39291"/>
                </a:lnTo>
                <a:close/>
                <a:moveTo>
                  <a:pt x="160288" y="0"/>
                </a:moveTo>
                <a:lnTo>
                  <a:pt x="160009" y="56"/>
                </a:lnTo>
                <a:lnTo>
                  <a:pt x="159841" y="224"/>
                </a:lnTo>
                <a:lnTo>
                  <a:pt x="159674" y="391"/>
                </a:lnTo>
                <a:lnTo>
                  <a:pt x="159618" y="670"/>
                </a:lnTo>
                <a:lnTo>
                  <a:pt x="159674" y="893"/>
                </a:lnTo>
                <a:lnTo>
                  <a:pt x="143266" y="15571"/>
                </a:lnTo>
                <a:lnTo>
                  <a:pt x="143098" y="15460"/>
                </a:lnTo>
                <a:lnTo>
                  <a:pt x="142875" y="15404"/>
                </a:lnTo>
                <a:lnTo>
                  <a:pt x="142652" y="15460"/>
                </a:lnTo>
                <a:lnTo>
                  <a:pt x="142429" y="15571"/>
                </a:lnTo>
                <a:lnTo>
                  <a:pt x="142317" y="15739"/>
                </a:lnTo>
                <a:lnTo>
                  <a:pt x="142205" y="15906"/>
                </a:lnTo>
                <a:lnTo>
                  <a:pt x="126299" y="17581"/>
                </a:lnTo>
                <a:lnTo>
                  <a:pt x="126188" y="17413"/>
                </a:lnTo>
                <a:lnTo>
                  <a:pt x="126020" y="17302"/>
                </a:lnTo>
                <a:lnTo>
                  <a:pt x="125853" y="17190"/>
                </a:lnTo>
                <a:lnTo>
                  <a:pt x="125685" y="17190"/>
                </a:lnTo>
                <a:lnTo>
                  <a:pt x="125406" y="17246"/>
                </a:lnTo>
                <a:lnTo>
                  <a:pt x="125239" y="17413"/>
                </a:lnTo>
                <a:lnTo>
                  <a:pt x="125071" y="17581"/>
                </a:lnTo>
                <a:lnTo>
                  <a:pt x="125016" y="17860"/>
                </a:lnTo>
                <a:lnTo>
                  <a:pt x="125016" y="18027"/>
                </a:lnTo>
                <a:lnTo>
                  <a:pt x="108775" y="29915"/>
                </a:lnTo>
                <a:lnTo>
                  <a:pt x="108552" y="29747"/>
                </a:lnTo>
                <a:lnTo>
                  <a:pt x="108272" y="29691"/>
                </a:lnTo>
                <a:lnTo>
                  <a:pt x="107993" y="29747"/>
                </a:lnTo>
                <a:lnTo>
                  <a:pt x="107770" y="29915"/>
                </a:lnTo>
                <a:lnTo>
                  <a:pt x="91473" y="12781"/>
                </a:lnTo>
                <a:lnTo>
                  <a:pt x="91529" y="12502"/>
                </a:lnTo>
                <a:lnTo>
                  <a:pt x="91473" y="12223"/>
                </a:lnTo>
                <a:lnTo>
                  <a:pt x="91306" y="12055"/>
                </a:lnTo>
                <a:lnTo>
                  <a:pt x="91139" y="11888"/>
                </a:lnTo>
                <a:lnTo>
                  <a:pt x="90860" y="11832"/>
                </a:lnTo>
                <a:lnTo>
                  <a:pt x="90581" y="11888"/>
                </a:lnTo>
                <a:lnTo>
                  <a:pt x="90413" y="12055"/>
                </a:lnTo>
                <a:lnTo>
                  <a:pt x="90246" y="12223"/>
                </a:lnTo>
                <a:lnTo>
                  <a:pt x="90190" y="12502"/>
                </a:lnTo>
                <a:lnTo>
                  <a:pt x="74172" y="17636"/>
                </a:lnTo>
                <a:lnTo>
                  <a:pt x="73949" y="17469"/>
                </a:lnTo>
                <a:lnTo>
                  <a:pt x="73837" y="17413"/>
                </a:lnTo>
                <a:lnTo>
                  <a:pt x="73670" y="17413"/>
                </a:lnTo>
                <a:lnTo>
                  <a:pt x="73391" y="17469"/>
                </a:lnTo>
                <a:lnTo>
                  <a:pt x="73223" y="17636"/>
                </a:lnTo>
                <a:lnTo>
                  <a:pt x="73056" y="17804"/>
                </a:lnTo>
                <a:lnTo>
                  <a:pt x="73000" y="18083"/>
                </a:lnTo>
                <a:lnTo>
                  <a:pt x="73056" y="18362"/>
                </a:lnTo>
                <a:lnTo>
                  <a:pt x="56759" y="36389"/>
                </a:lnTo>
                <a:lnTo>
                  <a:pt x="56536" y="36221"/>
                </a:lnTo>
                <a:lnTo>
                  <a:pt x="56257" y="36165"/>
                </a:lnTo>
                <a:lnTo>
                  <a:pt x="55978" y="36221"/>
                </a:lnTo>
                <a:lnTo>
                  <a:pt x="55811" y="36389"/>
                </a:lnTo>
                <a:lnTo>
                  <a:pt x="55643" y="36556"/>
                </a:lnTo>
                <a:lnTo>
                  <a:pt x="55587" y="36835"/>
                </a:lnTo>
                <a:lnTo>
                  <a:pt x="55587" y="36947"/>
                </a:lnTo>
                <a:lnTo>
                  <a:pt x="39737" y="39626"/>
                </a:lnTo>
                <a:lnTo>
                  <a:pt x="39737" y="39737"/>
                </a:lnTo>
                <a:lnTo>
                  <a:pt x="39681" y="39458"/>
                </a:lnTo>
                <a:lnTo>
                  <a:pt x="39514" y="39291"/>
                </a:lnTo>
                <a:lnTo>
                  <a:pt x="39346" y="39123"/>
                </a:lnTo>
                <a:lnTo>
                  <a:pt x="39067" y="39068"/>
                </a:lnTo>
                <a:lnTo>
                  <a:pt x="38844" y="39123"/>
                </a:lnTo>
                <a:lnTo>
                  <a:pt x="38621" y="39235"/>
                </a:lnTo>
                <a:lnTo>
                  <a:pt x="22045" y="18864"/>
                </a:lnTo>
                <a:lnTo>
                  <a:pt x="22157" y="18641"/>
                </a:lnTo>
                <a:lnTo>
                  <a:pt x="22213" y="18418"/>
                </a:lnTo>
                <a:lnTo>
                  <a:pt x="22157" y="18139"/>
                </a:lnTo>
                <a:lnTo>
                  <a:pt x="21989" y="17971"/>
                </a:lnTo>
                <a:lnTo>
                  <a:pt x="21822" y="17804"/>
                </a:lnTo>
                <a:lnTo>
                  <a:pt x="21543" y="17748"/>
                </a:lnTo>
                <a:lnTo>
                  <a:pt x="21264" y="17804"/>
                </a:lnTo>
                <a:lnTo>
                  <a:pt x="21096" y="17971"/>
                </a:lnTo>
                <a:lnTo>
                  <a:pt x="20929" y="18139"/>
                </a:lnTo>
                <a:lnTo>
                  <a:pt x="20873" y="18418"/>
                </a:lnTo>
                <a:lnTo>
                  <a:pt x="20929" y="18641"/>
                </a:lnTo>
                <a:lnTo>
                  <a:pt x="4967" y="26789"/>
                </a:lnTo>
                <a:lnTo>
                  <a:pt x="4744" y="26622"/>
                </a:lnTo>
                <a:lnTo>
                  <a:pt x="4465" y="26566"/>
                </a:lnTo>
                <a:lnTo>
                  <a:pt x="4242" y="26622"/>
                </a:lnTo>
                <a:lnTo>
                  <a:pt x="4018" y="26734"/>
                </a:lnTo>
                <a:lnTo>
                  <a:pt x="0" y="24948"/>
                </a:lnTo>
                <a:lnTo>
                  <a:pt x="0" y="25171"/>
                </a:lnTo>
                <a:lnTo>
                  <a:pt x="3851" y="26901"/>
                </a:lnTo>
                <a:lnTo>
                  <a:pt x="3795" y="27068"/>
                </a:lnTo>
                <a:lnTo>
                  <a:pt x="3795" y="27236"/>
                </a:lnTo>
                <a:lnTo>
                  <a:pt x="3851" y="27515"/>
                </a:lnTo>
                <a:lnTo>
                  <a:pt x="4018" y="27682"/>
                </a:lnTo>
                <a:lnTo>
                  <a:pt x="4186" y="27850"/>
                </a:lnTo>
                <a:lnTo>
                  <a:pt x="4465" y="27906"/>
                </a:lnTo>
                <a:lnTo>
                  <a:pt x="4744" y="27850"/>
                </a:lnTo>
                <a:lnTo>
                  <a:pt x="4911" y="27682"/>
                </a:lnTo>
                <a:lnTo>
                  <a:pt x="5079" y="27515"/>
                </a:lnTo>
                <a:lnTo>
                  <a:pt x="5135" y="27236"/>
                </a:lnTo>
                <a:lnTo>
                  <a:pt x="5079" y="27013"/>
                </a:lnTo>
                <a:lnTo>
                  <a:pt x="20985" y="18808"/>
                </a:lnTo>
                <a:lnTo>
                  <a:pt x="21096" y="18920"/>
                </a:lnTo>
                <a:lnTo>
                  <a:pt x="21264" y="19032"/>
                </a:lnTo>
                <a:lnTo>
                  <a:pt x="21375" y="19088"/>
                </a:lnTo>
                <a:lnTo>
                  <a:pt x="21710" y="19088"/>
                </a:lnTo>
                <a:lnTo>
                  <a:pt x="21878" y="18976"/>
                </a:lnTo>
                <a:lnTo>
                  <a:pt x="38453" y="39458"/>
                </a:lnTo>
                <a:lnTo>
                  <a:pt x="38398" y="39570"/>
                </a:lnTo>
                <a:lnTo>
                  <a:pt x="38398" y="39737"/>
                </a:lnTo>
                <a:lnTo>
                  <a:pt x="38453" y="40016"/>
                </a:lnTo>
                <a:lnTo>
                  <a:pt x="38621" y="40184"/>
                </a:lnTo>
                <a:lnTo>
                  <a:pt x="38788" y="40351"/>
                </a:lnTo>
                <a:lnTo>
                  <a:pt x="39067" y="40407"/>
                </a:lnTo>
                <a:lnTo>
                  <a:pt x="39291" y="40351"/>
                </a:lnTo>
                <a:lnTo>
                  <a:pt x="39514" y="40240"/>
                </a:lnTo>
                <a:lnTo>
                  <a:pt x="39625" y="40072"/>
                </a:lnTo>
                <a:lnTo>
                  <a:pt x="39737" y="39849"/>
                </a:lnTo>
                <a:lnTo>
                  <a:pt x="55699" y="37170"/>
                </a:lnTo>
                <a:lnTo>
                  <a:pt x="55811" y="37282"/>
                </a:lnTo>
                <a:lnTo>
                  <a:pt x="55922" y="37393"/>
                </a:lnTo>
                <a:lnTo>
                  <a:pt x="56090" y="37505"/>
                </a:lnTo>
                <a:lnTo>
                  <a:pt x="56257" y="37505"/>
                </a:lnTo>
                <a:lnTo>
                  <a:pt x="56536" y="37449"/>
                </a:lnTo>
                <a:lnTo>
                  <a:pt x="56704" y="37282"/>
                </a:lnTo>
                <a:lnTo>
                  <a:pt x="56871" y="37114"/>
                </a:lnTo>
                <a:lnTo>
                  <a:pt x="56927" y="36835"/>
                </a:lnTo>
                <a:lnTo>
                  <a:pt x="56871" y="36556"/>
                </a:lnTo>
                <a:lnTo>
                  <a:pt x="73168" y="18529"/>
                </a:lnTo>
                <a:lnTo>
                  <a:pt x="73391" y="18697"/>
                </a:lnTo>
                <a:lnTo>
                  <a:pt x="73670" y="18753"/>
                </a:lnTo>
                <a:lnTo>
                  <a:pt x="73949" y="18697"/>
                </a:lnTo>
                <a:lnTo>
                  <a:pt x="74116" y="18529"/>
                </a:lnTo>
                <a:lnTo>
                  <a:pt x="74284" y="18362"/>
                </a:lnTo>
                <a:lnTo>
                  <a:pt x="74340" y="18083"/>
                </a:lnTo>
                <a:lnTo>
                  <a:pt x="74284" y="17860"/>
                </a:lnTo>
                <a:lnTo>
                  <a:pt x="90246" y="12725"/>
                </a:lnTo>
                <a:lnTo>
                  <a:pt x="90357" y="12893"/>
                </a:lnTo>
                <a:lnTo>
                  <a:pt x="90469" y="13060"/>
                </a:lnTo>
                <a:lnTo>
                  <a:pt x="90636" y="13116"/>
                </a:lnTo>
                <a:lnTo>
                  <a:pt x="90860" y="13172"/>
                </a:lnTo>
                <a:lnTo>
                  <a:pt x="91139" y="13116"/>
                </a:lnTo>
                <a:lnTo>
                  <a:pt x="91362" y="12948"/>
                </a:lnTo>
                <a:lnTo>
                  <a:pt x="107659" y="30082"/>
                </a:lnTo>
                <a:lnTo>
                  <a:pt x="107603" y="30361"/>
                </a:lnTo>
                <a:lnTo>
                  <a:pt x="107659" y="30640"/>
                </a:lnTo>
                <a:lnTo>
                  <a:pt x="107826" y="30808"/>
                </a:lnTo>
                <a:lnTo>
                  <a:pt x="107993" y="30975"/>
                </a:lnTo>
                <a:lnTo>
                  <a:pt x="108272" y="31031"/>
                </a:lnTo>
                <a:lnTo>
                  <a:pt x="108552" y="30975"/>
                </a:lnTo>
                <a:lnTo>
                  <a:pt x="108719" y="30808"/>
                </a:lnTo>
                <a:lnTo>
                  <a:pt x="108886" y="30640"/>
                </a:lnTo>
                <a:lnTo>
                  <a:pt x="108942" y="30361"/>
                </a:lnTo>
                <a:lnTo>
                  <a:pt x="108886" y="30082"/>
                </a:lnTo>
                <a:lnTo>
                  <a:pt x="125127" y="18195"/>
                </a:lnTo>
                <a:lnTo>
                  <a:pt x="125239" y="18362"/>
                </a:lnTo>
                <a:lnTo>
                  <a:pt x="125350" y="18418"/>
                </a:lnTo>
                <a:lnTo>
                  <a:pt x="125518" y="18529"/>
                </a:lnTo>
                <a:lnTo>
                  <a:pt x="125685" y="18529"/>
                </a:lnTo>
                <a:lnTo>
                  <a:pt x="125964" y="18474"/>
                </a:lnTo>
                <a:lnTo>
                  <a:pt x="126132" y="18306"/>
                </a:lnTo>
                <a:lnTo>
                  <a:pt x="126299" y="18139"/>
                </a:lnTo>
                <a:lnTo>
                  <a:pt x="126355" y="17860"/>
                </a:lnTo>
                <a:lnTo>
                  <a:pt x="126355" y="17804"/>
                </a:lnTo>
                <a:lnTo>
                  <a:pt x="142205" y="16130"/>
                </a:lnTo>
                <a:lnTo>
                  <a:pt x="142261" y="16409"/>
                </a:lnTo>
                <a:lnTo>
                  <a:pt x="142429" y="16576"/>
                </a:lnTo>
                <a:lnTo>
                  <a:pt x="142652" y="16688"/>
                </a:lnTo>
                <a:lnTo>
                  <a:pt x="142875" y="16743"/>
                </a:lnTo>
                <a:lnTo>
                  <a:pt x="143154" y="16688"/>
                </a:lnTo>
                <a:lnTo>
                  <a:pt x="143321" y="16520"/>
                </a:lnTo>
                <a:lnTo>
                  <a:pt x="143489" y="16353"/>
                </a:lnTo>
                <a:lnTo>
                  <a:pt x="143545" y="16074"/>
                </a:lnTo>
                <a:lnTo>
                  <a:pt x="143489" y="15906"/>
                </a:lnTo>
                <a:lnTo>
                  <a:pt x="143433" y="15683"/>
                </a:lnTo>
                <a:lnTo>
                  <a:pt x="159786" y="1061"/>
                </a:lnTo>
                <a:lnTo>
                  <a:pt x="160009" y="1284"/>
                </a:lnTo>
                <a:lnTo>
                  <a:pt x="160120" y="1340"/>
                </a:lnTo>
                <a:lnTo>
                  <a:pt x="160288" y="1340"/>
                </a:lnTo>
                <a:lnTo>
                  <a:pt x="160511" y="1284"/>
                </a:lnTo>
                <a:lnTo>
                  <a:pt x="160679" y="1228"/>
                </a:lnTo>
                <a:lnTo>
                  <a:pt x="160790" y="1117"/>
                </a:lnTo>
                <a:lnTo>
                  <a:pt x="160902" y="949"/>
                </a:lnTo>
                <a:lnTo>
                  <a:pt x="177031" y="6530"/>
                </a:lnTo>
                <a:lnTo>
                  <a:pt x="177031" y="6698"/>
                </a:lnTo>
                <a:lnTo>
                  <a:pt x="177087" y="6977"/>
                </a:lnTo>
                <a:lnTo>
                  <a:pt x="177254" y="7144"/>
                </a:lnTo>
                <a:lnTo>
                  <a:pt x="177422" y="7312"/>
                </a:lnTo>
                <a:lnTo>
                  <a:pt x="177701" y="7367"/>
                </a:lnTo>
                <a:lnTo>
                  <a:pt x="177868" y="7367"/>
                </a:lnTo>
                <a:lnTo>
                  <a:pt x="178036" y="7256"/>
                </a:lnTo>
                <a:lnTo>
                  <a:pt x="194388" y="25450"/>
                </a:lnTo>
                <a:lnTo>
                  <a:pt x="194277" y="25673"/>
                </a:lnTo>
                <a:lnTo>
                  <a:pt x="194221" y="25896"/>
                </a:lnTo>
                <a:lnTo>
                  <a:pt x="194277" y="26175"/>
                </a:lnTo>
                <a:lnTo>
                  <a:pt x="194444" y="26343"/>
                </a:lnTo>
                <a:lnTo>
                  <a:pt x="194611" y="26510"/>
                </a:lnTo>
                <a:lnTo>
                  <a:pt x="194890" y="26566"/>
                </a:lnTo>
                <a:lnTo>
                  <a:pt x="195058" y="26566"/>
                </a:lnTo>
                <a:lnTo>
                  <a:pt x="195169" y="26510"/>
                </a:lnTo>
                <a:lnTo>
                  <a:pt x="195337" y="26399"/>
                </a:lnTo>
                <a:lnTo>
                  <a:pt x="195449" y="26287"/>
                </a:lnTo>
                <a:lnTo>
                  <a:pt x="211410" y="32538"/>
                </a:lnTo>
                <a:lnTo>
                  <a:pt x="211410" y="32594"/>
                </a:lnTo>
                <a:lnTo>
                  <a:pt x="211466" y="32873"/>
                </a:lnTo>
                <a:lnTo>
                  <a:pt x="211634" y="33040"/>
                </a:lnTo>
                <a:lnTo>
                  <a:pt x="211801" y="33208"/>
                </a:lnTo>
                <a:lnTo>
                  <a:pt x="212080" y="33263"/>
                </a:lnTo>
                <a:lnTo>
                  <a:pt x="212359" y="33208"/>
                </a:lnTo>
                <a:lnTo>
                  <a:pt x="212527" y="33040"/>
                </a:lnTo>
                <a:lnTo>
                  <a:pt x="212694" y="32873"/>
                </a:lnTo>
                <a:lnTo>
                  <a:pt x="212750" y="32594"/>
                </a:lnTo>
                <a:lnTo>
                  <a:pt x="212750" y="32538"/>
                </a:lnTo>
                <a:lnTo>
                  <a:pt x="229214" y="22994"/>
                </a:lnTo>
                <a:lnTo>
                  <a:pt x="229437" y="23162"/>
                </a:lnTo>
                <a:lnTo>
                  <a:pt x="229716" y="23217"/>
                </a:lnTo>
                <a:lnTo>
                  <a:pt x="229995" y="23162"/>
                </a:lnTo>
                <a:lnTo>
                  <a:pt x="230163" y="22994"/>
                </a:lnTo>
                <a:lnTo>
                  <a:pt x="230330" y="22827"/>
                </a:lnTo>
                <a:lnTo>
                  <a:pt x="230386" y="22548"/>
                </a:lnTo>
                <a:lnTo>
                  <a:pt x="230386" y="22492"/>
                </a:lnTo>
                <a:lnTo>
                  <a:pt x="246180" y="16297"/>
                </a:lnTo>
                <a:lnTo>
                  <a:pt x="246404" y="16464"/>
                </a:lnTo>
                <a:lnTo>
                  <a:pt x="246683" y="16520"/>
                </a:lnTo>
                <a:lnTo>
                  <a:pt x="246962" y="16464"/>
                </a:lnTo>
                <a:lnTo>
                  <a:pt x="247129" y="16297"/>
                </a:lnTo>
                <a:lnTo>
                  <a:pt x="247297" y="16130"/>
                </a:lnTo>
                <a:lnTo>
                  <a:pt x="247352" y="15851"/>
                </a:lnTo>
                <a:lnTo>
                  <a:pt x="247297" y="15683"/>
                </a:lnTo>
                <a:lnTo>
                  <a:pt x="263761" y="1507"/>
                </a:lnTo>
                <a:lnTo>
                  <a:pt x="263872" y="1619"/>
                </a:lnTo>
                <a:lnTo>
                  <a:pt x="264040" y="1730"/>
                </a:lnTo>
                <a:lnTo>
                  <a:pt x="264151" y="1786"/>
                </a:lnTo>
                <a:lnTo>
                  <a:pt x="264319" y="1786"/>
                </a:lnTo>
                <a:lnTo>
                  <a:pt x="264542" y="1730"/>
                </a:lnTo>
                <a:lnTo>
                  <a:pt x="264765" y="1619"/>
                </a:lnTo>
                <a:lnTo>
                  <a:pt x="264877" y="1451"/>
                </a:lnTo>
                <a:lnTo>
                  <a:pt x="264988" y="1228"/>
                </a:lnTo>
                <a:lnTo>
                  <a:pt x="280839" y="3237"/>
                </a:lnTo>
                <a:lnTo>
                  <a:pt x="280839" y="3349"/>
                </a:lnTo>
                <a:lnTo>
                  <a:pt x="280894" y="3628"/>
                </a:lnTo>
                <a:lnTo>
                  <a:pt x="281062" y="3795"/>
                </a:lnTo>
                <a:lnTo>
                  <a:pt x="281229" y="3963"/>
                </a:lnTo>
                <a:lnTo>
                  <a:pt x="281508" y="4019"/>
                </a:lnTo>
                <a:lnTo>
                  <a:pt x="281787" y="3963"/>
                </a:lnTo>
                <a:lnTo>
                  <a:pt x="281955" y="3795"/>
                </a:lnTo>
                <a:lnTo>
                  <a:pt x="282122" y="3628"/>
                </a:lnTo>
                <a:lnTo>
                  <a:pt x="282178" y="3349"/>
                </a:lnTo>
                <a:lnTo>
                  <a:pt x="285750" y="3349"/>
                </a:lnTo>
                <a:lnTo>
                  <a:pt x="285750" y="3126"/>
                </a:lnTo>
                <a:lnTo>
                  <a:pt x="282122" y="3126"/>
                </a:lnTo>
                <a:lnTo>
                  <a:pt x="282067" y="2958"/>
                </a:lnTo>
                <a:lnTo>
                  <a:pt x="281899" y="2791"/>
                </a:lnTo>
                <a:lnTo>
                  <a:pt x="281732" y="2735"/>
                </a:lnTo>
                <a:lnTo>
                  <a:pt x="281508" y="2679"/>
                </a:lnTo>
                <a:lnTo>
                  <a:pt x="281341" y="2679"/>
                </a:lnTo>
                <a:lnTo>
                  <a:pt x="281174" y="2791"/>
                </a:lnTo>
                <a:lnTo>
                  <a:pt x="281006" y="2902"/>
                </a:lnTo>
                <a:lnTo>
                  <a:pt x="280894" y="3014"/>
                </a:lnTo>
                <a:lnTo>
                  <a:pt x="264988" y="1005"/>
                </a:lnTo>
                <a:lnTo>
                  <a:pt x="264877" y="782"/>
                </a:lnTo>
                <a:lnTo>
                  <a:pt x="264765" y="614"/>
                </a:lnTo>
                <a:lnTo>
                  <a:pt x="264542" y="503"/>
                </a:lnTo>
                <a:lnTo>
                  <a:pt x="264319" y="447"/>
                </a:lnTo>
                <a:lnTo>
                  <a:pt x="264040" y="503"/>
                </a:lnTo>
                <a:lnTo>
                  <a:pt x="263872" y="670"/>
                </a:lnTo>
                <a:lnTo>
                  <a:pt x="263705" y="838"/>
                </a:lnTo>
                <a:lnTo>
                  <a:pt x="263649" y="1117"/>
                </a:lnTo>
                <a:lnTo>
                  <a:pt x="263705" y="1284"/>
                </a:lnTo>
                <a:lnTo>
                  <a:pt x="247241" y="15460"/>
                </a:lnTo>
                <a:lnTo>
                  <a:pt x="247129" y="15348"/>
                </a:lnTo>
                <a:lnTo>
                  <a:pt x="246962" y="15237"/>
                </a:lnTo>
                <a:lnTo>
                  <a:pt x="246850" y="15181"/>
                </a:lnTo>
                <a:lnTo>
                  <a:pt x="246683" y="15181"/>
                </a:lnTo>
                <a:lnTo>
                  <a:pt x="246404" y="15237"/>
                </a:lnTo>
                <a:lnTo>
                  <a:pt x="246236" y="15404"/>
                </a:lnTo>
                <a:lnTo>
                  <a:pt x="246069" y="15571"/>
                </a:lnTo>
                <a:lnTo>
                  <a:pt x="246013" y="15851"/>
                </a:lnTo>
                <a:lnTo>
                  <a:pt x="246069" y="16130"/>
                </a:lnTo>
                <a:lnTo>
                  <a:pt x="230330" y="22269"/>
                </a:lnTo>
                <a:lnTo>
                  <a:pt x="230219" y="22101"/>
                </a:lnTo>
                <a:lnTo>
                  <a:pt x="230051" y="21990"/>
                </a:lnTo>
                <a:lnTo>
                  <a:pt x="229884" y="21934"/>
                </a:lnTo>
                <a:lnTo>
                  <a:pt x="229716" y="21878"/>
                </a:lnTo>
                <a:lnTo>
                  <a:pt x="229437" y="21934"/>
                </a:lnTo>
                <a:lnTo>
                  <a:pt x="229270" y="22101"/>
                </a:lnTo>
                <a:lnTo>
                  <a:pt x="229102" y="22269"/>
                </a:lnTo>
                <a:lnTo>
                  <a:pt x="229046" y="22548"/>
                </a:lnTo>
                <a:lnTo>
                  <a:pt x="229102" y="22827"/>
                </a:lnTo>
                <a:lnTo>
                  <a:pt x="212694" y="32315"/>
                </a:lnTo>
                <a:lnTo>
                  <a:pt x="212582" y="32147"/>
                </a:lnTo>
                <a:lnTo>
                  <a:pt x="212415" y="32036"/>
                </a:lnTo>
                <a:lnTo>
                  <a:pt x="212248" y="31924"/>
                </a:lnTo>
                <a:lnTo>
                  <a:pt x="212080" y="31924"/>
                </a:lnTo>
                <a:lnTo>
                  <a:pt x="211913" y="31980"/>
                </a:lnTo>
                <a:lnTo>
                  <a:pt x="211745" y="32036"/>
                </a:lnTo>
                <a:lnTo>
                  <a:pt x="211578" y="32147"/>
                </a:lnTo>
                <a:lnTo>
                  <a:pt x="211466" y="32315"/>
                </a:lnTo>
                <a:lnTo>
                  <a:pt x="195504" y="26120"/>
                </a:lnTo>
                <a:lnTo>
                  <a:pt x="195560" y="25896"/>
                </a:lnTo>
                <a:lnTo>
                  <a:pt x="195504" y="25617"/>
                </a:lnTo>
                <a:lnTo>
                  <a:pt x="195337" y="25450"/>
                </a:lnTo>
                <a:lnTo>
                  <a:pt x="195169" y="25282"/>
                </a:lnTo>
                <a:lnTo>
                  <a:pt x="194890" y="25227"/>
                </a:lnTo>
                <a:lnTo>
                  <a:pt x="194723" y="25227"/>
                </a:lnTo>
                <a:lnTo>
                  <a:pt x="194556" y="25338"/>
                </a:lnTo>
                <a:lnTo>
                  <a:pt x="178203" y="7144"/>
                </a:lnTo>
                <a:lnTo>
                  <a:pt x="178315" y="6921"/>
                </a:lnTo>
                <a:lnTo>
                  <a:pt x="178371" y="6698"/>
                </a:lnTo>
                <a:lnTo>
                  <a:pt x="178315" y="6419"/>
                </a:lnTo>
                <a:lnTo>
                  <a:pt x="178147" y="6251"/>
                </a:lnTo>
                <a:lnTo>
                  <a:pt x="177980" y="6084"/>
                </a:lnTo>
                <a:lnTo>
                  <a:pt x="177701" y="6028"/>
                </a:lnTo>
                <a:lnTo>
                  <a:pt x="177533" y="6028"/>
                </a:lnTo>
                <a:lnTo>
                  <a:pt x="177366" y="6084"/>
                </a:lnTo>
                <a:lnTo>
                  <a:pt x="177254" y="6195"/>
                </a:lnTo>
                <a:lnTo>
                  <a:pt x="177143" y="6307"/>
                </a:lnTo>
                <a:lnTo>
                  <a:pt x="160958" y="726"/>
                </a:lnTo>
                <a:lnTo>
                  <a:pt x="160958" y="670"/>
                </a:lnTo>
                <a:lnTo>
                  <a:pt x="160902" y="391"/>
                </a:lnTo>
                <a:lnTo>
                  <a:pt x="160734" y="224"/>
                </a:lnTo>
                <a:lnTo>
                  <a:pt x="160567" y="56"/>
                </a:lnTo>
                <a:lnTo>
                  <a:pt x="160288" y="0"/>
                </a:lnTo>
                <a:close/>
              </a:path>
            </a:pathLst>
          </a:custGeom>
          <a:solidFill>
            <a:srgbClr val="FFFFFF">
              <a:alpha val="350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 1 column" type="tx">
  <p:cSld name="TITLE_AND_BODY">
    <p:spTree>
      <p:nvGrpSpPr>
        <p:cNvPr id="1" name="Shape 223"/>
        <p:cNvGrpSpPr/>
        <p:nvPr/>
      </p:nvGrpSpPr>
      <p:grpSpPr>
        <a:xfrm>
          <a:off x="0" y="0"/>
          <a:ext cx="0" cy="0"/>
          <a:chOff x="0" y="0"/>
          <a:chExt cx="0" cy="0"/>
        </a:xfrm>
      </p:grpSpPr>
      <p:sp>
        <p:nvSpPr>
          <p:cNvPr id="224" name="Google Shape;224;p5"/>
          <p:cNvSpPr/>
          <p:nvPr/>
        </p:nvSpPr>
        <p:spPr>
          <a:xfrm>
            <a:off x="-25" y="0"/>
            <a:ext cx="9144000" cy="1088700"/>
          </a:xfrm>
          <a:prstGeom prst="rect">
            <a:avLst/>
          </a:prstGeom>
          <a:solidFill>
            <a:srgbClr val="00041C">
              <a:alpha val="184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5" name="Google Shape;225;p5"/>
          <p:cNvSpPr txBox="1">
            <a:spLocks noGrp="1"/>
          </p:cNvSpPr>
          <p:nvPr>
            <p:ph type="sldNum" idx="12"/>
          </p:nvPr>
        </p:nvSpPr>
        <p:spPr>
          <a:xfrm>
            <a:off x="8586575" y="-11875"/>
            <a:ext cx="557400" cy="5478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ctr" rtl="0">
              <a:spcBef>
                <a:spcPts val="0"/>
              </a:spcBef>
              <a:spcAft>
                <a:spcPts val="0"/>
              </a:spcAft>
              <a:buNone/>
            </a:pPr>
            <a:fld id="{00000000-1234-1234-1234-123412341234}" type="slidenum">
              <a:rPr lang="en"/>
              <a:t>‹#›</a:t>
            </a:fld>
            <a:endParaRPr/>
          </a:p>
        </p:txBody>
      </p:sp>
      <p:grpSp>
        <p:nvGrpSpPr>
          <p:cNvPr id="226" name="Google Shape;226;p5"/>
          <p:cNvGrpSpPr/>
          <p:nvPr/>
        </p:nvGrpSpPr>
        <p:grpSpPr>
          <a:xfrm>
            <a:off x="28550" y="3850565"/>
            <a:ext cx="9094048" cy="1293104"/>
            <a:chOff x="28544" y="3514688"/>
            <a:chExt cx="9094048" cy="1628800"/>
          </a:xfrm>
        </p:grpSpPr>
        <p:sp>
          <p:nvSpPr>
            <p:cNvPr id="227" name="Google Shape;227;p5"/>
            <p:cNvSpPr/>
            <p:nvPr/>
          </p:nvSpPr>
          <p:spPr>
            <a:xfrm>
              <a:off x="300032" y="4491616"/>
              <a:ext cx="228608" cy="651872"/>
            </a:xfrm>
            <a:custGeom>
              <a:avLst/>
              <a:gdLst/>
              <a:ahLst/>
              <a:cxnLst/>
              <a:rect l="l" t="t" r="r" b="b"/>
              <a:pathLst>
                <a:path w="7144" h="20371" extrusionOk="0">
                  <a:moveTo>
                    <a:pt x="0" y="0"/>
                  </a:moveTo>
                  <a:lnTo>
                    <a:pt x="0" y="20371"/>
                  </a:lnTo>
                  <a:lnTo>
                    <a:pt x="7144" y="20371"/>
                  </a:lnTo>
                  <a:lnTo>
                    <a:pt x="7144" y="0"/>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8" name="Google Shape;228;p5"/>
            <p:cNvSpPr/>
            <p:nvPr/>
          </p:nvSpPr>
          <p:spPr>
            <a:xfrm>
              <a:off x="28544" y="4220160"/>
              <a:ext cx="228640" cy="923328"/>
            </a:xfrm>
            <a:custGeom>
              <a:avLst/>
              <a:gdLst/>
              <a:ahLst/>
              <a:cxnLst/>
              <a:rect l="l" t="t" r="r" b="b"/>
              <a:pathLst>
                <a:path w="7145" h="28854" extrusionOk="0">
                  <a:moveTo>
                    <a:pt x="1" y="0"/>
                  </a:moveTo>
                  <a:lnTo>
                    <a:pt x="1" y="28854"/>
                  </a:lnTo>
                  <a:lnTo>
                    <a:pt x="7145" y="28854"/>
                  </a:lnTo>
                  <a:lnTo>
                    <a:pt x="7145" y="0"/>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9" name="Google Shape;229;p5"/>
            <p:cNvSpPr/>
            <p:nvPr/>
          </p:nvSpPr>
          <p:spPr>
            <a:xfrm>
              <a:off x="576832" y="3939744"/>
              <a:ext cx="230432" cy="1203744"/>
            </a:xfrm>
            <a:custGeom>
              <a:avLst/>
              <a:gdLst/>
              <a:ahLst/>
              <a:cxnLst/>
              <a:rect l="l" t="t" r="r" b="b"/>
              <a:pathLst>
                <a:path w="7201" h="37617" extrusionOk="0">
                  <a:moveTo>
                    <a:pt x="1" y="1"/>
                  </a:moveTo>
                  <a:lnTo>
                    <a:pt x="1" y="37617"/>
                  </a:lnTo>
                  <a:lnTo>
                    <a:pt x="7200" y="37617"/>
                  </a:lnTo>
                  <a:lnTo>
                    <a:pt x="7200"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0" name="Google Shape;230;p5"/>
            <p:cNvSpPr/>
            <p:nvPr/>
          </p:nvSpPr>
          <p:spPr>
            <a:xfrm>
              <a:off x="853664" y="4120128"/>
              <a:ext cx="230400" cy="1023360"/>
            </a:xfrm>
            <a:custGeom>
              <a:avLst/>
              <a:gdLst/>
              <a:ahLst/>
              <a:cxnLst/>
              <a:rect l="l" t="t" r="r" b="b"/>
              <a:pathLst>
                <a:path w="7200" h="31980" extrusionOk="0">
                  <a:moveTo>
                    <a:pt x="0" y="1"/>
                  </a:moveTo>
                  <a:lnTo>
                    <a:pt x="0" y="31980"/>
                  </a:lnTo>
                  <a:lnTo>
                    <a:pt x="7200" y="31980"/>
                  </a:lnTo>
                  <a:lnTo>
                    <a:pt x="7200"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1" name="Google Shape;231;p5"/>
            <p:cNvSpPr/>
            <p:nvPr/>
          </p:nvSpPr>
          <p:spPr>
            <a:xfrm>
              <a:off x="1130496" y="4627328"/>
              <a:ext cx="230400" cy="516160"/>
            </a:xfrm>
            <a:custGeom>
              <a:avLst/>
              <a:gdLst/>
              <a:ahLst/>
              <a:cxnLst/>
              <a:rect l="l" t="t" r="r" b="b"/>
              <a:pathLst>
                <a:path w="7200" h="16130" extrusionOk="0">
                  <a:moveTo>
                    <a:pt x="0" y="1"/>
                  </a:moveTo>
                  <a:lnTo>
                    <a:pt x="0" y="16130"/>
                  </a:lnTo>
                  <a:lnTo>
                    <a:pt x="7200" y="16130"/>
                  </a:lnTo>
                  <a:lnTo>
                    <a:pt x="7200"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2" name="Google Shape;232;p5"/>
            <p:cNvSpPr/>
            <p:nvPr/>
          </p:nvSpPr>
          <p:spPr>
            <a:xfrm>
              <a:off x="1409088" y="3821888"/>
              <a:ext cx="228640" cy="1321600"/>
            </a:xfrm>
            <a:custGeom>
              <a:avLst/>
              <a:gdLst/>
              <a:ahLst/>
              <a:cxnLst/>
              <a:rect l="l" t="t" r="r" b="b"/>
              <a:pathLst>
                <a:path w="7145" h="41300" extrusionOk="0">
                  <a:moveTo>
                    <a:pt x="1" y="0"/>
                  </a:moveTo>
                  <a:lnTo>
                    <a:pt x="1" y="41300"/>
                  </a:lnTo>
                  <a:lnTo>
                    <a:pt x="7144" y="41300"/>
                  </a:lnTo>
                  <a:lnTo>
                    <a:pt x="7144" y="0"/>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3" name="Google Shape;233;p5"/>
            <p:cNvSpPr/>
            <p:nvPr/>
          </p:nvSpPr>
          <p:spPr>
            <a:xfrm>
              <a:off x="1685920" y="4175488"/>
              <a:ext cx="230400" cy="968000"/>
            </a:xfrm>
            <a:custGeom>
              <a:avLst/>
              <a:gdLst/>
              <a:ahLst/>
              <a:cxnLst/>
              <a:rect l="l" t="t" r="r" b="b"/>
              <a:pathLst>
                <a:path w="7200" h="30250" extrusionOk="0">
                  <a:moveTo>
                    <a:pt x="0" y="1"/>
                  </a:moveTo>
                  <a:lnTo>
                    <a:pt x="0" y="30250"/>
                  </a:lnTo>
                  <a:lnTo>
                    <a:pt x="7200" y="30250"/>
                  </a:lnTo>
                  <a:lnTo>
                    <a:pt x="7200"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4" name="Google Shape;234;p5"/>
            <p:cNvSpPr/>
            <p:nvPr/>
          </p:nvSpPr>
          <p:spPr>
            <a:xfrm>
              <a:off x="1962720" y="3939744"/>
              <a:ext cx="230432" cy="1203744"/>
            </a:xfrm>
            <a:custGeom>
              <a:avLst/>
              <a:gdLst/>
              <a:ahLst/>
              <a:cxnLst/>
              <a:rect l="l" t="t" r="r" b="b"/>
              <a:pathLst>
                <a:path w="7201" h="37617" extrusionOk="0">
                  <a:moveTo>
                    <a:pt x="1" y="1"/>
                  </a:moveTo>
                  <a:lnTo>
                    <a:pt x="1" y="37617"/>
                  </a:lnTo>
                  <a:lnTo>
                    <a:pt x="7200" y="37617"/>
                  </a:lnTo>
                  <a:lnTo>
                    <a:pt x="7200"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5" name="Google Shape;235;p5"/>
            <p:cNvSpPr/>
            <p:nvPr/>
          </p:nvSpPr>
          <p:spPr>
            <a:xfrm>
              <a:off x="2239552" y="4355872"/>
              <a:ext cx="230400" cy="787616"/>
            </a:xfrm>
            <a:custGeom>
              <a:avLst/>
              <a:gdLst/>
              <a:ahLst/>
              <a:cxnLst/>
              <a:rect l="l" t="t" r="r" b="b"/>
              <a:pathLst>
                <a:path w="7200" h="24613" extrusionOk="0">
                  <a:moveTo>
                    <a:pt x="0" y="1"/>
                  </a:moveTo>
                  <a:lnTo>
                    <a:pt x="0" y="24613"/>
                  </a:lnTo>
                  <a:lnTo>
                    <a:pt x="7200" y="24613"/>
                  </a:lnTo>
                  <a:lnTo>
                    <a:pt x="7200"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6" name="Google Shape;236;p5"/>
            <p:cNvSpPr/>
            <p:nvPr/>
          </p:nvSpPr>
          <p:spPr>
            <a:xfrm>
              <a:off x="2516384" y="3821888"/>
              <a:ext cx="230400" cy="1321600"/>
            </a:xfrm>
            <a:custGeom>
              <a:avLst/>
              <a:gdLst/>
              <a:ahLst/>
              <a:cxnLst/>
              <a:rect l="l" t="t" r="r" b="b"/>
              <a:pathLst>
                <a:path w="7200" h="41300" extrusionOk="0">
                  <a:moveTo>
                    <a:pt x="0" y="0"/>
                  </a:moveTo>
                  <a:lnTo>
                    <a:pt x="0" y="41300"/>
                  </a:lnTo>
                  <a:lnTo>
                    <a:pt x="7200" y="41300"/>
                  </a:lnTo>
                  <a:lnTo>
                    <a:pt x="7200" y="0"/>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7" name="Google Shape;237;p5"/>
            <p:cNvSpPr/>
            <p:nvPr/>
          </p:nvSpPr>
          <p:spPr>
            <a:xfrm>
              <a:off x="2794976" y="4175488"/>
              <a:ext cx="228640" cy="968000"/>
            </a:xfrm>
            <a:custGeom>
              <a:avLst/>
              <a:gdLst/>
              <a:ahLst/>
              <a:cxnLst/>
              <a:rect l="l" t="t" r="r" b="b"/>
              <a:pathLst>
                <a:path w="7145" h="30250" extrusionOk="0">
                  <a:moveTo>
                    <a:pt x="1" y="1"/>
                  </a:moveTo>
                  <a:lnTo>
                    <a:pt x="1" y="30250"/>
                  </a:lnTo>
                  <a:lnTo>
                    <a:pt x="7144" y="30250"/>
                  </a:lnTo>
                  <a:lnTo>
                    <a:pt x="7144"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8" name="Google Shape;238;p5"/>
            <p:cNvSpPr/>
            <p:nvPr/>
          </p:nvSpPr>
          <p:spPr>
            <a:xfrm>
              <a:off x="3071808" y="3659360"/>
              <a:ext cx="230400" cy="1484128"/>
            </a:xfrm>
            <a:custGeom>
              <a:avLst/>
              <a:gdLst/>
              <a:ahLst/>
              <a:cxnLst/>
              <a:rect l="l" t="t" r="r" b="b"/>
              <a:pathLst>
                <a:path w="7200" h="46379" extrusionOk="0">
                  <a:moveTo>
                    <a:pt x="0" y="1"/>
                  </a:moveTo>
                  <a:lnTo>
                    <a:pt x="0" y="46379"/>
                  </a:lnTo>
                  <a:lnTo>
                    <a:pt x="7200" y="46379"/>
                  </a:lnTo>
                  <a:lnTo>
                    <a:pt x="7200"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9" name="Google Shape;239;p5"/>
            <p:cNvSpPr/>
            <p:nvPr/>
          </p:nvSpPr>
          <p:spPr>
            <a:xfrm>
              <a:off x="3348608" y="3821888"/>
              <a:ext cx="230432" cy="1321600"/>
            </a:xfrm>
            <a:custGeom>
              <a:avLst/>
              <a:gdLst/>
              <a:ahLst/>
              <a:cxnLst/>
              <a:rect l="l" t="t" r="r" b="b"/>
              <a:pathLst>
                <a:path w="7201" h="41300" extrusionOk="0">
                  <a:moveTo>
                    <a:pt x="1" y="0"/>
                  </a:moveTo>
                  <a:lnTo>
                    <a:pt x="1" y="41300"/>
                  </a:lnTo>
                  <a:lnTo>
                    <a:pt x="7200" y="41300"/>
                  </a:lnTo>
                  <a:lnTo>
                    <a:pt x="7200" y="0"/>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0" name="Google Shape;240;p5"/>
            <p:cNvSpPr/>
            <p:nvPr/>
          </p:nvSpPr>
          <p:spPr>
            <a:xfrm>
              <a:off x="3625440" y="4220160"/>
              <a:ext cx="230400" cy="923328"/>
            </a:xfrm>
            <a:custGeom>
              <a:avLst/>
              <a:gdLst/>
              <a:ahLst/>
              <a:cxnLst/>
              <a:rect l="l" t="t" r="r" b="b"/>
              <a:pathLst>
                <a:path w="7200" h="28854" extrusionOk="0">
                  <a:moveTo>
                    <a:pt x="0" y="0"/>
                  </a:moveTo>
                  <a:lnTo>
                    <a:pt x="0" y="28854"/>
                  </a:lnTo>
                  <a:lnTo>
                    <a:pt x="7200" y="28854"/>
                  </a:lnTo>
                  <a:lnTo>
                    <a:pt x="7200" y="0"/>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1" name="Google Shape;241;p5"/>
            <p:cNvSpPr/>
            <p:nvPr/>
          </p:nvSpPr>
          <p:spPr>
            <a:xfrm>
              <a:off x="3904032" y="4491616"/>
              <a:ext cx="228640" cy="651872"/>
            </a:xfrm>
            <a:custGeom>
              <a:avLst/>
              <a:gdLst/>
              <a:ahLst/>
              <a:cxnLst/>
              <a:rect l="l" t="t" r="r" b="b"/>
              <a:pathLst>
                <a:path w="7145" h="20371" extrusionOk="0">
                  <a:moveTo>
                    <a:pt x="1" y="0"/>
                  </a:moveTo>
                  <a:lnTo>
                    <a:pt x="1" y="20371"/>
                  </a:lnTo>
                  <a:lnTo>
                    <a:pt x="7145" y="20371"/>
                  </a:lnTo>
                  <a:lnTo>
                    <a:pt x="7145" y="0"/>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2" name="Google Shape;242;p5"/>
            <p:cNvSpPr/>
            <p:nvPr/>
          </p:nvSpPr>
          <p:spPr>
            <a:xfrm>
              <a:off x="4180864" y="4284448"/>
              <a:ext cx="230432" cy="859040"/>
            </a:xfrm>
            <a:custGeom>
              <a:avLst/>
              <a:gdLst/>
              <a:ahLst/>
              <a:cxnLst/>
              <a:rect l="l" t="t" r="r" b="b"/>
              <a:pathLst>
                <a:path w="7201" h="26845" extrusionOk="0">
                  <a:moveTo>
                    <a:pt x="0" y="0"/>
                  </a:moveTo>
                  <a:lnTo>
                    <a:pt x="0" y="26845"/>
                  </a:lnTo>
                  <a:lnTo>
                    <a:pt x="7200" y="26845"/>
                  </a:lnTo>
                  <a:lnTo>
                    <a:pt x="7200" y="0"/>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3" name="Google Shape;243;p5"/>
            <p:cNvSpPr/>
            <p:nvPr/>
          </p:nvSpPr>
          <p:spPr>
            <a:xfrm>
              <a:off x="4457696" y="4004032"/>
              <a:ext cx="230400" cy="1139456"/>
            </a:xfrm>
            <a:custGeom>
              <a:avLst/>
              <a:gdLst/>
              <a:ahLst/>
              <a:cxnLst/>
              <a:rect l="l" t="t" r="r" b="b"/>
              <a:pathLst>
                <a:path w="7200" h="35608" extrusionOk="0">
                  <a:moveTo>
                    <a:pt x="0" y="1"/>
                  </a:moveTo>
                  <a:lnTo>
                    <a:pt x="0" y="35608"/>
                  </a:lnTo>
                  <a:lnTo>
                    <a:pt x="7200" y="35608"/>
                  </a:lnTo>
                  <a:lnTo>
                    <a:pt x="7200"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4" name="Google Shape;244;p5"/>
            <p:cNvSpPr/>
            <p:nvPr/>
          </p:nvSpPr>
          <p:spPr>
            <a:xfrm>
              <a:off x="4734496" y="3821888"/>
              <a:ext cx="230432" cy="1321600"/>
            </a:xfrm>
            <a:custGeom>
              <a:avLst/>
              <a:gdLst/>
              <a:ahLst/>
              <a:cxnLst/>
              <a:rect l="l" t="t" r="r" b="b"/>
              <a:pathLst>
                <a:path w="7201" h="41300" extrusionOk="0">
                  <a:moveTo>
                    <a:pt x="1" y="0"/>
                  </a:moveTo>
                  <a:lnTo>
                    <a:pt x="1" y="41300"/>
                  </a:lnTo>
                  <a:lnTo>
                    <a:pt x="7200" y="41300"/>
                  </a:lnTo>
                  <a:lnTo>
                    <a:pt x="7200" y="0"/>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5" name="Google Shape;245;p5"/>
            <p:cNvSpPr/>
            <p:nvPr/>
          </p:nvSpPr>
          <p:spPr>
            <a:xfrm>
              <a:off x="5011328" y="3514688"/>
              <a:ext cx="230400" cy="1628800"/>
            </a:xfrm>
            <a:custGeom>
              <a:avLst/>
              <a:gdLst/>
              <a:ahLst/>
              <a:cxnLst/>
              <a:rect l="l" t="t" r="r" b="b"/>
              <a:pathLst>
                <a:path w="7200" h="50900" extrusionOk="0">
                  <a:moveTo>
                    <a:pt x="0" y="1"/>
                  </a:moveTo>
                  <a:lnTo>
                    <a:pt x="0" y="50900"/>
                  </a:lnTo>
                  <a:lnTo>
                    <a:pt x="7200" y="50900"/>
                  </a:lnTo>
                  <a:lnTo>
                    <a:pt x="7200"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6" name="Google Shape;246;p5"/>
            <p:cNvSpPr/>
            <p:nvPr/>
          </p:nvSpPr>
          <p:spPr>
            <a:xfrm>
              <a:off x="5289920" y="3939744"/>
              <a:ext cx="228640" cy="1203744"/>
            </a:xfrm>
            <a:custGeom>
              <a:avLst/>
              <a:gdLst/>
              <a:ahLst/>
              <a:cxnLst/>
              <a:rect l="l" t="t" r="r" b="b"/>
              <a:pathLst>
                <a:path w="7145" h="37617" extrusionOk="0">
                  <a:moveTo>
                    <a:pt x="1" y="1"/>
                  </a:moveTo>
                  <a:lnTo>
                    <a:pt x="1" y="37617"/>
                  </a:lnTo>
                  <a:lnTo>
                    <a:pt x="7145" y="37617"/>
                  </a:lnTo>
                  <a:lnTo>
                    <a:pt x="7145"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7" name="Google Shape;247;p5"/>
            <p:cNvSpPr/>
            <p:nvPr/>
          </p:nvSpPr>
          <p:spPr>
            <a:xfrm>
              <a:off x="5566752" y="3704000"/>
              <a:ext cx="230432" cy="1439488"/>
            </a:xfrm>
            <a:custGeom>
              <a:avLst/>
              <a:gdLst/>
              <a:ahLst/>
              <a:cxnLst/>
              <a:rect l="l" t="t" r="r" b="b"/>
              <a:pathLst>
                <a:path w="7201" h="44984" extrusionOk="0">
                  <a:moveTo>
                    <a:pt x="0" y="1"/>
                  </a:moveTo>
                  <a:lnTo>
                    <a:pt x="0" y="44984"/>
                  </a:lnTo>
                  <a:lnTo>
                    <a:pt x="7200" y="44984"/>
                  </a:lnTo>
                  <a:lnTo>
                    <a:pt x="7200"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8" name="Google Shape;248;p5"/>
            <p:cNvSpPr/>
            <p:nvPr/>
          </p:nvSpPr>
          <p:spPr>
            <a:xfrm>
              <a:off x="5843584" y="3821888"/>
              <a:ext cx="230400" cy="1321600"/>
            </a:xfrm>
            <a:custGeom>
              <a:avLst/>
              <a:gdLst/>
              <a:ahLst/>
              <a:cxnLst/>
              <a:rect l="l" t="t" r="r" b="b"/>
              <a:pathLst>
                <a:path w="7200" h="41300" extrusionOk="0">
                  <a:moveTo>
                    <a:pt x="0" y="0"/>
                  </a:moveTo>
                  <a:lnTo>
                    <a:pt x="0" y="41300"/>
                  </a:lnTo>
                  <a:lnTo>
                    <a:pt x="7200" y="41300"/>
                  </a:lnTo>
                  <a:lnTo>
                    <a:pt x="7200" y="0"/>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9" name="Google Shape;249;p5"/>
            <p:cNvSpPr/>
            <p:nvPr/>
          </p:nvSpPr>
          <p:spPr>
            <a:xfrm>
              <a:off x="6120384" y="4329088"/>
              <a:ext cx="230432" cy="814400"/>
            </a:xfrm>
            <a:custGeom>
              <a:avLst/>
              <a:gdLst/>
              <a:ahLst/>
              <a:cxnLst/>
              <a:rect l="l" t="t" r="r" b="b"/>
              <a:pathLst>
                <a:path w="7201" h="25450" extrusionOk="0">
                  <a:moveTo>
                    <a:pt x="1" y="0"/>
                  </a:moveTo>
                  <a:lnTo>
                    <a:pt x="1" y="25450"/>
                  </a:lnTo>
                  <a:lnTo>
                    <a:pt x="7200" y="25450"/>
                  </a:lnTo>
                  <a:lnTo>
                    <a:pt x="7200" y="0"/>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0" name="Google Shape;250;p5"/>
            <p:cNvSpPr/>
            <p:nvPr/>
          </p:nvSpPr>
          <p:spPr>
            <a:xfrm>
              <a:off x="6399008" y="4120128"/>
              <a:ext cx="228608" cy="1023360"/>
            </a:xfrm>
            <a:custGeom>
              <a:avLst/>
              <a:gdLst/>
              <a:ahLst/>
              <a:cxnLst/>
              <a:rect l="l" t="t" r="r" b="b"/>
              <a:pathLst>
                <a:path w="7144" h="31980" extrusionOk="0">
                  <a:moveTo>
                    <a:pt x="0" y="1"/>
                  </a:moveTo>
                  <a:lnTo>
                    <a:pt x="0" y="31980"/>
                  </a:lnTo>
                  <a:lnTo>
                    <a:pt x="7144" y="31980"/>
                  </a:lnTo>
                  <a:lnTo>
                    <a:pt x="7144"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1" name="Google Shape;251;p5"/>
            <p:cNvSpPr/>
            <p:nvPr/>
          </p:nvSpPr>
          <p:spPr>
            <a:xfrm>
              <a:off x="6675808" y="4538048"/>
              <a:ext cx="230432" cy="605440"/>
            </a:xfrm>
            <a:custGeom>
              <a:avLst/>
              <a:gdLst/>
              <a:ahLst/>
              <a:cxnLst/>
              <a:rect l="l" t="t" r="r" b="b"/>
              <a:pathLst>
                <a:path w="7201" h="18920" extrusionOk="0">
                  <a:moveTo>
                    <a:pt x="1" y="0"/>
                  </a:moveTo>
                  <a:lnTo>
                    <a:pt x="1" y="18920"/>
                  </a:lnTo>
                  <a:lnTo>
                    <a:pt x="7200" y="18920"/>
                  </a:lnTo>
                  <a:lnTo>
                    <a:pt x="7200" y="0"/>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2" name="Google Shape;252;p5"/>
            <p:cNvSpPr/>
            <p:nvPr/>
          </p:nvSpPr>
          <p:spPr>
            <a:xfrm>
              <a:off x="6952640" y="3939744"/>
              <a:ext cx="230432" cy="1203744"/>
            </a:xfrm>
            <a:custGeom>
              <a:avLst/>
              <a:gdLst/>
              <a:ahLst/>
              <a:cxnLst/>
              <a:rect l="l" t="t" r="r" b="b"/>
              <a:pathLst>
                <a:path w="7201" h="37617" extrusionOk="0">
                  <a:moveTo>
                    <a:pt x="0" y="1"/>
                  </a:moveTo>
                  <a:lnTo>
                    <a:pt x="0" y="37617"/>
                  </a:lnTo>
                  <a:lnTo>
                    <a:pt x="7200" y="37617"/>
                  </a:lnTo>
                  <a:lnTo>
                    <a:pt x="7200"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3" name="Google Shape;253;p5"/>
            <p:cNvSpPr/>
            <p:nvPr/>
          </p:nvSpPr>
          <p:spPr>
            <a:xfrm>
              <a:off x="7229472" y="4220160"/>
              <a:ext cx="230400" cy="923328"/>
            </a:xfrm>
            <a:custGeom>
              <a:avLst/>
              <a:gdLst/>
              <a:ahLst/>
              <a:cxnLst/>
              <a:rect l="l" t="t" r="r" b="b"/>
              <a:pathLst>
                <a:path w="7200" h="28854" extrusionOk="0">
                  <a:moveTo>
                    <a:pt x="0" y="0"/>
                  </a:moveTo>
                  <a:lnTo>
                    <a:pt x="0" y="28854"/>
                  </a:lnTo>
                  <a:lnTo>
                    <a:pt x="7200" y="28854"/>
                  </a:lnTo>
                  <a:lnTo>
                    <a:pt x="7200" y="0"/>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4" name="Google Shape;254;p5"/>
            <p:cNvSpPr/>
            <p:nvPr/>
          </p:nvSpPr>
          <p:spPr>
            <a:xfrm>
              <a:off x="7506272" y="3768288"/>
              <a:ext cx="230432" cy="1375200"/>
            </a:xfrm>
            <a:custGeom>
              <a:avLst/>
              <a:gdLst/>
              <a:ahLst/>
              <a:cxnLst/>
              <a:rect l="l" t="t" r="r" b="b"/>
              <a:pathLst>
                <a:path w="7201" h="42975" extrusionOk="0">
                  <a:moveTo>
                    <a:pt x="1" y="1"/>
                  </a:moveTo>
                  <a:lnTo>
                    <a:pt x="1" y="42975"/>
                  </a:lnTo>
                  <a:lnTo>
                    <a:pt x="7200" y="42975"/>
                  </a:lnTo>
                  <a:lnTo>
                    <a:pt x="7200"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5" name="Google Shape;255;p5"/>
            <p:cNvSpPr/>
            <p:nvPr/>
          </p:nvSpPr>
          <p:spPr>
            <a:xfrm>
              <a:off x="7784896" y="4004032"/>
              <a:ext cx="228608" cy="1139456"/>
            </a:xfrm>
            <a:custGeom>
              <a:avLst/>
              <a:gdLst/>
              <a:ahLst/>
              <a:cxnLst/>
              <a:rect l="l" t="t" r="r" b="b"/>
              <a:pathLst>
                <a:path w="7144" h="35608" extrusionOk="0">
                  <a:moveTo>
                    <a:pt x="0" y="1"/>
                  </a:moveTo>
                  <a:lnTo>
                    <a:pt x="0" y="35608"/>
                  </a:lnTo>
                  <a:lnTo>
                    <a:pt x="7144" y="35608"/>
                  </a:lnTo>
                  <a:lnTo>
                    <a:pt x="7144"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6" name="Google Shape;256;p5"/>
            <p:cNvSpPr/>
            <p:nvPr/>
          </p:nvSpPr>
          <p:spPr>
            <a:xfrm>
              <a:off x="8061696" y="3596864"/>
              <a:ext cx="230432" cy="1546624"/>
            </a:xfrm>
            <a:custGeom>
              <a:avLst/>
              <a:gdLst/>
              <a:ahLst/>
              <a:cxnLst/>
              <a:rect l="l" t="t" r="r" b="b"/>
              <a:pathLst>
                <a:path w="7201" h="48332" extrusionOk="0">
                  <a:moveTo>
                    <a:pt x="1" y="0"/>
                  </a:moveTo>
                  <a:lnTo>
                    <a:pt x="1" y="48332"/>
                  </a:lnTo>
                  <a:lnTo>
                    <a:pt x="7200" y="48332"/>
                  </a:lnTo>
                  <a:lnTo>
                    <a:pt x="7200" y="0"/>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7" name="Google Shape;257;p5"/>
            <p:cNvSpPr/>
            <p:nvPr/>
          </p:nvSpPr>
          <p:spPr>
            <a:xfrm>
              <a:off x="8338528" y="3514688"/>
              <a:ext cx="230400" cy="1628800"/>
            </a:xfrm>
            <a:custGeom>
              <a:avLst/>
              <a:gdLst/>
              <a:ahLst/>
              <a:cxnLst/>
              <a:rect l="l" t="t" r="r" b="b"/>
              <a:pathLst>
                <a:path w="7200" h="50900" extrusionOk="0">
                  <a:moveTo>
                    <a:pt x="0" y="1"/>
                  </a:moveTo>
                  <a:lnTo>
                    <a:pt x="0" y="50900"/>
                  </a:lnTo>
                  <a:lnTo>
                    <a:pt x="7200" y="50900"/>
                  </a:lnTo>
                  <a:lnTo>
                    <a:pt x="7200"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8" name="Google Shape;258;p5"/>
            <p:cNvSpPr/>
            <p:nvPr/>
          </p:nvSpPr>
          <p:spPr>
            <a:xfrm>
              <a:off x="8615360" y="3939744"/>
              <a:ext cx="230400" cy="1203744"/>
            </a:xfrm>
            <a:custGeom>
              <a:avLst/>
              <a:gdLst/>
              <a:ahLst/>
              <a:cxnLst/>
              <a:rect l="l" t="t" r="r" b="b"/>
              <a:pathLst>
                <a:path w="7200" h="37617" extrusionOk="0">
                  <a:moveTo>
                    <a:pt x="0" y="1"/>
                  </a:moveTo>
                  <a:lnTo>
                    <a:pt x="0" y="37617"/>
                  </a:lnTo>
                  <a:lnTo>
                    <a:pt x="7200" y="37617"/>
                  </a:lnTo>
                  <a:lnTo>
                    <a:pt x="7200"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9" name="Google Shape;259;p5"/>
            <p:cNvSpPr/>
            <p:nvPr/>
          </p:nvSpPr>
          <p:spPr>
            <a:xfrm>
              <a:off x="8893952" y="3596864"/>
              <a:ext cx="228640" cy="1546624"/>
            </a:xfrm>
            <a:custGeom>
              <a:avLst/>
              <a:gdLst/>
              <a:ahLst/>
              <a:cxnLst/>
              <a:rect l="l" t="t" r="r" b="b"/>
              <a:pathLst>
                <a:path w="7145" h="48332" extrusionOk="0">
                  <a:moveTo>
                    <a:pt x="1" y="0"/>
                  </a:moveTo>
                  <a:lnTo>
                    <a:pt x="1" y="48332"/>
                  </a:lnTo>
                  <a:lnTo>
                    <a:pt x="7144" y="48332"/>
                  </a:lnTo>
                  <a:lnTo>
                    <a:pt x="7144" y="0"/>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60" name="Google Shape;260;p5"/>
          <p:cNvGrpSpPr/>
          <p:nvPr/>
        </p:nvGrpSpPr>
        <p:grpSpPr>
          <a:xfrm>
            <a:off x="28550" y="4360998"/>
            <a:ext cx="9094048" cy="782671"/>
            <a:chOff x="28544" y="4157632"/>
            <a:chExt cx="9094048" cy="985856"/>
          </a:xfrm>
        </p:grpSpPr>
        <p:sp>
          <p:nvSpPr>
            <p:cNvPr id="261" name="Google Shape;261;p5"/>
            <p:cNvSpPr/>
            <p:nvPr/>
          </p:nvSpPr>
          <p:spPr>
            <a:xfrm>
              <a:off x="435744" y="4782720"/>
              <a:ext cx="92896" cy="360768"/>
            </a:xfrm>
            <a:custGeom>
              <a:avLst/>
              <a:gdLst/>
              <a:ahLst/>
              <a:cxnLst/>
              <a:rect l="l" t="t" r="r" b="b"/>
              <a:pathLst>
                <a:path w="2903" h="11274" extrusionOk="0">
                  <a:moveTo>
                    <a:pt x="1" y="0"/>
                  </a:moveTo>
                  <a:lnTo>
                    <a:pt x="1" y="11274"/>
                  </a:lnTo>
                  <a:lnTo>
                    <a:pt x="2903" y="11274"/>
                  </a:lnTo>
                  <a:lnTo>
                    <a:pt x="2903" y="0"/>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2" name="Google Shape;262;p5"/>
            <p:cNvSpPr/>
            <p:nvPr/>
          </p:nvSpPr>
          <p:spPr>
            <a:xfrm>
              <a:off x="300032" y="4638048"/>
              <a:ext cx="92896" cy="505440"/>
            </a:xfrm>
            <a:custGeom>
              <a:avLst/>
              <a:gdLst/>
              <a:ahLst/>
              <a:cxnLst/>
              <a:rect l="l" t="t" r="r" b="b"/>
              <a:pathLst>
                <a:path w="2903" h="15795" extrusionOk="0">
                  <a:moveTo>
                    <a:pt x="0" y="1"/>
                  </a:moveTo>
                  <a:lnTo>
                    <a:pt x="0" y="15795"/>
                  </a:lnTo>
                  <a:lnTo>
                    <a:pt x="2902" y="15795"/>
                  </a:lnTo>
                  <a:lnTo>
                    <a:pt x="2902"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3" name="Google Shape;263;p5"/>
            <p:cNvSpPr/>
            <p:nvPr/>
          </p:nvSpPr>
          <p:spPr>
            <a:xfrm>
              <a:off x="164288" y="4571968"/>
              <a:ext cx="92896" cy="571520"/>
            </a:xfrm>
            <a:custGeom>
              <a:avLst/>
              <a:gdLst/>
              <a:ahLst/>
              <a:cxnLst/>
              <a:rect l="l" t="t" r="r" b="b"/>
              <a:pathLst>
                <a:path w="2903" h="17860" extrusionOk="0">
                  <a:moveTo>
                    <a:pt x="1" y="1"/>
                  </a:moveTo>
                  <a:lnTo>
                    <a:pt x="1" y="17860"/>
                  </a:lnTo>
                  <a:lnTo>
                    <a:pt x="2903" y="17860"/>
                  </a:lnTo>
                  <a:lnTo>
                    <a:pt x="2903"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4" name="Google Shape;264;p5"/>
            <p:cNvSpPr/>
            <p:nvPr/>
          </p:nvSpPr>
          <p:spPr>
            <a:xfrm>
              <a:off x="28544" y="4739840"/>
              <a:ext cx="92928" cy="403648"/>
            </a:xfrm>
            <a:custGeom>
              <a:avLst/>
              <a:gdLst/>
              <a:ahLst/>
              <a:cxnLst/>
              <a:rect l="l" t="t" r="r" b="b"/>
              <a:pathLst>
                <a:path w="2904" h="12614" extrusionOk="0">
                  <a:moveTo>
                    <a:pt x="1" y="1"/>
                  </a:moveTo>
                  <a:lnTo>
                    <a:pt x="1" y="12614"/>
                  </a:lnTo>
                  <a:lnTo>
                    <a:pt x="2903" y="12614"/>
                  </a:lnTo>
                  <a:lnTo>
                    <a:pt x="2903"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5" name="Google Shape;265;p5"/>
            <p:cNvSpPr/>
            <p:nvPr/>
          </p:nvSpPr>
          <p:spPr>
            <a:xfrm>
              <a:off x="712576" y="4571968"/>
              <a:ext cx="94688" cy="571520"/>
            </a:xfrm>
            <a:custGeom>
              <a:avLst/>
              <a:gdLst/>
              <a:ahLst/>
              <a:cxnLst/>
              <a:rect l="l" t="t" r="r" b="b"/>
              <a:pathLst>
                <a:path w="2959" h="17860" extrusionOk="0">
                  <a:moveTo>
                    <a:pt x="0" y="1"/>
                  </a:moveTo>
                  <a:lnTo>
                    <a:pt x="0" y="17860"/>
                  </a:lnTo>
                  <a:lnTo>
                    <a:pt x="2958" y="17860"/>
                  </a:lnTo>
                  <a:lnTo>
                    <a:pt x="2958"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6" name="Google Shape;266;p5"/>
            <p:cNvSpPr/>
            <p:nvPr/>
          </p:nvSpPr>
          <p:spPr>
            <a:xfrm>
              <a:off x="576832" y="4752352"/>
              <a:ext cx="94688" cy="391136"/>
            </a:xfrm>
            <a:custGeom>
              <a:avLst/>
              <a:gdLst/>
              <a:ahLst/>
              <a:cxnLst/>
              <a:rect l="l" t="t" r="r" b="b"/>
              <a:pathLst>
                <a:path w="2959" h="12223" extrusionOk="0">
                  <a:moveTo>
                    <a:pt x="1" y="1"/>
                  </a:moveTo>
                  <a:lnTo>
                    <a:pt x="1" y="12223"/>
                  </a:lnTo>
                  <a:lnTo>
                    <a:pt x="2959" y="12223"/>
                  </a:lnTo>
                  <a:lnTo>
                    <a:pt x="2959"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7" name="Google Shape;267;p5"/>
            <p:cNvSpPr/>
            <p:nvPr/>
          </p:nvSpPr>
          <p:spPr>
            <a:xfrm>
              <a:off x="989408" y="4386240"/>
              <a:ext cx="94656" cy="757248"/>
            </a:xfrm>
            <a:custGeom>
              <a:avLst/>
              <a:gdLst/>
              <a:ahLst/>
              <a:cxnLst/>
              <a:rect l="l" t="t" r="r" b="b"/>
              <a:pathLst>
                <a:path w="2958" h="23664" extrusionOk="0">
                  <a:moveTo>
                    <a:pt x="0" y="0"/>
                  </a:moveTo>
                  <a:lnTo>
                    <a:pt x="0" y="23664"/>
                  </a:lnTo>
                  <a:lnTo>
                    <a:pt x="2958" y="23664"/>
                  </a:lnTo>
                  <a:lnTo>
                    <a:pt x="2958" y="0"/>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8" name="Google Shape;268;p5"/>
            <p:cNvSpPr/>
            <p:nvPr/>
          </p:nvSpPr>
          <p:spPr>
            <a:xfrm>
              <a:off x="853664" y="4500544"/>
              <a:ext cx="94688" cy="642944"/>
            </a:xfrm>
            <a:custGeom>
              <a:avLst/>
              <a:gdLst/>
              <a:ahLst/>
              <a:cxnLst/>
              <a:rect l="l" t="t" r="r" b="b"/>
              <a:pathLst>
                <a:path w="2959" h="20092" extrusionOk="0">
                  <a:moveTo>
                    <a:pt x="0" y="0"/>
                  </a:moveTo>
                  <a:lnTo>
                    <a:pt x="0" y="20092"/>
                  </a:lnTo>
                  <a:lnTo>
                    <a:pt x="2958" y="20092"/>
                  </a:lnTo>
                  <a:lnTo>
                    <a:pt x="2958" y="0"/>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9" name="Google Shape;269;p5"/>
            <p:cNvSpPr/>
            <p:nvPr/>
          </p:nvSpPr>
          <p:spPr>
            <a:xfrm>
              <a:off x="1266208" y="4721984"/>
              <a:ext cx="94688" cy="421504"/>
            </a:xfrm>
            <a:custGeom>
              <a:avLst/>
              <a:gdLst/>
              <a:ahLst/>
              <a:cxnLst/>
              <a:rect l="l" t="t" r="r" b="b"/>
              <a:pathLst>
                <a:path w="2959" h="13172" extrusionOk="0">
                  <a:moveTo>
                    <a:pt x="1" y="1"/>
                  </a:moveTo>
                  <a:lnTo>
                    <a:pt x="1" y="13172"/>
                  </a:lnTo>
                  <a:lnTo>
                    <a:pt x="2959" y="13172"/>
                  </a:lnTo>
                  <a:lnTo>
                    <a:pt x="2959"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0" name="Google Shape;270;p5"/>
            <p:cNvSpPr/>
            <p:nvPr/>
          </p:nvSpPr>
          <p:spPr>
            <a:xfrm>
              <a:off x="1130496" y="4518400"/>
              <a:ext cx="94688" cy="625088"/>
            </a:xfrm>
            <a:custGeom>
              <a:avLst/>
              <a:gdLst/>
              <a:ahLst/>
              <a:cxnLst/>
              <a:rect l="l" t="t" r="r" b="b"/>
              <a:pathLst>
                <a:path w="2959" h="19534" extrusionOk="0">
                  <a:moveTo>
                    <a:pt x="0" y="0"/>
                  </a:moveTo>
                  <a:lnTo>
                    <a:pt x="0" y="19534"/>
                  </a:lnTo>
                  <a:lnTo>
                    <a:pt x="2958" y="19534"/>
                  </a:lnTo>
                  <a:lnTo>
                    <a:pt x="2958" y="0"/>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1" name="Google Shape;271;p5"/>
            <p:cNvSpPr/>
            <p:nvPr/>
          </p:nvSpPr>
          <p:spPr>
            <a:xfrm>
              <a:off x="1543040" y="4571968"/>
              <a:ext cx="94688" cy="571520"/>
            </a:xfrm>
            <a:custGeom>
              <a:avLst/>
              <a:gdLst/>
              <a:ahLst/>
              <a:cxnLst/>
              <a:rect l="l" t="t" r="r" b="b"/>
              <a:pathLst>
                <a:path w="2959" h="17860" extrusionOk="0">
                  <a:moveTo>
                    <a:pt x="0" y="1"/>
                  </a:moveTo>
                  <a:lnTo>
                    <a:pt x="0" y="17860"/>
                  </a:lnTo>
                  <a:lnTo>
                    <a:pt x="2958" y="17860"/>
                  </a:lnTo>
                  <a:lnTo>
                    <a:pt x="2958"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2" name="Google Shape;272;p5"/>
            <p:cNvSpPr/>
            <p:nvPr/>
          </p:nvSpPr>
          <p:spPr>
            <a:xfrm>
              <a:off x="1407296" y="4721984"/>
              <a:ext cx="94688" cy="421504"/>
            </a:xfrm>
            <a:custGeom>
              <a:avLst/>
              <a:gdLst/>
              <a:ahLst/>
              <a:cxnLst/>
              <a:rect l="l" t="t" r="r" b="b"/>
              <a:pathLst>
                <a:path w="2959" h="13172" extrusionOk="0">
                  <a:moveTo>
                    <a:pt x="1" y="1"/>
                  </a:moveTo>
                  <a:lnTo>
                    <a:pt x="1" y="13172"/>
                  </a:lnTo>
                  <a:lnTo>
                    <a:pt x="2959" y="13172"/>
                  </a:lnTo>
                  <a:lnTo>
                    <a:pt x="2959"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3" name="Google Shape;273;p5"/>
            <p:cNvSpPr/>
            <p:nvPr/>
          </p:nvSpPr>
          <p:spPr>
            <a:xfrm>
              <a:off x="1821632" y="4457664"/>
              <a:ext cx="92896" cy="685824"/>
            </a:xfrm>
            <a:custGeom>
              <a:avLst/>
              <a:gdLst/>
              <a:ahLst/>
              <a:cxnLst/>
              <a:rect l="l" t="t" r="r" b="b"/>
              <a:pathLst>
                <a:path w="2903" h="21432" extrusionOk="0">
                  <a:moveTo>
                    <a:pt x="1" y="1"/>
                  </a:moveTo>
                  <a:lnTo>
                    <a:pt x="1" y="21432"/>
                  </a:lnTo>
                  <a:lnTo>
                    <a:pt x="2903" y="21432"/>
                  </a:lnTo>
                  <a:lnTo>
                    <a:pt x="2903"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4" name="Google Shape;274;p5"/>
            <p:cNvSpPr/>
            <p:nvPr/>
          </p:nvSpPr>
          <p:spPr>
            <a:xfrm>
              <a:off x="1685920" y="4638048"/>
              <a:ext cx="94688" cy="505440"/>
            </a:xfrm>
            <a:custGeom>
              <a:avLst/>
              <a:gdLst/>
              <a:ahLst/>
              <a:cxnLst/>
              <a:rect l="l" t="t" r="r" b="b"/>
              <a:pathLst>
                <a:path w="2959" h="15795" extrusionOk="0">
                  <a:moveTo>
                    <a:pt x="0" y="1"/>
                  </a:moveTo>
                  <a:lnTo>
                    <a:pt x="0" y="15795"/>
                  </a:lnTo>
                  <a:lnTo>
                    <a:pt x="2958" y="15795"/>
                  </a:lnTo>
                  <a:lnTo>
                    <a:pt x="2958"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5" name="Google Shape;275;p5"/>
            <p:cNvSpPr/>
            <p:nvPr/>
          </p:nvSpPr>
          <p:spPr>
            <a:xfrm>
              <a:off x="2098464" y="4386240"/>
              <a:ext cx="94688" cy="757248"/>
            </a:xfrm>
            <a:custGeom>
              <a:avLst/>
              <a:gdLst/>
              <a:ahLst/>
              <a:cxnLst/>
              <a:rect l="l" t="t" r="r" b="b"/>
              <a:pathLst>
                <a:path w="2959" h="23664" extrusionOk="0">
                  <a:moveTo>
                    <a:pt x="0" y="0"/>
                  </a:moveTo>
                  <a:lnTo>
                    <a:pt x="0" y="23664"/>
                  </a:lnTo>
                  <a:lnTo>
                    <a:pt x="2958" y="23664"/>
                  </a:lnTo>
                  <a:lnTo>
                    <a:pt x="2958" y="0"/>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6" name="Google Shape;276;p5"/>
            <p:cNvSpPr/>
            <p:nvPr/>
          </p:nvSpPr>
          <p:spPr>
            <a:xfrm>
              <a:off x="1962720" y="4457664"/>
              <a:ext cx="94688" cy="685824"/>
            </a:xfrm>
            <a:custGeom>
              <a:avLst/>
              <a:gdLst/>
              <a:ahLst/>
              <a:cxnLst/>
              <a:rect l="l" t="t" r="r" b="b"/>
              <a:pathLst>
                <a:path w="2959" h="21432" extrusionOk="0">
                  <a:moveTo>
                    <a:pt x="1" y="1"/>
                  </a:moveTo>
                  <a:lnTo>
                    <a:pt x="1" y="21432"/>
                  </a:lnTo>
                  <a:lnTo>
                    <a:pt x="2959" y="21432"/>
                  </a:lnTo>
                  <a:lnTo>
                    <a:pt x="2959"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7" name="Google Shape;277;p5"/>
            <p:cNvSpPr/>
            <p:nvPr/>
          </p:nvSpPr>
          <p:spPr>
            <a:xfrm>
              <a:off x="2375296" y="4711264"/>
              <a:ext cx="94656" cy="432224"/>
            </a:xfrm>
            <a:custGeom>
              <a:avLst/>
              <a:gdLst/>
              <a:ahLst/>
              <a:cxnLst/>
              <a:rect l="l" t="t" r="r" b="b"/>
              <a:pathLst>
                <a:path w="2958" h="13507" extrusionOk="0">
                  <a:moveTo>
                    <a:pt x="0" y="1"/>
                  </a:moveTo>
                  <a:lnTo>
                    <a:pt x="0" y="13507"/>
                  </a:lnTo>
                  <a:lnTo>
                    <a:pt x="2958" y="13507"/>
                  </a:lnTo>
                  <a:lnTo>
                    <a:pt x="2958"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8" name="Google Shape;278;p5"/>
            <p:cNvSpPr/>
            <p:nvPr/>
          </p:nvSpPr>
          <p:spPr>
            <a:xfrm>
              <a:off x="2239552" y="4536256"/>
              <a:ext cx="94688" cy="607232"/>
            </a:xfrm>
            <a:custGeom>
              <a:avLst/>
              <a:gdLst/>
              <a:ahLst/>
              <a:cxnLst/>
              <a:rect l="l" t="t" r="r" b="b"/>
              <a:pathLst>
                <a:path w="2959" h="18976" extrusionOk="0">
                  <a:moveTo>
                    <a:pt x="0" y="0"/>
                  </a:moveTo>
                  <a:lnTo>
                    <a:pt x="0" y="18976"/>
                  </a:lnTo>
                  <a:lnTo>
                    <a:pt x="2958" y="18976"/>
                  </a:lnTo>
                  <a:lnTo>
                    <a:pt x="2958" y="0"/>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9" name="Google Shape;279;p5"/>
            <p:cNvSpPr/>
            <p:nvPr/>
          </p:nvSpPr>
          <p:spPr>
            <a:xfrm>
              <a:off x="2652096" y="4704128"/>
              <a:ext cx="94688" cy="439360"/>
            </a:xfrm>
            <a:custGeom>
              <a:avLst/>
              <a:gdLst/>
              <a:ahLst/>
              <a:cxnLst/>
              <a:rect l="l" t="t" r="r" b="b"/>
              <a:pathLst>
                <a:path w="2959" h="13730" extrusionOk="0">
                  <a:moveTo>
                    <a:pt x="1" y="1"/>
                  </a:moveTo>
                  <a:lnTo>
                    <a:pt x="1" y="13730"/>
                  </a:lnTo>
                  <a:lnTo>
                    <a:pt x="2959" y="13730"/>
                  </a:lnTo>
                  <a:lnTo>
                    <a:pt x="2959"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0" name="Google Shape;280;p5"/>
            <p:cNvSpPr/>
            <p:nvPr/>
          </p:nvSpPr>
          <p:spPr>
            <a:xfrm>
              <a:off x="2516384" y="4764864"/>
              <a:ext cx="94688" cy="378624"/>
            </a:xfrm>
            <a:custGeom>
              <a:avLst/>
              <a:gdLst/>
              <a:ahLst/>
              <a:cxnLst/>
              <a:rect l="l" t="t" r="r" b="b"/>
              <a:pathLst>
                <a:path w="2959" h="11832" extrusionOk="0">
                  <a:moveTo>
                    <a:pt x="0" y="0"/>
                  </a:moveTo>
                  <a:lnTo>
                    <a:pt x="0" y="11832"/>
                  </a:lnTo>
                  <a:lnTo>
                    <a:pt x="2958" y="11832"/>
                  </a:lnTo>
                  <a:lnTo>
                    <a:pt x="2958" y="0"/>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1" name="Google Shape;281;p5"/>
            <p:cNvSpPr/>
            <p:nvPr/>
          </p:nvSpPr>
          <p:spPr>
            <a:xfrm>
              <a:off x="2930720" y="4421952"/>
              <a:ext cx="92896" cy="721536"/>
            </a:xfrm>
            <a:custGeom>
              <a:avLst/>
              <a:gdLst/>
              <a:ahLst/>
              <a:cxnLst/>
              <a:rect l="l" t="t" r="r" b="b"/>
              <a:pathLst>
                <a:path w="2903" h="22548" extrusionOk="0">
                  <a:moveTo>
                    <a:pt x="0" y="1"/>
                  </a:moveTo>
                  <a:lnTo>
                    <a:pt x="0" y="22548"/>
                  </a:lnTo>
                  <a:lnTo>
                    <a:pt x="2902" y="22548"/>
                  </a:lnTo>
                  <a:lnTo>
                    <a:pt x="2902"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2" name="Google Shape;282;p5"/>
            <p:cNvSpPr/>
            <p:nvPr/>
          </p:nvSpPr>
          <p:spPr>
            <a:xfrm>
              <a:off x="2794976" y="4638048"/>
              <a:ext cx="92896" cy="505440"/>
            </a:xfrm>
            <a:custGeom>
              <a:avLst/>
              <a:gdLst/>
              <a:ahLst/>
              <a:cxnLst/>
              <a:rect l="l" t="t" r="r" b="b"/>
              <a:pathLst>
                <a:path w="2903" h="15795" extrusionOk="0">
                  <a:moveTo>
                    <a:pt x="1" y="1"/>
                  </a:moveTo>
                  <a:lnTo>
                    <a:pt x="1" y="15795"/>
                  </a:lnTo>
                  <a:lnTo>
                    <a:pt x="2903" y="15795"/>
                  </a:lnTo>
                  <a:lnTo>
                    <a:pt x="2903"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3" name="Google Shape;283;p5"/>
            <p:cNvSpPr/>
            <p:nvPr/>
          </p:nvSpPr>
          <p:spPr>
            <a:xfrm>
              <a:off x="3207520" y="4386240"/>
              <a:ext cx="94688" cy="757248"/>
            </a:xfrm>
            <a:custGeom>
              <a:avLst/>
              <a:gdLst/>
              <a:ahLst/>
              <a:cxnLst/>
              <a:rect l="l" t="t" r="r" b="b"/>
              <a:pathLst>
                <a:path w="2959" h="23664" extrusionOk="0">
                  <a:moveTo>
                    <a:pt x="1" y="0"/>
                  </a:moveTo>
                  <a:lnTo>
                    <a:pt x="1" y="23664"/>
                  </a:lnTo>
                  <a:lnTo>
                    <a:pt x="2959" y="23664"/>
                  </a:lnTo>
                  <a:lnTo>
                    <a:pt x="2959" y="0"/>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4" name="Google Shape;284;p5"/>
            <p:cNvSpPr/>
            <p:nvPr/>
          </p:nvSpPr>
          <p:spPr>
            <a:xfrm>
              <a:off x="3071808" y="4314784"/>
              <a:ext cx="94688" cy="828704"/>
            </a:xfrm>
            <a:custGeom>
              <a:avLst/>
              <a:gdLst/>
              <a:ahLst/>
              <a:cxnLst/>
              <a:rect l="l" t="t" r="r" b="b"/>
              <a:pathLst>
                <a:path w="2959" h="25897" extrusionOk="0">
                  <a:moveTo>
                    <a:pt x="0" y="1"/>
                  </a:moveTo>
                  <a:lnTo>
                    <a:pt x="0" y="25897"/>
                  </a:lnTo>
                  <a:lnTo>
                    <a:pt x="2958" y="25897"/>
                  </a:lnTo>
                  <a:lnTo>
                    <a:pt x="2958"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5" name="Google Shape;285;p5"/>
            <p:cNvSpPr/>
            <p:nvPr/>
          </p:nvSpPr>
          <p:spPr>
            <a:xfrm>
              <a:off x="3484352" y="4530912"/>
              <a:ext cx="94688" cy="612576"/>
            </a:xfrm>
            <a:custGeom>
              <a:avLst/>
              <a:gdLst/>
              <a:ahLst/>
              <a:cxnLst/>
              <a:rect l="l" t="t" r="r" b="b"/>
              <a:pathLst>
                <a:path w="2959" h="19143" extrusionOk="0">
                  <a:moveTo>
                    <a:pt x="0" y="0"/>
                  </a:moveTo>
                  <a:lnTo>
                    <a:pt x="0" y="19143"/>
                  </a:lnTo>
                  <a:lnTo>
                    <a:pt x="2958" y="19143"/>
                  </a:lnTo>
                  <a:lnTo>
                    <a:pt x="2958" y="0"/>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6" name="Google Shape;286;p5"/>
            <p:cNvSpPr/>
            <p:nvPr/>
          </p:nvSpPr>
          <p:spPr>
            <a:xfrm>
              <a:off x="3348608" y="4314784"/>
              <a:ext cx="94688" cy="828704"/>
            </a:xfrm>
            <a:custGeom>
              <a:avLst/>
              <a:gdLst/>
              <a:ahLst/>
              <a:cxnLst/>
              <a:rect l="l" t="t" r="r" b="b"/>
              <a:pathLst>
                <a:path w="2959" h="25897" extrusionOk="0">
                  <a:moveTo>
                    <a:pt x="1" y="1"/>
                  </a:moveTo>
                  <a:lnTo>
                    <a:pt x="1" y="25897"/>
                  </a:lnTo>
                  <a:lnTo>
                    <a:pt x="2959" y="25897"/>
                  </a:lnTo>
                  <a:lnTo>
                    <a:pt x="2959"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7" name="Google Shape;287;p5"/>
            <p:cNvSpPr/>
            <p:nvPr/>
          </p:nvSpPr>
          <p:spPr>
            <a:xfrm>
              <a:off x="3761184" y="4739840"/>
              <a:ext cx="94656" cy="403648"/>
            </a:xfrm>
            <a:custGeom>
              <a:avLst/>
              <a:gdLst/>
              <a:ahLst/>
              <a:cxnLst/>
              <a:rect l="l" t="t" r="r" b="b"/>
              <a:pathLst>
                <a:path w="2958" h="12614" extrusionOk="0">
                  <a:moveTo>
                    <a:pt x="0" y="1"/>
                  </a:moveTo>
                  <a:lnTo>
                    <a:pt x="0" y="12614"/>
                  </a:lnTo>
                  <a:lnTo>
                    <a:pt x="2958" y="12614"/>
                  </a:lnTo>
                  <a:lnTo>
                    <a:pt x="2958"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8" name="Google Shape;288;p5"/>
            <p:cNvSpPr/>
            <p:nvPr/>
          </p:nvSpPr>
          <p:spPr>
            <a:xfrm>
              <a:off x="3625440" y="4457664"/>
              <a:ext cx="94688" cy="685824"/>
            </a:xfrm>
            <a:custGeom>
              <a:avLst/>
              <a:gdLst/>
              <a:ahLst/>
              <a:cxnLst/>
              <a:rect l="l" t="t" r="r" b="b"/>
              <a:pathLst>
                <a:path w="2959" h="21432" extrusionOk="0">
                  <a:moveTo>
                    <a:pt x="0" y="1"/>
                  </a:moveTo>
                  <a:lnTo>
                    <a:pt x="0" y="21432"/>
                  </a:lnTo>
                  <a:lnTo>
                    <a:pt x="2958" y="21432"/>
                  </a:lnTo>
                  <a:lnTo>
                    <a:pt x="2958"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9" name="Google Shape;289;p5"/>
            <p:cNvSpPr/>
            <p:nvPr/>
          </p:nvSpPr>
          <p:spPr>
            <a:xfrm>
              <a:off x="4037984" y="4638048"/>
              <a:ext cx="94688" cy="505440"/>
            </a:xfrm>
            <a:custGeom>
              <a:avLst/>
              <a:gdLst/>
              <a:ahLst/>
              <a:cxnLst/>
              <a:rect l="l" t="t" r="r" b="b"/>
              <a:pathLst>
                <a:path w="2959" h="15795" extrusionOk="0">
                  <a:moveTo>
                    <a:pt x="1" y="1"/>
                  </a:moveTo>
                  <a:lnTo>
                    <a:pt x="1" y="15795"/>
                  </a:lnTo>
                  <a:lnTo>
                    <a:pt x="2959" y="15795"/>
                  </a:lnTo>
                  <a:lnTo>
                    <a:pt x="2959"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0" name="Google Shape;290;p5"/>
            <p:cNvSpPr/>
            <p:nvPr/>
          </p:nvSpPr>
          <p:spPr>
            <a:xfrm>
              <a:off x="3902272" y="4836288"/>
              <a:ext cx="94656" cy="307200"/>
            </a:xfrm>
            <a:custGeom>
              <a:avLst/>
              <a:gdLst/>
              <a:ahLst/>
              <a:cxnLst/>
              <a:rect l="l" t="t" r="r" b="b"/>
              <a:pathLst>
                <a:path w="2958" h="9600" extrusionOk="0">
                  <a:moveTo>
                    <a:pt x="0" y="1"/>
                  </a:moveTo>
                  <a:lnTo>
                    <a:pt x="0" y="9600"/>
                  </a:lnTo>
                  <a:lnTo>
                    <a:pt x="2958" y="9600"/>
                  </a:lnTo>
                  <a:lnTo>
                    <a:pt x="2958"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1" name="Google Shape;291;p5"/>
            <p:cNvSpPr/>
            <p:nvPr/>
          </p:nvSpPr>
          <p:spPr>
            <a:xfrm>
              <a:off x="4316608" y="4638048"/>
              <a:ext cx="94688" cy="505440"/>
            </a:xfrm>
            <a:custGeom>
              <a:avLst/>
              <a:gdLst/>
              <a:ahLst/>
              <a:cxnLst/>
              <a:rect l="l" t="t" r="r" b="b"/>
              <a:pathLst>
                <a:path w="2959" h="15795" extrusionOk="0">
                  <a:moveTo>
                    <a:pt x="0" y="1"/>
                  </a:moveTo>
                  <a:lnTo>
                    <a:pt x="0" y="15795"/>
                  </a:lnTo>
                  <a:lnTo>
                    <a:pt x="2958" y="15795"/>
                  </a:lnTo>
                  <a:lnTo>
                    <a:pt x="2958"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2" name="Google Shape;292;p5"/>
            <p:cNvSpPr/>
            <p:nvPr/>
          </p:nvSpPr>
          <p:spPr>
            <a:xfrm>
              <a:off x="4180864" y="4739840"/>
              <a:ext cx="94688" cy="403648"/>
            </a:xfrm>
            <a:custGeom>
              <a:avLst/>
              <a:gdLst/>
              <a:ahLst/>
              <a:cxnLst/>
              <a:rect l="l" t="t" r="r" b="b"/>
              <a:pathLst>
                <a:path w="2959" h="12614" extrusionOk="0">
                  <a:moveTo>
                    <a:pt x="0" y="1"/>
                  </a:moveTo>
                  <a:lnTo>
                    <a:pt x="0" y="12614"/>
                  </a:lnTo>
                  <a:lnTo>
                    <a:pt x="2958" y="12614"/>
                  </a:lnTo>
                  <a:lnTo>
                    <a:pt x="2958"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3" name="Google Shape;293;p5"/>
            <p:cNvSpPr/>
            <p:nvPr/>
          </p:nvSpPr>
          <p:spPr>
            <a:xfrm>
              <a:off x="4593408" y="4571968"/>
              <a:ext cx="94688" cy="571520"/>
            </a:xfrm>
            <a:custGeom>
              <a:avLst/>
              <a:gdLst/>
              <a:ahLst/>
              <a:cxnLst/>
              <a:rect l="l" t="t" r="r" b="b"/>
              <a:pathLst>
                <a:path w="2959" h="17860" extrusionOk="0">
                  <a:moveTo>
                    <a:pt x="1" y="1"/>
                  </a:moveTo>
                  <a:lnTo>
                    <a:pt x="1" y="17860"/>
                  </a:lnTo>
                  <a:lnTo>
                    <a:pt x="2959" y="17860"/>
                  </a:lnTo>
                  <a:lnTo>
                    <a:pt x="2959"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4" name="Google Shape;294;p5"/>
            <p:cNvSpPr/>
            <p:nvPr/>
          </p:nvSpPr>
          <p:spPr>
            <a:xfrm>
              <a:off x="4457696" y="4739840"/>
              <a:ext cx="94688" cy="403648"/>
            </a:xfrm>
            <a:custGeom>
              <a:avLst/>
              <a:gdLst/>
              <a:ahLst/>
              <a:cxnLst/>
              <a:rect l="l" t="t" r="r" b="b"/>
              <a:pathLst>
                <a:path w="2959" h="12614" extrusionOk="0">
                  <a:moveTo>
                    <a:pt x="0" y="1"/>
                  </a:moveTo>
                  <a:lnTo>
                    <a:pt x="0" y="12614"/>
                  </a:lnTo>
                  <a:lnTo>
                    <a:pt x="2958" y="12614"/>
                  </a:lnTo>
                  <a:lnTo>
                    <a:pt x="2958"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5" name="Google Shape;295;p5"/>
            <p:cNvSpPr/>
            <p:nvPr/>
          </p:nvSpPr>
          <p:spPr>
            <a:xfrm>
              <a:off x="4870240" y="4386240"/>
              <a:ext cx="94688" cy="757248"/>
            </a:xfrm>
            <a:custGeom>
              <a:avLst/>
              <a:gdLst/>
              <a:ahLst/>
              <a:cxnLst/>
              <a:rect l="l" t="t" r="r" b="b"/>
              <a:pathLst>
                <a:path w="2959" h="23664" extrusionOk="0">
                  <a:moveTo>
                    <a:pt x="0" y="0"/>
                  </a:moveTo>
                  <a:lnTo>
                    <a:pt x="0" y="23664"/>
                  </a:lnTo>
                  <a:lnTo>
                    <a:pt x="2958" y="23664"/>
                  </a:lnTo>
                  <a:lnTo>
                    <a:pt x="2958" y="0"/>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6" name="Google Shape;296;p5"/>
            <p:cNvSpPr/>
            <p:nvPr/>
          </p:nvSpPr>
          <p:spPr>
            <a:xfrm>
              <a:off x="4734496" y="4457664"/>
              <a:ext cx="94688" cy="685824"/>
            </a:xfrm>
            <a:custGeom>
              <a:avLst/>
              <a:gdLst/>
              <a:ahLst/>
              <a:cxnLst/>
              <a:rect l="l" t="t" r="r" b="b"/>
              <a:pathLst>
                <a:path w="2959" h="21432" extrusionOk="0">
                  <a:moveTo>
                    <a:pt x="1" y="1"/>
                  </a:moveTo>
                  <a:lnTo>
                    <a:pt x="1" y="21432"/>
                  </a:lnTo>
                  <a:lnTo>
                    <a:pt x="2959" y="21432"/>
                  </a:lnTo>
                  <a:lnTo>
                    <a:pt x="2959"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7" name="Google Shape;297;p5"/>
            <p:cNvSpPr/>
            <p:nvPr/>
          </p:nvSpPr>
          <p:spPr>
            <a:xfrm>
              <a:off x="5147072" y="4157632"/>
              <a:ext cx="94656" cy="985856"/>
            </a:xfrm>
            <a:custGeom>
              <a:avLst/>
              <a:gdLst/>
              <a:ahLst/>
              <a:cxnLst/>
              <a:rect l="l" t="t" r="r" b="b"/>
              <a:pathLst>
                <a:path w="2958" h="30808" extrusionOk="0">
                  <a:moveTo>
                    <a:pt x="0" y="1"/>
                  </a:moveTo>
                  <a:lnTo>
                    <a:pt x="0" y="30808"/>
                  </a:lnTo>
                  <a:lnTo>
                    <a:pt x="2958" y="30808"/>
                  </a:lnTo>
                  <a:lnTo>
                    <a:pt x="2958"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8" name="Google Shape;298;p5"/>
            <p:cNvSpPr/>
            <p:nvPr/>
          </p:nvSpPr>
          <p:spPr>
            <a:xfrm>
              <a:off x="5011328" y="4229088"/>
              <a:ext cx="94688" cy="914400"/>
            </a:xfrm>
            <a:custGeom>
              <a:avLst/>
              <a:gdLst/>
              <a:ahLst/>
              <a:cxnLst/>
              <a:rect l="l" t="t" r="r" b="b"/>
              <a:pathLst>
                <a:path w="2959" h="28575" extrusionOk="0">
                  <a:moveTo>
                    <a:pt x="0" y="0"/>
                  </a:moveTo>
                  <a:lnTo>
                    <a:pt x="0" y="28575"/>
                  </a:lnTo>
                  <a:lnTo>
                    <a:pt x="2958" y="28575"/>
                  </a:lnTo>
                  <a:lnTo>
                    <a:pt x="2958" y="0"/>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9" name="Google Shape;299;p5"/>
            <p:cNvSpPr/>
            <p:nvPr/>
          </p:nvSpPr>
          <p:spPr>
            <a:xfrm>
              <a:off x="5425664" y="4571968"/>
              <a:ext cx="94688" cy="571520"/>
            </a:xfrm>
            <a:custGeom>
              <a:avLst/>
              <a:gdLst/>
              <a:ahLst/>
              <a:cxnLst/>
              <a:rect l="l" t="t" r="r" b="b"/>
              <a:pathLst>
                <a:path w="2959" h="17860" extrusionOk="0">
                  <a:moveTo>
                    <a:pt x="0" y="1"/>
                  </a:moveTo>
                  <a:lnTo>
                    <a:pt x="0" y="17860"/>
                  </a:lnTo>
                  <a:lnTo>
                    <a:pt x="2958" y="17860"/>
                  </a:lnTo>
                  <a:lnTo>
                    <a:pt x="2958"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0" name="Google Shape;300;p5"/>
            <p:cNvSpPr/>
            <p:nvPr/>
          </p:nvSpPr>
          <p:spPr>
            <a:xfrm>
              <a:off x="5289920" y="4277280"/>
              <a:ext cx="94688" cy="866208"/>
            </a:xfrm>
            <a:custGeom>
              <a:avLst/>
              <a:gdLst/>
              <a:ahLst/>
              <a:cxnLst/>
              <a:rect l="l" t="t" r="r" b="b"/>
              <a:pathLst>
                <a:path w="2959" h="27069" extrusionOk="0">
                  <a:moveTo>
                    <a:pt x="1" y="1"/>
                  </a:moveTo>
                  <a:lnTo>
                    <a:pt x="1" y="27069"/>
                  </a:lnTo>
                  <a:lnTo>
                    <a:pt x="2959" y="27069"/>
                  </a:lnTo>
                  <a:lnTo>
                    <a:pt x="2959"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1" name="Google Shape;301;p5"/>
            <p:cNvSpPr/>
            <p:nvPr/>
          </p:nvSpPr>
          <p:spPr>
            <a:xfrm>
              <a:off x="5702496" y="4721984"/>
              <a:ext cx="94688" cy="421504"/>
            </a:xfrm>
            <a:custGeom>
              <a:avLst/>
              <a:gdLst/>
              <a:ahLst/>
              <a:cxnLst/>
              <a:rect l="l" t="t" r="r" b="b"/>
              <a:pathLst>
                <a:path w="2959" h="13172" extrusionOk="0">
                  <a:moveTo>
                    <a:pt x="0" y="1"/>
                  </a:moveTo>
                  <a:lnTo>
                    <a:pt x="0" y="13172"/>
                  </a:lnTo>
                  <a:lnTo>
                    <a:pt x="2958" y="13172"/>
                  </a:lnTo>
                  <a:lnTo>
                    <a:pt x="2958"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2" name="Google Shape;302;p5"/>
            <p:cNvSpPr/>
            <p:nvPr/>
          </p:nvSpPr>
          <p:spPr>
            <a:xfrm>
              <a:off x="5566752" y="4416608"/>
              <a:ext cx="94688" cy="726880"/>
            </a:xfrm>
            <a:custGeom>
              <a:avLst/>
              <a:gdLst/>
              <a:ahLst/>
              <a:cxnLst/>
              <a:rect l="l" t="t" r="r" b="b"/>
              <a:pathLst>
                <a:path w="2959" h="22715" extrusionOk="0">
                  <a:moveTo>
                    <a:pt x="0" y="0"/>
                  </a:moveTo>
                  <a:lnTo>
                    <a:pt x="0" y="22715"/>
                  </a:lnTo>
                  <a:lnTo>
                    <a:pt x="2958" y="22715"/>
                  </a:lnTo>
                  <a:lnTo>
                    <a:pt x="2958" y="0"/>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3" name="Google Shape;303;p5"/>
            <p:cNvSpPr/>
            <p:nvPr/>
          </p:nvSpPr>
          <p:spPr>
            <a:xfrm>
              <a:off x="5979296" y="4571968"/>
              <a:ext cx="94688" cy="571520"/>
            </a:xfrm>
            <a:custGeom>
              <a:avLst/>
              <a:gdLst/>
              <a:ahLst/>
              <a:cxnLst/>
              <a:rect l="l" t="t" r="r" b="b"/>
              <a:pathLst>
                <a:path w="2959" h="17860" extrusionOk="0">
                  <a:moveTo>
                    <a:pt x="1" y="1"/>
                  </a:moveTo>
                  <a:lnTo>
                    <a:pt x="1" y="17860"/>
                  </a:lnTo>
                  <a:lnTo>
                    <a:pt x="2959" y="17860"/>
                  </a:lnTo>
                  <a:lnTo>
                    <a:pt x="2959"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4" name="Google Shape;304;p5"/>
            <p:cNvSpPr/>
            <p:nvPr/>
          </p:nvSpPr>
          <p:spPr>
            <a:xfrm>
              <a:off x="5843584" y="4813088"/>
              <a:ext cx="94688" cy="330400"/>
            </a:xfrm>
            <a:custGeom>
              <a:avLst/>
              <a:gdLst/>
              <a:ahLst/>
              <a:cxnLst/>
              <a:rect l="l" t="t" r="r" b="b"/>
              <a:pathLst>
                <a:path w="2959" h="10325" extrusionOk="0">
                  <a:moveTo>
                    <a:pt x="0" y="0"/>
                  </a:moveTo>
                  <a:lnTo>
                    <a:pt x="0" y="10325"/>
                  </a:lnTo>
                  <a:lnTo>
                    <a:pt x="2958" y="10325"/>
                  </a:lnTo>
                  <a:lnTo>
                    <a:pt x="2958" y="0"/>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5" name="Google Shape;305;p5"/>
            <p:cNvSpPr/>
            <p:nvPr/>
          </p:nvSpPr>
          <p:spPr>
            <a:xfrm>
              <a:off x="6256128" y="4807712"/>
              <a:ext cx="94688" cy="335776"/>
            </a:xfrm>
            <a:custGeom>
              <a:avLst/>
              <a:gdLst/>
              <a:ahLst/>
              <a:cxnLst/>
              <a:rect l="l" t="t" r="r" b="b"/>
              <a:pathLst>
                <a:path w="2959" h="10493" extrusionOk="0">
                  <a:moveTo>
                    <a:pt x="0" y="1"/>
                  </a:moveTo>
                  <a:lnTo>
                    <a:pt x="0" y="10493"/>
                  </a:lnTo>
                  <a:lnTo>
                    <a:pt x="2958" y="10493"/>
                  </a:lnTo>
                  <a:lnTo>
                    <a:pt x="2958"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6" name="Google Shape;306;p5"/>
            <p:cNvSpPr/>
            <p:nvPr/>
          </p:nvSpPr>
          <p:spPr>
            <a:xfrm>
              <a:off x="6120384" y="4739840"/>
              <a:ext cx="94688" cy="403648"/>
            </a:xfrm>
            <a:custGeom>
              <a:avLst/>
              <a:gdLst/>
              <a:ahLst/>
              <a:cxnLst/>
              <a:rect l="l" t="t" r="r" b="b"/>
              <a:pathLst>
                <a:path w="2959" h="12614" extrusionOk="0">
                  <a:moveTo>
                    <a:pt x="1" y="1"/>
                  </a:moveTo>
                  <a:lnTo>
                    <a:pt x="1" y="12614"/>
                  </a:lnTo>
                  <a:lnTo>
                    <a:pt x="2959" y="12614"/>
                  </a:lnTo>
                  <a:lnTo>
                    <a:pt x="2959"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7" name="Google Shape;307;p5"/>
            <p:cNvSpPr/>
            <p:nvPr/>
          </p:nvSpPr>
          <p:spPr>
            <a:xfrm>
              <a:off x="6534720" y="4505888"/>
              <a:ext cx="92896" cy="637600"/>
            </a:xfrm>
            <a:custGeom>
              <a:avLst/>
              <a:gdLst/>
              <a:ahLst/>
              <a:cxnLst/>
              <a:rect l="l" t="t" r="r" b="b"/>
              <a:pathLst>
                <a:path w="2903" h="19925" extrusionOk="0">
                  <a:moveTo>
                    <a:pt x="1" y="1"/>
                  </a:moveTo>
                  <a:lnTo>
                    <a:pt x="1" y="19925"/>
                  </a:lnTo>
                  <a:lnTo>
                    <a:pt x="2903" y="19925"/>
                  </a:lnTo>
                  <a:lnTo>
                    <a:pt x="2903"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8" name="Google Shape;308;p5"/>
            <p:cNvSpPr/>
            <p:nvPr/>
          </p:nvSpPr>
          <p:spPr>
            <a:xfrm>
              <a:off x="6399008" y="4739840"/>
              <a:ext cx="92896" cy="403648"/>
            </a:xfrm>
            <a:custGeom>
              <a:avLst/>
              <a:gdLst/>
              <a:ahLst/>
              <a:cxnLst/>
              <a:rect l="l" t="t" r="r" b="b"/>
              <a:pathLst>
                <a:path w="2903" h="12614" extrusionOk="0">
                  <a:moveTo>
                    <a:pt x="0" y="1"/>
                  </a:moveTo>
                  <a:lnTo>
                    <a:pt x="0" y="12614"/>
                  </a:lnTo>
                  <a:lnTo>
                    <a:pt x="2902" y="12614"/>
                  </a:lnTo>
                  <a:lnTo>
                    <a:pt x="2902"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9" name="Google Shape;309;p5"/>
            <p:cNvSpPr/>
            <p:nvPr/>
          </p:nvSpPr>
          <p:spPr>
            <a:xfrm>
              <a:off x="6811552" y="4807712"/>
              <a:ext cx="94688" cy="335776"/>
            </a:xfrm>
            <a:custGeom>
              <a:avLst/>
              <a:gdLst/>
              <a:ahLst/>
              <a:cxnLst/>
              <a:rect l="l" t="t" r="r" b="b"/>
              <a:pathLst>
                <a:path w="2959" h="10493" extrusionOk="0">
                  <a:moveTo>
                    <a:pt x="0" y="1"/>
                  </a:moveTo>
                  <a:lnTo>
                    <a:pt x="0" y="10493"/>
                  </a:lnTo>
                  <a:lnTo>
                    <a:pt x="2958" y="10493"/>
                  </a:lnTo>
                  <a:lnTo>
                    <a:pt x="2958"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0" name="Google Shape;310;p5"/>
            <p:cNvSpPr/>
            <p:nvPr/>
          </p:nvSpPr>
          <p:spPr>
            <a:xfrm>
              <a:off x="6675808" y="4614848"/>
              <a:ext cx="94688" cy="528640"/>
            </a:xfrm>
            <a:custGeom>
              <a:avLst/>
              <a:gdLst/>
              <a:ahLst/>
              <a:cxnLst/>
              <a:rect l="l" t="t" r="r" b="b"/>
              <a:pathLst>
                <a:path w="2959" h="16520" extrusionOk="0">
                  <a:moveTo>
                    <a:pt x="1" y="0"/>
                  </a:moveTo>
                  <a:lnTo>
                    <a:pt x="1" y="16520"/>
                  </a:lnTo>
                  <a:lnTo>
                    <a:pt x="2959" y="16520"/>
                  </a:lnTo>
                  <a:lnTo>
                    <a:pt x="2959" y="0"/>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1" name="Google Shape;311;p5"/>
            <p:cNvSpPr/>
            <p:nvPr/>
          </p:nvSpPr>
          <p:spPr>
            <a:xfrm>
              <a:off x="7088384" y="4739840"/>
              <a:ext cx="94688" cy="403648"/>
            </a:xfrm>
            <a:custGeom>
              <a:avLst/>
              <a:gdLst/>
              <a:ahLst/>
              <a:cxnLst/>
              <a:rect l="l" t="t" r="r" b="b"/>
              <a:pathLst>
                <a:path w="2959" h="12614" extrusionOk="0">
                  <a:moveTo>
                    <a:pt x="0" y="1"/>
                  </a:moveTo>
                  <a:lnTo>
                    <a:pt x="0" y="12614"/>
                  </a:lnTo>
                  <a:lnTo>
                    <a:pt x="2958" y="12614"/>
                  </a:lnTo>
                  <a:lnTo>
                    <a:pt x="2958"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2" name="Google Shape;312;p5"/>
            <p:cNvSpPr/>
            <p:nvPr/>
          </p:nvSpPr>
          <p:spPr>
            <a:xfrm>
              <a:off x="6952640" y="4530912"/>
              <a:ext cx="94688" cy="612576"/>
            </a:xfrm>
            <a:custGeom>
              <a:avLst/>
              <a:gdLst/>
              <a:ahLst/>
              <a:cxnLst/>
              <a:rect l="l" t="t" r="r" b="b"/>
              <a:pathLst>
                <a:path w="2959" h="19143" extrusionOk="0">
                  <a:moveTo>
                    <a:pt x="0" y="0"/>
                  </a:moveTo>
                  <a:lnTo>
                    <a:pt x="0" y="19143"/>
                  </a:lnTo>
                  <a:lnTo>
                    <a:pt x="2958" y="19143"/>
                  </a:lnTo>
                  <a:lnTo>
                    <a:pt x="2958" y="0"/>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3" name="Google Shape;313;p5"/>
            <p:cNvSpPr/>
            <p:nvPr/>
          </p:nvSpPr>
          <p:spPr>
            <a:xfrm>
              <a:off x="7365184" y="4739840"/>
              <a:ext cx="94688" cy="403648"/>
            </a:xfrm>
            <a:custGeom>
              <a:avLst/>
              <a:gdLst/>
              <a:ahLst/>
              <a:cxnLst/>
              <a:rect l="l" t="t" r="r" b="b"/>
              <a:pathLst>
                <a:path w="2959" h="12614" extrusionOk="0">
                  <a:moveTo>
                    <a:pt x="1" y="1"/>
                  </a:moveTo>
                  <a:lnTo>
                    <a:pt x="1" y="12614"/>
                  </a:lnTo>
                  <a:lnTo>
                    <a:pt x="2959" y="12614"/>
                  </a:lnTo>
                  <a:lnTo>
                    <a:pt x="2959"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4" name="Google Shape;314;p5"/>
            <p:cNvSpPr/>
            <p:nvPr/>
          </p:nvSpPr>
          <p:spPr>
            <a:xfrm>
              <a:off x="7229472" y="4825568"/>
              <a:ext cx="94688" cy="317920"/>
            </a:xfrm>
            <a:custGeom>
              <a:avLst/>
              <a:gdLst/>
              <a:ahLst/>
              <a:cxnLst/>
              <a:rect l="l" t="t" r="r" b="b"/>
              <a:pathLst>
                <a:path w="2959" h="9935" extrusionOk="0">
                  <a:moveTo>
                    <a:pt x="0" y="1"/>
                  </a:moveTo>
                  <a:lnTo>
                    <a:pt x="0" y="9935"/>
                  </a:lnTo>
                  <a:lnTo>
                    <a:pt x="2958" y="9935"/>
                  </a:lnTo>
                  <a:lnTo>
                    <a:pt x="2958"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5" name="Google Shape;315;p5"/>
            <p:cNvSpPr/>
            <p:nvPr/>
          </p:nvSpPr>
          <p:spPr>
            <a:xfrm>
              <a:off x="7643808" y="4632704"/>
              <a:ext cx="92896" cy="510784"/>
            </a:xfrm>
            <a:custGeom>
              <a:avLst/>
              <a:gdLst/>
              <a:ahLst/>
              <a:cxnLst/>
              <a:rect l="l" t="t" r="r" b="b"/>
              <a:pathLst>
                <a:path w="2903" h="15962" extrusionOk="0">
                  <a:moveTo>
                    <a:pt x="0" y="0"/>
                  </a:moveTo>
                  <a:lnTo>
                    <a:pt x="0" y="15962"/>
                  </a:lnTo>
                  <a:lnTo>
                    <a:pt x="2902" y="15962"/>
                  </a:lnTo>
                  <a:lnTo>
                    <a:pt x="2902" y="0"/>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6" name="Google Shape;316;p5"/>
            <p:cNvSpPr/>
            <p:nvPr/>
          </p:nvSpPr>
          <p:spPr>
            <a:xfrm>
              <a:off x="7506272" y="4963104"/>
              <a:ext cx="94688" cy="180384"/>
            </a:xfrm>
            <a:custGeom>
              <a:avLst/>
              <a:gdLst/>
              <a:ahLst/>
              <a:cxnLst/>
              <a:rect l="l" t="t" r="r" b="b"/>
              <a:pathLst>
                <a:path w="2959" h="5637" extrusionOk="0">
                  <a:moveTo>
                    <a:pt x="1" y="0"/>
                  </a:moveTo>
                  <a:lnTo>
                    <a:pt x="1" y="5637"/>
                  </a:lnTo>
                  <a:lnTo>
                    <a:pt x="2959" y="5637"/>
                  </a:lnTo>
                  <a:lnTo>
                    <a:pt x="2959" y="0"/>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7" name="Google Shape;317;p5"/>
            <p:cNvSpPr/>
            <p:nvPr/>
          </p:nvSpPr>
          <p:spPr>
            <a:xfrm>
              <a:off x="7920608" y="4909504"/>
              <a:ext cx="94688" cy="233984"/>
            </a:xfrm>
            <a:custGeom>
              <a:avLst/>
              <a:gdLst/>
              <a:ahLst/>
              <a:cxnLst/>
              <a:rect l="l" t="t" r="r" b="b"/>
              <a:pathLst>
                <a:path w="2959" h="7312" extrusionOk="0">
                  <a:moveTo>
                    <a:pt x="1" y="1"/>
                  </a:moveTo>
                  <a:lnTo>
                    <a:pt x="1" y="7312"/>
                  </a:lnTo>
                  <a:lnTo>
                    <a:pt x="2959" y="7312"/>
                  </a:lnTo>
                  <a:lnTo>
                    <a:pt x="2959"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 name="Google Shape;318;p5"/>
            <p:cNvSpPr/>
            <p:nvPr/>
          </p:nvSpPr>
          <p:spPr>
            <a:xfrm>
              <a:off x="7784896" y="4777344"/>
              <a:ext cx="94688" cy="366144"/>
            </a:xfrm>
            <a:custGeom>
              <a:avLst/>
              <a:gdLst/>
              <a:ahLst/>
              <a:cxnLst/>
              <a:rect l="l" t="t" r="r" b="b"/>
              <a:pathLst>
                <a:path w="2959" h="11442" extrusionOk="0">
                  <a:moveTo>
                    <a:pt x="0" y="1"/>
                  </a:moveTo>
                  <a:lnTo>
                    <a:pt x="0" y="11442"/>
                  </a:lnTo>
                  <a:lnTo>
                    <a:pt x="2958" y="11442"/>
                  </a:lnTo>
                  <a:lnTo>
                    <a:pt x="2958"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 name="Google Shape;319;p5"/>
            <p:cNvSpPr/>
            <p:nvPr/>
          </p:nvSpPr>
          <p:spPr>
            <a:xfrm>
              <a:off x="8197440" y="4571968"/>
              <a:ext cx="94688" cy="571520"/>
            </a:xfrm>
            <a:custGeom>
              <a:avLst/>
              <a:gdLst/>
              <a:ahLst/>
              <a:cxnLst/>
              <a:rect l="l" t="t" r="r" b="b"/>
              <a:pathLst>
                <a:path w="2959" h="17860" extrusionOk="0">
                  <a:moveTo>
                    <a:pt x="0" y="1"/>
                  </a:moveTo>
                  <a:lnTo>
                    <a:pt x="0" y="17860"/>
                  </a:lnTo>
                  <a:lnTo>
                    <a:pt x="2958" y="17860"/>
                  </a:lnTo>
                  <a:lnTo>
                    <a:pt x="2958"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 name="Google Shape;320;p5"/>
            <p:cNvSpPr/>
            <p:nvPr/>
          </p:nvSpPr>
          <p:spPr>
            <a:xfrm>
              <a:off x="8061696" y="4777344"/>
              <a:ext cx="94688" cy="366144"/>
            </a:xfrm>
            <a:custGeom>
              <a:avLst/>
              <a:gdLst/>
              <a:ahLst/>
              <a:cxnLst/>
              <a:rect l="l" t="t" r="r" b="b"/>
              <a:pathLst>
                <a:path w="2959" h="11442" extrusionOk="0">
                  <a:moveTo>
                    <a:pt x="1" y="1"/>
                  </a:moveTo>
                  <a:lnTo>
                    <a:pt x="1" y="11442"/>
                  </a:lnTo>
                  <a:lnTo>
                    <a:pt x="2959" y="11442"/>
                  </a:lnTo>
                  <a:lnTo>
                    <a:pt x="2959"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 name="Google Shape;321;p5"/>
            <p:cNvSpPr/>
            <p:nvPr/>
          </p:nvSpPr>
          <p:spPr>
            <a:xfrm>
              <a:off x="8474272" y="4721984"/>
              <a:ext cx="94656" cy="421504"/>
            </a:xfrm>
            <a:custGeom>
              <a:avLst/>
              <a:gdLst/>
              <a:ahLst/>
              <a:cxnLst/>
              <a:rect l="l" t="t" r="r" b="b"/>
              <a:pathLst>
                <a:path w="2958" h="13172" extrusionOk="0">
                  <a:moveTo>
                    <a:pt x="0" y="1"/>
                  </a:moveTo>
                  <a:lnTo>
                    <a:pt x="0" y="13172"/>
                  </a:lnTo>
                  <a:lnTo>
                    <a:pt x="2958" y="13172"/>
                  </a:lnTo>
                  <a:lnTo>
                    <a:pt x="2958"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2" name="Google Shape;322;p5"/>
            <p:cNvSpPr/>
            <p:nvPr/>
          </p:nvSpPr>
          <p:spPr>
            <a:xfrm>
              <a:off x="8338528" y="4488032"/>
              <a:ext cx="94688" cy="655456"/>
            </a:xfrm>
            <a:custGeom>
              <a:avLst/>
              <a:gdLst/>
              <a:ahLst/>
              <a:cxnLst/>
              <a:rect l="l" t="t" r="r" b="b"/>
              <a:pathLst>
                <a:path w="2959" h="20483" extrusionOk="0">
                  <a:moveTo>
                    <a:pt x="0" y="1"/>
                  </a:moveTo>
                  <a:lnTo>
                    <a:pt x="0" y="20483"/>
                  </a:lnTo>
                  <a:lnTo>
                    <a:pt x="2958" y="20483"/>
                  </a:lnTo>
                  <a:lnTo>
                    <a:pt x="2958"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3" name="Google Shape;323;p5"/>
            <p:cNvSpPr/>
            <p:nvPr/>
          </p:nvSpPr>
          <p:spPr>
            <a:xfrm>
              <a:off x="8751072" y="4409440"/>
              <a:ext cx="94688" cy="734048"/>
            </a:xfrm>
            <a:custGeom>
              <a:avLst/>
              <a:gdLst/>
              <a:ahLst/>
              <a:cxnLst/>
              <a:rect l="l" t="t" r="r" b="b"/>
              <a:pathLst>
                <a:path w="2959" h="22939" extrusionOk="0">
                  <a:moveTo>
                    <a:pt x="1" y="1"/>
                  </a:moveTo>
                  <a:lnTo>
                    <a:pt x="1" y="22939"/>
                  </a:lnTo>
                  <a:lnTo>
                    <a:pt x="2959" y="22939"/>
                  </a:lnTo>
                  <a:lnTo>
                    <a:pt x="2959"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4" name="Google Shape;324;p5"/>
            <p:cNvSpPr/>
            <p:nvPr/>
          </p:nvSpPr>
          <p:spPr>
            <a:xfrm>
              <a:off x="8615360" y="4295168"/>
              <a:ext cx="94688" cy="848320"/>
            </a:xfrm>
            <a:custGeom>
              <a:avLst/>
              <a:gdLst/>
              <a:ahLst/>
              <a:cxnLst/>
              <a:rect l="l" t="t" r="r" b="b"/>
              <a:pathLst>
                <a:path w="2959" h="26510" extrusionOk="0">
                  <a:moveTo>
                    <a:pt x="0" y="0"/>
                  </a:moveTo>
                  <a:lnTo>
                    <a:pt x="0" y="26510"/>
                  </a:lnTo>
                  <a:lnTo>
                    <a:pt x="2958" y="26510"/>
                  </a:lnTo>
                  <a:lnTo>
                    <a:pt x="2958" y="0"/>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5" name="Google Shape;325;p5"/>
            <p:cNvSpPr/>
            <p:nvPr/>
          </p:nvSpPr>
          <p:spPr>
            <a:xfrm>
              <a:off x="9029696" y="4409440"/>
              <a:ext cx="92896" cy="734048"/>
            </a:xfrm>
            <a:custGeom>
              <a:avLst/>
              <a:gdLst/>
              <a:ahLst/>
              <a:cxnLst/>
              <a:rect l="l" t="t" r="r" b="b"/>
              <a:pathLst>
                <a:path w="2903" h="22939" extrusionOk="0">
                  <a:moveTo>
                    <a:pt x="0" y="1"/>
                  </a:moveTo>
                  <a:lnTo>
                    <a:pt x="0" y="22939"/>
                  </a:lnTo>
                  <a:lnTo>
                    <a:pt x="2902" y="22939"/>
                  </a:lnTo>
                  <a:lnTo>
                    <a:pt x="2902"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6" name="Google Shape;326;p5"/>
            <p:cNvSpPr/>
            <p:nvPr/>
          </p:nvSpPr>
          <p:spPr>
            <a:xfrm>
              <a:off x="8893952" y="4180864"/>
              <a:ext cx="92896" cy="962624"/>
            </a:xfrm>
            <a:custGeom>
              <a:avLst/>
              <a:gdLst/>
              <a:ahLst/>
              <a:cxnLst/>
              <a:rect l="l" t="t" r="r" b="b"/>
              <a:pathLst>
                <a:path w="2903" h="30082" extrusionOk="0">
                  <a:moveTo>
                    <a:pt x="1" y="0"/>
                  </a:moveTo>
                  <a:lnTo>
                    <a:pt x="1" y="30082"/>
                  </a:lnTo>
                  <a:lnTo>
                    <a:pt x="2903" y="30082"/>
                  </a:lnTo>
                  <a:lnTo>
                    <a:pt x="2903" y="0"/>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27" name="Google Shape;327;p5"/>
          <p:cNvSpPr/>
          <p:nvPr/>
        </p:nvSpPr>
        <p:spPr>
          <a:xfrm>
            <a:off x="0" y="3579000"/>
            <a:ext cx="9144000" cy="1293056"/>
          </a:xfrm>
          <a:custGeom>
            <a:avLst/>
            <a:gdLst/>
            <a:ahLst/>
            <a:cxnLst/>
            <a:rect l="l" t="t" r="r" b="b"/>
            <a:pathLst>
              <a:path w="285750" h="40408" extrusionOk="0">
                <a:moveTo>
                  <a:pt x="160288" y="224"/>
                </a:moveTo>
                <a:lnTo>
                  <a:pt x="160455" y="279"/>
                </a:lnTo>
                <a:lnTo>
                  <a:pt x="160623" y="335"/>
                </a:lnTo>
                <a:lnTo>
                  <a:pt x="160679" y="503"/>
                </a:lnTo>
                <a:lnTo>
                  <a:pt x="160734" y="670"/>
                </a:lnTo>
                <a:lnTo>
                  <a:pt x="160679" y="838"/>
                </a:lnTo>
                <a:lnTo>
                  <a:pt x="160623" y="1005"/>
                </a:lnTo>
                <a:lnTo>
                  <a:pt x="160455" y="1061"/>
                </a:lnTo>
                <a:lnTo>
                  <a:pt x="160288" y="1117"/>
                </a:lnTo>
                <a:lnTo>
                  <a:pt x="160120" y="1061"/>
                </a:lnTo>
                <a:lnTo>
                  <a:pt x="159953" y="1005"/>
                </a:lnTo>
                <a:lnTo>
                  <a:pt x="159897" y="838"/>
                </a:lnTo>
                <a:lnTo>
                  <a:pt x="159841" y="670"/>
                </a:lnTo>
                <a:lnTo>
                  <a:pt x="159897" y="503"/>
                </a:lnTo>
                <a:lnTo>
                  <a:pt x="159953" y="335"/>
                </a:lnTo>
                <a:lnTo>
                  <a:pt x="160120" y="279"/>
                </a:lnTo>
                <a:lnTo>
                  <a:pt x="160288" y="224"/>
                </a:lnTo>
                <a:close/>
                <a:moveTo>
                  <a:pt x="264319" y="670"/>
                </a:moveTo>
                <a:lnTo>
                  <a:pt x="264486" y="726"/>
                </a:lnTo>
                <a:lnTo>
                  <a:pt x="264654" y="782"/>
                </a:lnTo>
                <a:lnTo>
                  <a:pt x="264709" y="949"/>
                </a:lnTo>
                <a:lnTo>
                  <a:pt x="264765" y="1117"/>
                </a:lnTo>
                <a:lnTo>
                  <a:pt x="264709" y="1284"/>
                </a:lnTo>
                <a:lnTo>
                  <a:pt x="264654" y="1451"/>
                </a:lnTo>
                <a:lnTo>
                  <a:pt x="264486" y="1507"/>
                </a:lnTo>
                <a:lnTo>
                  <a:pt x="264319" y="1563"/>
                </a:lnTo>
                <a:lnTo>
                  <a:pt x="264151" y="1507"/>
                </a:lnTo>
                <a:lnTo>
                  <a:pt x="263984" y="1451"/>
                </a:lnTo>
                <a:lnTo>
                  <a:pt x="263928" y="1284"/>
                </a:lnTo>
                <a:lnTo>
                  <a:pt x="263872" y="1117"/>
                </a:lnTo>
                <a:lnTo>
                  <a:pt x="263928" y="949"/>
                </a:lnTo>
                <a:lnTo>
                  <a:pt x="263984" y="782"/>
                </a:lnTo>
                <a:lnTo>
                  <a:pt x="264151" y="726"/>
                </a:lnTo>
                <a:lnTo>
                  <a:pt x="264319" y="670"/>
                </a:lnTo>
                <a:close/>
                <a:moveTo>
                  <a:pt x="281508" y="2902"/>
                </a:moveTo>
                <a:lnTo>
                  <a:pt x="281676" y="2958"/>
                </a:lnTo>
                <a:lnTo>
                  <a:pt x="281843" y="3014"/>
                </a:lnTo>
                <a:lnTo>
                  <a:pt x="281899" y="3182"/>
                </a:lnTo>
                <a:lnTo>
                  <a:pt x="281955" y="3349"/>
                </a:lnTo>
                <a:lnTo>
                  <a:pt x="281899" y="3516"/>
                </a:lnTo>
                <a:lnTo>
                  <a:pt x="281843" y="3684"/>
                </a:lnTo>
                <a:lnTo>
                  <a:pt x="281676" y="3740"/>
                </a:lnTo>
                <a:lnTo>
                  <a:pt x="281508" y="3795"/>
                </a:lnTo>
                <a:lnTo>
                  <a:pt x="281341" y="3740"/>
                </a:lnTo>
                <a:lnTo>
                  <a:pt x="281174" y="3684"/>
                </a:lnTo>
                <a:lnTo>
                  <a:pt x="281118" y="3516"/>
                </a:lnTo>
                <a:lnTo>
                  <a:pt x="281062" y="3349"/>
                </a:lnTo>
                <a:lnTo>
                  <a:pt x="281118" y="3182"/>
                </a:lnTo>
                <a:lnTo>
                  <a:pt x="281174" y="3014"/>
                </a:lnTo>
                <a:lnTo>
                  <a:pt x="281341" y="2958"/>
                </a:lnTo>
                <a:lnTo>
                  <a:pt x="281508" y="2902"/>
                </a:lnTo>
                <a:close/>
                <a:moveTo>
                  <a:pt x="177701" y="6251"/>
                </a:moveTo>
                <a:lnTo>
                  <a:pt x="177868" y="6307"/>
                </a:lnTo>
                <a:lnTo>
                  <a:pt x="178036" y="6363"/>
                </a:lnTo>
                <a:lnTo>
                  <a:pt x="178091" y="6530"/>
                </a:lnTo>
                <a:lnTo>
                  <a:pt x="178147" y="6698"/>
                </a:lnTo>
                <a:lnTo>
                  <a:pt x="178091" y="6865"/>
                </a:lnTo>
                <a:lnTo>
                  <a:pt x="178036" y="7032"/>
                </a:lnTo>
                <a:lnTo>
                  <a:pt x="177868" y="7088"/>
                </a:lnTo>
                <a:lnTo>
                  <a:pt x="177701" y="7144"/>
                </a:lnTo>
                <a:lnTo>
                  <a:pt x="177533" y="7088"/>
                </a:lnTo>
                <a:lnTo>
                  <a:pt x="177366" y="7032"/>
                </a:lnTo>
                <a:lnTo>
                  <a:pt x="177310" y="6865"/>
                </a:lnTo>
                <a:lnTo>
                  <a:pt x="177254" y="6698"/>
                </a:lnTo>
                <a:lnTo>
                  <a:pt x="177310" y="6530"/>
                </a:lnTo>
                <a:lnTo>
                  <a:pt x="177366" y="6363"/>
                </a:lnTo>
                <a:lnTo>
                  <a:pt x="177533" y="6307"/>
                </a:lnTo>
                <a:lnTo>
                  <a:pt x="177701" y="6251"/>
                </a:lnTo>
                <a:close/>
                <a:moveTo>
                  <a:pt x="90860" y="12055"/>
                </a:moveTo>
                <a:lnTo>
                  <a:pt x="91027" y="12111"/>
                </a:lnTo>
                <a:lnTo>
                  <a:pt x="91194" y="12167"/>
                </a:lnTo>
                <a:lnTo>
                  <a:pt x="91250" y="12334"/>
                </a:lnTo>
                <a:lnTo>
                  <a:pt x="91306" y="12502"/>
                </a:lnTo>
                <a:lnTo>
                  <a:pt x="91250" y="12669"/>
                </a:lnTo>
                <a:lnTo>
                  <a:pt x="91194" y="12837"/>
                </a:lnTo>
                <a:lnTo>
                  <a:pt x="91027" y="12893"/>
                </a:lnTo>
                <a:lnTo>
                  <a:pt x="90860" y="12948"/>
                </a:lnTo>
                <a:lnTo>
                  <a:pt x="90692" y="12893"/>
                </a:lnTo>
                <a:lnTo>
                  <a:pt x="90525" y="12837"/>
                </a:lnTo>
                <a:lnTo>
                  <a:pt x="90469" y="12669"/>
                </a:lnTo>
                <a:lnTo>
                  <a:pt x="90413" y="12502"/>
                </a:lnTo>
                <a:lnTo>
                  <a:pt x="90469" y="12334"/>
                </a:lnTo>
                <a:lnTo>
                  <a:pt x="90525" y="12167"/>
                </a:lnTo>
                <a:lnTo>
                  <a:pt x="90692" y="12111"/>
                </a:lnTo>
                <a:lnTo>
                  <a:pt x="90860" y="12055"/>
                </a:lnTo>
                <a:close/>
                <a:moveTo>
                  <a:pt x="246683" y="15404"/>
                </a:moveTo>
                <a:lnTo>
                  <a:pt x="246850" y="15460"/>
                </a:lnTo>
                <a:lnTo>
                  <a:pt x="247017" y="15516"/>
                </a:lnTo>
                <a:lnTo>
                  <a:pt x="247073" y="15683"/>
                </a:lnTo>
                <a:lnTo>
                  <a:pt x="247129" y="15851"/>
                </a:lnTo>
                <a:lnTo>
                  <a:pt x="247073" y="16018"/>
                </a:lnTo>
                <a:lnTo>
                  <a:pt x="247017" y="16185"/>
                </a:lnTo>
                <a:lnTo>
                  <a:pt x="246850" y="16241"/>
                </a:lnTo>
                <a:lnTo>
                  <a:pt x="246683" y="16297"/>
                </a:lnTo>
                <a:lnTo>
                  <a:pt x="246515" y="16241"/>
                </a:lnTo>
                <a:lnTo>
                  <a:pt x="246348" y="16185"/>
                </a:lnTo>
                <a:lnTo>
                  <a:pt x="246292" y="16018"/>
                </a:lnTo>
                <a:lnTo>
                  <a:pt x="246236" y="15851"/>
                </a:lnTo>
                <a:lnTo>
                  <a:pt x="246292" y="15683"/>
                </a:lnTo>
                <a:lnTo>
                  <a:pt x="246348" y="15516"/>
                </a:lnTo>
                <a:lnTo>
                  <a:pt x="246515" y="15460"/>
                </a:lnTo>
                <a:lnTo>
                  <a:pt x="246683" y="15404"/>
                </a:lnTo>
                <a:close/>
                <a:moveTo>
                  <a:pt x="142875" y="15627"/>
                </a:moveTo>
                <a:lnTo>
                  <a:pt x="143042" y="15683"/>
                </a:lnTo>
                <a:lnTo>
                  <a:pt x="143210" y="15739"/>
                </a:lnTo>
                <a:lnTo>
                  <a:pt x="143266" y="15906"/>
                </a:lnTo>
                <a:lnTo>
                  <a:pt x="143321" y="16074"/>
                </a:lnTo>
                <a:lnTo>
                  <a:pt x="143266" y="16241"/>
                </a:lnTo>
                <a:lnTo>
                  <a:pt x="143210" y="16409"/>
                </a:lnTo>
                <a:lnTo>
                  <a:pt x="143042" y="16464"/>
                </a:lnTo>
                <a:lnTo>
                  <a:pt x="142875" y="16520"/>
                </a:lnTo>
                <a:lnTo>
                  <a:pt x="142708" y="16464"/>
                </a:lnTo>
                <a:lnTo>
                  <a:pt x="142540" y="16409"/>
                </a:lnTo>
                <a:lnTo>
                  <a:pt x="142484" y="16241"/>
                </a:lnTo>
                <a:lnTo>
                  <a:pt x="142429" y="16074"/>
                </a:lnTo>
                <a:lnTo>
                  <a:pt x="142484" y="15906"/>
                </a:lnTo>
                <a:lnTo>
                  <a:pt x="142540" y="15739"/>
                </a:lnTo>
                <a:lnTo>
                  <a:pt x="142708" y="15683"/>
                </a:lnTo>
                <a:lnTo>
                  <a:pt x="142875" y="15627"/>
                </a:lnTo>
                <a:close/>
                <a:moveTo>
                  <a:pt x="125685" y="17413"/>
                </a:moveTo>
                <a:lnTo>
                  <a:pt x="125853" y="17469"/>
                </a:lnTo>
                <a:lnTo>
                  <a:pt x="126020" y="17525"/>
                </a:lnTo>
                <a:lnTo>
                  <a:pt x="126076" y="17692"/>
                </a:lnTo>
                <a:lnTo>
                  <a:pt x="126132" y="17860"/>
                </a:lnTo>
                <a:lnTo>
                  <a:pt x="126076" y="18027"/>
                </a:lnTo>
                <a:lnTo>
                  <a:pt x="126020" y="18195"/>
                </a:lnTo>
                <a:lnTo>
                  <a:pt x="125853" y="18250"/>
                </a:lnTo>
                <a:lnTo>
                  <a:pt x="125685" y="18306"/>
                </a:lnTo>
                <a:lnTo>
                  <a:pt x="125518" y="18250"/>
                </a:lnTo>
                <a:lnTo>
                  <a:pt x="125350" y="18195"/>
                </a:lnTo>
                <a:lnTo>
                  <a:pt x="125295" y="18027"/>
                </a:lnTo>
                <a:lnTo>
                  <a:pt x="125239" y="17860"/>
                </a:lnTo>
                <a:lnTo>
                  <a:pt x="125295" y="17692"/>
                </a:lnTo>
                <a:lnTo>
                  <a:pt x="125350" y="17525"/>
                </a:lnTo>
                <a:lnTo>
                  <a:pt x="125518" y="17469"/>
                </a:lnTo>
                <a:lnTo>
                  <a:pt x="125685" y="17413"/>
                </a:lnTo>
                <a:close/>
                <a:moveTo>
                  <a:pt x="73670" y="17636"/>
                </a:moveTo>
                <a:lnTo>
                  <a:pt x="73837" y="17692"/>
                </a:lnTo>
                <a:lnTo>
                  <a:pt x="74005" y="17748"/>
                </a:lnTo>
                <a:lnTo>
                  <a:pt x="74061" y="17915"/>
                </a:lnTo>
                <a:lnTo>
                  <a:pt x="74116" y="18083"/>
                </a:lnTo>
                <a:lnTo>
                  <a:pt x="74061" y="18250"/>
                </a:lnTo>
                <a:lnTo>
                  <a:pt x="74005" y="18418"/>
                </a:lnTo>
                <a:lnTo>
                  <a:pt x="73837" y="18474"/>
                </a:lnTo>
                <a:lnTo>
                  <a:pt x="73670" y="18529"/>
                </a:lnTo>
                <a:lnTo>
                  <a:pt x="73502" y="18474"/>
                </a:lnTo>
                <a:lnTo>
                  <a:pt x="73335" y="18418"/>
                </a:lnTo>
                <a:lnTo>
                  <a:pt x="73279" y="18250"/>
                </a:lnTo>
                <a:lnTo>
                  <a:pt x="73223" y="18083"/>
                </a:lnTo>
                <a:lnTo>
                  <a:pt x="73279" y="17915"/>
                </a:lnTo>
                <a:lnTo>
                  <a:pt x="73335" y="17748"/>
                </a:lnTo>
                <a:lnTo>
                  <a:pt x="73502" y="17692"/>
                </a:lnTo>
                <a:lnTo>
                  <a:pt x="73670" y="17636"/>
                </a:lnTo>
                <a:close/>
                <a:moveTo>
                  <a:pt x="21543" y="17971"/>
                </a:moveTo>
                <a:lnTo>
                  <a:pt x="21710" y="18027"/>
                </a:lnTo>
                <a:lnTo>
                  <a:pt x="21878" y="18083"/>
                </a:lnTo>
                <a:lnTo>
                  <a:pt x="21934" y="18250"/>
                </a:lnTo>
                <a:lnTo>
                  <a:pt x="21989" y="18418"/>
                </a:lnTo>
                <a:lnTo>
                  <a:pt x="21934" y="18585"/>
                </a:lnTo>
                <a:lnTo>
                  <a:pt x="21878" y="18753"/>
                </a:lnTo>
                <a:lnTo>
                  <a:pt x="21710" y="18808"/>
                </a:lnTo>
                <a:lnTo>
                  <a:pt x="21543" y="18864"/>
                </a:lnTo>
                <a:lnTo>
                  <a:pt x="21375" y="18808"/>
                </a:lnTo>
                <a:lnTo>
                  <a:pt x="21208" y="18753"/>
                </a:lnTo>
                <a:lnTo>
                  <a:pt x="21152" y="18585"/>
                </a:lnTo>
                <a:lnTo>
                  <a:pt x="21096" y="18418"/>
                </a:lnTo>
                <a:lnTo>
                  <a:pt x="21152" y="18250"/>
                </a:lnTo>
                <a:lnTo>
                  <a:pt x="21208" y="18083"/>
                </a:lnTo>
                <a:lnTo>
                  <a:pt x="21375" y="18027"/>
                </a:lnTo>
                <a:lnTo>
                  <a:pt x="21543" y="17971"/>
                </a:lnTo>
                <a:close/>
                <a:moveTo>
                  <a:pt x="229716" y="22101"/>
                </a:moveTo>
                <a:lnTo>
                  <a:pt x="229884" y="22157"/>
                </a:lnTo>
                <a:lnTo>
                  <a:pt x="230051" y="22213"/>
                </a:lnTo>
                <a:lnTo>
                  <a:pt x="230107" y="22380"/>
                </a:lnTo>
                <a:lnTo>
                  <a:pt x="230163" y="22548"/>
                </a:lnTo>
                <a:lnTo>
                  <a:pt x="230107" y="22715"/>
                </a:lnTo>
                <a:lnTo>
                  <a:pt x="230051" y="22883"/>
                </a:lnTo>
                <a:lnTo>
                  <a:pt x="229884" y="22938"/>
                </a:lnTo>
                <a:lnTo>
                  <a:pt x="229716" y="22994"/>
                </a:lnTo>
                <a:lnTo>
                  <a:pt x="229549" y="22938"/>
                </a:lnTo>
                <a:lnTo>
                  <a:pt x="229381" y="22883"/>
                </a:lnTo>
                <a:lnTo>
                  <a:pt x="229326" y="22715"/>
                </a:lnTo>
                <a:lnTo>
                  <a:pt x="229270" y="22548"/>
                </a:lnTo>
                <a:lnTo>
                  <a:pt x="229326" y="22380"/>
                </a:lnTo>
                <a:lnTo>
                  <a:pt x="229381" y="22213"/>
                </a:lnTo>
                <a:lnTo>
                  <a:pt x="229549" y="22157"/>
                </a:lnTo>
                <a:lnTo>
                  <a:pt x="229716" y="22101"/>
                </a:lnTo>
                <a:close/>
                <a:moveTo>
                  <a:pt x="194890" y="25450"/>
                </a:moveTo>
                <a:lnTo>
                  <a:pt x="195058" y="25506"/>
                </a:lnTo>
                <a:lnTo>
                  <a:pt x="195225" y="25562"/>
                </a:lnTo>
                <a:lnTo>
                  <a:pt x="195281" y="25729"/>
                </a:lnTo>
                <a:lnTo>
                  <a:pt x="195337" y="25896"/>
                </a:lnTo>
                <a:lnTo>
                  <a:pt x="195281" y="26064"/>
                </a:lnTo>
                <a:lnTo>
                  <a:pt x="195225" y="26231"/>
                </a:lnTo>
                <a:lnTo>
                  <a:pt x="195058" y="26287"/>
                </a:lnTo>
                <a:lnTo>
                  <a:pt x="194890" y="26343"/>
                </a:lnTo>
                <a:lnTo>
                  <a:pt x="194723" y="26287"/>
                </a:lnTo>
                <a:lnTo>
                  <a:pt x="194556" y="26231"/>
                </a:lnTo>
                <a:lnTo>
                  <a:pt x="194500" y="26064"/>
                </a:lnTo>
                <a:lnTo>
                  <a:pt x="194444" y="25896"/>
                </a:lnTo>
                <a:lnTo>
                  <a:pt x="194500" y="25729"/>
                </a:lnTo>
                <a:lnTo>
                  <a:pt x="194556" y="25562"/>
                </a:lnTo>
                <a:lnTo>
                  <a:pt x="194723" y="25506"/>
                </a:lnTo>
                <a:lnTo>
                  <a:pt x="194890" y="25450"/>
                </a:lnTo>
                <a:close/>
                <a:moveTo>
                  <a:pt x="4465" y="26789"/>
                </a:moveTo>
                <a:lnTo>
                  <a:pt x="4632" y="26845"/>
                </a:lnTo>
                <a:lnTo>
                  <a:pt x="4800" y="26901"/>
                </a:lnTo>
                <a:lnTo>
                  <a:pt x="4856" y="27068"/>
                </a:lnTo>
                <a:lnTo>
                  <a:pt x="4911" y="27236"/>
                </a:lnTo>
                <a:lnTo>
                  <a:pt x="4856" y="27403"/>
                </a:lnTo>
                <a:lnTo>
                  <a:pt x="4800" y="27571"/>
                </a:lnTo>
                <a:lnTo>
                  <a:pt x="4632" y="27627"/>
                </a:lnTo>
                <a:lnTo>
                  <a:pt x="4465" y="27682"/>
                </a:lnTo>
                <a:lnTo>
                  <a:pt x="4297" y="27627"/>
                </a:lnTo>
                <a:lnTo>
                  <a:pt x="4130" y="27571"/>
                </a:lnTo>
                <a:lnTo>
                  <a:pt x="4074" y="27403"/>
                </a:lnTo>
                <a:lnTo>
                  <a:pt x="4018" y="27236"/>
                </a:lnTo>
                <a:lnTo>
                  <a:pt x="4074" y="27068"/>
                </a:lnTo>
                <a:lnTo>
                  <a:pt x="4130" y="26901"/>
                </a:lnTo>
                <a:lnTo>
                  <a:pt x="4297" y="26845"/>
                </a:lnTo>
                <a:lnTo>
                  <a:pt x="4465" y="26789"/>
                </a:lnTo>
                <a:close/>
                <a:moveTo>
                  <a:pt x="108272" y="29915"/>
                </a:moveTo>
                <a:lnTo>
                  <a:pt x="108440" y="29971"/>
                </a:lnTo>
                <a:lnTo>
                  <a:pt x="108607" y="30026"/>
                </a:lnTo>
                <a:lnTo>
                  <a:pt x="108663" y="30194"/>
                </a:lnTo>
                <a:lnTo>
                  <a:pt x="108719" y="30361"/>
                </a:lnTo>
                <a:lnTo>
                  <a:pt x="108663" y="30529"/>
                </a:lnTo>
                <a:lnTo>
                  <a:pt x="108607" y="30696"/>
                </a:lnTo>
                <a:lnTo>
                  <a:pt x="108440" y="30752"/>
                </a:lnTo>
                <a:lnTo>
                  <a:pt x="108272" y="30808"/>
                </a:lnTo>
                <a:lnTo>
                  <a:pt x="108105" y="30752"/>
                </a:lnTo>
                <a:lnTo>
                  <a:pt x="107938" y="30696"/>
                </a:lnTo>
                <a:lnTo>
                  <a:pt x="107882" y="30529"/>
                </a:lnTo>
                <a:lnTo>
                  <a:pt x="107826" y="30361"/>
                </a:lnTo>
                <a:lnTo>
                  <a:pt x="107882" y="30194"/>
                </a:lnTo>
                <a:lnTo>
                  <a:pt x="107938" y="30026"/>
                </a:lnTo>
                <a:lnTo>
                  <a:pt x="108105" y="29971"/>
                </a:lnTo>
                <a:lnTo>
                  <a:pt x="108272" y="29915"/>
                </a:lnTo>
                <a:close/>
                <a:moveTo>
                  <a:pt x="212080" y="32147"/>
                </a:moveTo>
                <a:lnTo>
                  <a:pt x="212248" y="32203"/>
                </a:lnTo>
                <a:lnTo>
                  <a:pt x="212415" y="32259"/>
                </a:lnTo>
                <a:lnTo>
                  <a:pt x="212471" y="32426"/>
                </a:lnTo>
                <a:lnTo>
                  <a:pt x="212527" y="32594"/>
                </a:lnTo>
                <a:lnTo>
                  <a:pt x="212471" y="32761"/>
                </a:lnTo>
                <a:lnTo>
                  <a:pt x="212415" y="32928"/>
                </a:lnTo>
                <a:lnTo>
                  <a:pt x="212248" y="32984"/>
                </a:lnTo>
                <a:lnTo>
                  <a:pt x="212080" y="33040"/>
                </a:lnTo>
                <a:lnTo>
                  <a:pt x="211913" y="32984"/>
                </a:lnTo>
                <a:lnTo>
                  <a:pt x="211745" y="32928"/>
                </a:lnTo>
                <a:lnTo>
                  <a:pt x="211689" y="32761"/>
                </a:lnTo>
                <a:lnTo>
                  <a:pt x="211634" y="32594"/>
                </a:lnTo>
                <a:lnTo>
                  <a:pt x="211689" y="32426"/>
                </a:lnTo>
                <a:lnTo>
                  <a:pt x="211745" y="32259"/>
                </a:lnTo>
                <a:lnTo>
                  <a:pt x="211913" y="32203"/>
                </a:lnTo>
                <a:lnTo>
                  <a:pt x="212080" y="32147"/>
                </a:lnTo>
                <a:close/>
                <a:moveTo>
                  <a:pt x="56257" y="36389"/>
                </a:moveTo>
                <a:lnTo>
                  <a:pt x="56424" y="36445"/>
                </a:lnTo>
                <a:lnTo>
                  <a:pt x="56592" y="36500"/>
                </a:lnTo>
                <a:lnTo>
                  <a:pt x="56648" y="36668"/>
                </a:lnTo>
                <a:lnTo>
                  <a:pt x="56704" y="36835"/>
                </a:lnTo>
                <a:lnTo>
                  <a:pt x="56648" y="37003"/>
                </a:lnTo>
                <a:lnTo>
                  <a:pt x="56592" y="37170"/>
                </a:lnTo>
                <a:lnTo>
                  <a:pt x="56424" y="37226"/>
                </a:lnTo>
                <a:lnTo>
                  <a:pt x="56257" y="37282"/>
                </a:lnTo>
                <a:lnTo>
                  <a:pt x="56090" y="37226"/>
                </a:lnTo>
                <a:lnTo>
                  <a:pt x="55922" y="37170"/>
                </a:lnTo>
                <a:lnTo>
                  <a:pt x="55866" y="37003"/>
                </a:lnTo>
                <a:lnTo>
                  <a:pt x="55811" y="36835"/>
                </a:lnTo>
                <a:lnTo>
                  <a:pt x="55866" y="36668"/>
                </a:lnTo>
                <a:lnTo>
                  <a:pt x="55922" y="36500"/>
                </a:lnTo>
                <a:lnTo>
                  <a:pt x="56090" y="36445"/>
                </a:lnTo>
                <a:lnTo>
                  <a:pt x="56257" y="36389"/>
                </a:lnTo>
                <a:close/>
                <a:moveTo>
                  <a:pt x="39067" y="39291"/>
                </a:moveTo>
                <a:lnTo>
                  <a:pt x="39235" y="39347"/>
                </a:lnTo>
                <a:lnTo>
                  <a:pt x="39402" y="39403"/>
                </a:lnTo>
                <a:lnTo>
                  <a:pt x="39458" y="39570"/>
                </a:lnTo>
                <a:lnTo>
                  <a:pt x="39514" y="39737"/>
                </a:lnTo>
                <a:lnTo>
                  <a:pt x="39458" y="39905"/>
                </a:lnTo>
                <a:lnTo>
                  <a:pt x="39402" y="40072"/>
                </a:lnTo>
                <a:lnTo>
                  <a:pt x="39235" y="40128"/>
                </a:lnTo>
                <a:lnTo>
                  <a:pt x="39067" y="40184"/>
                </a:lnTo>
                <a:lnTo>
                  <a:pt x="38900" y="40128"/>
                </a:lnTo>
                <a:lnTo>
                  <a:pt x="38733" y="40072"/>
                </a:lnTo>
                <a:lnTo>
                  <a:pt x="38677" y="39905"/>
                </a:lnTo>
                <a:lnTo>
                  <a:pt x="38621" y="39737"/>
                </a:lnTo>
                <a:lnTo>
                  <a:pt x="38677" y="39570"/>
                </a:lnTo>
                <a:lnTo>
                  <a:pt x="38733" y="39403"/>
                </a:lnTo>
                <a:lnTo>
                  <a:pt x="38900" y="39347"/>
                </a:lnTo>
                <a:lnTo>
                  <a:pt x="39067" y="39291"/>
                </a:lnTo>
                <a:close/>
                <a:moveTo>
                  <a:pt x="160288" y="0"/>
                </a:moveTo>
                <a:lnTo>
                  <a:pt x="160009" y="56"/>
                </a:lnTo>
                <a:lnTo>
                  <a:pt x="159841" y="224"/>
                </a:lnTo>
                <a:lnTo>
                  <a:pt x="159674" y="391"/>
                </a:lnTo>
                <a:lnTo>
                  <a:pt x="159618" y="670"/>
                </a:lnTo>
                <a:lnTo>
                  <a:pt x="159674" y="893"/>
                </a:lnTo>
                <a:lnTo>
                  <a:pt x="143266" y="15571"/>
                </a:lnTo>
                <a:lnTo>
                  <a:pt x="143098" y="15460"/>
                </a:lnTo>
                <a:lnTo>
                  <a:pt x="142875" y="15404"/>
                </a:lnTo>
                <a:lnTo>
                  <a:pt x="142652" y="15460"/>
                </a:lnTo>
                <a:lnTo>
                  <a:pt x="142429" y="15571"/>
                </a:lnTo>
                <a:lnTo>
                  <a:pt x="142317" y="15739"/>
                </a:lnTo>
                <a:lnTo>
                  <a:pt x="142205" y="15906"/>
                </a:lnTo>
                <a:lnTo>
                  <a:pt x="126299" y="17581"/>
                </a:lnTo>
                <a:lnTo>
                  <a:pt x="126188" y="17413"/>
                </a:lnTo>
                <a:lnTo>
                  <a:pt x="126020" y="17302"/>
                </a:lnTo>
                <a:lnTo>
                  <a:pt x="125853" y="17190"/>
                </a:lnTo>
                <a:lnTo>
                  <a:pt x="125685" y="17190"/>
                </a:lnTo>
                <a:lnTo>
                  <a:pt x="125406" y="17246"/>
                </a:lnTo>
                <a:lnTo>
                  <a:pt x="125239" y="17413"/>
                </a:lnTo>
                <a:lnTo>
                  <a:pt x="125071" y="17581"/>
                </a:lnTo>
                <a:lnTo>
                  <a:pt x="125016" y="17860"/>
                </a:lnTo>
                <a:lnTo>
                  <a:pt x="125016" y="18027"/>
                </a:lnTo>
                <a:lnTo>
                  <a:pt x="108775" y="29915"/>
                </a:lnTo>
                <a:lnTo>
                  <a:pt x="108552" y="29747"/>
                </a:lnTo>
                <a:lnTo>
                  <a:pt x="108272" y="29691"/>
                </a:lnTo>
                <a:lnTo>
                  <a:pt x="107993" y="29747"/>
                </a:lnTo>
                <a:lnTo>
                  <a:pt x="107770" y="29915"/>
                </a:lnTo>
                <a:lnTo>
                  <a:pt x="91473" y="12781"/>
                </a:lnTo>
                <a:lnTo>
                  <a:pt x="91529" y="12502"/>
                </a:lnTo>
                <a:lnTo>
                  <a:pt x="91473" y="12223"/>
                </a:lnTo>
                <a:lnTo>
                  <a:pt x="91306" y="12055"/>
                </a:lnTo>
                <a:lnTo>
                  <a:pt x="91139" y="11888"/>
                </a:lnTo>
                <a:lnTo>
                  <a:pt x="90860" y="11832"/>
                </a:lnTo>
                <a:lnTo>
                  <a:pt x="90581" y="11888"/>
                </a:lnTo>
                <a:lnTo>
                  <a:pt x="90413" y="12055"/>
                </a:lnTo>
                <a:lnTo>
                  <a:pt x="90246" y="12223"/>
                </a:lnTo>
                <a:lnTo>
                  <a:pt x="90190" y="12502"/>
                </a:lnTo>
                <a:lnTo>
                  <a:pt x="74172" y="17636"/>
                </a:lnTo>
                <a:lnTo>
                  <a:pt x="73949" y="17469"/>
                </a:lnTo>
                <a:lnTo>
                  <a:pt x="73837" y="17413"/>
                </a:lnTo>
                <a:lnTo>
                  <a:pt x="73670" y="17413"/>
                </a:lnTo>
                <a:lnTo>
                  <a:pt x="73391" y="17469"/>
                </a:lnTo>
                <a:lnTo>
                  <a:pt x="73223" y="17636"/>
                </a:lnTo>
                <a:lnTo>
                  <a:pt x="73056" y="17804"/>
                </a:lnTo>
                <a:lnTo>
                  <a:pt x="73000" y="18083"/>
                </a:lnTo>
                <a:lnTo>
                  <a:pt x="73056" y="18362"/>
                </a:lnTo>
                <a:lnTo>
                  <a:pt x="56759" y="36389"/>
                </a:lnTo>
                <a:lnTo>
                  <a:pt x="56536" y="36221"/>
                </a:lnTo>
                <a:lnTo>
                  <a:pt x="56257" y="36165"/>
                </a:lnTo>
                <a:lnTo>
                  <a:pt x="55978" y="36221"/>
                </a:lnTo>
                <a:lnTo>
                  <a:pt x="55811" y="36389"/>
                </a:lnTo>
                <a:lnTo>
                  <a:pt x="55643" y="36556"/>
                </a:lnTo>
                <a:lnTo>
                  <a:pt x="55587" y="36835"/>
                </a:lnTo>
                <a:lnTo>
                  <a:pt x="55587" y="36947"/>
                </a:lnTo>
                <a:lnTo>
                  <a:pt x="39737" y="39626"/>
                </a:lnTo>
                <a:lnTo>
                  <a:pt x="39737" y="39737"/>
                </a:lnTo>
                <a:lnTo>
                  <a:pt x="39681" y="39458"/>
                </a:lnTo>
                <a:lnTo>
                  <a:pt x="39514" y="39291"/>
                </a:lnTo>
                <a:lnTo>
                  <a:pt x="39346" y="39123"/>
                </a:lnTo>
                <a:lnTo>
                  <a:pt x="39067" y="39068"/>
                </a:lnTo>
                <a:lnTo>
                  <a:pt x="38844" y="39123"/>
                </a:lnTo>
                <a:lnTo>
                  <a:pt x="38621" y="39235"/>
                </a:lnTo>
                <a:lnTo>
                  <a:pt x="22045" y="18864"/>
                </a:lnTo>
                <a:lnTo>
                  <a:pt x="22157" y="18641"/>
                </a:lnTo>
                <a:lnTo>
                  <a:pt x="22213" y="18418"/>
                </a:lnTo>
                <a:lnTo>
                  <a:pt x="22157" y="18139"/>
                </a:lnTo>
                <a:lnTo>
                  <a:pt x="21989" y="17971"/>
                </a:lnTo>
                <a:lnTo>
                  <a:pt x="21822" y="17804"/>
                </a:lnTo>
                <a:lnTo>
                  <a:pt x="21543" y="17748"/>
                </a:lnTo>
                <a:lnTo>
                  <a:pt x="21264" y="17804"/>
                </a:lnTo>
                <a:lnTo>
                  <a:pt x="21096" y="17971"/>
                </a:lnTo>
                <a:lnTo>
                  <a:pt x="20929" y="18139"/>
                </a:lnTo>
                <a:lnTo>
                  <a:pt x="20873" y="18418"/>
                </a:lnTo>
                <a:lnTo>
                  <a:pt x="20929" y="18641"/>
                </a:lnTo>
                <a:lnTo>
                  <a:pt x="4967" y="26789"/>
                </a:lnTo>
                <a:lnTo>
                  <a:pt x="4744" y="26622"/>
                </a:lnTo>
                <a:lnTo>
                  <a:pt x="4465" y="26566"/>
                </a:lnTo>
                <a:lnTo>
                  <a:pt x="4242" y="26622"/>
                </a:lnTo>
                <a:lnTo>
                  <a:pt x="4018" y="26734"/>
                </a:lnTo>
                <a:lnTo>
                  <a:pt x="0" y="24948"/>
                </a:lnTo>
                <a:lnTo>
                  <a:pt x="0" y="25171"/>
                </a:lnTo>
                <a:lnTo>
                  <a:pt x="3851" y="26901"/>
                </a:lnTo>
                <a:lnTo>
                  <a:pt x="3795" y="27068"/>
                </a:lnTo>
                <a:lnTo>
                  <a:pt x="3795" y="27236"/>
                </a:lnTo>
                <a:lnTo>
                  <a:pt x="3851" y="27515"/>
                </a:lnTo>
                <a:lnTo>
                  <a:pt x="4018" y="27682"/>
                </a:lnTo>
                <a:lnTo>
                  <a:pt x="4186" y="27850"/>
                </a:lnTo>
                <a:lnTo>
                  <a:pt x="4465" y="27906"/>
                </a:lnTo>
                <a:lnTo>
                  <a:pt x="4744" y="27850"/>
                </a:lnTo>
                <a:lnTo>
                  <a:pt x="4911" y="27682"/>
                </a:lnTo>
                <a:lnTo>
                  <a:pt x="5079" y="27515"/>
                </a:lnTo>
                <a:lnTo>
                  <a:pt x="5135" y="27236"/>
                </a:lnTo>
                <a:lnTo>
                  <a:pt x="5079" y="27013"/>
                </a:lnTo>
                <a:lnTo>
                  <a:pt x="20985" y="18808"/>
                </a:lnTo>
                <a:lnTo>
                  <a:pt x="21096" y="18920"/>
                </a:lnTo>
                <a:lnTo>
                  <a:pt x="21264" y="19032"/>
                </a:lnTo>
                <a:lnTo>
                  <a:pt x="21375" y="19088"/>
                </a:lnTo>
                <a:lnTo>
                  <a:pt x="21710" y="19088"/>
                </a:lnTo>
                <a:lnTo>
                  <a:pt x="21878" y="18976"/>
                </a:lnTo>
                <a:lnTo>
                  <a:pt x="38453" y="39458"/>
                </a:lnTo>
                <a:lnTo>
                  <a:pt x="38398" y="39570"/>
                </a:lnTo>
                <a:lnTo>
                  <a:pt x="38398" y="39737"/>
                </a:lnTo>
                <a:lnTo>
                  <a:pt x="38453" y="40016"/>
                </a:lnTo>
                <a:lnTo>
                  <a:pt x="38621" y="40184"/>
                </a:lnTo>
                <a:lnTo>
                  <a:pt x="38788" y="40351"/>
                </a:lnTo>
                <a:lnTo>
                  <a:pt x="39067" y="40407"/>
                </a:lnTo>
                <a:lnTo>
                  <a:pt x="39291" y="40351"/>
                </a:lnTo>
                <a:lnTo>
                  <a:pt x="39514" y="40240"/>
                </a:lnTo>
                <a:lnTo>
                  <a:pt x="39625" y="40072"/>
                </a:lnTo>
                <a:lnTo>
                  <a:pt x="39737" y="39849"/>
                </a:lnTo>
                <a:lnTo>
                  <a:pt x="55699" y="37170"/>
                </a:lnTo>
                <a:lnTo>
                  <a:pt x="55811" y="37282"/>
                </a:lnTo>
                <a:lnTo>
                  <a:pt x="55922" y="37393"/>
                </a:lnTo>
                <a:lnTo>
                  <a:pt x="56090" y="37505"/>
                </a:lnTo>
                <a:lnTo>
                  <a:pt x="56257" y="37505"/>
                </a:lnTo>
                <a:lnTo>
                  <a:pt x="56536" y="37449"/>
                </a:lnTo>
                <a:lnTo>
                  <a:pt x="56704" y="37282"/>
                </a:lnTo>
                <a:lnTo>
                  <a:pt x="56871" y="37114"/>
                </a:lnTo>
                <a:lnTo>
                  <a:pt x="56927" y="36835"/>
                </a:lnTo>
                <a:lnTo>
                  <a:pt x="56871" y="36556"/>
                </a:lnTo>
                <a:lnTo>
                  <a:pt x="73168" y="18529"/>
                </a:lnTo>
                <a:lnTo>
                  <a:pt x="73391" y="18697"/>
                </a:lnTo>
                <a:lnTo>
                  <a:pt x="73670" y="18753"/>
                </a:lnTo>
                <a:lnTo>
                  <a:pt x="73949" y="18697"/>
                </a:lnTo>
                <a:lnTo>
                  <a:pt x="74116" y="18529"/>
                </a:lnTo>
                <a:lnTo>
                  <a:pt x="74284" y="18362"/>
                </a:lnTo>
                <a:lnTo>
                  <a:pt x="74340" y="18083"/>
                </a:lnTo>
                <a:lnTo>
                  <a:pt x="74284" y="17860"/>
                </a:lnTo>
                <a:lnTo>
                  <a:pt x="90246" y="12725"/>
                </a:lnTo>
                <a:lnTo>
                  <a:pt x="90357" y="12893"/>
                </a:lnTo>
                <a:lnTo>
                  <a:pt x="90469" y="13060"/>
                </a:lnTo>
                <a:lnTo>
                  <a:pt x="90636" y="13116"/>
                </a:lnTo>
                <a:lnTo>
                  <a:pt x="90860" y="13172"/>
                </a:lnTo>
                <a:lnTo>
                  <a:pt x="91139" y="13116"/>
                </a:lnTo>
                <a:lnTo>
                  <a:pt x="91362" y="12948"/>
                </a:lnTo>
                <a:lnTo>
                  <a:pt x="107659" y="30082"/>
                </a:lnTo>
                <a:lnTo>
                  <a:pt x="107603" y="30361"/>
                </a:lnTo>
                <a:lnTo>
                  <a:pt x="107659" y="30640"/>
                </a:lnTo>
                <a:lnTo>
                  <a:pt x="107826" y="30808"/>
                </a:lnTo>
                <a:lnTo>
                  <a:pt x="107993" y="30975"/>
                </a:lnTo>
                <a:lnTo>
                  <a:pt x="108272" y="31031"/>
                </a:lnTo>
                <a:lnTo>
                  <a:pt x="108552" y="30975"/>
                </a:lnTo>
                <a:lnTo>
                  <a:pt x="108719" y="30808"/>
                </a:lnTo>
                <a:lnTo>
                  <a:pt x="108886" y="30640"/>
                </a:lnTo>
                <a:lnTo>
                  <a:pt x="108942" y="30361"/>
                </a:lnTo>
                <a:lnTo>
                  <a:pt x="108886" y="30082"/>
                </a:lnTo>
                <a:lnTo>
                  <a:pt x="125127" y="18195"/>
                </a:lnTo>
                <a:lnTo>
                  <a:pt x="125239" y="18362"/>
                </a:lnTo>
                <a:lnTo>
                  <a:pt x="125350" y="18418"/>
                </a:lnTo>
                <a:lnTo>
                  <a:pt x="125518" y="18529"/>
                </a:lnTo>
                <a:lnTo>
                  <a:pt x="125685" y="18529"/>
                </a:lnTo>
                <a:lnTo>
                  <a:pt x="125964" y="18474"/>
                </a:lnTo>
                <a:lnTo>
                  <a:pt x="126132" y="18306"/>
                </a:lnTo>
                <a:lnTo>
                  <a:pt x="126299" y="18139"/>
                </a:lnTo>
                <a:lnTo>
                  <a:pt x="126355" y="17860"/>
                </a:lnTo>
                <a:lnTo>
                  <a:pt x="126355" y="17804"/>
                </a:lnTo>
                <a:lnTo>
                  <a:pt x="142205" y="16130"/>
                </a:lnTo>
                <a:lnTo>
                  <a:pt x="142261" y="16409"/>
                </a:lnTo>
                <a:lnTo>
                  <a:pt x="142429" y="16576"/>
                </a:lnTo>
                <a:lnTo>
                  <a:pt x="142652" y="16688"/>
                </a:lnTo>
                <a:lnTo>
                  <a:pt x="142875" y="16743"/>
                </a:lnTo>
                <a:lnTo>
                  <a:pt x="143154" y="16688"/>
                </a:lnTo>
                <a:lnTo>
                  <a:pt x="143321" y="16520"/>
                </a:lnTo>
                <a:lnTo>
                  <a:pt x="143489" y="16353"/>
                </a:lnTo>
                <a:lnTo>
                  <a:pt x="143545" y="16074"/>
                </a:lnTo>
                <a:lnTo>
                  <a:pt x="143489" y="15906"/>
                </a:lnTo>
                <a:lnTo>
                  <a:pt x="143433" y="15683"/>
                </a:lnTo>
                <a:lnTo>
                  <a:pt x="159786" y="1061"/>
                </a:lnTo>
                <a:lnTo>
                  <a:pt x="160009" y="1284"/>
                </a:lnTo>
                <a:lnTo>
                  <a:pt x="160120" y="1340"/>
                </a:lnTo>
                <a:lnTo>
                  <a:pt x="160288" y="1340"/>
                </a:lnTo>
                <a:lnTo>
                  <a:pt x="160511" y="1284"/>
                </a:lnTo>
                <a:lnTo>
                  <a:pt x="160679" y="1228"/>
                </a:lnTo>
                <a:lnTo>
                  <a:pt x="160790" y="1117"/>
                </a:lnTo>
                <a:lnTo>
                  <a:pt x="160902" y="949"/>
                </a:lnTo>
                <a:lnTo>
                  <a:pt x="177031" y="6530"/>
                </a:lnTo>
                <a:lnTo>
                  <a:pt x="177031" y="6698"/>
                </a:lnTo>
                <a:lnTo>
                  <a:pt x="177087" y="6977"/>
                </a:lnTo>
                <a:lnTo>
                  <a:pt x="177254" y="7144"/>
                </a:lnTo>
                <a:lnTo>
                  <a:pt x="177422" y="7312"/>
                </a:lnTo>
                <a:lnTo>
                  <a:pt x="177701" y="7367"/>
                </a:lnTo>
                <a:lnTo>
                  <a:pt x="177868" y="7367"/>
                </a:lnTo>
                <a:lnTo>
                  <a:pt x="178036" y="7256"/>
                </a:lnTo>
                <a:lnTo>
                  <a:pt x="194388" y="25450"/>
                </a:lnTo>
                <a:lnTo>
                  <a:pt x="194277" y="25673"/>
                </a:lnTo>
                <a:lnTo>
                  <a:pt x="194221" y="25896"/>
                </a:lnTo>
                <a:lnTo>
                  <a:pt x="194277" y="26175"/>
                </a:lnTo>
                <a:lnTo>
                  <a:pt x="194444" y="26343"/>
                </a:lnTo>
                <a:lnTo>
                  <a:pt x="194611" y="26510"/>
                </a:lnTo>
                <a:lnTo>
                  <a:pt x="194890" y="26566"/>
                </a:lnTo>
                <a:lnTo>
                  <a:pt x="195058" y="26566"/>
                </a:lnTo>
                <a:lnTo>
                  <a:pt x="195169" y="26510"/>
                </a:lnTo>
                <a:lnTo>
                  <a:pt x="195337" y="26399"/>
                </a:lnTo>
                <a:lnTo>
                  <a:pt x="195449" y="26287"/>
                </a:lnTo>
                <a:lnTo>
                  <a:pt x="211410" y="32538"/>
                </a:lnTo>
                <a:lnTo>
                  <a:pt x="211410" y="32594"/>
                </a:lnTo>
                <a:lnTo>
                  <a:pt x="211466" y="32873"/>
                </a:lnTo>
                <a:lnTo>
                  <a:pt x="211634" y="33040"/>
                </a:lnTo>
                <a:lnTo>
                  <a:pt x="211801" y="33208"/>
                </a:lnTo>
                <a:lnTo>
                  <a:pt x="212080" y="33263"/>
                </a:lnTo>
                <a:lnTo>
                  <a:pt x="212359" y="33208"/>
                </a:lnTo>
                <a:lnTo>
                  <a:pt x="212527" y="33040"/>
                </a:lnTo>
                <a:lnTo>
                  <a:pt x="212694" y="32873"/>
                </a:lnTo>
                <a:lnTo>
                  <a:pt x="212750" y="32594"/>
                </a:lnTo>
                <a:lnTo>
                  <a:pt x="212750" y="32538"/>
                </a:lnTo>
                <a:lnTo>
                  <a:pt x="229214" y="22994"/>
                </a:lnTo>
                <a:lnTo>
                  <a:pt x="229437" y="23162"/>
                </a:lnTo>
                <a:lnTo>
                  <a:pt x="229716" y="23217"/>
                </a:lnTo>
                <a:lnTo>
                  <a:pt x="229995" y="23162"/>
                </a:lnTo>
                <a:lnTo>
                  <a:pt x="230163" y="22994"/>
                </a:lnTo>
                <a:lnTo>
                  <a:pt x="230330" y="22827"/>
                </a:lnTo>
                <a:lnTo>
                  <a:pt x="230386" y="22548"/>
                </a:lnTo>
                <a:lnTo>
                  <a:pt x="230386" y="22492"/>
                </a:lnTo>
                <a:lnTo>
                  <a:pt x="246180" y="16297"/>
                </a:lnTo>
                <a:lnTo>
                  <a:pt x="246404" y="16464"/>
                </a:lnTo>
                <a:lnTo>
                  <a:pt x="246683" y="16520"/>
                </a:lnTo>
                <a:lnTo>
                  <a:pt x="246962" y="16464"/>
                </a:lnTo>
                <a:lnTo>
                  <a:pt x="247129" y="16297"/>
                </a:lnTo>
                <a:lnTo>
                  <a:pt x="247297" y="16130"/>
                </a:lnTo>
                <a:lnTo>
                  <a:pt x="247352" y="15851"/>
                </a:lnTo>
                <a:lnTo>
                  <a:pt x="247297" y="15683"/>
                </a:lnTo>
                <a:lnTo>
                  <a:pt x="263761" y="1507"/>
                </a:lnTo>
                <a:lnTo>
                  <a:pt x="263872" y="1619"/>
                </a:lnTo>
                <a:lnTo>
                  <a:pt x="264040" y="1730"/>
                </a:lnTo>
                <a:lnTo>
                  <a:pt x="264151" y="1786"/>
                </a:lnTo>
                <a:lnTo>
                  <a:pt x="264319" y="1786"/>
                </a:lnTo>
                <a:lnTo>
                  <a:pt x="264542" y="1730"/>
                </a:lnTo>
                <a:lnTo>
                  <a:pt x="264765" y="1619"/>
                </a:lnTo>
                <a:lnTo>
                  <a:pt x="264877" y="1451"/>
                </a:lnTo>
                <a:lnTo>
                  <a:pt x="264988" y="1228"/>
                </a:lnTo>
                <a:lnTo>
                  <a:pt x="280839" y="3237"/>
                </a:lnTo>
                <a:lnTo>
                  <a:pt x="280839" y="3349"/>
                </a:lnTo>
                <a:lnTo>
                  <a:pt x="280894" y="3628"/>
                </a:lnTo>
                <a:lnTo>
                  <a:pt x="281062" y="3795"/>
                </a:lnTo>
                <a:lnTo>
                  <a:pt x="281229" y="3963"/>
                </a:lnTo>
                <a:lnTo>
                  <a:pt x="281508" y="4019"/>
                </a:lnTo>
                <a:lnTo>
                  <a:pt x="281787" y="3963"/>
                </a:lnTo>
                <a:lnTo>
                  <a:pt x="281955" y="3795"/>
                </a:lnTo>
                <a:lnTo>
                  <a:pt x="282122" y="3628"/>
                </a:lnTo>
                <a:lnTo>
                  <a:pt x="282178" y="3349"/>
                </a:lnTo>
                <a:lnTo>
                  <a:pt x="285750" y="3349"/>
                </a:lnTo>
                <a:lnTo>
                  <a:pt x="285750" y="3126"/>
                </a:lnTo>
                <a:lnTo>
                  <a:pt x="282122" y="3126"/>
                </a:lnTo>
                <a:lnTo>
                  <a:pt x="282067" y="2958"/>
                </a:lnTo>
                <a:lnTo>
                  <a:pt x="281899" y="2791"/>
                </a:lnTo>
                <a:lnTo>
                  <a:pt x="281732" y="2735"/>
                </a:lnTo>
                <a:lnTo>
                  <a:pt x="281508" y="2679"/>
                </a:lnTo>
                <a:lnTo>
                  <a:pt x="281341" y="2679"/>
                </a:lnTo>
                <a:lnTo>
                  <a:pt x="281174" y="2791"/>
                </a:lnTo>
                <a:lnTo>
                  <a:pt x="281006" y="2902"/>
                </a:lnTo>
                <a:lnTo>
                  <a:pt x="280894" y="3014"/>
                </a:lnTo>
                <a:lnTo>
                  <a:pt x="264988" y="1005"/>
                </a:lnTo>
                <a:lnTo>
                  <a:pt x="264877" y="782"/>
                </a:lnTo>
                <a:lnTo>
                  <a:pt x="264765" y="614"/>
                </a:lnTo>
                <a:lnTo>
                  <a:pt x="264542" y="503"/>
                </a:lnTo>
                <a:lnTo>
                  <a:pt x="264319" y="447"/>
                </a:lnTo>
                <a:lnTo>
                  <a:pt x="264040" y="503"/>
                </a:lnTo>
                <a:lnTo>
                  <a:pt x="263872" y="670"/>
                </a:lnTo>
                <a:lnTo>
                  <a:pt x="263705" y="838"/>
                </a:lnTo>
                <a:lnTo>
                  <a:pt x="263649" y="1117"/>
                </a:lnTo>
                <a:lnTo>
                  <a:pt x="263705" y="1284"/>
                </a:lnTo>
                <a:lnTo>
                  <a:pt x="247241" y="15460"/>
                </a:lnTo>
                <a:lnTo>
                  <a:pt x="247129" y="15348"/>
                </a:lnTo>
                <a:lnTo>
                  <a:pt x="246962" y="15237"/>
                </a:lnTo>
                <a:lnTo>
                  <a:pt x="246850" y="15181"/>
                </a:lnTo>
                <a:lnTo>
                  <a:pt x="246683" y="15181"/>
                </a:lnTo>
                <a:lnTo>
                  <a:pt x="246404" y="15237"/>
                </a:lnTo>
                <a:lnTo>
                  <a:pt x="246236" y="15404"/>
                </a:lnTo>
                <a:lnTo>
                  <a:pt x="246069" y="15571"/>
                </a:lnTo>
                <a:lnTo>
                  <a:pt x="246013" y="15851"/>
                </a:lnTo>
                <a:lnTo>
                  <a:pt x="246069" y="16130"/>
                </a:lnTo>
                <a:lnTo>
                  <a:pt x="230330" y="22269"/>
                </a:lnTo>
                <a:lnTo>
                  <a:pt x="230219" y="22101"/>
                </a:lnTo>
                <a:lnTo>
                  <a:pt x="230051" y="21990"/>
                </a:lnTo>
                <a:lnTo>
                  <a:pt x="229884" y="21934"/>
                </a:lnTo>
                <a:lnTo>
                  <a:pt x="229716" y="21878"/>
                </a:lnTo>
                <a:lnTo>
                  <a:pt x="229437" y="21934"/>
                </a:lnTo>
                <a:lnTo>
                  <a:pt x="229270" y="22101"/>
                </a:lnTo>
                <a:lnTo>
                  <a:pt x="229102" y="22269"/>
                </a:lnTo>
                <a:lnTo>
                  <a:pt x="229046" y="22548"/>
                </a:lnTo>
                <a:lnTo>
                  <a:pt x="229102" y="22827"/>
                </a:lnTo>
                <a:lnTo>
                  <a:pt x="212694" y="32315"/>
                </a:lnTo>
                <a:lnTo>
                  <a:pt x="212582" y="32147"/>
                </a:lnTo>
                <a:lnTo>
                  <a:pt x="212415" y="32036"/>
                </a:lnTo>
                <a:lnTo>
                  <a:pt x="212248" y="31924"/>
                </a:lnTo>
                <a:lnTo>
                  <a:pt x="212080" y="31924"/>
                </a:lnTo>
                <a:lnTo>
                  <a:pt x="211913" y="31980"/>
                </a:lnTo>
                <a:lnTo>
                  <a:pt x="211745" y="32036"/>
                </a:lnTo>
                <a:lnTo>
                  <a:pt x="211578" y="32147"/>
                </a:lnTo>
                <a:lnTo>
                  <a:pt x="211466" y="32315"/>
                </a:lnTo>
                <a:lnTo>
                  <a:pt x="195504" y="26120"/>
                </a:lnTo>
                <a:lnTo>
                  <a:pt x="195560" y="25896"/>
                </a:lnTo>
                <a:lnTo>
                  <a:pt x="195504" y="25617"/>
                </a:lnTo>
                <a:lnTo>
                  <a:pt x="195337" y="25450"/>
                </a:lnTo>
                <a:lnTo>
                  <a:pt x="195169" y="25282"/>
                </a:lnTo>
                <a:lnTo>
                  <a:pt x="194890" y="25227"/>
                </a:lnTo>
                <a:lnTo>
                  <a:pt x="194723" y="25227"/>
                </a:lnTo>
                <a:lnTo>
                  <a:pt x="194556" y="25338"/>
                </a:lnTo>
                <a:lnTo>
                  <a:pt x="178203" y="7144"/>
                </a:lnTo>
                <a:lnTo>
                  <a:pt x="178315" y="6921"/>
                </a:lnTo>
                <a:lnTo>
                  <a:pt x="178371" y="6698"/>
                </a:lnTo>
                <a:lnTo>
                  <a:pt x="178315" y="6419"/>
                </a:lnTo>
                <a:lnTo>
                  <a:pt x="178147" y="6251"/>
                </a:lnTo>
                <a:lnTo>
                  <a:pt x="177980" y="6084"/>
                </a:lnTo>
                <a:lnTo>
                  <a:pt x="177701" y="6028"/>
                </a:lnTo>
                <a:lnTo>
                  <a:pt x="177533" y="6028"/>
                </a:lnTo>
                <a:lnTo>
                  <a:pt x="177366" y="6084"/>
                </a:lnTo>
                <a:lnTo>
                  <a:pt x="177254" y="6195"/>
                </a:lnTo>
                <a:lnTo>
                  <a:pt x="177143" y="6307"/>
                </a:lnTo>
                <a:lnTo>
                  <a:pt x="160958" y="726"/>
                </a:lnTo>
                <a:lnTo>
                  <a:pt x="160958" y="670"/>
                </a:lnTo>
                <a:lnTo>
                  <a:pt x="160902" y="391"/>
                </a:lnTo>
                <a:lnTo>
                  <a:pt x="160734" y="224"/>
                </a:lnTo>
                <a:lnTo>
                  <a:pt x="160567" y="56"/>
                </a:lnTo>
                <a:lnTo>
                  <a:pt x="160288" y="0"/>
                </a:lnTo>
                <a:close/>
              </a:path>
            </a:pathLst>
          </a:custGeom>
          <a:solidFill>
            <a:srgbClr val="FFFFFF">
              <a:alpha val="350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8" name="Google Shape;328;p5"/>
          <p:cNvSpPr txBox="1">
            <a:spLocks noGrp="1"/>
          </p:cNvSpPr>
          <p:nvPr>
            <p:ph type="title"/>
          </p:nvPr>
        </p:nvSpPr>
        <p:spPr>
          <a:xfrm>
            <a:off x="739675" y="401250"/>
            <a:ext cx="7686000" cy="857400"/>
          </a:xfrm>
          <a:prstGeom prst="rect">
            <a:avLst/>
          </a:prstGeom>
        </p:spPr>
        <p:txBody>
          <a:bodyPr spcFirstLastPara="1" wrap="square" lIns="91425" tIns="91425" rIns="91425" bIns="91425" anchor="b" anchorCtr="0"/>
          <a:lstStyle>
            <a:lvl1pPr lvl="0">
              <a:spcBef>
                <a:spcPts val="0"/>
              </a:spcBef>
              <a:spcAft>
                <a:spcPts val="0"/>
              </a:spcAft>
              <a:buClr>
                <a:schemeClr val="lt1"/>
              </a:buClr>
              <a:buSzPts val="3000"/>
              <a:buNone/>
              <a:defRPr>
                <a:solidFill>
                  <a:schemeClr val="lt1"/>
                </a:solidFill>
              </a:defRPr>
            </a:lvl1pPr>
            <a:lvl2pPr lvl="1">
              <a:spcBef>
                <a:spcPts val="0"/>
              </a:spcBef>
              <a:spcAft>
                <a:spcPts val="0"/>
              </a:spcAft>
              <a:buClr>
                <a:schemeClr val="lt1"/>
              </a:buClr>
              <a:buSzPts val="3000"/>
              <a:buNone/>
              <a:defRPr>
                <a:solidFill>
                  <a:schemeClr val="lt1"/>
                </a:solidFill>
              </a:defRPr>
            </a:lvl2pPr>
            <a:lvl3pPr lvl="2">
              <a:spcBef>
                <a:spcPts val="0"/>
              </a:spcBef>
              <a:spcAft>
                <a:spcPts val="0"/>
              </a:spcAft>
              <a:buClr>
                <a:schemeClr val="lt1"/>
              </a:buClr>
              <a:buSzPts val="3000"/>
              <a:buNone/>
              <a:defRPr>
                <a:solidFill>
                  <a:schemeClr val="lt1"/>
                </a:solidFill>
              </a:defRPr>
            </a:lvl3pPr>
            <a:lvl4pPr lvl="3">
              <a:spcBef>
                <a:spcPts val="0"/>
              </a:spcBef>
              <a:spcAft>
                <a:spcPts val="0"/>
              </a:spcAft>
              <a:buClr>
                <a:schemeClr val="lt1"/>
              </a:buClr>
              <a:buSzPts val="3000"/>
              <a:buNone/>
              <a:defRPr>
                <a:solidFill>
                  <a:schemeClr val="lt1"/>
                </a:solidFill>
              </a:defRPr>
            </a:lvl4pPr>
            <a:lvl5pPr lvl="4">
              <a:spcBef>
                <a:spcPts val="0"/>
              </a:spcBef>
              <a:spcAft>
                <a:spcPts val="0"/>
              </a:spcAft>
              <a:buClr>
                <a:schemeClr val="lt1"/>
              </a:buClr>
              <a:buSzPts val="3000"/>
              <a:buNone/>
              <a:defRPr>
                <a:solidFill>
                  <a:schemeClr val="lt1"/>
                </a:solidFill>
              </a:defRPr>
            </a:lvl5pPr>
            <a:lvl6pPr lvl="5">
              <a:spcBef>
                <a:spcPts val="0"/>
              </a:spcBef>
              <a:spcAft>
                <a:spcPts val="0"/>
              </a:spcAft>
              <a:buClr>
                <a:schemeClr val="lt1"/>
              </a:buClr>
              <a:buSzPts val="3000"/>
              <a:buNone/>
              <a:defRPr>
                <a:solidFill>
                  <a:schemeClr val="lt1"/>
                </a:solidFill>
              </a:defRPr>
            </a:lvl6pPr>
            <a:lvl7pPr lvl="6">
              <a:spcBef>
                <a:spcPts val="0"/>
              </a:spcBef>
              <a:spcAft>
                <a:spcPts val="0"/>
              </a:spcAft>
              <a:buClr>
                <a:schemeClr val="lt1"/>
              </a:buClr>
              <a:buSzPts val="3000"/>
              <a:buNone/>
              <a:defRPr>
                <a:solidFill>
                  <a:schemeClr val="lt1"/>
                </a:solidFill>
              </a:defRPr>
            </a:lvl7pPr>
            <a:lvl8pPr lvl="7">
              <a:spcBef>
                <a:spcPts val="0"/>
              </a:spcBef>
              <a:spcAft>
                <a:spcPts val="0"/>
              </a:spcAft>
              <a:buClr>
                <a:schemeClr val="lt1"/>
              </a:buClr>
              <a:buSzPts val="3000"/>
              <a:buNone/>
              <a:defRPr>
                <a:solidFill>
                  <a:schemeClr val="lt1"/>
                </a:solidFill>
              </a:defRPr>
            </a:lvl8pPr>
            <a:lvl9pPr lvl="8">
              <a:spcBef>
                <a:spcPts val="0"/>
              </a:spcBef>
              <a:spcAft>
                <a:spcPts val="0"/>
              </a:spcAft>
              <a:buClr>
                <a:schemeClr val="lt1"/>
              </a:buClr>
              <a:buSzPts val="3000"/>
              <a:buNone/>
              <a:defRPr>
                <a:solidFill>
                  <a:schemeClr val="lt1"/>
                </a:solidFill>
              </a:defRPr>
            </a:lvl9pPr>
          </a:lstStyle>
          <a:p>
            <a:endParaRPr/>
          </a:p>
        </p:txBody>
      </p:sp>
      <p:sp>
        <p:nvSpPr>
          <p:cNvPr id="329" name="Google Shape;329;p5"/>
          <p:cNvSpPr txBox="1">
            <a:spLocks noGrp="1"/>
          </p:cNvSpPr>
          <p:nvPr>
            <p:ph type="body" idx="1"/>
          </p:nvPr>
        </p:nvSpPr>
        <p:spPr>
          <a:xfrm>
            <a:off x="739680" y="1152528"/>
            <a:ext cx="7686000" cy="3098400"/>
          </a:xfrm>
          <a:prstGeom prst="rect">
            <a:avLst/>
          </a:prstGeom>
        </p:spPr>
        <p:txBody>
          <a:bodyPr spcFirstLastPara="1" wrap="square" lIns="91425" tIns="91425" rIns="91425" bIns="91425" anchor="t" anchorCtr="0"/>
          <a:lstStyle>
            <a:lvl1pPr marL="457200" lvl="0" indent="-381000">
              <a:spcBef>
                <a:spcPts val="600"/>
              </a:spcBef>
              <a:spcAft>
                <a:spcPts val="0"/>
              </a:spcAft>
              <a:buSzPts val="2400"/>
              <a:buChar char="▫"/>
              <a:defRPr>
                <a:solidFill>
                  <a:schemeClr val="lt1"/>
                </a:solidFill>
              </a:defRPr>
            </a:lvl1pPr>
            <a:lvl2pPr marL="914400" lvl="1" indent="-381000">
              <a:spcBef>
                <a:spcPts val="0"/>
              </a:spcBef>
              <a:spcAft>
                <a:spcPts val="0"/>
              </a:spcAft>
              <a:buSzPts val="2400"/>
              <a:buChar char="-"/>
              <a:defRPr>
                <a:solidFill>
                  <a:schemeClr val="lt1"/>
                </a:solidFill>
              </a:defRPr>
            </a:lvl2pPr>
            <a:lvl3pPr marL="1371600" lvl="2" indent="-381000">
              <a:spcBef>
                <a:spcPts val="0"/>
              </a:spcBef>
              <a:spcAft>
                <a:spcPts val="0"/>
              </a:spcAft>
              <a:buSzPts val="2400"/>
              <a:buChar char="-"/>
              <a:defRPr>
                <a:solidFill>
                  <a:schemeClr val="lt1"/>
                </a:solidFill>
              </a:defRPr>
            </a:lvl3pPr>
            <a:lvl4pPr marL="1828800" lvl="3" indent="-381000">
              <a:spcBef>
                <a:spcPts val="0"/>
              </a:spcBef>
              <a:spcAft>
                <a:spcPts val="0"/>
              </a:spcAft>
              <a:buSzPts val="2400"/>
              <a:buChar char="-"/>
              <a:defRPr>
                <a:solidFill>
                  <a:schemeClr val="lt1"/>
                </a:solidFill>
              </a:defRPr>
            </a:lvl4pPr>
            <a:lvl5pPr marL="2286000" lvl="4" indent="-381000">
              <a:spcBef>
                <a:spcPts val="0"/>
              </a:spcBef>
              <a:spcAft>
                <a:spcPts val="0"/>
              </a:spcAft>
              <a:buSzPts val="2400"/>
              <a:buChar char="-"/>
              <a:defRPr>
                <a:solidFill>
                  <a:schemeClr val="lt1"/>
                </a:solidFill>
              </a:defRPr>
            </a:lvl5pPr>
            <a:lvl6pPr marL="2743200" lvl="5" indent="-381000">
              <a:spcBef>
                <a:spcPts val="0"/>
              </a:spcBef>
              <a:spcAft>
                <a:spcPts val="0"/>
              </a:spcAft>
              <a:buSzPts val="2400"/>
              <a:buChar char="-"/>
              <a:defRPr>
                <a:solidFill>
                  <a:schemeClr val="lt1"/>
                </a:solidFill>
              </a:defRPr>
            </a:lvl6pPr>
            <a:lvl7pPr marL="3200400" lvl="6" indent="-381000">
              <a:spcBef>
                <a:spcPts val="0"/>
              </a:spcBef>
              <a:spcAft>
                <a:spcPts val="0"/>
              </a:spcAft>
              <a:buSzPts val="2400"/>
              <a:buChar char="●"/>
              <a:defRPr>
                <a:solidFill>
                  <a:schemeClr val="lt1"/>
                </a:solidFill>
              </a:defRPr>
            </a:lvl7pPr>
            <a:lvl8pPr marL="3657600" lvl="7" indent="-381000">
              <a:spcBef>
                <a:spcPts val="0"/>
              </a:spcBef>
              <a:spcAft>
                <a:spcPts val="0"/>
              </a:spcAft>
              <a:buSzPts val="2400"/>
              <a:buChar char="○"/>
              <a:defRPr>
                <a:solidFill>
                  <a:schemeClr val="lt1"/>
                </a:solidFill>
              </a:defRPr>
            </a:lvl8pPr>
            <a:lvl9pPr marL="4114800" lvl="8" indent="-381000">
              <a:spcBef>
                <a:spcPts val="0"/>
              </a:spcBef>
              <a:spcAft>
                <a:spcPts val="0"/>
              </a:spcAft>
              <a:buSzPts val="2400"/>
              <a:buChar char="■"/>
              <a:defRPr>
                <a:solidFill>
                  <a:schemeClr val="lt1"/>
                </a:solidFill>
              </a:defRPr>
            </a:lvl9pPr>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 1 column + image">
  <p:cSld name="TITLE_AND_BODY_1">
    <p:spTree>
      <p:nvGrpSpPr>
        <p:cNvPr id="1" name="Shape 330"/>
        <p:cNvGrpSpPr/>
        <p:nvPr/>
      </p:nvGrpSpPr>
      <p:grpSpPr>
        <a:xfrm>
          <a:off x="0" y="0"/>
          <a:ext cx="0" cy="0"/>
          <a:chOff x="0" y="0"/>
          <a:chExt cx="0" cy="0"/>
        </a:xfrm>
      </p:grpSpPr>
      <p:sp>
        <p:nvSpPr>
          <p:cNvPr id="331" name="Google Shape;331;p6"/>
          <p:cNvSpPr/>
          <p:nvPr/>
        </p:nvSpPr>
        <p:spPr>
          <a:xfrm>
            <a:off x="4985150" y="150"/>
            <a:ext cx="4158900" cy="5143500"/>
          </a:xfrm>
          <a:prstGeom prst="rect">
            <a:avLst/>
          </a:prstGeom>
          <a:solidFill>
            <a:srgbClr val="00041C">
              <a:alpha val="184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2" name="Google Shape;332;p6"/>
          <p:cNvSpPr txBox="1">
            <a:spLocks noGrp="1"/>
          </p:cNvSpPr>
          <p:nvPr>
            <p:ph type="sldNum" idx="12"/>
          </p:nvPr>
        </p:nvSpPr>
        <p:spPr>
          <a:xfrm>
            <a:off x="8586575" y="-11875"/>
            <a:ext cx="557400" cy="5478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ctr" rtl="0">
              <a:spcBef>
                <a:spcPts val="0"/>
              </a:spcBef>
              <a:spcAft>
                <a:spcPts val="0"/>
              </a:spcAft>
              <a:buNone/>
            </a:pPr>
            <a:fld id="{00000000-1234-1234-1234-123412341234}" type="slidenum">
              <a:rPr lang="en"/>
              <a:t>‹#›</a:t>
            </a:fld>
            <a:endParaRPr/>
          </a:p>
        </p:txBody>
      </p:sp>
      <p:sp>
        <p:nvSpPr>
          <p:cNvPr id="333" name="Google Shape;333;p6"/>
          <p:cNvSpPr txBox="1">
            <a:spLocks noGrp="1"/>
          </p:cNvSpPr>
          <p:nvPr>
            <p:ph type="title"/>
          </p:nvPr>
        </p:nvSpPr>
        <p:spPr>
          <a:xfrm>
            <a:off x="452724" y="620920"/>
            <a:ext cx="3985200" cy="857400"/>
          </a:xfrm>
          <a:prstGeom prst="rect">
            <a:avLst/>
          </a:prstGeom>
        </p:spPr>
        <p:txBody>
          <a:bodyPr spcFirstLastPara="1" wrap="square" lIns="91425" tIns="91425" rIns="91425" bIns="91425" anchor="t" anchorCtr="0"/>
          <a:lstStyle>
            <a:lvl1pPr lvl="0" rtl="0">
              <a:spcBef>
                <a:spcPts val="0"/>
              </a:spcBef>
              <a:spcAft>
                <a:spcPts val="0"/>
              </a:spcAft>
              <a:buClr>
                <a:schemeClr val="lt1"/>
              </a:buClr>
              <a:buSzPts val="3000"/>
              <a:buNone/>
              <a:defRPr>
                <a:solidFill>
                  <a:schemeClr val="lt1"/>
                </a:solidFill>
              </a:defRPr>
            </a:lvl1pPr>
            <a:lvl2pPr lvl="1" rtl="0">
              <a:spcBef>
                <a:spcPts val="0"/>
              </a:spcBef>
              <a:spcAft>
                <a:spcPts val="0"/>
              </a:spcAft>
              <a:buClr>
                <a:schemeClr val="lt1"/>
              </a:buClr>
              <a:buSzPts val="3000"/>
              <a:buNone/>
              <a:defRPr>
                <a:solidFill>
                  <a:schemeClr val="lt1"/>
                </a:solidFill>
              </a:defRPr>
            </a:lvl2pPr>
            <a:lvl3pPr lvl="2" rtl="0">
              <a:spcBef>
                <a:spcPts val="0"/>
              </a:spcBef>
              <a:spcAft>
                <a:spcPts val="0"/>
              </a:spcAft>
              <a:buClr>
                <a:schemeClr val="lt1"/>
              </a:buClr>
              <a:buSzPts val="3000"/>
              <a:buNone/>
              <a:defRPr>
                <a:solidFill>
                  <a:schemeClr val="lt1"/>
                </a:solidFill>
              </a:defRPr>
            </a:lvl3pPr>
            <a:lvl4pPr lvl="3" rtl="0">
              <a:spcBef>
                <a:spcPts val="0"/>
              </a:spcBef>
              <a:spcAft>
                <a:spcPts val="0"/>
              </a:spcAft>
              <a:buClr>
                <a:schemeClr val="lt1"/>
              </a:buClr>
              <a:buSzPts val="3000"/>
              <a:buNone/>
              <a:defRPr>
                <a:solidFill>
                  <a:schemeClr val="lt1"/>
                </a:solidFill>
              </a:defRPr>
            </a:lvl4pPr>
            <a:lvl5pPr lvl="4" rtl="0">
              <a:spcBef>
                <a:spcPts val="0"/>
              </a:spcBef>
              <a:spcAft>
                <a:spcPts val="0"/>
              </a:spcAft>
              <a:buClr>
                <a:schemeClr val="lt1"/>
              </a:buClr>
              <a:buSzPts val="3000"/>
              <a:buNone/>
              <a:defRPr>
                <a:solidFill>
                  <a:schemeClr val="lt1"/>
                </a:solidFill>
              </a:defRPr>
            </a:lvl5pPr>
            <a:lvl6pPr lvl="5" rtl="0">
              <a:spcBef>
                <a:spcPts val="0"/>
              </a:spcBef>
              <a:spcAft>
                <a:spcPts val="0"/>
              </a:spcAft>
              <a:buClr>
                <a:schemeClr val="lt1"/>
              </a:buClr>
              <a:buSzPts val="3000"/>
              <a:buNone/>
              <a:defRPr>
                <a:solidFill>
                  <a:schemeClr val="lt1"/>
                </a:solidFill>
              </a:defRPr>
            </a:lvl6pPr>
            <a:lvl7pPr lvl="6" rtl="0">
              <a:spcBef>
                <a:spcPts val="0"/>
              </a:spcBef>
              <a:spcAft>
                <a:spcPts val="0"/>
              </a:spcAft>
              <a:buClr>
                <a:schemeClr val="lt1"/>
              </a:buClr>
              <a:buSzPts val="3000"/>
              <a:buNone/>
              <a:defRPr>
                <a:solidFill>
                  <a:schemeClr val="lt1"/>
                </a:solidFill>
              </a:defRPr>
            </a:lvl7pPr>
            <a:lvl8pPr lvl="7" rtl="0">
              <a:spcBef>
                <a:spcPts val="0"/>
              </a:spcBef>
              <a:spcAft>
                <a:spcPts val="0"/>
              </a:spcAft>
              <a:buClr>
                <a:schemeClr val="lt1"/>
              </a:buClr>
              <a:buSzPts val="3000"/>
              <a:buNone/>
              <a:defRPr>
                <a:solidFill>
                  <a:schemeClr val="lt1"/>
                </a:solidFill>
              </a:defRPr>
            </a:lvl8pPr>
            <a:lvl9pPr lvl="8" rtl="0">
              <a:spcBef>
                <a:spcPts val="0"/>
              </a:spcBef>
              <a:spcAft>
                <a:spcPts val="0"/>
              </a:spcAft>
              <a:buClr>
                <a:schemeClr val="lt1"/>
              </a:buClr>
              <a:buSzPts val="3000"/>
              <a:buNone/>
              <a:defRPr>
                <a:solidFill>
                  <a:schemeClr val="lt1"/>
                </a:solidFill>
              </a:defRPr>
            </a:lvl9pPr>
          </a:lstStyle>
          <a:p>
            <a:endParaRPr/>
          </a:p>
        </p:txBody>
      </p:sp>
      <p:sp>
        <p:nvSpPr>
          <p:cNvPr id="334" name="Google Shape;334;p6"/>
          <p:cNvSpPr txBox="1">
            <a:spLocks noGrp="1"/>
          </p:cNvSpPr>
          <p:nvPr>
            <p:ph type="body" idx="1"/>
          </p:nvPr>
        </p:nvSpPr>
        <p:spPr>
          <a:xfrm>
            <a:off x="452727" y="1412678"/>
            <a:ext cx="3985200" cy="3098400"/>
          </a:xfrm>
          <a:prstGeom prst="rect">
            <a:avLst/>
          </a:prstGeom>
        </p:spPr>
        <p:txBody>
          <a:bodyPr spcFirstLastPara="1" wrap="square" lIns="91425" tIns="91425" rIns="91425" bIns="91425" anchor="t" anchorCtr="0"/>
          <a:lstStyle>
            <a:lvl1pPr marL="457200" lvl="0" indent="-381000" rtl="0">
              <a:spcBef>
                <a:spcPts val="600"/>
              </a:spcBef>
              <a:spcAft>
                <a:spcPts val="0"/>
              </a:spcAft>
              <a:buSzPts val="2400"/>
              <a:buChar char="▫"/>
              <a:defRPr>
                <a:solidFill>
                  <a:schemeClr val="lt1"/>
                </a:solidFill>
              </a:defRPr>
            </a:lvl1pPr>
            <a:lvl2pPr marL="914400" lvl="1" indent="-381000" rtl="0">
              <a:spcBef>
                <a:spcPts val="0"/>
              </a:spcBef>
              <a:spcAft>
                <a:spcPts val="0"/>
              </a:spcAft>
              <a:buSzPts val="2400"/>
              <a:buChar char="-"/>
              <a:defRPr>
                <a:solidFill>
                  <a:schemeClr val="lt1"/>
                </a:solidFill>
              </a:defRPr>
            </a:lvl2pPr>
            <a:lvl3pPr marL="1371600" lvl="2" indent="-381000" rtl="0">
              <a:spcBef>
                <a:spcPts val="0"/>
              </a:spcBef>
              <a:spcAft>
                <a:spcPts val="0"/>
              </a:spcAft>
              <a:buSzPts val="2400"/>
              <a:buChar char="-"/>
              <a:defRPr>
                <a:solidFill>
                  <a:schemeClr val="lt1"/>
                </a:solidFill>
              </a:defRPr>
            </a:lvl3pPr>
            <a:lvl4pPr marL="1828800" lvl="3" indent="-381000" rtl="0">
              <a:spcBef>
                <a:spcPts val="0"/>
              </a:spcBef>
              <a:spcAft>
                <a:spcPts val="0"/>
              </a:spcAft>
              <a:buSzPts val="2400"/>
              <a:buChar char="-"/>
              <a:defRPr>
                <a:solidFill>
                  <a:schemeClr val="lt1"/>
                </a:solidFill>
              </a:defRPr>
            </a:lvl4pPr>
            <a:lvl5pPr marL="2286000" lvl="4" indent="-381000" rtl="0">
              <a:spcBef>
                <a:spcPts val="0"/>
              </a:spcBef>
              <a:spcAft>
                <a:spcPts val="0"/>
              </a:spcAft>
              <a:buSzPts val="2400"/>
              <a:buChar char="-"/>
              <a:defRPr>
                <a:solidFill>
                  <a:schemeClr val="lt1"/>
                </a:solidFill>
              </a:defRPr>
            </a:lvl5pPr>
            <a:lvl6pPr marL="2743200" lvl="5" indent="-381000" rtl="0">
              <a:spcBef>
                <a:spcPts val="0"/>
              </a:spcBef>
              <a:spcAft>
                <a:spcPts val="0"/>
              </a:spcAft>
              <a:buSzPts val="2400"/>
              <a:buChar char="-"/>
              <a:defRPr>
                <a:solidFill>
                  <a:schemeClr val="lt1"/>
                </a:solidFill>
              </a:defRPr>
            </a:lvl6pPr>
            <a:lvl7pPr marL="3200400" lvl="6" indent="-381000" rtl="0">
              <a:spcBef>
                <a:spcPts val="0"/>
              </a:spcBef>
              <a:spcAft>
                <a:spcPts val="0"/>
              </a:spcAft>
              <a:buSzPts val="2400"/>
              <a:buChar char="●"/>
              <a:defRPr>
                <a:solidFill>
                  <a:schemeClr val="lt1"/>
                </a:solidFill>
              </a:defRPr>
            </a:lvl7pPr>
            <a:lvl8pPr marL="3657600" lvl="7" indent="-381000" rtl="0">
              <a:spcBef>
                <a:spcPts val="0"/>
              </a:spcBef>
              <a:spcAft>
                <a:spcPts val="0"/>
              </a:spcAft>
              <a:buSzPts val="2400"/>
              <a:buChar char="○"/>
              <a:defRPr>
                <a:solidFill>
                  <a:schemeClr val="lt1"/>
                </a:solidFill>
              </a:defRPr>
            </a:lvl8pPr>
            <a:lvl9pPr marL="4114800" lvl="8" indent="-381000" rtl="0">
              <a:spcBef>
                <a:spcPts val="0"/>
              </a:spcBef>
              <a:spcAft>
                <a:spcPts val="0"/>
              </a:spcAft>
              <a:buSzPts val="2400"/>
              <a:buChar char="■"/>
              <a:defRPr>
                <a:solidFill>
                  <a:schemeClr val="lt1"/>
                </a:solidFill>
              </a:defRPr>
            </a:lvl9pPr>
          </a:lstStyle>
          <a:p>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 2 columns" type="twoColTx">
  <p:cSld name="TITLE_AND_TWO_COLUMNS">
    <p:spTree>
      <p:nvGrpSpPr>
        <p:cNvPr id="1" name="Shape 335"/>
        <p:cNvGrpSpPr/>
        <p:nvPr/>
      </p:nvGrpSpPr>
      <p:grpSpPr>
        <a:xfrm>
          <a:off x="0" y="0"/>
          <a:ext cx="0" cy="0"/>
          <a:chOff x="0" y="0"/>
          <a:chExt cx="0" cy="0"/>
        </a:xfrm>
      </p:grpSpPr>
      <p:sp>
        <p:nvSpPr>
          <p:cNvPr id="336" name="Google Shape;336;p7"/>
          <p:cNvSpPr/>
          <p:nvPr/>
        </p:nvSpPr>
        <p:spPr>
          <a:xfrm>
            <a:off x="-25" y="0"/>
            <a:ext cx="9144000" cy="1088700"/>
          </a:xfrm>
          <a:prstGeom prst="rect">
            <a:avLst/>
          </a:prstGeom>
          <a:solidFill>
            <a:srgbClr val="00041C">
              <a:alpha val="184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337" name="Google Shape;337;p7"/>
          <p:cNvGrpSpPr/>
          <p:nvPr/>
        </p:nvGrpSpPr>
        <p:grpSpPr>
          <a:xfrm>
            <a:off x="28550" y="3850565"/>
            <a:ext cx="9094048" cy="1293104"/>
            <a:chOff x="28544" y="3514688"/>
            <a:chExt cx="9094048" cy="1628800"/>
          </a:xfrm>
        </p:grpSpPr>
        <p:sp>
          <p:nvSpPr>
            <p:cNvPr id="338" name="Google Shape;338;p7"/>
            <p:cNvSpPr/>
            <p:nvPr/>
          </p:nvSpPr>
          <p:spPr>
            <a:xfrm>
              <a:off x="300032" y="4491616"/>
              <a:ext cx="228608" cy="651872"/>
            </a:xfrm>
            <a:custGeom>
              <a:avLst/>
              <a:gdLst/>
              <a:ahLst/>
              <a:cxnLst/>
              <a:rect l="l" t="t" r="r" b="b"/>
              <a:pathLst>
                <a:path w="7144" h="20371" extrusionOk="0">
                  <a:moveTo>
                    <a:pt x="0" y="0"/>
                  </a:moveTo>
                  <a:lnTo>
                    <a:pt x="0" y="20371"/>
                  </a:lnTo>
                  <a:lnTo>
                    <a:pt x="7144" y="20371"/>
                  </a:lnTo>
                  <a:lnTo>
                    <a:pt x="7144" y="0"/>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9" name="Google Shape;339;p7"/>
            <p:cNvSpPr/>
            <p:nvPr/>
          </p:nvSpPr>
          <p:spPr>
            <a:xfrm>
              <a:off x="28544" y="4220160"/>
              <a:ext cx="228640" cy="923328"/>
            </a:xfrm>
            <a:custGeom>
              <a:avLst/>
              <a:gdLst/>
              <a:ahLst/>
              <a:cxnLst/>
              <a:rect l="l" t="t" r="r" b="b"/>
              <a:pathLst>
                <a:path w="7145" h="28854" extrusionOk="0">
                  <a:moveTo>
                    <a:pt x="1" y="0"/>
                  </a:moveTo>
                  <a:lnTo>
                    <a:pt x="1" y="28854"/>
                  </a:lnTo>
                  <a:lnTo>
                    <a:pt x="7145" y="28854"/>
                  </a:lnTo>
                  <a:lnTo>
                    <a:pt x="7145" y="0"/>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0" name="Google Shape;340;p7"/>
            <p:cNvSpPr/>
            <p:nvPr/>
          </p:nvSpPr>
          <p:spPr>
            <a:xfrm>
              <a:off x="576832" y="3939744"/>
              <a:ext cx="230432" cy="1203744"/>
            </a:xfrm>
            <a:custGeom>
              <a:avLst/>
              <a:gdLst/>
              <a:ahLst/>
              <a:cxnLst/>
              <a:rect l="l" t="t" r="r" b="b"/>
              <a:pathLst>
                <a:path w="7201" h="37617" extrusionOk="0">
                  <a:moveTo>
                    <a:pt x="1" y="1"/>
                  </a:moveTo>
                  <a:lnTo>
                    <a:pt x="1" y="37617"/>
                  </a:lnTo>
                  <a:lnTo>
                    <a:pt x="7200" y="37617"/>
                  </a:lnTo>
                  <a:lnTo>
                    <a:pt x="7200"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1" name="Google Shape;341;p7"/>
            <p:cNvSpPr/>
            <p:nvPr/>
          </p:nvSpPr>
          <p:spPr>
            <a:xfrm>
              <a:off x="853664" y="4120128"/>
              <a:ext cx="230400" cy="1023360"/>
            </a:xfrm>
            <a:custGeom>
              <a:avLst/>
              <a:gdLst/>
              <a:ahLst/>
              <a:cxnLst/>
              <a:rect l="l" t="t" r="r" b="b"/>
              <a:pathLst>
                <a:path w="7200" h="31980" extrusionOk="0">
                  <a:moveTo>
                    <a:pt x="0" y="1"/>
                  </a:moveTo>
                  <a:lnTo>
                    <a:pt x="0" y="31980"/>
                  </a:lnTo>
                  <a:lnTo>
                    <a:pt x="7200" y="31980"/>
                  </a:lnTo>
                  <a:lnTo>
                    <a:pt x="7200"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2" name="Google Shape;342;p7"/>
            <p:cNvSpPr/>
            <p:nvPr/>
          </p:nvSpPr>
          <p:spPr>
            <a:xfrm>
              <a:off x="1130496" y="4627328"/>
              <a:ext cx="230400" cy="516160"/>
            </a:xfrm>
            <a:custGeom>
              <a:avLst/>
              <a:gdLst/>
              <a:ahLst/>
              <a:cxnLst/>
              <a:rect l="l" t="t" r="r" b="b"/>
              <a:pathLst>
                <a:path w="7200" h="16130" extrusionOk="0">
                  <a:moveTo>
                    <a:pt x="0" y="1"/>
                  </a:moveTo>
                  <a:lnTo>
                    <a:pt x="0" y="16130"/>
                  </a:lnTo>
                  <a:lnTo>
                    <a:pt x="7200" y="16130"/>
                  </a:lnTo>
                  <a:lnTo>
                    <a:pt x="7200"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3" name="Google Shape;343;p7"/>
            <p:cNvSpPr/>
            <p:nvPr/>
          </p:nvSpPr>
          <p:spPr>
            <a:xfrm>
              <a:off x="1409088" y="3821888"/>
              <a:ext cx="228640" cy="1321600"/>
            </a:xfrm>
            <a:custGeom>
              <a:avLst/>
              <a:gdLst/>
              <a:ahLst/>
              <a:cxnLst/>
              <a:rect l="l" t="t" r="r" b="b"/>
              <a:pathLst>
                <a:path w="7145" h="41300" extrusionOk="0">
                  <a:moveTo>
                    <a:pt x="1" y="0"/>
                  </a:moveTo>
                  <a:lnTo>
                    <a:pt x="1" y="41300"/>
                  </a:lnTo>
                  <a:lnTo>
                    <a:pt x="7144" y="41300"/>
                  </a:lnTo>
                  <a:lnTo>
                    <a:pt x="7144" y="0"/>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4" name="Google Shape;344;p7"/>
            <p:cNvSpPr/>
            <p:nvPr/>
          </p:nvSpPr>
          <p:spPr>
            <a:xfrm>
              <a:off x="1685920" y="4175488"/>
              <a:ext cx="230400" cy="968000"/>
            </a:xfrm>
            <a:custGeom>
              <a:avLst/>
              <a:gdLst/>
              <a:ahLst/>
              <a:cxnLst/>
              <a:rect l="l" t="t" r="r" b="b"/>
              <a:pathLst>
                <a:path w="7200" h="30250" extrusionOk="0">
                  <a:moveTo>
                    <a:pt x="0" y="1"/>
                  </a:moveTo>
                  <a:lnTo>
                    <a:pt x="0" y="30250"/>
                  </a:lnTo>
                  <a:lnTo>
                    <a:pt x="7200" y="30250"/>
                  </a:lnTo>
                  <a:lnTo>
                    <a:pt x="7200"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5" name="Google Shape;345;p7"/>
            <p:cNvSpPr/>
            <p:nvPr/>
          </p:nvSpPr>
          <p:spPr>
            <a:xfrm>
              <a:off x="1962720" y="3939744"/>
              <a:ext cx="230432" cy="1203744"/>
            </a:xfrm>
            <a:custGeom>
              <a:avLst/>
              <a:gdLst/>
              <a:ahLst/>
              <a:cxnLst/>
              <a:rect l="l" t="t" r="r" b="b"/>
              <a:pathLst>
                <a:path w="7201" h="37617" extrusionOk="0">
                  <a:moveTo>
                    <a:pt x="1" y="1"/>
                  </a:moveTo>
                  <a:lnTo>
                    <a:pt x="1" y="37617"/>
                  </a:lnTo>
                  <a:lnTo>
                    <a:pt x="7200" y="37617"/>
                  </a:lnTo>
                  <a:lnTo>
                    <a:pt x="7200"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6" name="Google Shape;346;p7"/>
            <p:cNvSpPr/>
            <p:nvPr/>
          </p:nvSpPr>
          <p:spPr>
            <a:xfrm>
              <a:off x="2239552" y="4355872"/>
              <a:ext cx="230400" cy="787616"/>
            </a:xfrm>
            <a:custGeom>
              <a:avLst/>
              <a:gdLst/>
              <a:ahLst/>
              <a:cxnLst/>
              <a:rect l="l" t="t" r="r" b="b"/>
              <a:pathLst>
                <a:path w="7200" h="24613" extrusionOk="0">
                  <a:moveTo>
                    <a:pt x="0" y="1"/>
                  </a:moveTo>
                  <a:lnTo>
                    <a:pt x="0" y="24613"/>
                  </a:lnTo>
                  <a:lnTo>
                    <a:pt x="7200" y="24613"/>
                  </a:lnTo>
                  <a:lnTo>
                    <a:pt x="7200"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7" name="Google Shape;347;p7"/>
            <p:cNvSpPr/>
            <p:nvPr/>
          </p:nvSpPr>
          <p:spPr>
            <a:xfrm>
              <a:off x="2516384" y="3821888"/>
              <a:ext cx="230400" cy="1321600"/>
            </a:xfrm>
            <a:custGeom>
              <a:avLst/>
              <a:gdLst/>
              <a:ahLst/>
              <a:cxnLst/>
              <a:rect l="l" t="t" r="r" b="b"/>
              <a:pathLst>
                <a:path w="7200" h="41300" extrusionOk="0">
                  <a:moveTo>
                    <a:pt x="0" y="0"/>
                  </a:moveTo>
                  <a:lnTo>
                    <a:pt x="0" y="41300"/>
                  </a:lnTo>
                  <a:lnTo>
                    <a:pt x="7200" y="41300"/>
                  </a:lnTo>
                  <a:lnTo>
                    <a:pt x="7200" y="0"/>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8" name="Google Shape;348;p7"/>
            <p:cNvSpPr/>
            <p:nvPr/>
          </p:nvSpPr>
          <p:spPr>
            <a:xfrm>
              <a:off x="2794976" y="4175488"/>
              <a:ext cx="228640" cy="968000"/>
            </a:xfrm>
            <a:custGeom>
              <a:avLst/>
              <a:gdLst/>
              <a:ahLst/>
              <a:cxnLst/>
              <a:rect l="l" t="t" r="r" b="b"/>
              <a:pathLst>
                <a:path w="7145" h="30250" extrusionOk="0">
                  <a:moveTo>
                    <a:pt x="1" y="1"/>
                  </a:moveTo>
                  <a:lnTo>
                    <a:pt x="1" y="30250"/>
                  </a:lnTo>
                  <a:lnTo>
                    <a:pt x="7144" y="30250"/>
                  </a:lnTo>
                  <a:lnTo>
                    <a:pt x="7144"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9" name="Google Shape;349;p7"/>
            <p:cNvSpPr/>
            <p:nvPr/>
          </p:nvSpPr>
          <p:spPr>
            <a:xfrm>
              <a:off x="3071808" y="3659360"/>
              <a:ext cx="230400" cy="1484128"/>
            </a:xfrm>
            <a:custGeom>
              <a:avLst/>
              <a:gdLst/>
              <a:ahLst/>
              <a:cxnLst/>
              <a:rect l="l" t="t" r="r" b="b"/>
              <a:pathLst>
                <a:path w="7200" h="46379" extrusionOk="0">
                  <a:moveTo>
                    <a:pt x="0" y="1"/>
                  </a:moveTo>
                  <a:lnTo>
                    <a:pt x="0" y="46379"/>
                  </a:lnTo>
                  <a:lnTo>
                    <a:pt x="7200" y="46379"/>
                  </a:lnTo>
                  <a:lnTo>
                    <a:pt x="7200"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0" name="Google Shape;350;p7"/>
            <p:cNvSpPr/>
            <p:nvPr/>
          </p:nvSpPr>
          <p:spPr>
            <a:xfrm>
              <a:off x="3348608" y="3821888"/>
              <a:ext cx="230432" cy="1321600"/>
            </a:xfrm>
            <a:custGeom>
              <a:avLst/>
              <a:gdLst/>
              <a:ahLst/>
              <a:cxnLst/>
              <a:rect l="l" t="t" r="r" b="b"/>
              <a:pathLst>
                <a:path w="7201" h="41300" extrusionOk="0">
                  <a:moveTo>
                    <a:pt x="1" y="0"/>
                  </a:moveTo>
                  <a:lnTo>
                    <a:pt x="1" y="41300"/>
                  </a:lnTo>
                  <a:lnTo>
                    <a:pt x="7200" y="41300"/>
                  </a:lnTo>
                  <a:lnTo>
                    <a:pt x="7200" y="0"/>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1" name="Google Shape;351;p7"/>
            <p:cNvSpPr/>
            <p:nvPr/>
          </p:nvSpPr>
          <p:spPr>
            <a:xfrm>
              <a:off x="3625440" y="4220160"/>
              <a:ext cx="230400" cy="923328"/>
            </a:xfrm>
            <a:custGeom>
              <a:avLst/>
              <a:gdLst/>
              <a:ahLst/>
              <a:cxnLst/>
              <a:rect l="l" t="t" r="r" b="b"/>
              <a:pathLst>
                <a:path w="7200" h="28854" extrusionOk="0">
                  <a:moveTo>
                    <a:pt x="0" y="0"/>
                  </a:moveTo>
                  <a:lnTo>
                    <a:pt x="0" y="28854"/>
                  </a:lnTo>
                  <a:lnTo>
                    <a:pt x="7200" y="28854"/>
                  </a:lnTo>
                  <a:lnTo>
                    <a:pt x="7200" y="0"/>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2" name="Google Shape;352;p7"/>
            <p:cNvSpPr/>
            <p:nvPr/>
          </p:nvSpPr>
          <p:spPr>
            <a:xfrm>
              <a:off x="3904032" y="4491616"/>
              <a:ext cx="228640" cy="651872"/>
            </a:xfrm>
            <a:custGeom>
              <a:avLst/>
              <a:gdLst/>
              <a:ahLst/>
              <a:cxnLst/>
              <a:rect l="l" t="t" r="r" b="b"/>
              <a:pathLst>
                <a:path w="7145" h="20371" extrusionOk="0">
                  <a:moveTo>
                    <a:pt x="1" y="0"/>
                  </a:moveTo>
                  <a:lnTo>
                    <a:pt x="1" y="20371"/>
                  </a:lnTo>
                  <a:lnTo>
                    <a:pt x="7145" y="20371"/>
                  </a:lnTo>
                  <a:lnTo>
                    <a:pt x="7145" y="0"/>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3" name="Google Shape;353;p7"/>
            <p:cNvSpPr/>
            <p:nvPr/>
          </p:nvSpPr>
          <p:spPr>
            <a:xfrm>
              <a:off x="4180864" y="4284448"/>
              <a:ext cx="230432" cy="859040"/>
            </a:xfrm>
            <a:custGeom>
              <a:avLst/>
              <a:gdLst/>
              <a:ahLst/>
              <a:cxnLst/>
              <a:rect l="l" t="t" r="r" b="b"/>
              <a:pathLst>
                <a:path w="7201" h="26845" extrusionOk="0">
                  <a:moveTo>
                    <a:pt x="0" y="0"/>
                  </a:moveTo>
                  <a:lnTo>
                    <a:pt x="0" y="26845"/>
                  </a:lnTo>
                  <a:lnTo>
                    <a:pt x="7200" y="26845"/>
                  </a:lnTo>
                  <a:lnTo>
                    <a:pt x="7200" y="0"/>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4" name="Google Shape;354;p7"/>
            <p:cNvSpPr/>
            <p:nvPr/>
          </p:nvSpPr>
          <p:spPr>
            <a:xfrm>
              <a:off x="4457696" y="4004032"/>
              <a:ext cx="230400" cy="1139456"/>
            </a:xfrm>
            <a:custGeom>
              <a:avLst/>
              <a:gdLst/>
              <a:ahLst/>
              <a:cxnLst/>
              <a:rect l="l" t="t" r="r" b="b"/>
              <a:pathLst>
                <a:path w="7200" h="35608" extrusionOk="0">
                  <a:moveTo>
                    <a:pt x="0" y="1"/>
                  </a:moveTo>
                  <a:lnTo>
                    <a:pt x="0" y="35608"/>
                  </a:lnTo>
                  <a:lnTo>
                    <a:pt x="7200" y="35608"/>
                  </a:lnTo>
                  <a:lnTo>
                    <a:pt x="7200"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5" name="Google Shape;355;p7"/>
            <p:cNvSpPr/>
            <p:nvPr/>
          </p:nvSpPr>
          <p:spPr>
            <a:xfrm>
              <a:off x="4734496" y="3821888"/>
              <a:ext cx="230432" cy="1321600"/>
            </a:xfrm>
            <a:custGeom>
              <a:avLst/>
              <a:gdLst/>
              <a:ahLst/>
              <a:cxnLst/>
              <a:rect l="l" t="t" r="r" b="b"/>
              <a:pathLst>
                <a:path w="7201" h="41300" extrusionOk="0">
                  <a:moveTo>
                    <a:pt x="1" y="0"/>
                  </a:moveTo>
                  <a:lnTo>
                    <a:pt x="1" y="41300"/>
                  </a:lnTo>
                  <a:lnTo>
                    <a:pt x="7200" y="41300"/>
                  </a:lnTo>
                  <a:lnTo>
                    <a:pt x="7200" y="0"/>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6" name="Google Shape;356;p7"/>
            <p:cNvSpPr/>
            <p:nvPr/>
          </p:nvSpPr>
          <p:spPr>
            <a:xfrm>
              <a:off x="5011328" y="3514688"/>
              <a:ext cx="230400" cy="1628800"/>
            </a:xfrm>
            <a:custGeom>
              <a:avLst/>
              <a:gdLst/>
              <a:ahLst/>
              <a:cxnLst/>
              <a:rect l="l" t="t" r="r" b="b"/>
              <a:pathLst>
                <a:path w="7200" h="50900" extrusionOk="0">
                  <a:moveTo>
                    <a:pt x="0" y="1"/>
                  </a:moveTo>
                  <a:lnTo>
                    <a:pt x="0" y="50900"/>
                  </a:lnTo>
                  <a:lnTo>
                    <a:pt x="7200" y="50900"/>
                  </a:lnTo>
                  <a:lnTo>
                    <a:pt x="7200"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7" name="Google Shape;357;p7"/>
            <p:cNvSpPr/>
            <p:nvPr/>
          </p:nvSpPr>
          <p:spPr>
            <a:xfrm>
              <a:off x="5289920" y="3939744"/>
              <a:ext cx="228640" cy="1203744"/>
            </a:xfrm>
            <a:custGeom>
              <a:avLst/>
              <a:gdLst/>
              <a:ahLst/>
              <a:cxnLst/>
              <a:rect l="l" t="t" r="r" b="b"/>
              <a:pathLst>
                <a:path w="7145" h="37617" extrusionOk="0">
                  <a:moveTo>
                    <a:pt x="1" y="1"/>
                  </a:moveTo>
                  <a:lnTo>
                    <a:pt x="1" y="37617"/>
                  </a:lnTo>
                  <a:lnTo>
                    <a:pt x="7145" y="37617"/>
                  </a:lnTo>
                  <a:lnTo>
                    <a:pt x="7145"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8" name="Google Shape;358;p7"/>
            <p:cNvSpPr/>
            <p:nvPr/>
          </p:nvSpPr>
          <p:spPr>
            <a:xfrm>
              <a:off x="5566752" y="3704000"/>
              <a:ext cx="230432" cy="1439488"/>
            </a:xfrm>
            <a:custGeom>
              <a:avLst/>
              <a:gdLst/>
              <a:ahLst/>
              <a:cxnLst/>
              <a:rect l="l" t="t" r="r" b="b"/>
              <a:pathLst>
                <a:path w="7201" h="44984" extrusionOk="0">
                  <a:moveTo>
                    <a:pt x="0" y="1"/>
                  </a:moveTo>
                  <a:lnTo>
                    <a:pt x="0" y="44984"/>
                  </a:lnTo>
                  <a:lnTo>
                    <a:pt x="7200" y="44984"/>
                  </a:lnTo>
                  <a:lnTo>
                    <a:pt x="7200"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9" name="Google Shape;359;p7"/>
            <p:cNvSpPr/>
            <p:nvPr/>
          </p:nvSpPr>
          <p:spPr>
            <a:xfrm>
              <a:off x="5843584" y="3821888"/>
              <a:ext cx="230400" cy="1321600"/>
            </a:xfrm>
            <a:custGeom>
              <a:avLst/>
              <a:gdLst/>
              <a:ahLst/>
              <a:cxnLst/>
              <a:rect l="l" t="t" r="r" b="b"/>
              <a:pathLst>
                <a:path w="7200" h="41300" extrusionOk="0">
                  <a:moveTo>
                    <a:pt x="0" y="0"/>
                  </a:moveTo>
                  <a:lnTo>
                    <a:pt x="0" y="41300"/>
                  </a:lnTo>
                  <a:lnTo>
                    <a:pt x="7200" y="41300"/>
                  </a:lnTo>
                  <a:lnTo>
                    <a:pt x="7200" y="0"/>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0" name="Google Shape;360;p7"/>
            <p:cNvSpPr/>
            <p:nvPr/>
          </p:nvSpPr>
          <p:spPr>
            <a:xfrm>
              <a:off x="6120384" y="4329088"/>
              <a:ext cx="230432" cy="814400"/>
            </a:xfrm>
            <a:custGeom>
              <a:avLst/>
              <a:gdLst/>
              <a:ahLst/>
              <a:cxnLst/>
              <a:rect l="l" t="t" r="r" b="b"/>
              <a:pathLst>
                <a:path w="7201" h="25450" extrusionOk="0">
                  <a:moveTo>
                    <a:pt x="1" y="0"/>
                  </a:moveTo>
                  <a:lnTo>
                    <a:pt x="1" y="25450"/>
                  </a:lnTo>
                  <a:lnTo>
                    <a:pt x="7200" y="25450"/>
                  </a:lnTo>
                  <a:lnTo>
                    <a:pt x="7200" y="0"/>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1" name="Google Shape;361;p7"/>
            <p:cNvSpPr/>
            <p:nvPr/>
          </p:nvSpPr>
          <p:spPr>
            <a:xfrm>
              <a:off x="6399008" y="4120128"/>
              <a:ext cx="228608" cy="1023360"/>
            </a:xfrm>
            <a:custGeom>
              <a:avLst/>
              <a:gdLst/>
              <a:ahLst/>
              <a:cxnLst/>
              <a:rect l="l" t="t" r="r" b="b"/>
              <a:pathLst>
                <a:path w="7144" h="31980" extrusionOk="0">
                  <a:moveTo>
                    <a:pt x="0" y="1"/>
                  </a:moveTo>
                  <a:lnTo>
                    <a:pt x="0" y="31980"/>
                  </a:lnTo>
                  <a:lnTo>
                    <a:pt x="7144" y="31980"/>
                  </a:lnTo>
                  <a:lnTo>
                    <a:pt x="7144"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2" name="Google Shape;362;p7"/>
            <p:cNvSpPr/>
            <p:nvPr/>
          </p:nvSpPr>
          <p:spPr>
            <a:xfrm>
              <a:off x="6675808" y="4538048"/>
              <a:ext cx="230432" cy="605440"/>
            </a:xfrm>
            <a:custGeom>
              <a:avLst/>
              <a:gdLst/>
              <a:ahLst/>
              <a:cxnLst/>
              <a:rect l="l" t="t" r="r" b="b"/>
              <a:pathLst>
                <a:path w="7201" h="18920" extrusionOk="0">
                  <a:moveTo>
                    <a:pt x="1" y="0"/>
                  </a:moveTo>
                  <a:lnTo>
                    <a:pt x="1" y="18920"/>
                  </a:lnTo>
                  <a:lnTo>
                    <a:pt x="7200" y="18920"/>
                  </a:lnTo>
                  <a:lnTo>
                    <a:pt x="7200" y="0"/>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3" name="Google Shape;363;p7"/>
            <p:cNvSpPr/>
            <p:nvPr/>
          </p:nvSpPr>
          <p:spPr>
            <a:xfrm>
              <a:off x="6952640" y="3939744"/>
              <a:ext cx="230432" cy="1203744"/>
            </a:xfrm>
            <a:custGeom>
              <a:avLst/>
              <a:gdLst/>
              <a:ahLst/>
              <a:cxnLst/>
              <a:rect l="l" t="t" r="r" b="b"/>
              <a:pathLst>
                <a:path w="7201" h="37617" extrusionOk="0">
                  <a:moveTo>
                    <a:pt x="0" y="1"/>
                  </a:moveTo>
                  <a:lnTo>
                    <a:pt x="0" y="37617"/>
                  </a:lnTo>
                  <a:lnTo>
                    <a:pt x="7200" y="37617"/>
                  </a:lnTo>
                  <a:lnTo>
                    <a:pt x="7200"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4" name="Google Shape;364;p7"/>
            <p:cNvSpPr/>
            <p:nvPr/>
          </p:nvSpPr>
          <p:spPr>
            <a:xfrm>
              <a:off x="7229472" y="4220160"/>
              <a:ext cx="230400" cy="923328"/>
            </a:xfrm>
            <a:custGeom>
              <a:avLst/>
              <a:gdLst/>
              <a:ahLst/>
              <a:cxnLst/>
              <a:rect l="l" t="t" r="r" b="b"/>
              <a:pathLst>
                <a:path w="7200" h="28854" extrusionOk="0">
                  <a:moveTo>
                    <a:pt x="0" y="0"/>
                  </a:moveTo>
                  <a:lnTo>
                    <a:pt x="0" y="28854"/>
                  </a:lnTo>
                  <a:lnTo>
                    <a:pt x="7200" y="28854"/>
                  </a:lnTo>
                  <a:lnTo>
                    <a:pt x="7200" y="0"/>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5" name="Google Shape;365;p7"/>
            <p:cNvSpPr/>
            <p:nvPr/>
          </p:nvSpPr>
          <p:spPr>
            <a:xfrm>
              <a:off x="7506272" y="3768288"/>
              <a:ext cx="230432" cy="1375200"/>
            </a:xfrm>
            <a:custGeom>
              <a:avLst/>
              <a:gdLst/>
              <a:ahLst/>
              <a:cxnLst/>
              <a:rect l="l" t="t" r="r" b="b"/>
              <a:pathLst>
                <a:path w="7201" h="42975" extrusionOk="0">
                  <a:moveTo>
                    <a:pt x="1" y="1"/>
                  </a:moveTo>
                  <a:lnTo>
                    <a:pt x="1" y="42975"/>
                  </a:lnTo>
                  <a:lnTo>
                    <a:pt x="7200" y="42975"/>
                  </a:lnTo>
                  <a:lnTo>
                    <a:pt x="7200"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6" name="Google Shape;366;p7"/>
            <p:cNvSpPr/>
            <p:nvPr/>
          </p:nvSpPr>
          <p:spPr>
            <a:xfrm>
              <a:off x="7784896" y="4004032"/>
              <a:ext cx="228608" cy="1139456"/>
            </a:xfrm>
            <a:custGeom>
              <a:avLst/>
              <a:gdLst/>
              <a:ahLst/>
              <a:cxnLst/>
              <a:rect l="l" t="t" r="r" b="b"/>
              <a:pathLst>
                <a:path w="7144" h="35608" extrusionOk="0">
                  <a:moveTo>
                    <a:pt x="0" y="1"/>
                  </a:moveTo>
                  <a:lnTo>
                    <a:pt x="0" y="35608"/>
                  </a:lnTo>
                  <a:lnTo>
                    <a:pt x="7144" y="35608"/>
                  </a:lnTo>
                  <a:lnTo>
                    <a:pt x="7144"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7" name="Google Shape;367;p7"/>
            <p:cNvSpPr/>
            <p:nvPr/>
          </p:nvSpPr>
          <p:spPr>
            <a:xfrm>
              <a:off x="8061696" y="3596864"/>
              <a:ext cx="230432" cy="1546624"/>
            </a:xfrm>
            <a:custGeom>
              <a:avLst/>
              <a:gdLst/>
              <a:ahLst/>
              <a:cxnLst/>
              <a:rect l="l" t="t" r="r" b="b"/>
              <a:pathLst>
                <a:path w="7201" h="48332" extrusionOk="0">
                  <a:moveTo>
                    <a:pt x="1" y="0"/>
                  </a:moveTo>
                  <a:lnTo>
                    <a:pt x="1" y="48332"/>
                  </a:lnTo>
                  <a:lnTo>
                    <a:pt x="7200" y="48332"/>
                  </a:lnTo>
                  <a:lnTo>
                    <a:pt x="7200" y="0"/>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8" name="Google Shape;368;p7"/>
            <p:cNvSpPr/>
            <p:nvPr/>
          </p:nvSpPr>
          <p:spPr>
            <a:xfrm>
              <a:off x="8338528" y="3514688"/>
              <a:ext cx="230400" cy="1628800"/>
            </a:xfrm>
            <a:custGeom>
              <a:avLst/>
              <a:gdLst/>
              <a:ahLst/>
              <a:cxnLst/>
              <a:rect l="l" t="t" r="r" b="b"/>
              <a:pathLst>
                <a:path w="7200" h="50900" extrusionOk="0">
                  <a:moveTo>
                    <a:pt x="0" y="1"/>
                  </a:moveTo>
                  <a:lnTo>
                    <a:pt x="0" y="50900"/>
                  </a:lnTo>
                  <a:lnTo>
                    <a:pt x="7200" y="50900"/>
                  </a:lnTo>
                  <a:lnTo>
                    <a:pt x="7200"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9" name="Google Shape;369;p7"/>
            <p:cNvSpPr/>
            <p:nvPr/>
          </p:nvSpPr>
          <p:spPr>
            <a:xfrm>
              <a:off x="8615360" y="3939744"/>
              <a:ext cx="230400" cy="1203744"/>
            </a:xfrm>
            <a:custGeom>
              <a:avLst/>
              <a:gdLst/>
              <a:ahLst/>
              <a:cxnLst/>
              <a:rect l="l" t="t" r="r" b="b"/>
              <a:pathLst>
                <a:path w="7200" h="37617" extrusionOk="0">
                  <a:moveTo>
                    <a:pt x="0" y="1"/>
                  </a:moveTo>
                  <a:lnTo>
                    <a:pt x="0" y="37617"/>
                  </a:lnTo>
                  <a:lnTo>
                    <a:pt x="7200" y="37617"/>
                  </a:lnTo>
                  <a:lnTo>
                    <a:pt x="7200"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0" name="Google Shape;370;p7"/>
            <p:cNvSpPr/>
            <p:nvPr/>
          </p:nvSpPr>
          <p:spPr>
            <a:xfrm>
              <a:off x="8893952" y="3596864"/>
              <a:ext cx="228640" cy="1546624"/>
            </a:xfrm>
            <a:custGeom>
              <a:avLst/>
              <a:gdLst/>
              <a:ahLst/>
              <a:cxnLst/>
              <a:rect l="l" t="t" r="r" b="b"/>
              <a:pathLst>
                <a:path w="7145" h="48332" extrusionOk="0">
                  <a:moveTo>
                    <a:pt x="1" y="0"/>
                  </a:moveTo>
                  <a:lnTo>
                    <a:pt x="1" y="48332"/>
                  </a:lnTo>
                  <a:lnTo>
                    <a:pt x="7144" y="48332"/>
                  </a:lnTo>
                  <a:lnTo>
                    <a:pt x="7144" y="0"/>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71" name="Google Shape;371;p7"/>
          <p:cNvGrpSpPr/>
          <p:nvPr/>
        </p:nvGrpSpPr>
        <p:grpSpPr>
          <a:xfrm>
            <a:off x="28550" y="4360998"/>
            <a:ext cx="9094048" cy="782671"/>
            <a:chOff x="28544" y="4157632"/>
            <a:chExt cx="9094048" cy="985856"/>
          </a:xfrm>
        </p:grpSpPr>
        <p:sp>
          <p:nvSpPr>
            <p:cNvPr id="372" name="Google Shape;372;p7"/>
            <p:cNvSpPr/>
            <p:nvPr/>
          </p:nvSpPr>
          <p:spPr>
            <a:xfrm>
              <a:off x="435744" y="4782720"/>
              <a:ext cx="92896" cy="360768"/>
            </a:xfrm>
            <a:custGeom>
              <a:avLst/>
              <a:gdLst/>
              <a:ahLst/>
              <a:cxnLst/>
              <a:rect l="l" t="t" r="r" b="b"/>
              <a:pathLst>
                <a:path w="2903" h="11274" extrusionOk="0">
                  <a:moveTo>
                    <a:pt x="1" y="0"/>
                  </a:moveTo>
                  <a:lnTo>
                    <a:pt x="1" y="11274"/>
                  </a:lnTo>
                  <a:lnTo>
                    <a:pt x="2903" y="11274"/>
                  </a:lnTo>
                  <a:lnTo>
                    <a:pt x="2903" y="0"/>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3" name="Google Shape;373;p7"/>
            <p:cNvSpPr/>
            <p:nvPr/>
          </p:nvSpPr>
          <p:spPr>
            <a:xfrm>
              <a:off x="300032" y="4638048"/>
              <a:ext cx="92896" cy="505440"/>
            </a:xfrm>
            <a:custGeom>
              <a:avLst/>
              <a:gdLst/>
              <a:ahLst/>
              <a:cxnLst/>
              <a:rect l="l" t="t" r="r" b="b"/>
              <a:pathLst>
                <a:path w="2903" h="15795" extrusionOk="0">
                  <a:moveTo>
                    <a:pt x="0" y="1"/>
                  </a:moveTo>
                  <a:lnTo>
                    <a:pt x="0" y="15795"/>
                  </a:lnTo>
                  <a:lnTo>
                    <a:pt x="2902" y="15795"/>
                  </a:lnTo>
                  <a:lnTo>
                    <a:pt x="2902"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4" name="Google Shape;374;p7"/>
            <p:cNvSpPr/>
            <p:nvPr/>
          </p:nvSpPr>
          <p:spPr>
            <a:xfrm>
              <a:off x="164288" y="4571968"/>
              <a:ext cx="92896" cy="571520"/>
            </a:xfrm>
            <a:custGeom>
              <a:avLst/>
              <a:gdLst/>
              <a:ahLst/>
              <a:cxnLst/>
              <a:rect l="l" t="t" r="r" b="b"/>
              <a:pathLst>
                <a:path w="2903" h="17860" extrusionOk="0">
                  <a:moveTo>
                    <a:pt x="1" y="1"/>
                  </a:moveTo>
                  <a:lnTo>
                    <a:pt x="1" y="17860"/>
                  </a:lnTo>
                  <a:lnTo>
                    <a:pt x="2903" y="17860"/>
                  </a:lnTo>
                  <a:lnTo>
                    <a:pt x="2903"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5" name="Google Shape;375;p7"/>
            <p:cNvSpPr/>
            <p:nvPr/>
          </p:nvSpPr>
          <p:spPr>
            <a:xfrm>
              <a:off x="28544" y="4739840"/>
              <a:ext cx="92928" cy="403648"/>
            </a:xfrm>
            <a:custGeom>
              <a:avLst/>
              <a:gdLst/>
              <a:ahLst/>
              <a:cxnLst/>
              <a:rect l="l" t="t" r="r" b="b"/>
              <a:pathLst>
                <a:path w="2904" h="12614" extrusionOk="0">
                  <a:moveTo>
                    <a:pt x="1" y="1"/>
                  </a:moveTo>
                  <a:lnTo>
                    <a:pt x="1" y="12614"/>
                  </a:lnTo>
                  <a:lnTo>
                    <a:pt x="2903" y="12614"/>
                  </a:lnTo>
                  <a:lnTo>
                    <a:pt x="2903"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6" name="Google Shape;376;p7"/>
            <p:cNvSpPr/>
            <p:nvPr/>
          </p:nvSpPr>
          <p:spPr>
            <a:xfrm>
              <a:off x="712576" y="4571968"/>
              <a:ext cx="94688" cy="571520"/>
            </a:xfrm>
            <a:custGeom>
              <a:avLst/>
              <a:gdLst/>
              <a:ahLst/>
              <a:cxnLst/>
              <a:rect l="l" t="t" r="r" b="b"/>
              <a:pathLst>
                <a:path w="2959" h="17860" extrusionOk="0">
                  <a:moveTo>
                    <a:pt x="0" y="1"/>
                  </a:moveTo>
                  <a:lnTo>
                    <a:pt x="0" y="17860"/>
                  </a:lnTo>
                  <a:lnTo>
                    <a:pt x="2958" y="17860"/>
                  </a:lnTo>
                  <a:lnTo>
                    <a:pt x="2958"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7" name="Google Shape;377;p7"/>
            <p:cNvSpPr/>
            <p:nvPr/>
          </p:nvSpPr>
          <p:spPr>
            <a:xfrm>
              <a:off x="576832" y="4752352"/>
              <a:ext cx="94688" cy="391136"/>
            </a:xfrm>
            <a:custGeom>
              <a:avLst/>
              <a:gdLst/>
              <a:ahLst/>
              <a:cxnLst/>
              <a:rect l="l" t="t" r="r" b="b"/>
              <a:pathLst>
                <a:path w="2959" h="12223" extrusionOk="0">
                  <a:moveTo>
                    <a:pt x="1" y="1"/>
                  </a:moveTo>
                  <a:lnTo>
                    <a:pt x="1" y="12223"/>
                  </a:lnTo>
                  <a:lnTo>
                    <a:pt x="2959" y="12223"/>
                  </a:lnTo>
                  <a:lnTo>
                    <a:pt x="2959"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8" name="Google Shape;378;p7"/>
            <p:cNvSpPr/>
            <p:nvPr/>
          </p:nvSpPr>
          <p:spPr>
            <a:xfrm>
              <a:off x="989408" y="4386240"/>
              <a:ext cx="94656" cy="757248"/>
            </a:xfrm>
            <a:custGeom>
              <a:avLst/>
              <a:gdLst/>
              <a:ahLst/>
              <a:cxnLst/>
              <a:rect l="l" t="t" r="r" b="b"/>
              <a:pathLst>
                <a:path w="2958" h="23664" extrusionOk="0">
                  <a:moveTo>
                    <a:pt x="0" y="0"/>
                  </a:moveTo>
                  <a:lnTo>
                    <a:pt x="0" y="23664"/>
                  </a:lnTo>
                  <a:lnTo>
                    <a:pt x="2958" y="23664"/>
                  </a:lnTo>
                  <a:lnTo>
                    <a:pt x="2958" y="0"/>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9" name="Google Shape;379;p7"/>
            <p:cNvSpPr/>
            <p:nvPr/>
          </p:nvSpPr>
          <p:spPr>
            <a:xfrm>
              <a:off x="853664" y="4500544"/>
              <a:ext cx="94688" cy="642944"/>
            </a:xfrm>
            <a:custGeom>
              <a:avLst/>
              <a:gdLst/>
              <a:ahLst/>
              <a:cxnLst/>
              <a:rect l="l" t="t" r="r" b="b"/>
              <a:pathLst>
                <a:path w="2959" h="20092" extrusionOk="0">
                  <a:moveTo>
                    <a:pt x="0" y="0"/>
                  </a:moveTo>
                  <a:lnTo>
                    <a:pt x="0" y="20092"/>
                  </a:lnTo>
                  <a:lnTo>
                    <a:pt x="2958" y="20092"/>
                  </a:lnTo>
                  <a:lnTo>
                    <a:pt x="2958" y="0"/>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0" name="Google Shape;380;p7"/>
            <p:cNvSpPr/>
            <p:nvPr/>
          </p:nvSpPr>
          <p:spPr>
            <a:xfrm>
              <a:off x="1266208" y="4721984"/>
              <a:ext cx="94688" cy="421504"/>
            </a:xfrm>
            <a:custGeom>
              <a:avLst/>
              <a:gdLst/>
              <a:ahLst/>
              <a:cxnLst/>
              <a:rect l="l" t="t" r="r" b="b"/>
              <a:pathLst>
                <a:path w="2959" h="13172" extrusionOk="0">
                  <a:moveTo>
                    <a:pt x="1" y="1"/>
                  </a:moveTo>
                  <a:lnTo>
                    <a:pt x="1" y="13172"/>
                  </a:lnTo>
                  <a:lnTo>
                    <a:pt x="2959" y="13172"/>
                  </a:lnTo>
                  <a:lnTo>
                    <a:pt x="2959"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1" name="Google Shape;381;p7"/>
            <p:cNvSpPr/>
            <p:nvPr/>
          </p:nvSpPr>
          <p:spPr>
            <a:xfrm>
              <a:off x="1130496" y="4518400"/>
              <a:ext cx="94688" cy="625088"/>
            </a:xfrm>
            <a:custGeom>
              <a:avLst/>
              <a:gdLst/>
              <a:ahLst/>
              <a:cxnLst/>
              <a:rect l="l" t="t" r="r" b="b"/>
              <a:pathLst>
                <a:path w="2959" h="19534" extrusionOk="0">
                  <a:moveTo>
                    <a:pt x="0" y="0"/>
                  </a:moveTo>
                  <a:lnTo>
                    <a:pt x="0" y="19534"/>
                  </a:lnTo>
                  <a:lnTo>
                    <a:pt x="2958" y="19534"/>
                  </a:lnTo>
                  <a:lnTo>
                    <a:pt x="2958" y="0"/>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2" name="Google Shape;382;p7"/>
            <p:cNvSpPr/>
            <p:nvPr/>
          </p:nvSpPr>
          <p:spPr>
            <a:xfrm>
              <a:off x="1543040" y="4571968"/>
              <a:ext cx="94688" cy="571520"/>
            </a:xfrm>
            <a:custGeom>
              <a:avLst/>
              <a:gdLst/>
              <a:ahLst/>
              <a:cxnLst/>
              <a:rect l="l" t="t" r="r" b="b"/>
              <a:pathLst>
                <a:path w="2959" h="17860" extrusionOk="0">
                  <a:moveTo>
                    <a:pt x="0" y="1"/>
                  </a:moveTo>
                  <a:lnTo>
                    <a:pt x="0" y="17860"/>
                  </a:lnTo>
                  <a:lnTo>
                    <a:pt x="2958" y="17860"/>
                  </a:lnTo>
                  <a:lnTo>
                    <a:pt x="2958"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3" name="Google Shape;383;p7"/>
            <p:cNvSpPr/>
            <p:nvPr/>
          </p:nvSpPr>
          <p:spPr>
            <a:xfrm>
              <a:off x="1407296" y="4721984"/>
              <a:ext cx="94688" cy="421504"/>
            </a:xfrm>
            <a:custGeom>
              <a:avLst/>
              <a:gdLst/>
              <a:ahLst/>
              <a:cxnLst/>
              <a:rect l="l" t="t" r="r" b="b"/>
              <a:pathLst>
                <a:path w="2959" h="13172" extrusionOk="0">
                  <a:moveTo>
                    <a:pt x="1" y="1"/>
                  </a:moveTo>
                  <a:lnTo>
                    <a:pt x="1" y="13172"/>
                  </a:lnTo>
                  <a:lnTo>
                    <a:pt x="2959" y="13172"/>
                  </a:lnTo>
                  <a:lnTo>
                    <a:pt x="2959"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4" name="Google Shape;384;p7"/>
            <p:cNvSpPr/>
            <p:nvPr/>
          </p:nvSpPr>
          <p:spPr>
            <a:xfrm>
              <a:off x="1821632" y="4457664"/>
              <a:ext cx="92896" cy="685824"/>
            </a:xfrm>
            <a:custGeom>
              <a:avLst/>
              <a:gdLst/>
              <a:ahLst/>
              <a:cxnLst/>
              <a:rect l="l" t="t" r="r" b="b"/>
              <a:pathLst>
                <a:path w="2903" h="21432" extrusionOk="0">
                  <a:moveTo>
                    <a:pt x="1" y="1"/>
                  </a:moveTo>
                  <a:lnTo>
                    <a:pt x="1" y="21432"/>
                  </a:lnTo>
                  <a:lnTo>
                    <a:pt x="2903" y="21432"/>
                  </a:lnTo>
                  <a:lnTo>
                    <a:pt x="2903"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5" name="Google Shape;385;p7"/>
            <p:cNvSpPr/>
            <p:nvPr/>
          </p:nvSpPr>
          <p:spPr>
            <a:xfrm>
              <a:off x="1685920" y="4638048"/>
              <a:ext cx="94688" cy="505440"/>
            </a:xfrm>
            <a:custGeom>
              <a:avLst/>
              <a:gdLst/>
              <a:ahLst/>
              <a:cxnLst/>
              <a:rect l="l" t="t" r="r" b="b"/>
              <a:pathLst>
                <a:path w="2959" h="15795" extrusionOk="0">
                  <a:moveTo>
                    <a:pt x="0" y="1"/>
                  </a:moveTo>
                  <a:lnTo>
                    <a:pt x="0" y="15795"/>
                  </a:lnTo>
                  <a:lnTo>
                    <a:pt x="2958" y="15795"/>
                  </a:lnTo>
                  <a:lnTo>
                    <a:pt x="2958"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6" name="Google Shape;386;p7"/>
            <p:cNvSpPr/>
            <p:nvPr/>
          </p:nvSpPr>
          <p:spPr>
            <a:xfrm>
              <a:off x="2098464" y="4386240"/>
              <a:ext cx="94688" cy="757248"/>
            </a:xfrm>
            <a:custGeom>
              <a:avLst/>
              <a:gdLst/>
              <a:ahLst/>
              <a:cxnLst/>
              <a:rect l="l" t="t" r="r" b="b"/>
              <a:pathLst>
                <a:path w="2959" h="23664" extrusionOk="0">
                  <a:moveTo>
                    <a:pt x="0" y="0"/>
                  </a:moveTo>
                  <a:lnTo>
                    <a:pt x="0" y="23664"/>
                  </a:lnTo>
                  <a:lnTo>
                    <a:pt x="2958" y="23664"/>
                  </a:lnTo>
                  <a:lnTo>
                    <a:pt x="2958" y="0"/>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7" name="Google Shape;387;p7"/>
            <p:cNvSpPr/>
            <p:nvPr/>
          </p:nvSpPr>
          <p:spPr>
            <a:xfrm>
              <a:off x="1962720" y="4457664"/>
              <a:ext cx="94688" cy="685824"/>
            </a:xfrm>
            <a:custGeom>
              <a:avLst/>
              <a:gdLst/>
              <a:ahLst/>
              <a:cxnLst/>
              <a:rect l="l" t="t" r="r" b="b"/>
              <a:pathLst>
                <a:path w="2959" h="21432" extrusionOk="0">
                  <a:moveTo>
                    <a:pt x="1" y="1"/>
                  </a:moveTo>
                  <a:lnTo>
                    <a:pt x="1" y="21432"/>
                  </a:lnTo>
                  <a:lnTo>
                    <a:pt x="2959" y="21432"/>
                  </a:lnTo>
                  <a:lnTo>
                    <a:pt x="2959"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8" name="Google Shape;388;p7"/>
            <p:cNvSpPr/>
            <p:nvPr/>
          </p:nvSpPr>
          <p:spPr>
            <a:xfrm>
              <a:off x="2375296" y="4711264"/>
              <a:ext cx="94656" cy="432224"/>
            </a:xfrm>
            <a:custGeom>
              <a:avLst/>
              <a:gdLst/>
              <a:ahLst/>
              <a:cxnLst/>
              <a:rect l="l" t="t" r="r" b="b"/>
              <a:pathLst>
                <a:path w="2958" h="13507" extrusionOk="0">
                  <a:moveTo>
                    <a:pt x="0" y="1"/>
                  </a:moveTo>
                  <a:lnTo>
                    <a:pt x="0" y="13507"/>
                  </a:lnTo>
                  <a:lnTo>
                    <a:pt x="2958" y="13507"/>
                  </a:lnTo>
                  <a:lnTo>
                    <a:pt x="2958"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9" name="Google Shape;389;p7"/>
            <p:cNvSpPr/>
            <p:nvPr/>
          </p:nvSpPr>
          <p:spPr>
            <a:xfrm>
              <a:off x="2239552" y="4536256"/>
              <a:ext cx="94688" cy="607232"/>
            </a:xfrm>
            <a:custGeom>
              <a:avLst/>
              <a:gdLst/>
              <a:ahLst/>
              <a:cxnLst/>
              <a:rect l="l" t="t" r="r" b="b"/>
              <a:pathLst>
                <a:path w="2959" h="18976" extrusionOk="0">
                  <a:moveTo>
                    <a:pt x="0" y="0"/>
                  </a:moveTo>
                  <a:lnTo>
                    <a:pt x="0" y="18976"/>
                  </a:lnTo>
                  <a:lnTo>
                    <a:pt x="2958" y="18976"/>
                  </a:lnTo>
                  <a:lnTo>
                    <a:pt x="2958" y="0"/>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0" name="Google Shape;390;p7"/>
            <p:cNvSpPr/>
            <p:nvPr/>
          </p:nvSpPr>
          <p:spPr>
            <a:xfrm>
              <a:off x="2652096" y="4704128"/>
              <a:ext cx="94688" cy="439360"/>
            </a:xfrm>
            <a:custGeom>
              <a:avLst/>
              <a:gdLst/>
              <a:ahLst/>
              <a:cxnLst/>
              <a:rect l="l" t="t" r="r" b="b"/>
              <a:pathLst>
                <a:path w="2959" h="13730" extrusionOk="0">
                  <a:moveTo>
                    <a:pt x="1" y="1"/>
                  </a:moveTo>
                  <a:lnTo>
                    <a:pt x="1" y="13730"/>
                  </a:lnTo>
                  <a:lnTo>
                    <a:pt x="2959" y="13730"/>
                  </a:lnTo>
                  <a:lnTo>
                    <a:pt x="2959"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1" name="Google Shape;391;p7"/>
            <p:cNvSpPr/>
            <p:nvPr/>
          </p:nvSpPr>
          <p:spPr>
            <a:xfrm>
              <a:off x="2516384" y="4764864"/>
              <a:ext cx="94688" cy="378624"/>
            </a:xfrm>
            <a:custGeom>
              <a:avLst/>
              <a:gdLst/>
              <a:ahLst/>
              <a:cxnLst/>
              <a:rect l="l" t="t" r="r" b="b"/>
              <a:pathLst>
                <a:path w="2959" h="11832" extrusionOk="0">
                  <a:moveTo>
                    <a:pt x="0" y="0"/>
                  </a:moveTo>
                  <a:lnTo>
                    <a:pt x="0" y="11832"/>
                  </a:lnTo>
                  <a:lnTo>
                    <a:pt x="2958" y="11832"/>
                  </a:lnTo>
                  <a:lnTo>
                    <a:pt x="2958" y="0"/>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2" name="Google Shape;392;p7"/>
            <p:cNvSpPr/>
            <p:nvPr/>
          </p:nvSpPr>
          <p:spPr>
            <a:xfrm>
              <a:off x="2930720" y="4421952"/>
              <a:ext cx="92896" cy="721536"/>
            </a:xfrm>
            <a:custGeom>
              <a:avLst/>
              <a:gdLst/>
              <a:ahLst/>
              <a:cxnLst/>
              <a:rect l="l" t="t" r="r" b="b"/>
              <a:pathLst>
                <a:path w="2903" h="22548" extrusionOk="0">
                  <a:moveTo>
                    <a:pt x="0" y="1"/>
                  </a:moveTo>
                  <a:lnTo>
                    <a:pt x="0" y="22548"/>
                  </a:lnTo>
                  <a:lnTo>
                    <a:pt x="2902" y="22548"/>
                  </a:lnTo>
                  <a:lnTo>
                    <a:pt x="2902"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3" name="Google Shape;393;p7"/>
            <p:cNvSpPr/>
            <p:nvPr/>
          </p:nvSpPr>
          <p:spPr>
            <a:xfrm>
              <a:off x="2794976" y="4638048"/>
              <a:ext cx="92896" cy="505440"/>
            </a:xfrm>
            <a:custGeom>
              <a:avLst/>
              <a:gdLst/>
              <a:ahLst/>
              <a:cxnLst/>
              <a:rect l="l" t="t" r="r" b="b"/>
              <a:pathLst>
                <a:path w="2903" h="15795" extrusionOk="0">
                  <a:moveTo>
                    <a:pt x="1" y="1"/>
                  </a:moveTo>
                  <a:lnTo>
                    <a:pt x="1" y="15795"/>
                  </a:lnTo>
                  <a:lnTo>
                    <a:pt x="2903" y="15795"/>
                  </a:lnTo>
                  <a:lnTo>
                    <a:pt x="2903"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4" name="Google Shape;394;p7"/>
            <p:cNvSpPr/>
            <p:nvPr/>
          </p:nvSpPr>
          <p:spPr>
            <a:xfrm>
              <a:off x="3207520" y="4386240"/>
              <a:ext cx="94688" cy="757248"/>
            </a:xfrm>
            <a:custGeom>
              <a:avLst/>
              <a:gdLst/>
              <a:ahLst/>
              <a:cxnLst/>
              <a:rect l="l" t="t" r="r" b="b"/>
              <a:pathLst>
                <a:path w="2959" h="23664" extrusionOk="0">
                  <a:moveTo>
                    <a:pt x="1" y="0"/>
                  </a:moveTo>
                  <a:lnTo>
                    <a:pt x="1" y="23664"/>
                  </a:lnTo>
                  <a:lnTo>
                    <a:pt x="2959" y="23664"/>
                  </a:lnTo>
                  <a:lnTo>
                    <a:pt x="2959" y="0"/>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5" name="Google Shape;395;p7"/>
            <p:cNvSpPr/>
            <p:nvPr/>
          </p:nvSpPr>
          <p:spPr>
            <a:xfrm>
              <a:off x="3071808" y="4314784"/>
              <a:ext cx="94688" cy="828704"/>
            </a:xfrm>
            <a:custGeom>
              <a:avLst/>
              <a:gdLst/>
              <a:ahLst/>
              <a:cxnLst/>
              <a:rect l="l" t="t" r="r" b="b"/>
              <a:pathLst>
                <a:path w="2959" h="25897" extrusionOk="0">
                  <a:moveTo>
                    <a:pt x="0" y="1"/>
                  </a:moveTo>
                  <a:lnTo>
                    <a:pt x="0" y="25897"/>
                  </a:lnTo>
                  <a:lnTo>
                    <a:pt x="2958" y="25897"/>
                  </a:lnTo>
                  <a:lnTo>
                    <a:pt x="2958"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6" name="Google Shape;396;p7"/>
            <p:cNvSpPr/>
            <p:nvPr/>
          </p:nvSpPr>
          <p:spPr>
            <a:xfrm>
              <a:off x="3484352" y="4530912"/>
              <a:ext cx="94688" cy="612576"/>
            </a:xfrm>
            <a:custGeom>
              <a:avLst/>
              <a:gdLst/>
              <a:ahLst/>
              <a:cxnLst/>
              <a:rect l="l" t="t" r="r" b="b"/>
              <a:pathLst>
                <a:path w="2959" h="19143" extrusionOk="0">
                  <a:moveTo>
                    <a:pt x="0" y="0"/>
                  </a:moveTo>
                  <a:lnTo>
                    <a:pt x="0" y="19143"/>
                  </a:lnTo>
                  <a:lnTo>
                    <a:pt x="2958" y="19143"/>
                  </a:lnTo>
                  <a:lnTo>
                    <a:pt x="2958" y="0"/>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7" name="Google Shape;397;p7"/>
            <p:cNvSpPr/>
            <p:nvPr/>
          </p:nvSpPr>
          <p:spPr>
            <a:xfrm>
              <a:off x="3348608" y="4314784"/>
              <a:ext cx="94688" cy="828704"/>
            </a:xfrm>
            <a:custGeom>
              <a:avLst/>
              <a:gdLst/>
              <a:ahLst/>
              <a:cxnLst/>
              <a:rect l="l" t="t" r="r" b="b"/>
              <a:pathLst>
                <a:path w="2959" h="25897" extrusionOk="0">
                  <a:moveTo>
                    <a:pt x="1" y="1"/>
                  </a:moveTo>
                  <a:lnTo>
                    <a:pt x="1" y="25897"/>
                  </a:lnTo>
                  <a:lnTo>
                    <a:pt x="2959" y="25897"/>
                  </a:lnTo>
                  <a:lnTo>
                    <a:pt x="2959"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8" name="Google Shape;398;p7"/>
            <p:cNvSpPr/>
            <p:nvPr/>
          </p:nvSpPr>
          <p:spPr>
            <a:xfrm>
              <a:off x="3761184" y="4739840"/>
              <a:ext cx="94656" cy="403648"/>
            </a:xfrm>
            <a:custGeom>
              <a:avLst/>
              <a:gdLst/>
              <a:ahLst/>
              <a:cxnLst/>
              <a:rect l="l" t="t" r="r" b="b"/>
              <a:pathLst>
                <a:path w="2958" h="12614" extrusionOk="0">
                  <a:moveTo>
                    <a:pt x="0" y="1"/>
                  </a:moveTo>
                  <a:lnTo>
                    <a:pt x="0" y="12614"/>
                  </a:lnTo>
                  <a:lnTo>
                    <a:pt x="2958" y="12614"/>
                  </a:lnTo>
                  <a:lnTo>
                    <a:pt x="2958"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9" name="Google Shape;399;p7"/>
            <p:cNvSpPr/>
            <p:nvPr/>
          </p:nvSpPr>
          <p:spPr>
            <a:xfrm>
              <a:off x="3625440" y="4457664"/>
              <a:ext cx="94688" cy="685824"/>
            </a:xfrm>
            <a:custGeom>
              <a:avLst/>
              <a:gdLst/>
              <a:ahLst/>
              <a:cxnLst/>
              <a:rect l="l" t="t" r="r" b="b"/>
              <a:pathLst>
                <a:path w="2959" h="21432" extrusionOk="0">
                  <a:moveTo>
                    <a:pt x="0" y="1"/>
                  </a:moveTo>
                  <a:lnTo>
                    <a:pt x="0" y="21432"/>
                  </a:lnTo>
                  <a:lnTo>
                    <a:pt x="2958" y="21432"/>
                  </a:lnTo>
                  <a:lnTo>
                    <a:pt x="2958"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0" name="Google Shape;400;p7"/>
            <p:cNvSpPr/>
            <p:nvPr/>
          </p:nvSpPr>
          <p:spPr>
            <a:xfrm>
              <a:off x="4037984" y="4638048"/>
              <a:ext cx="94688" cy="505440"/>
            </a:xfrm>
            <a:custGeom>
              <a:avLst/>
              <a:gdLst/>
              <a:ahLst/>
              <a:cxnLst/>
              <a:rect l="l" t="t" r="r" b="b"/>
              <a:pathLst>
                <a:path w="2959" h="15795" extrusionOk="0">
                  <a:moveTo>
                    <a:pt x="1" y="1"/>
                  </a:moveTo>
                  <a:lnTo>
                    <a:pt x="1" y="15795"/>
                  </a:lnTo>
                  <a:lnTo>
                    <a:pt x="2959" y="15795"/>
                  </a:lnTo>
                  <a:lnTo>
                    <a:pt x="2959"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1" name="Google Shape;401;p7"/>
            <p:cNvSpPr/>
            <p:nvPr/>
          </p:nvSpPr>
          <p:spPr>
            <a:xfrm>
              <a:off x="3902272" y="4836288"/>
              <a:ext cx="94656" cy="307200"/>
            </a:xfrm>
            <a:custGeom>
              <a:avLst/>
              <a:gdLst/>
              <a:ahLst/>
              <a:cxnLst/>
              <a:rect l="l" t="t" r="r" b="b"/>
              <a:pathLst>
                <a:path w="2958" h="9600" extrusionOk="0">
                  <a:moveTo>
                    <a:pt x="0" y="1"/>
                  </a:moveTo>
                  <a:lnTo>
                    <a:pt x="0" y="9600"/>
                  </a:lnTo>
                  <a:lnTo>
                    <a:pt x="2958" y="9600"/>
                  </a:lnTo>
                  <a:lnTo>
                    <a:pt x="2958"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2" name="Google Shape;402;p7"/>
            <p:cNvSpPr/>
            <p:nvPr/>
          </p:nvSpPr>
          <p:spPr>
            <a:xfrm>
              <a:off x="4316608" y="4638048"/>
              <a:ext cx="94688" cy="505440"/>
            </a:xfrm>
            <a:custGeom>
              <a:avLst/>
              <a:gdLst/>
              <a:ahLst/>
              <a:cxnLst/>
              <a:rect l="l" t="t" r="r" b="b"/>
              <a:pathLst>
                <a:path w="2959" h="15795" extrusionOk="0">
                  <a:moveTo>
                    <a:pt x="0" y="1"/>
                  </a:moveTo>
                  <a:lnTo>
                    <a:pt x="0" y="15795"/>
                  </a:lnTo>
                  <a:lnTo>
                    <a:pt x="2958" y="15795"/>
                  </a:lnTo>
                  <a:lnTo>
                    <a:pt x="2958"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3" name="Google Shape;403;p7"/>
            <p:cNvSpPr/>
            <p:nvPr/>
          </p:nvSpPr>
          <p:spPr>
            <a:xfrm>
              <a:off x="4180864" y="4739840"/>
              <a:ext cx="94688" cy="403648"/>
            </a:xfrm>
            <a:custGeom>
              <a:avLst/>
              <a:gdLst/>
              <a:ahLst/>
              <a:cxnLst/>
              <a:rect l="l" t="t" r="r" b="b"/>
              <a:pathLst>
                <a:path w="2959" h="12614" extrusionOk="0">
                  <a:moveTo>
                    <a:pt x="0" y="1"/>
                  </a:moveTo>
                  <a:lnTo>
                    <a:pt x="0" y="12614"/>
                  </a:lnTo>
                  <a:lnTo>
                    <a:pt x="2958" y="12614"/>
                  </a:lnTo>
                  <a:lnTo>
                    <a:pt x="2958"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4" name="Google Shape;404;p7"/>
            <p:cNvSpPr/>
            <p:nvPr/>
          </p:nvSpPr>
          <p:spPr>
            <a:xfrm>
              <a:off x="4593408" y="4571968"/>
              <a:ext cx="94688" cy="571520"/>
            </a:xfrm>
            <a:custGeom>
              <a:avLst/>
              <a:gdLst/>
              <a:ahLst/>
              <a:cxnLst/>
              <a:rect l="l" t="t" r="r" b="b"/>
              <a:pathLst>
                <a:path w="2959" h="17860" extrusionOk="0">
                  <a:moveTo>
                    <a:pt x="1" y="1"/>
                  </a:moveTo>
                  <a:lnTo>
                    <a:pt x="1" y="17860"/>
                  </a:lnTo>
                  <a:lnTo>
                    <a:pt x="2959" y="17860"/>
                  </a:lnTo>
                  <a:lnTo>
                    <a:pt x="2959"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5" name="Google Shape;405;p7"/>
            <p:cNvSpPr/>
            <p:nvPr/>
          </p:nvSpPr>
          <p:spPr>
            <a:xfrm>
              <a:off x="4457696" y="4739840"/>
              <a:ext cx="94688" cy="403648"/>
            </a:xfrm>
            <a:custGeom>
              <a:avLst/>
              <a:gdLst/>
              <a:ahLst/>
              <a:cxnLst/>
              <a:rect l="l" t="t" r="r" b="b"/>
              <a:pathLst>
                <a:path w="2959" h="12614" extrusionOk="0">
                  <a:moveTo>
                    <a:pt x="0" y="1"/>
                  </a:moveTo>
                  <a:lnTo>
                    <a:pt x="0" y="12614"/>
                  </a:lnTo>
                  <a:lnTo>
                    <a:pt x="2958" y="12614"/>
                  </a:lnTo>
                  <a:lnTo>
                    <a:pt x="2958"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6" name="Google Shape;406;p7"/>
            <p:cNvSpPr/>
            <p:nvPr/>
          </p:nvSpPr>
          <p:spPr>
            <a:xfrm>
              <a:off x="4870240" y="4386240"/>
              <a:ext cx="94688" cy="757248"/>
            </a:xfrm>
            <a:custGeom>
              <a:avLst/>
              <a:gdLst/>
              <a:ahLst/>
              <a:cxnLst/>
              <a:rect l="l" t="t" r="r" b="b"/>
              <a:pathLst>
                <a:path w="2959" h="23664" extrusionOk="0">
                  <a:moveTo>
                    <a:pt x="0" y="0"/>
                  </a:moveTo>
                  <a:lnTo>
                    <a:pt x="0" y="23664"/>
                  </a:lnTo>
                  <a:lnTo>
                    <a:pt x="2958" y="23664"/>
                  </a:lnTo>
                  <a:lnTo>
                    <a:pt x="2958" y="0"/>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7" name="Google Shape;407;p7"/>
            <p:cNvSpPr/>
            <p:nvPr/>
          </p:nvSpPr>
          <p:spPr>
            <a:xfrm>
              <a:off x="4734496" y="4457664"/>
              <a:ext cx="94688" cy="685824"/>
            </a:xfrm>
            <a:custGeom>
              <a:avLst/>
              <a:gdLst/>
              <a:ahLst/>
              <a:cxnLst/>
              <a:rect l="l" t="t" r="r" b="b"/>
              <a:pathLst>
                <a:path w="2959" h="21432" extrusionOk="0">
                  <a:moveTo>
                    <a:pt x="1" y="1"/>
                  </a:moveTo>
                  <a:lnTo>
                    <a:pt x="1" y="21432"/>
                  </a:lnTo>
                  <a:lnTo>
                    <a:pt x="2959" y="21432"/>
                  </a:lnTo>
                  <a:lnTo>
                    <a:pt x="2959"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8" name="Google Shape;408;p7"/>
            <p:cNvSpPr/>
            <p:nvPr/>
          </p:nvSpPr>
          <p:spPr>
            <a:xfrm>
              <a:off x="5147072" y="4157632"/>
              <a:ext cx="94656" cy="985856"/>
            </a:xfrm>
            <a:custGeom>
              <a:avLst/>
              <a:gdLst/>
              <a:ahLst/>
              <a:cxnLst/>
              <a:rect l="l" t="t" r="r" b="b"/>
              <a:pathLst>
                <a:path w="2958" h="30808" extrusionOk="0">
                  <a:moveTo>
                    <a:pt x="0" y="1"/>
                  </a:moveTo>
                  <a:lnTo>
                    <a:pt x="0" y="30808"/>
                  </a:lnTo>
                  <a:lnTo>
                    <a:pt x="2958" y="30808"/>
                  </a:lnTo>
                  <a:lnTo>
                    <a:pt x="2958"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9" name="Google Shape;409;p7"/>
            <p:cNvSpPr/>
            <p:nvPr/>
          </p:nvSpPr>
          <p:spPr>
            <a:xfrm>
              <a:off x="5011328" y="4229088"/>
              <a:ext cx="94688" cy="914400"/>
            </a:xfrm>
            <a:custGeom>
              <a:avLst/>
              <a:gdLst/>
              <a:ahLst/>
              <a:cxnLst/>
              <a:rect l="l" t="t" r="r" b="b"/>
              <a:pathLst>
                <a:path w="2959" h="28575" extrusionOk="0">
                  <a:moveTo>
                    <a:pt x="0" y="0"/>
                  </a:moveTo>
                  <a:lnTo>
                    <a:pt x="0" y="28575"/>
                  </a:lnTo>
                  <a:lnTo>
                    <a:pt x="2958" y="28575"/>
                  </a:lnTo>
                  <a:lnTo>
                    <a:pt x="2958" y="0"/>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0" name="Google Shape;410;p7"/>
            <p:cNvSpPr/>
            <p:nvPr/>
          </p:nvSpPr>
          <p:spPr>
            <a:xfrm>
              <a:off x="5425664" y="4571968"/>
              <a:ext cx="94688" cy="571520"/>
            </a:xfrm>
            <a:custGeom>
              <a:avLst/>
              <a:gdLst/>
              <a:ahLst/>
              <a:cxnLst/>
              <a:rect l="l" t="t" r="r" b="b"/>
              <a:pathLst>
                <a:path w="2959" h="17860" extrusionOk="0">
                  <a:moveTo>
                    <a:pt x="0" y="1"/>
                  </a:moveTo>
                  <a:lnTo>
                    <a:pt x="0" y="17860"/>
                  </a:lnTo>
                  <a:lnTo>
                    <a:pt x="2958" y="17860"/>
                  </a:lnTo>
                  <a:lnTo>
                    <a:pt x="2958"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1" name="Google Shape;411;p7"/>
            <p:cNvSpPr/>
            <p:nvPr/>
          </p:nvSpPr>
          <p:spPr>
            <a:xfrm>
              <a:off x="5289920" y="4277280"/>
              <a:ext cx="94688" cy="866208"/>
            </a:xfrm>
            <a:custGeom>
              <a:avLst/>
              <a:gdLst/>
              <a:ahLst/>
              <a:cxnLst/>
              <a:rect l="l" t="t" r="r" b="b"/>
              <a:pathLst>
                <a:path w="2959" h="27069" extrusionOk="0">
                  <a:moveTo>
                    <a:pt x="1" y="1"/>
                  </a:moveTo>
                  <a:lnTo>
                    <a:pt x="1" y="27069"/>
                  </a:lnTo>
                  <a:lnTo>
                    <a:pt x="2959" y="27069"/>
                  </a:lnTo>
                  <a:lnTo>
                    <a:pt x="2959"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2" name="Google Shape;412;p7"/>
            <p:cNvSpPr/>
            <p:nvPr/>
          </p:nvSpPr>
          <p:spPr>
            <a:xfrm>
              <a:off x="5702496" y="4721984"/>
              <a:ext cx="94688" cy="421504"/>
            </a:xfrm>
            <a:custGeom>
              <a:avLst/>
              <a:gdLst/>
              <a:ahLst/>
              <a:cxnLst/>
              <a:rect l="l" t="t" r="r" b="b"/>
              <a:pathLst>
                <a:path w="2959" h="13172" extrusionOk="0">
                  <a:moveTo>
                    <a:pt x="0" y="1"/>
                  </a:moveTo>
                  <a:lnTo>
                    <a:pt x="0" y="13172"/>
                  </a:lnTo>
                  <a:lnTo>
                    <a:pt x="2958" y="13172"/>
                  </a:lnTo>
                  <a:lnTo>
                    <a:pt x="2958"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3" name="Google Shape;413;p7"/>
            <p:cNvSpPr/>
            <p:nvPr/>
          </p:nvSpPr>
          <p:spPr>
            <a:xfrm>
              <a:off x="5566752" y="4416608"/>
              <a:ext cx="94688" cy="726880"/>
            </a:xfrm>
            <a:custGeom>
              <a:avLst/>
              <a:gdLst/>
              <a:ahLst/>
              <a:cxnLst/>
              <a:rect l="l" t="t" r="r" b="b"/>
              <a:pathLst>
                <a:path w="2959" h="22715" extrusionOk="0">
                  <a:moveTo>
                    <a:pt x="0" y="0"/>
                  </a:moveTo>
                  <a:lnTo>
                    <a:pt x="0" y="22715"/>
                  </a:lnTo>
                  <a:lnTo>
                    <a:pt x="2958" y="22715"/>
                  </a:lnTo>
                  <a:lnTo>
                    <a:pt x="2958" y="0"/>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4" name="Google Shape;414;p7"/>
            <p:cNvSpPr/>
            <p:nvPr/>
          </p:nvSpPr>
          <p:spPr>
            <a:xfrm>
              <a:off x="5979296" y="4571968"/>
              <a:ext cx="94688" cy="571520"/>
            </a:xfrm>
            <a:custGeom>
              <a:avLst/>
              <a:gdLst/>
              <a:ahLst/>
              <a:cxnLst/>
              <a:rect l="l" t="t" r="r" b="b"/>
              <a:pathLst>
                <a:path w="2959" h="17860" extrusionOk="0">
                  <a:moveTo>
                    <a:pt x="1" y="1"/>
                  </a:moveTo>
                  <a:lnTo>
                    <a:pt x="1" y="17860"/>
                  </a:lnTo>
                  <a:lnTo>
                    <a:pt x="2959" y="17860"/>
                  </a:lnTo>
                  <a:lnTo>
                    <a:pt x="2959"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5" name="Google Shape;415;p7"/>
            <p:cNvSpPr/>
            <p:nvPr/>
          </p:nvSpPr>
          <p:spPr>
            <a:xfrm>
              <a:off x="5843584" y="4813088"/>
              <a:ext cx="94688" cy="330400"/>
            </a:xfrm>
            <a:custGeom>
              <a:avLst/>
              <a:gdLst/>
              <a:ahLst/>
              <a:cxnLst/>
              <a:rect l="l" t="t" r="r" b="b"/>
              <a:pathLst>
                <a:path w="2959" h="10325" extrusionOk="0">
                  <a:moveTo>
                    <a:pt x="0" y="0"/>
                  </a:moveTo>
                  <a:lnTo>
                    <a:pt x="0" y="10325"/>
                  </a:lnTo>
                  <a:lnTo>
                    <a:pt x="2958" y="10325"/>
                  </a:lnTo>
                  <a:lnTo>
                    <a:pt x="2958" y="0"/>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6" name="Google Shape;416;p7"/>
            <p:cNvSpPr/>
            <p:nvPr/>
          </p:nvSpPr>
          <p:spPr>
            <a:xfrm>
              <a:off x="6256128" y="4807712"/>
              <a:ext cx="94688" cy="335776"/>
            </a:xfrm>
            <a:custGeom>
              <a:avLst/>
              <a:gdLst/>
              <a:ahLst/>
              <a:cxnLst/>
              <a:rect l="l" t="t" r="r" b="b"/>
              <a:pathLst>
                <a:path w="2959" h="10493" extrusionOk="0">
                  <a:moveTo>
                    <a:pt x="0" y="1"/>
                  </a:moveTo>
                  <a:lnTo>
                    <a:pt x="0" y="10493"/>
                  </a:lnTo>
                  <a:lnTo>
                    <a:pt x="2958" y="10493"/>
                  </a:lnTo>
                  <a:lnTo>
                    <a:pt x="2958"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7" name="Google Shape;417;p7"/>
            <p:cNvSpPr/>
            <p:nvPr/>
          </p:nvSpPr>
          <p:spPr>
            <a:xfrm>
              <a:off x="6120384" y="4739840"/>
              <a:ext cx="94688" cy="403648"/>
            </a:xfrm>
            <a:custGeom>
              <a:avLst/>
              <a:gdLst/>
              <a:ahLst/>
              <a:cxnLst/>
              <a:rect l="l" t="t" r="r" b="b"/>
              <a:pathLst>
                <a:path w="2959" h="12614" extrusionOk="0">
                  <a:moveTo>
                    <a:pt x="1" y="1"/>
                  </a:moveTo>
                  <a:lnTo>
                    <a:pt x="1" y="12614"/>
                  </a:lnTo>
                  <a:lnTo>
                    <a:pt x="2959" y="12614"/>
                  </a:lnTo>
                  <a:lnTo>
                    <a:pt x="2959"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8" name="Google Shape;418;p7"/>
            <p:cNvSpPr/>
            <p:nvPr/>
          </p:nvSpPr>
          <p:spPr>
            <a:xfrm>
              <a:off x="6534720" y="4505888"/>
              <a:ext cx="92896" cy="637600"/>
            </a:xfrm>
            <a:custGeom>
              <a:avLst/>
              <a:gdLst/>
              <a:ahLst/>
              <a:cxnLst/>
              <a:rect l="l" t="t" r="r" b="b"/>
              <a:pathLst>
                <a:path w="2903" h="19925" extrusionOk="0">
                  <a:moveTo>
                    <a:pt x="1" y="1"/>
                  </a:moveTo>
                  <a:lnTo>
                    <a:pt x="1" y="19925"/>
                  </a:lnTo>
                  <a:lnTo>
                    <a:pt x="2903" y="19925"/>
                  </a:lnTo>
                  <a:lnTo>
                    <a:pt x="2903"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9" name="Google Shape;419;p7"/>
            <p:cNvSpPr/>
            <p:nvPr/>
          </p:nvSpPr>
          <p:spPr>
            <a:xfrm>
              <a:off x="6399008" y="4739840"/>
              <a:ext cx="92896" cy="403648"/>
            </a:xfrm>
            <a:custGeom>
              <a:avLst/>
              <a:gdLst/>
              <a:ahLst/>
              <a:cxnLst/>
              <a:rect l="l" t="t" r="r" b="b"/>
              <a:pathLst>
                <a:path w="2903" h="12614" extrusionOk="0">
                  <a:moveTo>
                    <a:pt x="0" y="1"/>
                  </a:moveTo>
                  <a:lnTo>
                    <a:pt x="0" y="12614"/>
                  </a:lnTo>
                  <a:lnTo>
                    <a:pt x="2902" y="12614"/>
                  </a:lnTo>
                  <a:lnTo>
                    <a:pt x="2902"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0" name="Google Shape;420;p7"/>
            <p:cNvSpPr/>
            <p:nvPr/>
          </p:nvSpPr>
          <p:spPr>
            <a:xfrm>
              <a:off x="6811552" y="4807712"/>
              <a:ext cx="94688" cy="335776"/>
            </a:xfrm>
            <a:custGeom>
              <a:avLst/>
              <a:gdLst/>
              <a:ahLst/>
              <a:cxnLst/>
              <a:rect l="l" t="t" r="r" b="b"/>
              <a:pathLst>
                <a:path w="2959" h="10493" extrusionOk="0">
                  <a:moveTo>
                    <a:pt x="0" y="1"/>
                  </a:moveTo>
                  <a:lnTo>
                    <a:pt x="0" y="10493"/>
                  </a:lnTo>
                  <a:lnTo>
                    <a:pt x="2958" y="10493"/>
                  </a:lnTo>
                  <a:lnTo>
                    <a:pt x="2958"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1" name="Google Shape;421;p7"/>
            <p:cNvSpPr/>
            <p:nvPr/>
          </p:nvSpPr>
          <p:spPr>
            <a:xfrm>
              <a:off x="6675808" y="4614848"/>
              <a:ext cx="94688" cy="528640"/>
            </a:xfrm>
            <a:custGeom>
              <a:avLst/>
              <a:gdLst/>
              <a:ahLst/>
              <a:cxnLst/>
              <a:rect l="l" t="t" r="r" b="b"/>
              <a:pathLst>
                <a:path w="2959" h="16520" extrusionOk="0">
                  <a:moveTo>
                    <a:pt x="1" y="0"/>
                  </a:moveTo>
                  <a:lnTo>
                    <a:pt x="1" y="16520"/>
                  </a:lnTo>
                  <a:lnTo>
                    <a:pt x="2959" y="16520"/>
                  </a:lnTo>
                  <a:lnTo>
                    <a:pt x="2959" y="0"/>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2" name="Google Shape;422;p7"/>
            <p:cNvSpPr/>
            <p:nvPr/>
          </p:nvSpPr>
          <p:spPr>
            <a:xfrm>
              <a:off x="7088384" y="4739840"/>
              <a:ext cx="94688" cy="403648"/>
            </a:xfrm>
            <a:custGeom>
              <a:avLst/>
              <a:gdLst/>
              <a:ahLst/>
              <a:cxnLst/>
              <a:rect l="l" t="t" r="r" b="b"/>
              <a:pathLst>
                <a:path w="2959" h="12614" extrusionOk="0">
                  <a:moveTo>
                    <a:pt x="0" y="1"/>
                  </a:moveTo>
                  <a:lnTo>
                    <a:pt x="0" y="12614"/>
                  </a:lnTo>
                  <a:lnTo>
                    <a:pt x="2958" y="12614"/>
                  </a:lnTo>
                  <a:lnTo>
                    <a:pt x="2958"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3" name="Google Shape;423;p7"/>
            <p:cNvSpPr/>
            <p:nvPr/>
          </p:nvSpPr>
          <p:spPr>
            <a:xfrm>
              <a:off x="6952640" y="4530912"/>
              <a:ext cx="94688" cy="612576"/>
            </a:xfrm>
            <a:custGeom>
              <a:avLst/>
              <a:gdLst/>
              <a:ahLst/>
              <a:cxnLst/>
              <a:rect l="l" t="t" r="r" b="b"/>
              <a:pathLst>
                <a:path w="2959" h="19143" extrusionOk="0">
                  <a:moveTo>
                    <a:pt x="0" y="0"/>
                  </a:moveTo>
                  <a:lnTo>
                    <a:pt x="0" y="19143"/>
                  </a:lnTo>
                  <a:lnTo>
                    <a:pt x="2958" y="19143"/>
                  </a:lnTo>
                  <a:lnTo>
                    <a:pt x="2958" y="0"/>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4" name="Google Shape;424;p7"/>
            <p:cNvSpPr/>
            <p:nvPr/>
          </p:nvSpPr>
          <p:spPr>
            <a:xfrm>
              <a:off x="7365184" y="4739840"/>
              <a:ext cx="94688" cy="403648"/>
            </a:xfrm>
            <a:custGeom>
              <a:avLst/>
              <a:gdLst/>
              <a:ahLst/>
              <a:cxnLst/>
              <a:rect l="l" t="t" r="r" b="b"/>
              <a:pathLst>
                <a:path w="2959" h="12614" extrusionOk="0">
                  <a:moveTo>
                    <a:pt x="1" y="1"/>
                  </a:moveTo>
                  <a:lnTo>
                    <a:pt x="1" y="12614"/>
                  </a:lnTo>
                  <a:lnTo>
                    <a:pt x="2959" y="12614"/>
                  </a:lnTo>
                  <a:lnTo>
                    <a:pt x="2959"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5" name="Google Shape;425;p7"/>
            <p:cNvSpPr/>
            <p:nvPr/>
          </p:nvSpPr>
          <p:spPr>
            <a:xfrm>
              <a:off x="7229472" y="4825568"/>
              <a:ext cx="94688" cy="317920"/>
            </a:xfrm>
            <a:custGeom>
              <a:avLst/>
              <a:gdLst/>
              <a:ahLst/>
              <a:cxnLst/>
              <a:rect l="l" t="t" r="r" b="b"/>
              <a:pathLst>
                <a:path w="2959" h="9935" extrusionOk="0">
                  <a:moveTo>
                    <a:pt x="0" y="1"/>
                  </a:moveTo>
                  <a:lnTo>
                    <a:pt x="0" y="9935"/>
                  </a:lnTo>
                  <a:lnTo>
                    <a:pt x="2958" y="9935"/>
                  </a:lnTo>
                  <a:lnTo>
                    <a:pt x="2958"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6" name="Google Shape;426;p7"/>
            <p:cNvSpPr/>
            <p:nvPr/>
          </p:nvSpPr>
          <p:spPr>
            <a:xfrm>
              <a:off x="7643808" y="4632704"/>
              <a:ext cx="92896" cy="510784"/>
            </a:xfrm>
            <a:custGeom>
              <a:avLst/>
              <a:gdLst/>
              <a:ahLst/>
              <a:cxnLst/>
              <a:rect l="l" t="t" r="r" b="b"/>
              <a:pathLst>
                <a:path w="2903" h="15962" extrusionOk="0">
                  <a:moveTo>
                    <a:pt x="0" y="0"/>
                  </a:moveTo>
                  <a:lnTo>
                    <a:pt x="0" y="15962"/>
                  </a:lnTo>
                  <a:lnTo>
                    <a:pt x="2902" y="15962"/>
                  </a:lnTo>
                  <a:lnTo>
                    <a:pt x="2902" y="0"/>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7" name="Google Shape;427;p7"/>
            <p:cNvSpPr/>
            <p:nvPr/>
          </p:nvSpPr>
          <p:spPr>
            <a:xfrm>
              <a:off x="7506272" y="4963104"/>
              <a:ext cx="94688" cy="180384"/>
            </a:xfrm>
            <a:custGeom>
              <a:avLst/>
              <a:gdLst/>
              <a:ahLst/>
              <a:cxnLst/>
              <a:rect l="l" t="t" r="r" b="b"/>
              <a:pathLst>
                <a:path w="2959" h="5637" extrusionOk="0">
                  <a:moveTo>
                    <a:pt x="1" y="0"/>
                  </a:moveTo>
                  <a:lnTo>
                    <a:pt x="1" y="5637"/>
                  </a:lnTo>
                  <a:lnTo>
                    <a:pt x="2959" y="5637"/>
                  </a:lnTo>
                  <a:lnTo>
                    <a:pt x="2959" y="0"/>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8" name="Google Shape;428;p7"/>
            <p:cNvSpPr/>
            <p:nvPr/>
          </p:nvSpPr>
          <p:spPr>
            <a:xfrm>
              <a:off x="7920608" y="4909504"/>
              <a:ext cx="94688" cy="233984"/>
            </a:xfrm>
            <a:custGeom>
              <a:avLst/>
              <a:gdLst/>
              <a:ahLst/>
              <a:cxnLst/>
              <a:rect l="l" t="t" r="r" b="b"/>
              <a:pathLst>
                <a:path w="2959" h="7312" extrusionOk="0">
                  <a:moveTo>
                    <a:pt x="1" y="1"/>
                  </a:moveTo>
                  <a:lnTo>
                    <a:pt x="1" y="7312"/>
                  </a:lnTo>
                  <a:lnTo>
                    <a:pt x="2959" y="7312"/>
                  </a:lnTo>
                  <a:lnTo>
                    <a:pt x="2959"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9" name="Google Shape;429;p7"/>
            <p:cNvSpPr/>
            <p:nvPr/>
          </p:nvSpPr>
          <p:spPr>
            <a:xfrm>
              <a:off x="7784896" y="4777344"/>
              <a:ext cx="94688" cy="366144"/>
            </a:xfrm>
            <a:custGeom>
              <a:avLst/>
              <a:gdLst/>
              <a:ahLst/>
              <a:cxnLst/>
              <a:rect l="l" t="t" r="r" b="b"/>
              <a:pathLst>
                <a:path w="2959" h="11442" extrusionOk="0">
                  <a:moveTo>
                    <a:pt x="0" y="1"/>
                  </a:moveTo>
                  <a:lnTo>
                    <a:pt x="0" y="11442"/>
                  </a:lnTo>
                  <a:lnTo>
                    <a:pt x="2958" y="11442"/>
                  </a:lnTo>
                  <a:lnTo>
                    <a:pt x="2958"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0" name="Google Shape;430;p7"/>
            <p:cNvSpPr/>
            <p:nvPr/>
          </p:nvSpPr>
          <p:spPr>
            <a:xfrm>
              <a:off x="8197440" y="4571968"/>
              <a:ext cx="94688" cy="571520"/>
            </a:xfrm>
            <a:custGeom>
              <a:avLst/>
              <a:gdLst/>
              <a:ahLst/>
              <a:cxnLst/>
              <a:rect l="l" t="t" r="r" b="b"/>
              <a:pathLst>
                <a:path w="2959" h="17860" extrusionOk="0">
                  <a:moveTo>
                    <a:pt x="0" y="1"/>
                  </a:moveTo>
                  <a:lnTo>
                    <a:pt x="0" y="17860"/>
                  </a:lnTo>
                  <a:lnTo>
                    <a:pt x="2958" y="17860"/>
                  </a:lnTo>
                  <a:lnTo>
                    <a:pt x="2958"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1" name="Google Shape;431;p7"/>
            <p:cNvSpPr/>
            <p:nvPr/>
          </p:nvSpPr>
          <p:spPr>
            <a:xfrm>
              <a:off x="8061696" y="4777344"/>
              <a:ext cx="94688" cy="366144"/>
            </a:xfrm>
            <a:custGeom>
              <a:avLst/>
              <a:gdLst/>
              <a:ahLst/>
              <a:cxnLst/>
              <a:rect l="l" t="t" r="r" b="b"/>
              <a:pathLst>
                <a:path w="2959" h="11442" extrusionOk="0">
                  <a:moveTo>
                    <a:pt x="1" y="1"/>
                  </a:moveTo>
                  <a:lnTo>
                    <a:pt x="1" y="11442"/>
                  </a:lnTo>
                  <a:lnTo>
                    <a:pt x="2959" y="11442"/>
                  </a:lnTo>
                  <a:lnTo>
                    <a:pt x="2959"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2" name="Google Shape;432;p7"/>
            <p:cNvSpPr/>
            <p:nvPr/>
          </p:nvSpPr>
          <p:spPr>
            <a:xfrm>
              <a:off x="8474272" y="4721984"/>
              <a:ext cx="94656" cy="421504"/>
            </a:xfrm>
            <a:custGeom>
              <a:avLst/>
              <a:gdLst/>
              <a:ahLst/>
              <a:cxnLst/>
              <a:rect l="l" t="t" r="r" b="b"/>
              <a:pathLst>
                <a:path w="2958" h="13172" extrusionOk="0">
                  <a:moveTo>
                    <a:pt x="0" y="1"/>
                  </a:moveTo>
                  <a:lnTo>
                    <a:pt x="0" y="13172"/>
                  </a:lnTo>
                  <a:lnTo>
                    <a:pt x="2958" y="13172"/>
                  </a:lnTo>
                  <a:lnTo>
                    <a:pt x="2958"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3" name="Google Shape;433;p7"/>
            <p:cNvSpPr/>
            <p:nvPr/>
          </p:nvSpPr>
          <p:spPr>
            <a:xfrm>
              <a:off x="8338528" y="4488032"/>
              <a:ext cx="94688" cy="655456"/>
            </a:xfrm>
            <a:custGeom>
              <a:avLst/>
              <a:gdLst/>
              <a:ahLst/>
              <a:cxnLst/>
              <a:rect l="l" t="t" r="r" b="b"/>
              <a:pathLst>
                <a:path w="2959" h="20483" extrusionOk="0">
                  <a:moveTo>
                    <a:pt x="0" y="1"/>
                  </a:moveTo>
                  <a:lnTo>
                    <a:pt x="0" y="20483"/>
                  </a:lnTo>
                  <a:lnTo>
                    <a:pt x="2958" y="20483"/>
                  </a:lnTo>
                  <a:lnTo>
                    <a:pt x="2958"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4" name="Google Shape;434;p7"/>
            <p:cNvSpPr/>
            <p:nvPr/>
          </p:nvSpPr>
          <p:spPr>
            <a:xfrm>
              <a:off x="8751072" y="4409440"/>
              <a:ext cx="94688" cy="734048"/>
            </a:xfrm>
            <a:custGeom>
              <a:avLst/>
              <a:gdLst/>
              <a:ahLst/>
              <a:cxnLst/>
              <a:rect l="l" t="t" r="r" b="b"/>
              <a:pathLst>
                <a:path w="2959" h="22939" extrusionOk="0">
                  <a:moveTo>
                    <a:pt x="1" y="1"/>
                  </a:moveTo>
                  <a:lnTo>
                    <a:pt x="1" y="22939"/>
                  </a:lnTo>
                  <a:lnTo>
                    <a:pt x="2959" y="22939"/>
                  </a:lnTo>
                  <a:lnTo>
                    <a:pt x="2959"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5" name="Google Shape;435;p7"/>
            <p:cNvSpPr/>
            <p:nvPr/>
          </p:nvSpPr>
          <p:spPr>
            <a:xfrm>
              <a:off x="8615360" y="4295168"/>
              <a:ext cx="94688" cy="848320"/>
            </a:xfrm>
            <a:custGeom>
              <a:avLst/>
              <a:gdLst/>
              <a:ahLst/>
              <a:cxnLst/>
              <a:rect l="l" t="t" r="r" b="b"/>
              <a:pathLst>
                <a:path w="2959" h="26510" extrusionOk="0">
                  <a:moveTo>
                    <a:pt x="0" y="0"/>
                  </a:moveTo>
                  <a:lnTo>
                    <a:pt x="0" y="26510"/>
                  </a:lnTo>
                  <a:lnTo>
                    <a:pt x="2958" y="26510"/>
                  </a:lnTo>
                  <a:lnTo>
                    <a:pt x="2958" y="0"/>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6" name="Google Shape;436;p7"/>
            <p:cNvSpPr/>
            <p:nvPr/>
          </p:nvSpPr>
          <p:spPr>
            <a:xfrm>
              <a:off x="9029696" y="4409440"/>
              <a:ext cx="92896" cy="734048"/>
            </a:xfrm>
            <a:custGeom>
              <a:avLst/>
              <a:gdLst/>
              <a:ahLst/>
              <a:cxnLst/>
              <a:rect l="l" t="t" r="r" b="b"/>
              <a:pathLst>
                <a:path w="2903" h="22939" extrusionOk="0">
                  <a:moveTo>
                    <a:pt x="0" y="1"/>
                  </a:moveTo>
                  <a:lnTo>
                    <a:pt x="0" y="22939"/>
                  </a:lnTo>
                  <a:lnTo>
                    <a:pt x="2902" y="22939"/>
                  </a:lnTo>
                  <a:lnTo>
                    <a:pt x="2902"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7" name="Google Shape;437;p7"/>
            <p:cNvSpPr/>
            <p:nvPr/>
          </p:nvSpPr>
          <p:spPr>
            <a:xfrm>
              <a:off x="8893952" y="4180864"/>
              <a:ext cx="92896" cy="962624"/>
            </a:xfrm>
            <a:custGeom>
              <a:avLst/>
              <a:gdLst/>
              <a:ahLst/>
              <a:cxnLst/>
              <a:rect l="l" t="t" r="r" b="b"/>
              <a:pathLst>
                <a:path w="2903" h="30082" extrusionOk="0">
                  <a:moveTo>
                    <a:pt x="1" y="0"/>
                  </a:moveTo>
                  <a:lnTo>
                    <a:pt x="1" y="30082"/>
                  </a:lnTo>
                  <a:lnTo>
                    <a:pt x="2903" y="30082"/>
                  </a:lnTo>
                  <a:lnTo>
                    <a:pt x="2903" y="0"/>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438" name="Google Shape;438;p7"/>
          <p:cNvSpPr/>
          <p:nvPr/>
        </p:nvSpPr>
        <p:spPr>
          <a:xfrm>
            <a:off x="0" y="3579000"/>
            <a:ext cx="9144000" cy="1293056"/>
          </a:xfrm>
          <a:custGeom>
            <a:avLst/>
            <a:gdLst/>
            <a:ahLst/>
            <a:cxnLst/>
            <a:rect l="l" t="t" r="r" b="b"/>
            <a:pathLst>
              <a:path w="285750" h="40408" extrusionOk="0">
                <a:moveTo>
                  <a:pt x="160288" y="224"/>
                </a:moveTo>
                <a:lnTo>
                  <a:pt x="160455" y="279"/>
                </a:lnTo>
                <a:lnTo>
                  <a:pt x="160623" y="335"/>
                </a:lnTo>
                <a:lnTo>
                  <a:pt x="160679" y="503"/>
                </a:lnTo>
                <a:lnTo>
                  <a:pt x="160734" y="670"/>
                </a:lnTo>
                <a:lnTo>
                  <a:pt x="160679" y="838"/>
                </a:lnTo>
                <a:lnTo>
                  <a:pt x="160623" y="1005"/>
                </a:lnTo>
                <a:lnTo>
                  <a:pt x="160455" y="1061"/>
                </a:lnTo>
                <a:lnTo>
                  <a:pt x="160288" y="1117"/>
                </a:lnTo>
                <a:lnTo>
                  <a:pt x="160120" y="1061"/>
                </a:lnTo>
                <a:lnTo>
                  <a:pt x="159953" y="1005"/>
                </a:lnTo>
                <a:lnTo>
                  <a:pt x="159897" y="838"/>
                </a:lnTo>
                <a:lnTo>
                  <a:pt x="159841" y="670"/>
                </a:lnTo>
                <a:lnTo>
                  <a:pt x="159897" y="503"/>
                </a:lnTo>
                <a:lnTo>
                  <a:pt x="159953" y="335"/>
                </a:lnTo>
                <a:lnTo>
                  <a:pt x="160120" y="279"/>
                </a:lnTo>
                <a:lnTo>
                  <a:pt x="160288" y="224"/>
                </a:lnTo>
                <a:close/>
                <a:moveTo>
                  <a:pt x="264319" y="670"/>
                </a:moveTo>
                <a:lnTo>
                  <a:pt x="264486" y="726"/>
                </a:lnTo>
                <a:lnTo>
                  <a:pt x="264654" y="782"/>
                </a:lnTo>
                <a:lnTo>
                  <a:pt x="264709" y="949"/>
                </a:lnTo>
                <a:lnTo>
                  <a:pt x="264765" y="1117"/>
                </a:lnTo>
                <a:lnTo>
                  <a:pt x="264709" y="1284"/>
                </a:lnTo>
                <a:lnTo>
                  <a:pt x="264654" y="1451"/>
                </a:lnTo>
                <a:lnTo>
                  <a:pt x="264486" y="1507"/>
                </a:lnTo>
                <a:lnTo>
                  <a:pt x="264319" y="1563"/>
                </a:lnTo>
                <a:lnTo>
                  <a:pt x="264151" y="1507"/>
                </a:lnTo>
                <a:lnTo>
                  <a:pt x="263984" y="1451"/>
                </a:lnTo>
                <a:lnTo>
                  <a:pt x="263928" y="1284"/>
                </a:lnTo>
                <a:lnTo>
                  <a:pt x="263872" y="1117"/>
                </a:lnTo>
                <a:lnTo>
                  <a:pt x="263928" y="949"/>
                </a:lnTo>
                <a:lnTo>
                  <a:pt x="263984" y="782"/>
                </a:lnTo>
                <a:lnTo>
                  <a:pt x="264151" y="726"/>
                </a:lnTo>
                <a:lnTo>
                  <a:pt x="264319" y="670"/>
                </a:lnTo>
                <a:close/>
                <a:moveTo>
                  <a:pt x="281508" y="2902"/>
                </a:moveTo>
                <a:lnTo>
                  <a:pt x="281676" y="2958"/>
                </a:lnTo>
                <a:lnTo>
                  <a:pt x="281843" y="3014"/>
                </a:lnTo>
                <a:lnTo>
                  <a:pt x="281899" y="3182"/>
                </a:lnTo>
                <a:lnTo>
                  <a:pt x="281955" y="3349"/>
                </a:lnTo>
                <a:lnTo>
                  <a:pt x="281899" y="3516"/>
                </a:lnTo>
                <a:lnTo>
                  <a:pt x="281843" y="3684"/>
                </a:lnTo>
                <a:lnTo>
                  <a:pt x="281676" y="3740"/>
                </a:lnTo>
                <a:lnTo>
                  <a:pt x="281508" y="3795"/>
                </a:lnTo>
                <a:lnTo>
                  <a:pt x="281341" y="3740"/>
                </a:lnTo>
                <a:lnTo>
                  <a:pt x="281174" y="3684"/>
                </a:lnTo>
                <a:lnTo>
                  <a:pt x="281118" y="3516"/>
                </a:lnTo>
                <a:lnTo>
                  <a:pt x="281062" y="3349"/>
                </a:lnTo>
                <a:lnTo>
                  <a:pt x="281118" y="3182"/>
                </a:lnTo>
                <a:lnTo>
                  <a:pt x="281174" y="3014"/>
                </a:lnTo>
                <a:lnTo>
                  <a:pt x="281341" y="2958"/>
                </a:lnTo>
                <a:lnTo>
                  <a:pt x="281508" y="2902"/>
                </a:lnTo>
                <a:close/>
                <a:moveTo>
                  <a:pt x="177701" y="6251"/>
                </a:moveTo>
                <a:lnTo>
                  <a:pt x="177868" y="6307"/>
                </a:lnTo>
                <a:lnTo>
                  <a:pt x="178036" y="6363"/>
                </a:lnTo>
                <a:lnTo>
                  <a:pt x="178091" y="6530"/>
                </a:lnTo>
                <a:lnTo>
                  <a:pt x="178147" y="6698"/>
                </a:lnTo>
                <a:lnTo>
                  <a:pt x="178091" y="6865"/>
                </a:lnTo>
                <a:lnTo>
                  <a:pt x="178036" y="7032"/>
                </a:lnTo>
                <a:lnTo>
                  <a:pt x="177868" y="7088"/>
                </a:lnTo>
                <a:lnTo>
                  <a:pt x="177701" y="7144"/>
                </a:lnTo>
                <a:lnTo>
                  <a:pt x="177533" y="7088"/>
                </a:lnTo>
                <a:lnTo>
                  <a:pt x="177366" y="7032"/>
                </a:lnTo>
                <a:lnTo>
                  <a:pt x="177310" y="6865"/>
                </a:lnTo>
                <a:lnTo>
                  <a:pt x="177254" y="6698"/>
                </a:lnTo>
                <a:lnTo>
                  <a:pt x="177310" y="6530"/>
                </a:lnTo>
                <a:lnTo>
                  <a:pt x="177366" y="6363"/>
                </a:lnTo>
                <a:lnTo>
                  <a:pt x="177533" y="6307"/>
                </a:lnTo>
                <a:lnTo>
                  <a:pt x="177701" y="6251"/>
                </a:lnTo>
                <a:close/>
                <a:moveTo>
                  <a:pt x="90860" y="12055"/>
                </a:moveTo>
                <a:lnTo>
                  <a:pt x="91027" y="12111"/>
                </a:lnTo>
                <a:lnTo>
                  <a:pt x="91194" y="12167"/>
                </a:lnTo>
                <a:lnTo>
                  <a:pt x="91250" y="12334"/>
                </a:lnTo>
                <a:lnTo>
                  <a:pt x="91306" y="12502"/>
                </a:lnTo>
                <a:lnTo>
                  <a:pt x="91250" y="12669"/>
                </a:lnTo>
                <a:lnTo>
                  <a:pt x="91194" y="12837"/>
                </a:lnTo>
                <a:lnTo>
                  <a:pt x="91027" y="12893"/>
                </a:lnTo>
                <a:lnTo>
                  <a:pt x="90860" y="12948"/>
                </a:lnTo>
                <a:lnTo>
                  <a:pt x="90692" y="12893"/>
                </a:lnTo>
                <a:lnTo>
                  <a:pt x="90525" y="12837"/>
                </a:lnTo>
                <a:lnTo>
                  <a:pt x="90469" y="12669"/>
                </a:lnTo>
                <a:lnTo>
                  <a:pt x="90413" y="12502"/>
                </a:lnTo>
                <a:lnTo>
                  <a:pt x="90469" y="12334"/>
                </a:lnTo>
                <a:lnTo>
                  <a:pt x="90525" y="12167"/>
                </a:lnTo>
                <a:lnTo>
                  <a:pt x="90692" y="12111"/>
                </a:lnTo>
                <a:lnTo>
                  <a:pt x="90860" y="12055"/>
                </a:lnTo>
                <a:close/>
                <a:moveTo>
                  <a:pt x="246683" y="15404"/>
                </a:moveTo>
                <a:lnTo>
                  <a:pt x="246850" y="15460"/>
                </a:lnTo>
                <a:lnTo>
                  <a:pt x="247017" y="15516"/>
                </a:lnTo>
                <a:lnTo>
                  <a:pt x="247073" y="15683"/>
                </a:lnTo>
                <a:lnTo>
                  <a:pt x="247129" y="15851"/>
                </a:lnTo>
                <a:lnTo>
                  <a:pt x="247073" y="16018"/>
                </a:lnTo>
                <a:lnTo>
                  <a:pt x="247017" y="16185"/>
                </a:lnTo>
                <a:lnTo>
                  <a:pt x="246850" y="16241"/>
                </a:lnTo>
                <a:lnTo>
                  <a:pt x="246683" y="16297"/>
                </a:lnTo>
                <a:lnTo>
                  <a:pt x="246515" y="16241"/>
                </a:lnTo>
                <a:lnTo>
                  <a:pt x="246348" y="16185"/>
                </a:lnTo>
                <a:lnTo>
                  <a:pt x="246292" y="16018"/>
                </a:lnTo>
                <a:lnTo>
                  <a:pt x="246236" y="15851"/>
                </a:lnTo>
                <a:lnTo>
                  <a:pt x="246292" y="15683"/>
                </a:lnTo>
                <a:lnTo>
                  <a:pt x="246348" y="15516"/>
                </a:lnTo>
                <a:lnTo>
                  <a:pt x="246515" y="15460"/>
                </a:lnTo>
                <a:lnTo>
                  <a:pt x="246683" y="15404"/>
                </a:lnTo>
                <a:close/>
                <a:moveTo>
                  <a:pt x="142875" y="15627"/>
                </a:moveTo>
                <a:lnTo>
                  <a:pt x="143042" y="15683"/>
                </a:lnTo>
                <a:lnTo>
                  <a:pt x="143210" y="15739"/>
                </a:lnTo>
                <a:lnTo>
                  <a:pt x="143266" y="15906"/>
                </a:lnTo>
                <a:lnTo>
                  <a:pt x="143321" y="16074"/>
                </a:lnTo>
                <a:lnTo>
                  <a:pt x="143266" y="16241"/>
                </a:lnTo>
                <a:lnTo>
                  <a:pt x="143210" y="16409"/>
                </a:lnTo>
                <a:lnTo>
                  <a:pt x="143042" y="16464"/>
                </a:lnTo>
                <a:lnTo>
                  <a:pt x="142875" y="16520"/>
                </a:lnTo>
                <a:lnTo>
                  <a:pt x="142708" y="16464"/>
                </a:lnTo>
                <a:lnTo>
                  <a:pt x="142540" y="16409"/>
                </a:lnTo>
                <a:lnTo>
                  <a:pt x="142484" y="16241"/>
                </a:lnTo>
                <a:lnTo>
                  <a:pt x="142429" y="16074"/>
                </a:lnTo>
                <a:lnTo>
                  <a:pt x="142484" y="15906"/>
                </a:lnTo>
                <a:lnTo>
                  <a:pt x="142540" y="15739"/>
                </a:lnTo>
                <a:lnTo>
                  <a:pt x="142708" y="15683"/>
                </a:lnTo>
                <a:lnTo>
                  <a:pt x="142875" y="15627"/>
                </a:lnTo>
                <a:close/>
                <a:moveTo>
                  <a:pt x="125685" y="17413"/>
                </a:moveTo>
                <a:lnTo>
                  <a:pt x="125853" y="17469"/>
                </a:lnTo>
                <a:lnTo>
                  <a:pt x="126020" y="17525"/>
                </a:lnTo>
                <a:lnTo>
                  <a:pt x="126076" y="17692"/>
                </a:lnTo>
                <a:lnTo>
                  <a:pt x="126132" y="17860"/>
                </a:lnTo>
                <a:lnTo>
                  <a:pt x="126076" y="18027"/>
                </a:lnTo>
                <a:lnTo>
                  <a:pt x="126020" y="18195"/>
                </a:lnTo>
                <a:lnTo>
                  <a:pt x="125853" y="18250"/>
                </a:lnTo>
                <a:lnTo>
                  <a:pt x="125685" y="18306"/>
                </a:lnTo>
                <a:lnTo>
                  <a:pt x="125518" y="18250"/>
                </a:lnTo>
                <a:lnTo>
                  <a:pt x="125350" y="18195"/>
                </a:lnTo>
                <a:lnTo>
                  <a:pt x="125295" y="18027"/>
                </a:lnTo>
                <a:lnTo>
                  <a:pt x="125239" y="17860"/>
                </a:lnTo>
                <a:lnTo>
                  <a:pt x="125295" y="17692"/>
                </a:lnTo>
                <a:lnTo>
                  <a:pt x="125350" y="17525"/>
                </a:lnTo>
                <a:lnTo>
                  <a:pt x="125518" y="17469"/>
                </a:lnTo>
                <a:lnTo>
                  <a:pt x="125685" y="17413"/>
                </a:lnTo>
                <a:close/>
                <a:moveTo>
                  <a:pt x="73670" y="17636"/>
                </a:moveTo>
                <a:lnTo>
                  <a:pt x="73837" y="17692"/>
                </a:lnTo>
                <a:lnTo>
                  <a:pt x="74005" y="17748"/>
                </a:lnTo>
                <a:lnTo>
                  <a:pt x="74061" y="17915"/>
                </a:lnTo>
                <a:lnTo>
                  <a:pt x="74116" y="18083"/>
                </a:lnTo>
                <a:lnTo>
                  <a:pt x="74061" y="18250"/>
                </a:lnTo>
                <a:lnTo>
                  <a:pt x="74005" y="18418"/>
                </a:lnTo>
                <a:lnTo>
                  <a:pt x="73837" y="18474"/>
                </a:lnTo>
                <a:lnTo>
                  <a:pt x="73670" y="18529"/>
                </a:lnTo>
                <a:lnTo>
                  <a:pt x="73502" y="18474"/>
                </a:lnTo>
                <a:lnTo>
                  <a:pt x="73335" y="18418"/>
                </a:lnTo>
                <a:lnTo>
                  <a:pt x="73279" y="18250"/>
                </a:lnTo>
                <a:lnTo>
                  <a:pt x="73223" y="18083"/>
                </a:lnTo>
                <a:lnTo>
                  <a:pt x="73279" y="17915"/>
                </a:lnTo>
                <a:lnTo>
                  <a:pt x="73335" y="17748"/>
                </a:lnTo>
                <a:lnTo>
                  <a:pt x="73502" y="17692"/>
                </a:lnTo>
                <a:lnTo>
                  <a:pt x="73670" y="17636"/>
                </a:lnTo>
                <a:close/>
                <a:moveTo>
                  <a:pt x="21543" y="17971"/>
                </a:moveTo>
                <a:lnTo>
                  <a:pt x="21710" y="18027"/>
                </a:lnTo>
                <a:lnTo>
                  <a:pt x="21878" y="18083"/>
                </a:lnTo>
                <a:lnTo>
                  <a:pt x="21934" y="18250"/>
                </a:lnTo>
                <a:lnTo>
                  <a:pt x="21989" y="18418"/>
                </a:lnTo>
                <a:lnTo>
                  <a:pt x="21934" y="18585"/>
                </a:lnTo>
                <a:lnTo>
                  <a:pt x="21878" y="18753"/>
                </a:lnTo>
                <a:lnTo>
                  <a:pt x="21710" y="18808"/>
                </a:lnTo>
                <a:lnTo>
                  <a:pt x="21543" y="18864"/>
                </a:lnTo>
                <a:lnTo>
                  <a:pt x="21375" y="18808"/>
                </a:lnTo>
                <a:lnTo>
                  <a:pt x="21208" y="18753"/>
                </a:lnTo>
                <a:lnTo>
                  <a:pt x="21152" y="18585"/>
                </a:lnTo>
                <a:lnTo>
                  <a:pt x="21096" y="18418"/>
                </a:lnTo>
                <a:lnTo>
                  <a:pt x="21152" y="18250"/>
                </a:lnTo>
                <a:lnTo>
                  <a:pt x="21208" y="18083"/>
                </a:lnTo>
                <a:lnTo>
                  <a:pt x="21375" y="18027"/>
                </a:lnTo>
                <a:lnTo>
                  <a:pt x="21543" y="17971"/>
                </a:lnTo>
                <a:close/>
                <a:moveTo>
                  <a:pt x="229716" y="22101"/>
                </a:moveTo>
                <a:lnTo>
                  <a:pt x="229884" y="22157"/>
                </a:lnTo>
                <a:lnTo>
                  <a:pt x="230051" y="22213"/>
                </a:lnTo>
                <a:lnTo>
                  <a:pt x="230107" y="22380"/>
                </a:lnTo>
                <a:lnTo>
                  <a:pt x="230163" y="22548"/>
                </a:lnTo>
                <a:lnTo>
                  <a:pt x="230107" y="22715"/>
                </a:lnTo>
                <a:lnTo>
                  <a:pt x="230051" y="22883"/>
                </a:lnTo>
                <a:lnTo>
                  <a:pt x="229884" y="22938"/>
                </a:lnTo>
                <a:lnTo>
                  <a:pt x="229716" y="22994"/>
                </a:lnTo>
                <a:lnTo>
                  <a:pt x="229549" y="22938"/>
                </a:lnTo>
                <a:lnTo>
                  <a:pt x="229381" y="22883"/>
                </a:lnTo>
                <a:lnTo>
                  <a:pt x="229326" y="22715"/>
                </a:lnTo>
                <a:lnTo>
                  <a:pt x="229270" y="22548"/>
                </a:lnTo>
                <a:lnTo>
                  <a:pt x="229326" y="22380"/>
                </a:lnTo>
                <a:lnTo>
                  <a:pt x="229381" y="22213"/>
                </a:lnTo>
                <a:lnTo>
                  <a:pt x="229549" y="22157"/>
                </a:lnTo>
                <a:lnTo>
                  <a:pt x="229716" y="22101"/>
                </a:lnTo>
                <a:close/>
                <a:moveTo>
                  <a:pt x="194890" y="25450"/>
                </a:moveTo>
                <a:lnTo>
                  <a:pt x="195058" y="25506"/>
                </a:lnTo>
                <a:lnTo>
                  <a:pt x="195225" y="25562"/>
                </a:lnTo>
                <a:lnTo>
                  <a:pt x="195281" y="25729"/>
                </a:lnTo>
                <a:lnTo>
                  <a:pt x="195337" y="25896"/>
                </a:lnTo>
                <a:lnTo>
                  <a:pt x="195281" y="26064"/>
                </a:lnTo>
                <a:lnTo>
                  <a:pt x="195225" y="26231"/>
                </a:lnTo>
                <a:lnTo>
                  <a:pt x="195058" y="26287"/>
                </a:lnTo>
                <a:lnTo>
                  <a:pt x="194890" y="26343"/>
                </a:lnTo>
                <a:lnTo>
                  <a:pt x="194723" y="26287"/>
                </a:lnTo>
                <a:lnTo>
                  <a:pt x="194556" y="26231"/>
                </a:lnTo>
                <a:lnTo>
                  <a:pt x="194500" y="26064"/>
                </a:lnTo>
                <a:lnTo>
                  <a:pt x="194444" y="25896"/>
                </a:lnTo>
                <a:lnTo>
                  <a:pt x="194500" y="25729"/>
                </a:lnTo>
                <a:lnTo>
                  <a:pt x="194556" y="25562"/>
                </a:lnTo>
                <a:lnTo>
                  <a:pt x="194723" y="25506"/>
                </a:lnTo>
                <a:lnTo>
                  <a:pt x="194890" y="25450"/>
                </a:lnTo>
                <a:close/>
                <a:moveTo>
                  <a:pt x="4465" y="26789"/>
                </a:moveTo>
                <a:lnTo>
                  <a:pt x="4632" y="26845"/>
                </a:lnTo>
                <a:lnTo>
                  <a:pt x="4800" y="26901"/>
                </a:lnTo>
                <a:lnTo>
                  <a:pt x="4856" y="27068"/>
                </a:lnTo>
                <a:lnTo>
                  <a:pt x="4911" y="27236"/>
                </a:lnTo>
                <a:lnTo>
                  <a:pt x="4856" y="27403"/>
                </a:lnTo>
                <a:lnTo>
                  <a:pt x="4800" y="27571"/>
                </a:lnTo>
                <a:lnTo>
                  <a:pt x="4632" y="27627"/>
                </a:lnTo>
                <a:lnTo>
                  <a:pt x="4465" y="27682"/>
                </a:lnTo>
                <a:lnTo>
                  <a:pt x="4297" y="27627"/>
                </a:lnTo>
                <a:lnTo>
                  <a:pt x="4130" y="27571"/>
                </a:lnTo>
                <a:lnTo>
                  <a:pt x="4074" y="27403"/>
                </a:lnTo>
                <a:lnTo>
                  <a:pt x="4018" y="27236"/>
                </a:lnTo>
                <a:lnTo>
                  <a:pt x="4074" y="27068"/>
                </a:lnTo>
                <a:lnTo>
                  <a:pt x="4130" y="26901"/>
                </a:lnTo>
                <a:lnTo>
                  <a:pt x="4297" y="26845"/>
                </a:lnTo>
                <a:lnTo>
                  <a:pt x="4465" y="26789"/>
                </a:lnTo>
                <a:close/>
                <a:moveTo>
                  <a:pt x="108272" y="29915"/>
                </a:moveTo>
                <a:lnTo>
                  <a:pt x="108440" y="29971"/>
                </a:lnTo>
                <a:lnTo>
                  <a:pt x="108607" y="30026"/>
                </a:lnTo>
                <a:lnTo>
                  <a:pt x="108663" y="30194"/>
                </a:lnTo>
                <a:lnTo>
                  <a:pt x="108719" y="30361"/>
                </a:lnTo>
                <a:lnTo>
                  <a:pt x="108663" y="30529"/>
                </a:lnTo>
                <a:lnTo>
                  <a:pt x="108607" y="30696"/>
                </a:lnTo>
                <a:lnTo>
                  <a:pt x="108440" y="30752"/>
                </a:lnTo>
                <a:lnTo>
                  <a:pt x="108272" y="30808"/>
                </a:lnTo>
                <a:lnTo>
                  <a:pt x="108105" y="30752"/>
                </a:lnTo>
                <a:lnTo>
                  <a:pt x="107938" y="30696"/>
                </a:lnTo>
                <a:lnTo>
                  <a:pt x="107882" y="30529"/>
                </a:lnTo>
                <a:lnTo>
                  <a:pt x="107826" y="30361"/>
                </a:lnTo>
                <a:lnTo>
                  <a:pt x="107882" y="30194"/>
                </a:lnTo>
                <a:lnTo>
                  <a:pt x="107938" y="30026"/>
                </a:lnTo>
                <a:lnTo>
                  <a:pt x="108105" y="29971"/>
                </a:lnTo>
                <a:lnTo>
                  <a:pt x="108272" y="29915"/>
                </a:lnTo>
                <a:close/>
                <a:moveTo>
                  <a:pt x="212080" y="32147"/>
                </a:moveTo>
                <a:lnTo>
                  <a:pt x="212248" y="32203"/>
                </a:lnTo>
                <a:lnTo>
                  <a:pt x="212415" y="32259"/>
                </a:lnTo>
                <a:lnTo>
                  <a:pt x="212471" y="32426"/>
                </a:lnTo>
                <a:lnTo>
                  <a:pt x="212527" y="32594"/>
                </a:lnTo>
                <a:lnTo>
                  <a:pt x="212471" y="32761"/>
                </a:lnTo>
                <a:lnTo>
                  <a:pt x="212415" y="32928"/>
                </a:lnTo>
                <a:lnTo>
                  <a:pt x="212248" y="32984"/>
                </a:lnTo>
                <a:lnTo>
                  <a:pt x="212080" y="33040"/>
                </a:lnTo>
                <a:lnTo>
                  <a:pt x="211913" y="32984"/>
                </a:lnTo>
                <a:lnTo>
                  <a:pt x="211745" y="32928"/>
                </a:lnTo>
                <a:lnTo>
                  <a:pt x="211689" y="32761"/>
                </a:lnTo>
                <a:lnTo>
                  <a:pt x="211634" y="32594"/>
                </a:lnTo>
                <a:lnTo>
                  <a:pt x="211689" y="32426"/>
                </a:lnTo>
                <a:lnTo>
                  <a:pt x="211745" y="32259"/>
                </a:lnTo>
                <a:lnTo>
                  <a:pt x="211913" y="32203"/>
                </a:lnTo>
                <a:lnTo>
                  <a:pt x="212080" y="32147"/>
                </a:lnTo>
                <a:close/>
                <a:moveTo>
                  <a:pt x="56257" y="36389"/>
                </a:moveTo>
                <a:lnTo>
                  <a:pt x="56424" y="36445"/>
                </a:lnTo>
                <a:lnTo>
                  <a:pt x="56592" y="36500"/>
                </a:lnTo>
                <a:lnTo>
                  <a:pt x="56648" y="36668"/>
                </a:lnTo>
                <a:lnTo>
                  <a:pt x="56704" y="36835"/>
                </a:lnTo>
                <a:lnTo>
                  <a:pt x="56648" y="37003"/>
                </a:lnTo>
                <a:lnTo>
                  <a:pt x="56592" y="37170"/>
                </a:lnTo>
                <a:lnTo>
                  <a:pt x="56424" y="37226"/>
                </a:lnTo>
                <a:lnTo>
                  <a:pt x="56257" y="37282"/>
                </a:lnTo>
                <a:lnTo>
                  <a:pt x="56090" y="37226"/>
                </a:lnTo>
                <a:lnTo>
                  <a:pt x="55922" y="37170"/>
                </a:lnTo>
                <a:lnTo>
                  <a:pt x="55866" y="37003"/>
                </a:lnTo>
                <a:lnTo>
                  <a:pt x="55811" y="36835"/>
                </a:lnTo>
                <a:lnTo>
                  <a:pt x="55866" y="36668"/>
                </a:lnTo>
                <a:lnTo>
                  <a:pt x="55922" y="36500"/>
                </a:lnTo>
                <a:lnTo>
                  <a:pt x="56090" y="36445"/>
                </a:lnTo>
                <a:lnTo>
                  <a:pt x="56257" y="36389"/>
                </a:lnTo>
                <a:close/>
                <a:moveTo>
                  <a:pt x="39067" y="39291"/>
                </a:moveTo>
                <a:lnTo>
                  <a:pt x="39235" y="39347"/>
                </a:lnTo>
                <a:lnTo>
                  <a:pt x="39402" y="39403"/>
                </a:lnTo>
                <a:lnTo>
                  <a:pt x="39458" y="39570"/>
                </a:lnTo>
                <a:lnTo>
                  <a:pt x="39514" y="39737"/>
                </a:lnTo>
                <a:lnTo>
                  <a:pt x="39458" y="39905"/>
                </a:lnTo>
                <a:lnTo>
                  <a:pt x="39402" y="40072"/>
                </a:lnTo>
                <a:lnTo>
                  <a:pt x="39235" y="40128"/>
                </a:lnTo>
                <a:lnTo>
                  <a:pt x="39067" y="40184"/>
                </a:lnTo>
                <a:lnTo>
                  <a:pt x="38900" y="40128"/>
                </a:lnTo>
                <a:lnTo>
                  <a:pt x="38733" y="40072"/>
                </a:lnTo>
                <a:lnTo>
                  <a:pt x="38677" y="39905"/>
                </a:lnTo>
                <a:lnTo>
                  <a:pt x="38621" y="39737"/>
                </a:lnTo>
                <a:lnTo>
                  <a:pt x="38677" y="39570"/>
                </a:lnTo>
                <a:lnTo>
                  <a:pt x="38733" y="39403"/>
                </a:lnTo>
                <a:lnTo>
                  <a:pt x="38900" y="39347"/>
                </a:lnTo>
                <a:lnTo>
                  <a:pt x="39067" y="39291"/>
                </a:lnTo>
                <a:close/>
                <a:moveTo>
                  <a:pt x="160288" y="0"/>
                </a:moveTo>
                <a:lnTo>
                  <a:pt x="160009" y="56"/>
                </a:lnTo>
                <a:lnTo>
                  <a:pt x="159841" y="224"/>
                </a:lnTo>
                <a:lnTo>
                  <a:pt x="159674" y="391"/>
                </a:lnTo>
                <a:lnTo>
                  <a:pt x="159618" y="670"/>
                </a:lnTo>
                <a:lnTo>
                  <a:pt x="159674" y="893"/>
                </a:lnTo>
                <a:lnTo>
                  <a:pt x="143266" y="15571"/>
                </a:lnTo>
                <a:lnTo>
                  <a:pt x="143098" y="15460"/>
                </a:lnTo>
                <a:lnTo>
                  <a:pt x="142875" y="15404"/>
                </a:lnTo>
                <a:lnTo>
                  <a:pt x="142652" y="15460"/>
                </a:lnTo>
                <a:lnTo>
                  <a:pt x="142429" y="15571"/>
                </a:lnTo>
                <a:lnTo>
                  <a:pt x="142317" y="15739"/>
                </a:lnTo>
                <a:lnTo>
                  <a:pt x="142205" y="15906"/>
                </a:lnTo>
                <a:lnTo>
                  <a:pt x="126299" y="17581"/>
                </a:lnTo>
                <a:lnTo>
                  <a:pt x="126188" y="17413"/>
                </a:lnTo>
                <a:lnTo>
                  <a:pt x="126020" y="17302"/>
                </a:lnTo>
                <a:lnTo>
                  <a:pt x="125853" y="17190"/>
                </a:lnTo>
                <a:lnTo>
                  <a:pt x="125685" y="17190"/>
                </a:lnTo>
                <a:lnTo>
                  <a:pt x="125406" y="17246"/>
                </a:lnTo>
                <a:lnTo>
                  <a:pt x="125239" y="17413"/>
                </a:lnTo>
                <a:lnTo>
                  <a:pt x="125071" y="17581"/>
                </a:lnTo>
                <a:lnTo>
                  <a:pt x="125016" y="17860"/>
                </a:lnTo>
                <a:lnTo>
                  <a:pt x="125016" y="18027"/>
                </a:lnTo>
                <a:lnTo>
                  <a:pt x="108775" y="29915"/>
                </a:lnTo>
                <a:lnTo>
                  <a:pt x="108552" y="29747"/>
                </a:lnTo>
                <a:lnTo>
                  <a:pt x="108272" y="29691"/>
                </a:lnTo>
                <a:lnTo>
                  <a:pt x="107993" y="29747"/>
                </a:lnTo>
                <a:lnTo>
                  <a:pt x="107770" y="29915"/>
                </a:lnTo>
                <a:lnTo>
                  <a:pt x="91473" y="12781"/>
                </a:lnTo>
                <a:lnTo>
                  <a:pt x="91529" y="12502"/>
                </a:lnTo>
                <a:lnTo>
                  <a:pt x="91473" y="12223"/>
                </a:lnTo>
                <a:lnTo>
                  <a:pt x="91306" y="12055"/>
                </a:lnTo>
                <a:lnTo>
                  <a:pt x="91139" y="11888"/>
                </a:lnTo>
                <a:lnTo>
                  <a:pt x="90860" y="11832"/>
                </a:lnTo>
                <a:lnTo>
                  <a:pt x="90581" y="11888"/>
                </a:lnTo>
                <a:lnTo>
                  <a:pt x="90413" y="12055"/>
                </a:lnTo>
                <a:lnTo>
                  <a:pt x="90246" y="12223"/>
                </a:lnTo>
                <a:lnTo>
                  <a:pt x="90190" y="12502"/>
                </a:lnTo>
                <a:lnTo>
                  <a:pt x="74172" y="17636"/>
                </a:lnTo>
                <a:lnTo>
                  <a:pt x="73949" y="17469"/>
                </a:lnTo>
                <a:lnTo>
                  <a:pt x="73837" y="17413"/>
                </a:lnTo>
                <a:lnTo>
                  <a:pt x="73670" y="17413"/>
                </a:lnTo>
                <a:lnTo>
                  <a:pt x="73391" y="17469"/>
                </a:lnTo>
                <a:lnTo>
                  <a:pt x="73223" y="17636"/>
                </a:lnTo>
                <a:lnTo>
                  <a:pt x="73056" y="17804"/>
                </a:lnTo>
                <a:lnTo>
                  <a:pt x="73000" y="18083"/>
                </a:lnTo>
                <a:lnTo>
                  <a:pt x="73056" y="18362"/>
                </a:lnTo>
                <a:lnTo>
                  <a:pt x="56759" y="36389"/>
                </a:lnTo>
                <a:lnTo>
                  <a:pt x="56536" y="36221"/>
                </a:lnTo>
                <a:lnTo>
                  <a:pt x="56257" y="36165"/>
                </a:lnTo>
                <a:lnTo>
                  <a:pt x="55978" y="36221"/>
                </a:lnTo>
                <a:lnTo>
                  <a:pt x="55811" y="36389"/>
                </a:lnTo>
                <a:lnTo>
                  <a:pt x="55643" y="36556"/>
                </a:lnTo>
                <a:lnTo>
                  <a:pt x="55587" y="36835"/>
                </a:lnTo>
                <a:lnTo>
                  <a:pt x="55587" y="36947"/>
                </a:lnTo>
                <a:lnTo>
                  <a:pt x="39737" y="39626"/>
                </a:lnTo>
                <a:lnTo>
                  <a:pt x="39737" y="39737"/>
                </a:lnTo>
                <a:lnTo>
                  <a:pt x="39681" y="39458"/>
                </a:lnTo>
                <a:lnTo>
                  <a:pt x="39514" y="39291"/>
                </a:lnTo>
                <a:lnTo>
                  <a:pt x="39346" y="39123"/>
                </a:lnTo>
                <a:lnTo>
                  <a:pt x="39067" y="39068"/>
                </a:lnTo>
                <a:lnTo>
                  <a:pt x="38844" y="39123"/>
                </a:lnTo>
                <a:lnTo>
                  <a:pt x="38621" y="39235"/>
                </a:lnTo>
                <a:lnTo>
                  <a:pt x="22045" y="18864"/>
                </a:lnTo>
                <a:lnTo>
                  <a:pt x="22157" y="18641"/>
                </a:lnTo>
                <a:lnTo>
                  <a:pt x="22213" y="18418"/>
                </a:lnTo>
                <a:lnTo>
                  <a:pt x="22157" y="18139"/>
                </a:lnTo>
                <a:lnTo>
                  <a:pt x="21989" y="17971"/>
                </a:lnTo>
                <a:lnTo>
                  <a:pt x="21822" y="17804"/>
                </a:lnTo>
                <a:lnTo>
                  <a:pt x="21543" y="17748"/>
                </a:lnTo>
                <a:lnTo>
                  <a:pt x="21264" y="17804"/>
                </a:lnTo>
                <a:lnTo>
                  <a:pt x="21096" y="17971"/>
                </a:lnTo>
                <a:lnTo>
                  <a:pt x="20929" y="18139"/>
                </a:lnTo>
                <a:lnTo>
                  <a:pt x="20873" y="18418"/>
                </a:lnTo>
                <a:lnTo>
                  <a:pt x="20929" y="18641"/>
                </a:lnTo>
                <a:lnTo>
                  <a:pt x="4967" y="26789"/>
                </a:lnTo>
                <a:lnTo>
                  <a:pt x="4744" y="26622"/>
                </a:lnTo>
                <a:lnTo>
                  <a:pt x="4465" y="26566"/>
                </a:lnTo>
                <a:lnTo>
                  <a:pt x="4242" y="26622"/>
                </a:lnTo>
                <a:lnTo>
                  <a:pt x="4018" y="26734"/>
                </a:lnTo>
                <a:lnTo>
                  <a:pt x="0" y="24948"/>
                </a:lnTo>
                <a:lnTo>
                  <a:pt x="0" y="25171"/>
                </a:lnTo>
                <a:lnTo>
                  <a:pt x="3851" y="26901"/>
                </a:lnTo>
                <a:lnTo>
                  <a:pt x="3795" y="27068"/>
                </a:lnTo>
                <a:lnTo>
                  <a:pt x="3795" y="27236"/>
                </a:lnTo>
                <a:lnTo>
                  <a:pt x="3851" y="27515"/>
                </a:lnTo>
                <a:lnTo>
                  <a:pt x="4018" y="27682"/>
                </a:lnTo>
                <a:lnTo>
                  <a:pt x="4186" y="27850"/>
                </a:lnTo>
                <a:lnTo>
                  <a:pt x="4465" y="27906"/>
                </a:lnTo>
                <a:lnTo>
                  <a:pt x="4744" y="27850"/>
                </a:lnTo>
                <a:lnTo>
                  <a:pt x="4911" y="27682"/>
                </a:lnTo>
                <a:lnTo>
                  <a:pt x="5079" y="27515"/>
                </a:lnTo>
                <a:lnTo>
                  <a:pt x="5135" y="27236"/>
                </a:lnTo>
                <a:lnTo>
                  <a:pt x="5079" y="27013"/>
                </a:lnTo>
                <a:lnTo>
                  <a:pt x="20985" y="18808"/>
                </a:lnTo>
                <a:lnTo>
                  <a:pt x="21096" y="18920"/>
                </a:lnTo>
                <a:lnTo>
                  <a:pt x="21264" y="19032"/>
                </a:lnTo>
                <a:lnTo>
                  <a:pt x="21375" y="19088"/>
                </a:lnTo>
                <a:lnTo>
                  <a:pt x="21710" y="19088"/>
                </a:lnTo>
                <a:lnTo>
                  <a:pt x="21878" y="18976"/>
                </a:lnTo>
                <a:lnTo>
                  <a:pt x="38453" y="39458"/>
                </a:lnTo>
                <a:lnTo>
                  <a:pt x="38398" y="39570"/>
                </a:lnTo>
                <a:lnTo>
                  <a:pt x="38398" y="39737"/>
                </a:lnTo>
                <a:lnTo>
                  <a:pt x="38453" y="40016"/>
                </a:lnTo>
                <a:lnTo>
                  <a:pt x="38621" y="40184"/>
                </a:lnTo>
                <a:lnTo>
                  <a:pt x="38788" y="40351"/>
                </a:lnTo>
                <a:lnTo>
                  <a:pt x="39067" y="40407"/>
                </a:lnTo>
                <a:lnTo>
                  <a:pt x="39291" y="40351"/>
                </a:lnTo>
                <a:lnTo>
                  <a:pt x="39514" y="40240"/>
                </a:lnTo>
                <a:lnTo>
                  <a:pt x="39625" y="40072"/>
                </a:lnTo>
                <a:lnTo>
                  <a:pt x="39737" y="39849"/>
                </a:lnTo>
                <a:lnTo>
                  <a:pt x="55699" y="37170"/>
                </a:lnTo>
                <a:lnTo>
                  <a:pt x="55811" y="37282"/>
                </a:lnTo>
                <a:lnTo>
                  <a:pt x="55922" y="37393"/>
                </a:lnTo>
                <a:lnTo>
                  <a:pt x="56090" y="37505"/>
                </a:lnTo>
                <a:lnTo>
                  <a:pt x="56257" y="37505"/>
                </a:lnTo>
                <a:lnTo>
                  <a:pt x="56536" y="37449"/>
                </a:lnTo>
                <a:lnTo>
                  <a:pt x="56704" y="37282"/>
                </a:lnTo>
                <a:lnTo>
                  <a:pt x="56871" y="37114"/>
                </a:lnTo>
                <a:lnTo>
                  <a:pt x="56927" y="36835"/>
                </a:lnTo>
                <a:lnTo>
                  <a:pt x="56871" y="36556"/>
                </a:lnTo>
                <a:lnTo>
                  <a:pt x="73168" y="18529"/>
                </a:lnTo>
                <a:lnTo>
                  <a:pt x="73391" y="18697"/>
                </a:lnTo>
                <a:lnTo>
                  <a:pt x="73670" y="18753"/>
                </a:lnTo>
                <a:lnTo>
                  <a:pt x="73949" y="18697"/>
                </a:lnTo>
                <a:lnTo>
                  <a:pt x="74116" y="18529"/>
                </a:lnTo>
                <a:lnTo>
                  <a:pt x="74284" y="18362"/>
                </a:lnTo>
                <a:lnTo>
                  <a:pt x="74340" y="18083"/>
                </a:lnTo>
                <a:lnTo>
                  <a:pt x="74284" y="17860"/>
                </a:lnTo>
                <a:lnTo>
                  <a:pt x="90246" y="12725"/>
                </a:lnTo>
                <a:lnTo>
                  <a:pt x="90357" y="12893"/>
                </a:lnTo>
                <a:lnTo>
                  <a:pt x="90469" y="13060"/>
                </a:lnTo>
                <a:lnTo>
                  <a:pt x="90636" y="13116"/>
                </a:lnTo>
                <a:lnTo>
                  <a:pt x="90860" y="13172"/>
                </a:lnTo>
                <a:lnTo>
                  <a:pt x="91139" y="13116"/>
                </a:lnTo>
                <a:lnTo>
                  <a:pt x="91362" y="12948"/>
                </a:lnTo>
                <a:lnTo>
                  <a:pt x="107659" y="30082"/>
                </a:lnTo>
                <a:lnTo>
                  <a:pt x="107603" y="30361"/>
                </a:lnTo>
                <a:lnTo>
                  <a:pt x="107659" y="30640"/>
                </a:lnTo>
                <a:lnTo>
                  <a:pt x="107826" y="30808"/>
                </a:lnTo>
                <a:lnTo>
                  <a:pt x="107993" y="30975"/>
                </a:lnTo>
                <a:lnTo>
                  <a:pt x="108272" y="31031"/>
                </a:lnTo>
                <a:lnTo>
                  <a:pt x="108552" y="30975"/>
                </a:lnTo>
                <a:lnTo>
                  <a:pt x="108719" y="30808"/>
                </a:lnTo>
                <a:lnTo>
                  <a:pt x="108886" y="30640"/>
                </a:lnTo>
                <a:lnTo>
                  <a:pt x="108942" y="30361"/>
                </a:lnTo>
                <a:lnTo>
                  <a:pt x="108886" y="30082"/>
                </a:lnTo>
                <a:lnTo>
                  <a:pt x="125127" y="18195"/>
                </a:lnTo>
                <a:lnTo>
                  <a:pt x="125239" y="18362"/>
                </a:lnTo>
                <a:lnTo>
                  <a:pt x="125350" y="18418"/>
                </a:lnTo>
                <a:lnTo>
                  <a:pt x="125518" y="18529"/>
                </a:lnTo>
                <a:lnTo>
                  <a:pt x="125685" y="18529"/>
                </a:lnTo>
                <a:lnTo>
                  <a:pt x="125964" y="18474"/>
                </a:lnTo>
                <a:lnTo>
                  <a:pt x="126132" y="18306"/>
                </a:lnTo>
                <a:lnTo>
                  <a:pt x="126299" y="18139"/>
                </a:lnTo>
                <a:lnTo>
                  <a:pt x="126355" y="17860"/>
                </a:lnTo>
                <a:lnTo>
                  <a:pt x="126355" y="17804"/>
                </a:lnTo>
                <a:lnTo>
                  <a:pt x="142205" y="16130"/>
                </a:lnTo>
                <a:lnTo>
                  <a:pt x="142261" y="16409"/>
                </a:lnTo>
                <a:lnTo>
                  <a:pt x="142429" y="16576"/>
                </a:lnTo>
                <a:lnTo>
                  <a:pt x="142652" y="16688"/>
                </a:lnTo>
                <a:lnTo>
                  <a:pt x="142875" y="16743"/>
                </a:lnTo>
                <a:lnTo>
                  <a:pt x="143154" y="16688"/>
                </a:lnTo>
                <a:lnTo>
                  <a:pt x="143321" y="16520"/>
                </a:lnTo>
                <a:lnTo>
                  <a:pt x="143489" y="16353"/>
                </a:lnTo>
                <a:lnTo>
                  <a:pt x="143545" y="16074"/>
                </a:lnTo>
                <a:lnTo>
                  <a:pt x="143489" y="15906"/>
                </a:lnTo>
                <a:lnTo>
                  <a:pt x="143433" y="15683"/>
                </a:lnTo>
                <a:lnTo>
                  <a:pt x="159786" y="1061"/>
                </a:lnTo>
                <a:lnTo>
                  <a:pt x="160009" y="1284"/>
                </a:lnTo>
                <a:lnTo>
                  <a:pt x="160120" y="1340"/>
                </a:lnTo>
                <a:lnTo>
                  <a:pt x="160288" y="1340"/>
                </a:lnTo>
                <a:lnTo>
                  <a:pt x="160511" y="1284"/>
                </a:lnTo>
                <a:lnTo>
                  <a:pt x="160679" y="1228"/>
                </a:lnTo>
                <a:lnTo>
                  <a:pt x="160790" y="1117"/>
                </a:lnTo>
                <a:lnTo>
                  <a:pt x="160902" y="949"/>
                </a:lnTo>
                <a:lnTo>
                  <a:pt x="177031" y="6530"/>
                </a:lnTo>
                <a:lnTo>
                  <a:pt x="177031" y="6698"/>
                </a:lnTo>
                <a:lnTo>
                  <a:pt x="177087" y="6977"/>
                </a:lnTo>
                <a:lnTo>
                  <a:pt x="177254" y="7144"/>
                </a:lnTo>
                <a:lnTo>
                  <a:pt x="177422" y="7312"/>
                </a:lnTo>
                <a:lnTo>
                  <a:pt x="177701" y="7367"/>
                </a:lnTo>
                <a:lnTo>
                  <a:pt x="177868" y="7367"/>
                </a:lnTo>
                <a:lnTo>
                  <a:pt x="178036" y="7256"/>
                </a:lnTo>
                <a:lnTo>
                  <a:pt x="194388" y="25450"/>
                </a:lnTo>
                <a:lnTo>
                  <a:pt x="194277" y="25673"/>
                </a:lnTo>
                <a:lnTo>
                  <a:pt x="194221" y="25896"/>
                </a:lnTo>
                <a:lnTo>
                  <a:pt x="194277" y="26175"/>
                </a:lnTo>
                <a:lnTo>
                  <a:pt x="194444" y="26343"/>
                </a:lnTo>
                <a:lnTo>
                  <a:pt x="194611" y="26510"/>
                </a:lnTo>
                <a:lnTo>
                  <a:pt x="194890" y="26566"/>
                </a:lnTo>
                <a:lnTo>
                  <a:pt x="195058" y="26566"/>
                </a:lnTo>
                <a:lnTo>
                  <a:pt x="195169" y="26510"/>
                </a:lnTo>
                <a:lnTo>
                  <a:pt x="195337" y="26399"/>
                </a:lnTo>
                <a:lnTo>
                  <a:pt x="195449" y="26287"/>
                </a:lnTo>
                <a:lnTo>
                  <a:pt x="211410" y="32538"/>
                </a:lnTo>
                <a:lnTo>
                  <a:pt x="211410" y="32594"/>
                </a:lnTo>
                <a:lnTo>
                  <a:pt x="211466" y="32873"/>
                </a:lnTo>
                <a:lnTo>
                  <a:pt x="211634" y="33040"/>
                </a:lnTo>
                <a:lnTo>
                  <a:pt x="211801" y="33208"/>
                </a:lnTo>
                <a:lnTo>
                  <a:pt x="212080" y="33263"/>
                </a:lnTo>
                <a:lnTo>
                  <a:pt x="212359" y="33208"/>
                </a:lnTo>
                <a:lnTo>
                  <a:pt x="212527" y="33040"/>
                </a:lnTo>
                <a:lnTo>
                  <a:pt x="212694" y="32873"/>
                </a:lnTo>
                <a:lnTo>
                  <a:pt x="212750" y="32594"/>
                </a:lnTo>
                <a:lnTo>
                  <a:pt x="212750" y="32538"/>
                </a:lnTo>
                <a:lnTo>
                  <a:pt x="229214" y="22994"/>
                </a:lnTo>
                <a:lnTo>
                  <a:pt x="229437" y="23162"/>
                </a:lnTo>
                <a:lnTo>
                  <a:pt x="229716" y="23217"/>
                </a:lnTo>
                <a:lnTo>
                  <a:pt x="229995" y="23162"/>
                </a:lnTo>
                <a:lnTo>
                  <a:pt x="230163" y="22994"/>
                </a:lnTo>
                <a:lnTo>
                  <a:pt x="230330" y="22827"/>
                </a:lnTo>
                <a:lnTo>
                  <a:pt x="230386" y="22548"/>
                </a:lnTo>
                <a:lnTo>
                  <a:pt x="230386" y="22492"/>
                </a:lnTo>
                <a:lnTo>
                  <a:pt x="246180" y="16297"/>
                </a:lnTo>
                <a:lnTo>
                  <a:pt x="246404" y="16464"/>
                </a:lnTo>
                <a:lnTo>
                  <a:pt x="246683" y="16520"/>
                </a:lnTo>
                <a:lnTo>
                  <a:pt x="246962" y="16464"/>
                </a:lnTo>
                <a:lnTo>
                  <a:pt x="247129" y="16297"/>
                </a:lnTo>
                <a:lnTo>
                  <a:pt x="247297" y="16130"/>
                </a:lnTo>
                <a:lnTo>
                  <a:pt x="247352" y="15851"/>
                </a:lnTo>
                <a:lnTo>
                  <a:pt x="247297" y="15683"/>
                </a:lnTo>
                <a:lnTo>
                  <a:pt x="263761" y="1507"/>
                </a:lnTo>
                <a:lnTo>
                  <a:pt x="263872" y="1619"/>
                </a:lnTo>
                <a:lnTo>
                  <a:pt x="264040" y="1730"/>
                </a:lnTo>
                <a:lnTo>
                  <a:pt x="264151" y="1786"/>
                </a:lnTo>
                <a:lnTo>
                  <a:pt x="264319" y="1786"/>
                </a:lnTo>
                <a:lnTo>
                  <a:pt x="264542" y="1730"/>
                </a:lnTo>
                <a:lnTo>
                  <a:pt x="264765" y="1619"/>
                </a:lnTo>
                <a:lnTo>
                  <a:pt x="264877" y="1451"/>
                </a:lnTo>
                <a:lnTo>
                  <a:pt x="264988" y="1228"/>
                </a:lnTo>
                <a:lnTo>
                  <a:pt x="280839" y="3237"/>
                </a:lnTo>
                <a:lnTo>
                  <a:pt x="280839" y="3349"/>
                </a:lnTo>
                <a:lnTo>
                  <a:pt x="280894" y="3628"/>
                </a:lnTo>
                <a:lnTo>
                  <a:pt x="281062" y="3795"/>
                </a:lnTo>
                <a:lnTo>
                  <a:pt x="281229" y="3963"/>
                </a:lnTo>
                <a:lnTo>
                  <a:pt x="281508" y="4019"/>
                </a:lnTo>
                <a:lnTo>
                  <a:pt x="281787" y="3963"/>
                </a:lnTo>
                <a:lnTo>
                  <a:pt x="281955" y="3795"/>
                </a:lnTo>
                <a:lnTo>
                  <a:pt x="282122" y="3628"/>
                </a:lnTo>
                <a:lnTo>
                  <a:pt x="282178" y="3349"/>
                </a:lnTo>
                <a:lnTo>
                  <a:pt x="285750" y="3349"/>
                </a:lnTo>
                <a:lnTo>
                  <a:pt x="285750" y="3126"/>
                </a:lnTo>
                <a:lnTo>
                  <a:pt x="282122" y="3126"/>
                </a:lnTo>
                <a:lnTo>
                  <a:pt x="282067" y="2958"/>
                </a:lnTo>
                <a:lnTo>
                  <a:pt x="281899" y="2791"/>
                </a:lnTo>
                <a:lnTo>
                  <a:pt x="281732" y="2735"/>
                </a:lnTo>
                <a:lnTo>
                  <a:pt x="281508" y="2679"/>
                </a:lnTo>
                <a:lnTo>
                  <a:pt x="281341" y="2679"/>
                </a:lnTo>
                <a:lnTo>
                  <a:pt x="281174" y="2791"/>
                </a:lnTo>
                <a:lnTo>
                  <a:pt x="281006" y="2902"/>
                </a:lnTo>
                <a:lnTo>
                  <a:pt x="280894" y="3014"/>
                </a:lnTo>
                <a:lnTo>
                  <a:pt x="264988" y="1005"/>
                </a:lnTo>
                <a:lnTo>
                  <a:pt x="264877" y="782"/>
                </a:lnTo>
                <a:lnTo>
                  <a:pt x="264765" y="614"/>
                </a:lnTo>
                <a:lnTo>
                  <a:pt x="264542" y="503"/>
                </a:lnTo>
                <a:lnTo>
                  <a:pt x="264319" y="447"/>
                </a:lnTo>
                <a:lnTo>
                  <a:pt x="264040" y="503"/>
                </a:lnTo>
                <a:lnTo>
                  <a:pt x="263872" y="670"/>
                </a:lnTo>
                <a:lnTo>
                  <a:pt x="263705" y="838"/>
                </a:lnTo>
                <a:lnTo>
                  <a:pt x="263649" y="1117"/>
                </a:lnTo>
                <a:lnTo>
                  <a:pt x="263705" y="1284"/>
                </a:lnTo>
                <a:lnTo>
                  <a:pt x="247241" y="15460"/>
                </a:lnTo>
                <a:lnTo>
                  <a:pt x="247129" y="15348"/>
                </a:lnTo>
                <a:lnTo>
                  <a:pt x="246962" y="15237"/>
                </a:lnTo>
                <a:lnTo>
                  <a:pt x="246850" y="15181"/>
                </a:lnTo>
                <a:lnTo>
                  <a:pt x="246683" y="15181"/>
                </a:lnTo>
                <a:lnTo>
                  <a:pt x="246404" y="15237"/>
                </a:lnTo>
                <a:lnTo>
                  <a:pt x="246236" y="15404"/>
                </a:lnTo>
                <a:lnTo>
                  <a:pt x="246069" y="15571"/>
                </a:lnTo>
                <a:lnTo>
                  <a:pt x="246013" y="15851"/>
                </a:lnTo>
                <a:lnTo>
                  <a:pt x="246069" y="16130"/>
                </a:lnTo>
                <a:lnTo>
                  <a:pt x="230330" y="22269"/>
                </a:lnTo>
                <a:lnTo>
                  <a:pt x="230219" y="22101"/>
                </a:lnTo>
                <a:lnTo>
                  <a:pt x="230051" y="21990"/>
                </a:lnTo>
                <a:lnTo>
                  <a:pt x="229884" y="21934"/>
                </a:lnTo>
                <a:lnTo>
                  <a:pt x="229716" y="21878"/>
                </a:lnTo>
                <a:lnTo>
                  <a:pt x="229437" y="21934"/>
                </a:lnTo>
                <a:lnTo>
                  <a:pt x="229270" y="22101"/>
                </a:lnTo>
                <a:lnTo>
                  <a:pt x="229102" y="22269"/>
                </a:lnTo>
                <a:lnTo>
                  <a:pt x="229046" y="22548"/>
                </a:lnTo>
                <a:lnTo>
                  <a:pt x="229102" y="22827"/>
                </a:lnTo>
                <a:lnTo>
                  <a:pt x="212694" y="32315"/>
                </a:lnTo>
                <a:lnTo>
                  <a:pt x="212582" y="32147"/>
                </a:lnTo>
                <a:lnTo>
                  <a:pt x="212415" y="32036"/>
                </a:lnTo>
                <a:lnTo>
                  <a:pt x="212248" y="31924"/>
                </a:lnTo>
                <a:lnTo>
                  <a:pt x="212080" y="31924"/>
                </a:lnTo>
                <a:lnTo>
                  <a:pt x="211913" y="31980"/>
                </a:lnTo>
                <a:lnTo>
                  <a:pt x="211745" y="32036"/>
                </a:lnTo>
                <a:lnTo>
                  <a:pt x="211578" y="32147"/>
                </a:lnTo>
                <a:lnTo>
                  <a:pt x="211466" y="32315"/>
                </a:lnTo>
                <a:lnTo>
                  <a:pt x="195504" y="26120"/>
                </a:lnTo>
                <a:lnTo>
                  <a:pt x="195560" y="25896"/>
                </a:lnTo>
                <a:lnTo>
                  <a:pt x="195504" y="25617"/>
                </a:lnTo>
                <a:lnTo>
                  <a:pt x="195337" y="25450"/>
                </a:lnTo>
                <a:lnTo>
                  <a:pt x="195169" y="25282"/>
                </a:lnTo>
                <a:lnTo>
                  <a:pt x="194890" y="25227"/>
                </a:lnTo>
                <a:lnTo>
                  <a:pt x="194723" y="25227"/>
                </a:lnTo>
                <a:lnTo>
                  <a:pt x="194556" y="25338"/>
                </a:lnTo>
                <a:lnTo>
                  <a:pt x="178203" y="7144"/>
                </a:lnTo>
                <a:lnTo>
                  <a:pt x="178315" y="6921"/>
                </a:lnTo>
                <a:lnTo>
                  <a:pt x="178371" y="6698"/>
                </a:lnTo>
                <a:lnTo>
                  <a:pt x="178315" y="6419"/>
                </a:lnTo>
                <a:lnTo>
                  <a:pt x="178147" y="6251"/>
                </a:lnTo>
                <a:lnTo>
                  <a:pt x="177980" y="6084"/>
                </a:lnTo>
                <a:lnTo>
                  <a:pt x="177701" y="6028"/>
                </a:lnTo>
                <a:lnTo>
                  <a:pt x="177533" y="6028"/>
                </a:lnTo>
                <a:lnTo>
                  <a:pt x="177366" y="6084"/>
                </a:lnTo>
                <a:lnTo>
                  <a:pt x="177254" y="6195"/>
                </a:lnTo>
                <a:lnTo>
                  <a:pt x="177143" y="6307"/>
                </a:lnTo>
                <a:lnTo>
                  <a:pt x="160958" y="726"/>
                </a:lnTo>
                <a:lnTo>
                  <a:pt x="160958" y="670"/>
                </a:lnTo>
                <a:lnTo>
                  <a:pt x="160902" y="391"/>
                </a:lnTo>
                <a:lnTo>
                  <a:pt x="160734" y="224"/>
                </a:lnTo>
                <a:lnTo>
                  <a:pt x="160567" y="56"/>
                </a:lnTo>
                <a:lnTo>
                  <a:pt x="160288" y="0"/>
                </a:lnTo>
                <a:close/>
              </a:path>
            </a:pathLst>
          </a:custGeom>
          <a:solidFill>
            <a:srgbClr val="FFFFFF">
              <a:alpha val="350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9" name="Google Shape;439;p7"/>
          <p:cNvSpPr txBox="1">
            <a:spLocks noGrp="1"/>
          </p:cNvSpPr>
          <p:nvPr>
            <p:ph type="title"/>
          </p:nvPr>
        </p:nvSpPr>
        <p:spPr>
          <a:xfrm>
            <a:off x="739675" y="401250"/>
            <a:ext cx="7686000" cy="857400"/>
          </a:xfrm>
          <a:prstGeom prst="rect">
            <a:avLst/>
          </a:prstGeom>
        </p:spPr>
        <p:txBody>
          <a:bodyPr spcFirstLastPara="1" wrap="square" lIns="91425" tIns="91425" rIns="91425" bIns="91425" anchor="b" anchorCtr="0"/>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a:endParaRPr/>
          </a:p>
        </p:txBody>
      </p:sp>
      <p:sp>
        <p:nvSpPr>
          <p:cNvPr id="440" name="Google Shape;440;p7"/>
          <p:cNvSpPr txBox="1">
            <a:spLocks noGrp="1"/>
          </p:cNvSpPr>
          <p:nvPr>
            <p:ph type="body" idx="1"/>
          </p:nvPr>
        </p:nvSpPr>
        <p:spPr>
          <a:xfrm>
            <a:off x="739675" y="1218009"/>
            <a:ext cx="3730800" cy="2853900"/>
          </a:xfrm>
          <a:prstGeom prst="rect">
            <a:avLst/>
          </a:prstGeom>
        </p:spPr>
        <p:txBody>
          <a:bodyPr spcFirstLastPara="1" wrap="square" lIns="91425" tIns="91425" rIns="91425" bIns="91425" anchor="t" anchorCtr="0"/>
          <a:lstStyle>
            <a:lvl1pPr marL="457200" lvl="0" indent="-355600">
              <a:spcBef>
                <a:spcPts val="600"/>
              </a:spcBef>
              <a:spcAft>
                <a:spcPts val="0"/>
              </a:spcAft>
              <a:buSzPts val="2000"/>
              <a:buChar char="▫"/>
              <a:defRPr sz="2000"/>
            </a:lvl1pPr>
            <a:lvl2pPr marL="914400" lvl="1" indent="-355600">
              <a:spcBef>
                <a:spcPts val="0"/>
              </a:spcBef>
              <a:spcAft>
                <a:spcPts val="0"/>
              </a:spcAft>
              <a:buSzPts val="2000"/>
              <a:buChar char="-"/>
              <a:defRPr sz="2000"/>
            </a:lvl2pPr>
            <a:lvl3pPr marL="1371600" lvl="2" indent="-355600">
              <a:spcBef>
                <a:spcPts val="0"/>
              </a:spcBef>
              <a:spcAft>
                <a:spcPts val="0"/>
              </a:spcAft>
              <a:buSzPts val="2000"/>
              <a:buChar char="-"/>
              <a:defRPr sz="2000"/>
            </a:lvl3pPr>
            <a:lvl4pPr marL="1828800" lvl="3" indent="-355600">
              <a:spcBef>
                <a:spcPts val="0"/>
              </a:spcBef>
              <a:spcAft>
                <a:spcPts val="0"/>
              </a:spcAft>
              <a:buSzPts val="2000"/>
              <a:buChar char="-"/>
              <a:defRPr sz="2000"/>
            </a:lvl4pPr>
            <a:lvl5pPr marL="2286000" lvl="4" indent="-355600">
              <a:spcBef>
                <a:spcPts val="0"/>
              </a:spcBef>
              <a:spcAft>
                <a:spcPts val="0"/>
              </a:spcAft>
              <a:buSzPts val="2000"/>
              <a:buChar char="-"/>
              <a:defRPr sz="2000"/>
            </a:lvl5pPr>
            <a:lvl6pPr marL="2743200" lvl="5" indent="-355600">
              <a:spcBef>
                <a:spcPts val="0"/>
              </a:spcBef>
              <a:spcAft>
                <a:spcPts val="0"/>
              </a:spcAft>
              <a:buSzPts val="2000"/>
              <a:buChar char="-"/>
              <a:defRPr sz="2000"/>
            </a:lvl6pPr>
            <a:lvl7pPr marL="3200400" lvl="6" indent="-355600">
              <a:spcBef>
                <a:spcPts val="0"/>
              </a:spcBef>
              <a:spcAft>
                <a:spcPts val="0"/>
              </a:spcAft>
              <a:buSzPts val="2000"/>
              <a:buChar char="●"/>
              <a:defRPr sz="2000"/>
            </a:lvl7pPr>
            <a:lvl8pPr marL="3657600" lvl="7" indent="-355600">
              <a:spcBef>
                <a:spcPts val="0"/>
              </a:spcBef>
              <a:spcAft>
                <a:spcPts val="0"/>
              </a:spcAft>
              <a:buSzPts val="2000"/>
              <a:buChar char="○"/>
              <a:defRPr sz="2000"/>
            </a:lvl8pPr>
            <a:lvl9pPr marL="4114800" lvl="8" indent="-355600">
              <a:spcBef>
                <a:spcPts val="0"/>
              </a:spcBef>
              <a:spcAft>
                <a:spcPts val="0"/>
              </a:spcAft>
              <a:buSzPts val="2000"/>
              <a:buChar char="■"/>
              <a:defRPr sz="2000"/>
            </a:lvl9pPr>
          </a:lstStyle>
          <a:p>
            <a:endParaRPr/>
          </a:p>
        </p:txBody>
      </p:sp>
      <p:sp>
        <p:nvSpPr>
          <p:cNvPr id="441" name="Google Shape;441;p7"/>
          <p:cNvSpPr txBox="1">
            <a:spLocks noGrp="1"/>
          </p:cNvSpPr>
          <p:nvPr>
            <p:ph type="body" idx="2"/>
          </p:nvPr>
        </p:nvSpPr>
        <p:spPr>
          <a:xfrm>
            <a:off x="4694997" y="1218009"/>
            <a:ext cx="3730800" cy="2853900"/>
          </a:xfrm>
          <a:prstGeom prst="rect">
            <a:avLst/>
          </a:prstGeom>
        </p:spPr>
        <p:txBody>
          <a:bodyPr spcFirstLastPara="1" wrap="square" lIns="91425" tIns="91425" rIns="91425" bIns="91425" anchor="t" anchorCtr="0"/>
          <a:lstStyle>
            <a:lvl1pPr marL="457200" lvl="0" indent="-355600">
              <a:spcBef>
                <a:spcPts val="600"/>
              </a:spcBef>
              <a:spcAft>
                <a:spcPts val="0"/>
              </a:spcAft>
              <a:buSzPts val="2000"/>
              <a:buChar char="▫"/>
              <a:defRPr sz="2000"/>
            </a:lvl1pPr>
            <a:lvl2pPr marL="914400" lvl="1" indent="-355600">
              <a:spcBef>
                <a:spcPts val="0"/>
              </a:spcBef>
              <a:spcAft>
                <a:spcPts val="0"/>
              </a:spcAft>
              <a:buSzPts val="2000"/>
              <a:buChar char="-"/>
              <a:defRPr sz="2000"/>
            </a:lvl2pPr>
            <a:lvl3pPr marL="1371600" lvl="2" indent="-355600">
              <a:spcBef>
                <a:spcPts val="0"/>
              </a:spcBef>
              <a:spcAft>
                <a:spcPts val="0"/>
              </a:spcAft>
              <a:buSzPts val="2000"/>
              <a:buChar char="-"/>
              <a:defRPr sz="2000"/>
            </a:lvl3pPr>
            <a:lvl4pPr marL="1828800" lvl="3" indent="-355600">
              <a:spcBef>
                <a:spcPts val="0"/>
              </a:spcBef>
              <a:spcAft>
                <a:spcPts val="0"/>
              </a:spcAft>
              <a:buSzPts val="2000"/>
              <a:buChar char="-"/>
              <a:defRPr sz="2000"/>
            </a:lvl4pPr>
            <a:lvl5pPr marL="2286000" lvl="4" indent="-355600">
              <a:spcBef>
                <a:spcPts val="0"/>
              </a:spcBef>
              <a:spcAft>
                <a:spcPts val="0"/>
              </a:spcAft>
              <a:buSzPts val="2000"/>
              <a:buChar char="-"/>
              <a:defRPr sz="2000"/>
            </a:lvl5pPr>
            <a:lvl6pPr marL="2743200" lvl="5" indent="-355600">
              <a:spcBef>
                <a:spcPts val="0"/>
              </a:spcBef>
              <a:spcAft>
                <a:spcPts val="0"/>
              </a:spcAft>
              <a:buSzPts val="2000"/>
              <a:buChar char="-"/>
              <a:defRPr sz="2000"/>
            </a:lvl6pPr>
            <a:lvl7pPr marL="3200400" lvl="6" indent="-355600">
              <a:spcBef>
                <a:spcPts val="0"/>
              </a:spcBef>
              <a:spcAft>
                <a:spcPts val="0"/>
              </a:spcAft>
              <a:buSzPts val="2000"/>
              <a:buChar char="●"/>
              <a:defRPr sz="2000"/>
            </a:lvl7pPr>
            <a:lvl8pPr marL="3657600" lvl="7" indent="-355600">
              <a:spcBef>
                <a:spcPts val="0"/>
              </a:spcBef>
              <a:spcAft>
                <a:spcPts val="0"/>
              </a:spcAft>
              <a:buSzPts val="2000"/>
              <a:buChar char="○"/>
              <a:defRPr sz="2000"/>
            </a:lvl8pPr>
            <a:lvl9pPr marL="4114800" lvl="8" indent="-355600">
              <a:spcBef>
                <a:spcPts val="0"/>
              </a:spcBef>
              <a:spcAft>
                <a:spcPts val="0"/>
              </a:spcAft>
              <a:buSzPts val="2000"/>
              <a:buChar char="■"/>
              <a:defRPr sz="2000"/>
            </a:lvl9pPr>
          </a:lstStyle>
          <a:p>
            <a:endParaRPr/>
          </a:p>
        </p:txBody>
      </p:sp>
      <p:sp>
        <p:nvSpPr>
          <p:cNvPr id="442" name="Google Shape;442;p7"/>
          <p:cNvSpPr txBox="1">
            <a:spLocks noGrp="1"/>
          </p:cNvSpPr>
          <p:nvPr>
            <p:ph type="sldNum" idx="12"/>
          </p:nvPr>
        </p:nvSpPr>
        <p:spPr>
          <a:xfrm>
            <a:off x="8586575" y="-11875"/>
            <a:ext cx="557400" cy="5478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ct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itle + 3 columns">
  <p:cSld name="TITLE_AND_TWO_COLUMNS_1">
    <p:spTree>
      <p:nvGrpSpPr>
        <p:cNvPr id="1" name="Shape 443"/>
        <p:cNvGrpSpPr/>
        <p:nvPr/>
      </p:nvGrpSpPr>
      <p:grpSpPr>
        <a:xfrm>
          <a:off x="0" y="0"/>
          <a:ext cx="0" cy="0"/>
          <a:chOff x="0" y="0"/>
          <a:chExt cx="0" cy="0"/>
        </a:xfrm>
      </p:grpSpPr>
      <p:sp>
        <p:nvSpPr>
          <p:cNvPr id="444" name="Google Shape;444;p8"/>
          <p:cNvSpPr/>
          <p:nvPr/>
        </p:nvSpPr>
        <p:spPr>
          <a:xfrm>
            <a:off x="-25" y="0"/>
            <a:ext cx="9144000" cy="1088700"/>
          </a:xfrm>
          <a:prstGeom prst="rect">
            <a:avLst/>
          </a:prstGeom>
          <a:solidFill>
            <a:srgbClr val="00041C">
              <a:alpha val="184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445" name="Google Shape;445;p8"/>
          <p:cNvGrpSpPr/>
          <p:nvPr/>
        </p:nvGrpSpPr>
        <p:grpSpPr>
          <a:xfrm>
            <a:off x="28550" y="3850565"/>
            <a:ext cx="9094048" cy="1293104"/>
            <a:chOff x="28544" y="3514688"/>
            <a:chExt cx="9094048" cy="1628800"/>
          </a:xfrm>
        </p:grpSpPr>
        <p:sp>
          <p:nvSpPr>
            <p:cNvPr id="446" name="Google Shape;446;p8"/>
            <p:cNvSpPr/>
            <p:nvPr/>
          </p:nvSpPr>
          <p:spPr>
            <a:xfrm>
              <a:off x="300032" y="4491616"/>
              <a:ext cx="228608" cy="651872"/>
            </a:xfrm>
            <a:custGeom>
              <a:avLst/>
              <a:gdLst/>
              <a:ahLst/>
              <a:cxnLst/>
              <a:rect l="l" t="t" r="r" b="b"/>
              <a:pathLst>
                <a:path w="7144" h="20371" extrusionOk="0">
                  <a:moveTo>
                    <a:pt x="0" y="0"/>
                  </a:moveTo>
                  <a:lnTo>
                    <a:pt x="0" y="20371"/>
                  </a:lnTo>
                  <a:lnTo>
                    <a:pt x="7144" y="20371"/>
                  </a:lnTo>
                  <a:lnTo>
                    <a:pt x="7144" y="0"/>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7" name="Google Shape;447;p8"/>
            <p:cNvSpPr/>
            <p:nvPr/>
          </p:nvSpPr>
          <p:spPr>
            <a:xfrm>
              <a:off x="28544" y="4220160"/>
              <a:ext cx="228640" cy="923328"/>
            </a:xfrm>
            <a:custGeom>
              <a:avLst/>
              <a:gdLst/>
              <a:ahLst/>
              <a:cxnLst/>
              <a:rect l="l" t="t" r="r" b="b"/>
              <a:pathLst>
                <a:path w="7145" h="28854" extrusionOk="0">
                  <a:moveTo>
                    <a:pt x="1" y="0"/>
                  </a:moveTo>
                  <a:lnTo>
                    <a:pt x="1" y="28854"/>
                  </a:lnTo>
                  <a:lnTo>
                    <a:pt x="7145" y="28854"/>
                  </a:lnTo>
                  <a:lnTo>
                    <a:pt x="7145" y="0"/>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8" name="Google Shape;448;p8"/>
            <p:cNvSpPr/>
            <p:nvPr/>
          </p:nvSpPr>
          <p:spPr>
            <a:xfrm>
              <a:off x="576832" y="3939744"/>
              <a:ext cx="230432" cy="1203744"/>
            </a:xfrm>
            <a:custGeom>
              <a:avLst/>
              <a:gdLst/>
              <a:ahLst/>
              <a:cxnLst/>
              <a:rect l="l" t="t" r="r" b="b"/>
              <a:pathLst>
                <a:path w="7201" h="37617" extrusionOk="0">
                  <a:moveTo>
                    <a:pt x="1" y="1"/>
                  </a:moveTo>
                  <a:lnTo>
                    <a:pt x="1" y="37617"/>
                  </a:lnTo>
                  <a:lnTo>
                    <a:pt x="7200" y="37617"/>
                  </a:lnTo>
                  <a:lnTo>
                    <a:pt x="7200"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9" name="Google Shape;449;p8"/>
            <p:cNvSpPr/>
            <p:nvPr/>
          </p:nvSpPr>
          <p:spPr>
            <a:xfrm>
              <a:off x="853664" y="4120128"/>
              <a:ext cx="230400" cy="1023360"/>
            </a:xfrm>
            <a:custGeom>
              <a:avLst/>
              <a:gdLst/>
              <a:ahLst/>
              <a:cxnLst/>
              <a:rect l="l" t="t" r="r" b="b"/>
              <a:pathLst>
                <a:path w="7200" h="31980" extrusionOk="0">
                  <a:moveTo>
                    <a:pt x="0" y="1"/>
                  </a:moveTo>
                  <a:lnTo>
                    <a:pt x="0" y="31980"/>
                  </a:lnTo>
                  <a:lnTo>
                    <a:pt x="7200" y="31980"/>
                  </a:lnTo>
                  <a:lnTo>
                    <a:pt x="7200"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0" name="Google Shape;450;p8"/>
            <p:cNvSpPr/>
            <p:nvPr/>
          </p:nvSpPr>
          <p:spPr>
            <a:xfrm>
              <a:off x="1130496" y="4627328"/>
              <a:ext cx="230400" cy="516160"/>
            </a:xfrm>
            <a:custGeom>
              <a:avLst/>
              <a:gdLst/>
              <a:ahLst/>
              <a:cxnLst/>
              <a:rect l="l" t="t" r="r" b="b"/>
              <a:pathLst>
                <a:path w="7200" h="16130" extrusionOk="0">
                  <a:moveTo>
                    <a:pt x="0" y="1"/>
                  </a:moveTo>
                  <a:lnTo>
                    <a:pt x="0" y="16130"/>
                  </a:lnTo>
                  <a:lnTo>
                    <a:pt x="7200" y="16130"/>
                  </a:lnTo>
                  <a:lnTo>
                    <a:pt x="7200"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1" name="Google Shape;451;p8"/>
            <p:cNvSpPr/>
            <p:nvPr/>
          </p:nvSpPr>
          <p:spPr>
            <a:xfrm>
              <a:off x="1409088" y="3821888"/>
              <a:ext cx="228640" cy="1321600"/>
            </a:xfrm>
            <a:custGeom>
              <a:avLst/>
              <a:gdLst/>
              <a:ahLst/>
              <a:cxnLst/>
              <a:rect l="l" t="t" r="r" b="b"/>
              <a:pathLst>
                <a:path w="7145" h="41300" extrusionOk="0">
                  <a:moveTo>
                    <a:pt x="1" y="0"/>
                  </a:moveTo>
                  <a:lnTo>
                    <a:pt x="1" y="41300"/>
                  </a:lnTo>
                  <a:lnTo>
                    <a:pt x="7144" y="41300"/>
                  </a:lnTo>
                  <a:lnTo>
                    <a:pt x="7144" y="0"/>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2" name="Google Shape;452;p8"/>
            <p:cNvSpPr/>
            <p:nvPr/>
          </p:nvSpPr>
          <p:spPr>
            <a:xfrm>
              <a:off x="1685920" y="4175488"/>
              <a:ext cx="230400" cy="968000"/>
            </a:xfrm>
            <a:custGeom>
              <a:avLst/>
              <a:gdLst/>
              <a:ahLst/>
              <a:cxnLst/>
              <a:rect l="l" t="t" r="r" b="b"/>
              <a:pathLst>
                <a:path w="7200" h="30250" extrusionOk="0">
                  <a:moveTo>
                    <a:pt x="0" y="1"/>
                  </a:moveTo>
                  <a:lnTo>
                    <a:pt x="0" y="30250"/>
                  </a:lnTo>
                  <a:lnTo>
                    <a:pt x="7200" y="30250"/>
                  </a:lnTo>
                  <a:lnTo>
                    <a:pt x="7200"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3" name="Google Shape;453;p8"/>
            <p:cNvSpPr/>
            <p:nvPr/>
          </p:nvSpPr>
          <p:spPr>
            <a:xfrm>
              <a:off x="1962720" y="3939744"/>
              <a:ext cx="230432" cy="1203744"/>
            </a:xfrm>
            <a:custGeom>
              <a:avLst/>
              <a:gdLst/>
              <a:ahLst/>
              <a:cxnLst/>
              <a:rect l="l" t="t" r="r" b="b"/>
              <a:pathLst>
                <a:path w="7201" h="37617" extrusionOk="0">
                  <a:moveTo>
                    <a:pt x="1" y="1"/>
                  </a:moveTo>
                  <a:lnTo>
                    <a:pt x="1" y="37617"/>
                  </a:lnTo>
                  <a:lnTo>
                    <a:pt x="7200" y="37617"/>
                  </a:lnTo>
                  <a:lnTo>
                    <a:pt x="7200"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4" name="Google Shape;454;p8"/>
            <p:cNvSpPr/>
            <p:nvPr/>
          </p:nvSpPr>
          <p:spPr>
            <a:xfrm>
              <a:off x="2239552" y="4355872"/>
              <a:ext cx="230400" cy="787616"/>
            </a:xfrm>
            <a:custGeom>
              <a:avLst/>
              <a:gdLst/>
              <a:ahLst/>
              <a:cxnLst/>
              <a:rect l="l" t="t" r="r" b="b"/>
              <a:pathLst>
                <a:path w="7200" h="24613" extrusionOk="0">
                  <a:moveTo>
                    <a:pt x="0" y="1"/>
                  </a:moveTo>
                  <a:lnTo>
                    <a:pt x="0" y="24613"/>
                  </a:lnTo>
                  <a:lnTo>
                    <a:pt x="7200" y="24613"/>
                  </a:lnTo>
                  <a:lnTo>
                    <a:pt x="7200"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5" name="Google Shape;455;p8"/>
            <p:cNvSpPr/>
            <p:nvPr/>
          </p:nvSpPr>
          <p:spPr>
            <a:xfrm>
              <a:off x="2516384" y="3821888"/>
              <a:ext cx="230400" cy="1321600"/>
            </a:xfrm>
            <a:custGeom>
              <a:avLst/>
              <a:gdLst/>
              <a:ahLst/>
              <a:cxnLst/>
              <a:rect l="l" t="t" r="r" b="b"/>
              <a:pathLst>
                <a:path w="7200" h="41300" extrusionOk="0">
                  <a:moveTo>
                    <a:pt x="0" y="0"/>
                  </a:moveTo>
                  <a:lnTo>
                    <a:pt x="0" y="41300"/>
                  </a:lnTo>
                  <a:lnTo>
                    <a:pt x="7200" y="41300"/>
                  </a:lnTo>
                  <a:lnTo>
                    <a:pt x="7200" y="0"/>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6" name="Google Shape;456;p8"/>
            <p:cNvSpPr/>
            <p:nvPr/>
          </p:nvSpPr>
          <p:spPr>
            <a:xfrm>
              <a:off x="2794976" y="4175488"/>
              <a:ext cx="228640" cy="968000"/>
            </a:xfrm>
            <a:custGeom>
              <a:avLst/>
              <a:gdLst/>
              <a:ahLst/>
              <a:cxnLst/>
              <a:rect l="l" t="t" r="r" b="b"/>
              <a:pathLst>
                <a:path w="7145" h="30250" extrusionOk="0">
                  <a:moveTo>
                    <a:pt x="1" y="1"/>
                  </a:moveTo>
                  <a:lnTo>
                    <a:pt x="1" y="30250"/>
                  </a:lnTo>
                  <a:lnTo>
                    <a:pt x="7144" y="30250"/>
                  </a:lnTo>
                  <a:lnTo>
                    <a:pt x="7144"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7" name="Google Shape;457;p8"/>
            <p:cNvSpPr/>
            <p:nvPr/>
          </p:nvSpPr>
          <p:spPr>
            <a:xfrm>
              <a:off x="3071808" y="3659360"/>
              <a:ext cx="230400" cy="1484128"/>
            </a:xfrm>
            <a:custGeom>
              <a:avLst/>
              <a:gdLst/>
              <a:ahLst/>
              <a:cxnLst/>
              <a:rect l="l" t="t" r="r" b="b"/>
              <a:pathLst>
                <a:path w="7200" h="46379" extrusionOk="0">
                  <a:moveTo>
                    <a:pt x="0" y="1"/>
                  </a:moveTo>
                  <a:lnTo>
                    <a:pt x="0" y="46379"/>
                  </a:lnTo>
                  <a:lnTo>
                    <a:pt x="7200" y="46379"/>
                  </a:lnTo>
                  <a:lnTo>
                    <a:pt x="7200"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8" name="Google Shape;458;p8"/>
            <p:cNvSpPr/>
            <p:nvPr/>
          </p:nvSpPr>
          <p:spPr>
            <a:xfrm>
              <a:off x="3348608" y="3821888"/>
              <a:ext cx="230432" cy="1321600"/>
            </a:xfrm>
            <a:custGeom>
              <a:avLst/>
              <a:gdLst/>
              <a:ahLst/>
              <a:cxnLst/>
              <a:rect l="l" t="t" r="r" b="b"/>
              <a:pathLst>
                <a:path w="7201" h="41300" extrusionOk="0">
                  <a:moveTo>
                    <a:pt x="1" y="0"/>
                  </a:moveTo>
                  <a:lnTo>
                    <a:pt x="1" y="41300"/>
                  </a:lnTo>
                  <a:lnTo>
                    <a:pt x="7200" y="41300"/>
                  </a:lnTo>
                  <a:lnTo>
                    <a:pt x="7200" y="0"/>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9" name="Google Shape;459;p8"/>
            <p:cNvSpPr/>
            <p:nvPr/>
          </p:nvSpPr>
          <p:spPr>
            <a:xfrm>
              <a:off x="3625440" y="4220160"/>
              <a:ext cx="230400" cy="923328"/>
            </a:xfrm>
            <a:custGeom>
              <a:avLst/>
              <a:gdLst/>
              <a:ahLst/>
              <a:cxnLst/>
              <a:rect l="l" t="t" r="r" b="b"/>
              <a:pathLst>
                <a:path w="7200" h="28854" extrusionOk="0">
                  <a:moveTo>
                    <a:pt x="0" y="0"/>
                  </a:moveTo>
                  <a:lnTo>
                    <a:pt x="0" y="28854"/>
                  </a:lnTo>
                  <a:lnTo>
                    <a:pt x="7200" y="28854"/>
                  </a:lnTo>
                  <a:lnTo>
                    <a:pt x="7200" y="0"/>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0" name="Google Shape;460;p8"/>
            <p:cNvSpPr/>
            <p:nvPr/>
          </p:nvSpPr>
          <p:spPr>
            <a:xfrm>
              <a:off x="3904032" y="4491616"/>
              <a:ext cx="228640" cy="651872"/>
            </a:xfrm>
            <a:custGeom>
              <a:avLst/>
              <a:gdLst/>
              <a:ahLst/>
              <a:cxnLst/>
              <a:rect l="l" t="t" r="r" b="b"/>
              <a:pathLst>
                <a:path w="7145" h="20371" extrusionOk="0">
                  <a:moveTo>
                    <a:pt x="1" y="0"/>
                  </a:moveTo>
                  <a:lnTo>
                    <a:pt x="1" y="20371"/>
                  </a:lnTo>
                  <a:lnTo>
                    <a:pt x="7145" y="20371"/>
                  </a:lnTo>
                  <a:lnTo>
                    <a:pt x="7145" y="0"/>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1" name="Google Shape;461;p8"/>
            <p:cNvSpPr/>
            <p:nvPr/>
          </p:nvSpPr>
          <p:spPr>
            <a:xfrm>
              <a:off x="4180864" y="4284448"/>
              <a:ext cx="230432" cy="859040"/>
            </a:xfrm>
            <a:custGeom>
              <a:avLst/>
              <a:gdLst/>
              <a:ahLst/>
              <a:cxnLst/>
              <a:rect l="l" t="t" r="r" b="b"/>
              <a:pathLst>
                <a:path w="7201" h="26845" extrusionOk="0">
                  <a:moveTo>
                    <a:pt x="0" y="0"/>
                  </a:moveTo>
                  <a:lnTo>
                    <a:pt x="0" y="26845"/>
                  </a:lnTo>
                  <a:lnTo>
                    <a:pt x="7200" y="26845"/>
                  </a:lnTo>
                  <a:lnTo>
                    <a:pt x="7200" y="0"/>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2" name="Google Shape;462;p8"/>
            <p:cNvSpPr/>
            <p:nvPr/>
          </p:nvSpPr>
          <p:spPr>
            <a:xfrm>
              <a:off x="4457696" y="4004032"/>
              <a:ext cx="230400" cy="1139456"/>
            </a:xfrm>
            <a:custGeom>
              <a:avLst/>
              <a:gdLst/>
              <a:ahLst/>
              <a:cxnLst/>
              <a:rect l="l" t="t" r="r" b="b"/>
              <a:pathLst>
                <a:path w="7200" h="35608" extrusionOk="0">
                  <a:moveTo>
                    <a:pt x="0" y="1"/>
                  </a:moveTo>
                  <a:lnTo>
                    <a:pt x="0" y="35608"/>
                  </a:lnTo>
                  <a:lnTo>
                    <a:pt x="7200" y="35608"/>
                  </a:lnTo>
                  <a:lnTo>
                    <a:pt x="7200"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3" name="Google Shape;463;p8"/>
            <p:cNvSpPr/>
            <p:nvPr/>
          </p:nvSpPr>
          <p:spPr>
            <a:xfrm>
              <a:off x="4734496" y="3821888"/>
              <a:ext cx="230432" cy="1321600"/>
            </a:xfrm>
            <a:custGeom>
              <a:avLst/>
              <a:gdLst/>
              <a:ahLst/>
              <a:cxnLst/>
              <a:rect l="l" t="t" r="r" b="b"/>
              <a:pathLst>
                <a:path w="7201" h="41300" extrusionOk="0">
                  <a:moveTo>
                    <a:pt x="1" y="0"/>
                  </a:moveTo>
                  <a:lnTo>
                    <a:pt x="1" y="41300"/>
                  </a:lnTo>
                  <a:lnTo>
                    <a:pt x="7200" y="41300"/>
                  </a:lnTo>
                  <a:lnTo>
                    <a:pt x="7200" y="0"/>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4" name="Google Shape;464;p8"/>
            <p:cNvSpPr/>
            <p:nvPr/>
          </p:nvSpPr>
          <p:spPr>
            <a:xfrm>
              <a:off x="5011328" y="3514688"/>
              <a:ext cx="230400" cy="1628800"/>
            </a:xfrm>
            <a:custGeom>
              <a:avLst/>
              <a:gdLst/>
              <a:ahLst/>
              <a:cxnLst/>
              <a:rect l="l" t="t" r="r" b="b"/>
              <a:pathLst>
                <a:path w="7200" h="50900" extrusionOk="0">
                  <a:moveTo>
                    <a:pt x="0" y="1"/>
                  </a:moveTo>
                  <a:lnTo>
                    <a:pt x="0" y="50900"/>
                  </a:lnTo>
                  <a:lnTo>
                    <a:pt x="7200" y="50900"/>
                  </a:lnTo>
                  <a:lnTo>
                    <a:pt x="7200"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5" name="Google Shape;465;p8"/>
            <p:cNvSpPr/>
            <p:nvPr/>
          </p:nvSpPr>
          <p:spPr>
            <a:xfrm>
              <a:off x="5289920" y="3939744"/>
              <a:ext cx="228640" cy="1203744"/>
            </a:xfrm>
            <a:custGeom>
              <a:avLst/>
              <a:gdLst/>
              <a:ahLst/>
              <a:cxnLst/>
              <a:rect l="l" t="t" r="r" b="b"/>
              <a:pathLst>
                <a:path w="7145" h="37617" extrusionOk="0">
                  <a:moveTo>
                    <a:pt x="1" y="1"/>
                  </a:moveTo>
                  <a:lnTo>
                    <a:pt x="1" y="37617"/>
                  </a:lnTo>
                  <a:lnTo>
                    <a:pt x="7145" y="37617"/>
                  </a:lnTo>
                  <a:lnTo>
                    <a:pt x="7145"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6" name="Google Shape;466;p8"/>
            <p:cNvSpPr/>
            <p:nvPr/>
          </p:nvSpPr>
          <p:spPr>
            <a:xfrm>
              <a:off x="5566752" y="3704000"/>
              <a:ext cx="230432" cy="1439488"/>
            </a:xfrm>
            <a:custGeom>
              <a:avLst/>
              <a:gdLst/>
              <a:ahLst/>
              <a:cxnLst/>
              <a:rect l="l" t="t" r="r" b="b"/>
              <a:pathLst>
                <a:path w="7201" h="44984" extrusionOk="0">
                  <a:moveTo>
                    <a:pt x="0" y="1"/>
                  </a:moveTo>
                  <a:lnTo>
                    <a:pt x="0" y="44984"/>
                  </a:lnTo>
                  <a:lnTo>
                    <a:pt x="7200" y="44984"/>
                  </a:lnTo>
                  <a:lnTo>
                    <a:pt x="7200"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7" name="Google Shape;467;p8"/>
            <p:cNvSpPr/>
            <p:nvPr/>
          </p:nvSpPr>
          <p:spPr>
            <a:xfrm>
              <a:off x="5843584" y="3821888"/>
              <a:ext cx="230400" cy="1321600"/>
            </a:xfrm>
            <a:custGeom>
              <a:avLst/>
              <a:gdLst/>
              <a:ahLst/>
              <a:cxnLst/>
              <a:rect l="l" t="t" r="r" b="b"/>
              <a:pathLst>
                <a:path w="7200" h="41300" extrusionOk="0">
                  <a:moveTo>
                    <a:pt x="0" y="0"/>
                  </a:moveTo>
                  <a:lnTo>
                    <a:pt x="0" y="41300"/>
                  </a:lnTo>
                  <a:lnTo>
                    <a:pt x="7200" y="41300"/>
                  </a:lnTo>
                  <a:lnTo>
                    <a:pt x="7200" y="0"/>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8" name="Google Shape;468;p8"/>
            <p:cNvSpPr/>
            <p:nvPr/>
          </p:nvSpPr>
          <p:spPr>
            <a:xfrm>
              <a:off x="6120384" y="4329088"/>
              <a:ext cx="230432" cy="814400"/>
            </a:xfrm>
            <a:custGeom>
              <a:avLst/>
              <a:gdLst/>
              <a:ahLst/>
              <a:cxnLst/>
              <a:rect l="l" t="t" r="r" b="b"/>
              <a:pathLst>
                <a:path w="7201" h="25450" extrusionOk="0">
                  <a:moveTo>
                    <a:pt x="1" y="0"/>
                  </a:moveTo>
                  <a:lnTo>
                    <a:pt x="1" y="25450"/>
                  </a:lnTo>
                  <a:lnTo>
                    <a:pt x="7200" y="25450"/>
                  </a:lnTo>
                  <a:lnTo>
                    <a:pt x="7200" y="0"/>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9" name="Google Shape;469;p8"/>
            <p:cNvSpPr/>
            <p:nvPr/>
          </p:nvSpPr>
          <p:spPr>
            <a:xfrm>
              <a:off x="6399008" y="4120128"/>
              <a:ext cx="228608" cy="1023360"/>
            </a:xfrm>
            <a:custGeom>
              <a:avLst/>
              <a:gdLst/>
              <a:ahLst/>
              <a:cxnLst/>
              <a:rect l="l" t="t" r="r" b="b"/>
              <a:pathLst>
                <a:path w="7144" h="31980" extrusionOk="0">
                  <a:moveTo>
                    <a:pt x="0" y="1"/>
                  </a:moveTo>
                  <a:lnTo>
                    <a:pt x="0" y="31980"/>
                  </a:lnTo>
                  <a:lnTo>
                    <a:pt x="7144" y="31980"/>
                  </a:lnTo>
                  <a:lnTo>
                    <a:pt x="7144"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0" name="Google Shape;470;p8"/>
            <p:cNvSpPr/>
            <p:nvPr/>
          </p:nvSpPr>
          <p:spPr>
            <a:xfrm>
              <a:off x="6675808" y="4538048"/>
              <a:ext cx="230432" cy="605440"/>
            </a:xfrm>
            <a:custGeom>
              <a:avLst/>
              <a:gdLst/>
              <a:ahLst/>
              <a:cxnLst/>
              <a:rect l="l" t="t" r="r" b="b"/>
              <a:pathLst>
                <a:path w="7201" h="18920" extrusionOk="0">
                  <a:moveTo>
                    <a:pt x="1" y="0"/>
                  </a:moveTo>
                  <a:lnTo>
                    <a:pt x="1" y="18920"/>
                  </a:lnTo>
                  <a:lnTo>
                    <a:pt x="7200" y="18920"/>
                  </a:lnTo>
                  <a:lnTo>
                    <a:pt x="7200" y="0"/>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1" name="Google Shape;471;p8"/>
            <p:cNvSpPr/>
            <p:nvPr/>
          </p:nvSpPr>
          <p:spPr>
            <a:xfrm>
              <a:off x="6952640" y="3939744"/>
              <a:ext cx="230432" cy="1203744"/>
            </a:xfrm>
            <a:custGeom>
              <a:avLst/>
              <a:gdLst/>
              <a:ahLst/>
              <a:cxnLst/>
              <a:rect l="l" t="t" r="r" b="b"/>
              <a:pathLst>
                <a:path w="7201" h="37617" extrusionOk="0">
                  <a:moveTo>
                    <a:pt x="0" y="1"/>
                  </a:moveTo>
                  <a:lnTo>
                    <a:pt x="0" y="37617"/>
                  </a:lnTo>
                  <a:lnTo>
                    <a:pt x="7200" y="37617"/>
                  </a:lnTo>
                  <a:lnTo>
                    <a:pt x="7200"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2" name="Google Shape;472;p8"/>
            <p:cNvSpPr/>
            <p:nvPr/>
          </p:nvSpPr>
          <p:spPr>
            <a:xfrm>
              <a:off x="7229472" y="4220160"/>
              <a:ext cx="230400" cy="923328"/>
            </a:xfrm>
            <a:custGeom>
              <a:avLst/>
              <a:gdLst/>
              <a:ahLst/>
              <a:cxnLst/>
              <a:rect l="l" t="t" r="r" b="b"/>
              <a:pathLst>
                <a:path w="7200" h="28854" extrusionOk="0">
                  <a:moveTo>
                    <a:pt x="0" y="0"/>
                  </a:moveTo>
                  <a:lnTo>
                    <a:pt x="0" y="28854"/>
                  </a:lnTo>
                  <a:lnTo>
                    <a:pt x="7200" y="28854"/>
                  </a:lnTo>
                  <a:lnTo>
                    <a:pt x="7200" y="0"/>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3" name="Google Shape;473;p8"/>
            <p:cNvSpPr/>
            <p:nvPr/>
          </p:nvSpPr>
          <p:spPr>
            <a:xfrm>
              <a:off x="7506272" y="3768288"/>
              <a:ext cx="230432" cy="1375200"/>
            </a:xfrm>
            <a:custGeom>
              <a:avLst/>
              <a:gdLst/>
              <a:ahLst/>
              <a:cxnLst/>
              <a:rect l="l" t="t" r="r" b="b"/>
              <a:pathLst>
                <a:path w="7201" h="42975" extrusionOk="0">
                  <a:moveTo>
                    <a:pt x="1" y="1"/>
                  </a:moveTo>
                  <a:lnTo>
                    <a:pt x="1" y="42975"/>
                  </a:lnTo>
                  <a:lnTo>
                    <a:pt x="7200" y="42975"/>
                  </a:lnTo>
                  <a:lnTo>
                    <a:pt x="7200"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4" name="Google Shape;474;p8"/>
            <p:cNvSpPr/>
            <p:nvPr/>
          </p:nvSpPr>
          <p:spPr>
            <a:xfrm>
              <a:off x="7784896" y="4004032"/>
              <a:ext cx="228608" cy="1139456"/>
            </a:xfrm>
            <a:custGeom>
              <a:avLst/>
              <a:gdLst/>
              <a:ahLst/>
              <a:cxnLst/>
              <a:rect l="l" t="t" r="r" b="b"/>
              <a:pathLst>
                <a:path w="7144" h="35608" extrusionOk="0">
                  <a:moveTo>
                    <a:pt x="0" y="1"/>
                  </a:moveTo>
                  <a:lnTo>
                    <a:pt x="0" y="35608"/>
                  </a:lnTo>
                  <a:lnTo>
                    <a:pt x="7144" y="35608"/>
                  </a:lnTo>
                  <a:lnTo>
                    <a:pt x="7144"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5" name="Google Shape;475;p8"/>
            <p:cNvSpPr/>
            <p:nvPr/>
          </p:nvSpPr>
          <p:spPr>
            <a:xfrm>
              <a:off x="8061696" y="3596864"/>
              <a:ext cx="230432" cy="1546624"/>
            </a:xfrm>
            <a:custGeom>
              <a:avLst/>
              <a:gdLst/>
              <a:ahLst/>
              <a:cxnLst/>
              <a:rect l="l" t="t" r="r" b="b"/>
              <a:pathLst>
                <a:path w="7201" h="48332" extrusionOk="0">
                  <a:moveTo>
                    <a:pt x="1" y="0"/>
                  </a:moveTo>
                  <a:lnTo>
                    <a:pt x="1" y="48332"/>
                  </a:lnTo>
                  <a:lnTo>
                    <a:pt x="7200" y="48332"/>
                  </a:lnTo>
                  <a:lnTo>
                    <a:pt x="7200" y="0"/>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6" name="Google Shape;476;p8"/>
            <p:cNvSpPr/>
            <p:nvPr/>
          </p:nvSpPr>
          <p:spPr>
            <a:xfrm>
              <a:off x="8338528" y="3514688"/>
              <a:ext cx="230400" cy="1628800"/>
            </a:xfrm>
            <a:custGeom>
              <a:avLst/>
              <a:gdLst/>
              <a:ahLst/>
              <a:cxnLst/>
              <a:rect l="l" t="t" r="r" b="b"/>
              <a:pathLst>
                <a:path w="7200" h="50900" extrusionOk="0">
                  <a:moveTo>
                    <a:pt x="0" y="1"/>
                  </a:moveTo>
                  <a:lnTo>
                    <a:pt x="0" y="50900"/>
                  </a:lnTo>
                  <a:lnTo>
                    <a:pt x="7200" y="50900"/>
                  </a:lnTo>
                  <a:lnTo>
                    <a:pt x="7200"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7" name="Google Shape;477;p8"/>
            <p:cNvSpPr/>
            <p:nvPr/>
          </p:nvSpPr>
          <p:spPr>
            <a:xfrm>
              <a:off x="8615360" y="3939744"/>
              <a:ext cx="230400" cy="1203744"/>
            </a:xfrm>
            <a:custGeom>
              <a:avLst/>
              <a:gdLst/>
              <a:ahLst/>
              <a:cxnLst/>
              <a:rect l="l" t="t" r="r" b="b"/>
              <a:pathLst>
                <a:path w="7200" h="37617" extrusionOk="0">
                  <a:moveTo>
                    <a:pt x="0" y="1"/>
                  </a:moveTo>
                  <a:lnTo>
                    <a:pt x="0" y="37617"/>
                  </a:lnTo>
                  <a:lnTo>
                    <a:pt x="7200" y="37617"/>
                  </a:lnTo>
                  <a:lnTo>
                    <a:pt x="7200"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8" name="Google Shape;478;p8"/>
            <p:cNvSpPr/>
            <p:nvPr/>
          </p:nvSpPr>
          <p:spPr>
            <a:xfrm>
              <a:off x="8893952" y="3596864"/>
              <a:ext cx="228640" cy="1546624"/>
            </a:xfrm>
            <a:custGeom>
              <a:avLst/>
              <a:gdLst/>
              <a:ahLst/>
              <a:cxnLst/>
              <a:rect l="l" t="t" r="r" b="b"/>
              <a:pathLst>
                <a:path w="7145" h="48332" extrusionOk="0">
                  <a:moveTo>
                    <a:pt x="1" y="0"/>
                  </a:moveTo>
                  <a:lnTo>
                    <a:pt x="1" y="48332"/>
                  </a:lnTo>
                  <a:lnTo>
                    <a:pt x="7144" y="48332"/>
                  </a:lnTo>
                  <a:lnTo>
                    <a:pt x="7144" y="0"/>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479" name="Google Shape;479;p8"/>
          <p:cNvGrpSpPr/>
          <p:nvPr/>
        </p:nvGrpSpPr>
        <p:grpSpPr>
          <a:xfrm>
            <a:off x="28550" y="4360998"/>
            <a:ext cx="9094048" cy="782671"/>
            <a:chOff x="28544" y="4157632"/>
            <a:chExt cx="9094048" cy="985856"/>
          </a:xfrm>
        </p:grpSpPr>
        <p:sp>
          <p:nvSpPr>
            <p:cNvPr id="480" name="Google Shape;480;p8"/>
            <p:cNvSpPr/>
            <p:nvPr/>
          </p:nvSpPr>
          <p:spPr>
            <a:xfrm>
              <a:off x="435744" y="4782720"/>
              <a:ext cx="92896" cy="360768"/>
            </a:xfrm>
            <a:custGeom>
              <a:avLst/>
              <a:gdLst/>
              <a:ahLst/>
              <a:cxnLst/>
              <a:rect l="l" t="t" r="r" b="b"/>
              <a:pathLst>
                <a:path w="2903" h="11274" extrusionOk="0">
                  <a:moveTo>
                    <a:pt x="1" y="0"/>
                  </a:moveTo>
                  <a:lnTo>
                    <a:pt x="1" y="11274"/>
                  </a:lnTo>
                  <a:lnTo>
                    <a:pt x="2903" y="11274"/>
                  </a:lnTo>
                  <a:lnTo>
                    <a:pt x="2903" y="0"/>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1" name="Google Shape;481;p8"/>
            <p:cNvSpPr/>
            <p:nvPr/>
          </p:nvSpPr>
          <p:spPr>
            <a:xfrm>
              <a:off x="300032" y="4638048"/>
              <a:ext cx="92896" cy="505440"/>
            </a:xfrm>
            <a:custGeom>
              <a:avLst/>
              <a:gdLst/>
              <a:ahLst/>
              <a:cxnLst/>
              <a:rect l="l" t="t" r="r" b="b"/>
              <a:pathLst>
                <a:path w="2903" h="15795" extrusionOk="0">
                  <a:moveTo>
                    <a:pt x="0" y="1"/>
                  </a:moveTo>
                  <a:lnTo>
                    <a:pt x="0" y="15795"/>
                  </a:lnTo>
                  <a:lnTo>
                    <a:pt x="2902" y="15795"/>
                  </a:lnTo>
                  <a:lnTo>
                    <a:pt x="2902"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2" name="Google Shape;482;p8"/>
            <p:cNvSpPr/>
            <p:nvPr/>
          </p:nvSpPr>
          <p:spPr>
            <a:xfrm>
              <a:off x="164288" y="4571968"/>
              <a:ext cx="92896" cy="571520"/>
            </a:xfrm>
            <a:custGeom>
              <a:avLst/>
              <a:gdLst/>
              <a:ahLst/>
              <a:cxnLst/>
              <a:rect l="l" t="t" r="r" b="b"/>
              <a:pathLst>
                <a:path w="2903" h="17860" extrusionOk="0">
                  <a:moveTo>
                    <a:pt x="1" y="1"/>
                  </a:moveTo>
                  <a:lnTo>
                    <a:pt x="1" y="17860"/>
                  </a:lnTo>
                  <a:lnTo>
                    <a:pt x="2903" y="17860"/>
                  </a:lnTo>
                  <a:lnTo>
                    <a:pt x="2903"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3" name="Google Shape;483;p8"/>
            <p:cNvSpPr/>
            <p:nvPr/>
          </p:nvSpPr>
          <p:spPr>
            <a:xfrm>
              <a:off x="28544" y="4739840"/>
              <a:ext cx="92928" cy="403648"/>
            </a:xfrm>
            <a:custGeom>
              <a:avLst/>
              <a:gdLst/>
              <a:ahLst/>
              <a:cxnLst/>
              <a:rect l="l" t="t" r="r" b="b"/>
              <a:pathLst>
                <a:path w="2904" h="12614" extrusionOk="0">
                  <a:moveTo>
                    <a:pt x="1" y="1"/>
                  </a:moveTo>
                  <a:lnTo>
                    <a:pt x="1" y="12614"/>
                  </a:lnTo>
                  <a:lnTo>
                    <a:pt x="2903" y="12614"/>
                  </a:lnTo>
                  <a:lnTo>
                    <a:pt x="2903"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4" name="Google Shape;484;p8"/>
            <p:cNvSpPr/>
            <p:nvPr/>
          </p:nvSpPr>
          <p:spPr>
            <a:xfrm>
              <a:off x="712576" y="4571968"/>
              <a:ext cx="94688" cy="571520"/>
            </a:xfrm>
            <a:custGeom>
              <a:avLst/>
              <a:gdLst/>
              <a:ahLst/>
              <a:cxnLst/>
              <a:rect l="l" t="t" r="r" b="b"/>
              <a:pathLst>
                <a:path w="2959" h="17860" extrusionOk="0">
                  <a:moveTo>
                    <a:pt x="0" y="1"/>
                  </a:moveTo>
                  <a:lnTo>
                    <a:pt x="0" y="17860"/>
                  </a:lnTo>
                  <a:lnTo>
                    <a:pt x="2958" y="17860"/>
                  </a:lnTo>
                  <a:lnTo>
                    <a:pt x="2958"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5" name="Google Shape;485;p8"/>
            <p:cNvSpPr/>
            <p:nvPr/>
          </p:nvSpPr>
          <p:spPr>
            <a:xfrm>
              <a:off x="576832" y="4752352"/>
              <a:ext cx="94688" cy="391136"/>
            </a:xfrm>
            <a:custGeom>
              <a:avLst/>
              <a:gdLst/>
              <a:ahLst/>
              <a:cxnLst/>
              <a:rect l="l" t="t" r="r" b="b"/>
              <a:pathLst>
                <a:path w="2959" h="12223" extrusionOk="0">
                  <a:moveTo>
                    <a:pt x="1" y="1"/>
                  </a:moveTo>
                  <a:lnTo>
                    <a:pt x="1" y="12223"/>
                  </a:lnTo>
                  <a:lnTo>
                    <a:pt x="2959" y="12223"/>
                  </a:lnTo>
                  <a:lnTo>
                    <a:pt x="2959"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6" name="Google Shape;486;p8"/>
            <p:cNvSpPr/>
            <p:nvPr/>
          </p:nvSpPr>
          <p:spPr>
            <a:xfrm>
              <a:off x="989408" y="4386240"/>
              <a:ext cx="94656" cy="757248"/>
            </a:xfrm>
            <a:custGeom>
              <a:avLst/>
              <a:gdLst/>
              <a:ahLst/>
              <a:cxnLst/>
              <a:rect l="l" t="t" r="r" b="b"/>
              <a:pathLst>
                <a:path w="2958" h="23664" extrusionOk="0">
                  <a:moveTo>
                    <a:pt x="0" y="0"/>
                  </a:moveTo>
                  <a:lnTo>
                    <a:pt x="0" y="23664"/>
                  </a:lnTo>
                  <a:lnTo>
                    <a:pt x="2958" y="23664"/>
                  </a:lnTo>
                  <a:lnTo>
                    <a:pt x="2958" y="0"/>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7" name="Google Shape;487;p8"/>
            <p:cNvSpPr/>
            <p:nvPr/>
          </p:nvSpPr>
          <p:spPr>
            <a:xfrm>
              <a:off x="853664" y="4500544"/>
              <a:ext cx="94688" cy="642944"/>
            </a:xfrm>
            <a:custGeom>
              <a:avLst/>
              <a:gdLst/>
              <a:ahLst/>
              <a:cxnLst/>
              <a:rect l="l" t="t" r="r" b="b"/>
              <a:pathLst>
                <a:path w="2959" h="20092" extrusionOk="0">
                  <a:moveTo>
                    <a:pt x="0" y="0"/>
                  </a:moveTo>
                  <a:lnTo>
                    <a:pt x="0" y="20092"/>
                  </a:lnTo>
                  <a:lnTo>
                    <a:pt x="2958" y="20092"/>
                  </a:lnTo>
                  <a:lnTo>
                    <a:pt x="2958" y="0"/>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8" name="Google Shape;488;p8"/>
            <p:cNvSpPr/>
            <p:nvPr/>
          </p:nvSpPr>
          <p:spPr>
            <a:xfrm>
              <a:off x="1266208" y="4721984"/>
              <a:ext cx="94688" cy="421504"/>
            </a:xfrm>
            <a:custGeom>
              <a:avLst/>
              <a:gdLst/>
              <a:ahLst/>
              <a:cxnLst/>
              <a:rect l="l" t="t" r="r" b="b"/>
              <a:pathLst>
                <a:path w="2959" h="13172" extrusionOk="0">
                  <a:moveTo>
                    <a:pt x="1" y="1"/>
                  </a:moveTo>
                  <a:lnTo>
                    <a:pt x="1" y="13172"/>
                  </a:lnTo>
                  <a:lnTo>
                    <a:pt x="2959" y="13172"/>
                  </a:lnTo>
                  <a:lnTo>
                    <a:pt x="2959"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9" name="Google Shape;489;p8"/>
            <p:cNvSpPr/>
            <p:nvPr/>
          </p:nvSpPr>
          <p:spPr>
            <a:xfrm>
              <a:off x="1130496" y="4518400"/>
              <a:ext cx="94688" cy="625088"/>
            </a:xfrm>
            <a:custGeom>
              <a:avLst/>
              <a:gdLst/>
              <a:ahLst/>
              <a:cxnLst/>
              <a:rect l="l" t="t" r="r" b="b"/>
              <a:pathLst>
                <a:path w="2959" h="19534" extrusionOk="0">
                  <a:moveTo>
                    <a:pt x="0" y="0"/>
                  </a:moveTo>
                  <a:lnTo>
                    <a:pt x="0" y="19534"/>
                  </a:lnTo>
                  <a:lnTo>
                    <a:pt x="2958" y="19534"/>
                  </a:lnTo>
                  <a:lnTo>
                    <a:pt x="2958" y="0"/>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0" name="Google Shape;490;p8"/>
            <p:cNvSpPr/>
            <p:nvPr/>
          </p:nvSpPr>
          <p:spPr>
            <a:xfrm>
              <a:off x="1543040" y="4571968"/>
              <a:ext cx="94688" cy="571520"/>
            </a:xfrm>
            <a:custGeom>
              <a:avLst/>
              <a:gdLst/>
              <a:ahLst/>
              <a:cxnLst/>
              <a:rect l="l" t="t" r="r" b="b"/>
              <a:pathLst>
                <a:path w="2959" h="17860" extrusionOk="0">
                  <a:moveTo>
                    <a:pt x="0" y="1"/>
                  </a:moveTo>
                  <a:lnTo>
                    <a:pt x="0" y="17860"/>
                  </a:lnTo>
                  <a:lnTo>
                    <a:pt x="2958" y="17860"/>
                  </a:lnTo>
                  <a:lnTo>
                    <a:pt x="2958"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1" name="Google Shape;491;p8"/>
            <p:cNvSpPr/>
            <p:nvPr/>
          </p:nvSpPr>
          <p:spPr>
            <a:xfrm>
              <a:off x="1407296" y="4721984"/>
              <a:ext cx="94688" cy="421504"/>
            </a:xfrm>
            <a:custGeom>
              <a:avLst/>
              <a:gdLst/>
              <a:ahLst/>
              <a:cxnLst/>
              <a:rect l="l" t="t" r="r" b="b"/>
              <a:pathLst>
                <a:path w="2959" h="13172" extrusionOk="0">
                  <a:moveTo>
                    <a:pt x="1" y="1"/>
                  </a:moveTo>
                  <a:lnTo>
                    <a:pt x="1" y="13172"/>
                  </a:lnTo>
                  <a:lnTo>
                    <a:pt x="2959" y="13172"/>
                  </a:lnTo>
                  <a:lnTo>
                    <a:pt x="2959"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2" name="Google Shape;492;p8"/>
            <p:cNvSpPr/>
            <p:nvPr/>
          </p:nvSpPr>
          <p:spPr>
            <a:xfrm>
              <a:off x="1821632" y="4457664"/>
              <a:ext cx="92896" cy="685824"/>
            </a:xfrm>
            <a:custGeom>
              <a:avLst/>
              <a:gdLst/>
              <a:ahLst/>
              <a:cxnLst/>
              <a:rect l="l" t="t" r="r" b="b"/>
              <a:pathLst>
                <a:path w="2903" h="21432" extrusionOk="0">
                  <a:moveTo>
                    <a:pt x="1" y="1"/>
                  </a:moveTo>
                  <a:lnTo>
                    <a:pt x="1" y="21432"/>
                  </a:lnTo>
                  <a:lnTo>
                    <a:pt x="2903" y="21432"/>
                  </a:lnTo>
                  <a:lnTo>
                    <a:pt x="2903"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3" name="Google Shape;493;p8"/>
            <p:cNvSpPr/>
            <p:nvPr/>
          </p:nvSpPr>
          <p:spPr>
            <a:xfrm>
              <a:off x="1685920" y="4638048"/>
              <a:ext cx="94688" cy="505440"/>
            </a:xfrm>
            <a:custGeom>
              <a:avLst/>
              <a:gdLst/>
              <a:ahLst/>
              <a:cxnLst/>
              <a:rect l="l" t="t" r="r" b="b"/>
              <a:pathLst>
                <a:path w="2959" h="15795" extrusionOk="0">
                  <a:moveTo>
                    <a:pt x="0" y="1"/>
                  </a:moveTo>
                  <a:lnTo>
                    <a:pt x="0" y="15795"/>
                  </a:lnTo>
                  <a:lnTo>
                    <a:pt x="2958" y="15795"/>
                  </a:lnTo>
                  <a:lnTo>
                    <a:pt x="2958"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4" name="Google Shape;494;p8"/>
            <p:cNvSpPr/>
            <p:nvPr/>
          </p:nvSpPr>
          <p:spPr>
            <a:xfrm>
              <a:off x="2098464" y="4386240"/>
              <a:ext cx="94688" cy="757248"/>
            </a:xfrm>
            <a:custGeom>
              <a:avLst/>
              <a:gdLst/>
              <a:ahLst/>
              <a:cxnLst/>
              <a:rect l="l" t="t" r="r" b="b"/>
              <a:pathLst>
                <a:path w="2959" h="23664" extrusionOk="0">
                  <a:moveTo>
                    <a:pt x="0" y="0"/>
                  </a:moveTo>
                  <a:lnTo>
                    <a:pt x="0" y="23664"/>
                  </a:lnTo>
                  <a:lnTo>
                    <a:pt x="2958" y="23664"/>
                  </a:lnTo>
                  <a:lnTo>
                    <a:pt x="2958" y="0"/>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5" name="Google Shape;495;p8"/>
            <p:cNvSpPr/>
            <p:nvPr/>
          </p:nvSpPr>
          <p:spPr>
            <a:xfrm>
              <a:off x="1962720" y="4457664"/>
              <a:ext cx="94688" cy="685824"/>
            </a:xfrm>
            <a:custGeom>
              <a:avLst/>
              <a:gdLst/>
              <a:ahLst/>
              <a:cxnLst/>
              <a:rect l="l" t="t" r="r" b="b"/>
              <a:pathLst>
                <a:path w="2959" h="21432" extrusionOk="0">
                  <a:moveTo>
                    <a:pt x="1" y="1"/>
                  </a:moveTo>
                  <a:lnTo>
                    <a:pt x="1" y="21432"/>
                  </a:lnTo>
                  <a:lnTo>
                    <a:pt x="2959" y="21432"/>
                  </a:lnTo>
                  <a:lnTo>
                    <a:pt x="2959"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6" name="Google Shape;496;p8"/>
            <p:cNvSpPr/>
            <p:nvPr/>
          </p:nvSpPr>
          <p:spPr>
            <a:xfrm>
              <a:off x="2375296" y="4711264"/>
              <a:ext cx="94656" cy="432224"/>
            </a:xfrm>
            <a:custGeom>
              <a:avLst/>
              <a:gdLst/>
              <a:ahLst/>
              <a:cxnLst/>
              <a:rect l="l" t="t" r="r" b="b"/>
              <a:pathLst>
                <a:path w="2958" h="13507" extrusionOk="0">
                  <a:moveTo>
                    <a:pt x="0" y="1"/>
                  </a:moveTo>
                  <a:lnTo>
                    <a:pt x="0" y="13507"/>
                  </a:lnTo>
                  <a:lnTo>
                    <a:pt x="2958" y="13507"/>
                  </a:lnTo>
                  <a:lnTo>
                    <a:pt x="2958"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7" name="Google Shape;497;p8"/>
            <p:cNvSpPr/>
            <p:nvPr/>
          </p:nvSpPr>
          <p:spPr>
            <a:xfrm>
              <a:off x="2239552" y="4536256"/>
              <a:ext cx="94688" cy="607232"/>
            </a:xfrm>
            <a:custGeom>
              <a:avLst/>
              <a:gdLst/>
              <a:ahLst/>
              <a:cxnLst/>
              <a:rect l="l" t="t" r="r" b="b"/>
              <a:pathLst>
                <a:path w="2959" h="18976" extrusionOk="0">
                  <a:moveTo>
                    <a:pt x="0" y="0"/>
                  </a:moveTo>
                  <a:lnTo>
                    <a:pt x="0" y="18976"/>
                  </a:lnTo>
                  <a:lnTo>
                    <a:pt x="2958" y="18976"/>
                  </a:lnTo>
                  <a:lnTo>
                    <a:pt x="2958" y="0"/>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8" name="Google Shape;498;p8"/>
            <p:cNvSpPr/>
            <p:nvPr/>
          </p:nvSpPr>
          <p:spPr>
            <a:xfrm>
              <a:off x="2652096" y="4704128"/>
              <a:ext cx="94688" cy="439360"/>
            </a:xfrm>
            <a:custGeom>
              <a:avLst/>
              <a:gdLst/>
              <a:ahLst/>
              <a:cxnLst/>
              <a:rect l="l" t="t" r="r" b="b"/>
              <a:pathLst>
                <a:path w="2959" h="13730" extrusionOk="0">
                  <a:moveTo>
                    <a:pt x="1" y="1"/>
                  </a:moveTo>
                  <a:lnTo>
                    <a:pt x="1" y="13730"/>
                  </a:lnTo>
                  <a:lnTo>
                    <a:pt x="2959" y="13730"/>
                  </a:lnTo>
                  <a:lnTo>
                    <a:pt x="2959"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9" name="Google Shape;499;p8"/>
            <p:cNvSpPr/>
            <p:nvPr/>
          </p:nvSpPr>
          <p:spPr>
            <a:xfrm>
              <a:off x="2516384" y="4764864"/>
              <a:ext cx="94688" cy="378624"/>
            </a:xfrm>
            <a:custGeom>
              <a:avLst/>
              <a:gdLst/>
              <a:ahLst/>
              <a:cxnLst/>
              <a:rect l="l" t="t" r="r" b="b"/>
              <a:pathLst>
                <a:path w="2959" h="11832" extrusionOk="0">
                  <a:moveTo>
                    <a:pt x="0" y="0"/>
                  </a:moveTo>
                  <a:lnTo>
                    <a:pt x="0" y="11832"/>
                  </a:lnTo>
                  <a:lnTo>
                    <a:pt x="2958" y="11832"/>
                  </a:lnTo>
                  <a:lnTo>
                    <a:pt x="2958" y="0"/>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0" name="Google Shape;500;p8"/>
            <p:cNvSpPr/>
            <p:nvPr/>
          </p:nvSpPr>
          <p:spPr>
            <a:xfrm>
              <a:off x="2930720" y="4421952"/>
              <a:ext cx="92896" cy="721536"/>
            </a:xfrm>
            <a:custGeom>
              <a:avLst/>
              <a:gdLst/>
              <a:ahLst/>
              <a:cxnLst/>
              <a:rect l="l" t="t" r="r" b="b"/>
              <a:pathLst>
                <a:path w="2903" h="22548" extrusionOk="0">
                  <a:moveTo>
                    <a:pt x="0" y="1"/>
                  </a:moveTo>
                  <a:lnTo>
                    <a:pt x="0" y="22548"/>
                  </a:lnTo>
                  <a:lnTo>
                    <a:pt x="2902" y="22548"/>
                  </a:lnTo>
                  <a:lnTo>
                    <a:pt x="2902"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1" name="Google Shape;501;p8"/>
            <p:cNvSpPr/>
            <p:nvPr/>
          </p:nvSpPr>
          <p:spPr>
            <a:xfrm>
              <a:off x="2794976" y="4638048"/>
              <a:ext cx="92896" cy="505440"/>
            </a:xfrm>
            <a:custGeom>
              <a:avLst/>
              <a:gdLst/>
              <a:ahLst/>
              <a:cxnLst/>
              <a:rect l="l" t="t" r="r" b="b"/>
              <a:pathLst>
                <a:path w="2903" h="15795" extrusionOk="0">
                  <a:moveTo>
                    <a:pt x="1" y="1"/>
                  </a:moveTo>
                  <a:lnTo>
                    <a:pt x="1" y="15795"/>
                  </a:lnTo>
                  <a:lnTo>
                    <a:pt x="2903" y="15795"/>
                  </a:lnTo>
                  <a:lnTo>
                    <a:pt x="2903"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2" name="Google Shape;502;p8"/>
            <p:cNvSpPr/>
            <p:nvPr/>
          </p:nvSpPr>
          <p:spPr>
            <a:xfrm>
              <a:off x="3207520" y="4386240"/>
              <a:ext cx="94688" cy="757248"/>
            </a:xfrm>
            <a:custGeom>
              <a:avLst/>
              <a:gdLst/>
              <a:ahLst/>
              <a:cxnLst/>
              <a:rect l="l" t="t" r="r" b="b"/>
              <a:pathLst>
                <a:path w="2959" h="23664" extrusionOk="0">
                  <a:moveTo>
                    <a:pt x="1" y="0"/>
                  </a:moveTo>
                  <a:lnTo>
                    <a:pt x="1" y="23664"/>
                  </a:lnTo>
                  <a:lnTo>
                    <a:pt x="2959" y="23664"/>
                  </a:lnTo>
                  <a:lnTo>
                    <a:pt x="2959" y="0"/>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3" name="Google Shape;503;p8"/>
            <p:cNvSpPr/>
            <p:nvPr/>
          </p:nvSpPr>
          <p:spPr>
            <a:xfrm>
              <a:off x="3071808" y="4314784"/>
              <a:ext cx="94688" cy="828704"/>
            </a:xfrm>
            <a:custGeom>
              <a:avLst/>
              <a:gdLst/>
              <a:ahLst/>
              <a:cxnLst/>
              <a:rect l="l" t="t" r="r" b="b"/>
              <a:pathLst>
                <a:path w="2959" h="25897" extrusionOk="0">
                  <a:moveTo>
                    <a:pt x="0" y="1"/>
                  </a:moveTo>
                  <a:lnTo>
                    <a:pt x="0" y="25897"/>
                  </a:lnTo>
                  <a:lnTo>
                    <a:pt x="2958" y="25897"/>
                  </a:lnTo>
                  <a:lnTo>
                    <a:pt x="2958"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4" name="Google Shape;504;p8"/>
            <p:cNvSpPr/>
            <p:nvPr/>
          </p:nvSpPr>
          <p:spPr>
            <a:xfrm>
              <a:off x="3484352" y="4530912"/>
              <a:ext cx="94688" cy="612576"/>
            </a:xfrm>
            <a:custGeom>
              <a:avLst/>
              <a:gdLst/>
              <a:ahLst/>
              <a:cxnLst/>
              <a:rect l="l" t="t" r="r" b="b"/>
              <a:pathLst>
                <a:path w="2959" h="19143" extrusionOk="0">
                  <a:moveTo>
                    <a:pt x="0" y="0"/>
                  </a:moveTo>
                  <a:lnTo>
                    <a:pt x="0" y="19143"/>
                  </a:lnTo>
                  <a:lnTo>
                    <a:pt x="2958" y="19143"/>
                  </a:lnTo>
                  <a:lnTo>
                    <a:pt x="2958" y="0"/>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5" name="Google Shape;505;p8"/>
            <p:cNvSpPr/>
            <p:nvPr/>
          </p:nvSpPr>
          <p:spPr>
            <a:xfrm>
              <a:off x="3348608" y="4314784"/>
              <a:ext cx="94688" cy="828704"/>
            </a:xfrm>
            <a:custGeom>
              <a:avLst/>
              <a:gdLst/>
              <a:ahLst/>
              <a:cxnLst/>
              <a:rect l="l" t="t" r="r" b="b"/>
              <a:pathLst>
                <a:path w="2959" h="25897" extrusionOk="0">
                  <a:moveTo>
                    <a:pt x="1" y="1"/>
                  </a:moveTo>
                  <a:lnTo>
                    <a:pt x="1" y="25897"/>
                  </a:lnTo>
                  <a:lnTo>
                    <a:pt x="2959" y="25897"/>
                  </a:lnTo>
                  <a:lnTo>
                    <a:pt x="2959"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6" name="Google Shape;506;p8"/>
            <p:cNvSpPr/>
            <p:nvPr/>
          </p:nvSpPr>
          <p:spPr>
            <a:xfrm>
              <a:off x="3761184" y="4739840"/>
              <a:ext cx="94656" cy="403648"/>
            </a:xfrm>
            <a:custGeom>
              <a:avLst/>
              <a:gdLst/>
              <a:ahLst/>
              <a:cxnLst/>
              <a:rect l="l" t="t" r="r" b="b"/>
              <a:pathLst>
                <a:path w="2958" h="12614" extrusionOk="0">
                  <a:moveTo>
                    <a:pt x="0" y="1"/>
                  </a:moveTo>
                  <a:lnTo>
                    <a:pt x="0" y="12614"/>
                  </a:lnTo>
                  <a:lnTo>
                    <a:pt x="2958" y="12614"/>
                  </a:lnTo>
                  <a:lnTo>
                    <a:pt x="2958"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7" name="Google Shape;507;p8"/>
            <p:cNvSpPr/>
            <p:nvPr/>
          </p:nvSpPr>
          <p:spPr>
            <a:xfrm>
              <a:off x="3625440" y="4457664"/>
              <a:ext cx="94688" cy="685824"/>
            </a:xfrm>
            <a:custGeom>
              <a:avLst/>
              <a:gdLst/>
              <a:ahLst/>
              <a:cxnLst/>
              <a:rect l="l" t="t" r="r" b="b"/>
              <a:pathLst>
                <a:path w="2959" h="21432" extrusionOk="0">
                  <a:moveTo>
                    <a:pt x="0" y="1"/>
                  </a:moveTo>
                  <a:lnTo>
                    <a:pt x="0" y="21432"/>
                  </a:lnTo>
                  <a:lnTo>
                    <a:pt x="2958" y="21432"/>
                  </a:lnTo>
                  <a:lnTo>
                    <a:pt x="2958"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8" name="Google Shape;508;p8"/>
            <p:cNvSpPr/>
            <p:nvPr/>
          </p:nvSpPr>
          <p:spPr>
            <a:xfrm>
              <a:off x="4037984" y="4638048"/>
              <a:ext cx="94688" cy="505440"/>
            </a:xfrm>
            <a:custGeom>
              <a:avLst/>
              <a:gdLst/>
              <a:ahLst/>
              <a:cxnLst/>
              <a:rect l="l" t="t" r="r" b="b"/>
              <a:pathLst>
                <a:path w="2959" h="15795" extrusionOk="0">
                  <a:moveTo>
                    <a:pt x="1" y="1"/>
                  </a:moveTo>
                  <a:lnTo>
                    <a:pt x="1" y="15795"/>
                  </a:lnTo>
                  <a:lnTo>
                    <a:pt x="2959" y="15795"/>
                  </a:lnTo>
                  <a:lnTo>
                    <a:pt x="2959"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9" name="Google Shape;509;p8"/>
            <p:cNvSpPr/>
            <p:nvPr/>
          </p:nvSpPr>
          <p:spPr>
            <a:xfrm>
              <a:off x="3902272" y="4836288"/>
              <a:ext cx="94656" cy="307200"/>
            </a:xfrm>
            <a:custGeom>
              <a:avLst/>
              <a:gdLst/>
              <a:ahLst/>
              <a:cxnLst/>
              <a:rect l="l" t="t" r="r" b="b"/>
              <a:pathLst>
                <a:path w="2958" h="9600" extrusionOk="0">
                  <a:moveTo>
                    <a:pt x="0" y="1"/>
                  </a:moveTo>
                  <a:lnTo>
                    <a:pt x="0" y="9600"/>
                  </a:lnTo>
                  <a:lnTo>
                    <a:pt x="2958" y="9600"/>
                  </a:lnTo>
                  <a:lnTo>
                    <a:pt x="2958"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0" name="Google Shape;510;p8"/>
            <p:cNvSpPr/>
            <p:nvPr/>
          </p:nvSpPr>
          <p:spPr>
            <a:xfrm>
              <a:off x="4316608" y="4638048"/>
              <a:ext cx="94688" cy="505440"/>
            </a:xfrm>
            <a:custGeom>
              <a:avLst/>
              <a:gdLst/>
              <a:ahLst/>
              <a:cxnLst/>
              <a:rect l="l" t="t" r="r" b="b"/>
              <a:pathLst>
                <a:path w="2959" h="15795" extrusionOk="0">
                  <a:moveTo>
                    <a:pt x="0" y="1"/>
                  </a:moveTo>
                  <a:lnTo>
                    <a:pt x="0" y="15795"/>
                  </a:lnTo>
                  <a:lnTo>
                    <a:pt x="2958" y="15795"/>
                  </a:lnTo>
                  <a:lnTo>
                    <a:pt x="2958"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1" name="Google Shape;511;p8"/>
            <p:cNvSpPr/>
            <p:nvPr/>
          </p:nvSpPr>
          <p:spPr>
            <a:xfrm>
              <a:off x="4180864" y="4739840"/>
              <a:ext cx="94688" cy="403648"/>
            </a:xfrm>
            <a:custGeom>
              <a:avLst/>
              <a:gdLst/>
              <a:ahLst/>
              <a:cxnLst/>
              <a:rect l="l" t="t" r="r" b="b"/>
              <a:pathLst>
                <a:path w="2959" h="12614" extrusionOk="0">
                  <a:moveTo>
                    <a:pt x="0" y="1"/>
                  </a:moveTo>
                  <a:lnTo>
                    <a:pt x="0" y="12614"/>
                  </a:lnTo>
                  <a:lnTo>
                    <a:pt x="2958" y="12614"/>
                  </a:lnTo>
                  <a:lnTo>
                    <a:pt x="2958"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2" name="Google Shape;512;p8"/>
            <p:cNvSpPr/>
            <p:nvPr/>
          </p:nvSpPr>
          <p:spPr>
            <a:xfrm>
              <a:off x="4593408" y="4571968"/>
              <a:ext cx="94688" cy="571520"/>
            </a:xfrm>
            <a:custGeom>
              <a:avLst/>
              <a:gdLst/>
              <a:ahLst/>
              <a:cxnLst/>
              <a:rect l="l" t="t" r="r" b="b"/>
              <a:pathLst>
                <a:path w="2959" h="17860" extrusionOk="0">
                  <a:moveTo>
                    <a:pt x="1" y="1"/>
                  </a:moveTo>
                  <a:lnTo>
                    <a:pt x="1" y="17860"/>
                  </a:lnTo>
                  <a:lnTo>
                    <a:pt x="2959" y="17860"/>
                  </a:lnTo>
                  <a:lnTo>
                    <a:pt x="2959"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3" name="Google Shape;513;p8"/>
            <p:cNvSpPr/>
            <p:nvPr/>
          </p:nvSpPr>
          <p:spPr>
            <a:xfrm>
              <a:off x="4457696" y="4739840"/>
              <a:ext cx="94688" cy="403648"/>
            </a:xfrm>
            <a:custGeom>
              <a:avLst/>
              <a:gdLst/>
              <a:ahLst/>
              <a:cxnLst/>
              <a:rect l="l" t="t" r="r" b="b"/>
              <a:pathLst>
                <a:path w="2959" h="12614" extrusionOk="0">
                  <a:moveTo>
                    <a:pt x="0" y="1"/>
                  </a:moveTo>
                  <a:lnTo>
                    <a:pt x="0" y="12614"/>
                  </a:lnTo>
                  <a:lnTo>
                    <a:pt x="2958" y="12614"/>
                  </a:lnTo>
                  <a:lnTo>
                    <a:pt x="2958"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4" name="Google Shape;514;p8"/>
            <p:cNvSpPr/>
            <p:nvPr/>
          </p:nvSpPr>
          <p:spPr>
            <a:xfrm>
              <a:off x="4870240" y="4386240"/>
              <a:ext cx="94688" cy="757248"/>
            </a:xfrm>
            <a:custGeom>
              <a:avLst/>
              <a:gdLst/>
              <a:ahLst/>
              <a:cxnLst/>
              <a:rect l="l" t="t" r="r" b="b"/>
              <a:pathLst>
                <a:path w="2959" h="23664" extrusionOk="0">
                  <a:moveTo>
                    <a:pt x="0" y="0"/>
                  </a:moveTo>
                  <a:lnTo>
                    <a:pt x="0" y="23664"/>
                  </a:lnTo>
                  <a:lnTo>
                    <a:pt x="2958" y="23664"/>
                  </a:lnTo>
                  <a:lnTo>
                    <a:pt x="2958" y="0"/>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5" name="Google Shape;515;p8"/>
            <p:cNvSpPr/>
            <p:nvPr/>
          </p:nvSpPr>
          <p:spPr>
            <a:xfrm>
              <a:off x="4734496" y="4457664"/>
              <a:ext cx="94688" cy="685824"/>
            </a:xfrm>
            <a:custGeom>
              <a:avLst/>
              <a:gdLst/>
              <a:ahLst/>
              <a:cxnLst/>
              <a:rect l="l" t="t" r="r" b="b"/>
              <a:pathLst>
                <a:path w="2959" h="21432" extrusionOk="0">
                  <a:moveTo>
                    <a:pt x="1" y="1"/>
                  </a:moveTo>
                  <a:lnTo>
                    <a:pt x="1" y="21432"/>
                  </a:lnTo>
                  <a:lnTo>
                    <a:pt x="2959" y="21432"/>
                  </a:lnTo>
                  <a:lnTo>
                    <a:pt x="2959"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6" name="Google Shape;516;p8"/>
            <p:cNvSpPr/>
            <p:nvPr/>
          </p:nvSpPr>
          <p:spPr>
            <a:xfrm>
              <a:off x="5147072" y="4157632"/>
              <a:ext cx="94656" cy="985856"/>
            </a:xfrm>
            <a:custGeom>
              <a:avLst/>
              <a:gdLst/>
              <a:ahLst/>
              <a:cxnLst/>
              <a:rect l="l" t="t" r="r" b="b"/>
              <a:pathLst>
                <a:path w="2958" h="30808" extrusionOk="0">
                  <a:moveTo>
                    <a:pt x="0" y="1"/>
                  </a:moveTo>
                  <a:lnTo>
                    <a:pt x="0" y="30808"/>
                  </a:lnTo>
                  <a:lnTo>
                    <a:pt x="2958" y="30808"/>
                  </a:lnTo>
                  <a:lnTo>
                    <a:pt x="2958"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7" name="Google Shape;517;p8"/>
            <p:cNvSpPr/>
            <p:nvPr/>
          </p:nvSpPr>
          <p:spPr>
            <a:xfrm>
              <a:off x="5011328" y="4229088"/>
              <a:ext cx="94688" cy="914400"/>
            </a:xfrm>
            <a:custGeom>
              <a:avLst/>
              <a:gdLst/>
              <a:ahLst/>
              <a:cxnLst/>
              <a:rect l="l" t="t" r="r" b="b"/>
              <a:pathLst>
                <a:path w="2959" h="28575" extrusionOk="0">
                  <a:moveTo>
                    <a:pt x="0" y="0"/>
                  </a:moveTo>
                  <a:lnTo>
                    <a:pt x="0" y="28575"/>
                  </a:lnTo>
                  <a:lnTo>
                    <a:pt x="2958" y="28575"/>
                  </a:lnTo>
                  <a:lnTo>
                    <a:pt x="2958" y="0"/>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8" name="Google Shape;518;p8"/>
            <p:cNvSpPr/>
            <p:nvPr/>
          </p:nvSpPr>
          <p:spPr>
            <a:xfrm>
              <a:off x="5425664" y="4571968"/>
              <a:ext cx="94688" cy="571520"/>
            </a:xfrm>
            <a:custGeom>
              <a:avLst/>
              <a:gdLst/>
              <a:ahLst/>
              <a:cxnLst/>
              <a:rect l="l" t="t" r="r" b="b"/>
              <a:pathLst>
                <a:path w="2959" h="17860" extrusionOk="0">
                  <a:moveTo>
                    <a:pt x="0" y="1"/>
                  </a:moveTo>
                  <a:lnTo>
                    <a:pt x="0" y="17860"/>
                  </a:lnTo>
                  <a:lnTo>
                    <a:pt x="2958" y="17860"/>
                  </a:lnTo>
                  <a:lnTo>
                    <a:pt x="2958"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9" name="Google Shape;519;p8"/>
            <p:cNvSpPr/>
            <p:nvPr/>
          </p:nvSpPr>
          <p:spPr>
            <a:xfrm>
              <a:off x="5289920" y="4277280"/>
              <a:ext cx="94688" cy="866208"/>
            </a:xfrm>
            <a:custGeom>
              <a:avLst/>
              <a:gdLst/>
              <a:ahLst/>
              <a:cxnLst/>
              <a:rect l="l" t="t" r="r" b="b"/>
              <a:pathLst>
                <a:path w="2959" h="27069" extrusionOk="0">
                  <a:moveTo>
                    <a:pt x="1" y="1"/>
                  </a:moveTo>
                  <a:lnTo>
                    <a:pt x="1" y="27069"/>
                  </a:lnTo>
                  <a:lnTo>
                    <a:pt x="2959" y="27069"/>
                  </a:lnTo>
                  <a:lnTo>
                    <a:pt x="2959"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0" name="Google Shape;520;p8"/>
            <p:cNvSpPr/>
            <p:nvPr/>
          </p:nvSpPr>
          <p:spPr>
            <a:xfrm>
              <a:off x="5702496" y="4721984"/>
              <a:ext cx="94688" cy="421504"/>
            </a:xfrm>
            <a:custGeom>
              <a:avLst/>
              <a:gdLst/>
              <a:ahLst/>
              <a:cxnLst/>
              <a:rect l="l" t="t" r="r" b="b"/>
              <a:pathLst>
                <a:path w="2959" h="13172" extrusionOk="0">
                  <a:moveTo>
                    <a:pt x="0" y="1"/>
                  </a:moveTo>
                  <a:lnTo>
                    <a:pt x="0" y="13172"/>
                  </a:lnTo>
                  <a:lnTo>
                    <a:pt x="2958" y="13172"/>
                  </a:lnTo>
                  <a:lnTo>
                    <a:pt x="2958"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1" name="Google Shape;521;p8"/>
            <p:cNvSpPr/>
            <p:nvPr/>
          </p:nvSpPr>
          <p:spPr>
            <a:xfrm>
              <a:off x="5566752" y="4416608"/>
              <a:ext cx="94688" cy="726880"/>
            </a:xfrm>
            <a:custGeom>
              <a:avLst/>
              <a:gdLst/>
              <a:ahLst/>
              <a:cxnLst/>
              <a:rect l="l" t="t" r="r" b="b"/>
              <a:pathLst>
                <a:path w="2959" h="22715" extrusionOk="0">
                  <a:moveTo>
                    <a:pt x="0" y="0"/>
                  </a:moveTo>
                  <a:lnTo>
                    <a:pt x="0" y="22715"/>
                  </a:lnTo>
                  <a:lnTo>
                    <a:pt x="2958" y="22715"/>
                  </a:lnTo>
                  <a:lnTo>
                    <a:pt x="2958" y="0"/>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2" name="Google Shape;522;p8"/>
            <p:cNvSpPr/>
            <p:nvPr/>
          </p:nvSpPr>
          <p:spPr>
            <a:xfrm>
              <a:off x="5979296" y="4571968"/>
              <a:ext cx="94688" cy="571520"/>
            </a:xfrm>
            <a:custGeom>
              <a:avLst/>
              <a:gdLst/>
              <a:ahLst/>
              <a:cxnLst/>
              <a:rect l="l" t="t" r="r" b="b"/>
              <a:pathLst>
                <a:path w="2959" h="17860" extrusionOk="0">
                  <a:moveTo>
                    <a:pt x="1" y="1"/>
                  </a:moveTo>
                  <a:lnTo>
                    <a:pt x="1" y="17860"/>
                  </a:lnTo>
                  <a:lnTo>
                    <a:pt x="2959" y="17860"/>
                  </a:lnTo>
                  <a:lnTo>
                    <a:pt x="2959"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3" name="Google Shape;523;p8"/>
            <p:cNvSpPr/>
            <p:nvPr/>
          </p:nvSpPr>
          <p:spPr>
            <a:xfrm>
              <a:off x="5843584" y="4813088"/>
              <a:ext cx="94688" cy="330400"/>
            </a:xfrm>
            <a:custGeom>
              <a:avLst/>
              <a:gdLst/>
              <a:ahLst/>
              <a:cxnLst/>
              <a:rect l="l" t="t" r="r" b="b"/>
              <a:pathLst>
                <a:path w="2959" h="10325" extrusionOk="0">
                  <a:moveTo>
                    <a:pt x="0" y="0"/>
                  </a:moveTo>
                  <a:lnTo>
                    <a:pt x="0" y="10325"/>
                  </a:lnTo>
                  <a:lnTo>
                    <a:pt x="2958" y="10325"/>
                  </a:lnTo>
                  <a:lnTo>
                    <a:pt x="2958" y="0"/>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4" name="Google Shape;524;p8"/>
            <p:cNvSpPr/>
            <p:nvPr/>
          </p:nvSpPr>
          <p:spPr>
            <a:xfrm>
              <a:off x="6256128" y="4807712"/>
              <a:ext cx="94688" cy="335776"/>
            </a:xfrm>
            <a:custGeom>
              <a:avLst/>
              <a:gdLst/>
              <a:ahLst/>
              <a:cxnLst/>
              <a:rect l="l" t="t" r="r" b="b"/>
              <a:pathLst>
                <a:path w="2959" h="10493" extrusionOk="0">
                  <a:moveTo>
                    <a:pt x="0" y="1"/>
                  </a:moveTo>
                  <a:lnTo>
                    <a:pt x="0" y="10493"/>
                  </a:lnTo>
                  <a:lnTo>
                    <a:pt x="2958" y="10493"/>
                  </a:lnTo>
                  <a:lnTo>
                    <a:pt x="2958"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5" name="Google Shape;525;p8"/>
            <p:cNvSpPr/>
            <p:nvPr/>
          </p:nvSpPr>
          <p:spPr>
            <a:xfrm>
              <a:off x="6120384" y="4739840"/>
              <a:ext cx="94688" cy="403648"/>
            </a:xfrm>
            <a:custGeom>
              <a:avLst/>
              <a:gdLst/>
              <a:ahLst/>
              <a:cxnLst/>
              <a:rect l="l" t="t" r="r" b="b"/>
              <a:pathLst>
                <a:path w="2959" h="12614" extrusionOk="0">
                  <a:moveTo>
                    <a:pt x="1" y="1"/>
                  </a:moveTo>
                  <a:lnTo>
                    <a:pt x="1" y="12614"/>
                  </a:lnTo>
                  <a:lnTo>
                    <a:pt x="2959" y="12614"/>
                  </a:lnTo>
                  <a:lnTo>
                    <a:pt x="2959"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6" name="Google Shape;526;p8"/>
            <p:cNvSpPr/>
            <p:nvPr/>
          </p:nvSpPr>
          <p:spPr>
            <a:xfrm>
              <a:off x="6534720" y="4505888"/>
              <a:ext cx="92896" cy="637600"/>
            </a:xfrm>
            <a:custGeom>
              <a:avLst/>
              <a:gdLst/>
              <a:ahLst/>
              <a:cxnLst/>
              <a:rect l="l" t="t" r="r" b="b"/>
              <a:pathLst>
                <a:path w="2903" h="19925" extrusionOk="0">
                  <a:moveTo>
                    <a:pt x="1" y="1"/>
                  </a:moveTo>
                  <a:lnTo>
                    <a:pt x="1" y="19925"/>
                  </a:lnTo>
                  <a:lnTo>
                    <a:pt x="2903" y="19925"/>
                  </a:lnTo>
                  <a:lnTo>
                    <a:pt x="2903"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7" name="Google Shape;527;p8"/>
            <p:cNvSpPr/>
            <p:nvPr/>
          </p:nvSpPr>
          <p:spPr>
            <a:xfrm>
              <a:off x="6399008" y="4739840"/>
              <a:ext cx="92896" cy="403648"/>
            </a:xfrm>
            <a:custGeom>
              <a:avLst/>
              <a:gdLst/>
              <a:ahLst/>
              <a:cxnLst/>
              <a:rect l="l" t="t" r="r" b="b"/>
              <a:pathLst>
                <a:path w="2903" h="12614" extrusionOk="0">
                  <a:moveTo>
                    <a:pt x="0" y="1"/>
                  </a:moveTo>
                  <a:lnTo>
                    <a:pt x="0" y="12614"/>
                  </a:lnTo>
                  <a:lnTo>
                    <a:pt x="2902" y="12614"/>
                  </a:lnTo>
                  <a:lnTo>
                    <a:pt x="2902"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8" name="Google Shape;528;p8"/>
            <p:cNvSpPr/>
            <p:nvPr/>
          </p:nvSpPr>
          <p:spPr>
            <a:xfrm>
              <a:off x="6811552" y="4807712"/>
              <a:ext cx="94688" cy="335776"/>
            </a:xfrm>
            <a:custGeom>
              <a:avLst/>
              <a:gdLst/>
              <a:ahLst/>
              <a:cxnLst/>
              <a:rect l="l" t="t" r="r" b="b"/>
              <a:pathLst>
                <a:path w="2959" h="10493" extrusionOk="0">
                  <a:moveTo>
                    <a:pt x="0" y="1"/>
                  </a:moveTo>
                  <a:lnTo>
                    <a:pt x="0" y="10493"/>
                  </a:lnTo>
                  <a:lnTo>
                    <a:pt x="2958" y="10493"/>
                  </a:lnTo>
                  <a:lnTo>
                    <a:pt x="2958"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9" name="Google Shape;529;p8"/>
            <p:cNvSpPr/>
            <p:nvPr/>
          </p:nvSpPr>
          <p:spPr>
            <a:xfrm>
              <a:off x="6675808" y="4614848"/>
              <a:ext cx="94688" cy="528640"/>
            </a:xfrm>
            <a:custGeom>
              <a:avLst/>
              <a:gdLst/>
              <a:ahLst/>
              <a:cxnLst/>
              <a:rect l="l" t="t" r="r" b="b"/>
              <a:pathLst>
                <a:path w="2959" h="16520" extrusionOk="0">
                  <a:moveTo>
                    <a:pt x="1" y="0"/>
                  </a:moveTo>
                  <a:lnTo>
                    <a:pt x="1" y="16520"/>
                  </a:lnTo>
                  <a:lnTo>
                    <a:pt x="2959" y="16520"/>
                  </a:lnTo>
                  <a:lnTo>
                    <a:pt x="2959" y="0"/>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0" name="Google Shape;530;p8"/>
            <p:cNvSpPr/>
            <p:nvPr/>
          </p:nvSpPr>
          <p:spPr>
            <a:xfrm>
              <a:off x="7088384" y="4739840"/>
              <a:ext cx="94688" cy="403648"/>
            </a:xfrm>
            <a:custGeom>
              <a:avLst/>
              <a:gdLst/>
              <a:ahLst/>
              <a:cxnLst/>
              <a:rect l="l" t="t" r="r" b="b"/>
              <a:pathLst>
                <a:path w="2959" h="12614" extrusionOk="0">
                  <a:moveTo>
                    <a:pt x="0" y="1"/>
                  </a:moveTo>
                  <a:lnTo>
                    <a:pt x="0" y="12614"/>
                  </a:lnTo>
                  <a:lnTo>
                    <a:pt x="2958" y="12614"/>
                  </a:lnTo>
                  <a:lnTo>
                    <a:pt x="2958"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1" name="Google Shape;531;p8"/>
            <p:cNvSpPr/>
            <p:nvPr/>
          </p:nvSpPr>
          <p:spPr>
            <a:xfrm>
              <a:off x="6952640" y="4530912"/>
              <a:ext cx="94688" cy="612576"/>
            </a:xfrm>
            <a:custGeom>
              <a:avLst/>
              <a:gdLst/>
              <a:ahLst/>
              <a:cxnLst/>
              <a:rect l="l" t="t" r="r" b="b"/>
              <a:pathLst>
                <a:path w="2959" h="19143" extrusionOk="0">
                  <a:moveTo>
                    <a:pt x="0" y="0"/>
                  </a:moveTo>
                  <a:lnTo>
                    <a:pt x="0" y="19143"/>
                  </a:lnTo>
                  <a:lnTo>
                    <a:pt x="2958" y="19143"/>
                  </a:lnTo>
                  <a:lnTo>
                    <a:pt x="2958" y="0"/>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2" name="Google Shape;532;p8"/>
            <p:cNvSpPr/>
            <p:nvPr/>
          </p:nvSpPr>
          <p:spPr>
            <a:xfrm>
              <a:off x="7365184" y="4739840"/>
              <a:ext cx="94688" cy="403648"/>
            </a:xfrm>
            <a:custGeom>
              <a:avLst/>
              <a:gdLst/>
              <a:ahLst/>
              <a:cxnLst/>
              <a:rect l="l" t="t" r="r" b="b"/>
              <a:pathLst>
                <a:path w="2959" h="12614" extrusionOk="0">
                  <a:moveTo>
                    <a:pt x="1" y="1"/>
                  </a:moveTo>
                  <a:lnTo>
                    <a:pt x="1" y="12614"/>
                  </a:lnTo>
                  <a:lnTo>
                    <a:pt x="2959" y="12614"/>
                  </a:lnTo>
                  <a:lnTo>
                    <a:pt x="2959"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3" name="Google Shape;533;p8"/>
            <p:cNvSpPr/>
            <p:nvPr/>
          </p:nvSpPr>
          <p:spPr>
            <a:xfrm>
              <a:off x="7229472" y="4825568"/>
              <a:ext cx="94688" cy="317920"/>
            </a:xfrm>
            <a:custGeom>
              <a:avLst/>
              <a:gdLst/>
              <a:ahLst/>
              <a:cxnLst/>
              <a:rect l="l" t="t" r="r" b="b"/>
              <a:pathLst>
                <a:path w="2959" h="9935" extrusionOk="0">
                  <a:moveTo>
                    <a:pt x="0" y="1"/>
                  </a:moveTo>
                  <a:lnTo>
                    <a:pt x="0" y="9935"/>
                  </a:lnTo>
                  <a:lnTo>
                    <a:pt x="2958" y="9935"/>
                  </a:lnTo>
                  <a:lnTo>
                    <a:pt x="2958"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4" name="Google Shape;534;p8"/>
            <p:cNvSpPr/>
            <p:nvPr/>
          </p:nvSpPr>
          <p:spPr>
            <a:xfrm>
              <a:off x="7643808" y="4632704"/>
              <a:ext cx="92896" cy="510784"/>
            </a:xfrm>
            <a:custGeom>
              <a:avLst/>
              <a:gdLst/>
              <a:ahLst/>
              <a:cxnLst/>
              <a:rect l="l" t="t" r="r" b="b"/>
              <a:pathLst>
                <a:path w="2903" h="15962" extrusionOk="0">
                  <a:moveTo>
                    <a:pt x="0" y="0"/>
                  </a:moveTo>
                  <a:lnTo>
                    <a:pt x="0" y="15962"/>
                  </a:lnTo>
                  <a:lnTo>
                    <a:pt x="2902" y="15962"/>
                  </a:lnTo>
                  <a:lnTo>
                    <a:pt x="2902" y="0"/>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5" name="Google Shape;535;p8"/>
            <p:cNvSpPr/>
            <p:nvPr/>
          </p:nvSpPr>
          <p:spPr>
            <a:xfrm>
              <a:off x="7506272" y="4963104"/>
              <a:ext cx="94688" cy="180384"/>
            </a:xfrm>
            <a:custGeom>
              <a:avLst/>
              <a:gdLst/>
              <a:ahLst/>
              <a:cxnLst/>
              <a:rect l="l" t="t" r="r" b="b"/>
              <a:pathLst>
                <a:path w="2959" h="5637" extrusionOk="0">
                  <a:moveTo>
                    <a:pt x="1" y="0"/>
                  </a:moveTo>
                  <a:lnTo>
                    <a:pt x="1" y="5637"/>
                  </a:lnTo>
                  <a:lnTo>
                    <a:pt x="2959" y="5637"/>
                  </a:lnTo>
                  <a:lnTo>
                    <a:pt x="2959" y="0"/>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6" name="Google Shape;536;p8"/>
            <p:cNvSpPr/>
            <p:nvPr/>
          </p:nvSpPr>
          <p:spPr>
            <a:xfrm>
              <a:off x="7920608" y="4909504"/>
              <a:ext cx="94688" cy="233984"/>
            </a:xfrm>
            <a:custGeom>
              <a:avLst/>
              <a:gdLst/>
              <a:ahLst/>
              <a:cxnLst/>
              <a:rect l="l" t="t" r="r" b="b"/>
              <a:pathLst>
                <a:path w="2959" h="7312" extrusionOk="0">
                  <a:moveTo>
                    <a:pt x="1" y="1"/>
                  </a:moveTo>
                  <a:lnTo>
                    <a:pt x="1" y="7312"/>
                  </a:lnTo>
                  <a:lnTo>
                    <a:pt x="2959" y="7312"/>
                  </a:lnTo>
                  <a:lnTo>
                    <a:pt x="2959"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7" name="Google Shape;537;p8"/>
            <p:cNvSpPr/>
            <p:nvPr/>
          </p:nvSpPr>
          <p:spPr>
            <a:xfrm>
              <a:off x="7784896" y="4777344"/>
              <a:ext cx="94688" cy="366144"/>
            </a:xfrm>
            <a:custGeom>
              <a:avLst/>
              <a:gdLst/>
              <a:ahLst/>
              <a:cxnLst/>
              <a:rect l="l" t="t" r="r" b="b"/>
              <a:pathLst>
                <a:path w="2959" h="11442" extrusionOk="0">
                  <a:moveTo>
                    <a:pt x="0" y="1"/>
                  </a:moveTo>
                  <a:lnTo>
                    <a:pt x="0" y="11442"/>
                  </a:lnTo>
                  <a:lnTo>
                    <a:pt x="2958" y="11442"/>
                  </a:lnTo>
                  <a:lnTo>
                    <a:pt x="2958"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8" name="Google Shape;538;p8"/>
            <p:cNvSpPr/>
            <p:nvPr/>
          </p:nvSpPr>
          <p:spPr>
            <a:xfrm>
              <a:off x="8197440" y="4571968"/>
              <a:ext cx="94688" cy="571520"/>
            </a:xfrm>
            <a:custGeom>
              <a:avLst/>
              <a:gdLst/>
              <a:ahLst/>
              <a:cxnLst/>
              <a:rect l="l" t="t" r="r" b="b"/>
              <a:pathLst>
                <a:path w="2959" h="17860" extrusionOk="0">
                  <a:moveTo>
                    <a:pt x="0" y="1"/>
                  </a:moveTo>
                  <a:lnTo>
                    <a:pt x="0" y="17860"/>
                  </a:lnTo>
                  <a:lnTo>
                    <a:pt x="2958" y="17860"/>
                  </a:lnTo>
                  <a:lnTo>
                    <a:pt x="2958"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9" name="Google Shape;539;p8"/>
            <p:cNvSpPr/>
            <p:nvPr/>
          </p:nvSpPr>
          <p:spPr>
            <a:xfrm>
              <a:off x="8061696" y="4777344"/>
              <a:ext cx="94688" cy="366144"/>
            </a:xfrm>
            <a:custGeom>
              <a:avLst/>
              <a:gdLst/>
              <a:ahLst/>
              <a:cxnLst/>
              <a:rect l="l" t="t" r="r" b="b"/>
              <a:pathLst>
                <a:path w="2959" h="11442" extrusionOk="0">
                  <a:moveTo>
                    <a:pt x="1" y="1"/>
                  </a:moveTo>
                  <a:lnTo>
                    <a:pt x="1" y="11442"/>
                  </a:lnTo>
                  <a:lnTo>
                    <a:pt x="2959" y="11442"/>
                  </a:lnTo>
                  <a:lnTo>
                    <a:pt x="2959"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0" name="Google Shape;540;p8"/>
            <p:cNvSpPr/>
            <p:nvPr/>
          </p:nvSpPr>
          <p:spPr>
            <a:xfrm>
              <a:off x="8474272" y="4721984"/>
              <a:ext cx="94656" cy="421504"/>
            </a:xfrm>
            <a:custGeom>
              <a:avLst/>
              <a:gdLst/>
              <a:ahLst/>
              <a:cxnLst/>
              <a:rect l="l" t="t" r="r" b="b"/>
              <a:pathLst>
                <a:path w="2958" h="13172" extrusionOk="0">
                  <a:moveTo>
                    <a:pt x="0" y="1"/>
                  </a:moveTo>
                  <a:lnTo>
                    <a:pt x="0" y="13172"/>
                  </a:lnTo>
                  <a:lnTo>
                    <a:pt x="2958" y="13172"/>
                  </a:lnTo>
                  <a:lnTo>
                    <a:pt x="2958"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1" name="Google Shape;541;p8"/>
            <p:cNvSpPr/>
            <p:nvPr/>
          </p:nvSpPr>
          <p:spPr>
            <a:xfrm>
              <a:off x="8338528" y="4488032"/>
              <a:ext cx="94688" cy="655456"/>
            </a:xfrm>
            <a:custGeom>
              <a:avLst/>
              <a:gdLst/>
              <a:ahLst/>
              <a:cxnLst/>
              <a:rect l="l" t="t" r="r" b="b"/>
              <a:pathLst>
                <a:path w="2959" h="20483" extrusionOk="0">
                  <a:moveTo>
                    <a:pt x="0" y="1"/>
                  </a:moveTo>
                  <a:lnTo>
                    <a:pt x="0" y="20483"/>
                  </a:lnTo>
                  <a:lnTo>
                    <a:pt x="2958" y="20483"/>
                  </a:lnTo>
                  <a:lnTo>
                    <a:pt x="2958"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2" name="Google Shape;542;p8"/>
            <p:cNvSpPr/>
            <p:nvPr/>
          </p:nvSpPr>
          <p:spPr>
            <a:xfrm>
              <a:off x="8751072" y="4409440"/>
              <a:ext cx="94688" cy="734048"/>
            </a:xfrm>
            <a:custGeom>
              <a:avLst/>
              <a:gdLst/>
              <a:ahLst/>
              <a:cxnLst/>
              <a:rect l="l" t="t" r="r" b="b"/>
              <a:pathLst>
                <a:path w="2959" h="22939" extrusionOk="0">
                  <a:moveTo>
                    <a:pt x="1" y="1"/>
                  </a:moveTo>
                  <a:lnTo>
                    <a:pt x="1" y="22939"/>
                  </a:lnTo>
                  <a:lnTo>
                    <a:pt x="2959" y="22939"/>
                  </a:lnTo>
                  <a:lnTo>
                    <a:pt x="2959"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3" name="Google Shape;543;p8"/>
            <p:cNvSpPr/>
            <p:nvPr/>
          </p:nvSpPr>
          <p:spPr>
            <a:xfrm>
              <a:off x="8615360" y="4295168"/>
              <a:ext cx="94688" cy="848320"/>
            </a:xfrm>
            <a:custGeom>
              <a:avLst/>
              <a:gdLst/>
              <a:ahLst/>
              <a:cxnLst/>
              <a:rect l="l" t="t" r="r" b="b"/>
              <a:pathLst>
                <a:path w="2959" h="26510" extrusionOk="0">
                  <a:moveTo>
                    <a:pt x="0" y="0"/>
                  </a:moveTo>
                  <a:lnTo>
                    <a:pt x="0" y="26510"/>
                  </a:lnTo>
                  <a:lnTo>
                    <a:pt x="2958" y="26510"/>
                  </a:lnTo>
                  <a:lnTo>
                    <a:pt x="2958" y="0"/>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4" name="Google Shape;544;p8"/>
            <p:cNvSpPr/>
            <p:nvPr/>
          </p:nvSpPr>
          <p:spPr>
            <a:xfrm>
              <a:off x="9029696" y="4409440"/>
              <a:ext cx="92896" cy="734048"/>
            </a:xfrm>
            <a:custGeom>
              <a:avLst/>
              <a:gdLst/>
              <a:ahLst/>
              <a:cxnLst/>
              <a:rect l="l" t="t" r="r" b="b"/>
              <a:pathLst>
                <a:path w="2903" h="22939" extrusionOk="0">
                  <a:moveTo>
                    <a:pt x="0" y="1"/>
                  </a:moveTo>
                  <a:lnTo>
                    <a:pt x="0" y="22939"/>
                  </a:lnTo>
                  <a:lnTo>
                    <a:pt x="2902" y="22939"/>
                  </a:lnTo>
                  <a:lnTo>
                    <a:pt x="2902" y="1"/>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5" name="Google Shape;545;p8"/>
            <p:cNvSpPr/>
            <p:nvPr/>
          </p:nvSpPr>
          <p:spPr>
            <a:xfrm>
              <a:off x="8893952" y="4180864"/>
              <a:ext cx="92896" cy="962624"/>
            </a:xfrm>
            <a:custGeom>
              <a:avLst/>
              <a:gdLst/>
              <a:ahLst/>
              <a:cxnLst/>
              <a:rect l="l" t="t" r="r" b="b"/>
              <a:pathLst>
                <a:path w="2903" h="30082" extrusionOk="0">
                  <a:moveTo>
                    <a:pt x="1" y="0"/>
                  </a:moveTo>
                  <a:lnTo>
                    <a:pt x="1" y="30082"/>
                  </a:lnTo>
                  <a:lnTo>
                    <a:pt x="2903" y="30082"/>
                  </a:lnTo>
                  <a:lnTo>
                    <a:pt x="2903" y="0"/>
                  </a:lnTo>
                  <a:close/>
                </a:path>
              </a:pathLst>
            </a:custGeom>
            <a:solidFill>
              <a:srgbClr val="FFFFFF">
                <a:alpha val="11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546" name="Google Shape;546;p8"/>
          <p:cNvSpPr/>
          <p:nvPr/>
        </p:nvSpPr>
        <p:spPr>
          <a:xfrm>
            <a:off x="0" y="3579000"/>
            <a:ext cx="9144000" cy="1293056"/>
          </a:xfrm>
          <a:custGeom>
            <a:avLst/>
            <a:gdLst/>
            <a:ahLst/>
            <a:cxnLst/>
            <a:rect l="l" t="t" r="r" b="b"/>
            <a:pathLst>
              <a:path w="285750" h="40408" extrusionOk="0">
                <a:moveTo>
                  <a:pt x="160288" y="224"/>
                </a:moveTo>
                <a:lnTo>
                  <a:pt x="160455" y="279"/>
                </a:lnTo>
                <a:lnTo>
                  <a:pt x="160623" y="335"/>
                </a:lnTo>
                <a:lnTo>
                  <a:pt x="160679" y="503"/>
                </a:lnTo>
                <a:lnTo>
                  <a:pt x="160734" y="670"/>
                </a:lnTo>
                <a:lnTo>
                  <a:pt x="160679" y="838"/>
                </a:lnTo>
                <a:lnTo>
                  <a:pt x="160623" y="1005"/>
                </a:lnTo>
                <a:lnTo>
                  <a:pt x="160455" y="1061"/>
                </a:lnTo>
                <a:lnTo>
                  <a:pt x="160288" y="1117"/>
                </a:lnTo>
                <a:lnTo>
                  <a:pt x="160120" y="1061"/>
                </a:lnTo>
                <a:lnTo>
                  <a:pt x="159953" y="1005"/>
                </a:lnTo>
                <a:lnTo>
                  <a:pt x="159897" y="838"/>
                </a:lnTo>
                <a:lnTo>
                  <a:pt x="159841" y="670"/>
                </a:lnTo>
                <a:lnTo>
                  <a:pt x="159897" y="503"/>
                </a:lnTo>
                <a:lnTo>
                  <a:pt x="159953" y="335"/>
                </a:lnTo>
                <a:lnTo>
                  <a:pt x="160120" y="279"/>
                </a:lnTo>
                <a:lnTo>
                  <a:pt x="160288" y="224"/>
                </a:lnTo>
                <a:close/>
                <a:moveTo>
                  <a:pt x="264319" y="670"/>
                </a:moveTo>
                <a:lnTo>
                  <a:pt x="264486" y="726"/>
                </a:lnTo>
                <a:lnTo>
                  <a:pt x="264654" y="782"/>
                </a:lnTo>
                <a:lnTo>
                  <a:pt x="264709" y="949"/>
                </a:lnTo>
                <a:lnTo>
                  <a:pt x="264765" y="1117"/>
                </a:lnTo>
                <a:lnTo>
                  <a:pt x="264709" y="1284"/>
                </a:lnTo>
                <a:lnTo>
                  <a:pt x="264654" y="1451"/>
                </a:lnTo>
                <a:lnTo>
                  <a:pt x="264486" y="1507"/>
                </a:lnTo>
                <a:lnTo>
                  <a:pt x="264319" y="1563"/>
                </a:lnTo>
                <a:lnTo>
                  <a:pt x="264151" y="1507"/>
                </a:lnTo>
                <a:lnTo>
                  <a:pt x="263984" y="1451"/>
                </a:lnTo>
                <a:lnTo>
                  <a:pt x="263928" y="1284"/>
                </a:lnTo>
                <a:lnTo>
                  <a:pt x="263872" y="1117"/>
                </a:lnTo>
                <a:lnTo>
                  <a:pt x="263928" y="949"/>
                </a:lnTo>
                <a:lnTo>
                  <a:pt x="263984" y="782"/>
                </a:lnTo>
                <a:lnTo>
                  <a:pt x="264151" y="726"/>
                </a:lnTo>
                <a:lnTo>
                  <a:pt x="264319" y="670"/>
                </a:lnTo>
                <a:close/>
                <a:moveTo>
                  <a:pt x="281508" y="2902"/>
                </a:moveTo>
                <a:lnTo>
                  <a:pt x="281676" y="2958"/>
                </a:lnTo>
                <a:lnTo>
                  <a:pt x="281843" y="3014"/>
                </a:lnTo>
                <a:lnTo>
                  <a:pt x="281899" y="3182"/>
                </a:lnTo>
                <a:lnTo>
                  <a:pt x="281955" y="3349"/>
                </a:lnTo>
                <a:lnTo>
                  <a:pt x="281899" y="3516"/>
                </a:lnTo>
                <a:lnTo>
                  <a:pt x="281843" y="3684"/>
                </a:lnTo>
                <a:lnTo>
                  <a:pt x="281676" y="3740"/>
                </a:lnTo>
                <a:lnTo>
                  <a:pt x="281508" y="3795"/>
                </a:lnTo>
                <a:lnTo>
                  <a:pt x="281341" y="3740"/>
                </a:lnTo>
                <a:lnTo>
                  <a:pt x="281174" y="3684"/>
                </a:lnTo>
                <a:lnTo>
                  <a:pt x="281118" y="3516"/>
                </a:lnTo>
                <a:lnTo>
                  <a:pt x="281062" y="3349"/>
                </a:lnTo>
                <a:lnTo>
                  <a:pt x="281118" y="3182"/>
                </a:lnTo>
                <a:lnTo>
                  <a:pt x="281174" y="3014"/>
                </a:lnTo>
                <a:lnTo>
                  <a:pt x="281341" y="2958"/>
                </a:lnTo>
                <a:lnTo>
                  <a:pt x="281508" y="2902"/>
                </a:lnTo>
                <a:close/>
                <a:moveTo>
                  <a:pt x="177701" y="6251"/>
                </a:moveTo>
                <a:lnTo>
                  <a:pt x="177868" y="6307"/>
                </a:lnTo>
                <a:lnTo>
                  <a:pt x="178036" y="6363"/>
                </a:lnTo>
                <a:lnTo>
                  <a:pt x="178091" y="6530"/>
                </a:lnTo>
                <a:lnTo>
                  <a:pt x="178147" y="6698"/>
                </a:lnTo>
                <a:lnTo>
                  <a:pt x="178091" y="6865"/>
                </a:lnTo>
                <a:lnTo>
                  <a:pt x="178036" y="7032"/>
                </a:lnTo>
                <a:lnTo>
                  <a:pt x="177868" y="7088"/>
                </a:lnTo>
                <a:lnTo>
                  <a:pt x="177701" y="7144"/>
                </a:lnTo>
                <a:lnTo>
                  <a:pt x="177533" y="7088"/>
                </a:lnTo>
                <a:lnTo>
                  <a:pt x="177366" y="7032"/>
                </a:lnTo>
                <a:lnTo>
                  <a:pt x="177310" y="6865"/>
                </a:lnTo>
                <a:lnTo>
                  <a:pt x="177254" y="6698"/>
                </a:lnTo>
                <a:lnTo>
                  <a:pt x="177310" y="6530"/>
                </a:lnTo>
                <a:lnTo>
                  <a:pt x="177366" y="6363"/>
                </a:lnTo>
                <a:lnTo>
                  <a:pt x="177533" y="6307"/>
                </a:lnTo>
                <a:lnTo>
                  <a:pt x="177701" y="6251"/>
                </a:lnTo>
                <a:close/>
                <a:moveTo>
                  <a:pt x="90860" y="12055"/>
                </a:moveTo>
                <a:lnTo>
                  <a:pt x="91027" y="12111"/>
                </a:lnTo>
                <a:lnTo>
                  <a:pt x="91194" y="12167"/>
                </a:lnTo>
                <a:lnTo>
                  <a:pt x="91250" y="12334"/>
                </a:lnTo>
                <a:lnTo>
                  <a:pt x="91306" y="12502"/>
                </a:lnTo>
                <a:lnTo>
                  <a:pt x="91250" y="12669"/>
                </a:lnTo>
                <a:lnTo>
                  <a:pt x="91194" y="12837"/>
                </a:lnTo>
                <a:lnTo>
                  <a:pt x="91027" y="12893"/>
                </a:lnTo>
                <a:lnTo>
                  <a:pt x="90860" y="12948"/>
                </a:lnTo>
                <a:lnTo>
                  <a:pt x="90692" y="12893"/>
                </a:lnTo>
                <a:lnTo>
                  <a:pt x="90525" y="12837"/>
                </a:lnTo>
                <a:lnTo>
                  <a:pt x="90469" y="12669"/>
                </a:lnTo>
                <a:lnTo>
                  <a:pt x="90413" y="12502"/>
                </a:lnTo>
                <a:lnTo>
                  <a:pt x="90469" y="12334"/>
                </a:lnTo>
                <a:lnTo>
                  <a:pt x="90525" y="12167"/>
                </a:lnTo>
                <a:lnTo>
                  <a:pt x="90692" y="12111"/>
                </a:lnTo>
                <a:lnTo>
                  <a:pt x="90860" y="12055"/>
                </a:lnTo>
                <a:close/>
                <a:moveTo>
                  <a:pt x="246683" y="15404"/>
                </a:moveTo>
                <a:lnTo>
                  <a:pt x="246850" y="15460"/>
                </a:lnTo>
                <a:lnTo>
                  <a:pt x="247017" y="15516"/>
                </a:lnTo>
                <a:lnTo>
                  <a:pt x="247073" y="15683"/>
                </a:lnTo>
                <a:lnTo>
                  <a:pt x="247129" y="15851"/>
                </a:lnTo>
                <a:lnTo>
                  <a:pt x="247073" y="16018"/>
                </a:lnTo>
                <a:lnTo>
                  <a:pt x="247017" y="16185"/>
                </a:lnTo>
                <a:lnTo>
                  <a:pt x="246850" y="16241"/>
                </a:lnTo>
                <a:lnTo>
                  <a:pt x="246683" y="16297"/>
                </a:lnTo>
                <a:lnTo>
                  <a:pt x="246515" y="16241"/>
                </a:lnTo>
                <a:lnTo>
                  <a:pt x="246348" y="16185"/>
                </a:lnTo>
                <a:lnTo>
                  <a:pt x="246292" y="16018"/>
                </a:lnTo>
                <a:lnTo>
                  <a:pt x="246236" y="15851"/>
                </a:lnTo>
                <a:lnTo>
                  <a:pt x="246292" y="15683"/>
                </a:lnTo>
                <a:lnTo>
                  <a:pt x="246348" y="15516"/>
                </a:lnTo>
                <a:lnTo>
                  <a:pt x="246515" y="15460"/>
                </a:lnTo>
                <a:lnTo>
                  <a:pt x="246683" y="15404"/>
                </a:lnTo>
                <a:close/>
                <a:moveTo>
                  <a:pt x="142875" y="15627"/>
                </a:moveTo>
                <a:lnTo>
                  <a:pt x="143042" y="15683"/>
                </a:lnTo>
                <a:lnTo>
                  <a:pt x="143210" y="15739"/>
                </a:lnTo>
                <a:lnTo>
                  <a:pt x="143266" y="15906"/>
                </a:lnTo>
                <a:lnTo>
                  <a:pt x="143321" y="16074"/>
                </a:lnTo>
                <a:lnTo>
                  <a:pt x="143266" y="16241"/>
                </a:lnTo>
                <a:lnTo>
                  <a:pt x="143210" y="16409"/>
                </a:lnTo>
                <a:lnTo>
                  <a:pt x="143042" y="16464"/>
                </a:lnTo>
                <a:lnTo>
                  <a:pt x="142875" y="16520"/>
                </a:lnTo>
                <a:lnTo>
                  <a:pt x="142708" y="16464"/>
                </a:lnTo>
                <a:lnTo>
                  <a:pt x="142540" y="16409"/>
                </a:lnTo>
                <a:lnTo>
                  <a:pt x="142484" y="16241"/>
                </a:lnTo>
                <a:lnTo>
                  <a:pt x="142429" y="16074"/>
                </a:lnTo>
                <a:lnTo>
                  <a:pt x="142484" y="15906"/>
                </a:lnTo>
                <a:lnTo>
                  <a:pt x="142540" y="15739"/>
                </a:lnTo>
                <a:lnTo>
                  <a:pt x="142708" y="15683"/>
                </a:lnTo>
                <a:lnTo>
                  <a:pt x="142875" y="15627"/>
                </a:lnTo>
                <a:close/>
                <a:moveTo>
                  <a:pt x="125685" y="17413"/>
                </a:moveTo>
                <a:lnTo>
                  <a:pt x="125853" y="17469"/>
                </a:lnTo>
                <a:lnTo>
                  <a:pt x="126020" y="17525"/>
                </a:lnTo>
                <a:lnTo>
                  <a:pt x="126076" y="17692"/>
                </a:lnTo>
                <a:lnTo>
                  <a:pt x="126132" y="17860"/>
                </a:lnTo>
                <a:lnTo>
                  <a:pt x="126076" y="18027"/>
                </a:lnTo>
                <a:lnTo>
                  <a:pt x="126020" y="18195"/>
                </a:lnTo>
                <a:lnTo>
                  <a:pt x="125853" y="18250"/>
                </a:lnTo>
                <a:lnTo>
                  <a:pt x="125685" y="18306"/>
                </a:lnTo>
                <a:lnTo>
                  <a:pt x="125518" y="18250"/>
                </a:lnTo>
                <a:lnTo>
                  <a:pt x="125350" y="18195"/>
                </a:lnTo>
                <a:lnTo>
                  <a:pt x="125295" y="18027"/>
                </a:lnTo>
                <a:lnTo>
                  <a:pt x="125239" y="17860"/>
                </a:lnTo>
                <a:lnTo>
                  <a:pt x="125295" y="17692"/>
                </a:lnTo>
                <a:lnTo>
                  <a:pt x="125350" y="17525"/>
                </a:lnTo>
                <a:lnTo>
                  <a:pt x="125518" y="17469"/>
                </a:lnTo>
                <a:lnTo>
                  <a:pt x="125685" y="17413"/>
                </a:lnTo>
                <a:close/>
                <a:moveTo>
                  <a:pt x="73670" y="17636"/>
                </a:moveTo>
                <a:lnTo>
                  <a:pt x="73837" y="17692"/>
                </a:lnTo>
                <a:lnTo>
                  <a:pt x="74005" y="17748"/>
                </a:lnTo>
                <a:lnTo>
                  <a:pt x="74061" y="17915"/>
                </a:lnTo>
                <a:lnTo>
                  <a:pt x="74116" y="18083"/>
                </a:lnTo>
                <a:lnTo>
                  <a:pt x="74061" y="18250"/>
                </a:lnTo>
                <a:lnTo>
                  <a:pt x="74005" y="18418"/>
                </a:lnTo>
                <a:lnTo>
                  <a:pt x="73837" y="18474"/>
                </a:lnTo>
                <a:lnTo>
                  <a:pt x="73670" y="18529"/>
                </a:lnTo>
                <a:lnTo>
                  <a:pt x="73502" y="18474"/>
                </a:lnTo>
                <a:lnTo>
                  <a:pt x="73335" y="18418"/>
                </a:lnTo>
                <a:lnTo>
                  <a:pt x="73279" y="18250"/>
                </a:lnTo>
                <a:lnTo>
                  <a:pt x="73223" y="18083"/>
                </a:lnTo>
                <a:lnTo>
                  <a:pt x="73279" y="17915"/>
                </a:lnTo>
                <a:lnTo>
                  <a:pt x="73335" y="17748"/>
                </a:lnTo>
                <a:lnTo>
                  <a:pt x="73502" y="17692"/>
                </a:lnTo>
                <a:lnTo>
                  <a:pt x="73670" y="17636"/>
                </a:lnTo>
                <a:close/>
                <a:moveTo>
                  <a:pt x="21543" y="17971"/>
                </a:moveTo>
                <a:lnTo>
                  <a:pt x="21710" y="18027"/>
                </a:lnTo>
                <a:lnTo>
                  <a:pt x="21878" y="18083"/>
                </a:lnTo>
                <a:lnTo>
                  <a:pt x="21934" y="18250"/>
                </a:lnTo>
                <a:lnTo>
                  <a:pt x="21989" y="18418"/>
                </a:lnTo>
                <a:lnTo>
                  <a:pt x="21934" y="18585"/>
                </a:lnTo>
                <a:lnTo>
                  <a:pt x="21878" y="18753"/>
                </a:lnTo>
                <a:lnTo>
                  <a:pt x="21710" y="18808"/>
                </a:lnTo>
                <a:lnTo>
                  <a:pt x="21543" y="18864"/>
                </a:lnTo>
                <a:lnTo>
                  <a:pt x="21375" y="18808"/>
                </a:lnTo>
                <a:lnTo>
                  <a:pt x="21208" y="18753"/>
                </a:lnTo>
                <a:lnTo>
                  <a:pt x="21152" y="18585"/>
                </a:lnTo>
                <a:lnTo>
                  <a:pt x="21096" y="18418"/>
                </a:lnTo>
                <a:lnTo>
                  <a:pt x="21152" y="18250"/>
                </a:lnTo>
                <a:lnTo>
                  <a:pt x="21208" y="18083"/>
                </a:lnTo>
                <a:lnTo>
                  <a:pt x="21375" y="18027"/>
                </a:lnTo>
                <a:lnTo>
                  <a:pt x="21543" y="17971"/>
                </a:lnTo>
                <a:close/>
                <a:moveTo>
                  <a:pt x="229716" y="22101"/>
                </a:moveTo>
                <a:lnTo>
                  <a:pt x="229884" y="22157"/>
                </a:lnTo>
                <a:lnTo>
                  <a:pt x="230051" y="22213"/>
                </a:lnTo>
                <a:lnTo>
                  <a:pt x="230107" y="22380"/>
                </a:lnTo>
                <a:lnTo>
                  <a:pt x="230163" y="22548"/>
                </a:lnTo>
                <a:lnTo>
                  <a:pt x="230107" y="22715"/>
                </a:lnTo>
                <a:lnTo>
                  <a:pt x="230051" y="22883"/>
                </a:lnTo>
                <a:lnTo>
                  <a:pt x="229884" y="22938"/>
                </a:lnTo>
                <a:lnTo>
                  <a:pt x="229716" y="22994"/>
                </a:lnTo>
                <a:lnTo>
                  <a:pt x="229549" y="22938"/>
                </a:lnTo>
                <a:lnTo>
                  <a:pt x="229381" y="22883"/>
                </a:lnTo>
                <a:lnTo>
                  <a:pt x="229326" y="22715"/>
                </a:lnTo>
                <a:lnTo>
                  <a:pt x="229270" y="22548"/>
                </a:lnTo>
                <a:lnTo>
                  <a:pt x="229326" y="22380"/>
                </a:lnTo>
                <a:lnTo>
                  <a:pt x="229381" y="22213"/>
                </a:lnTo>
                <a:lnTo>
                  <a:pt x="229549" y="22157"/>
                </a:lnTo>
                <a:lnTo>
                  <a:pt x="229716" y="22101"/>
                </a:lnTo>
                <a:close/>
                <a:moveTo>
                  <a:pt x="194890" y="25450"/>
                </a:moveTo>
                <a:lnTo>
                  <a:pt x="195058" y="25506"/>
                </a:lnTo>
                <a:lnTo>
                  <a:pt x="195225" y="25562"/>
                </a:lnTo>
                <a:lnTo>
                  <a:pt x="195281" y="25729"/>
                </a:lnTo>
                <a:lnTo>
                  <a:pt x="195337" y="25896"/>
                </a:lnTo>
                <a:lnTo>
                  <a:pt x="195281" y="26064"/>
                </a:lnTo>
                <a:lnTo>
                  <a:pt x="195225" y="26231"/>
                </a:lnTo>
                <a:lnTo>
                  <a:pt x="195058" y="26287"/>
                </a:lnTo>
                <a:lnTo>
                  <a:pt x="194890" y="26343"/>
                </a:lnTo>
                <a:lnTo>
                  <a:pt x="194723" y="26287"/>
                </a:lnTo>
                <a:lnTo>
                  <a:pt x="194556" y="26231"/>
                </a:lnTo>
                <a:lnTo>
                  <a:pt x="194500" y="26064"/>
                </a:lnTo>
                <a:lnTo>
                  <a:pt x="194444" y="25896"/>
                </a:lnTo>
                <a:lnTo>
                  <a:pt x="194500" y="25729"/>
                </a:lnTo>
                <a:lnTo>
                  <a:pt x="194556" y="25562"/>
                </a:lnTo>
                <a:lnTo>
                  <a:pt x="194723" y="25506"/>
                </a:lnTo>
                <a:lnTo>
                  <a:pt x="194890" y="25450"/>
                </a:lnTo>
                <a:close/>
                <a:moveTo>
                  <a:pt x="4465" y="26789"/>
                </a:moveTo>
                <a:lnTo>
                  <a:pt x="4632" y="26845"/>
                </a:lnTo>
                <a:lnTo>
                  <a:pt x="4800" y="26901"/>
                </a:lnTo>
                <a:lnTo>
                  <a:pt x="4856" y="27068"/>
                </a:lnTo>
                <a:lnTo>
                  <a:pt x="4911" y="27236"/>
                </a:lnTo>
                <a:lnTo>
                  <a:pt x="4856" y="27403"/>
                </a:lnTo>
                <a:lnTo>
                  <a:pt x="4800" y="27571"/>
                </a:lnTo>
                <a:lnTo>
                  <a:pt x="4632" y="27627"/>
                </a:lnTo>
                <a:lnTo>
                  <a:pt x="4465" y="27682"/>
                </a:lnTo>
                <a:lnTo>
                  <a:pt x="4297" y="27627"/>
                </a:lnTo>
                <a:lnTo>
                  <a:pt x="4130" y="27571"/>
                </a:lnTo>
                <a:lnTo>
                  <a:pt x="4074" y="27403"/>
                </a:lnTo>
                <a:lnTo>
                  <a:pt x="4018" y="27236"/>
                </a:lnTo>
                <a:lnTo>
                  <a:pt x="4074" y="27068"/>
                </a:lnTo>
                <a:lnTo>
                  <a:pt x="4130" y="26901"/>
                </a:lnTo>
                <a:lnTo>
                  <a:pt x="4297" y="26845"/>
                </a:lnTo>
                <a:lnTo>
                  <a:pt x="4465" y="26789"/>
                </a:lnTo>
                <a:close/>
                <a:moveTo>
                  <a:pt x="108272" y="29915"/>
                </a:moveTo>
                <a:lnTo>
                  <a:pt x="108440" y="29971"/>
                </a:lnTo>
                <a:lnTo>
                  <a:pt x="108607" y="30026"/>
                </a:lnTo>
                <a:lnTo>
                  <a:pt x="108663" y="30194"/>
                </a:lnTo>
                <a:lnTo>
                  <a:pt x="108719" y="30361"/>
                </a:lnTo>
                <a:lnTo>
                  <a:pt x="108663" y="30529"/>
                </a:lnTo>
                <a:lnTo>
                  <a:pt x="108607" y="30696"/>
                </a:lnTo>
                <a:lnTo>
                  <a:pt x="108440" y="30752"/>
                </a:lnTo>
                <a:lnTo>
                  <a:pt x="108272" y="30808"/>
                </a:lnTo>
                <a:lnTo>
                  <a:pt x="108105" y="30752"/>
                </a:lnTo>
                <a:lnTo>
                  <a:pt x="107938" y="30696"/>
                </a:lnTo>
                <a:lnTo>
                  <a:pt x="107882" y="30529"/>
                </a:lnTo>
                <a:lnTo>
                  <a:pt x="107826" y="30361"/>
                </a:lnTo>
                <a:lnTo>
                  <a:pt x="107882" y="30194"/>
                </a:lnTo>
                <a:lnTo>
                  <a:pt x="107938" y="30026"/>
                </a:lnTo>
                <a:lnTo>
                  <a:pt x="108105" y="29971"/>
                </a:lnTo>
                <a:lnTo>
                  <a:pt x="108272" y="29915"/>
                </a:lnTo>
                <a:close/>
                <a:moveTo>
                  <a:pt x="212080" y="32147"/>
                </a:moveTo>
                <a:lnTo>
                  <a:pt x="212248" y="32203"/>
                </a:lnTo>
                <a:lnTo>
                  <a:pt x="212415" y="32259"/>
                </a:lnTo>
                <a:lnTo>
                  <a:pt x="212471" y="32426"/>
                </a:lnTo>
                <a:lnTo>
                  <a:pt x="212527" y="32594"/>
                </a:lnTo>
                <a:lnTo>
                  <a:pt x="212471" y="32761"/>
                </a:lnTo>
                <a:lnTo>
                  <a:pt x="212415" y="32928"/>
                </a:lnTo>
                <a:lnTo>
                  <a:pt x="212248" y="32984"/>
                </a:lnTo>
                <a:lnTo>
                  <a:pt x="212080" y="33040"/>
                </a:lnTo>
                <a:lnTo>
                  <a:pt x="211913" y="32984"/>
                </a:lnTo>
                <a:lnTo>
                  <a:pt x="211745" y="32928"/>
                </a:lnTo>
                <a:lnTo>
                  <a:pt x="211689" y="32761"/>
                </a:lnTo>
                <a:lnTo>
                  <a:pt x="211634" y="32594"/>
                </a:lnTo>
                <a:lnTo>
                  <a:pt x="211689" y="32426"/>
                </a:lnTo>
                <a:lnTo>
                  <a:pt x="211745" y="32259"/>
                </a:lnTo>
                <a:lnTo>
                  <a:pt x="211913" y="32203"/>
                </a:lnTo>
                <a:lnTo>
                  <a:pt x="212080" y="32147"/>
                </a:lnTo>
                <a:close/>
                <a:moveTo>
                  <a:pt x="56257" y="36389"/>
                </a:moveTo>
                <a:lnTo>
                  <a:pt x="56424" y="36445"/>
                </a:lnTo>
                <a:lnTo>
                  <a:pt x="56592" y="36500"/>
                </a:lnTo>
                <a:lnTo>
                  <a:pt x="56648" y="36668"/>
                </a:lnTo>
                <a:lnTo>
                  <a:pt x="56704" y="36835"/>
                </a:lnTo>
                <a:lnTo>
                  <a:pt x="56648" y="37003"/>
                </a:lnTo>
                <a:lnTo>
                  <a:pt x="56592" y="37170"/>
                </a:lnTo>
                <a:lnTo>
                  <a:pt x="56424" y="37226"/>
                </a:lnTo>
                <a:lnTo>
                  <a:pt x="56257" y="37282"/>
                </a:lnTo>
                <a:lnTo>
                  <a:pt x="56090" y="37226"/>
                </a:lnTo>
                <a:lnTo>
                  <a:pt x="55922" y="37170"/>
                </a:lnTo>
                <a:lnTo>
                  <a:pt x="55866" y="37003"/>
                </a:lnTo>
                <a:lnTo>
                  <a:pt x="55811" y="36835"/>
                </a:lnTo>
                <a:lnTo>
                  <a:pt x="55866" y="36668"/>
                </a:lnTo>
                <a:lnTo>
                  <a:pt x="55922" y="36500"/>
                </a:lnTo>
                <a:lnTo>
                  <a:pt x="56090" y="36445"/>
                </a:lnTo>
                <a:lnTo>
                  <a:pt x="56257" y="36389"/>
                </a:lnTo>
                <a:close/>
                <a:moveTo>
                  <a:pt x="39067" y="39291"/>
                </a:moveTo>
                <a:lnTo>
                  <a:pt x="39235" y="39347"/>
                </a:lnTo>
                <a:lnTo>
                  <a:pt x="39402" y="39403"/>
                </a:lnTo>
                <a:lnTo>
                  <a:pt x="39458" y="39570"/>
                </a:lnTo>
                <a:lnTo>
                  <a:pt x="39514" y="39737"/>
                </a:lnTo>
                <a:lnTo>
                  <a:pt x="39458" y="39905"/>
                </a:lnTo>
                <a:lnTo>
                  <a:pt x="39402" y="40072"/>
                </a:lnTo>
                <a:lnTo>
                  <a:pt x="39235" y="40128"/>
                </a:lnTo>
                <a:lnTo>
                  <a:pt x="39067" y="40184"/>
                </a:lnTo>
                <a:lnTo>
                  <a:pt x="38900" y="40128"/>
                </a:lnTo>
                <a:lnTo>
                  <a:pt x="38733" y="40072"/>
                </a:lnTo>
                <a:lnTo>
                  <a:pt x="38677" y="39905"/>
                </a:lnTo>
                <a:lnTo>
                  <a:pt x="38621" y="39737"/>
                </a:lnTo>
                <a:lnTo>
                  <a:pt x="38677" y="39570"/>
                </a:lnTo>
                <a:lnTo>
                  <a:pt x="38733" y="39403"/>
                </a:lnTo>
                <a:lnTo>
                  <a:pt x="38900" y="39347"/>
                </a:lnTo>
                <a:lnTo>
                  <a:pt x="39067" y="39291"/>
                </a:lnTo>
                <a:close/>
                <a:moveTo>
                  <a:pt x="160288" y="0"/>
                </a:moveTo>
                <a:lnTo>
                  <a:pt x="160009" y="56"/>
                </a:lnTo>
                <a:lnTo>
                  <a:pt x="159841" y="224"/>
                </a:lnTo>
                <a:lnTo>
                  <a:pt x="159674" y="391"/>
                </a:lnTo>
                <a:lnTo>
                  <a:pt x="159618" y="670"/>
                </a:lnTo>
                <a:lnTo>
                  <a:pt x="159674" y="893"/>
                </a:lnTo>
                <a:lnTo>
                  <a:pt x="143266" y="15571"/>
                </a:lnTo>
                <a:lnTo>
                  <a:pt x="143098" y="15460"/>
                </a:lnTo>
                <a:lnTo>
                  <a:pt x="142875" y="15404"/>
                </a:lnTo>
                <a:lnTo>
                  <a:pt x="142652" y="15460"/>
                </a:lnTo>
                <a:lnTo>
                  <a:pt x="142429" y="15571"/>
                </a:lnTo>
                <a:lnTo>
                  <a:pt x="142317" y="15739"/>
                </a:lnTo>
                <a:lnTo>
                  <a:pt x="142205" y="15906"/>
                </a:lnTo>
                <a:lnTo>
                  <a:pt x="126299" y="17581"/>
                </a:lnTo>
                <a:lnTo>
                  <a:pt x="126188" y="17413"/>
                </a:lnTo>
                <a:lnTo>
                  <a:pt x="126020" y="17302"/>
                </a:lnTo>
                <a:lnTo>
                  <a:pt x="125853" y="17190"/>
                </a:lnTo>
                <a:lnTo>
                  <a:pt x="125685" y="17190"/>
                </a:lnTo>
                <a:lnTo>
                  <a:pt x="125406" y="17246"/>
                </a:lnTo>
                <a:lnTo>
                  <a:pt x="125239" y="17413"/>
                </a:lnTo>
                <a:lnTo>
                  <a:pt x="125071" y="17581"/>
                </a:lnTo>
                <a:lnTo>
                  <a:pt x="125016" y="17860"/>
                </a:lnTo>
                <a:lnTo>
                  <a:pt x="125016" y="18027"/>
                </a:lnTo>
                <a:lnTo>
                  <a:pt x="108775" y="29915"/>
                </a:lnTo>
                <a:lnTo>
                  <a:pt x="108552" y="29747"/>
                </a:lnTo>
                <a:lnTo>
                  <a:pt x="108272" y="29691"/>
                </a:lnTo>
                <a:lnTo>
                  <a:pt x="107993" y="29747"/>
                </a:lnTo>
                <a:lnTo>
                  <a:pt x="107770" y="29915"/>
                </a:lnTo>
                <a:lnTo>
                  <a:pt x="91473" y="12781"/>
                </a:lnTo>
                <a:lnTo>
                  <a:pt x="91529" y="12502"/>
                </a:lnTo>
                <a:lnTo>
                  <a:pt x="91473" y="12223"/>
                </a:lnTo>
                <a:lnTo>
                  <a:pt x="91306" y="12055"/>
                </a:lnTo>
                <a:lnTo>
                  <a:pt x="91139" y="11888"/>
                </a:lnTo>
                <a:lnTo>
                  <a:pt x="90860" y="11832"/>
                </a:lnTo>
                <a:lnTo>
                  <a:pt x="90581" y="11888"/>
                </a:lnTo>
                <a:lnTo>
                  <a:pt x="90413" y="12055"/>
                </a:lnTo>
                <a:lnTo>
                  <a:pt x="90246" y="12223"/>
                </a:lnTo>
                <a:lnTo>
                  <a:pt x="90190" y="12502"/>
                </a:lnTo>
                <a:lnTo>
                  <a:pt x="74172" y="17636"/>
                </a:lnTo>
                <a:lnTo>
                  <a:pt x="73949" y="17469"/>
                </a:lnTo>
                <a:lnTo>
                  <a:pt x="73837" y="17413"/>
                </a:lnTo>
                <a:lnTo>
                  <a:pt x="73670" y="17413"/>
                </a:lnTo>
                <a:lnTo>
                  <a:pt x="73391" y="17469"/>
                </a:lnTo>
                <a:lnTo>
                  <a:pt x="73223" y="17636"/>
                </a:lnTo>
                <a:lnTo>
                  <a:pt x="73056" y="17804"/>
                </a:lnTo>
                <a:lnTo>
                  <a:pt x="73000" y="18083"/>
                </a:lnTo>
                <a:lnTo>
                  <a:pt x="73056" y="18362"/>
                </a:lnTo>
                <a:lnTo>
                  <a:pt x="56759" y="36389"/>
                </a:lnTo>
                <a:lnTo>
                  <a:pt x="56536" y="36221"/>
                </a:lnTo>
                <a:lnTo>
                  <a:pt x="56257" y="36165"/>
                </a:lnTo>
                <a:lnTo>
                  <a:pt x="55978" y="36221"/>
                </a:lnTo>
                <a:lnTo>
                  <a:pt x="55811" y="36389"/>
                </a:lnTo>
                <a:lnTo>
                  <a:pt x="55643" y="36556"/>
                </a:lnTo>
                <a:lnTo>
                  <a:pt x="55587" y="36835"/>
                </a:lnTo>
                <a:lnTo>
                  <a:pt x="55587" y="36947"/>
                </a:lnTo>
                <a:lnTo>
                  <a:pt x="39737" y="39626"/>
                </a:lnTo>
                <a:lnTo>
                  <a:pt x="39737" y="39737"/>
                </a:lnTo>
                <a:lnTo>
                  <a:pt x="39681" y="39458"/>
                </a:lnTo>
                <a:lnTo>
                  <a:pt x="39514" y="39291"/>
                </a:lnTo>
                <a:lnTo>
                  <a:pt x="39346" y="39123"/>
                </a:lnTo>
                <a:lnTo>
                  <a:pt x="39067" y="39068"/>
                </a:lnTo>
                <a:lnTo>
                  <a:pt x="38844" y="39123"/>
                </a:lnTo>
                <a:lnTo>
                  <a:pt x="38621" y="39235"/>
                </a:lnTo>
                <a:lnTo>
                  <a:pt x="22045" y="18864"/>
                </a:lnTo>
                <a:lnTo>
                  <a:pt x="22157" y="18641"/>
                </a:lnTo>
                <a:lnTo>
                  <a:pt x="22213" y="18418"/>
                </a:lnTo>
                <a:lnTo>
                  <a:pt x="22157" y="18139"/>
                </a:lnTo>
                <a:lnTo>
                  <a:pt x="21989" y="17971"/>
                </a:lnTo>
                <a:lnTo>
                  <a:pt x="21822" y="17804"/>
                </a:lnTo>
                <a:lnTo>
                  <a:pt x="21543" y="17748"/>
                </a:lnTo>
                <a:lnTo>
                  <a:pt x="21264" y="17804"/>
                </a:lnTo>
                <a:lnTo>
                  <a:pt x="21096" y="17971"/>
                </a:lnTo>
                <a:lnTo>
                  <a:pt x="20929" y="18139"/>
                </a:lnTo>
                <a:lnTo>
                  <a:pt x="20873" y="18418"/>
                </a:lnTo>
                <a:lnTo>
                  <a:pt x="20929" y="18641"/>
                </a:lnTo>
                <a:lnTo>
                  <a:pt x="4967" y="26789"/>
                </a:lnTo>
                <a:lnTo>
                  <a:pt x="4744" y="26622"/>
                </a:lnTo>
                <a:lnTo>
                  <a:pt x="4465" y="26566"/>
                </a:lnTo>
                <a:lnTo>
                  <a:pt x="4242" y="26622"/>
                </a:lnTo>
                <a:lnTo>
                  <a:pt x="4018" y="26734"/>
                </a:lnTo>
                <a:lnTo>
                  <a:pt x="0" y="24948"/>
                </a:lnTo>
                <a:lnTo>
                  <a:pt x="0" y="25171"/>
                </a:lnTo>
                <a:lnTo>
                  <a:pt x="3851" y="26901"/>
                </a:lnTo>
                <a:lnTo>
                  <a:pt x="3795" y="27068"/>
                </a:lnTo>
                <a:lnTo>
                  <a:pt x="3795" y="27236"/>
                </a:lnTo>
                <a:lnTo>
                  <a:pt x="3851" y="27515"/>
                </a:lnTo>
                <a:lnTo>
                  <a:pt x="4018" y="27682"/>
                </a:lnTo>
                <a:lnTo>
                  <a:pt x="4186" y="27850"/>
                </a:lnTo>
                <a:lnTo>
                  <a:pt x="4465" y="27906"/>
                </a:lnTo>
                <a:lnTo>
                  <a:pt x="4744" y="27850"/>
                </a:lnTo>
                <a:lnTo>
                  <a:pt x="4911" y="27682"/>
                </a:lnTo>
                <a:lnTo>
                  <a:pt x="5079" y="27515"/>
                </a:lnTo>
                <a:lnTo>
                  <a:pt x="5135" y="27236"/>
                </a:lnTo>
                <a:lnTo>
                  <a:pt x="5079" y="27013"/>
                </a:lnTo>
                <a:lnTo>
                  <a:pt x="20985" y="18808"/>
                </a:lnTo>
                <a:lnTo>
                  <a:pt x="21096" y="18920"/>
                </a:lnTo>
                <a:lnTo>
                  <a:pt x="21264" y="19032"/>
                </a:lnTo>
                <a:lnTo>
                  <a:pt x="21375" y="19088"/>
                </a:lnTo>
                <a:lnTo>
                  <a:pt x="21710" y="19088"/>
                </a:lnTo>
                <a:lnTo>
                  <a:pt x="21878" y="18976"/>
                </a:lnTo>
                <a:lnTo>
                  <a:pt x="38453" y="39458"/>
                </a:lnTo>
                <a:lnTo>
                  <a:pt x="38398" y="39570"/>
                </a:lnTo>
                <a:lnTo>
                  <a:pt x="38398" y="39737"/>
                </a:lnTo>
                <a:lnTo>
                  <a:pt x="38453" y="40016"/>
                </a:lnTo>
                <a:lnTo>
                  <a:pt x="38621" y="40184"/>
                </a:lnTo>
                <a:lnTo>
                  <a:pt x="38788" y="40351"/>
                </a:lnTo>
                <a:lnTo>
                  <a:pt x="39067" y="40407"/>
                </a:lnTo>
                <a:lnTo>
                  <a:pt x="39291" y="40351"/>
                </a:lnTo>
                <a:lnTo>
                  <a:pt x="39514" y="40240"/>
                </a:lnTo>
                <a:lnTo>
                  <a:pt x="39625" y="40072"/>
                </a:lnTo>
                <a:lnTo>
                  <a:pt x="39737" y="39849"/>
                </a:lnTo>
                <a:lnTo>
                  <a:pt x="55699" y="37170"/>
                </a:lnTo>
                <a:lnTo>
                  <a:pt x="55811" y="37282"/>
                </a:lnTo>
                <a:lnTo>
                  <a:pt x="55922" y="37393"/>
                </a:lnTo>
                <a:lnTo>
                  <a:pt x="56090" y="37505"/>
                </a:lnTo>
                <a:lnTo>
                  <a:pt x="56257" y="37505"/>
                </a:lnTo>
                <a:lnTo>
                  <a:pt x="56536" y="37449"/>
                </a:lnTo>
                <a:lnTo>
                  <a:pt x="56704" y="37282"/>
                </a:lnTo>
                <a:lnTo>
                  <a:pt x="56871" y="37114"/>
                </a:lnTo>
                <a:lnTo>
                  <a:pt x="56927" y="36835"/>
                </a:lnTo>
                <a:lnTo>
                  <a:pt x="56871" y="36556"/>
                </a:lnTo>
                <a:lnTo>
                  <a:pt x="73168" y="18529"/>
                </a:lnTo>
                <a:lnTo>
                  <a:pt x="73391" y="18697"/>
                </a:lnTo>
                <a:lnTo>
                  <a:pt x="73670" y="18753"/>
                </a:lnTo>
                <a:lnTo>
                  <a:pt x="73949" y="18697"/>
                </a:lnTo>
                <a:lnTo>
                  <a:pt x="74116" y="18529"/>
                </a:lnTo>
                <a:lnTo>
                  <a:pt x="74284" y="18362"/>
                </a:lnTo>
                <a:lnTo>
                  <a:pt x="74340" y="18083"/>
                </a:lnTo>
                <a:lnTo>
                  <a:pt x="74284" y="17860"/>
                </a:lnTo>
                <a:lnTo>
                  <a:pt x="90246" y="12725"/>
                </a:lnTo>
                <a:lnTo>
                  <a:pt x="90357" y="12893"/>
                </a:lnTo>
                <a:lnTo>
                  <a:pt x="90469" y="13060"/>
                </a:lnTo>
                <a:lnTo>
                  <a:pt x="90636" y="13116"/>
                </a:lnTo>
                <a:lnTo>
                  <a:pt x="90860" y="13172"/>
                </a:lnTo>
                <a:lnTo>
                  <a:pt x="91139" y="13116"/>
                </a:lnTo>
                <a:lnTo>
                  <a:pt x="91362" y="12948"/>
                </a:lnTo>
                <a:lnTo>
                  <a:pt x="107659" y="30082"/>
                </a:lnTo>
                <a:lnTo>
                  <a:pt x="107603" y="30361"/>
                </a:lnTo>
                <a:lnTo>
                  <a:pt x="107659" y="30640"/>
                </a:lnTo>
                <a:lnTo>
                  <a:pt x="107826" y="30808"/>
                </a:lnTo>
                <a:lnTo>
                  <a:pt x="107993" y="30975"/>
                </a:lnTo>
                <a:lnTo>
                  <a:pt x="108272" y="31031"/>
                </a:lnTo>
                <a:lnTo>
                  <a:pt x="108552" y="30975"/>
                </a:lnTo>
                <a:lnTo>
                  <a:pt x="108719" y="30808"/>
                </a:lnTo>
                <a:lnTo>
                  <a:pt x="108886" y="30640"/>
                </a:lnTo>
                <a:lnTo>
                  <a:pt x="108942" y="30361"/>
                </a:lnTo>
                <a:lnTo>
                  <a:pt x="108886" y="30082"/>
                </a:lnTo>
                <a:lnTo>
                  <a:pt x="125127" y="18195"/>
                </a:lnTo>
                <a:lnTo>
                  <a:pt x="125239" y="18362"/>
                </a:lnTo>
                <a:lnTo>
                  <a:pt x="125350" y="18418"/>
                </a:lnTo>
                <a:lnTo>
                  <a:pt x="125518" y="18529"/>
                </a:lnTo>
                <a:lnTo>
                  <a:pt x="125685" y="18529"/>
                </a:lnTo>
                <a:lnTo>
                  <a:pt x="125964" y="18474"/>
                </a:lnTo>
                <a:lnTo>
                  <a:pt x="126132" y="18306"/>
                </a:lnTo>
                <a:lnTo>
                  <a:pt x="126299" y="18139"/>
                </a:lnTo>
                <a:lnTo>
                  <a:pt x="126355" y="17860"/>
                </a:lnTo>
                <a:lnTo>
                  <a:pt x="126355" y="17804"/>
                </a:lnTo>
                <a:lnTo>
                  <a:pt x="142205" y="16130"/>
                </a:lnTo>
                <a:lnTo>
                  <a:pt x="142261" y="16409"/>
                </a:lnTo>
                <a:lnTo>
                  <a:pt x="142429" y="16576"/>
                </a:lnTo>
                <a:lnTo>
                  <a:pt x="142652" y="16688"/>
                </a:lnTo>
                <a:lnTo>
                  <a:pt x="142875" y="16743"/>
                </a:lnTo>
                <a:lnTo>
                  <a:pt x="143154" y="16688"/>
                </a:lnTo>
                <a:lnTo>
                  <a:pt x="143321" y="16520"/>
                </a:lnTo>
                <a:lnTo>
                  <a:pt x="143489" y="16353"/>
                </a:lnTo>
                <a:lnTo>
                  <a:pt x="143545" y="16074"/>
                </a:lnTo>
                <a:lnTo>
                  <a:pt x="143489" y="15906"/>
                </a:lnTo>
                <a:lnTo>
                  <a:pt x="143433" y="15683"/>
                </a:lnTo>
                <a:lnTo>
                  <a:pt x="159786" y="1061"/>
                </a:lnTo>
                <a:lnTo>
                  <a:pt x="160009" y="1284"/>
                </a:lnTo>
                <a:lnTo>
                  <a:pt x="160120" y="1340"/>
                </a:lnTo>
                <a:lnTo>
                  <a:pt x="160288" y="1340"/>
                </a:lnTo>
                <a:lnTo>
                  <a:pt x="160511" y="1284"/>
                </a:lnTo>
                <a:lnTo>
                  <a:pt x="160679" y="1228"/>
                </a:lnTo>
                <a:lnTo>
                  <a:pt x="160790" y="1117"/>
                </a:lnTo>
                <a:lnTo>
                  <a:pt x="160902" y="949"/>
                </a:lnTo>
                <a:lnTo>
                  <a:pt x="177031" y="6530"/>
                </a:lnTo>
                <a:lnTo>
                  <a:pt x="177031" y="6698"/>
                </a:lnTo>
                <a:lnTo>
                  <a:pt x="177087" y="6977"/>
                </a:lnTo>
                <a:lnTo>
                  <a:pt x="177254" y="7144"/>
                </a:lnTo>
                <a:lnTo>
                  <a:pt x="177422" y="7312"/>
                </a:lnTo>
                <a:lnTo>
                  <a:pt x="177701" y="7367"/>
                </a:lnTo>
                <a:lnTo>
                  <a:pt x="177868" y="7367"/>
                </a:lnTo>
                <a:lnTo>
                  <a:pt x="178036" y="7256"/>
                </a:lnTo>
                <a:lnTo>
                  <a:pt x="194388" y="25450"/>
                </a:lnTo>
                <a:lnTo>
                  <a:pt x="194277" y="25673"/>
                </a:lnTo>
                <a:lnTo>
                  <a:pt x="194221" y="25896"/>
                </a:lnTo>
                <a:lnTo>
                  <a:pt x="194277" y="26175"/>
                </a:lnTo>
                <a:lnTo>
                  <a:pt x="194444" y="26343"/>
                </a:lnTo>
                <a:lnTo>
                  <a:pt x="194611" y="26510"/>
                </a:lnTo>
                <a:lnTo>
                  <a:pt x="194890" y="26566"/>
                </a:lnTo>
                <a:lnTo>
                  <a:pt x="195058" y="26566"/>
                </a:lnTo>
                <a:lnTo>
                  <a:pt x="195169" y="26510"/>
                </a:lnTo>
                <a:lnTo>
                  <a:pt x="195337" y="26399"/>
                </a:lnTo>
                <a:lnTo>
                  <a:pt x="195449" y="26287"/>
                </a:lnTo>
                <a:lnTo>
                  <a:pt x="211410" y="32538"/>
                </a:lnTo>
                <a:lnTo>
                  <a:pt x="211410" y="32594"/>
                </a:lnTo>
                <a:lnTo>
                  <a:pt x="211466" y="32873"/>
                </a:lnTo>
                <a:lnTo>
                  <a:pt x="211634" y="33040"/>
                </a:lnTo>
                <a:lnTo>
                  <a:pt x="211801" y="33208"/>
                </a:lnTo>
                <a:lnTo>
                  <a:pt x="212080" y="33263"/>
                </a:lnTo>
                <a:lnTo>
                  <a:pt x="212359" y="33208"/>
                </a:lnTo>
                <a:lnTo>
                  <a:pt x="212527" y="33040"/>
                </a:lnTo>
                <a:lnTo>
                  <a:pt x="212694" y="32873"/>
                </a:lnTo>
                <a:lnTo>
                  <a:pt x="212750" y="32594"/>
                </a:lnTo>
                <a:lnTo>
                  <a:pt x="212750" y="32538"/>
                </a:lnTo>
                <a:lnTo>
                  <a:pt x="229214" y="22994"/>
                </a:lnTo>
                <a:lnTo>
                  <a:pt x="229437" y="23162"/>
                </a:lnTo>
                <a:lnTo>
                  <a:pt x="229716" y="23217"/>
                </a:lnTo>
                <a:lnTo>
                  <a:pt x="229995" y="23162"/>
                </a:lnTo>
                <a:lnTo>
                  <a:pt x="230163" y="22994"/>
                </a:lnTo>
                <a:lnTo>
                  <a:pt x="230330" y="22827"/>
                </a:lnTo>
                <a:lnTo>
                  <a:pt x="230386" y="22548"/>
                </a:lnTo>
                <a:lnTo>
                  <a:pt x="230386" y="22492"/>
                </a:lnTo>
                <a:lnTo>
                  <a:pt x="246180" y="16297"/>
                </a:lnTo>
                <a:lnTo>
                  <a:pt x="246404" y="16464"/>
                </a:lnTo>
                <a:lnTo>
                  <a:pt x="246683" y="16520"/>
                </a:lnTo>
                <a:lnTo>
                  <a:pt x="246962" y="16464"/>
                </a:lnTo>
                <a:lnTo>
                  <a:pt x="247129" y="16297"/>
                </a:lnTo>
                <a:lnTo>
                  <a:pt x="247297" y="16130"/>
                </a:lnTo>
                <a:lnTo>
                  <a:pt x="247352" y="15851"/>
                </a:lnTo>
                <a:lnTo>
                  <a:pt x="247297" y="15683"/>
                </a:lnTo>
                <a:lnTo>
                  <a:pt x="263761" y="1507"/>
                </a:lnTo>
                <a:lnTo>
                  <a:pt x="263872" y="1619"/>
                </a:lnTo>
                <a:lnTo>
                  <a:pt x="264040" y="1730"/>
                </a:lnTo>
                <a:lnTo>
                  <a:pt x="264151" y="1786"/>
                </a:lnTo>
                <a:lnTo>
                  <a:pt x="264319" y="1786"/>
                </a:lnTo>
                <a:lnTo>
                  <a:pt x="264542" y="1730"/>
                </a:lnTo>
                <a:lnTo>
                  <a:pt x="264765" y="1619"/>
                </a:lnTo>
                <a:lnTo>
                  <a:pt x="264877" y="1451"/>
                </a:lnTo>
                <a:lnTo>
                  <a:pt x="264988" y="1228"/>
                </a:lnTo>
                <a:lnTo>
                  <a:pt x="280839" y="3237"/>
                </a:lnTo>
                <a:lnTo>
                  <a:pt x="280839" y="3349"/>
                </a:lnTo>
                <a:lnTo>
                  <a:pt x="280894" y="3628"/>
                </a:lnTo>
                <a:lnTo>
                  <a:pt x="281062" y="3795"/>
                </a:lnTo>
                <a:lnTo>
                  <a:pt x="281229" y="3963"/>
                </a:lnTo>
                <a:lnTo>
                  <a:pt x="281508" y="4019"/>
                </a:lnTo>
                <a:lnTo>
                  <a:pt x="281787" y="3963"/>
                </a:lnTo>
                <a:lnTo>
                  <a:pt x="281955" y="3795"/>
                </a:lnTo>
                <a:lnTo>
                  <a:pt x="282122" y="3628"/>
                </a:lnTo>
                <a:lnTo>
                  <a:pt x="282178" y="3349"/>
                </a:lnTo>
                <a:lnTo>
                  <a:pt x="285750" y="3349"/>
                </a:lnTo>
                <a:lnTo>
                  <a:pt x="285750" y="3126"/>
                </a:lnTo>
                <a:lnTo>
                  <a:pt x="282122" y="3126"/>
                </a:lnTo>
                <a:lnTo>
                  <a:pt x="282067" y="2958"/>
                </a:lnTo>
                <a:lnTo>
                  <a:pt x="281899" y="2791"/>
                </a:lnTo>
                <a:lnTo>
                  <a:pt x="281732" y="2735"/>
                </a:lnTo>
                <a:lnTo>
                  <a:pt x="281508" y="2679"/>
                </a:lnTo>
                <a:lnTo>
                  <a:pt x="281341" y="2679"/>
                </a:lnTo>
                <a:lnTo>
                  <a:pt x="281174" y="2791"/>
                </a:lnTo>
                <a:lnTo>
                  <a:pt x="281006" y="2902"/>
                </a:lnTo>
                <a:lnTo>
                  <a:pt x="280894" y="3014"/>
                </a:lnTo>
                <a:lnTo>
                  <a:pt x="264988" y="1005"/>
                </a:lnTo>
                <a:lnTo>
                  <a:pt x="264877" y="782"/>
                </a:lnTo>
                <a:lnTo>
                  <a:pt x="264765" y="614"/>
                </a:lnTo>
                <a:lnTo>
                  <a:pt x="264542" y="503"/>
                </a:lnTo>
                <a:lnTo>
                  <a:pt x="264319" y="447"/>
                </a:lnTo>
                <a:lnTo>
                  <a:pt x="264040" y="503"/>
                </a:lnTo>
                <a:lnTo>
                  <a:pt x="263872" y="670"/>
                </a:lnTo>
                <a:lnTo>
                  <a:pt x="263705" y="838"/>
                </a:lnTo>
                <a:lnTo>
                  <a:pt x="263649" y="1117"/>
                </a:lnTo>
                <a:lnTo>
                  <a:pt x="263705" y="1284"/>
                </a:lnTo>
                <a:lnTo>
                  <a:pt x="247241" y="15460"/>
                </a:lnTo>
                <a:lnTo>
                  <a:pt x="247129" y="15348"/>
                </a:lnTo>
                <a:lnTo>
                  <a:pt x="246962" y="15237"/>
                </a:lnTo>
                <a:lnTo>
                  <a:pt x="246850" y="15181"/>
                </a:lnTo>
                <a:lnTo>
                  <a:pt x="246683" y="15181"/>
                </a:lnTo>
                <a:lnTo>
                  <a:pt x="246404" y="15237"/>
                </a:lnTo>
                <a:lnTo>
                  <a:pt x="246236" y="15404"/>
                </a:lnTo>
                <a:lnTo>
                  <a:pt x="246069" y="15571"/>
                </a:lnTo>
                <a:lnTo>
                  <a:pt x="246013" y="15851"/>
                </a:lnTo>
                <a:lnTo>
                  <a:pt x="246069" y="16130"/>
                </a:lnTo>
                <a:lnTo>
                  <a:pt x="230330" y="22269"/>
                </a:lnTo>
                <a:lnTo>
                  <a:pt x="230219" y="22101"/>
                </a:lnTo>
                <a:lnTo>
                  <a:pt x="230051" y="21990"/>
                </a:lnTo>
                <a:lnTo>
                  <a:pt x="229884" y="21934"/>
                </a:lnTo>
                <a:lnTo>
                  <a:pt x="229716" y="21878"/>
                </a:lnTo>
                <a:lnTo>
                  <a:pt x="229437" y="21934"/>
                </a:lnTo>
                <a:lnTo>
                  <a:pt x="229270" y="22101"/>
                </a:lnTo>
                <a:lnTo>
                  <a:pt x="229102" y="22269"/>
                </a:lnTo>
                <a:lnTo>
                  <a:pt x="229046" y="22548"/>
                </a:lnTo>
                <a:lnTo>
                  <a:pt x="229102" y="22827"/>
                </a:lnTo>
                <a:lnTo>
                  <a:pt x="212694" y="32315"/>
                </a:lnTo>
                <a:lnTo>
                  <a:pt x="212582" y="32147"/>
                </a:lnTo>
                <a:lnTo>
                  <a:pt x="212415" y="32036"/>
                </a:lnTo>
                <a:lnTo>
                  <a:pt x="212248" y="31924"/>
                </a:lnTo>
                <a:lnTo>
                  <a:pt x="212080" y="31924"/>
                </a:lnTo>
                <a:lnTo>
                  <a:pt x="211913" y="31980"/>
                </a:lnTo>
                <a:lnTo>
                  <a:pt x="211745" y="32036"/>
                </a:lnTo>
                <a:lnTo>
                  <a:pt x="211578" y="32147"/>
                </a:lnTo>
                <a:lnTo>
                  <a:pt x="211466" y="32315"/>
                </a:lnTo>
                <a:lnTo>
                  <a:pt x="195504" y="26120"/>
                </a:lnTo>
                <a:lnTo>
                  <a:pt x="195560" y="25896"/>
                </a:lnTo>
                <a:lnTo>
                  <a:pt x="195504" y="25617"/>
                </a:lnTo>
                <a:lnTo>
                  <a:pt x="195337" y="25450"/>
                </a:lnTo>
                <a:lnTo>
                  <a:pt x="195169" y="25282"/>
                </a:lnTo>
                <a:lnTo>
                  <a:pt x="194890" y="25227"/>
                </a:lnTo>
                <a:lnTo>
                  <a:pt x="194723" y="25227"/>
                </a:lnTo>
                <a:lnTo>
                  <a:pt x="194556" y="25338"/>
                </a:lnTo>
                <a:lnTo>
                  <a:pt x="178203" y="7144"/>
                </a:lnTo>
                <a:lnTo>
                  <a:pt x="178315" y="6921"/>
                </a:lnTo>
                <a:lnTo>
                  <a:pt x="178371" y="6698"/>
                </a:lnTo>
                <a:lnTo>
                  <a:pt x="178315" y="6419"/>
                </a:lnTo>
                <a:lnTo>
                  <a:pt x="178147" y="6251"/>
                </a:lnTo>
                <a:lnTo>
                  <a:pt x="177980" y="6084"/>
                </a:lnTo>
                <a:lnTo>
                  <a:pt x="177701" y="6028"/>
                </a:lnTo>
                <a:lnTo>
                  <a:pt x="177533" y="6028"/>
                </a:lnTo>
                <a:lnTo>
                  <a:pt x="177366" y="6084"/>
                </a:lnTo>
                <a:lnTo>
                  <a:pt x="177254" y="6195"/>
                </a:lnTo>
                <a:lnTo>
                  <a:pt x="177143" y="6307"/>
                </a:lnTo>
                <a:lnTo>
                  <a:pt x="160958" y="726"/>
                </a:lnTo>
                <a:lnTo>
                  <a:pt x="160958" y="670"/>
                </a:lnTo>
                <a:lnTo>
                  <a:pt x="160902" y="391"/>
                </a:lnTo>
                <a:lnTo>
                  <a:pt x="160734" y="224"/>
                </a:lnTo>
                <a:lnTo>
                  <a:pt x="160567" y="56"/>
                </a:lnTo>
                <a:lnTo>
                  <a:pt x="160288" y="0"/>
                </a:lnTo>
                <a:close/>
              </a:path>
            </a:pathLst>
          </a:custGeom>
          <a:solidFill>
            <a:srgbClr val="FFFFFF">
              <a:alpha val="350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7" name="Google Shape;547;p8"/>
          <p:cNvSpPr txBox="1">
            <a:spLocks noGrp="1"/>
          </p:cNvSpPr>
          <p:nvPr>
            <p:ph type="title"/>
          </p:nvPr>
        </p:nvSpPr>
        <p:spPr>
          <a:xfrm>
            <a:off x="739675" y="401250"/>
            <a:ext cx="7686000" cy="857400"/>
          </a:xfrm>
          <a:prstGeom prst="rect">
            <a:avLst/>
          </a:prstGeom>
        </p:spPr>
        <p:txBody>
          <a:bodyPr spcFirstLastPara="1" wrap="square" lIns="91425" tIns="91425" rIns="91425" bIns="91425" anchor="b" anchorCtr="0"/>
          <a:lstStyle>
            <a:lvl1pPr lvl="0" rtl="0">
              <a:spcBef>
                <a:spcPts val="0"/>
              </a:spcBef>
              <a:spcAft>
                <a:spcPts val="0"/>
              </a:spcAft>
              <a:buSzPts val="3000"/>
              <a:buNone/>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a:endParaRPr/>
          </a:p>
        </p:txBody>
      </p:sp>
      <p:sp>
        <p:nvSpPr>
          <p:cNvPr id="548" name="Google Shape;548;p8"/>
          <p:cNvSpPr txBox="1">
            <a:spLocks noGrp="1"/>
          </p:cNvSpPr>
          <p:nvPr>
            <p:ph type="body" idx="1"/>
          </p:nvPr>
        </p:nvSpPr>
        <p:spPr>
          <a:xfrm>
            <a:off x="739675" y="1235873"/>
            <a:ext cx="2477400" cy="2818200"/>
          </a:xfrm>
          <a:prstGeom prst="rect">
            <a:avLst/>
          </a:prstGeom>
        </p:spPr>
        <p:txBody>
          <a:bodyPr spcFirstLastPara="1" wrap="square" lIns="91425" tIns="91425" rIns="91425" bIns="91425" anchor="t" anchorCtr="0"/>
          <a:lstStyle>
            <a:lvl1pPr marL="457200" lvl="0" indent="-342900" rtl="0">
              <a:spcBef>
                <a:spcPts val="600"/>
              </a:spcBef>
              <a:spcAft>
                <a:spcPts val="0"/>
              </a:spcAft>
              <a:buSzPts val="1800"/>
              <a:buChar char="▫"/>
              <a:defRPr sz="1800"/>
            </a:lvl1pPr>
            <a:lvl2pPr marL="914400" lvl="1" indent="-342900" rtl="0">
              <a:spcBef>
                <a:spcPts val="0"/>
              </a:spcBef>
              <a:spcAft>
                <a:spcPts val="0"/>
              </a:spcAft>
              <a:buSzPts val="1800"/>
              <a:buChar char="-"/>
              <a:defRPr sz="1800"/>
            </a:lvl2pPr>
            <a:lvl3pPr marL="1371600" lvl="2" indent="-342900" rtl="0">
              <a:spcBef>
                <a:spcPts val="0"/>
              </a:spcBef>
              <a:spcAft>
                <a:spcPts val="0"/>
              </a:spcAft>
              <a:buSzPts val="1800"/>
              <a:buChar char="-"/>
              <a:defRPr sz="1800"/>
            </a:lvl3pPr>
            <a:lvl4pPr marL="1828800" lvl="3" indent="-342900" rtl="0">
              <a:spcBef>
                <a:spcPts val="0"/>
              </a:spcBef>
              <a:spcAft>
                <a:spcPts val="0"/>
              </a:spcAft>
              <a:buSzPts val="1800"/>
              <a:buChar char="-"/>
              <a:defRPr sz="1800"/>
            </a:lvl4pPr>
            <a:lvl5pPr marL="2286000" lvl="4" indent="-342900" rtl="0">
              <a:spcBef>
                <a:spcPts val="0"/>
              </a:spcBef>
              <a:spcAft>
                <a:spcPts val="0"/>
              </a:spcAft>
              <a:buSzPts val="1800"/>
              <a:buChar char="-"/>
              <a:defRPr sz="1800"/>
            </a:lvl5pPr>
            <a:lvl6pPr marL="2743200" lvl="5" indent="-342900" rtl="0">
              <a:spcBef>
                <a:spcPts val="0"/>
              </a:spcBef>
              <a:spcAft>
                <a:spcPts val="0"/>
              </a:spcAft>
              <a:buSzPts val="1800"/>
              <a:buChar char="-"/>
              <a:defRPr sz="1800"/>
            </a:lvl6pPr>
            <a:lvl7pPr marL="3200400" lvl="6" indent="-342900" rtl="0">
              <a:spcBef>
                <a:spcPts val="0"/>
              </a:spcBef>
              <a:spcAft>
                <a:spcPts val="0"/>
              </a:spcAft>
              <a:buSzPts val="1800"/>
              <a:buChar char="●"/>
              <a:defRPr sz="1800"/>
            </a:lvl7pPr>
            <a:lvl8pPr marL="3657600" lvl="7" indent="-342900" rtl="0">
              <a:spcBef>
                <a:spcPts val="0"/>
              </a:spcBef>
              <a:spcAft>
                <a:spcPts val="0"/>
              </a:spcAft>
              <a:buSzPts val="1800"/>
              <a:buChar char="○"/>
              <a:defRPr sz="1800"/>
            </a:lvl8pPr>
            <a:lvl9pPr marL="4114800" lvl="8" indent="-342900" rtl="0">
              <a:spcBef>
                <a:spcPts val="0"/>
              </a:spcBef>
              <a:spcAft>
                <a:spcPts val="0"/>
              </a:spcAft>
              <a:buSzPts val="1800"/>
              <a:buChar char="■"/>
              <a:defRPr sz="1800"/>
            </a:lvl9pPr>
          </a:lstStyle>
          <a:p>
            <a:endParaRPr/>
          </a:p>
        </p:txBody>
      </p:sp>
      <p:sp>
        <p:nvSpPr>
          <p:cNvPr id="549" name="Google Shape;549;p8"/>
          <p:cNvSpPr txBox="1">
            <a:spLocks noGrp="1"/>
          </p:cNvSpPr>
          <p:nvPr>
            <p:ph type="body" idx="2"/>
          </p:nvPr>
        </p:nvSpPr>
        <p:spPr>
          <a:xfrm>
            <a:off x="3344038" y="1235873"/>
            <a:ext cx="2477400" cy="2818200"/>
          </a:xfrm>
          <a:prstGeom prst="rect">
            <a:avLst/>
          </a:prstGeom>
        </p:spPr>
        <p:txBody>
          <a:bodyPr spcFirstLastPara="1" wrap="square" lIns="91425" tIns="91425" rIns="91425" bIns="91425" anchor="t" anchorCtr="0"/>
          <a:lstStyle>
            <a:lvl1pPr marL="457200" lvl="0" indent="-342900" rtl="0">
              <a:spcBef>
                <a:spcPts val="600"/>
              </a:spcBef>
              <a:spcAft>
                <a:spcPts val="0"/>
              </a:spcAft>
              <a:buSzPts val="1800"/>
              <a:buChar char="▫"/>
              <a:defRPr sz="1800"/>
            </a:lvl1pPr>
            <a:lvl2pPr marL="914400" lvl="1" indent="-342900" rtl="0">
              <a:spcBef>
                <a:spcPts val="0"/>
              </a:spcBef>
              <a:spcAft>
                <a:spcPts val="0"/>
              </a:spcAft>
              <a:buSzPts val="1800"/>
              <a:buChar char="-"/>
              <a:defRPr sz="1800"/>
            </a:lvl2pPr>
            <a:lvl3pPr marL="1371600" lvl="2" indent="-342900" rtl="0">
              <a:spcBef>
                <a:spcPts val="0"/>
              </a:spcBef>
              <a:spcAft>
                <a:spcPts val="0"/>
              </a:spcAft>
              <a:buSzPts val="1800"/>
              <a:buChar char="-"/>
              <a:defRPr sz="1800"/>
            </a:lvl3pPr>
            <a:lvl4pPr marL="1828800" lvl="3" indent="-342900" rtl="0">
              <a:spcBef>
                <a:spcPts val="0"/>
              </a:spcBef>
              <a:spcAft>
                <a:spcPts val="0"/>
              </a:spcAft>
              <a:buSzPts val="1800"/>
              <a:buChar char="-"/>
              <a:defRPr sz="1800"/>
            </a:lvl4pPr>
            <a:lvl5pPr marL="2286000" lvl="4" indent="-342900" rtl="0">
              <a:spcBef>
                <a:spcPts val="0"/>
              </a:spcBef>
              <a:spcAft>
                <a:spcPts val="0"/>
              </a:spcAft>
              <a:buSzPts val="1800"/>
              <a:buChar char="-"/>
              <a:defRPr sz="1800"/>
            </a:lvl5pPr>
            <a:lvl6pPr marL="2743200" lvl="5" indent="-342900" rtl="0">
              <a:spcBef>
                <a:spcPts val="0"/>
              </a:spcBef>
              <a:spcAft>
                <a:spcPts val="0"/>
              </a:spcAft>
              <a:buSzPts val="1800"/>
              <a:buChar char="-"/>
              <a:defRPr sz="1800"/>
            </a:lvl6pPr>
            <a:lvl7pPr marL="3200400" lvl="6" indent="-342900" rtl="0">
              <a:spcBef>
                <a:spcPts val="0"/>
              </a:spcBef>
              <a:spcAft>
                <a:spcPts val="0"/>
              </a:spcAft>
              <a:buSzPts val="1800"/>
              <a:buChar char="●"/>
              <a:defRPr sz="1800"/>
            </a:lvl7pPr>
            <a:lvl8pPr marL="3657600" lvl="7" indent="-342900" rtl="0">
              <a:spcBef>
                <a:spcPts val="0"/>
              </a:spcBef>
              <a:spcAft>
                <a:spcPts val="0"/>
              </a:spcAft>
              <a:buSzPts val="1800"/>
              <a:buChar char="○"/>
              <a:defRPr sz="1800"/>
            </a:lvl8pPr>
            <a:lvl9pPr marL="4114800" lvl="8" indent="-342900" rtl="0">
              <a:spcBef>
                <a:spcPts val="0"/>
              </a:spcBef>
              <a:spcAft>
                <a:spcPts val="0"/>
              </a:spcAft>
              <a:buSzPts val="1800"/>
              <a:buChar char="■"/>
              <a:defRPr sz="1800"/>
            </a:lvl9pPr>
          </a:lstStyle>
          <a:p>
            <a:endParaRPr/>
          </a:p>
        </p:txBody>
      </p:sp>
      <p:sp>
        <p:nvSpPr>
          <p:cNvPr id="550" name="Google Shape;550;p8"/>
          <p:cNvSpPr txBox="1">
            <a:spLocks noGrp="1"/>
          </p:cNvSpPr>
          <p:nvPr>
            <p:ph type="body" idx="3"/>
          </p:nvPr>
        </p:nvSpPr>
        <p:spPr>
          <a:xfrm>
            <a:off x="5948402" y="1235873"/>
            <a:ext cx="2477400" cy="2818200"/>
          </a:xfrm>
          <a:prstGeom prst="rect">
            <a:avLst/>
          </a:prstGeom>
        </p:spPr>
        <p:txBody>
          <a:bodyPr spcFirstLastPara="1" wrap="square" lIns="91425" tIns="91425" rIns="91425" bIns="91425" anchor="t" anchorCtr="0"/>
          <a:lstStyle>
            <a:lvl1pPr marL="457200" lvl="0" indent="-342900" rtl="0">
              <a:spcBef>
                <a:spcPts val="600"/>
              </a:spcBef>
              <a:spcAft>
                <a:spcPts val="0"/>
              </a:spcAft>
              <a:buSzPts val="1800"/>
              <a:buChar char="▫"/>
              <a:defRPr sz="1800"/>
            </a:lvl1pPr>
            <a:lvl2pPr marL="914400" lvl="1" indent="-342900" rtl="0">
              <a:spcBef>
                <a:spcPts val="0"/>
              </a:spcBef>
              <a:spcAft>
                <a:spcPts val="0"/>
              </a:spcAft>
              <a:buSzPts val="1800"/>
              <a:buChar char="-"/>
              <a:defRPr sz="1800"/>
            </a:lvl2pPr>
            <a:lvl3pPr marL="1371600" lvl="2" indent="-342900" rtl="0">
              <a:spcBef>
                <a:spcPts val="0"/>
              </a:spcBef>
              <a:spcAft>
                <a:spcPts val="0"/>
              </a:spcAft>
              <a:buSzPts val="1800"/>
              <a:buChar char="-"/>
              <a:defRPr sz="1800"/>
            </a:lvl3pPr>
            <a:lvl4pPr marL="1828800" lvl="3" indent="-342900" rtl="0">
              <a:spcBef>
                <a:spcPts val="0"/>
              </a:spcBef>
              <a:spcAft>
                <a:spcPts val="0"/>
              </a:spcAft>
              <a:buSzPts val="1800"/>
              <a:buChar char="-"/>
              <a:defRPr sz="1800"/>
            </a:lvl4pPr>
            <a:lvl5pPr marL="2286000" lvl="4" indent="-342900" rtl="0">
              <a:spcBef>
                <a:spcPts val="0"/>
              </a:spcBef>
              <a:spcAft>
                <a:spcPts val="0"/>
              </a:spcAft>
              <a:buSzPts val="1800"/>
              <a:buChar char="-"/>
              <a:defRPr sz="1800"/>
            </a:lvl5pPr>
            <a:lvl6pPr marL="2743200" lvl="5" indent="-342900" rtl="0">
              <a:spcBef>
                <a:spcPts val="0"/>
              </a:spcBef>
              <a:spcAft>
                <a:spcPts val="0"/>
              </a:spcAft>
              <a:buSzPts val="1800"/>
              <a:buChar char="-"/>
              <a:defRPr sz="1800"/>
            </a:lvl6pPr>
            <a:lvl7pPr marL="3200400" lvl="6" indent="-342900" rtl="0">
              <a:spcBef>
                <a:spcPts val="0"/>
              </a:spcBef>
              <a:spcAft>
                <a:spcPts val="0"/>
              </a:spcAft>
              <a:buSzPts val="1800"/>
              <a:buChar char="●"/>
              <a:defRPr sz="1800"/>
            </a:lvl7pPr>
            <a:lvl8pPr marL="3657600" lvl="7" indent="-342900" rtl="0">
              <a:spcBef>
                <a:spcPts val="0"/>
              </a:spcBef>
              <a:spcAft>
                <a:spcPts val="0"/>
              </a:spcAft>
              <a:buSzPts val="1800"/>
              <a:buChar char="○"/>
              <a:defRPr sz="1800"/>
            </a:lvl8pPr>
            <a:lvl9pPr marL="4114800" lvl="8" indent="-342900" rtl="0">
              <a:spcBef>
                <a:spcPts val="0"/>
              </a:spcBef>
              <a:spcAft>
                <a:spcPts val="0"/>
              </a:spcAft>
              <a:buSzPts val="1800"/>
              <a:buChar char="■"/>
              <a:defRPr sz="1800"/>
            </a:lvl9pPr>
          </a:lstStyle>
          <a:p>
            <a:endParaRPr/>
          </a:p>
        </p:txBody>
      </p:sp>
      <p:sp>
        <p:nvSpPr>
          <p:cNvPr id="551" name="Google Shape;551;p8"/>
          <p:cNvSpPr txBox="1">
            <a:spLocks noGrp="1"/>
          </p:cNvSpPr>
          <p:nvPr>
            <p:ph type="sldNum" idx="12"/>
          </p:nvPr>
        </p:nvSpPr>
        <p:spPr>
          <a:xfrm>
            <a:off x="8586575" y="-11875"/>
            <a:ext cx="557400" cy="5478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ct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666"/>
        <p:cNvGrpSpPr/>
        <p:nvPr/>
      </p:nvGrpSpPr>
      <p:grpSpPr>
        <a:xfrm>
          <a:off x="0" y="0"/>
          <a:ext cx="0" cy="0"/>
          <a:chOff x="0" y="0"/>
          <a:chExt cx="0" cy="0"/>
        </a:xfrm>
      </p:grpSpPr>
      <p:sp>
        <p:nvSpPr>
          <p:cNvPr id="667" name="Google Shape;667;p12"/>
          <p:cNvSpPr txBox="1">
            <a:spLocks noGrp="1"/>
          </p:cNvSpPr>
          <p:nvPr>
            <p:ph type="sldNum" idx="12"/>
          </p:nvPr>
        </p:nvSpPr>
        <p:spPr>
          <a:xfrm>
            <a:off x="8586575" y="-11875"/>
            <a:ext cx="557400" cy="5478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ct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Blank with frame">
  <p:cSld name="BLANK_1">
    <p:spTree>
      <p:nvGrpSpPr>
        <p:cNvPr id="1" name="Shape 772"/>
        <p:cNvGrpSpPr/>
        <p:nvPr/>
      </p:nvGrpSpPr>
      <p:grpSpPr>
        <a:xfrm>
          <a:off x="0" y="0"/>
          <a:ext cx="0" cy="0"/>
          <a:chOff x="0" y="0"/>
          <a:chExt cx="0" cy="0"/>
        </a:xfrm>
      </p:grpSpPr>
      <p:sp>
        <p:nvSpPr>
          <p:cNvPr id="773" name="Google Shape;773;p14"/>
          <p:cNvSpPr/>
          <p:nvPr/>
        </p:nvSpPr>
        <p:spPr>
          <a:xfrm>
            <a:off x="-175" y="0"/>
            <a:ext cx="9144000" cy="5143500"/>
          </a:xfrm>
          <a:prstGeom prst="frame">
            <a:avLst>
              <a:gd name="adj1" fmla="val 5397"/>
            </a:avLst>
          </a:prstGeom>
          <a:solidFill>
            <a:srgbClr val="00041C">
              <a:alpha val="184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4" name="Google Shape;774;p14"/>
          <p:cNvSpPr txBox="1">
            <a:spLocks noGrp="1"/>
          </p:cNvSpPr>
          <p:nvPr>
            <p:ph type="sldNum" idx="12"/>
          </p:nvPr>
        </p:nvSpPr>
        <p:spPr>
          <a:xfrm>
            <a:off x="8586575" y="-11875"/>
            <a:ext cx="557400" cy="5478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ctr" rtl="0">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
    <p:bg>
      <p:bgPr>
        <a:solidFill>
          <a:srgbClr val="465573"/>
        </a:solidFill>
        <a:effectLst/>
      </p:bgPr>
    </p:bg>
    <p:spTree>
      <p:nvGrpSpPr>
        <p:cNvPr id="1" name="Shape 5"/>
        <p:cNvGrpSpPr/>
        <p:nvPr/>
      </p:nvGrpSpPr>
      <p:grpSpPr>
        <a:xfrm>
          <a:off x="0" y="0"/>
          <a:ext cx="0" cy="0"/>
          <a:chOff x="0" y="0"/>
          <a:chExt cx="0" cy="0"/>
        </a:xfrm>
      </p:grpSpPr>
      <p:sp>
        <p:nvSpPr>
          <p:cNvPr id="6" name="Google Shape;6;p1"/>
          <p:cNvSpPr/>
          <p:nvPr/>
        </p:nvSpPr>
        <p:spPr>
          <a:xfrm>
            <a:off x="0" y="0"/>
            <a:ext cx="9144000" cy="5143488"/>
          </a:xfrm>
          <a:custGeom>
            <a:avLst/>
            <a:gdLst/>
            <a:ahLst/>
            <a:cxnLst/>
            <a:rect l="l" t="t" r="r" b="b"/>
            <a:pathLst>
              <a:path w="285750" h="160734" extrusionOk="0">
                <a:moveTo>
                  <a:pt x="17190" y="8595"/>
                </a:moveTo>
                <a:lnTo>
                  <a:pt x="17190" y="16799"/>
                </a:lnTo>
                <a:lnTo>
                  <a:pt x="8762" y="16799"/>
                </a:lnTo>
                <a:lnTo>
                  <a:pt x="8762" y="8595"/>
                </a:lnTo>
                <a:close/>
                <a:moveTo>
                  <a:pt x="25840" y="8595"/>
                </a:moveTo>
                <a:lnTo>
                  <a:pt x="25840" y="16799"/>
                </a:lnTo>
                <a:lnTo>
                  <a:pt x="17413" y="16799"/>
                </a:lnTo>
                <a:lnTo>
                  <a:pt x="17413" y="8595"/>
                </a:lnTo>
                <a:close/>
                <a:moveTo>
                  <a:pt x="34547" y="8595"/>
                </a:moveTo>
                <a:lnTo>
                  <a:pt x="34547" y="16799"/>
                </a:lnTo>
                <a:lnTo>
                  <a:pt x="26064" y="16799"/>
                </a:lnTo>
                <a:lnTo>
                  <a:pt x="26064" y="8595"/>
                </a:lnTo>
                <a:close/>
                <a:moveTo>
                  <a:pt x="43197" y="8595"/>
                </a:moveTo>
                <a:lnTo>
                  <a:pt x="43197" y="16799"/>
                </a:lnTo>
                <a:lnTo>
                  <a:pt x="34770" y="16799"/>
                </a:lnTo>
                <a:lnTo>
                  <a:pt x="34770" y="8595"/>
                </a:lnTo>
                <a:close/>
                <a:moveTo>
                  <a:pt x="51848" y="8595"/>
                </a:moveTo>
                <a:lnTo>
                  <a:pt x="51848" y="16799"/>
                </a:lnTo>
                <a:lnTo>
                  <a:pt x="43421" y="16799"/>
                </a:lnTo>
                <a:lnTo>
                  <a:pt x="43421" y="8595"/>
                </a:lnTo>
                <a:close/>
                <a:moveTo>
                  <a:pt x="60499" y="8595"/>
                </a:moveTo>
                <a:lnTo>
                  <a:pt x="60499" y="16799"/>
                </a:lnTo>
                <a:lnTo>
                  <a:pt x="52071" y="16799"/>
                </a:lnTo>
                <a:lnTo>
                  <a:pt x="52071" y="8595"/>
                </a:lnTo>
                <a:close/>
                <a:moveTo>
                  <a:pt x="69149" y="8595"/>
                </a:moveTo>
                <a:lnTo>
                  <a:pt x="69149" y="16799"/>
                </a:lnTo>
                <a:lnTo>
                  <a:pt x="60722" y="16799"/>
                </a:lnTo>
                <a:lnTo>
                  <a:pt x="60722" y="8595"/>
                </a:lnTo>
                <a:close/>
                <a:moveTo>
                  <a:pt x="77800" y="8595"/>
                </a:moveTo>
                <a:lnTo>
                  <a:pt x="77800" y="16799"/>
                </a:lnTo>
                <a:lnTo>
                  <a:pt x="69373" y="16799"/>
                </a:lnTo>
                <a:lnTo>
                  <a:pt x="69373" y="8595"/>
                </a:lnTo>
                <a:close/>
                <a:moveTo>
                  <a:pt x="86506" y="8595"/>
                </a:moveTo>
                <a:lnTo>
                  <a:pt x="86506" y="16799"/>
                </a:lnTo>
                <a:lnTo>
                  <a:pt x="78023" y="16799"/>
                </a:lnTo>
                <a:lnTo>
                  <a:pt x="78023" y="8595"/>
                </a:lnTo>
                <a:close/>
                <a:moveTo>
                  <a:pt x="95157" y="8595"/>
                </a:moveTo>
                <a:lnTo>
                  <a:pt x="95157" y="16799"/>
                </a:lnTo>
                <a:lnTo>
                  <a:pt x="86730" y="16799"/>
                </a:lnTo>
                <a:lnTo>
                  <a:pt x="86730" y="8595"/>
                </a:lnTo>
                <a:close/>
                <a:moveTo>
                  <a:pt x="103808" y="8595"/>
                </a:moveTo>
                <a:lnTo>
                  <a:pt x="103808" y="16799"/>
                </a:lnTo>
                <a:lnTo>
                  <a:pt x="95380" y="16799"/>
                </a:lnTo>
                <a:lnTo>
                  <a:pt x="95380" y="8595"/>
                </a:lnTo>
                <a:close/>
                <a:moveTo>
                  <a:pt x="112458" y="8595"/>
                </a:moveTo>
                <a:lnTo>
                  <a:pt x="112458" y="16799"/>
                </a:lnTo>
                <a:lnTo>
                  <a:pt x="104031" y="16799"/>
                </a:lnTo>
                <a:lnTo>
                  <a:pt x="104031" y="8595"/>
                </a:lnTo>
                <a:close/>
                <a:moveTo>
                  <a:pt x="121109" y="8595"/>
                </a:moveTo>
                <a:lnTo>
                  <a:pt x="121109" y="16799"/>
                </a:lnTo>
                <a:lnTo>
                  <a:pt x="112681" y="16799"/>
                </a:lnTo>
                <a:lnTo>
                  <a:pt x="112681" y="8595"/>
                </a:lnTo>
                <a:close/>
                <a:moveTo>
                  <a:pt x="129760" y="8595"/>
                </a:moveTo>
                <a:lnTo>
                  <a:pt x="129760" y="16799"/>
                </a:lnTo>
                <a:lnTo>
                  <a:pt x="121332" y="16799"/>
                </a:lnTo>
                <a:lnTo>
                  <a:pt x="121332" y="8595"/>
                </a:lnTo>
                <a:close/>
                <a:moveTo>
                  <a:pt x="138410" y="8595"/>
                </a:moveTo>
                <a:lnTo>
                  <a:pt x="138410" y="16799"/>
                </a:lnTo>
                <a:lnTo>
                  <a:pt x="129983" y="16799"/>
                </a:lnTo>
                <a:lnTo>
                  <a:pt x="129983" y="8595"/>
                </a:lnTo>
                <a:close/>
                <a:moveTo>
                  <a:pt x="147117" y="8595"/>
                </a:moveTo>
                <a:lnTo>
                  <a:pt x="147117" y="16799"/>
                </a:lnTo>
                <a:lnTo>
                  <a:pt x="138633" y="16799"/>
                </a:lnTo>
                <a:lnTo>
                  <a:pt x="138633" y="8595"/>
                </a:lnTo>
                <a:close/>
                <a:moveTo>
                  <a:pt x="155767" y="8595"/>
                </a:moveTo>
                <a:lnTo>
                  <a:pt x="155767" y="16799"/>
                </a:lnTo>
                <a:lnTo>
                  <a:pt x="147340" y="16799"/>
                </a:lnTo>
                <a:lnTo>
                  <a:pt x="147340" y="8595"/>
                </a:lnTo>
                <a:close/>
                <a:moveTo>
                  <a:pt x="164418" y="8595"/>
                </a:moveTo>
                <a:lnTo>
                  <a:pt x="164418" y="16799"/>
                </a:lnTo>
                <a:lnTo>
                  <a:pt x="155990" y="16799"/>
                </a:lnTo>
                <a:lnTo>
                  <a:pt x="155990" y="8595"/>
                </a:lnTo>
                <a:close/>
                <a:moveTo>
                  <a:pt x="173069" y="8595"/>
                </a:moveTo>
                <a:lnTo>
                  <a:pt x="173069" y="16799"/>
                </a:lnTo>
                <a:lnTo>
                  <a:pt x="164641" y="16799"/>
                </a:lnTo>
                <a:lnTo>
                  <a:pt x="164641" y="8595"/>
                </a:lnTo>
                <a:close/>
                <a:moveTo>
                  <a:pt x="181719" y="8595"/>
                </a:moveTo>
                <a:lnTo>
                  <a:pt x="181719" y="16799"/>
                </a:lnTo>
                <a:lnTo>
                  <a:pt x="173292" y="16799"/>
                </a:lnTo>
                <a:lnTo>
                  <a:pt x="173292" y="8595"/>
                </a:lnTo>
                <a:close/>
                <a:moveTo>
                  <a:pt x="190370" y="8595"/>
                </a:moveTo>
                <a:lnTo>
                  <a:pt x="190370" y="16799"/>
                </a:lnTo>
                <a:lnTo>
                  <a:pt x="181942" y="16799"/>
                </a:lnTo>
                <a:lnTo>
                  <a:pt x="181942" y="8595"/>
                </a:lnTo>
                <a:close/>
                <a:moveTo>
                  <a:pt x="199020" y="8595"/>
                </a:moveTo>
                <a:lnTo>
                  <a:pt x="199020" y="16799"/>
                </a:lnTo>
                <a:lnTo>
                  <a:pt x="190593" y="16799"/>
                </a:lnTo>
                <a:lnTo>
                  <a:pt x="190593" y="8595"/>
                </a:lnTo>
                <a:close/>
                <a:moveTo>
                  <a:pt x="207727" y="8595"/>
                </a:moveTo>
                <a:lnTo>
                  <a:pt x="207727" y="16799"/>
                </a:lnTo>
                <a:lnTo>
                  <a:pt x="199244" y="16799"/>
                </a:lnTo>
                <a:lnTo>
                  <a:pt x="199244" y="8595"/>
                </a:lnTo>
                <a:close/>
                <a:moveTo>
                  <a:pt x="216377" y="8595"/>
                </a:moveTo>
                <a:lnTo>
                  <a:pt x="216377" y="16799"/>
                </a:lnTo>
                <a:lnTo>
                  <a:pt x="207950" y="16799"/>
                </a:lnTo>
                <a:lnTo>
                  <a:pt x="207950" y="8595"/>
                </a:lnTo>
                <a:close/>
                <a:moveTo>
                  <a:pt x="225028" y="8595"/>
                </a:moveTo>
                <a:lnTo>
                  <a:pt x="225028" y="16799"/>
                </a:lnTo>
                <a:lnTo>
                  <a:pt x="216601" y="16799"/>
                </a:lnTo>
                <a:lnTo>
                  <a:pt x="216601" y="8595"/>
                </a:lnTo>
                <a:close/>
                <a:moveTo>
                  <a:pt x="233679" y="8595"/>
                </a:moveTo>
                <a:lnTo>
                  <a:pt x="233679" y="16799"/>
                </a:lnTo>
                <a:lnTo>
                  <a:pt x="225251" y="16799"/>
                </a:lnTo>
                <a:lnTo>
                  <a:pt x="225251" y="8595"/>
                </a:lnTo>
                <a:close/>
                <a:moveTo>
                  <a:pt x="242329" y="8595"/>
                </a:moveTo>
                <a:lnTo>
                  <a:pt x="242329" y="16799"/>
                </a:lnTo>
                <a:lnTo>
                  <a:pt x="233902" y="16799"/>
                </a:lnTo>
                <a:lnTo>
                  <a:pt x="233902" y="8595"/>
                </a:lnTo>
                <a:close/>
                <a:moveTo>
                  <a:pt x="250980" y="8595"/>
                </a:moveTo>
                <a:lnTo>
                  <a:pt x="250980" y="16799"/>
                </a:lnTo>
                <a:lnTo>
                  <a:pt x="242553" y="16799"/>
                </a:lnTo>
                <a:lnTo>
                  <a:pt x="242553" y="8595"/>
                </a:lnTo>
                <a:close/>
                <a:moveTo>
                  <a:pt x="259686" y="8595"/>
                </a:moveTo>
                <a:lnTo>
                  <a:pt x="259686" y="16799"/>
                </a:lnTo>
                <a:lnTo>
                  <a:pt x="251203" y="16799"/>
                </a:lnTo>
                <a:lnTo>
                  <a:pt x="251203" y="8595"/>
                </a:lnTo>
                <a:close/>
                <a:moveTo>
                  <a:pt x="268337" y="8595"/>
                </a:moveTo>
                <a:lnTo>
                  <a:pt x="268337" y="16799"/>
                </a:lnTo>
                <a:lnTo>
                  <a:pt x="259910" y="16799"/>
                </a:lnTo>
                <a:lnTo>
                  <a:pt x="259910" y="8595"/>
                </a:lnTo>
                <a:close/>
                <a:moveTo>
                  <a:pt x="276988" y="8595"/>
                </a:moveTo>
                <a:lnTo>
                  <a:pt x="276988" y="16799"/>
                </a:lnTo>
                <a:lnTo>
                  <a:pt x="268560" y="16799"/>
                </a:lnTo>
                <a:lnTo>
                  <a:pt x="268560" y="8595"/>
                </a:lnTo>
                <a:close/>
                <a:moveTo>
                  <a:pt x="17190" y="17022"/>
                </a:moveTo>
                <a:lnTo>
                  <a:pt x="17190" y="25282"/>
                </a:lnTo>
                <a:lnTo>
                  <a:pt x="8762" y="25282"/>
                </a:lnTo>
                <a:lnTo>
                  <a:pt x="8762" y="17022"/>
                </a:lnTo>
                <a:close/>
                <a:moveTo>
                  <a:pt x="25840" y="17022"/>
                </a:moveTo>
                <a:lnTo>
                  <a:pt x="25840" y="25282"/>
                </a:lnTo>
                <a:lnTo>
                  <a:pt x="17413" y="25282"/>
                </a:lnTo>
                <a:lnTo>
                  <a:pt x="17413" y="17022"/>
                </a:lnTo>
                <a:close/>
                <a:moveTo>
                  <a:pt x="34547" y="17022"/>
                </a:moveTo>
                <a:lnTo>
                  <a:pt x="34547" y="25282"/>
                </a:lnTo>
                <a:lnTo>
                  <a:pt x="26064" y="25282"/>
                </a:lnTo>
                <a:lnTo>
                  <a:pt x="26064" y="17022"/>
                </a:lnTo>
                <a:close/>
                <a:moveTo>
                  <a:pt x="43197" y="17022"/>
                </a:moveTo>
                <a:lnTo>
                  <a:pt x="43197" y="25282"/>
                </a:lnTo>
                <a:lnTo>
                  <a:pt x="34770" y="25282"/>
                </a:lnTo>
                <a:lnTo>
                  <a:pt x="34770" y="17022"/>
                </a:lnTo>
                <a:close/>
                <a:moveTo>
                  <a:pt x="51848" y="17022"/>
                </a:moveTo>
                <a:lnTo>
                  <a:pt x="51848" y="25282"/>
                </a:lnTo>
                <a:lnTo>
                  <a:pt x="43421" y="25282"/>
                </a:lnTo>
                <a:lnTo>
                  <a:pt x="43421" y="17022"/>
                </a:lnTo>
                <a:close/>
                <a:moveTo>
                  <a:pt x="60499" y="17022"/>
                </a:moveTo>
                <a:lnTo>
                  <a:pt x="60499" y="25282"/>
                </a:lnTo>
                <a:lnTo>
                  <a:pt x="52071" y="25282"/>
                </a:lnTo>
                <a:lnTo>
                  <a:pt x="52071" y="17022"/>
                </a:lnTo>
                <a:close/>
                <a:moveTo>
                  <a:pt x="69149" y="17022"/>
                </a:moveTo>
                <a:lnTo>
                  <a:pt x="69149" y="25282"/>
                </a:lnTo>
                <a:lnTo>
                  <a:pt x="60722" y="25282"/>
                </a:lnTo>
                <a:lnTo>
                  <a:pt x="60722" y="17022"/>
                </a:lnTo>
                <a:close/>
                <a:moveTo>
                  <a:pt x="77800" y="17022"/>
                </a:moveTo>
                <a:lnTo>
                  <a:pt x="77800" y="25282"/>
                </a:lnTo>
                <a:lnTo>
                  <a:pt x="69373" y="25282"/>
                </a:lnTo>
                <a:lnTo>
                  <a:pt x="69373" y="17022"/>
                </a:lnTo>
                <a:close/>
                <a:moveTo>
                  <a:pt x="86506" y="17022"/>
                </a:moveTo>
                <a:lnTo>
                  <a:pt x="86506" y="25282"/>
                </a:lnTo>
                <a:lnTo>
                  <a:pt x="78023" y="25282"/>
                </a:lnTo>
                <a:lnTo>
                  <a:pt x="78023" y="17022"/>
                </a:lnTo>
                <a:close/>
                <a:moveTo>
                  <a:pt x="95157" y="17022"/>
                </a:moveTo>
                <a:lnTo>
                  <a:pt x="95157" y="25282"/>
                </a:lnTo>
                <a:lnTo>
                  <a:pt x="86730" y="25282"/>
                </a:lnTo>
                <a:lnTo>
                  <a:pt x="86730" y="17022"/>
                </a:lnTo>
                <a:close/>
                <a:moveTo>
                  <a:pt x="103808" y="17022"/>
                </a:moveTo>
                <a:lnTo>
                  <a:pt x="103808" y="25282"/>
                </a:lnTo>
                <a:lnTo>
                  <a:pt x="95380" y="25282"/>
                </a:lnTo>
                <a:lnTo>
                  <a:pt x="95380" y="17022"/>
                </a:lnTo>
                <a:close/>
                <a:moveTo>
                  <a:pt x="112458" y="17022"/>
                </a:moveTo>
                <a:lnTo>
                  <a:pt x="112458" y="25282"/>
                </a:lnTo>
                <a:lnTo>
                  <a:pt x="104031" y="25282"/>
                </a:lnTo>
                <a:lnTo>
                  <a:pt x="104031" y="17022"/>
                </a:lnTo>
                <a:close/>
                <a:moveTo>
                  <a:pt x="121109" y="17022"/>
                </a:moveTo>
                <a:lnTo>
                  <a:pt x="121109" y="25282"/>
                </a:lnTo>
                <a:lnTo>
                  <a:pt x="112681" y="25282"/>
                </a:lnTo>
                <a:lnTo>
                  <a:pt x="112681" y="17022"/>
                </a:lnTo>
                <a:close/>
                <a:moveTo>
                  <a:pt x="129760" y="17022"/>
                </a:moveTo>
                <a:lnTo>
                  <a:pt x="129760" y="25282"/>
                </a:lnTo>
                <a:lnTo>
                  <a:pt x="121332" y="25282"/>
                </a:lnTo>
                <a:lnTo>
                  <a:pt x="121332" y="17022"/>
                </a:lnTo>
                <a:close/>
                <a:moveTo>
                  <a:pt x="138410" y="17022"/>
                </a:moveTo>
                <a:lnTo>
                  <a:pt x="138410" y="25282"/>
                </a:lnTo>
                <a:lnTo>
                  <a:pt x="129983" y="25282"/>
                </a:lnTo>
                <a:lnTo>
                  <a:pt x="129983" y="17022"/>
                </a:lnTo>
                <a:close/>
                <a:moveTo>
                  <a:pt x="147117" y="17022"/>
                </a:moveTo>
                <a:lnTo>
                  <a:pt x="147117" y="25282"/>
                </a:lnTo>
                <a:lnTo>
                  <a:pt x="138633" y="25282"/>
                </a:lnTo>
                <a:lnTo>
                  <a:pt x="138633" y="17022"/>
                </a:lnTo>
                <a:close/>
                <a:moveTo>
                  <a:pt x="155767" y="17022"/>
                </a:moveTo>
                <a:lnTo>
                  <a:pt x="155767" y="25282"/>
                </a:lnTo>
                <a:lnTo>
                  <a:pt x="147340" y="25282"/>
                </a:lnTo>
                <a:lnTo>
                  <a:pt x="147340" y="17022"/>
                </a:lnTo>
                <a:close/>
                <a:moveTo>
                  <a:pt x="164418" y="17022"/>
                </a:moveTo>
                <a:lnTo>
                  <a:pt x="164418" y="25282"/>
                </a:lnTo>
                <a:lnTo>
                  <a:pt x="155990" y="25282"/>
                </a:lnTo>
                <a:lnTo>
                  <a:pt x="155990" y="17022"/>
                </a:lnTo>
                <a:close/>
                <a:moveTo>
                  <a:pt x="173069" y="17022"/>
                </a:moveTo>
                <a:lnTo>
                  <a:pt x="173069" y="25282"/>
                </a:lnTo>
                <a:lnTo>
                  <a:pt x="164641" y="25282"/>
                </a:lnTo>
                <a:lnTo>
                  <a:pt x="164641" y="17022"/>
                </a:lnTo>
                <a:close/>
                <a:moveTo>
                  <a:pt x="181719" y="17022"/>
                </a:moveTo>
                <a:lnTo>
                  <a:pt x="181719" y="25282"/>
                </a:lnTo>
                <a:lnTo>
                  <a:pt x="173292" y="25282"/>
                </a:lnTo>
                <a:lnTo>
                  <a:pt x="173292" y="17022"/>
                </a:lnTo>
                <a:close/>
                <a:moveTo>
                  <a:pt x="190370" y="17022"/>
                </a:moveTo>
                <a:lnTo>
                  <a:pt x="190370" y="25282"/>
                </a:lnTo>
                <a:lnTo>
                  <a:pt x="181942" y="25282"/>
                </a:lnTo>
                <a:lnTo>
                  <a:pt x="181942" y="17022"/>
                </a:lnTo>
                <a:close/>
                <a:moveTo>
                  <a:pt x="199020" y="17022"/>
                </a:moveTo>
                <a:lnTo>
                  <a:pt x="199020" y="25282"/>
                </a:lnTo>
                <a:lnTo>
                  <a:pt x="190593" y="25282"/>
                </a:lnTo>
                <a:lnTo>
                  <a:pt x="190593" y="17022"/>
                </a:lnTo>
                <a:close/>
                <a:moveTo>
                  <a:pt x="207727" y="17022"/>
                </a:moveTo>
                <a:lnTo>
                  <a:pt x="207727" y="25282"/>
                </a:lnTo>
                <a:lnTo>
                  <a:pt x="199244" y="25282"/>
                </a:lnTo>
                <a:lnTo>
                  <a:pt x="199244" y="17022"/>
                </a:lnTo>
                <a:close/>
                <a:moveTo>
                  <a:pt x="216377" y="17022"/>
                </a:moveTo>
                <a:lnTo>
                  <a:pt x="216377" y="25282"/>
                </a:lnTo>
                <a:lnTo>
                  <a:pt x="207950" y="25282"/>
                </a:lnTo>
                <a:lnTo>
                  <a:pt x="207950" y="17022"/>
                </a:lnTo>
                <a:close/>
                <a:moveTo>
                  <a:pt x="225028" y="17022"/>
                </a:moveTo>
                <a:lnTo>
                  <a:pt x="225028" y="25282"/>
                </a:lnTo>
                <a:lnTo>
                  <a:pt x="216601" y="25282"/>
                </a:lnTo>
                <a:lnTo>
                  <a:pt x="216601" y="17022"/>
                </a:lnTo>
                <a:close/>
                <a:moveTo>
                  <a:pt x="233679" y="17022"/>
                </a:moveTo>
                <a:lnTo>
                  <a:pt x="233679" y="25282"/>
                </a:lnTo>
                <a:lnTo>
                  <a:pt x="225251" y="25282"/>
                </a:lnTo>
                <a:lnTo>
                  <a:pt x="225251" y="17022"/>
                </a:lnTo>
                <a:close/>
                <a:moveTo>
                  <a:pt x="242329" y="17022"/>
                </a:moveTo>
                <a:lnTo>
                  <a:pt x="242329" y="25282"/>
                </a:lnTo>
                <a:lnTo>
                  <a:pt x="233902" y="25282"/>
                </a:lnTo>
                <a:lnTo>
                  <a:pt x="233902" y="17022"/>
                </a:lnTo>
                <a:close/>
                <a:moveTo>
                  <a:pt x="250980" y="17022"/>
                </a:moveTo>
                <a:lnTo>
                  <a:pt x="250980" y="25282"/>
                </a:lnTo>
                <a:lnTo>
                  <a:pt x="242553" y="25282"/>
                </a:lnTo>
                <a:lnTo>
                  <a:pt x="242553" y="17022"/>
                </a:lnTo>
                <a:close/>
                <a:moveTo>
                  <a:pt x="259686" y="17022"/>
                </a:moveTo>
                <a:lnTo>
                  <a:pt x="259686" y="25282"/>
                </a:lnTo>
                <a:lnTo>
                  <a:pt x="251203" y="25282"/>
                </a:lnTo>
                <a:lnTo>
                  <a:pt x="251203" y="17022"/>
                </a:lnTo>
                <a:close/>
                <a:moveTo>
                  <a:pt x="268337" y="17022"/>
                </a:moveTo>
                <a:lnTo>
                  <a:pt x="268337" y="25282"/>
                </a:lnTo>
                <a:lnTo>
                  <a:pt x="259910" y="25282"/>
                </a:lnTo>
                <a:lnTo>
                  <a:pt x="259910" y="17022"/>
                </a:lnTo>
                <a:close/>
                <a:moveTo>
                  <a:pt x="276988" y="17022"/>
                </a:moveTo>
                <a:lnTo>
                  <a:pt x="276988" y="25282"/>
                </a:lnTo>
                <a:lnTo>
                  <a:pt x="268560" y="25282"/>
                </a:lnTo>
                <a:lnTo>
                  <a:pt x="268560" y="17022"/>
                </a:lnTo>
                <a:close/>
                <a:moveTo>
                  <a:pt x="17190" y="25505"/>
                </a:moveTo>
                <a:lnTo>
                  <a:pt x="17190" y="33709"/>
                </a:lnTo>
                <a:lnTo>
                  <a:pt x="8762" y="33709"/>
                </a:lnTo>
                <a:lnTo>
                  <a:pt x="8762" y="25505"/>
                </a:lnTo>
                <a:close/>
                <a:moveTo>
                  <a:pt x="25840" y="25505"/>
                </a:moveTo>
                <a:lnTo>
                  <a:pt x="25840" y="33709"/>
                </a:lnTo>
                <a:lnTo>
                  <a:pt x="17413" y="33709"/>
                </a:lnTo>
                <a:lnTo>
                  <a:pt x="17413" y="25505"/>
                </a:lnTo>
                <a:close/>
                <a:moveTo>
                  <a:pt x="34547" y="25505"/>
                </a:moveTo>
                <a:lnTo>
                  <a:pt x="34547" y="33709"/>
                </a:lnTo>
                <a:lnTo>
                  <a:pt x="26064" y="33709"/>
                </a:lnTo>
                <a:lnTo>
                  <a:pt x="26064" y="25505"/>
                </a:lnTo>
                <a:close/>
                <a:moveTo>
                  <a:pt x="43197" y="25505"/>
                </a:moveTo>
                <a:lnTo>
                  <a:pt x="43197" y="33709"/>
                </a:lnTo>
                <a:lnTo>
                  <a:pt x="34770" y="33709"/>
                </a:lnTo>
                <a:lnTo>
                  <a:pt x="34770" y="25505"/>
                </a:lnTo>
                <a:close/>
                <a:moveTo>
                  <a:pt x="51848" y="25505"/>
                </a:moveTo>
                <a:lnTo>
                  <a:pt x="51848" y="33709"/>
                </a:lnTo>
                <a:lnTo>
                  <a:pt x="43421" y="33709"/>
                </a:lnTo>
                <a:lnTo>
                  <a:pt x="43421" y="25505"/>
                </a:lnTo>
                <a:close/>
                <a:moveTo>
                  <a:pt x="60499" y="25505"/>
                </a:moveTo>
                <a:lnTo>
                  <a:pt x="60499" y="33709"/>
                </a:lnTo>
                <a:lnTo>
                  <a:pt x="52071" y="33709"/>
                </a:lnTo>
                <a:lnTo>
                  <a:pt x="52071" y="25505"/>
                </a:lnTo>
                <a:close/>
                <a:moveTo>
                  <a:pt x="69149" y="25505"/>
                </a:moveTo>
                <a:lnTo>
                  <a:pt x="69149" y="33709"/>
                </a:lnTo>
                <a:lnTo>
                  <a:pt x="60722" y="33709"/>
                </a:lnTo>
                <a:lnTo>
                  <a:pt x="60722" y="25505"/>
                </a:lnTo>
                <a:close/>
                <a:moveTo>
                  <a:pt x="77800" y="25505"/>
                </a:moveTo>
                <a:lnTo>
                  <a:pt x="77800" y="33709"/>
                </a:lnTo>
                <a:lnTo>
                  <a:pt x="69373" y="33709"/>
                </a:lnTo>
                <a:lnTo>
                  <a:pt x="69373" y="25505"/>
                </a:lnTo>
                <a:close/>
                <a:moveTo>
                  <a:pt x="86506" y="25505"/>
                </a:moveTo>
                <a:lnTo>
                  <a:pt x="86506" y="33709"/>
                </a:lnTo>
                <a:lnTo>
                  <a:pt x="78023" y="33709"/>
                </a:lnTo>
                <a:lnTo>
                  <a:pt x="78023" y="25505"/>
                </a:lnTo>
                <a:close/>
                <a:moveTo>
                  <a:pt x="95157" y="25505"/>
                </a:moveTo>
                <a:lnTo>
                  <a:pt x="95157" y="33709"/>
                </a:lnTo>
                <a:lnTo>
                  <a:pt x="86730" y="33709"/>
                </a:lnTo>
                <a:lnTo>
                  <a:pt x="86730" y="25505"/>
                </a:lnTo>
                <a:close/>
                <a:moveTo>
                  <a:pt x="103808" y="25505"/>
                </a:moveTo>
                <a:lnTo>
                  <a:pt x="103808" y="33709"/>
                </a:lnTo>
                <a:lnTo>
                  <a:pt x="95380" y="33709"/>
                </a:lnTo>
                <a:lnTo>
                  <a:pt x="95380" y="25505"/>
                </a:lnTo>
                <a:close/>
                <a:moveTo>
                  <a:pt x="112458" y="25505"/>
                </a:moveTo>
                <a:lnTo>
                  <a:pt x="112458" y="33709"/>
                </a:lnTo>
                <a:lnTo>
                  <a:pt x="104031" y="33709"/>
                </a:lnTo>
                <a:lnTo>
                  <a:pt x="104031" y="25505"/>
                </a:lnTo>
                <a:close/>
                <a:moveTo>
                  <a:pt x="121109" y="25505"/>
                </a:moveTo>
                <a:lnTo>
                  <a:pt x="121109" y="33709"/>
                </a:lnTo>
                <a:lnTo>
                  <a:pt x="112681" y="33709"/>
                </a:lnTo>
                <a:lnTo>
                  <a:pt x="112681" y="25505"/>
                </a:lnTo>
                <a:close/>
                <a:moveTo>
                  <a:pt x="129760" y="25505"/>
                </a:moveTo>
                <a:lnTo>
                  <a:pt x="129760" y="33709"/>
                </a:lnTo>
                <a:lnTo>
                  <a:pt x="121332" y="33709"/>
                </a:lnTo>
                <a:lnTo>
                  <a:pt x="121332" y="25505"/>
                </a:lnTo>
                <a:close/>
                <a:moveTo>
                  <a:pt x="138410" y="25505"/>
                </a:moveTo>
                <a:lnTo>
                  <a:pt x="138410" y="33709"/>
                </a:lnTo>
                <a:lnTo>
                  <a:pt x="129983" y="33709"/>
                </a:lnTo>
                <a:lnTo>
                  <a:pt x="129983" y="25505"/>
                </a:lnTo>
                <a:close/>
                <a:moveTo>
                  <a:pt x="147117" y="25505"/>
                </a:moveTo>
                <a:lnTo>
                  <a:pt x="147117" y="33709"/>
                </a:lnTo>
                <a:lnTo>
                  <a:pt x="138633" y="33709"/>
                </a:lnTo>
                <a:lnTo>
                  <a:pt x="138633" y="25505"/>
                </a:lnTo>
                <a:close/>
                <a:moveTo>
                  <a:pt x="155767" y="25505"/>
                </a:moveTo>
                <a:lnTo>
                  <a:pt x="155767" y="33709"/>
                </a:lnTo>
                <a:lnTo>
                  <a:pt x="147340" y="33709"/>
                </a:lnTo>
                <a:lnTo>
                  <a:pt x="147340" y="25505"/>
                </a:lnTo>
                <a:close/>
                <a:moveTo>
                  <a:pt x="164418" y="25505"/>
                </a:moveTo>
                <a:lnTo>
                  <a:pt x="164418" y="33709"/>
                </a:lnTo>
                <a:lnTo>
                  <a:pt x="155990" y="33709"/>
                </a:lnTo>
                <a:lnTo>
                  <a:pt x="155990" y="25505"/>
                </a:lnTo>
                <a:close/>
                <a:moveTo>
                  <a:pt x="173069" y="25505"/>
                </a:moveTo>
                <a:lnTo>
                  <a:pt x="173069" y="33709"/>
                </a:lnTo>
                <a:lnTo>
                  <a:pt x="164641" y="33709"/>
                </a:lnTo>
                <a:lnTo>
                  <a:pt x="164641" y="25505"/>
                </a:lnTo>
                <a:close/>
                <a:moveTo>
                  <a:pt x="181719" y="25505"/>
                </a:moveTo>
                <a:lnTo>
                  <a:pt x="181719" y="33709"/>
                </a:lnTo>
                <a:lnTo>
                  <a:pt x="173292" y="33709"/>
                </a:lnTo>
                <a:lnTo>
                  <a:pt x="173292" y="25505"/>
                </a:lnTo>
                <a:close/>
                <a:moveTo>
                  <a:pt x="190370" y="25505"/>
                </a:moveTo>
                <a:lnTo>
                  <a:pt x="190370" y="33709"/>
                </a:lnTo>
                <a:lnTo>
                  <a:pt x="181942" y="33709"/>
                </a:lnTo>
                <a:lnTo>
                  <a:pt x="181942" y="25505"/>
                </a:lnTo>
                <a:close/>
                <a:moveTo>
                  <a:pt x="199020" y="25505"/>
                </a:moveTo>
                <a:lnTo>
                  <a:pt x="199020" y="33709"/>
                </a:lnTo>
                <a:lnTo>
                  <a:pt x="190593" y="33709"/>
                </a:lnTo>
                <a:lnTo>
                  <a:pt x="190593" y="25505"/>
                </a:lnTo>
                <a:close/>
                <a:moveTo>
                  <a:pt x="207727" y="25505"/>
                </a:moveTo>
                <a:lnTo>
                  <a:pt x="207727" y="33709"/>
                </a:lnTo>
                <a:lnTo>
                  <a:pt x="199244" y="33709"/>
                </a:lnTo>
                <a:lnTo>
                  <a:pt x="199244" y="25505"/>
                </a:lnTo>
                <a:close/>
                <a:moveTo>
                  <a:pt x="216377" y="25505"/>
                </a:moveTo>
                <a:lnTo>
                  <a:pt x="216377" y="33709"/>
                </a:lnTo>
                <a:lnTo>
                  <a:pt x="207950" y="33709"/>
                </a:lnTo>
                <a:lnTo>
                  <a:pt x="207950" y="25505"/>
                </a:lnTo>
                <a:close/>
                <a:moveTo>
                  <a:pt x="225028" y="25505"/>
                </a:moveTo>
                <a:lnTo>
                  <a:pt x="225028" y="33709"/>
                </a:lnTo>
                <a:lnTo>
                  <a:pt x="216601" y="33709"/>
                </a:lnTo>
                <a:lnTo>
                  <a:pt x="216601" y="25505"/>
                </a:lnTo>
                <a:close/>
                <a:moveTo>
                  <a:pt x="233679" y="25505"/>
                </a:moveTo>
                <a:lnTo>
                  <a:pt x="233679" y="33709"/>
                </a:lnTo>
                <a:lnTo>
                  <a:pt x="225251" y="33709"/>
                </a:lnTo>
                <a:lnTo>
                  <a:pt x="225251" y="25505"/>
                </a:lnTo>
                <a:close/>
                <a:moveTo>
                  <a:pt x="242329" y="25505"/>
                </a:moveTo>
                <a:lnTo>
                  <a:pt x="242329" y="33709"/>
                </a:lnTo>
                <a:lnTo>
                  <a:pt x="233902" y="33709"/>
                </a:lnTo>
                <a:lnTo>
                  <a:pt x="233902" y="25505"/>
                </a:lnTo>
                <a:close/>
                <a:moveTo>
                  <a:pt x="250980" y="25505"/>
                </a:moveTo>
                <a:lnTo>
                  <a:pt x="250980" y="33709"/>
                </a:lnTo>
                <a:lnTo>
                  <a:pt x="242553" y="33709"/>
                </a:lnTo>
                <a:lnTo>
                  <a:pt x="242553" y="25505"/>
                </a:lnTo>
                <a:close/>
                <a:moveTo>
                  <a:pt x="259686" y="25505"/>
                </a:moveTo>
                <a:lnTo>
                  <a:pt x="259686" y="33709"/>
                </a:lnTo>
                <a:lnTo>
                  <a:pt x="251203" y="33709"/>
                </a:lnTo>
                <a:lnTo>
                  <a:pt x="251203" y="25505"/>
                </a:lnTo>
                <a:close/>
                <a:moveTo>
                  <a:pt x="268337" y="25505"/>
                </a:moveTo>
                <a:lnTo>
                  <a:pt x="268337" y="33709"/>
                </a:lnTo>
                <a:lnTo>
                  <a:pt x="259910" y="33709"/>
                </a:lnTo>
                <a:lnTo>
                  <a:pt x="259910" y="25505"/>
                </a:lnTo>
                <a:close/>
                <a:moveTo>
                  <a:pt x="276988" y="25505"/>
                </a:moveTo>
                <a:lnTo>
                  <a:pt x="276988" y="33709"/>
                </a:lnTo>
                <a:lnTo>
                  <a:pt x="268560" y="33709"/>
                </a:lnTo>
                <a:lnTo>
                  <a:pt x="268560" y="25505"/>
                </a:lnTo>
                <a:close/>
                <a:moveTo>
                  <a:pt x="17190" y="33933"/>
                </a:moveTo>
                <a:lnTo>
                  <a:pt x="17190" y="42193"/>
                </a:lnTo>
                <a:lnTo>
                  <a:pt x="8762" y="42193"/>
                </a:lnTo>
                <a:lnTo>
                  <a:pt x="8762" y="33933"/>
                </a:lnTo>
                <a:close/>
                <a:moveTo>
                  <a:pt x="25840" y="33933"/>
                </a:moveTo>
                <a:lnTo>
                  <a:pt x="25840" y="42193"/>
                </a:lnTo>
                <a:lnTo>
                  <a:pt x="17413" y="42193"/>
                </a:lnTo>
                <a:lnTo>
                  <a:pt x="17413" y="33933"/>
                </a:lnTo>
                <a:close/>
                <a:moveTo>
                  <a:pt x="34547" y="33933"/>
                </a:moveTo>
                <a:lnTo>
                  <a:pt x="34547" y="42193"/>
                </a:lnTo>
                <a:lnTo>
                  <a:pt x="26064" y="42193"/>
                </a:lnTo>
                <a:lnTo>
                  <a:pt x="26064" y="33933"/>
                </a:lnTo>
                <a:close/>
                <a:moveTo>
                  <a:pt x="43197" y="33933"/>
                </a:moveTo>
                <a:lnTo>
                  <a:pt x="43197" y="42193"/>
                </a:lnTo>
                <a:lnTo>
                  <a:pt x="34770" y="42193"/>
                </a:lnTo>
                <a:lnTo>
                  <a:pt x="34770" y="33933"/>
                </a:lnTo>
                <a:close/>
                <a:moveTo>
                  <a:pt x="51848" y="33933"/>
                </a:moveTo>
                <a:lnTo>
                  <a:pt x="51848" y="42193"/>
                </a:lnTo>
                <a:lnTo>
                  <a:pt x="43421" y="42193"/>
                </a:lnTo>
                <a:lnTo>
                  <a:pt x="43421" y="33933"/>
                </a:lnTo>
                <a:close/>
                <a:moveTo>
                  <a:pt x="60499" y="33933"/>
                </a:moveTo>
                <a:lnTo>
                  <a:pt x="60499" y="42193"/>
                </a:lnTo>
                <a:lnTo>
                  <a:pt x="52071" y="42193"/>
                </a:lnTo>
                <a:lnTo>
                  <a:pt x="52071" y="33933"/>
                </a:lnTo>
                <a:close/>
                <a:moveTo>
                  <a:pt x="69149" y="33933"/>
                </a:moveTo>
                <a:lnTo>
                  <a:pt x="69149" y="42193"/>
                </a:lnTo>
                <a:lnTo>
                  <a:pt x="60722" y="42193"/>
                </a:lnTo>
                <a:lnTo>
                  <a:pt x="60722" y="33933"/>
                </a:lnTo>
                <a:close/>
                <a:moveTo>
                  <a:pt x="77800" y="33933"/>
                </a:moveTo>
                <a:lnTo>
                  <a:pt x="77800" y="42193"/>
                </a:lnTo>
                <a:lnTo>
                  <a:pt x="69373" y="42193"/>
                </a:lnTo>
                <a:lnTo>
                  <a:pt x="69373" y="33933"/>
                </a:lnTo>
                <a:close/>
                <a:moveTo>
                  <a:pt x="86506" y="33933"/>
                </a:moveTo>
                <a:lnTo>
                  <a:pt x="86506" y="42193"/>
                </a:lnTo>
                <a:lnTo>
                  <a:pt x="78023" y="42193"/>
                </a:lnTo>
                <a:lnTo>
                  <a:pt x="78023" y="33933"/>
                </a:lnTo>
                <a:close/>
                <a:moveTo>
                  <a:pt x="95157" y="33933"/>
                </a:moveTo>
                <a:lnTo>
                  <a:pt x="95157" y="42193"/>
                </a:lnTo>
                <a:lnTo>
                  <a:pt x="86730" y="42193"/>
                </a:lnTo>
                <a:lnTo>
                  <a:pt x="86730" y="33933"/>
                </a:lnTo>
                <a:close/>
                <a:moveTo>
                  <a:pt x="103808" y="33933"/>
                </a:moveTo>
                <a:lnTo>
                  <a:pt x="103808" y="42193"/>
                </a:lnTo>
                <a:lnTo>
                  <a:pt x="95380" y="42193"/>
                </a:lnTo>
                <a:lnTo>
                  <a:pt x="95380" y="33933"/>
                </a:lnTo>
                <a:close/>
                <a:moveTo>
                  <a:pt x="112458" y="33933"/>
                </a:moveTo>
                <a:lnTo>
                  <a:pt x="112458" y="42193"/>
                </a:lnTo>
                <a:lnTo>
                  <a:pt x="104031" y="42193"/>
                </a:lnTo>
                <a:lnTo>
                  <a:pt x="104031" y="33933"/>
                </a:lnTo>
                <a:close/>
                <a:moveTo>
                  <a:pt x="121109" y="33933"/>
                </a:moveTo>
                <a:lnTo>
                  <a:pt x="121109" y="42193"/>
                </a:lnTo>
                <a:lnTo>
                  <a:pt x="112681" y="42193"/>
                </a:lnTo>
                <a:lnTo>
                  <a:pt x="112681" y="33933"/>
                </a:lnTo>
                <a:close/>
                <a:moveTo>
                  <a:pt x="129760" y="33933"/>
                </a:moveTo>
                <a:lnTo>
                  <a:pt x="129760" y="42193"/>
                </a:lnTo>
                <a:lnTo>
                  <a:pt x="121332" y="42193"/>
                </a:lnTo>
                <a:lnTo>
                  <a:pt x="121332" y="33933"/>
                </a:lnTo>
                <a:close/>
                <a:moveTo>
                  <a:pt x="138410" y="33933"/>
                </a:moveTo>
                <a:lnTo>
                  <a:pt x="138410" y="42193"/>
                </a:lnTo>
                <a:lnTo>
                  <a:pt x="129983" y="42193"/>
                </a:lnTo>
                <a:lnTo>
                  <a:pt x="129983" y="33933"/>
                </a:lnTo>
                <a:close/>
                <a:moveTo>
                  <a:pt x="147117" y="33933"/>
                </a:moveTo>
                <a:lnTo>
                  <a:pt x="147117" y="42193"/>
                </a:lnTo>
                <a:lnTo>
                  <a:pt x="138633" y="42193"/>
                </a:lnTo>
                <a:lnTo>
                  <a:pt x="138633" y="33933"/>
                </a:lnTo>
                <a:close/>
                <a:moveTo>
                  <a:pt x="155767" y="33933"/>
                </a:moveTo>
                <a:lnTo>
                  <a:pt x="155767" y="42193"/>
                </a:lnTo>
                <a:lnTo>
                  <a:pt x="147340" y="42193"/>
                </a:lnTo>
                <a:lnTo>
                  <a:pt x="147340" y="33933"/>
                </a:lnTo>
                <a:close/>
                <a:moveTo>
                  <a:pt x="164418" y="33933"/>
                </a:moveTo>
                <a:lnTo>
                  <a:pt x="164418" y="42193"/>
                </a:lnTo>
                <a:lnTo>
                  <a:pt x="155990" y="42193"/>
                </a:lnTo>
                <a:lnTo>
                  <a:pt x="155990" y="33933"/>
                </a:lnTo>
                <a:close/>
                <a:moveTo>
                  <a:pt x="173069" y="33933"/>
                </a:moveTo>
                <a:lnTo>
                  <a:pt x="173069" y="42193"/>
                </a:lnTo>
                <a:lnTo>
                  <a:pt x="164641" y="42193"/>
                </a:lnTo>
                <a:lnTo>
                  <a:pt x="164641" y="33933"/>
                </a:lnTo>
                <a:close/>
                <a:moveTo>
                  <a:pt x="181719" y="33933"/>
                </a:moveTo>
                <a:lnTo>
                  <a:pt x="181719" y="42193"/>
                </a:lnTo>
                <a:lnTo>
                  <a:pt x="173292" y="42193"/>
                </a:lnTo>
                <a:lnTo>
                  <a:pt x="173292" y="33933"/>
                </a:lnTo>
                <a:close/>
                <a:moveTo>
                  <a:pt x="190370" y="33933"/>
                </a:moveTo>
                <a:lnTo>
                  <a:pt x="190370" y="42193"/>
                </a:lnTo>
                <a:lnTo>
                  <a:pt x="181942" y="42193"/>
                </a:lnTo>
                <a:lnTo>
                  <a:pt x="181942" y="33933"/>
                </a:lnTo>
                <a:close/>
                <a:moveTo>
                  <a:pt x="199020" y="33933"/>
                </a:moveTo>
                <a:lnTo>
                  <a:pt x="199020" y="42193"/>
                </a:lnTo>
                <a:lnTo>
                  <a:pt x="190593" y="42193"/>
                </a:lnTo>
                <a:lnTo>
                  <a:pt x="190593" y="33933"/>
                </a:lnTo>
                <a:close/>
                <a:moveTo>
                  <a:pt x="207727" y="33933"/>
                </a:moveTo>
                <a:lnTo>
                  <a:pt x="207727" y="42193"/>
                </a:lnTo>
                <a:lnTo>
                  <a:pt x="199244" y="42193"/>
                </a:lnTo>
                <a:lnTo>
                  <a:pt x="199244" y="33933"/>
                </a:lnTo>
                <a:close/>
                <a:moveTo>
                  <a:pt x="216377" y="33933"/>
                </a:moveTo>
                <a:lnTo>
                  <a:pt x="216377" y="42193"/>
                </a:lnTo>
                <a:lnTo>
                  <a:pt x="207950" y="42193"/>
                </a:lnTo>
                <a:lnTo>
                  <a:pt x="207950" y="33933"/>
                </a:lnTo>
                <a:close/>
                <a:moveTo>
                  <a:pt x="225028" y="33933"/>
                </a:moveTo>
                <a:lnTo>
                  <a:pt x="225028" y="42193"/>
                </a:lnTo>
                <a:lnTo>
                  <a:pt x="216601" y="42193"/>
                </a:lnTo>
                <a:lnTo>
                  <a:pt x="216601" y="33933"/>
                </a:lnTo>
                <a:close/>
                <a:moveTo>
                  <a:pt x="233679" y="33933"/>
                </a:moveTo>
                <a:lnTo>
                  <a:pt x="233679" y="42193"/>
                </a:lnTo>
                <a:lnTo>
                  <a:pt x="225251" y="42193"/>
                </a:lnTo>
                <a:lnTo>
                  <a:pt x="225251" y="33933"/>
                </a:lnTo>
                <a:close/>
                <a:moveTo>
                  <a:pt x="242329" y="33933"/>
                </a:moveTo>
                <a:lnTo>
                  <a:pt x="242329" y="42193"/>
                </a:lnTo>
                <a:lnTo>
                  <a:pt x="233902" y="42193"/>
                </a:lnTo>
                <a:lnTo>
                  <a:pt x="233902" y="33933"/>
                </a:lnTo>
                <a:close/>
                <a:moveTo>
                  <a:pt x="250980" y="33933"/>
                </a:moveTo>
                <a:lnTo>
                  <a:pt x="250980" y="42193"/>
                </a:lnTo>
                <a:lnTo>
                  <a:pt x="242553" y="42193"/>
                </a:lnTo>
                <a:lnTo>
                  <a:pt x="242553" y="33933"/>
                </a:lnTo>
                <a:close/>
                <a:moveTo>
                  <a:pt x="259686" y="33933"/>
                </a:moveTo>
                <a:lnTo>
                  <a:pt x="259686" y="42193"/>
                </a:lnTo>
                <a:lnTo>
                  <a:pt x="251203" y="42193"/>
                </a:lnTo>
                <a:lnTo>
                  <a:pt x="251203" y="33933"/>
                </a:lnTo>
                <a:close/>
                <a:moveTo>
                  <a:pt x="268337" y="33933"/>
                </a:moveTo>
                <a:lnTo>
                  <a:pt x="268337" y="42193"/>
                </a:lnTo>
                <a:lnTo>
                  <a:pt x="259910" y="42193"/>
                </a:lnTo>
                <a:lnTo>
                  <a:pt x="259910" y="33933"/>
                </a:lnTo>
                <a:close/>
                <a:moveTo>
                  <a:pt x="276988" y="33933"/>
                </a:moveTo>
                <a:lnTo>
                  <a:pt x="276988" y="42193"/>
                </a:lnTo>
                <a:lnTo>
                  <a:pt x="268560" y="42193"/>
                </a:lnTo>
                <a:lnTo>
                  <a:pt x="268560" y="33933"/>
                </a:lnTo>
                <a:close/>
                <a:moveTo>
                  <a:pt x="17190" y="42416"/>
                </a:moveTo>
                <a:lnTo>
                  <a:pt x="17190" y="50620"/>
                </a:lnTo>
                <a:lnTo>
                  <a:pt x="8762" y="50620"/>
                </a:lnTo>
                <a:lnTo>
                  <a:pt x="8762" y="42416"/>
                </a:lnTo>
                <a:close/>
                <a:moveTo>
                  <a:pt x="25840" y="42416"/>
                </a:moveTo>
                <a:lnTo>
                  <a:pt x="25840" y="50620"/>
                </a:lnTo>
                <a:lnTo>
                  <a:pt x="17413" y="50620"/>
                </a:lnTo>
                <a:lnTo>
                  <a:pt x="17413" y="42416"/>
                </a:lnTo>
                <a:close/>
                <a:moveTo>
                  <a:pt x="34547" y="42416"/>
                </a:moveTo>
                <a:lnTo>
                  <a:pt x="34547" y="50620"/>
                </a:lnTo>
                <a:lnTo>
                  <a:pt x="26064" y="50620"/>
                </a:lnTo>
                <a:lnTo>
                  <a:pt x="26064" y="42416"/>
                </a:lnTo>
                <a:close/>
                <a:moveTo>
                  <a:pt x="43197" y="42416"/>
                </a:moveTo>
                <a:lnTo>
                  <a:pt x="43197" y="50620"/>
                </a:lnTo>
                <a:lnTo>
                  <a:pt x="34770" y="50620"/>
                </a:lnTo>
                <a:lnTo>
                  <a:pt x="34770" y="42416"/>
                </a:lnTo>
                <a:close/>
                <a:moveTo>
                  <a:pt x="51848" y="42416"/>
                </a:moveTo>
                <a:lnTo>
                  <a:pt x="51848" y="50620"/>
                </a:lnTo>
                <a:lnTo>
                  <a:pt x="43421" y="50620"/>
                </a:lnTo>
                <a:lnTo>
                  <a:pt x="43421" y="42416"/>
                </a:lnTo>
                <a:close/>
                <a:moveTo>
                  <a:pt x="60499" y="42416"/>
                </a:moveTo>
                <a:lnTo>
                  <a:pt x="60499" y="50620"/>
                </a:lnTo>
                <a:lnTo>
                  <a:pt x="52071" y="50620"/>
                </a:lnTo>
                <a:lnTo>
                  <a:pt x="52071" y="42416"/>
                </a:lnTo>
                <a:close/>
                <a:moveTo>
                  <a:pt x="69149" y="42416"/>
                </a:moveTo>
                <a:lnTo>
                  <a:pt x="69149" y="50620"/>
                </a:lnTo>
                <a:lnTo>
                  <a:pt x="60722" y="50620"/>
                </a:lnTo>
                <a:lnTo>
                  <a:pt x="60722" y="42416"/>
                </a:lnTo>
                <a:close/>
                <a:moveTo>
                  <a:pt x="77800" y="42416"/>
                </a:moveTo>
                <a:lnTo>
                  <a:pt x="77800" y="50620"/>
                </a:lnTo>
                <a:lnTo>
                  <a:pt x="69373" y="50620"/>
                </a:lnTo>
                <a:lnTo>
                  <a:pt x="69373" y="42416"/>
                </a:lnTo>
                <a:close/>
                <a:moveTo>
                  <a:pt x="86506" y="42416"/>
                </a:moveTo>
                <a:lnTo>
                  <a:pt x="86506" y="50620"/>
                </a:lnTo>
                <a:lnTo>
                  <a:pt x="78023" y="50620"/>
                </a:lnTo>
                <a:lnTo>
                  <a:pt x="78023" y="42416"/>
                </a:lnTo>
                <a:close/>
                <a:moveTo>
                  <a:pt x="95157" y="42416"/>
                </a:moveTo>
                <a:lnTo>
                  <a:pt x="95157" y="50620"/>
                </a:lnTo>
                <a:lnTo>
                  <a:pt x="86730" y="50620"/>
                </a:lnTo>
                <a:lnTo>
                  <a:pt x="86730" y="42416"/>
                </a:lnTo>
                <a:close/>
                <a:moveTo>
                  <a:pt x="103808" y="42416"/>
                </a:moveTo>
                <a:lnTo>
                  <a:pt x="103808" y="50620"/>
                </a:lnTo>
                <a:lnTo>
                  <a:pt x="95380" y="50620"/>
                </a:lnTo>
                <a:lnTo>
                  <a:pt x="95380" y="42416"/>
                </a:lnTo>
                <a:close/>
                <a:moveTo>
                  <a:pt x="112458" y="42416"/>
                </a:moveTo>
                <a:lnTo>
                  <a:pt x="112458" y="50620"/>
                </a:lnTo>
                <a:lnTo>
                  <a:pt x="104031" y="50620"/>
                </a:lnTo>
                <a:lnTo>
                  <a:pt x="104031" y="42416"/>
                </a:lnTo>
                <a:close/>
                <a:moveTo>
                  <a:pt x="121109" y="42416"/>
                </a:moveTo>
                <a:lnTo>
                  <a:pt x="121109" y="50620"/>
                </a:lnTo>
                <a:lnTo>
                  <a:pt x="112681" y="50620"/>
                </a:lnTo>
                <a:lnTo>
                  <a:pt x="112681" y="42416"/>
                </a:lnTo>
                <a:close/>
                <a:moveTo>
                  <a:pt x="129760" y="42416"/>
                </a:moveTo>
                <a:lnTo>
                  <a:pt x="129760" y="50620"/>
                </a:lnTo>
                <a:lnTo>
                  <a:pt x="121332" y="50620"/>
                </a:lnTo>
                <a:lnTo>
                  <a:pt x="121332" y="42416"/>
                </a:lnTo>
                <a:close/>
                <a:moveTo>
                  <a:pt x="138410" y="42416"/>
                </a:moveTo>
                <a:lnTo>
                  <a:pt x="138410" y="50620"/>
                </a:lnTo>
                <a:lnTo>
                  <a:pt x="129983" y="50620"/>
                </a:lnTo>
                <a:lnTo>
                  <a:pt x="129983" y="42416"/>
                </a:lnTo>
                <a:close/>
                <a:moveTo>
                  <a:pt x="147117" y="42416"/>
                </a:moveTo>
                <a:lnTo>
                  <a:pt x="147117" y="50620"/>
                </a:lnTo>
                <a:lnTo>
                  <a:pt x="138633" y="50620"/>
                </a:lnTo>
                <a:lnTo>
                  <a:pt x="138633" y="42416"/>
                </a:lnTo>
                <a:close/>
                <a:moveTo>
                  <a:pt x="155767" y="42416"/>
                </a:moveTo>
                <a:lnTo>
                  <a:pt x="155767" y="50620"/>
                </a:lnTo>
                <a:lnTo>
                  <a:pt x="147340" y="50620"/>
                </a:lnTo>
                <a:lnTo>
                  <a:pt x="147340" y="42416"/>
                </a:lnTo>
                <a:close/>
                <a:moveTo>
                  <a:pt x="164418" y="42416"/>
                </a:moveTo>
                <a:lnTo>
                  <a:pt x="164418" y="50620"/>
                </a:lnTo>
                <a:lnTo>
                  <a:pt x="155990" y="50620"/>
                </a:lnTo>
                <a:lnTo>
                  <a:pt x="155990" y="42416"/>
                </a:lnTo>
                <a:close/>
                <a:moveTo>
                  <a:pt x="173069" y="42416"/>
                </a:moveTo>
                <a:lnTo>
                  <a:pt x="173069" y="50620"/>
                </a:lnTo>
                <a:lnTo>
                  <a:pt x="164641" y="50620"/>
                </a:lnTo>
                <a:lnTo>
                  <a:pt x="164641" y="42416"/>
                </a:lnTo>
                <a:close/>
                <a:moveTo>
                  <a:pt x="181719" y="42416"/>
                </a:moveTo>
                <a:lnTo>
                  <a:pt x="181719" y="50620"/>
                </a:lnTo>
                <a:lnTo>
                  <a:pt x="173292" y="50620"/>
                </a:lnTo>
                <a:lnTo>
                  <a:pt x="173292" y="42416"/>
                </a:lnTo>
                <a:close/>
                <a:moveTo>
                  <a:pt x="190370" y="42416"/>
                </a:moveTo>
                <a:lnTo>
                  <a:pt x="190370" y="50620"/>
                </a:lnTo>
                <a:lnTo>
                  <a:pt x="181942" y="50620"/>
                </a:lnTo>
                <a:lnTo>
                  <a:pt x="181942" y="42416"/>
                </a:lnTo>
                <a:close/>
                <a:moveTo>
                  <a:pt x="199020" y="42416"/>
                </a:moveTo>
                <a:lnTo>
                  <a:pt x="199020" y="50620"/>
                </a:lnTo>
                <a:lnTo>
                  <a:pt x="190593" y="50620"/>
                </a:lnTo>
                <a:lnTo>
                  <a:pt x="190593" y="42416"/>
                </a:lnTo>
                <a:close/>
                <a:moveTo>
                  <a:pt x="207727" y="42416"/>
                </a:moveTo>
                <a:lnTo>
                  <a:pt x="207727" y="50620"/>
                </a:lnTo>
                <a:lnTo>
                  <a:pt x="199244" y="50620"/>
                </a:lnTo>
                <a:lnTo>
                  <a:pt x="199244" y="42416"/>
                </a:lnTo>
                <a:close/>
                <a:moveTo>
                  <a:pt x="216377" y="42416"/>
                </a:moveTo>
                <a:lnTo>
                  <a:pt x="216377" y="50620"/>
                </a:lnTo>
                <a:lnTo>
                  <a:pt x="207950" y="50620"/>
                </a:lnTo>
                <a:lnTo>
                  <a:pt x="207950" y="42416"/>
                </a:lnTo>
                <a:close/>
                <a:moveTo>
                  <a:pt x="225028" y="42416"/>
                </a:moveTo>
                <a:lnTo>
                  <a:pt x="225028" y="50620"/>
                </a:lnTo>
                <a:lnTo>
                  <a:pt x="216601" y="50620"/>
                </a:lnTo>
                <a:lnTo>
                  <a:pt x="216601" y="42416"/>
                </a:lnTo>
                <a:close/>
                <a:moveTo>
                  <a:pt x="233679" y="42416"/>
                </a:moveTo>
                <a:lnTo>
                  <a:pt x="233679" y="50620"/>
                </a:lnTo>
                <a:lnTo>
                  <a:pt x="225251" y="50620"/>
                </a:lnTo>
                <a:lnTo>
                  <a:pt x="225251" y="42416"/>
                </a:lnTo>
                <a:close/>
                <a:moveTo>
                  <a:pt x="242329" y="42416"/>
                </a:moveTo>
                <a:lnTo>
                  <a:pt x="242329" y="50620"/>
                </a:lnTo>
                <a:lnTo>
                  <a:pt x="233902" y="50620"/>
                </a:lnTo>
                <a:lnTo>
                  <a:pt x="233902" y="42416"/>
                </a:lnTo>
                <a:close/>
                <a:moveTo>
                  <a:pt x="250980" y="42416"/>
                </a:moveTo>
                <a:lnTo>
                  <a:pt x="250980" y="50620"/>
                </a:lnTo>
                <a:lnTo>
                  <a:pt x="242553" y="50620"/>
                </a:lnTo>
                <a:lnTo>
                  <a:pt x="242553" y="42416"/>
                </a:lnTo>
                <a:close/>
                <a:moveTo>
                  <a:pt x="259686" y="42416"/>
                </a:moveTo>
                <a:lnTo>
                  <a:pt x="259686" y="50620"/>
                </a:lnTo>
                <a:lnTo>
                  <a:pt x="251203" y="50620"/>
                </a:lnTo>
                <a:lnTo>
                  <a:pt x="251203" y="42416"/>
                </a:lnTo>
                <a:close/>
                <a:moveTo>
                  <a:pt x="268337" y="42416"/>
                </a:moveTo>
                <a:lnTo>
                  <a:pt x="268337" y="50620"/>
                </a:lnTo>
                <a:lnTo>
                  <a:pt x="259910" y="50620"/>
                </a:lnTo>
                <a:lnTo>
                  <a:pt x="259910" y="42416"/>
                </a:lnTo>
                <a:close/>
                <a:moveTo>
                  <a:pt x="276988" y="42416"/>
                </a:moveTo>
                <a:lnTo>
                  <a:pt x="276988" y="50620"/>
                </a:lnTo>
                <a:lnTo>
                  <a:pt x="268560" y="50620"/>
                </a:lnTo>
                <a:lnTo>
                  <a:pt x="268560" y="42416"/>
                </a:lnTo>
                <a:close/>
                <a:moveTo>
                  <a:pt x="17190" y="50843"/>
                </a:moveTo>
                <a:lnTo>
                  <a:pt x="17190" y="59103"/>
                </a:lnTo>
                <a:lnTo>
                  <a:pt x="8762" y="59103"/>
                </a:lnTo>
                <a:lnTo>
                  <a:pt x="8762" y="50843"/>
                </a:lnTo>
                <a:close/>
                <a:moveTo>
                  <a:pt x="25840" y="50843"/>
                </a:moveTo>
                <a:lnTo>
                  <a:pt x="25840" y="59103"/>
                </a:lnTo>
                <a:lnTo>
                  <a:pt x="17413" y="59103"/>
                </a:lnTo>
                <a:lnTo>
                  <a:pt x="17413" y="50843"/>
                </a:lnTo>
                <a:close/>
                <a:moveTo>
                  <a:pt x="34547" y="50843"/>
                </a:moveTo>
                <a:lnTo>
                  <a:pt x="34547" y="59103"/>
                </a:lnTo>
                <a:lnTo>
                  <a:pt x="26064" y="59103"/>
                </a:lnTo>
                <a:lnTo>
                  <a:pt x="26064" y="50843"/>
                </a:lnTo>
                <a:close/>
                <a:moveTo>
                  <a:pt x="43197" y="50843"/>
                </a:moveTo>
                <a:lnTo>
                  <a:pt x="43197" y="59103"/>
                </a:lnTo>
                <a:lnTo>
                  <a:pt x="34770" y="59103"/>
                </a:lnTo>
                <a:lnTo>
                  <a:pt x="34770" y="50843"/>
                </a:lnTo>
                <a:close/>
                <a:moveTo>
                  <a:pt x="51848" y="50843"/>
                </a:moveTo>
                <a:lnTo>
                  <a:pt x="51848" y="59103"/>
                </a:lnTo>
                <a:lnTo>
                  <a:pt x="43421" y="59103"/>
                </a:lnTo>
                <a:lnTo>
                  <a:pt x="43421" y="50843"/>
                </a:lnTo>
                <a:close/>
                <a:moveTo>
                  <a:pt x="60499" y="50843"/>
                </a:moveTo>
                <a:lnTo>
                  <a:pt x="60499" y="59103"/>
                </a:lnTo>
                <a:lnTo>
                  <a:pt x="52071" y="59103"/>
                </a:lnTo>
                <a:lnTo>
                  <a:pt x="52071" y="50843"/>
                </a:lnTo>
                <a:close/>
                <a:moveTo>
                  <a:pt x="69149" y="50843"/>
                </a:moveTo>
                <a:lnTo>
                  <a:pt x="69149" y="59103"/>
                </a:lnTo>
                <a:lnTo>
                  <a:pt x="60722" y="59103"/>
                </a:lnTo>
                <a:lnTo>
                  <a:pt x="60722" y="50843"/>
                </a:lnTo>
                <a:close/>
                <a:moveTo>
                  <a:pt x="77800" y="50843"/>
                </a:moveTo>
                <a:lnTo>
                  <a:pt x="77800" y="59103"/>
                </a:lnTo>
                <a:lnTo>
                  <a:pt x="69373" y="59103"/>
                </a:lnTo>
                <a:lnTo>
                  <a:pt x="69373" y="50843"/>
                </a:lnTo>
                <a:close/>
                <a:moveTo>
                  <a:pt x="86506" y="50843"/>
                </a:moveTo>
                <a:lnTo>
                  <a:pt x="86506" y="59103"/>
                </a:lnTo>
                <a:lnTo>
                  <a:pt x="78023" y="59103"/>
                </a:lnTo>
                <a:lnTo>
                  <a:pt x="78023" y="50843"/>
                </a:lnTo>
                <a:close/>
                <a:moveTo>
                  <a:pt x="95157" y="50843"/>
                </a:moveTo>
                <a:lnTo>
                  <a:pt x="95157" y="59103"/>
                </a:lnTo>
                <a:lnTo>
                  <a:pt x="86730" y="59103"/>
                </a:lnTo>
                <a:lnTo>
                  <a:pt x="86730" y="50843"/>
                </a:lnTo>
                <a:close/>
                <a:moveTo>
                  <a:pt x="103808" y="50843"/>
                </a:moveTo>
                <a:lnTo>
                  <a:pt x="103808" y="59103"/>
                </a:lnTo>
                <a:lnTo>
                  <a:pt x="95380" y="59103"/>
                </a:lnTo>
                <a:lnTo>
                  <a:pt x="95380" y="50843"/>
                </a:lnTo>
                <a:close/>
                <a:moveTo>
                  <a:pt x="112458" y="50843"/>
                </a:moveTo>
                <a:lnTo>
                  <a:pt x="112458" y="59103"/>
                </a:lnTo>
                <a:lnTo>
                  <a:pt x="104031" y="59103"/>
                </a:lnTo>
                <a:lnTo>
                  <a:pt x="104031" y="50843"/>
                </a:lnTo>
                <a:close/>
                <a:moveTo>
                  <a:pt x="121109" y="50843"/>
                </a:moveTo>
                <a:lnTo>
                  <a:pt x="121109" y="59103"/>
                </a:lnTo>
                <a:lnTo>
                  <a:pt x="112681" y="59103"/>
                </a:lnTo>
                <a:lnTo>
                  <a:pt x="112681" y="50843"/>
                </a:lnTo>
                <a:close/>
                <a:moveTo>
                  <a:pt x="129760" y="50843"/>
                </a:moveTo>
                <a:lnTo>
                  <a:pt x="129760" y="59103"/>
                </a:lnTo>
                <a:lnTo>
                  <a:pt x="121332" y="59103"/>
                </a:lnTo>
                <a:lnTo>
                  <a:pt x="121332" y="50843"/>
                </a:lnTo>
                <a:close/>
                <a:moveTo>
                  <a:pt x="138410" y="50843"/>
                </a:moveTo>
                <a:lnTo>
                  <a:pt x="138410" y="59103"/>
                </a:lnTo>
                <a:lnTo>
                  <a:pt x="129983" y="59103"/>
                </a:lnTo>
                <a:lnTo>
                  <a:pt x="129983" y="50843"/>
                </a:lnTo>
                <a:close/>
                <a:moveTo>
                  <a:pt x="147117" y="50843"/>
                </a:moveTo>
                <a:lnTo>
                  <a:pt x="147117" y="59103"/>
                </a:lnTo>
                <a:lnTo>
                  <a:pt x="138633" y="59103"/>
                </a:lnTo>
                <a:lnTo>
                  <a:pt x="138633" y="50843"/>
                </a:lnTo>
                <a:close/>
                <a:moveTo>
                  <a:pt x="155767" y="50843"/>
                </a:moveTo>
                <a:lnTo>
                  <a:pt x="155767" y="59103"/>
                </a:lnTo>
                <a:lnTo>
                  <a:pt x="147340" y="59103"/>
                </a:lnTo>
                <a:lnTo>
                  <a:pt x="147340" y="50843"/>
                </a:lnTo>
                <a:close/>
                <a:moveTo>
                  <a:pt x="164418" y="50843"/>
                </a:moveTo>
                <a:lnTo>
                  <a:pt x="164418" y="59103"/>
                </a:lnTo>
                <a:lnTo>
                  <a:pt x="155990" y="59103"/>
                </a:lnTo>
                <a:lnTo>
                  <a:pt x="155990" y="50843"/>
                </a:lnTo>
                <a:close/>
                <a:moveTo>
                  <a:pt x="173069" y="50843"/>
                </a:moveTo>
                <a:lnTo>
                  <a:pt x="173069" y="59103"/>
                </a:lnTo>
                <a:lnTo>
                  <a:pt x="164641" y="59103"/>
                </a:lnTo>
                <a:lnTo>
                  <a:pt x="164641" y="50843"/>
                </a:lnTo>
                <a:close/>
                <a:moveTo>
                  <a:pt x="181719" y="50843"/>
                </a:moveTo>
                <a:lnTo>
                  <a:pt x="181719" y="59103"/>
                </a:lnTo>
                <a:lnTo>
                  <a:pt x="173292" y="59103"/>
                </a:lnTo>
                <a:lnTo>
                  <a:pt x="173292" y="50843"/>
                </a:lnTo>
                <a:close/>
                <a:moveTo>
                  <a:pt x="190370" y="50843"/>
                </a:moveTo>
                <a:lnTo>
                  <a:pt x="190370" y="59103"/>
                </a:lnTo>
                <a:lnTo>
                  <a:pt x="181942" y="59103"/>
                </a:lnTo>
                <a:lnTo>
                  <a:pt x="181942" y="50843"/>
                </a:lnTo>
                <a:close/>
                <a:moveTo>
                  <a:pt x="199020" y="50843"/>
                </a:moveTo>
                <a:lnTo>
                  <a:pt x="199020" y="59103"/>
                </a:lnTo>
                <a:lnTo>
                  <a:pt x="190593" y="59103"/>
                </a:lnTo>
                <a:lnTo>
                  <a:pt x="190593" y="50843"/>
                </a:lnTo>
                <a:close/>
                <a:moveTo>
                  <a:pt x="207727" y="50843"/>
                </a:moveTo>
                <a:lnTo>
                  <a:pt x="207727" y="59103"/>
                </a:lnTo>
                <a:lnTo>
                  <a:pt x="199244" y="59103"/>
                </a:lnTo>
                <a:lnTo>
                  <a:pt x="199244" y="50843"/>
                </a:lnTo>
                <a:close/>
                <a:moveTo>
                  <a:pt x="216377" y="50843"/>
                </a:moveTo>
                <a:lnTo>
                  <a:pt x="216377" y="59103"/>
                </a:lnTo>
                <a:lnTo>
                  <a:pt x="207950" y="59103"/>
                </a:lnTo>
                <a:lnTo>
                  <a:pt x="207950" y="50843"/>
                </a:lnTo>
                <a:close/>
                <a:moveTo>
                  <a:pt x="225028" y="50843"/>
                </a:moveTo>
                <a:lnTo>
                  <a:pt x="225028" y="59103"/>
                </a:lnTo>
                <a:lnTo>
                  <a:pt x="216601" y="59103"/>
                </a:lnTo>
                <a:lnTo>
                  <a:pt x="216601" y="50843"/>
                </a:lnTo>
                <a:close/>
                <a:moveTo>
                  <a:pt x="233679" y="50843"/>
                </a:moveTo>
                <a:lnTo>
                  <a:pt x="233679" y="59103"/>
                </a:lnTo>
                <a:lnTo>
                  <a:pt x="225251" y="59103"/>
                </a:lnTo>
                <a:lnTo>
                  <a:pt x="225251" y="50843"/>
                </a:lnTo>
                <a:close/>
                <a:moveTo>
                  <a:pt x="242329" y="50843"/>
                </a:moveTo>
                <a:lnTo>
                  <a:pt x="242329" y="59103"/>
                </a:lnTo>
                <a:lnTo>
                  <a:pt x="233902" y="59103"/>
                </a:lnTo>
                <a:lnTo>
                  <a:pt x="233902" y="50843"/>
                </a:lnTo>
                <a:close/>
                <a:moveTo>
                  <a:pt x="250980" y="50843"/>
                </a:moveTo>
                <a:lnTo>
                  <a:pt x="250980" y="59103"/>
                </a:lnTo>
                <a:lnTo>
                  <a:pt x="242553" y="59103"/>
                </a:lnTo>
                <a:lnTo>
                  <a:pt x="242553" y="50843"/>
                </a:lnTo>
                <a:close/>
                <a:moveTo>
                  <a:pt x="259686" y="50843"/>
                </a:moveTo>
                <a:lnTo>
                  <a:pt x="259686" y="59103"/>
                </a:lnTo>
                <a:lnTo>
                  <a:pt x="251203" y="59103"/>
                </a:lnTo>
                <a:lnTo>
                  <a:pt x="251203" y="50843"/>
                </a:lnTo>
                <a:close/>
                <a:moveTo>
                  <a:pt x="268337" y="50843"/>
                </a:moveTo>
                <a:lnTo>
                  <a:pt x="268337" y="59103"/>
                </a:lnTo>
                <a:lnTo>
                  <a:pt x="259910" y="59103"/>
                </a:lnTo>
                <a:lnTo>
                  <a:pt x="259910" y="50843"/>
                </a:lnTo>
                <a:close/>
                <a:moveTo>
                  <a:pt x="276988" y="50843"/>
                </a:moveTo>
                <a:lnTo>
                  <a:pt x="276988" y="59103"/>
                </a:lnTo>
                <a:lnTo>
                  <a:pt x="268560" y="59103"/>
                </a:lnTo>
                <a:lnTo>
                  <a:pt x="268560" y="50843"/>
                </a:lnTo>
                <a:close/>
                <a:moveTo>
                  <a:pt x="17190" y="59326"/>
                </a:moveTo>
                <a:lnTo>
                  <a:pt x="17190" y="67586"/>
                </a:lnTo>
                <a:lnTo>
                  <a:pt x="8762" y="67586"/>
                </a:lnTo>
                <a:lnTo>
                  <a:pt x="8762" y="59326"/>
                </a:lnTo>
                <a:close/>
                <a:moveTo>
                  <a:pt x="25840" y="59326"/>
                </a:moveTo>
                <a:lnTo>
                  <a:pt x="25840" y="67586"/>
                </a:lnTo>
                <a:lnTo>
                  <a:pt x="17413" y="67586"/>
                </a:lnTo>
                <a:lnTo>
                  <a:pt x="17413" y="59326"/>
                </a:lnTo>
                <a:close/>
                <a:moveTo>
                  <a:pt x="34547" y="59326"/>
                </a:moveTo>
                <a:lnTo>
                  <a:pt x="34547" y="67586"/>
                </a:lnTo>
                <a:lnTo>
                  <a:pt x="26064" y="67586"/>
                </a:lnTo>
                <a:lnTo>
                  <a:pt x="26064" y="59326"/>
                </a:lnTo>
                <a:close/>
                <a:moveTo>
                  <a:pt x="43197" y="59326"/>
                </a:moveTo>
                <a:lnTo>
                  <a:pt x="43197" y="67586"/>
                </a:lnTo>
                <a:lnTo>
                  <a:pt x="34770" y="67586"/>
                </a:lnTo>
                <a:lnTo>
                  <a:pt x="34770" y="59326"/>
                </a:lnTo>
                <a:close/>
                <a:moveTo>
                  <a:pt x="51848" y="59326"/>
                </a:moveTo>
                <a:lnTo>
                  <a:pt x="51848" y="67586"/>
                </a:lnTo>
                <a:lnTo>
                  <a:pt x="43421" y="67586"/>
                </a:lnTo>
                <a:lnTo>
                  <a:pt x="43421" y="59326"/>
                </a:lnTo>
                <a:close/>
                <a:moveTo>
                  <a:pt x="60499" y="59326"/>
                </a:moveTo>
                <a:lnTo>
                  <a:pt x="60499" y="67586"/>
                </a:lnTo>
                <a:lnTo>
                  <a:pt x="52071" y="67586"/>
                </a:lnTo>
                <a:lnTo>
                  <a:pt x="52071" y="59326"/>
                </a:lnTo>
                <a:close/>
                <a:moveTo>
                  <a:pt x="69149" y="59326"/>
                </a:moveTo>
                <a:lnTo>
                  <a:pt x="69149" y="67586"/>
                </a:lnTo>
                <a:lnTo>
                  <a:pt x="60722" y="67586"/>
                </a:lnTo>
                <a:lnTo>
                  <a:pt x="60722" y="59326"/>
                </a:lnTo>
                <a:close/>
                <a:moveTo>
                  <a:pt x="77800" y="59326"/>
                </a:moveTo>
                <a:lnTo>
                  <a:pt x="77800" y="67586"/>
                </a:lnTo>
                <a:lnTo>
                  <a:pt x="69373" y="67586"/>
                </a:lnTo>
                <a:lnTo>
                  <a:pt x="69373" y="59326"/>
                </a:lnTo>
                <a:close/>
                <a:moveTo>
                  <a:pt x="86506" y="59326"/>
                </a:moveTo>
                <a:lnTo>
                  <a:pt x="86506" y="67586"/>
                </a:lnTo>
                <a:lnTo>
                  <a:pt x="78023" y="67586"/>
                </a:lnTo>
                <a:lnTo>
                  <a:pt x="78023" y="59326"/>
                </a:lnTo>
                <a:close/>
                <a:moveTo>
                  <a:pt x="95157" y="59326"/>
                </a:moveTo>
                <a:lnTo>
                  <a:pt x="95157" y="67586"/>
                </a:lnTo>
                <a:lnTo>
                  <a:pt x="86730" y="67586"/>
                </a:lnTo>
                <a:lnTo>
                  <a:pt x="86730" y="59326"/>
                </a:lnTo>
                <a:close/>
                <a:moveTo>
                  <a:pt x="103808" y="59326"/>
                </a:moveTo>
                <a:lnTo>
                  <a:pt x="103808" y="67586"/>
                </a:lnTo>
                <a:lnTo>
                  <a:pt x="95380" y="67586"/>
                </a:lnTo>
                <a:lnTo>
                  <a:pt x="95380" y="59326"/>
                </a:lnTo>
                <a:close/>
                <a:moveTo>
                  <a:pt x="112458" y="59326"/>
                </a:moveTo>
                <a:lnTo>
                  <a:pt x="112458" y="67586"/>
                </a:lnTo>
                <a:lnTo>
                  <a:pt x="104031" y="67586"/>
                </a:lnTo>
                <a:lnTo>
                  <a:pt x="104031" y="59326"/>
                </a:lnTo>
                <a:close/>
                <a:moveTo>
                  <a:pt x="121109" y="59326"/>
                </a:moveTo>
                <a:lnTo>
                  <a:pt x="121109" y="67586"/>
                </a:lnTo>
                <a:lnTo>
                  <a:pt x="112681" y="67586"/>
                </a:lnTo>
                <a:lnTo>
                  <a:pt x="112681" y="59326"/>
                </a:lnTo>
                <a:close/>
                <a:moveTo>
                  <a:pt x="129760" y="59326"/>
                </a:moveTo>
                <a:lnTo>
                  <a:pt x="129760" y="67586"/>
                </a:lnTo>
                <a:lnTo>
                  <a:pt x="121332" y="67586"/>
                </a:lnTo>
                <a:lnTo>
                  <a:pt x="121332" y="59326"/>
                </a:lnTo>
                <a:close/>
                <a:moveTo>
                  <a:pt x="138410" y="59326"/>
                </a:moveTo>
                <a:lnTo>
                  <a:pt x="138410" y="67586"/>
                </a:lnTo>
                <a:lnTo>
                  <a:pt x="129983" y="67586"/>
                </a:lnTo>
                <a:lnTo>
                  <a:pt x="129983" y="59326"/>
                </a:lnTo>
                <a:close/>
                <a:moveTo>
                  <a:pt x="147117" y="59326"/>
                </a:moveTo>
                <a:lnTo>
                  <a:pt x="147117" y="67586"/>
                </a:lnTo>
                <a:lnTo>
                  <a:pt x="138633" y="67586"/>
                </a:lnTo>
                <a:lnTo>
                  <a:pt x="138633" y="59326"/>
                </a:lnTo>
                <a:close/>
                <a:moveTo>
                  <a:pt x="155767" y="59326"/>
                </a:moveTo>
                <a:lnTo>
                  <a:pt x="155767" y="67586"/>
                </a:lnTo>
                <a:lnTo>
                  <a:pt x="147340" y="67586"/>
                </a:lnTo>
                <a:lnTo>
                  <a:pt x="147340" y="59326"/>
                </a:lnTo>
                <a:close/>
                <a:moveTo>
                  <a:pt x="164418" y="59326"/>
                </a:moveTo>
                <a:lnTo>
                  <a:pt x="164418" y="67586"/>
                </a:lnTo>
                <a:lnTo>
                  <a:pt x="155990" y="67586"/>
                </a:lnTo>
                <a:lnTo>
                  <a:pt x="155990" y="59326"/>
                </a:lnTo>
                <a:close/>
                <a:moveTo>
                  <a:pt x="173069" y="59326"/>
                </a:moveTo>
                <a:lnTo>
                  <a:pt x="173069" y="67586"/>
                </a:lnTo>
                <a:lnTo>
                  <a:pt x="164641" y="67586"/>
                </a:lnTo>
                <a:lnTo>
                  <a:pt x="164641" y="59326"/>
                </a:lnTo>
                <a:close/>
                <a:moveTo>
                  <a:pt x="181719" y="59326"/>
                </a:moveTo>
                <a:lnTo>
                  <a:pt x="181719" y="67586"/>
                </a:lnTo>
                <a:lnTo>
                  <a:pt x="173292" y="67586"/>
                </a:lnTo>
                <a:lnTo>
                  <a:pt x="173292" y="59326"/>
                </a:lnTo>
                <a:close/>
                <a:moveTo>
                  <a:pt x="190370" y="59326"/>
                </a:moveTo>
                <a:lnTo>
                  <a:pt x="190370" y="67586"/>
                </a:lnTo>
                <a:lnTo>
                  <a:pt x="181942" y="67586"/>
                </a:lnTo>
                <a:lnTo>
                  <a:pt x="181942" y="59326"/>
                </a:lnTo>
                <a:close/>
                <a:moveTo>
                  <a:pt x="199020" y="59326"/>
                </a:moveTo>
                <a:lnTo>
                  <a:pt x="199020" y="67586"/>
                </a:lnTo>
                <a:lnTo>
                  <a:pt x="190593" y="67586"/>
                </a:lnTo>
                <a:lnTo>
                  <a:pt x="190593" y="59326"/>
                </a:lnTo>
                <a:close/>
                <a:moveTo>
                  <a:pt x="207727" y="59326"/>
                </a:moveTo>
                <a:lnTo>
                  <a:pt x="207727" y="67586"/>
                </a:lnTo>
                <a:lnTo>
                  <a:pt x="199244" y="67586"/>
                </a:lnTo>
                <a:lnTo>
                  <a:pt x="199244" y="59326"/>
                </a:lnTo>
                <a:close/>
                <a:moveTo>
                  <a:pt x="216377" y="59326"/>
                </a:moveTo>
                <a:lnTo>
                  <a:pt x="216377" y="67586"/>
                </a:lnTo>
                <a:lnTo>
                  <a:pt x="207950" y="67586"/>
                </a:lnTo>
                <a:lnTo>
                  <a:pt x="207950" y="59326"/>
                </a:lnTo>
                <a:close/>
                <a:moveTo>
                  <a:pt x="225028" y="59326"/>
                </a:moveTo>
                <a:lnTo>
                  <a:pt x="225028" y="67586"/>
                </a:lnTo>
                <a:lnTo>
                  <a:pt x="216601" y="67586"/>
                </a:lnTo>
                <a:lnTo>
                  <a:pt x="216601" y="59326"/>
                </a:lnTo>
                <a:close/>
                <a:moveTo>
                  <a:pt x="233679" y="59326"/>
                </a:moveTo>
                <a:lnTo>
                  <a:pt x="233679" y="67586"/>
                </a:lnTo>
                <a:lnTo>
                  <a:pt x="225251" y="67586"/>
                </a:lnTo>
                <a:lnTo>
                  <a:pt x="225251" y="59326"/>
                </a:lnTo>
                <a:close/>
                <a:moveTo>
                  <a:pt x="242329" y="59326"/>
                </a:moveTo>
                <a:lnTo>
                  <a:pt x="242329" y="67586"/>
                </a:lnTo>
                <a:lnTo>
                  <a:pt x="233902" y="67586"/>
                </a:lnTo>
                <a:lnTo>
                  <a:pt x="233902" y="59326"/>
                </a:lnTo>
                <a:close/>
                <a:moveTo>
                  <a:pt x="250980" y="59326"/>
                </a:moveTo>
                <a:lnTo>
                  <a:pt x="250980" y="67586"/>
                </a:lnTo>
                <a:lnTo>
                  <a:pt x="242553" y="67586"/>
                </a:lnTo>
                <a:lnTo>
                  <a:pt x="242553" y="59326"/>
                </a:lnTo>
                <a:close/>
                <a:moveTo>
                  <a:pt x="259686" y="59326"/>
                </a:moveTo>
                <a:lnTo>
                  <a:pt x="259686" y="67586"/>
                </a:lnTo>
                <a:lnTo>
                  <a:pt x="251203" y="67586"/>
                </a:lnTo>
                <a:lnTo>
                  <a:pt x="251203" y="59326"/>
                </a:lnTo>
                <a:close/>
                <a:moveTo>
                  <a:pt x="268337" y="59326"/>
                </a:moveTo>
                <a:lnTo>
                  <a:pt x="268337" y="67586"/>
                </a:lnTo>
                <a:lnTo>
                  <a:pt x="259910" y="67586"/>
                </a:lnTo>
                <a:lnTo>
                  <a:pt x="259910" y="59326"/>
                </a:lnTo>
                <a:close/>
                <a:moveTo>
                  <a:pt x="276988" y="59326"/>
                </a:moveTo>
                <a:lnTo>
                  <a:pt x="276988" y="67586"/>
                </a:lnTo>
                <a:lnTo>
                  <a:pt x="268560" y="67586"/>
                </a:lnTo>
                <a:lnTo>
                  <a:pt x="268560" y="59326"/>
                </a:lnTo>
                <a:close/>
                <a:moveTo>
                  <a:pt x="17190" y="67810"/>
                </a:moveTo>
                <a:lnTo>
                  <a:pt x="17190" y="76014"/>
                </a:lnTo>
                <a:lnTo>
                  <a:pt x="8762" y="76014"/>
                </a:lnTo>
                <a:lnTo>
                  <a:pt x="8762" y="67810"/>
                </a:lnTo>
                <a:close/>
                <a:moveTo>
                  <a:pt x="25840" y="67810"/>
                </a:moveTo>
                <a:lnTo>
                  <a:pt x="25840" y="76014"/>
                </a:lnTo>
                <a:lnTo>
                  <a:pt x="17413" y="76014"/>
                </a:lnTo>
                <a:lnTo>
                  <a:pt x="17413" y="67810"/>
                </a:lnTo>
                <a:close/>
                <a:moveTo>
                  <a:pt x="34547" y="67810"/>
                </a:moveTo>
                <a:lnTo>
                  <a:pt x="34547" y="76014"/>
                </a:lnTo>
                <a:lnTo>
                  <a:pt x="26064" y="76014"/>
                </a:lnTo>
                <a:lnTo>
                  <a:pt x="26064" y="67810"/>
                </a:lnTo>
                <a:close/>
                <a:moveTo>
                  <a:pt x="43197" y="67810"/>
                </a:moveTo>
                <a:lnTo>
                  <a:pt x="43197" y="76014"/>
                </a:lnTo>
                <a:lnTo>
                  <a:pt x="34770" y="76014"/>
                </a:lnTo>
                <a:lnTo>
                  <a:pt x="34770" y="67810"/>
                </a:lnTo>
                <a:close/>
                <a:moveTo>
                  <a:pt x="51848" y="67810"/>
                </a:moveTo>
                <a:lnTo>
                  <a:pt x="51848" y="76014"/>
                </a:lnTo>
                <a:lnTo>
                  <a:pt x="43421" y="76014"/>
                </a:lnTo>
                <a:lnTo>
                  <a:pt x="43421" y="67810"/>
                </a:lnTo>
                <a:close/>
                <a:moveTo>
                  <a:pt x="60499" y="67810"/>
                </a:moveTo>
                <a:lnTo>
                  <a:pt x="60499" y="76014"/>
                </a:lnTo>
                <a:lnTo>
                  <a:pt x="52071" y="76014"/>
                </a:lnTo>
                <a:lnTo>
                  <a:pt x="52071" y="67810"/>
                </a:lnTo>
                <a:close/>
                <a:moveTo>
                  <a:pt x="69149" y="67810"/>
                </a:moveTo>
                <a:lnTo>
                  <a:pt x="69149" y="76014"/>
                </a:lnTo>
                <a:lnTo>
                  <a:pt x="60722" y="76014"/>
                </a:lnTo>
                <a:lnTo>
                  <a:pt x="60722" y="67810"/>
                </a:lnTo>
                <a:close/>
                <a:moveTo>
                  <a:pt x="77800" y="67810"/>
                </a:moveTo>
                <a:lnTo>
                  <a:pt x="77800" y="76014"/>
                </a:lnTo>
                <a:lnTo>
                  <a:pt x="69373" y="76014"/>
                </a:lnTo>
                <a:lnTo>
                  <a:pt x="69373" y="67810"/>
                </a:lnTo>
                <a:close/>
                <a:moveTo>
                  <a:pt x="86506" y="67810"/>
                </a:moveTo>
                <a:lnTo>
                  <a:pt x="86506" y="76014"/>
                </a:lnTo>
                <a:lnTo>
                  <a:pt x="78023" y="76014"/>
                </a:lnTo>
                <a:lnTo>
                  <a:pt x="78023" y="67810"/>
                </a:lnTo>
                <a:close/>
                <a:moveTo>
                  <a:pt x="95157" y="67810"/>
                </a:moveTo>
                <a:lnTo>
                  <a:pt x="95157" y="76014"/>
                </a:lnTo>
                <a:lnTo>
                  <a:pt x="86730" y="76014"/>
                </a:lnTo>
                <a:lnTo>
                  <a:pt x="86730" y="67810"/>
                </a:lnTo>
                <a:close/>
                <a:moveTo>
                  <a:pt x="103808" y="67810"/>
                </a:moveTo>
                <a:lnTo>
                  <a:pt x="103808" y="76014"/>
                </a:lnTo>
                <a:lnTo>
                  <a:pt x="95380" y="76014"/>
                </a:lnTo>
                <a:lnTo>
                  <a:pt x="95380" y="67810"/>
                </a:lnTo>
                <a:close/>
                <a:moveTo>
                  <a:pt x="112458" y="67810"/>
                </a:moveTo>
                <a:lnTo>
                  <a:pt x="112458" y="76014"/>
                </a:lnTo>
                <a:lnTo>
                  <a:pt x="104031" y="76014"/>
                </a:lnTo>
                <a:lnTo>
                  <a:pt x="104031" y="67810"/>
                </a:lnTo>
                <a:close/>
                <a:moveTo>
                  <a:pt x="121109" y="67810"/>
                </a:moveTo>
                <a:lnTo>
                  <a:pt x="121109" y="76014"/>
                </a:lnTo>
                <a:lnTo>
                  <a:pt x="112681" y="76014"/>
                </a:lnTo>
                <a:lnTo>
                  <a:pt x="112681" y="67810"/>
                </a:lnTo>
                <a:close/>
                <a:moveTo>
                  <a:pt x="129760" y="67810"/>
                </a:moveTo>
                <a:lnTo>
                  <a:pt x="129760" y="76014"/>
                </a:lnTo>
                <a:lnTo>
                  <a:pt x="121332" y="76014"/>
                </a:lnTo>
                <a:lnTo>
                  <a:pt x="121332" y="67810"/>
                </a:lnTo>
                <a:close/>
                <a:moveTo>
                  <a:pt x="138410" y="67810"/>
                </a:moveTo>
                <a:lnTo>
                  <a:pt x="138410" y="76014"/>
                </a:lnTo>
                <a:lnTo>
                  <a:pt x="129983" y="76014"/>
                </a:lnTo>
                <a:lnTo>
                  <a:pt x="129983" y="67810"/>
                </a:lnTo>
                <a:close/>
                <a:moveTo>
                  <a:pt x="147117" y="67810"/>
                </a:moveTo>
                <a:lnTo>
                  <a:pt x="147117" y="76014"/>
                </a:lnTo>
                <a:lnTo>
                  <a:pt x="138633" y="76014"/>
                </a:lnTo>
                <a:lnTo>
                  <a:pt x="138633" y="67810"/>
                </a:lnTo>
                <a:close/>
                <a:moveTo>
                  <a:pt x="155767" y="67810"/>
                </a:moveTo>
                <a:lnTo>
                  <a:pt x="155767" y="76014"/>
                </a:lnTo>
                <a:lnTo>
                  <a:pt x="147340" y="76014"/>
                </a:lnTo>
                <a:lnTo>
                  <a:pt x="147340" y="67810"/>
                </a:lnTo>
                <a:close/>
                <a:moveTo>
                  <a:pt x="164418" y="67810"/>
                </a:moveTo>
                <a:lnTo>
                  <a:pt x="164418" y="76014"/>
                </a:lnTo>
                <a:lnTo>
                  <a:pt x="155990" y="76014"/>
                </a:lnTo>
                <a:lnTo>
                  <a:pt x="155990" y="67810"/>
                </a:lnTo>
                <a:close/>
                <a:moveTo>
                  <a:pt x="173069" y="67810"/>
                </a:moveTo>
                <a:lnTo>
                  <a:pt x="173069" y="76014"/>
                </a:lnTo>
                <a:lnTo>
                  <a:pt x="164641" y="76014"/>
                </a:lnTo>
                <a:lnTo>
                  <a:pt x="164641" y="67810"/>
                </a:lnTo>
                <a:close/>
                <a:moveTo>
                  <a:pt x="181719" y="67810"/>
                </a:moveTo>
                <a:lnTo>
                  <a:pt x="181719" y="76014"/>
                </a:lnTo>
                <a:lnTo>
                  <a:pt x="173292" y="76014"/>
                </a:lnTo>
                <a:lnTo>
                  <a:pt x="173292" y="67810"/>
                </a:lnTo>
                <a:close/>
                <a:moveTo>
                  <a:pt x="190370" y="67810"/>
                </a:moveTo>
                <a:lnTo>
                  <a:pt x="190370" y="76014"/>
                </a:lnTo>
                <a:lnTo>
                  <a:pt x="181942" y="76014"/>
                </a:lnTo>
                <a:lnTo>
                  <a:pt x="181942" y="67810"/>
                </a:lnTo>
                <a:close/>
                <a:moveTo>
                  <a:pt x="199020" y="67810"/>
                </a:moveTo>
                <a:lnTo>
                  <a:pt x="199020" y="76014"/>
                </a:lnTo>
                <a:lnTo>
                  <a:pt x="190593" y="76014"/>
                </a:lnTo>
                <a:lnTo>
                  <a:pt x="190593" y="67810"/>
                </a:lnTo>
                <a:close/>
                <a:moveTo>
                  <a:pt x="207727" y="67810"/>
                </a:moveTo>
                <a:lnTo>
                  <a:pt x="207727" y="76014"/>
                </a:lnTo>
                <a:lnTo>
                  <a:pt x="199244" y="76014"/>
                </a:lnTo>
                <a:lnTo>
                  <a:pt x="199244" y="67810"/>
                </a:lnTo>
                <a:close/>
                <a:moveTo>
                  <a:pt x="216377" y="67810"/>
                </a:moveTo>
                <a:lnTo>
                  <a:pt x="216377" y="76014"/>
                </a:lnTo>
                <a:lnTo>
                  <a:pt x="207950" y="76014"/>
                </a:lnTo>
                <a:lnTo>
                  <a:pt x="207950" y="67810"/>
                </a:lnTo>
                <a:close/>
                <a:moveTo>
                  <a:pt x="225028" y="67810"/>
                </a:moveTo>
                <a:lnTo>
                  <a:pt x="225028" y="76014"/>
                </a:lnTo>
                <a:lnTo>
                  <a:pt x="216601" y="76014"/>
                </a:lnTo>
                <a:lnTo>
                  <a:pt x="216601" y="67810"/>
                </a:lnTo>
                <a:close/>
                <a:moveTo>
                  <a:pt x="233679" y="67810"/>
                </a:moveTo>
                <a:lnTo>
                  <a:pt x="233679" y="76014"/>
                </a:lnTo>
                <a:lnTo>
                  <a:pt x="225251" y="76014"/>
                </a:lnTo>
                <a:lnTo>
                  <a:pt x="225251" y="67810"/>
                </a:lnTo>
                <a:close/>
                <a:moveTo>
                  <a:pt x="242329" y="67810"/>
                </a:moveTo>
                <a:lnTo>
                  <a:pt x="242329" y="76014"/>
                </a:lnTo>
                <a:lnTo>
                  <a:pt x="233902" y="76014"/>
                </a:lnTo>
                <a:lnTo>
                  <a:pt x="233902" y="67810"/>
                </a:lnTo>
                <a:close/>
                <a:moveTo>
                  <a:pt x="250980" y="67810"/>
                </a:moveTo>
                <a:lnTo>
                  <a:pt x="250980" y="76014"/>
                </a:lnTo>
                <a:lnTo>
                  <a:pt x="242553" y="76014"/>
                </a:lnTo>
                <a:lnTo>
                  <a:pt x="242553" y="67810"/>
                </a:lnTo>
                <a:close/>
                <a:moveTo>
                  <a:pt x="259686" y="67810"/>
                </a:moveTo>
                <a:lnTo>
                  <a:pt x="259686" y="76014"/>
                </a:lnTo>
                <a:lnTo>
                  <a:pt x="251203" y="76014"/>
                </a:lnTo>
                <a:lnTo>
                  <a:pt x="251203" y="67810"/>
                </a:lnTo>
                <a:close/>
                <a:moveTo>
                  <a:pt x="268337" y="67810"/>
                </a:moveTo>
                <a:lnTo>
                  <a:pt x="268337" y="76014"/>
                </a:lnTo>
                <a:lnTo>
                  <a:pt x="259910" y="76014"/>
                </a:lnTo>
                <a:lnTo>
                  <a:pt x="259910" y="67810"/>
                </a:lnTo>
                <a:close/>
                <a:moveTo>
                  <a:pt x="276988" y="67810"/>
                </a:moveTo>
                <a:lnTo>
                  <a:pt x="276988" y="76014"/>
                </a:lnTo>
                <a:lnTo>
                  <a:pt x="268560" y="76014"/>
                </a:lnTo>
                <a:lnTo>
                  <a:pt x="268560" y="67810"/>
                </a:lnTo>
                <a:close/>
                <a:moveTo>
                  <a:pt x="17190" y="76237"/>
                </a:moveTo>
                <a:lnTo>
                  <a:pt x="17190" y="84497"/>
                </a:lnTo>
                <a:lnTo>
                  <a:pt x="8762" y="84497"/>
                </a:lnTo>
                <a:lnTo>
                  <a:pt x="8762" y="76237"/>
                </a:lnTo>
                <a:close/>
                <a:moveTo>
                  <a:pt x="25840" y="76237"/>
                </a:moveTo>
                <a:lnTo>
                  <a:pt x="25840" y="84497"/>
                </a:lnTo>
                <a:lnTo>
                  <a:pt x="17413" y="84497"/>
                </a:lnTo>
                <a:lnTo>
                  <a:pt x="17413" y="76237"/>
                </a:lnTo>
                <a:close/>
                <a:moveTo>
                  <a:pt x="34547" y="76237"/>
                </a:moveTo>
                <a:lnTo>
                  <a:pt x="34547" y="84497"/>
                </a:lnTo>
                <a:lnTo>
                  <a:pt x="26064" y="84497"/>
                </a:lnTo>
                <a:lnTo>
                  <a:pt x="26064" y="76237"/>
                </a:lnTo>
                <a:close/>
                <a:moveTo>
                  <a:pt x="43197" y="76237"/>
                </a:moveTo>
                <a:lnTo>
                  <a:pt x="43197" y="84497"/>
                </a:lnTo>
                <a:lnTo>
                  <a:pt x="34770" y="84497"/>
                </a:lnTo>
                <a:lnTo>
                  <a:pt x="34770" y="76237"/>
                </a:lnTo>
                <a:close/>
                <a:moveTo>
                  <a:pt x="51848" y="76237"/>
                </a:moveTo>
                <a:lnTo>
                  <a:pt x="51848" y="84497"/>
                </a:lnTo>
                <a:lnTo>
                  <a:pt x="43421" y="84497"/>
                </a:lnTo>
                <a:lnTo>
                  <a:pt x="43421" y="76237"/>
                </a:lnTo>
                <a:close/>
                <a:moveTo>
                  <a:pt x="60499" y="76237"/>
                </a:moveTo>
                <a:lnTo>
                  <a:pt x="60499" y="84497"/>
                </a:lnTo>
                <a:lnTo>
                  <a:pt x="52071" y="84497"/>
                </a:lnTo>
                <a:lnTo>
                  <a:pt x="52071" y="76237"/>
                </a:lnTo>
                <a:close/>
                <a:moveTo>
                  <a:pt x="69149" y="76237"/>
                </a:moveTo>
                <a:lnTo>
                  <a:pt x="69149" y="84497"/>
                </a:lnTo>
                <a:lnTo>
                  <a:pt x="60722" y="84497"/>
                </a:lnTo>
                <a:lnTo>
                  <a:pt x="60722" y="76237"/>
                </a:lnTo>
                <a:close/>
                <a:moveTo>
                  <a:pt x="77800" y="76237"/>
                </a:moveTo>
                <a:lnTo>
                  <a:pt x="77800" y="84497"/>
                </a:lnTo>
                <a:lnTo>
                  <a:pt x="69373" y="84497"/>
                </a:lnTo>
                <a:lnTo>
                  <a:pt x="69373" y="76237"/>
                </a:lnTo>
                <a:close/>
                <a:moveTo>
                  <a:pt x="86506" y="76237"/>
                </a:moveTo>
                <a:lnTo>
                  <a:pt x="86506" y="84497"/>
                </a:lnTo>
                <a:lnTo>
                  <a:pt x="78023" y="84497"/>
                </a:lnTo>
                <a:lnTo>
                  <a:pt x="78023" y="76237"/>
                </a:lnTo>
                <a:close/>
                <a:moveTo>
                  <a:pt x="95157" y="76237"/>
                </a:moveTo>
                <a:lnTo>
                  <a:pt x="95157" y="84497"/>
                </a:lnTo>
                <a:lnTo>
                  <a:pt x="86730" y="84497"/>
                </a:lnTo>
                <a:lnTo>
                  <a:pt x="86730" y="76237"/>
                </a:lnTo>
                <a:close/>
                <a:moveTo>
                  <a:pt x="103808" y="76237"/>
                </a:moveTo>
                <a:lnTo>
                  <a:pt x="103808" y="84497"/>
                </a:lnTo>
                <a:lnTo>
                  <a:pt x="95380" y="84497"/>
                </a:lnTo>
                <a:lnTo>
                  <a:pt x="95380" y="76237"/>
                </a:lnTo>
                <a:close/>
                <a:moveTo>
                  <a:pt x="112458" y="76237"/>
                </a:moveTo>
                <a:lnTo>
                  <a:pt x="112458" y="84497"/>
                </a:lnTo>
                <a:lnTo>
                  <a:pt x="104031" y="84497"/>
                </a:lnTo>
                <a:lnTo>
                  <a:pt x="104031" y="76237"/>
                </a:lnTo>
                <a:close/>
                <a:moveTo>
                  <a:pt x="121109" y="76237"/>
                </a:moveTo>
                <a:lnTo>
                  <a:pt x="121109" y="84497"/>
                </a:lnTo>
                <a:lnTo>
                  <a:pt x="112681" y="84497"/>
                </a:lnTo>
                <a:lnTo>
                  <a:pt x="112681" y="76237"/>
                </a:lnTo>
                <a:close/>
                <a:moveTo>
                  <a:pt x="129760" y="76237"/>
                </a:moveTo>
                <a:lnTo>
                  <a:pt x="129760" y="84497"/>
                </a:lnTo>
                <a:lnTo>
                  <a:pt x="121332" y="84497"/>
                </a:lnTo>
                <a:lnTo>
                  <a:pt x="121332" y="76237"/>
                </a:lnTo>
                <a:close/>
                <a:moveTo>
                  <a:pt x="138410" y="76237"/>
                </a:moveTo>
                <a:lnTo>
                  <a:pt x="138410" y="84497"/>
                </a:lnTo>
                <a:lnTo>
                  <a:pt x="129983" y="84497"/>
                </a:lnTo>
                <a:lnTo>
                  <a:pt x="129983" y="76237"/>
                </a:lnTo>
                <a:close/>
                <a:moveTo>
                  <a:pt x="147117" y="76237"/>
                </a:moveTo>
                <a:lnTo>
                  <a:pt x="147117" y="84497"/>
                </a:lnTo>
                <a:lnTo>
                  <a:pt x="138633" y="84497"/>
                </a:lnTo>
                <a:lnTo>
                  <a:pt x="138633" y="76237"/>
                </a:lnTo>
                <a:close/>
                <a:moveTo>
                  <a:pt x="155767" y="76237"/>
                </a:moveTo>
                <a:lnTo>
                  <a:pt x="155767" y="84497"/>
                </a:lnTo>
                <a:lnTo>
                  <a:pt x="147340" y="84497"/>
                </a:lnTo>
                <a:lnTo>
                  <a:pt x="147340" y="76237"/>
                </a:lnTo>
                <a:close/>
                <a:moveTo>
                  <a:pt x="164418" y="76237"/>
                </a:moveTo>
                <a:lnTo>
                  <a:pt x="164418" y="84497"/>
                </a:lnTo>
                <a:lnTo>
                  <a:pt x="155990" y="84497"/>
                </a:lnTo>
                <a:lnTo>
                  <a:pt x="155990" y="76237"/>
                </a:lnTo>
                <a:close/>
                <a:moveTo>
                  <a:pt x="173069" y="76237"/>
                </a:moveTo>
                <a:lnTo>
                  <a:pt x="173069" y="84497"/>
                </a:lnTo>
                <a:lnTo>
                  <a:pt x="164641" y="84497"/>
                </a:lnTo>
                <a:lnTo>
                  <a:pt x="164641" y="76237"/>
                </a:lnTo>
                <a:close/>
                <a:moveTo>
                  <a:pt x="181719" y="76237"/>
                </a:moveTo>
                <a:lnTo>
                  <a:pt x="181719" y="84497"/>
                </a:lnTo>
                <a:lnTo>
                  <a:pt x="173292" y="84497"/>
                </a:lnTo>
                <a:lnTo>
                  <a:pt x="173292" y="76237"/>
                </a:lnTo>
                <a:close/>
                <a:moveTo>
                  <a:pt x="190370" y="76237"/>
                </a:moveTo>
                <a:lnTo>
                  <a:pt x="190370" y="84497"/>
                </a:lnTo>
                <a:lnTo>
                  <a:pt x="181942" y="84497"/>
                </a:lnTo>
                <a:lnTo>
                  <a:pt x="181942" y="76237"/>
                </a:lnTo>
                <a:close/>
                <a:moveTo>
                  <a:pt x="199020" y="76237"/>
                </a:moveTo>
                <a:lnTo>
                  <a:pt x="199020" y="84497"/>
                </a:lnTo>
                <a:lnTo>
                  <a:pt x="190593" y="84497"/>
                </a:lnTo>
                <a:lnTo>
                  <a:pt x="190593" y="76237"/>
                </a:lnTo>
                <a:close/>
                <a:moveTo>
                  <a:pt x="207727" y="76237"/>
                </a:moveTo>
                <a:lnTo>
                  <a:pt x="207727" y="84497"/>
                </a:lnTo>
                <a:lnTo>
                  <a:pt x="199244" y="84497"/>
                </a:lnTo>
                <a:lnTo>
                  <a:pt x="199244" y="76237"/>
                </a:lnTo>
                <a:close/>
                <a:moveTo>
                  <a:pt x="216377" y="76237"/>
                </a:moveTo>
                <a:lnTo>
                  <a:pt x="216377" y="84497"/>
                </a:lnTo>
                <a:lnTo>
                  <a:pt x="207950" y="84497"/>
                </a:lnTo>
                <a:lnTo>
                  <a:pt x="207950" y="76237"/>
                </a:lnTo>
                <a:close/>
                <a:moveTo>
                  <a:pt x="225028" y="76237"/>
                </a:moveTo>
                <a:lnTo>
                  <a:pt x="225028" y="84497"/>
                </a:lnTo>
                <a:lnTo>
                  <a:pt x="216601" y="84497"/>
                </a:lnTo>
                <a:lnTo>
                  <a:pt x="216601" y="76237"/>
                </a:lnTo>
                <a:close/>
                <a:moveTo>
                  <a:pt x="233679" y="76237"/>
                </a:moveTo>
                <a:lnTo>
                  <a:pt x="233679" y="84497"/>
                </a:lnTo>
                <a:lnTo>
                  <a:pt x="225251" y="84497"/>
                </a:lnTo>
                <a:lnTo>
                  <a:pt x="225251" y="76237"/>
                </a:lnTo>
                <a:close/>
                <a:moveTo>
                  <a:pt x="242329" y="76237"/>
                </a:moveTo>
                <a:lnTo>
                  <a:pt x="242329" y="84497"/>
                </a:lnTo>
                <a:lnTo>
                  <a:pt x="233902" y="84497"/>
                </a:lnTo>
                <a:lnTo>
                  <a:pt x="233902" y="76237"/>
                </a:lnTo>
                <a:close/>
                <a:moveTo>
                  <a:pt x="250980" y="76237"/>
                </a:moveTo>
                <a:lnTo>
                  <a:pt x="250980" y="84497"/>
                </a:lnTo>
                <a:lnTo>
                  <a:pt x="242553" y="84497"/>
                </a:lnTo>
                <a:lnTo>
                  <a:pt x="242553" y="76237"/>
                </a:lnTo>
                <a:close/>
                <a:moveTo>
                  <a:pt x="259686" y="76237"/>
                </a:moveTo>
                <a:lnTo>
                  <a:pt x="259686" y="84497"/>
                </a:lnTo>
                <a:lnTo>
                  <a:pt x="251203" y="84497"/>
                </a:lnTo>
                <a:lnTo>
                  <a:pt x="251203" y="76237"/>
                </a:lnTo>
                <a:close/>
                <a:moveTo>
                  <a:pt x="268337" y="76237"/>
                </a:moveTo>
                <a:lnTo>
                  <a:pt x="268337" y="84497"/>
                </a:lnTo>
                <a:lnTo>
                  <a:pt x="259910" y="84497"/>
                </a:lnTo>
                <a:lnTo>
                  <a:pt x="259910" y="76237"/>
                </a:lnTo>
                <a:close/>
                <a:moveTo>
                  <a:pt x="276988" y="76237"/>
                </a:moveTo>
                <a:lnTo>
                  <a:pt x="276988" y="84497"/>
                </a:lnTo>
                <a:lnTo>
                  <a:pt x="268560" y="84497"/>
                </a:lnTo>
                <a:lnTo>
                  <a:pt x="268560" y="76237"/>
                </a:lnTo>
                <a:close/>
                <a:moveTo>
                  <a:pt x="17190" y="84720"/>
                </a:moveTo>
                <a:lnTo>
                  <a:pt x="17190" y="92924"/>
                </a:lnTo>
                <a:lnTo>
                  <a:pt x="8762" y="92924"/>
                </a:lnTo>
                <a:lnTo>
                  <a:pt x="8762" y="84720"/>
                </a:lnTo>
                <a:close/>
                <a:moveTo>
                  <a:pt x="25840" y="84720"/>
                </a:moveTo>
                <a:lnTo>
                  <a:pt x="25840" y="92924"/>
                </a:lnTo>
                <a:lnTo>
                  <a:pt x="17413" y="92924"/>
                </a:lnTo>
                <a:lnTo>
                  <a:pt x="17413" y="84720"/>
                </a:lnTo>
                <a:close/>
                <a:moveTo>
                  <a:pt x="34547" y="84720"/>
                </a:moveTo>
                <a:lnTo>
                  <a:pt x="34547" y="92924"/>
                </a:lnTo>
                <a:lnTo>
                  <a:pt x="26064" y="92924"/>
                </a:lnTo>
                <a:lnTo>
                  <a:pt x="26064" y="84720"/>
                </a:lnTo>
                <a:close/>
                <a:moveTo>
                  <a:pt x="43197" y="84720"/>
                </a:moveTo>
                <a:lnTo>
                  <a:pt x="43197" y="92924"/>
                </a:lnTo>
                <a:lnTo>
                  <a:pt x="34770" y="92924"/>
                </a:lnTo>
                <a:lnTo>
                  <a:pt x="34770" y="84720"/>
                </a:lnTo>
                <a:close/>
                <a:moveTo>
                  <a:pt x="51848" y="84720"/>
                </a:moveTo>
                <a:lnTo>
                  <a:pt x="51848" y="92924"/>
                </a:lnTo>
                <a:lnTo>
                  <a:pt x="43421" y="92924"/>
                </a:lnTo>
                <a:lnTo>
                  <a:pt x="43421" y="84720"/>
                </a:lnTo>
                <a:close/>
                <a:moveTo>
                  <a:pt x="60499" y="84720"/>
                </a:moveTo>
                <a:lnTo>
                  <a:pt x="60499" y="92924"/>
                </a:lnTo>
                <a:lnTo>
                  <a:pt x="52071" y="92924"/>
                </a:lnTo>
                <a:lnTo>
                  <a:pt x="52071" y="84720"/>
                </a:lnTo>
                <a:close/>
                <a:moveTo>
                  <a:pt x="69149" y="84720"/>
                </a:moveTo>
                <a:lnTo>
                  <a:pt x="69149" y="92924"/>
                </a:lnTo>
                <a:lnTo>
                  <a:pt x="60722" y="92924"/>
                </a:lnTo>
                <a:lnTo>
                  <a:pt x="60722" y="84720"/>
                </a:lnTo>
                <a:close/>
                <a:moveTo>
                  <a:pt x="77800" y="84720"/>
                </a:moveTo>
                <a:lnTo>
                  <a:pt x="77800" y="92924"/>
                </a:lnTo>
                <a:lnTo>
                  <a:pt x="69373" y="92924"/>
                </a:lnTo>
                <a:lnTo>
                  <a:pt x="69373" y="84720"/>
                </a:lnTo>
                <a:close/>
                <a:moveTo>
                  <a:pt x="86506" y="84720"/>
                </a:moveTo>
                <a:lnTo>
                  <a:pt x="86506" y="92924"/>
                </a:lnTo>
                <a:lnTo>
                  <a:pt x="78023" y="92924"/>
                </a:lnTo>
                <a:lnTo>
                  <a:pt x="78023" y="84720"/>
                </a:lnTo>
                <a:close/>
                <a:moveTo>
                  <a:pt x="95157" y="84720"/>
                </a:moveTo>
                <a:lnTo>
                  <a:pt x="95157" y="92924"/>
                </a:lnTo>
                <a:lnTo>
                  <a:pt x="86730" y="92924"/>
                </a:lnTo>
                <a:lnTo>
                  <a:pt x="86730" y="84720"/>
                </a:lnTo>
                <a:close/>
                <a:moveTo>
                  <a:pt x="103808" y="84720"/>
                </a:moveTo>
                <a:lnTo>
                  <a:pt x="103808" y="92924"/>
                </a:lnTo>
                <a:lnTo>
                  <a:pt x="95380" y="92924"/>
                </a:lnTo>
                <a:lnTo>
                  <a:pt x="95380" y="84720"/>
                </a:lnTo>
                <a:close/>
                <a:moveTo>
                  <a:pt x="112458" y="84720"/>
                </a:moveTo>
                <a:lnTo>
                  <a:pt x="112458" y="92924"/>
                </a:lnTo>
                <a:lnTo>
                  <a:pt x="104031" y="92924"/>
                </a:lnTo>
                <a:lnTo>
                  <a:pt x="104031" y="84720"/>
                </a:lnTo>
                <a:close/>
                <a:moveTo>
                  <a:pt x="121109" y="84720"/>
                </a:moveTo>
                <a:lnTo>
                  <a:pt x="121109" y="92924"/>
                </a:lnTo>
                <a:lnTo>
                  <a:pt x="112681" y="92924"/>
                </a:lnTo>
                <a:lnTo>
                  <a:pt x="112681" y="84720"/>
                </a:lnTo>
                <a:close/>
                <a:moveTo>
                  <a:pt x="129760" y="84720"/>
                </a:moveTo>
                <a:lnTo>
                  <a:pt x="129760" y="92924"/>
                </a:lnTo>
                <a:lnTo>
                  <a:pt x="121332" y="92924"/>
                </a:lnTo>
                <a:lnTo>
                  <a:pt x="121332" y="84720"/>
                </a:lnTo>
                <a:close/>
                <a:moveTo>
                  <a:pt x="138410" y="84720"/>
                </a:moveTo>
                <a:lnTo>
                  <a:pt x="138410" y="92924"/>
                </a:lnTo>
                <a:lnTo>
                  <a:pt x="129983" y="92924"/>
                </a:lnTo>
                <a:lnTo>
                  <a:pt x="129983" y="84720"/>
                </a:lnTo>
                <a:close/>
                <a:moveTo>
                  <a:pt x="147117" y="84720"/>
                </a:moveTo>
                <a:lnTo>
                  <a:pt x="147117" y="92924"/>
                </a:lnTo>
                <a:lnTo>
                  <a:pt x="138633" y="92924"/>
                </a:lnTo>
                <a:lnTo>
                  <a:pt x="138633" y="84720"/>
                </a:lnTo>
                <a:close/>
                <a:moveTo>
                  <a:pt x="155767" y="84720"/>
                </a:moveTo>
                <a:lnTo>
                  <a:pt x="155767" y="92924"/>
                </a:lnTo>
                <a:lnTo>
                  <a:pt x="147340" y="92924"/>
                </a:lnTo>
                <a:lnTo>
                  <a:pt x="147340" y="84720"/>
                </a:lnTo>
                <a:close/>
                <a:moveTo>
                  <a:pt x="164418" y="84720"/>
                </a:moveTo>
                <a:lnTo>
                  <a:pt x="164418" y="92924"/>
                </a:lnTo>
                <a:lnTo>
                  <a:pt x="155990" y="92924"/>
                </a:lnTo>
                <a:lnTo>
                  <a:pt x="155990" y="84720"/>
                </a:lnTo>
                <a:close/>
                <a:moveTo>
                  <a:pt x="173069" y="84720"/>
                </a:moveTo>
                <a:lnTo>
                  <a:pt x="173069" y="92924"/>
                </a:lnTo>
                <a:lnTo>
                  <a:pt x="164641" y="92924"/>
                </a:lnTo>
                <a:lnTo>
                  <a:pt x="164641" y="84720"/>
                </a:lnTo>
                <a:close/>
                <a:moveTo>
                  <a:pt x="181719" y="84720"/>
                </a:moveTo>
                <a:lnTo>
                  <a:pt x="181719" y="92924"/>
                </a:lnTo>
                <a:lnTo>
                  <a:pt x="173292" y="92924"/>
                </a:lnTo>
                <a:lnTo>
                  <a:pt x="173292" y="84720"/>
                </a:lnTo>
                <a:close/>
                <a:moveTo>
                  <a:pt x="190370" y="84720"/>
                </a:moveTo>
                <a:lnTo>
                  <a:pt x="190370" y="92924"/>
                </a:lnTo>
                <a:lnTo>
                  <a:pt x="181942" y="92924"/>
                </a:lnTo>
                <a:lnTo>
                  <a:pt x="181942" y="84720"/>
                </a:lnTo>
                <a:close/>
                <a:moveTo>
                  <a:pt x="199020" y="84720"/>
                </a:moveTo>
                <a:lnTo>
                  <a:pt x="199020" y="92924"/>
                </a:lnTo>
                <a:lnTo>
                  <a:pt x="190593" y="92924"/>
                </a:lnTo>
                <a:lnTo>
                  <a:pt x="190593" y="84720"/>
                </a:lnTo>
                <a:close/>
                <a:moveTo>
                  <a:pt x="207727" y="84720"/>
                </a:moveTo>
                <a:lnTo>
                  <a:pt x="207727" y="92924"/>
                </a:lnTo>
                <a:lnTo>
                  <a:pt x="199244" y="92924"/>
                </a:lnTo>
                <a:lnTo>
                  <a:pt x="199244" y="84720"/>
                </a:lnTo>
                <a:close/>
                <a:moveTo>
                  <a:pt x="216377" y="84720"/>
                </a:moveTo>
                <a:lnTo>
                  <a:pt x="216377" y="92924"/>
                </a:lnTo>
                <a:lnTo>
                  <a:pt x="207950" y="92924"/>
                </a:lnTo>
                <a:lnTo>
                  <a:pt x="207950" y="84720"/>
                </a:lnTo>
                <a:close/>
                <a:moveTo>
                  <a:pt x="225028" y="84720"/>
                </a:moveTo>
                <a:lnTo>
                  <a:pt x="225028" y="92924"/>
                </a:lnTo>
                <a:lnTo>
                  <a:pt x="216601" y="92924"/>
                </a:lnTo>
                <a:lnTo>
                  <a:pt x="216601" y="84720"/>
                </a:lnTo>
                <a:close/>
                <a:moveTo>
                  <a:pt x="233679" y="84720"/>
                </a:moveTo>
                <a:lnTo>
                  <a:pt x="233679" y="92924"/>
                </a:lnTo>
                <a:lnTo>
                  <a:pt x="225251" y="92924"/>
                </a:lnTo>
                <a:lnTo>
                  <a:pt x="225251" y="84720"/>
                </a:lnTo>
                <a:close/>
                <a:moveTo>
                  <a:pt x="242329" y="84720"/>
                </a:moveTo>
                <a:lnTo>
                  <a:pt x="242329" y="92924"/>
                </a:lnTo>
                <a:lnTo>
                  <a:pt x="233902" y="92924"/>
                </a:lnTo>
                <a:lnTo>
                  <a:pt x="233902" y="84720"/>
                </a:lnTo>
                <a:close/>
                <a:moveTo>
                  <a:pt x="250980" y="84720"/>
                </a:moveTo>
                <a:lnTo>
                  <a:pt x="250980" y="92924"/>
                </a:lnTo>
                <a:lnTo>
                  <a:pt x="242553" y="92924"/>
                </a:lnTo>
                <a:lnTo>
                  <a:pt x="242553" y="84720"/>
                </a:lnTo>
                <a:close/>
                <a:moveTo>
                  <a:pt x="259686" y="84720"/>
                </a:moveTo>
                <a:lnTo>
                  <a:pt x="259686" y="92924"/>
                </a:lnTo>
                <a:lnTo>
                  <a:pt x="251203" y="92924"/>
                </a:lnTo>
                <a:lnTo>
                  <a:pt x="251203" y="84720"/>
                </a:lnTo>
                <a:close/>
                <a:moveTo>
                  <a:pt x="268337" y="84720"/>
                </a:moveTo>
                <a:lnTo>
                  <a:pt x="268337" y="92924"/>
                </a:lnTo>
                <a:lnTo>
                  <a:pt x="259910" y="92924"/>
                </a:lnTo>
                <a:lnTo>
                  <a:pt x="259910" y="84720"/>
                </a:lnTo>
                <a:close/>
                <a:moveTo>
                  <a:pt x="276988" y="84720"/>
                </a:moveTo>
                <a:lnTo>
                  <a:pt x="276988" y="92924"/>
                </a:lnTo>
                <a:lnTo>
                  <a:pt x="268560" y="92924"/>
                </a:lnTo>
                <a:lnTo>
                  <a:pt x="268560" y="84720"/>
                </a:lnTo>
                <a:close/>
                <a:moveTo>
                  <a:pt x="17190" y="93148"/>
                </a:moveTo>
                <a:lnTo>
                  <a:pt x="17190" y="101408"/>
                </a:lnTo>
                <a:lnTo>
                  <a:pt x="8762" y="101408"/>
                </a:lnTo>
                <a:lnTo>
                  <a:pt x="8762" y="93148"/>
                </a:lnTo>
                <a:close/>
                <a:moveTo>
                  <a:pt x="25840" y="93148"/>
                </a:moveTo>
                <a:lnTo>
                  <a:pt x="25840" y="101408"/>
                </a:lnTo>
                <a:lnTo>
                  <a:pt x="17413" y="101408"/>
                </a:lnTo>
                <a:lnTo>
                  <a:pt x="17413" y="93148"/>
                </a:lnTo>
                <a:close/>
                <a:moveTo>
                  <a:pt x="34547" y="93148"/>
                </a:moveTo>
                <a:lnTo>
                  <a:pt x="34547" y="101408"/>
                </a:lnTo>
                <a:lnTo>
                  <a:pt x="26064" y="101408"/>
                </a:lnTo>
                <a:lnTo>
                  <a:pt x="26064" y="93148"/>
                </a:lnTo>
                <a:close/>
                <a:moveTo>
                  <a:pt x="43197" y="93148"/>
                </a:moveTo>
                <a:lnTo>
                  <a:pt x="43197" y="101408"/>
                </a:lnTo>
                <a:lnTo>
                  <a:pt x="34770" y="101408"/>
                </a:lnTo>
                <a:lnTo>
                  <a:pt x="34770" y="93148"/>
                </a:lnTo>
                <a:close/>
                <a:moveTo>
                  <a:pt x="51848" y="93148"/>
                </a:moveTo>
                <a:lnTo>
                  <a:pt x="51848" y="101408"/>
                </a:lnTo>
                <a:lnTo>
                  <a:pt x="43421" y="101408"/>
                </a:lnTo>
                <a:lnTo>
                  <a:pt x="43421" y="93148"/>
                </a:lnTo>
                <a:close/>
                <a:moveTo>
                  <a:pt x="60499" y="93148"/>
                </a:moveTo>
                <a:lnTo>
                  <a:pt x="60499" y="101408"/>
                </a:lnTo>
                <a:lnTo>
                  <a:pt x="52071" y="101408"/>
                </a:lnTo>
                <a:lnTo>
                  <a:pt x="52071" y="93148"/>
                </a:lnTo>
                <a:close/>
                <a:moveTo>
                  <a:pt x="69149" y="93148"/>
                </a:moveTo>
                <a:lnTo>
                  <a:pt x="69149" y="101408"/>
                </a:lnTo>
                <a:lnTo>
                  <a:pt x="60722" y="101408"/>
                </a:lnTo>
                <a:lnTo>
                  <a:pt x="60722" y="93148"/>
                </a:lnTo>
                <a:close/>
                <a:moveTo>
                  <a:pt x="77800" y="93148"/>
                </a:moveTo>
                <a:lnTo>
                  <a:pt x="77800" y="101408"/>
                </a:lnTo>
                <a:lnTo>
                  <a:pt x="69373" y="101408"/>
                </a:lnTo>
                <a:lnTo>
                  <a:pt x="69373" y="93148"/>
                </a:lnTo>
                <a:close/>
                <a:moveTo>
                  <a:pt x="86506" y="93148"/>
                </a:moveTo>
                <a:lnTo>
                  <a:pt x="86506" y="101408"/>
                </a:lnTo>
                <a:lnTo>
                  <a:pt x="78023" y="101408"/>
                </a:lnTo>
                <a:lnTo>
                  <a:pt x="78023" y="93148"/>
                </a:lnTo>
                <a:close/>
                <a:moveTo>
                  <a:pt x="95157" y="93148"/>
                </a:moveTo>
                <a:lnTo>
                  <a:pt x="95157" y="101408"/>
                </a:lnTo>
                <a:lnTo>
                  <a:pt x="86730" y="101408"/>
                </a:lnTo>
                <a:lnTo>
                  <a:pt x="86730" y="93148"/>
                </a:lnTo>
                <a:close/>
                <a:moveTo>
                  <a:pt x="103808" y="93148"/>
                </a:moveTo>
                <a:lnTo>
                  <a:pt x="103808" y="101408"/>
                </a:lnTo>
                <a:lnTo>
                  <a:pt x="95380" y="101408"/>
                </a:lnTo>
                <a:lnTo>
                  <a:pt x="95380" y="93148"/>
                </a:lnTo>
                <a:close/>
                <a:moveTo>
                  <a:pt x="112458" y="93148"/>
                </a:moveTo>
                <a:lnTo>
                  <a:pt x="112458" y="101408"/>
                </a:lnTo>
                <a:lnTo>
                  <a:pt x="104031" y="101408"/>
                </a:lnTo>
                <a:lnTo>
                  <a:pt x="104031" y="93148"/>
                </a:lnTo>
                <a:close/>
                <a:moveTo>
                  <a:pt x="121109" y="93148"/>
                </a:moveTo>
                <a:lnTo>
                  <a:pt x="121109" y="101408"/>
                </a:lnTo>
                <a:lnTo>
                  <a:pt x="112681" y="101408"/>
                </a:lnTo>
                <a:lnTo>
                  <a:pt x="112681" y="93148"/>
                </a:lnTo>
                <a:close/>
                <a:moveTo>
                  <a:pt x="129760" y="93148"/>
                </a:moveTo>
                <a:lnTo>
                  <a:pt x="129760" y="101408"/>
                </a:lnTo>
                <a:lnTo>
                  <a:pt x="121332" y="101408"/>
                </a:lnTo>
                <a:lnTo>
                  <a:pt x="121332" y="93148"/>
                </a:lnTo>
                <a:close/>
                <a:moveTo>
                  <a:pt x="138410" y="93148"/>
                </a:moveTo>
                <a:lnTo>
                  <a:pt x="138410" y="101408"/>
                </a:lnTo>
                <a:lnTo>
                  <a:pt x="129983" y="101408"/>
                </a:lnTo>
                <a:lnTo>
                  <a:pt x="129983" y="93148"/>
                </a:lnTo>
                <a:close/>
                <a:moveTo>
                  <a:pt x="147117" y="93148"/>
                </a:moveTo>
                <a:lnTo>
                  <a:pt x="147117" y="101408"/>
                </a:lnTo>
                <a:lnTo>
                  <a:pt x="138633" y="101408"/>
                </a:lnTo>
                <a:lnTo>
                  <a:pt x="138633" y="93148"/>
                </a:lnTo>
                <a:close/>
                <a:moveTo>
                  <a:pt x="155767" y="93148"/>
                </a:moveTo>
                <a:lnTo>
                  <a:pt x="155767" y="101408"/>
                </a:lnTo>
                <a:lnTo>
                  <a:pt x="147340" y="101408"/>
                </a:lnTo>
                <a:lnTo>
                  <a:pt x="147340" y="93148"/>
                </a:lnTo>
                <a:close/>
                <a:moveTo>
                  <a:pt x="164418" y="93148"/>
                </a:moveTo>
                <a:lnTo>
                  <a:pt x="164418" y="101408"/>
                </a:lnTo>
                <a:lnTo>
                  <a:pt x="155990" y="101408"/>
                </a:lnTo>
                <a:lnTo>
                  <a:pt x="155990" y="93148"/>
                </a:lnTo>
                <a:close/>
                <a:moveTo>
                  <a:pt x="173069" y="93148"/>
                </a:moveTo>
                <a:lnTo>
                  <a:pt x="173069" y="101408"/>
                </a:lnTo>
                <a:lnTo>
                  <a:pt x="164641" y="101408"/>
                </a:lnTo>
                <a:lnTo>
                  <a:pt x="164641" y="93148"/>
                </a:lnTo>
                <a:close/>
                <a:moveTo>
                  <a:pt x="181719" y="93148"/>
                </a:moveTo>
                <a:lnTo>
                  <a:pt x="181719" y="101408"/>
                </a:lnTo>
                <a:lnTo>
                  <a:pt x="173292" y="101408"/>
                </a:lnTo>
                <a:lnTo>
                  <a:pt x="173292" y="93148"/>
                </a:lnTo>
                <a:close/>
                <a:moveTo>
                  <a:pt x="190370" y="93148"/>
                </a:moveTo>
                <a:lnTo>
                  <a:pt x="190370" y="101408"/>
                </a:lnTo>
                <a:lnTo>
                  <a:pt x="181942" y="101408"/>
                </a:lnTo>
                <a:lnTo>
                  <a:pt x="181942" y="93148"/>
                </a:lnTo>
                <a:close/>
                <a:moveTo>
                  <a:pt x="199020" y="93148"/>
                </a:moveTo>
                <a:lnTo>
                  <a:pt x="199020" y="101408"/>
                </a:lnTo>
                <a:lnTo>
                  <a:pt x="190593" y="101408"/>
                </a:lnTo>
                <a:lnTo>
                  <a:pt x="190593" y="93148"/>
                </a:lnTo>
                <a:close/>
                <a:moveTo>
                  <a:pt x="207727" y="93148"/>
                </a:moveTo>
                <a:lnTo>
                  <a:pt x="207727" y="101408"/>
                </a:lnTo>
                <a:lnTo>
                  <a:pt x="199244" y="101408"/>
                </a:lnTo>
                <a:lnTo>
                  <a:pt x="199244" y="93148"/>
                </a:lnTo>
                <a:close/>
                <a:moveTo>
                  <a:pt x="216377" y="93148"/>
                </a:moveTo>
                <a:lnTo>
                  <a:pt x="216377" y="101408"/>
                </a:lnTo>
                <a:lnTo>
                  <a:pt x="207950" y="101408"/>
                </a:lnTo>
                <a:lnTo>
                  <a:pt x="207950" y="93148"/>
                </a:lnTo>
                <a:close/>
                <a:moveTo>
                  <a:pt x="225028" y="93148"/>
                </a:moveTo>
                <a:lnTo>
                  <a:pt x="225028" y="101408"/>
                </a:lnTo>
                <a:lnTo>
                  <a:pt x="216601" y="101408"/>
                </a:lnTo>
                <a:lnTo>
                  <a:pt x="216601" y="93148"/>
                </a:lnTo>
                <a:close/>
                <a:moveTo>
                  <a:pt x="233679" y="93148"/>
                </a:moveTo>
                <a:lnTo>
                  <a:pt x="233679" y="101408"/>
                </a:lnTo>
                <a:lnTo>
                  <a:pt x="225251" y="101408"/>
                </a:lnTo>
                <a:lnTo>
                  <a:pt x="225251" y="93148"/>
                </a:lnTo>
                <a:close/>
                <a:moveTo>
                  <a:pt x="242329" y="93148"/>
                </a:moveTo>
                <a:lnTo>
                  <a:pt x="242329" y="101408"/>
                </a:lnTo>
                <a:lnTo>
                  <a:pt x="233902" y="101408"/>
                </a:lnTo>
                <a:lnTo>
                  <a:pt x="233902" y="93148"/>
                </a:lnTo>
                <a:close/>
                <a:moveTo>
                  <a:pt x="250980" y="93148"/>
                </a:moveTo>
                <a:lnTo>
                  <a:pt x="250980" y="101408"/>
                </a:lnTo>
                <a:lnTo>
                  <a:pt x="242553" y="101408"/>
                </a:lnTo>
                <a:lnTo>
                  <a:pt x="242553" y="93148"/>
                </a:lnTo>
                <a:close/>
                <a:moveTo>
                  <a:pt x="259686" y="93148"/>
                </a:moveTo>
                <a:lnTo>
                  <a:pt x="259686" y="101408"/>
                </a:lnTo>
                <a:lnTo>
                  <a:pt x="251203" y="101408"/>
                </a:lnTo>
                <a:lnTo>
                  <a:pt x="251203" y="93148"/>
                </a:lnTo>
                <a:close/>
                <a:moveTo>
                  <a:pt x="268337" y="93148"/>
                </a:moveTo>
                <a:lnTo>
                  <a:pt x="268337" y="101408"/>
                </a:lnTo>
                <a:lnTo>
                  <a:pt x="259910" y="101408"/>
                </a:lnTo>
                <a:lnTo>
                  <a:pt x="259910" y="93148"/>
                </a:lnTo>
                <a:close/>
                <a:moveTo>
                  <a:pt x="276988" y="93148"/>
                </a:moveTo>
                <a:lnTo>
                  <a:pt x="276988" y="101408"/>
                </a:lnTo>
                <a:lnTo>
                  <a:pt x="268560" y="101408"/>
                </a:lnTo>
                <a:lnTo>
                  <a:pt x="268560" y="93148"/>
                </a:lnTo>
                <a:close/>
                <a:moveTo>
                  <a:pt x="17190" y="101631"/>
                </a:moveTo>
                <a:lnTo>
                  <a:pt x="17190" y="109891"/>
                </a:lnTo>
                <a:lnTo>
                  <a:pt x="8762" y="109891"/>
                </a:lnTo>
                <a:lnTo>
                  <a:pt x="8762" y="101631"/>
                </a:lnTo>
                <a:close/>
                <a:moveTo>
                  <a:pt x="25840" y="101631"/>
                </a:moveTo>
                <a:lnTo>
                  <a:pt x="25840" y="109891"/>
                </a:lnTo>
                <a:lnTo>
                  <a:pt x="17413" y="109891"/>
                </a:lnTo>
                <a:lnTo>
                  <a:pt x="17413" y="101631"/>
                </a:lnTo>
                <a:close/>
                <a:moveTo>
                  <a:pt x="34547" y="101631"/>
                </a:moveTo>
                <a:lnTo>
                  <a:pt x="34547" y="109891"/>
                </a:lnTo>
                <a:lnTo>
                  <a:pt x="26064" y="109891"/>
                </a:lnTo>
                <a:lnTo>
                  <a:pt x="26064" y="101631"/>
                </a:lnTo>
                <a:close/>
                <a:moveTo>
                  <a:pt x="43197" y="101631"/>
                </a:moveTo>
                <a:lnTo>
                  <a:pt x="43197" y="109891"/>
                </a:lnTo>
                <a:lnTo>
                  <a:pt x="34770" y="109891"/>
                </a:lnTo>
                <a:lnTo>
                  <a:pt x="34770" y="101631"/>
                </a:lnTo>
                <a:close/>
                <a:moveTo>
                  <a:pt x="51848" y="101631"/>
                </a:moveTo>
                <a:lnTo>
                  <a:pt x="51848" y="109891"/>
                </a:lnTo>
                <a:lnTo>
                  <a:pt x="43421" y="109891"/>
                </a:lnTo>
                <a:lnTo>
                  <a:pt x="43421" y="101631"/>
                </a:lnTo>
                <a:close/>
                <a:moveTo>
                  <a:pt x="60499" y="101631"/>
                </a:moveTo>
                <a:lnTo>
                  <a:pt x="60499" y="109891"/>
                </a:lnTo>
                <a:lnTo>
                  <a:pt x="52071" y="109891"/>
                </a:lnTo>
                <a:lnTo>
                  <a:pt x="52071" y="101631"/>
                </a:lnTo>
                <a:close/>
                <a:moveTo>
                  <a:pt x="69149" y="101631"/>
                </a:moveTo>
                <a:lnTo>
                  <a:pt x="69149" y="109891"/>
                </a:lnTo>
                <a:lnTo>
                  <a:pt x="60722" y="109891"/>
                </a:lnTo>
                <a:lnTo>
                  <a:pt x="60722" y="101631"/>
                </a:lnTo>
                <a:close/>
                <a:moveTo>
                  <a:pt x="77800" y="101631"/>
                </a:moveTo>
                <a:lnTo>
                  <a:pt x="77800" y="109891"/>
                </a:lnTo>
                <a:lnTo>
                  <a:pt x="69373" y="109891"/>
                </a:lnTo>
                <a:lnTo>
                  <a:pt x="69373" y="101631"/>
                </a:lnTo>
                <a:close/>
                <a:moveTo>
                  <a:pt x="86506" y="101631"/>
                </a:moveTo>
                <a:lnTo>
                  <a:pt x="86506" y="109891"/>
                </a:lnTo>
                <a:lnTo>
                  <a:pt x="78023" y="109891"/>
                </a:lnTo>
                <a:lnTo>
                  <a:pt x="78023" y="101631"/>
                </a:lnTo>
                <a:close/>
                <a:moveTo>
                  <a:pt x="95157" y="101631"/>
                </a:moveTo>
                <a:lnTo>
                  <a:pt x="95157" y="109891"/>
                </a:lnTo>
                <a:lnTo>
                  <a:pt x="86730" y="109891"/>
                </a:lnTo>
                <a:lnTo>
                  <a:pt x="86730" y="101631"/>
                </a:lnTo>
                <a:close/>
                <a:moveTo>
                  <a:pt x="103808" y="101631"/>
                </a:moveTo>
                <a:lnTo>
                  <a:pt x="103808" y="109891"/>
                </a:lnTo>
                <a:lnTo>
                  <a:pt x="95380" y="109891"/>
                </a:lnTo>
                <a:lnTo>
                  <a:pt x="95380" y="101631"/>
                </a:lnTo>
                <a:close/>
                <a:moveTo>
                  <a:pt x="112458" y="101631"/>
                </a:moveTo>
                <a:lnTo>
                  <a:pt x="112458" y="109891"/>
                </a:lnTo>
                <a:lnTo>
                  <a:pt x="104031" y="109891"/>
                </a:lnTo>
                <a:lnTo>
                  <a:pt x="104031" y="101631"/>
                </a:lnTo>
                <a:close/>
                <a:moveTo>
                  <a:pt x="121109" y="101631"/>
                </a:moveTo>
                <a:lnTo>
                  <a:pt x="121109" y="109891"/>
                </a:lnTo>
                <a:lnTo>
                  <a:pt x="112681" y="109891"/>
                </a:lnTo>
                <a:lnTo>
                  <a:pt x="112681" y="101631"/>
                </a:lnTo>
                <a:close/>
                <a:moveTo>
                  <a:pt x="129760" y="101631"/>
                </a:moveTo>
                <a:lnTo>
                  <a:pt x="129760" y="109891"/>
                </a:lnTo>
                <a:lnTo>
                  <a:pt x="121332" y="109891"/>
                </a:lnTo>
                <a:lnTo>
                  <a:pt x="121332" y="101631"/>
                </a:lnTo>
                <a:close/>
                <a:moveTo>
                  <a:pt x="138410" y="101631"/>
                </a:moveTo>
                <a:lnTo>
                  <a:pt x="138410" y="109891"/>
                </a:lnTo>
                <a:lnTo>
                  <a:pt x="129983" y="109891"/>
                </a:lnTo>
                <a:lnTo>
                  <a:pt x="129983" y="101631"/>
                </a:lnTo>
                <a:close/>
                <a:moveTo>
                  <a:pt x="147117" y="101631"/>
                </a:moveTo>
                <a:lnTo>
                  <a:pt x="147117" y="109891"/>
                </a:lnTo>
                <a:lnTo>
                  <a:pt x="138633" y="109891"/>
                </a:lnTo>
                <a:lnTo>
                  <a:pt x="138633" y="101631"/>
                </a:lnTo>
                <a:close/>
                <a:moveTo>
                  <a:pt x="155767" y="101631"/>
                </a:moveTo>
                <a:lnTo>
                  <a:pt x="155767" y="109891"/>
                </a:lnTo>
                <a:lnTo>
                  <a:pt x="147340" y="109891"/>
                </a:lnTo>
                <a:lnTo>
                  <a:pt x="147340" y="101631"/>
                </a:lnTo>
                <a:close/>
                <a:moveTo>
                  <a:pt x="164418" y="101631"/>
                </a:moveTo>
                <a:lnTo>
                  <a:pt x="164418" y="109891"/>
                </a:lnTo>
                <a:lnTo>
                  <a:pt x="155990" y="109891"/>
                </a:lnTo>
                <a:lnTo>
                  <a:pt x="155990" y="101631"/>
                </a:lnTo>
                <a:close/>
                <a:moveTo>
                  <a:pt x="173069" y="101631"/>
                </a:moveTo>
                <a:lnTo>
                  <a:pt x="173069" y="109891"/>
                </a:lnTo>
                <a:lnTo>
                  <a:pt x="164641" y="109891"/>
                </a:lnTo>
                <a:lnTo>
                  <a:pt x="164641" y="101631"/>
                </a:lnTo>
                <a:close/>
                <a:moveTo>
                  <a:pt x="181719" y="101631"/>
                </a:moveTo>
                <a:lnTo>
                  <a:pt x="181719" y="109891"/>
                </a:lnTo>
                <a:lnTo>
                  <a:pt x="173292" y="109891"/>
                </a:lnTo>
                <a:lnTo>
                  <a:pt x="173292" y="101631"/>
                </a:lnTo>
                <a:close/>
                <a:moveTo>
                  <a:pt x="190370" y="101631"/>
                </a:moveTo>
                <a:lnTo>
                  <a:pt x="190370" y="109891"/>
                </a:lnTo>
                <a:lnTo>
                  <a:pt x="181942" y="109891"/>
                </a:lnTo>
                <a:lnTo>
                  <a:pt x="181942" y="101631"/>
                </a:lnTo>
                <a:close/>
                <a:moveTo>
                  <a:pt x="199020" y="101631"/>
                </a:moveTo>
                <a:lnTo>
                  <a:pt x="199020" y="109891"/>
                </a:lnTo>
                <a:lnTo>
                  <a:pt x="190593" y="109891"/>
                </a:lnTo>
                <a:lnTo>
                  <a:pt x="190593" y="101631"/>
                </a:lnTo>
                <a:close/>
                <a:moveTo>
                  <a:pt x="207727" y="101631"/>
                </a:moveTo>
                <a:lnTo>
                  <a:pt x="207727" y="109891"/>
                </a:lnTo>
                <a:lnTo>
                  <a:pt x="199244" y="109891"/>
                </a:lnTo>
                <a:lnTo>
                  <a:pt x="199244" y="101631"/>
                </a:lnTo>
                <a:close/>
                <a:moveTo>
                  <a:pt x="216377" y="101631"/>
                </a:moveTo>
                <a:lnTo>
                  <a:pt x="216377" y="109891"/>
                </a:lnTo>
                <a:lnTo>
                  <a:pt x="207950" y="109891"/>
                </a:lnTo>
                <a:lnTo>
                  <a:pt x="207950" y="101631"/>
                </a:lnTo>
                <a:close/>
                <a:moveTo>
                  <a:pt x="225028" y="101631"/>
                </a:moveTo>
                <a:lnTo>
                  <a:pt x="225028" y="109891"/>
                </a:lnTo>
                <a:lnTo>
                  <a:pt x="216601" y="109891"/>
                </a:lnTo>
                <a:lnTo>
                  <a:pt x="216601" y="101631"/>
                </a:lnTo>
                <a:close/>
                <a:moveTo>
                  <a:pt x="233679" y="101631"/>
                </a:moveTo>
                <a:lnTo>
                  <a:pt x="233679" y="109891"/>
                </a:lnTo>
                <a:lnTo>
                  <a:pt x="225251" y="109891"/>
                </a:lnTo>
                <a:lnTo>
                  <a:pt x="225251" y="101631"/>
                </a:lnTo>
                <a:close/>
                <a:moveTo>
                  <a:pt x="242329" y="101631"/>
                </a:moveTo>
                <a:lnTo>
                  <a:pt x="242329" y="109891"/>
                </a:lnTo>
                <a:lnTo>
                  <a:pt x="233902" y="109891"/>
                </a:lnTo>
                <a:lnTo>
                  <a:pt x="233902" y="101631"/>
                </a:lnTo>
                <a:close/>
                <a:moveTo>
                  <a:pt x="250980" y="101631"/>
                </a:moveTo>
                <a:lnTo>
                  <a:pt x="250980" y="109891"/>
                </a:lnTo>
                <a:lnTo>
                  <a:pt x="242553" y="109891"/>
                </a:lnTo>
                <a:lnTo>
                  <a:pt x="242553" y="101631"/>
                </a:lnTo>
                <a:close/>
                <a:moveTo>
                  <a:pt x="259686" y="101631"/>
                </a:moveTo>
                <a:lnTo>
                  <a:pt x="259686" y="109891"/>
                </a:lnTo>
                <a:lnTo>
                  <a:pt x="251203" y="109891"/>
                </a:lnTo>
                <a:lnTo>
                  <a:pt x="251203" y="101631"/>
                </a:lnTo>
                <a:close/>
                <a:moveTo>
                  <a:pt x="268337" y="101631"/>
                </a:moveTo>
                <a:lnTo>
                  <a:pt x="268337" y="109891"/>
                </a:lnTo>
                <a:lnTo>
                  <a:pt x="259910" y="109891"/>
                </a:lnTo>
                <a:lnTo>
                  <a:pt x="259910" y="101631"/>
                </a:lnTo>
                <a:close/>
                <a:moveTo>
                  <a:pt x="276988" y="101631"/>
                </a:moveTo>
                <a:lnTo>
                  <a:pt x="276988" y="109891"/>
                </a:lnTo>
                <a:lnTo>
                  <a:pt x="268560" y="109891"/>
                </a:lnTo>
                <a:lnTo>
                  <a:pt x="268560" y="101631"/>
                </a:lnTo>
                <a:close/>
                <a:moveTo>
                  <a:pt x="17190" y="110114"/>
                </a:moveTo>
                <a:lnTo>
                  <a:pt x="17190" y="118318"/>
                </a:lnTo>
                <a:lnTo>
                  <a:pt x="8762" y="118318"/>
                </a:lnTo>
                <a:lnTo>
                  <a:pt x="8762" y="110114"/>
                </a:lnTo>
                <a:close/>
                <a:moveTo>
                  <a:pt x="25840" y="110114"/>
                </a:moveTo>
                <a:lnTo>
                  <a:pt x="25840" y="118318"/>
                </a:lnTo>
                <a:lnTo>
                  <a:pt x="17413" y="118318"/>
                </a:lnTo>
                <a:lnTo>
                  <a:pt x="17413" y="110114"/>
                </a:lnTo>
                <a:close/>
                <a:moveTo>
                  <a:pt x="34547" y="110114"/>
                </a:moveTo>
                <a:lnTo>
                  <a:pt x="34547" y="118318"/>
                </a:lnTo>
                <a:lnTo>
                  <a:pt x="26064" y="118318"/>
                </a:lnTo>
                <a:lnTo>
                  <a:pt x="26064" y="110114"/>
                </a:lnTo>
                <a:close/>
                <a:moveTo>
                  <a:pt x="43197" y="110114"/>
                </a:moveTo>
                <a:lnTo>
                  <a:pt x="43197" y="118318"/>
                </a:lnTo>
                <a:lnTo>
                  <a:pt x="34770" y="118318"/>
                </a:lnTo>
                <a:lnTo>
                  <a:pt x="34770" y="110114"/>
                </a:lnTo>
                <a:close/>
                <a:moveTo>
                  <a:pt x="51848" y="110114"/>
                </a:moveTo>
                <a:lnTo>
                  <a:pt x="51848" y="118318"/>
                </a:lnTo>
                <a:lnTo>
                  <a:pt x="43421" y="118318"/>
                </a:lnTo>
                <a:lnTo>
                  <a:pt x="43421" y="110114"/>
                </a:lnTo>
                <a:close/>
                <a:moveTo>
                  <a:pt x="60499" y="110114"/>
                </a:moveTo>
                <a:lnTo>
                  <a:pt x="60499" y="118318"/>
                </a:lnTo>
                <a:lnTo>
                  <a:pt x="52071" y="118318"/>
                </a:lnTo>
                <a:lnTo>
                  <a:pt x="52071" y="110114"/>
                </a:lnTo>
                <a:close/>
                <a:moveTo>
                  <a:pt x="69149" y="110114"/>
                </a:moveTo>
                <a:lnTo>
                  <a:pt x="69149" y="118318"/>
                </a:lnTo>
                <a:lnTo>
                  <a:pt x="60722" y="118318"/>
                </a:lnTo>
                <a:lnTo>
                  <a:pt x="60722" y="110114"/>
                </a:lnTo>
                <a:close/>
                <a:moveTo>
                  <a:pt x="77800" y="110114"/>
                </a:moveTo>
                <a:lnTo>
                  <a:pt x="77800" y="118318"/>
                </a:lnTo>
                <a:lnTo>
                  <a:pt x="69373" y="118318"/>
                </a:lnTo>
                <a:lnTo>
                  <a:pt x="69373" y="110114"/>
                </a:lnTo>
                <a:close/>
                <a:moveTo>
                  <a:pt x="86506" y="110114"/>
                </a:moveTo>
                <a:lnTo>
                  <a:pt x="86506" y="118318"/>
                </a:lnTo>
                <a:lnTo>
                  <a:pt x="78023" y="118318"/>
                </a:lnTo>
                <a:lnTo>
                  <a:pt x="78023" y="110114"/>
                </a:lnTo>
                <a:close/>
                <a:moveTo>
                  <a:pt x="95157" y="110114"/>
                </a:moveTo>
                <a:lnTo>
                  <a:pt x="95157" y="118318"/>
                </a:lnTo>
                <a:lnTo>
                  <a:pt x="86730" y="118318"/>
                </a:lnTo>
                <a:lnTo>
                  <a:pt x="86730" y="110114"/>
                </a:lnTo>
                <a:close/>
                <a:moveTo>
                  <a:pt x="103808" y="110114"/>
                </a:moveTo>
                <a:lnTo>
                  <a:pt x="103808" y="118318"/>
                </a:lnTo>
                <a:lnTo>
                  <a:pt x="95380" y="118318"/>
                </a:lnTo>
                <a:lnTo>
                  <a:pt x="95380" y="110114"/>
                </a:lnTo>
                <a:close/>
                <a:moveTo>
                  <a:pt x="112458" y="110114"/>
                </a:moveTo>
                <a:lnTo>
                  <a:pt x="112458" y="118318"/>
                </a:lnTo>
                <a:lnTo>
                  <a:pt x="104031" y="118318"/>
                </a:lnTo>
                <a:lnTo>
                  <a:pt x="104031" y="110114"/>
                </a:lnTo>
                <a:close/>
                <a:moveTo>
                  <a:pt x="121109" y="110114"/>
                </a:moveTo>
                <a:lnTo>
                  <a:pt x="121109" y="118318"/>
                </a:lnTo>
                <a:lnTo>
                  <a:pt x="112681" y="118318"/>
                </a:lnTo>
                <a:lnTo>
                  <a:pt x="112681" y="110114"/>
                </a:lnTo>
                <a:close/>
                <a:moveTo>
                  <a:pt x="129760" y="110114"/>
                </a:moveTo>
                <a:lnTo>
                  <a:pt x="129760" y="118318"/>
                </a:lnTo>
                <a:lnTo>
                  <a:pt x="121332" y="118318"/>
                </a:lnTo>
                <a:lnTo>
                  <a:pt x="121332" y="110114"/>
                </a:lnTo>
                <a:close/>
                <a:moveTo>
                  <a:pt x="138410" y="110114"/>
                </a:moveTo>
                <a:lnTo>
                  <a:pt x="138410" y="118318"/>
                </a:lnTo>
                <a:lnTo>
                  <a:pt x="129983" y="118318"/>
                </a:lnTo>
                <a:lnTo>
                  <a:pt x="129983" y="110114"/>
                </a:lnTo>
                <a:close/>
                <a:moveTo>
                  <a:pt x="147117" y="110114"/>
                </a:moveTo>
                <a:lnTo>
                  <a:pt x="147117" y="118318"/>
                </a:lnTo>
                <a:lnTo>
                  <a:pt x="138633" y="118318"/>
                </a:lnTo>
                <a:lnTo>
                  <a:pt x="138633" y="110114"/>
                </a:lnTo>
                <a:close/>
                <a:moveTo>
                  <a:pt x="155767" y="110114"/>
                </a:moveTo>
                <a:lnTo>
                  <a:pt x="155767" y="118318"/>
                </a:lnTo>
                <a:lnTo>
                  <a:pt x="147340" y="118318"/>
                </a:lnTo>
                <a:lnTo>
                  <a:pt x="147340" y="110114"/>
                </a:lnTo>
                <a:close/>
                <a:moveTo>
                  <a:pt x="164418" y="110114"/>
                </a:moveTo>
                <a:lnTo>
                  <a:pt x="164418" y="118318"/>
                </a:lnTo>
                <a:lnTo>
                  <a:pt x="155990" y="118318"/>
                </a:lnTo>
                <a:lnTo>
                  <a:pt x="155990" y="110114"/>
                </a:lnTo>
                <a:close/>
                <a:moveTo>
                  <a:pt x="173069" y="110114"/>
                </a:moveTo>
                <a:lnTo>
                  <a:pt x="173069" y="118318"/>
                </a:lnTo>
                <a:lnTo>
                  <a:pt x="164641" y="118318"/>
                </a:lnTo>
                <a:lnTo>
                  <a:pt x="164641" y="110114"/>
                </a:lnTo>
                <a:close/>
                <a:moveTo>
                  <a:pt x="181719" y="110114"/>
                </a:moveTo>
                <a:lnTo>
                  <a:pt x="181719" y="118318"/>
                </a:lnTo>
                <a:lnTo>
                  <a:pt x="173292" y="118318"/>
                </a:lnTo>
                <a:lnTo>
                  <a:pt x="173292" y="110114"/>
                </a:lnTo>
                <a:close/>
                <a:moveTo>
                  <a:pt x="190370" y="110114"/>
                </a:moveTo>
                <a:lnTo>
                  <a:pt x="190370" y="118318"/>
                </a:lnTo>
                <a:lnTo>
                  <a:pt x="181942" y="118318"/>
                </a:lnTo>
                <a:lnTo>
                  <a:pt x="181942" y="110114"/>
                </a:lnTo>
                <a:close/>
                <a:moveTo>
                  <a:pt x="199020" y="110114"/>
                </a:moveTo>
                <a:lnTo>
                  <a:pt x="199020" y="118318"/>
                </a:lnTo>
                <a:lnTo>
                  <a:pt x="190593" y="118318"/>
                </a:lnTo>
                <a:lnTo>
                  <a:pt x="190593" y="110114"/>
                </a:lnTo>
                <a:close/>
                <a:moveTo>
                  <a:pt x="207727" y="110114"/>
                </a:moveTo>
                <a:lnTo>
                  <a:pt x="207727" y="118318"/>
                </a:lnTo>
                <a:lnTo>
                  <a:pt x="199244" y="118318"/>
                </a:lnTo>
                <a:lnTo>
                  <a:pt x="199244" y="110114"/>
                </a:lnTo>
                <a:close/>
                <a:moveTo>
                  <a:pt x="216377" y="110114"/>
                </a:moveTo>
                <a:lnTo>
                  <a:pt x="216377" y="118318"/>
                </a:lnTo>
                <a:lnTo>
                  <a:pt x="207950" y="118318"/>
                </a:lnTo>
                <a:lnTo>
                  <a:pt x="207950" y="110114"/>
                </a:lnTo>
                <a:close/>
                <a:moveTo>
                  <a:pt x="225028" y="110114"/>
                </a:moveTo>
                <a:lnTo>
                  <a:pt x="225028" y="118318"/>
                </a:lnTo>
                <a:lnTo>
                  <a:pt x="216601" y="118318"/>
                </a:lnTo>
                <a:lnTo>
                  <a:pt x="216601" y="110114"/>
                </a:lnTo>
                <a:close/>
                <a:moveTo>
                  <a:pt x="233679" y="110114"/>
                </a:moveTo>
                <a:lnTo>
                  <a:pt x="233679" y="118318"/>
                </a:lnTo>
                <a:lnTo>
                  <a:pt x="225251" y="118318"/>
                </a:lnTo>
                <a:lnTo>
                  <a:pt x="225251" y="110114"/>
                </a:lnTo>
                <a:close/>
                <a:moveTo>
                  <a:pt x="242329" y="110114"/>
                </a:moveTo>
                <a:lnTo>
                  <a:pt x="242329" y="118318"/>
                </a:lnTo>
                <a:lnTo>
                  <a:pt x="233902" y="118318"/>
                </a:lnTo>
                <a:lnTo>
                  <a:pt x="233902" y="110114"/>
                </a:lnTo>
                <a:close/>
                <a:moveTo>
                  <a:pt x="250980" y="110114"/>
                </a:moveTo>
                <a:lnTo>
                  <a:pt x="250980" y="118318"/>
                </a:lnTo>
                <a:lnTo>
                  <a:pt x="242553" y="118318"/>
                </a:lnTo>
                <a:lnTo>
                  <a:pt x="242553" y="110114"/>
                </a:lnTo>
                <a:close/>
                <a:moveTo>
                  <a:pt x="259686" y="110114"/>
                </a:moveTo>
                <a:lnTo>
                  <a:pt x="259686" y="118318"/>
                </a:lnTo>
                <a:lnTo>
                  <a:pt x="251203" y="118318"/>
                </a:lnTo>
                <a:lnTo>
                  <a:pt x="251203" y="110114"/>
                </a:lnTo>
                <a:close/>
                <a:moveTo>
                  <a:pt x="268337" y="110114"/>
                </a:moveTo>
                <a:lnTo>
                  <a:pt x="268337" y="118318"/>
                </a:lnTo>
                <a:lnTo>
                  <a:pt x="259910" y="118318"/>
                </a:lnTo>
                <a:lnTo>
                  <a:pt x="259910" y="110114"/>
                </a:lnTo>
                <a:close/>
                <a:moveTo>
                  <a:pt x="276988" y="110114"/>
                </a:moveTo>
                <a:lnTo>
                  <a:pt x="276988" y="118318"/>
                </a:lnTo>
                <a:lnTo>
                  <a:pt x="268560" y="118318"/>
                </a:lnTo>
                <a:lnTo>
                  <a:pt x="268560" y="110114"/>
                </a:lnTo>
                <a:close/>
                <a:moveTo>
                  <a:pt x="17190" y="118541"/>
                </a:moveTo>
                <a:lnTo>
                  <a:pt x="17190" y="126801"/>
                </a:lnTo>
                <a:lnTo>
                  <a:pt x="8762" y="126801"/>
                </a:lnTo>
                <a:lnTo>
                  <a:pt x="8762" y="118541"/>
                </a:lnTo>
                <a:close/>
                <a:moveTo>
                  <a:pt x="25840" y="118541"/>
                </a:moveTo>
                <a:lnTo>
                  <a:pt x="25840" y="126801"/>
                </a:lnTo>
                <a:lnTo>
                  <a:pt x="17413" y="126801"/>
                </a:lnTo>
                <a:lnTo>
                  <a:pt x="17413" y="118541"/>
                </a:lnTo>
                <a:close/>
                <a:moveTo>
                  <a:pt x="34547" y="118541"/>
                </a:moveTo>
                <a:lnTo>
                  <a:pt x="34547" y="126801"/>
                </a:lnTo>
                <a:lnTo>
                  <a:pt x="26064" y="126801"/>
                </a:lnTo>
                <a:lnTo>
                  <a:pt x="26064" y="118541"/>
                </a:lnTo>
                <a:close/>
                <a:moveTo>
                  <a:pt x="43197" y="118541"/>
                </a:moveTo>
                <a:lnTo>
                  <a:pt x="43197" y="126801"/>
                </a:lnTo>
                <a:lnTo>
                  <a:pt x="34770" y="126801"/>
                </a:lnTo>
                <a:lnTo>
                  <a:pt x="34770" y="118541"/>
                </a:lnTo>
                <a:close/>
                <a:moveTo>
                  <a:pt x="51848" y="118541"/>
                </a:moveTo>
                <a:lnTo>
                  <a:pt x="51848" y="126801"/>
                </a:lnTo>
                <a:lnTo>
                  <a:pt x="43421" y="126801"/>
                </a:lnTo>
                <a:lnTo>
                  <a:pt x="43421" y="118541"/>
                </a:lnTo>
                <a:close/>
                <a:moveTo>
                  <a:pt x="60499" y="118541"/>
                </a:moveTo>
                <a:lnTo>
                  <a:pt x="60499" y="126801"/>
                </a:lnTo>
                <a:lnTo>
                  <a:pt x="52071" y="126801"/>
                </a:lnTo>
                <a:lnTo>
                  <a:pt x="52071" y="118541"/>
                </a:lnTo>
                <a:close/>
                <a:moveTo>
                  <a:pt x="69149" y="118541"/>
                </a:moveTo>
                <a:lnTo>
                  <a:pt x="69149" y="126801"/>
                </a:lnTo>
                <a:lnTo>
                  <a:pt x="60722" y="126801"/>
                </a:lnTo>
                <a:lnTo>
                  <a:pt x="60722" y="118541"/>
                </a:lnTo>
                <a:close/>
                <a:moveTo>
                  <a:pt x="77800" y="118541"/>
                </a:moveTo>
                <a:lnTo>
                  <a:pt x="77800" y="126801"/>
                </a:lnTo>
                <a:lnTo>
                  <a:pt x="69373" y="126801"/>
                </a:lnTo>
                <a:lnTo>
                  <a:pt x="69373" y="118541"/>
                </a:lnTo>
                <a:close/>
                <a:moveTo>
                  <a:pt x="86506" y="118541"/>
                </a:moveTo>
                <a:lnTo>
                  <a:pt x="86506" y="126801"/>
                </a:lnTo>
                <a:lnTo>
                  <a:pt x="78023" y="126801"/>
                </a:lnTo>
                <a:lnTo>
                  <a:pt x="78023" y="118541"/>
                </a:lnTo>
                <a:close/>
                <a:moveTo>
                  <a:pt x="95157" y="118541"/>
                </a:moveTo>
                <a:lnTo>
                  <a:pt x="95157" y="126801"/>
                </a:lnTo>
                <a:lnTo>
                  <a:pt x="86730" y="126801"/>
                </a:lnTo>
                <a:lnTo>
                  <a:pt x="86730" y="118541"/>
                </a:lnTo>
                <a:close/>
                <a:moveTo>
                  <a:pt x="103808" y="118541"/>
                </a:moveTo>
                <a:lnTo>
                  <a:pt x="103808" y="126801"/>
                </a:lnTo>
                <a:lnTo>
                  <a:pt x="95380" y="126801"/>
                </a:lnTo>
                <a:lnTo>
                  <a:pt x="95380" y="118541"/>
                </a:lnTo>
                <a:close/>
                <a:moveTo>
                  <a:pt x="112458" y="118541"/>
                </a:moveTo>
                <a:lnTo>
                  <a:pt x="112458" y="126801"/>
                </a:lnTo>
                <a:lnTo>
                  <a:pt x="104031" y="126801"/>
                </a:lnTo>
                <a:lnTo>
                  <a:pt x="104031" y="118541"/>
                </a:lnTo>
                <a:close/>
                <a:moveTo>
                  <a:pt x="121109" y="118541"/>
                </a:moveTo>
                <a:lnTo>
                  <a:pt x="121109" y="126801"/>
                </a:lnTo>
                <a:lnTo>
                  <a:pt x="112681" y="126801"/>
                </a:lnTo>
                <a:lnTo>
                  <a:pt x="112681" y="118541"/>
                </a:lnTo>
                <a:close/>
                <a:moveTo>
                  <a:pt x="129760" y="118541"/>
                </a:moveTo>
                <a:lnTo>
                  <a:pt x="129760" y="126801"/>
                </a:lnTo>
                <a:lnTo>
                  <a:pt x="121332" y="126801"/>
                </a:lnTo>
                <a:lnTo>
                  <a:pt x="121332" y="118541"/>
                </a:lnTo>
                <a:close/>
                <a:moveTo>
                  <a:pt x="138410" y="118541"/>
                </a:moveTo>
                <a:lnTo>
                  <a:pt x="138410" y="126801"/>
                </a:lnTo>
                <a:lnTo>
                  <a:pt x="129983" y="126801"/>
                </a:lnTo>
                <a:lnTo>
                  <a:pt x="129983" y="118541"/>
                </a:lnTo>
                <a:close/>
                <a:moveTo>
                  <a:pt x="147117" y="118541"/>
                </a:moveTo>
                <a:lnTo>
                  <a:pt x="147117" y="126801"/>
                </a:lnTo>
                <a:lnTo>
                  <a:pt x="138633" y="126801"/>
                </a:lnTo>
                <a:lnTo>
                  <a:pt x="138633" y="118541"/>
                </a:lnTo>
                <a:close/>
                <a:moveTo>
                  <a:pt x="155767" y="118541"/>
                </a:moveTo>
                <a:lnTo>
                  <a:pt x="155767" y="126801"/>
                </a:lnTo>
                <a:lnTo>
                  <a:pt x="147340" y="126801"/>
                </a:lnTo>
                <a:lnTo>
                  <a:pt x="147340" y="118541"/>
                </a:lnTo>
                <a:close/>
                <a:moveTo>
                  <a:pt x="164418" y="118541"/>
                </a:moveTo>
                <a:lnTo>
                  <a:pt x="164418" y="126801"/>
                </a:lnTo>
                <a:lnTo>
                  <a:pt x="155990" y="126801"/>
                </a:lnTo>
                <a:lnTo>
                  <a:pt x="155990" y="118541"/>
                </a:lnTo>
                <a:close/>
                <a:moveTo>
                  <a:pt x="173069" y="118541"/>
                </a:moveTo>
                <a:lnTo>
                  <a:pt x="173069" y="126801"/>
                </a:lnTo>
                <a:lnTo>
                  <a:pt x="164641" y="126801"/>
                </a:lnTo>
                <a:lnTo>
                  <a:pt x="164641" y="118541"/>
                </a:lnTo>
                <a:close/>
                <a:moveTo>
                  <a:pt x="181719" y="118541"/>
                </a:moveTo>
                <a:lnTo>
                  <a:pt x="181719" y="126801"/>
                </a:lnTo>
                <a:lnTo>
                  <a:pt x="173292" y="126801"/>
                </a:lnTo>
                <a:lnTo>
                  <a:pt x="173292" y="118541"/>
                </a:lnTo>
                <a:close/>
                <a:moveTo>
                  <a:pt x="190370" y="118541"/>
                </a:moveTo>
                <a:lnTo>
                  <a:pt x="190370" y="126801"/>
                </a:lnTo>
                <a:lnTo>
                  <a:pt x="181942" y="126801"/>
                </a:lnTo>
                <a:lnTo>
                  <a:pt x="181942" y="118541"/>
                </a:lnTo>
                <a:close/>
                <a:moveTo>
                  <a:pt x="199020" y="118541"/>
                </a:moveTo>
                <a:lnTo>
                  <a:pt x="199020" y="126801"/>
                </a:lnTo>
                <a:lnTo>
                  <a:pt x="190593" y="126801"/>
                </a:lnTo>
                <a:lnTo>
                  <a:pt x="190593" y="118541"/>
                </a:lnTo>
                <a:close/>
                <a:moveTo>
                  <a:pt x="207727" y="118541"/>
                </a:moveTo>
                <a:lnTo>
                  <a:pt x="207727" y="126801"/>
                </a:lnTo>
                <a:lnTo>
                  <a:pt x="199244" y="126801"/>
                </a:lnTo>
                <a:lnTo>
                  <a:pt x="199244" y="118541"/>
                </a:lnTo>
                <a:close/>
                <a:moveTo>
                  <a:pt x="216377" y="118541"/>
                </a:moveTo>
                <a:lnTo>
                  <a:pt x="216377" y="126801"/>
                </a:lnTo>
                <a:lnTo>
                  <a:pt x="207950" y="126801"/>
                </a:lnTo>
                <a:lnTo>
                  <a:pt x="207950" y="118541"/>
                </a:lnTo>
                <a:close/>
                <a:moveTo>
                  <a:pt x="225028" y="118541"/>
                </a:moveTo>
                <a:lnTo>
                  <a:pt x="225028" y="126801"/>
                </a:lnTo>
                <a:lnTo>
                  <a:pt x="216601" y="126801"/>
                </a:lnTo>
                <a:lnTo>
                  <a:pt x="216601" y="118541"/>
                </a:lnTo>
                <a:close/>
                <a:moveTo>
                  <a:pt x="233679" y="118541"/>
                </a:moveTo>
                <a:lnTo>
                  <a:pt x="233679" y="126801"/>
                </a:lnTo>
                <a:lnTo>
                  <a:pt x="225251" y="126801"/>
                </a:lnTo>
                <a:lnTo>
                  <a:pt x="225251" y="118541"/>
                </a:lnTo>
                <a:close/>
                <a:moveTo>
                  <a:pt x="242329" y="118541"/>
                </a:moveTo>
                <a:lnTo>
                  <a:pt x="242329" y="126801"/>
                </a:lnTo>
                <a:lnTo>
                  <a:pt x="233902" y="126801"/>
                </a:lnTo>
                <a:lnTo>
                  <a:pt x="233902" y="118541"/>
                </a:lnTo>
                <a:close/>
                <a:moveTo>
                  <a:pt x="250980" y="118541"/>
                </a:moveTo>
                <a:lnTo>
                  <a:pt x="250980" y="126801"/>
                </a:lnTo>
                <a:lnTo>
                  <a:pt x="242553" y="126801"/>
                </a:lnTo>
                <a:lnTo>
                  <a:pt x="242553" y="118541"/>
                </a:lnTo>
                <a:close/>
                <a:moveTo>
                  <a:pt x="259686" y="118541"/>
                </a:moveTo>
                <a:lnTo>
                  <a:pt x="259686" y="126801"/>
                </a:lnTo>
                <a:lnTo>
                  <a:pt x="251203" y="126801"/>
                </a:lnTo>
                <a:lnTo>
                  <a:pt x="251203" y="118541"/>
                </a:lnTo>
                <a:close/>
                <a:moveTo>
                  <a:pt x="268337" y="118541"/>
                </a:moveTo>
                <a:lnTo>
                  <a:pt x="268337" y="126801"/>
                </a:lnTo>
                <a:lnTo>
                  <a:pt x="259910" y="126801"/>
                </a:lnTo>
                <a:lnTo>
                  <a:pt x="259910" y="118541"/>
                </a:lnTo>
                <a:close/>
                <a:moveTo>
                  <a:pt x="276988" y="118541"/>
                </a:moveTo>
                <a:lnTo>
                  <a:pt x="276988" y="126801"/>
                </a:lnTo>
                <a:lnTo>
                  <a:pt x="268560" y="126801"/>
                </a:lnTo>
                <a:lnTo>
                  <a:pt x="268560" y="118541"/>
                </a:lnTo>
                <a:close/>
                <a:moveTo>
                  <a:pt x="17190" y="127025"/>
                </a:moveTo>
                <a:lnTo>
                  <a:pt x="17190" y="135229"/>
                </a:lnTo>
                <a:lnTo>
                  <a:pt x="8762" y="135229"/>
                </a:lnTo>
                <a:lnTo>
                  <a:pt x="8762" y="127025"/>
                </a:lnTo>
                <a:close/>
                <a:moveTo>
                  <a:pt x="25840" y="127025"/>
                </a:moveTo>
                <a:lnTo>
                  <a:pt x="25840" y="135229"/>
                </a:lnTo>
                <a:lnTo>
                  <a:pt x="17413" y="135229"/>
                </a:lnTo>
                <a:lnTo>
                  <a:pt x="17413" y="127025"/>
                </a:lnTo>
                <a:close/>
                <a:moveTo>
                  <a:pt x="34547" y="127025"/>
                </a:moveTo>
                <a:lnTo>
                  <a:pt x="34547" y="135229"/>
                </a:lnTo>
                <a:lnTo>
                  <a:pt x="26064" y="135229"/>
                </a:lnTo>
                <a:lnTo>
                  <a:pt x="26064" y="127025"/>
                </a:lnTo>
                <a:close/>
                <a:moveTo>
                  <a:pt x="43197" y="127025"/>
                </a:moveTo>
                <a:lnTo>
                  <a:pt x="43197" y="135229"/>
                </a:lnTo>
                <a:lnTo>
                  <a:pt x="34770" y="135229"/>
                </a:lnTo>
                <a:lnTo>
                  <a:pt x="34770" y="127025"/>
                </a:lnTo>
                <a:close/>
                <a:moveTo>
                  <a:pt x="51848" y="127025"/>
                </a:moveTo>
                <a:lnTo>
                  <a:pt x="51848" y="135229"/>
                </a:lnTo>
                <a:lnTo>
                  <a:pt x="43421" y="135229"/>
                </a:lnTo>
                <a:lnTo>
                  <a:pt x="43421" y="127025"/>
                </a:lnTo>
                <a:close/>
                <a:moveTo>
                  <a:pt x="60499" y="127025"/>
                </a:moveTo>
                <a:lnTo>
                  <a:pt x="60499" y="135229"/>
                </a:lnTo>
                <a:lnTo>
                  <a:pt x="52071" y="135229"/>
                </a:lnTo>
                <a:lnTo>
                  <a:pt x="52071" y="127025"/>
                </a:lnTo>
                <a:close/>
                <a:moveTo>
                  <a:pt x="69149" y="127025"/>
                </a:moveTo>
                <a:lnTo>
                  <a:pt x="69149" y="135229"/>
                </a:lnTo>
                <a:lnTo>
                  <a:pt x="60722" y="135229"/>
                </a:lnTo>
                <a:lnTo>
                  <a:pt x="60722" y="127025"/>
                </a:lnTo>
                <a:close/>
                <a:moveTo>
                  <a:pt x="77800" y="127025"/>
                </a:moveTo>
                <a:lnTo>
                  <a:pt x="77800" y="135229"/>
                </a:lnTo>
                <a:lnTo>
                  <a:pt x="69373" y="135229"/>
                </a:lnTo>
                <a:lnTo>
                  <a:pt x="69373" y="127025"/>
                </a:lnTo>
                <a:close/>
                <a:moveTo>
                  <a:pt x="86506" y="127025"/>
                </a:moveTo>
                <a:lnTo>
                  <a:pt x="86506" y="135229"/>
                </a:lnTo>
                <a:lnTo>
                  <a:pt x="78023" y="135229"/>
                </a:lnTo>
                <a:lnTo>
                  <a:pt x="78023" y="127025"/>
                </a:lnTo>
                <a:close/>
                <a:moveTo>
                  <a:pt x="95157" y="127025"/>
                </a:moveTo>
                <a:lnTo>
                  <a:pt x="95157" y="135229"/>
                </a:lnTo>
                <a:lnTo>
                  <a:pt x="86730" y="135229"/>
                </a:lnTo>
                <a:lnTo>
                  <a:pt x="86730" y="127025"/>
                </a:lnTo>
                <a:close/>
                <a:moveTo>
                  <a:pt x="103808" y="127025"/>
                </a:moveTo>
                <a:lnTo>
                  <a:pt x="103808" y="135229"/>
                </a:lnTo>
                <a:lnTo>
                  <a:pt x="95380" y="135229"/>
                </a:lnTo>
                <a:lnTo>
                  <a:pt x="95380" y="127025"/>
                </a:lnTo>
                <a:close/>
                <a:moveTo>
                  <a:pt x="112458" y="127025"/>
                </a:moveTo>
                <a:lnTo>
                  <a:pt x="112458" y="135229"/>
                </a:lnTo>
                <a:lnTo>
                  <a:pt x="104031" y="135229"/>
                </a:lnTo>
                <a:lnTo>
                  <a:pt x="104031" y="127025"/>
                </a:lnTo>
                <a:close/>
                <a:moveTo>
                  <a:pt x="121109" y="127025"/>
                </a:moveTo>
                <a:lnTo>
                  <a:pt x="121109" y="135229"/>
                </a:lnTo>
                <a:lnTo>
                  <a:pt x="112681" y="135229"/>
                </a:lnTo>
                <a:lnTo>
                  <a:pt x="112681" y="127025"/>
                </a:lnTo>
                <a:close/>
                <a:moveTo>
                  <a:pt x="129760" y="127025"/>
                </a:moveTo>
                <a:lnTo>
                  <a:pt x="129760" y="135229"/>
                </a:lnTo>
                <a:lnTo>
                  <a:pt x="121332" y="135229"/>
                </a:lnTo>
                <a:lnTo>
                  <a:pt x="121332" y="127025"/>
                </a:lnTo>
                <a:close/>
                <a:moveTo>
                  <a:pt x="138410" y="127025"/>
                </a:moveTo>
                <a:lnTo>
                  <a:pt x="138410" y="135229"/>
                </a:lnTo>
                <a:lnTo>
                  <a:pt x="129983" y="135229"/>
                </a:lnTo>
                <a:lnTo>
                  <a:pt x="129983" y="127025"/>
                </a:lnTo>
                <a:close/>
                <a:moveTo>
                  <a:pt x="147117" y="127025"/>
                </a:moveTo>
                <a:lnTo>
                  <a:pt x="147117" y="135229"/>
                </a:lnTo>
                <a:lnTo>
                  <a:pt x="138633" y="135229"/>
                </a:lnTo>
                <a:lnTo>
                  <a:pt x="138633" y="127025"/>
                </a:lnTo>
                <a:close/>
                <a:moveTo>
                  <a:pt x="155767" y="127025"/>
                </a:moveTo>
                <a:lnTo>
                  <a:pt x="155767" y="135229"/>
                </a:lnTo>
                <a:lnTo>
                  <a:pt x="147340" y="135229"/>
                </a:lnTo>
                <a:lnTo>
                  <a:pt x="147340" y="127025"/>
                </a:lnTo>
                <a:close/>
                <a:moveTo>
                  <a:pt x="164418" y="127025"/>
                </a:moveTo>
                <a:lnTo>
                  <a:pt x="164418" y="135229"/>
                </a:lnTo>
                <a:lnTo>
                  <a:pt x="155990" y="135229"/>
                </a:lnTo>
                <a:lnTo>
                  <a:pt x="155990" y="127025"/>
                </a:lnTo>
                <a:close/>
                <a:moveTo>
                  <a:pt x="173069" y="127025"/>
                </a:moveTo>
                <a:lnTo>
                  <a:pt x="173069" y="135229"/>
                </a:lnTo>
                <a:lnTo>
                  <a:pt x="164641" y="135229"/>
                </a:lnTo>
                <a:lnTo>
                  <a:pt x="164641" y="127025"/>
                </a:lnTo>
                <a:close/>
                <a:moveTo>
                  <a:pt x="181719" y="127025"/>
                </a:moveTo>
                <a:lnTo>
                  <a:pt x="181719" y="135229"/>
                </a:lnTo>
                <a:lnTo>
                  <a:pt x="173292" y="135229"/>
                </a:lnTo>
                <a:lnTo>
                  <a:pt x="173292" y="127025"/>
                </a:lnTo>
                <a:close/>
                <a:moveTo>
                  <a:pt x="190370" y="127025"/>
                </a:moveTo>
                <a:lnTo>
                  <a:pt x="190370" y="135229"/>
                </a:lnTo>
                <a:lnTo>
                  <a:pt x="181942" y="135229"/>
                </a:lnTo>
                <a:lnTo>
                  <a:pt x="181942" y="127025"/>
                </a:lnTo>
                <a:close/>
                <a:moveTo>
                  <a:pt x="199020" y="127025"/>
                </a:moveTo>
                <a:lnTo>
                  <a:pt x="199020" y="135229"/>
                </a:lnTo>
                <a:lnTo>
                  <a:pt x="190593" y="135229"/>
                </a:lnTo>
                <a:lnTo>
                  <a:pt x="190593" y="127025"/>
                </a:lnTo>
                <a:close/>
                <a:moveTo>
                  <a:pt x="207727" y="127025"/>
                </a:moveTo>
                <a:lnTo>
                  <a:pt x="207727" y="135229"/>
                </a:lnTo>
                <a:lnTo>
                  <a:pt x="199244" y="135229"/>
                </a:lnTo>
                <a:lnTo>
                  <a:pt x="199244" y="127025"/>
                </a:lnTo>
                <a:close/>
                <a:moveTo>
                  <a:pt x="216377" y="127025"/>
                </a:moveTo>
                <a:lnTo>
                  <a:pt x="216377" y="135229"/>
                </a:lnTo>
                <a:lnTo>
                  <a:pt x="207950" y="135229"/>
                </a:lnTo>
                <a:lnTo>
                  <a:pt x="207950" y="127025"/>
                </a:lnTo>
                <a:close/>
                <a:moveTo>
                  <a:pt x="225028" y="127025"/>
                </a:moveTo>
                <a:lnTo>
                  <a:pt x="225028" y="135229"/>
                </a:lnTo>
                <a:lnTo>
                  <a:pt x="216601" y="135229"/>
                </a:lnTo>
                <a:lnTo>
                  <a:pt x="216601" y="127025"/>
                </a:lnTo>
                <a:close/>
                <a:moveTo>
                  <a:pt x="233679" y="127025"/>
                </a:moveTo>
                <a:lnTo>
                  <a:pt x="233679" y="135229"/>
                </a:lnTo>
                <a:lnTo>
                  <a:pt x="225251" y="135229"/>
                </a:lnTo>
                <a:lnTo>
                  <a:pt x="225251" y="127025"/>
                </a:lnTo>
                <a:close/>
                <a:moveTo>
                  <a:pt x="242329" y="127025"/>
                </a:moveTo>
                <a:lnTo>
                  <a:pt x="242329" y="135229"/>
                </a:lnTo>
                <a:lnTo>
                  <a:pt x="233902" y="135229"/>
                </a:lnTo>
                <a:lnTo>
                  <a:pt x="233902" y="127025"/>
                </a:lnTo>
                <a:close/>
                <a:moveTo>
                  <a:pt x="250980" y="127025"/>
                </a:moveTo>
                <a:lnTo>
                  <a:pt x="250980" y="135229"/>
                </a:lnTo>
                <a:lnTo>
                  <a:pt x="242553" y="135229"/>
                </a:lnTo>
                <a:lnTo>
                  <a:pt x="242553" y="127025"/>
                </a:lnTo>
                <a:close/>
                <a:moveTo>
                  <a:pt x="259686" y="127025"/>
                </a:moveTo>
                <a:lnTo>
                  <a:pt x="259686" y="135229"/>
                </a:lnTo>
                <a:lnTo>
                  <a:pt x="251203" y="135229"/>
                </a:lnTo>
                <a:lnTo>
                  <a:pt x="251203" y="127025"/>
                </a:lnTo>
                <a:close/>
                <a:moveTo>
                  <a:pt x="268337" y="127025"/>
                </a:moveTo>
                <a:lnTo>
                  <a:pt x="268337" y="135229"/>
                </a:lnTo>
                <a:lnTo>
                  <a:pt x="259910" y="135229"/>
                </a:lnTo>
                <a:lnTo>
                  <a:pt x="259910" y="127025"/>
                </a:lnTo>
                <a:close/>
                <a:moveTo>
                  <a:pt x="276988" y="127025"/>
                </a:moveTo>
                <a:lnTo>
                  <a:pt x="276988" y="135229"/>
                </a:lnTo>
                <a:lnTo>
                  <a:pt x="268560" y="135229"/>
                </a:lnTo>
                <a:lnTo>
                  <a:pt x="268560" y="127025"/>
                </a:lnTo>
                <a:close/>
                <a:moveTo>
                  <a:pt x="17190" y="135452"/>
                </a:moveTo>
                <a:lnTo>
                  <a:pt x="17190" y="143712"/>
                </a:lnTo>
                <a:lnTo>
                  <a:pt x="8762" y="143712"/>
                </a:lnTo>
                <a:lnTo>
                  <a:pt x="8762" y="135452"/>
                </a:lnTo>
                <a:close/>
                <a:moveTo>
                  <a:pt x="25840" y="135452"/>
                </a:moveTo>
                <a:lnTo>
                  <a:pt x="25840" y="143712"/>
                </a:lnTo>
                <a:lnTo>
                  <a:pt x="17413" y="143712"/>
                </a:lnTo>
                <a:lnTo>
                  <a:pt x="17413" y="135452"/>
                </a:lnTo>
                <a:close/>
                <a:moveTo>
                  <a:pt x="34547" y="135452"/>
                </a:moveTo>
                <a:lnTo>
                  <a:pt x="34547" y="143712"/>
                </a:lnTo>
                <a:lnTo>
                  <a:pt x="26064" y="143712"/>
                </a:lnTo>
                <a:lnTo>
                  <a:pt x="26064" y="135452"/>
                </a:lnTo>
                <a:close/>
                <a:moveTo>
                  <a:pt x="43197" y="135452"/>
                </a:moveTo>
                <a:lnTo>
                  <a:pt x="43197" y="143712"/>
                </a:lnTo>
                <a:lnTo>
                  <a:pt x="34770" y="143712"/>
                </a:lnTo>
                <a:lnTo>
                  <a:pt x="34770" y="135452"/>
                </a:lnTo>
                <a:close/>
                <a:moveTo>
                  <a:pt x="51848" y="135452"/>
                </a:moveTo>
                <a:lnTo>
                  <a:pt x="51848" y="143712"/>
                </a:lnTo>
                <a:lnTo>
                  <a:pt x="43421" y="143712"/>
                </a:lnTo>
                <a:lnTo>
                  <a:pt x="43421" y="135452"/>
                </a:lnTo>
                <a:close/>
                <a:moveTo>
                  <a:pt x="60499" y="135452"/>
                </a:moveTo>
                <a:lnTo>
                  <a:pt x="60499" y="143712"/>
                </a:lnTo>
                <a:lnTo>
                  <a:pt x="52071" y="143712"/>
                </a:lnTo>
                <a:lnTo>
                  <a:pt x="52071" y="135452"/>
                </a:lnTo>
                <a:close/>
                <a:moveTo>
                  <a:pt x="69149" y="135452"/>
                </a:moveTo>
                <a:lnTo>
                  <a:pt x="69149" y="143712"/>
                </a:lnTo>
                <a:lnTo>
                  <a:pt x="60722" y="143712"/>
                </a:lnTo>
                <a:lnTo>
                  <a:pt x="60722" y="135452"/>
                </a:lnTo>
                <a:close/>
                <a:moveTo>
                  <a:pt x="77800" y="135452"/>
                </a:moveTo>
                <a:lnTo>
                  <a:pt x="77800" y="143712"/>
                </a:lnTo>
                <a:lnTo>
                  <a:pt x="69373" y="143712"/>
                </a:lnTo>
                <a:lnTo>
                  <a:pt x="69373" y="135452"/>
                </a:lnTo>
                <a:close/>
                <a:moveTo>
                  <a:pt x="86506" y="135452"/>
                </a:moveTo>
                <a:lnTo>
                  <a:pt x="86506" y="143712"/>
                </a:lnTo>
                <a:lnTo>
                  <a:pt x="78023" y="143712"/>
                </a:lnTo>
                <a:lnTo>
                  <a:pt x="78023" y="135452"/>
                </a:lnTo>
                <a:close/>
                <a:moveTo>
                  <a:pt x="95157" y="135452"/>
                </a:moveTo>
                <a:lnTo>
                  <a:pt x="95157" y="143712"/>
                </a:lnTo>
                <a:lnTo>
                  <a:pt x="86730" y="143712"/>
                </a:lnTo>
                <a:lnTo>
                  <a:pt x="86730" y="135452"/>
                </a:lnTo>
                <a:close/>
                <a:moveTo>
                  <a:pt x="103808" y="135452"/>
                </a:moveTo>
                <a:lnTo>
                  <a:pt x="103808" y="143712"/>
                </a:lnTo>
                <a:lnTo>
                  <a:pt x="95380" y="143712"/>
                </a:lnTo>
                <a:lnTo>
                  <a:pt x="95380" y="135452"/>
                </a:lnTo>
                <a:close/>
                <a:moveTo>
                  <a:pt x="112458" y="135452"/>
                </a:moveTo>
                <a:lnTo>
                  <a:pt x="112458" y="143712"/>
                </a:lnTo>
                <a:lnTo>
                  <a:pt x="104031" y="143712"/>
                </a:lnTo>
                <a:lnTo>
                  <a:pt x="104031" y="135452"/>
                </a:lnTo>
                <a:close/>
                <a:moveTo>
                  <a:pt x="121109" y="135452"/>
                </a:moveTo>
                <a:lnTo>
                  <a:pt x="121109" y="143712"/>
                </a:lnTo>
                <a:lnTo>
                  <a:pt x="112681" y="143712"/>
                </a:lnTo>
                <a:lnTo>
                  <a:pt x="112681" y="135452"/>
                </a:lnTo>
                <a:close/>
                <a:moveTo>
                  <a:pt x="129760" y="135452"/>
                </a:moveTo>
                <a:lnTo>
                  <a:pt x="129760" y="143712"/>
                </a:lnTo>
                <a:lnTo>
                  <a:pt x="121332" y="143712"/>
                </a:lnTo>
                <a:lnTo>
                  <a:pt x="121332" y="135452"/>
                </a:lnTo>
                <a:close/>
                <a:moveTo>
                  <a:pt x="138410" y="135452"/>
                </a:moveTo>
                <a:lnTo>
                  <a:pt x="138410" y="143712"/>
                </a:lnTo>
                <a:lnTo>
                  <a:pt x="129983" y="143712"/>
                </a:lnTo>
                <a:lnTo>
                  <a:pt x="129983" y="135452"/>
                </a:lnTo>
                <a:close/>
                <a:moveTo>
                  <a:pt x="147117" y="135452"/>
                </a:moveTo>
                <a:lnTo>
                  <a:pt x="147117" y="143712"/>
                </a:lnTo>
                <a:lnTo>
                  <a:pt x="138633" y="143712"/>
                </a:lnTo>
                <a:lnTo>
                  <a:pt x="138633" y="135452"/>
                </a:lnTo>
                <a:close/>
                <a:moveTo>
                  <a:pt x="155767" y="135452"/>
                </a:moveTo>
                <a:lnTo>
                  <a:pt x="155767" y="143712"/>
                </a:lnTo>
                <a:lnTo>
                  <a:pt x="147340" y="143712"/>
                </a:lnTo>
                <a:lnTo>
                  <a:pt x="147340" y="135452"/>
                </a:lnTo>
                <a:close/>
                <a:moveTo>
                  <a:pt x="164418" y="135452"/>
                </a:moveTo>
                <a:lnTo>
                  <a:pt x="164418" y="143712"/>
                </a:lnTo>
                <a:lnTo>
                  <a:pt x="155990" y="143712"/>
                </a:lnTo>
                <a:lnTo>
                  <a:pt x="155990" y="135452"/>
                </a:lnTo>
                <a:close/>
                <a:moveTo>
                  <a:pt x="173069" y="135452"/>
                </a:moveTo>
                <a:lnTo>
                  <a:pt x="173069" y="143712"/>
                </a:lnTo>
                <a:lnTo>
                  <a:pt x="164641" y="143712"/>
                </a:lnTo>
                <a:lnTo>
                  <a:pt x="164641" y="135452"/>
                </a:lnTo>
                <a:close/>
                <a:moveTo>
                  <a:pt x="181719" y="135452"/>
                </a:moveTo>
                <a:lnTo>
                  <a:pt x="181719" y="143712"/>
                </a:lnTo>
                <a:lnTo>
                  <a:pt x="173292" y="143712"/>
                </a:lnTo>
                <a:lnTo>
                  <a:pt x="173292" y="135452"/>
                </a:lnTo>
                <a:close/>
                <a:moveTo>
                  <a:pt x="190370" y="135452"/>
                </a:moveTo>
                <a:lnTo>
                  <a:pt x="190370" y="143712"/>
                </a:lnTo>
                <a:lnTo>
                  <a:pt x="181942" y="143712"/>
                </a:lnTo>
                <a:lnTo>
                  <a:pt x="181942" y="135452"/>
                </a:lnTo>
                <a:close/>
                <a:moveTo>
                  <a:pt x="199020" y="135452"/>
                </a:moveTo>
                <a:lnTo>
                  <a:pt x="199020" y="143712"/>
                </a:lnTo>
                <a:lnTo>
                  <a:pt x="190593" y="143712"/>
                </a:lnTo>
                <a:lnTo>
                  <a:pt x="190593" y="135452"/>
                </a:lnTo>
                <a:close/>
                <a:moveTo>
                  <a:pt x="207727" y="135452"/>
                </a:moveTo>
                <a:lnTo>
                  <a:pt x="207727" y="143712"/>
                </a:lnTo>
                <a:lnTo>
                  <a:pt x="199244" y="143712"/>
                </a:lnTo>
                <a:lnTo>
                  <a:pt x="199244" y="135452"/>
                </a:lnTo>
                <a:close/>
                <a:moveTo>
                  <a:pt x="216377" y="135452"/>
                </a:moveTo>
                <a:lnTo>
                  <a:pt x="216377" y="143712"/>
                </a:lnTo>
                <a:lnTo>
                  <a:pt x="207950" y="143712"/>
                </a:lnTo>
                <a:lnTo>
                  <a:pt x="207950" y="135452"/>
                </a:lnTo>
                <a:close/>
                <a:moveTo>
                  <a:pt x="225028" y="135452"/>
                </a:moveTo>
                <a:lnTo>
                  <a:pt x="225028" y="143712"/>
                </a:lnTo>
                <a:lnTo>
                  <a:pt x="216601" y="143712"/>
                </a:lnTo>
                <a:lnTo>
                  <a:pt x="216601" y="135452"/>
                </a:lnTo>
                <a:close/>
                <a:moveTo>
                  <a:pt x="233679" y="135452"/>
                </a:moveTo>
                <a:lnTo>
                  <a:pt x="233679" y="143712"/>
                </a:lnTo>
                <a:lnTo>
                  <a:pt x="225251" y="143712"/>
                </a:lnTo>
                <a:lnTo>
                  <a:pt x="225251" y="135452"/>
                </a:lnTo>
                <a:close/>
                <a:moveTo>
                  <a:pt x="242329" y="135452"/>
                </a:moveTo>
                <a:lnTo>
                  <a:pt x="242329" y="143712"/>
                </a:lnTo>
                <a:lnTo>
                  <a:pt x="233902" y="143712"/>
                </a:lnTo>
                <a:lnTo>
                  <a:pt x="233902" y="135452"/>
                </a:lnTo>
                <a:close/>
                <a:moveTo>
                  <a:pt x="250980" y="135452"/>
                </a:moveTo>
                <a:lnTo>
                  <a:pt x="250980" y="143712"/>
                </a:lnTo>
                <a:lnTo>
                  <a:pt x="242553" y="143712"/>
                </a:lnTo>
                <a:lnTo>
                  <a:pt x="242553" y="135452"/>
                </a:lnTo>
                <a:close/>
                <a:moveTo>
                  <a:pt x="259686" y="135452"/>
                </a:moveTo>
                <a:lnTo>
                  <a:pt x="259686" y="143712"/>
                </a:lnTo>
                <a:lnTo>
                  <a:pt x="251203" y="143712"/>
                </a:lnTo>
                <a:lnTo>
                  <a:pt x="251203" y="135452"/>
                </a:lnTo>
                <a:close/>
                <a:moveTo>
                  <a:pt x="268337" y="135452"/>
                </a:moveTo>
                <a:lnTo>
                  <a:pt x="268337" y="143712"/>
                </a:lnTo>
                <a:lnTo>
                  <a:pt x="259910" y="143712"/>
                </a:lnTo>
                <a:lnTo>
                  <a:pt x="259910" y="135452"/>
                </a:lnTo>
                <a:close/>
                <a:moveTo>
                  <a:pt x="276988" y="135452"/>
                </a:moveTo>
                <a:lnTo>
                  <a:pt x="276988" y="143712"/>
                </a:lnTo>
                <a:lnTo>
                  <a:pt x="268560" y="143712"/>
                </a:lnTo>
                <a:lnTo>
                  <a:pt x="268560" y="135452"/>
                </a:lnTo>
                <a:close/>
                <a:moveTo>
                  <a:pt x="17190" y="143935"/>
                </a:moveTo>
                <a:lnTo>
                  <a:pt x="17190" y="152139"/>
                </a:lnTo>
                <a:lnTo>
                  <a:pt x="8762" y="152139"/>
                </a:lnTo>
                <a:lnTo>
                  <a:pt x="8762" y="143935"/>
                </a:lnTo>
                <a:close/>
                <a:moveTo>
                  <a:pt x="25840" y="143935"/>
                </a:moveTo>
                <a:lnTo>
                  <a:pt x="25840" y="152139"/>
                </a:lnTo>
                <a:lnTo>
                  <a:pt x="17413" y="152139"/>
                </a:lnTo>
                <a:lnTo>
                  <a:pt x="17413" y="143935"/>
                </a:lnTo>
                <a:close/>
                <a:moveTo>
                  <a:pt x="34547" y="143935"/>
                </a:moveTo>
                <a:lnTo>
                  <a:pt x="34547" y="152139"/>
                </a:lnTo>
                <a:lnTo>
                  <a:pt x="26064" y="152139"/>
                </a:lnTo>
                <a:lnTo>
                  <a:pt x="26064" y="143935"/>
                </a:lnTo>
                <a:close/>
                <a:moveTo>
                  <a:pt x="43197" y="143935"/>
                </a:moveTo>
                <a:lnTo>
                  <a:pt x="43197" y="152139"/>
                </a:lnTo>
                <a:lnTo>
                  <a:pt x="34770" y="152139"/>
                </a:lnTo>
                <a:lnTo>
                  <a:pt x="34770" y="143935"/>
                </a:lnTo>
                <a:close/>
                <a:moveTo>
                  <a:pt x="51848" y="143935"/>
                </a:moveTo>
                <a:lnTo>
                  <a:pt x="51848" y="152139"/>
                </a:lnTo>
                <a:lnTo>
                  <a:pt x="43421" y="152139"/>
                </a:lnTo>
                <a:lnTo>
                  <a:pt x="43421" y="143935"/>
                </a:lnTo>
                <a:close/>
                <a:moveTo>
                  <a:pt x="60499" y="143935"/>
                </a:moveTo>
                <a:lnTo>
                  <a:pt x="60499" y="152139"/>
                </a:lnTo>
                <a:lnTo>
                  <a:pt x="52071" y="152139"/>
                </a:lnTo>
                <a:lnTo>
                  <a:pt x="52071" y="143935"/>
                </a:lnTo>
                <a:close/>
                <a:moveTo>
                  <a:pt x="69149" y="143935"/>
                </a:moveTo>
                <a:lnTo>
                  <a:pt x="69149" y="152139"/>
                </a:lnTo>
                <a:lnTo>
                  <a:pt x="60722" y="152139"/>
                </a:lnTo>
                <a:lnTo>
                  <a:pt x="60722" y="143935"/>
                </a:lnTo>
                <a:close/>
                <a:moveTo>
                  <a:pt x="77800" y="143935"/>
                </a:moveTo>
                <a:lnTo>
                  <a:pt x="77800" y="152139"/>
                </a:lnTo>
                <a:lnTo>
                  <a:pt x="69373" y="152139"/>
                </a:lnTo>
                <a:lnTo>
                  <a:pt x="69373" y="143935"/>
                </a:lnTo>
                <a:close/>
                <a:moveTo>
                  <a:pt x="86506" y="143935"/>
                </a:moveTo>
                <a:lnTo>
                  <a:pt x="86506" y="152139"/>
                </a:lnTo>
                <a:lnTo>
                  <a:pt x="78023" y="152139"/>
                </a:lnTo>
                <a:lnTo>
                  <a:pt x="78023" y="143935"/>
                </a:lnTo>
                <a:close/>
                <a:moveTo>
                  <a:pt x="95157" y="143935"/>
                </a:moveTo>
                <a:lnTo>
                  <a:pt x="95157" y="152139"/>
                </a:lnTo>
                <a:lnTo>
                  <a:pt x="86730" y="152139"/>
                </a:lnTo>
                <a:lnTo>
                  <a:pt x="86730" y="143935"/>
                </a:lnTo>
                <a:close/>
                <a:moveTo>
                  <a:pt x="103808" y="143935"/>
                </a:moveTo>
                <a:lnTo>
                  <a:pt x="103808" y="152139"/>
                </a:lnTo>
                <a:lnTo>
                  <a:pt x="95380" y="152139"/>
                </a:lnTo>
                <a:lnTo>
                  <a:pt x="95380" y="143935"/>
                </a:lnTo>
                <a:close/>
                <a:moveTo>
                  <a:pt x="112458" y="143935"/>
                </a:moveTo>
                <a:lnTo>
                  <a:pt x="112458" y="152139"/>
                </a:lnTo>
                <a:lnTo>
                  <a:pt x="104031" y="152139"/>
                </a:lnTo>
                <a:lnTo>
                  <a:pt x="104031" y="143935"/>
                </a:lnTo>
                <a:close/>
                <a:moveTo>
                  <a:pt x="121109" y="143935"/>
                </a:moveTo>
                <a:lnTo>
                  <a:pt x="121109" y="152139"/>
                </a:lnTo>
                <a:lnTo>
                  <a:pt x="112681" y="152139"/>
                </a:lnTo>
                <a:lnTo>
                  <a:pt x="112681" y="143935"/>
                </a:lnTo>
                <a:close/>
                <a:moveTo>
                  <a:pt x="129760" y="143935"/>
                </a:moveTo>
                <a:lnTo>
                  <a:pt x="129760" y="152139"/>
                </a:lnTo>
                <a:lnTo>
                  <a:pt x="121332" y="152139"/>
                </a:lnTo>
                <a:lnTo>
                  <a:pt x="121332" y="143935"/>
                </a:lnTo>
                <a:close/>
                <a:moveTo>
                  <a:pt x="138410" y="143935"/>
                </a:moveTo>
                <a:lnTo>
                  <a:pt x="138410" y="152139"/>
                </a:lnTo>
                <a:lnTo>
                  <a:pt x="129983" y="152139"/>
                </a:lnTo>
                <a:lnTo>
                  <a:pt x="129983" y="143935"/>
                </a:lnTo>
                <a:close/>
                <a:moveTo>
                  <a:pt x="147117" y="143935"/>
                </a:moveTo>
                <a:lnTo>
                  <a:pt x="147117" y="152139"/>
                </a:lnTo>
                <a:lnTo>
                  <a:pt x="138633" y="152139"/>
                </a:lnTo>
                <a:lnTo>
                  <a:pt x="138633" y="143935"/>
                </a:lnTo>
                <a:close/>
                <a:moveTo>
                  <a:pt x="155767" y="143935"/>
                </a:moveTo>
                <a:lnTo>
                  <a:pt x="155767" y="152139"/>
                </a:lnTo>
                <a:lnTo>
                  <a:pt x="147340" y="152139"/>
                </a:lnTo>
                <a:lnTo>
                  <a:pt x="147340" y="143935"/>
                </a:lnTo>
                <a:close/>
                <a:moveTo>
                  <a:pt x="164418" y="143935"/>
                </a:moveTo>
                <a:lnTo>
                  <a:pt x="164418" y="152139"/>
                </a:lnTo>
                <a:lnTo>
                  <a:pt x="155990" y="152139"/>
                </a:lnTo>
                <a:lnTo>
                  <a:pt x="155990" y="143935"/>
                </a:lnTo>
                <a:close/>
                <a:moveTo>
                  <a:pt x="173069" y="143935"/>
                </a:moveTo>
                <a:lnTo>
                  <a:pt x="173069" y="152139"/>
                </a:lnTo>
                <a:lnTo>
                  <a:pt x="164641" y="152139"/>
                </a:lnTo>
                <a:lnTo>
                  <a:pt x="164641" y="143935"/>
                </a:lnTo>
                <a:close/>
                <a:moveTo>
                  <a:pt x="181719" y="143935"/>
                </a:moveTo>
                <a:lnTo>
                  <a:pt x="181719" y="152139"/>
                </a:lnTo>
                <a:lnTo>
                  <a:pt x="173292" y="152139"/>
                </a:lnTo>
                <a:lnTo>
                  <a:pt x="173292" y="143935"/>
                </a:lnTo>
                <a:close/>
                <a:moveTo>
                  <a:pt x="190370" y="143935"/>
                </a:moveTo>
                <a:lnTo>
                  <a:pt x="190370" y="152139"/>
                </a:lnTo>
                <a:lnTo>
                  <a:pt x="181942" y="152139"/>
                </a:lnTo>
                <a:lnTo>
                  <a:pt x="181942" y="143935"/>
                </a:lnTo>
                <a:close/>
                <a:moveTo>
                  <a:pt x="199020" y="143935"/>
                </a:moveTo>
                <a:lnTo>
                  <a:pt x="199020" y="152139"/>
                </a:lnTo>
                <a:lnTo>
                  <a:pt x="190593" y="152139"/>
                </a:lnTo>
                <a:lnTo>
                  <a:pt x="190593" y="143935"/>
                </a:lnTo>
                <a:close/>
                <a:moveTo>
                  <a:pt x="207727" y="143935"/>
                </a:moveTo>
                <a:lnTo>
                  <a:pt x="207727" y="152139"/>
                </a:lnTo>
                <a:lnTo>
                  <a:pt x="199244" y="152139"/>
                </a:lnTo>
                <a:lnTo>
                  <a:pt x="199244" y="143935"/>
                </a:lnTo>
                <a:close/>
                <a:moveTo>
                  <a:pt x="216377" y="143935"/>
                </a:moveTo>
                <a:lnTo>
                  <a:pt x="216377" y="152139"/>
                </a:lnTo>
                <a:lnTo>
                  <a:pt x="207950" y="152139"/>
                </a:lnTo>
                <a:lnTo>
                  <a:pt x="207950" y="143935"/>
                </a:lnTo>
                <a:close/>
                <a:moveTo>
                  <a:pt x="225028" y="143935"/>
                </a:moveTo>
                <a:lnTo>
                  <a:pt x="225028" y="152139"/>
                </a:lnTo>
                <a:lnTo>
                  <a:pt x="216601" y="152139"/>
                </a:lnTo>
                <a:lnTo>
                  <a:pt x="216601" y="143935"/>
                </a:lnTo>
                <a:close/>
                <a:moveTo>
                  <a:pt x="233679" y="143935"/>
                </a:moveTo>
                <a:lnTo>
                  <a:pt x="233679" y="152139"/>
                </a:lnTo>
                <a:lnTo>
                  <a:pt x="225251" y="152139"/>
                </a:lnTo>
                <a:lnTo>
                  <a:pt x="225251" y="143935"/>
                </a:lnTo>
                <a:close/>
                <a:moveTo>
                  <a:pt x="242329" y="143935"/>
                </a:moveTo>
                <a:lnTo>
                  <a:pt x="242329" y="152139"/>
                </a:lnTo>
                <a:lnTo>
                  <a:pt x="233902" y="152139"/>
                </a:lnTo>
                <a:lnTo>
                  <a:pt x="233902" y="143935"/>
                </a:lnTo>
                <a:close/>
                <a:moveTo>
                  <a:pt x="250980" y="143935"/>
                </a:moveTo>
                <a:lnTo>
                  <a:pt x="250980" y="152139"/>
                </a:lnTo>
                <a:lnTo>
                  <a:pt x="242553" y="152139"/>
                </a:lnTo>
                <a:lnTo>
                  <a:pt x="242553" y="143935"/>
                </a:lnTo>
                <a:close/>
                <a:moveTo>
                  <a:pt x="259686" y="143935"/>
                </a:moveTo>
                <a:lnTo>
                  <a:pt x="259686" y="152139"/>
                </a:lnTo>
                <a:lnTo>
                  <a:pt x="251203" y="152139"/>
                </a:lnTo>
                <a:lnTo>
                  <a:pt x="251203" y="143935"/>
                </a:lnTo>
                <a:close/>
                <a:moveTo>
                  <a:pt x="268337" y="143935"/>
                </a:moveTo>
                <a:lnTo>
                  <a:pt x="268337" y="152139"/>
                </a:lnTo>
                <a:lnTo>
                  <a:pt x="259910" y="152139"/>
                </a:lnTo>
                <a:lnTo>
                  <a:pt x="259910" y="143935"/>
                </a:lnTo>
                <a:close/>
                <a:moveTo>
                  <a:pt x="276988" y="143935"/>
                </a:moveTo>
                <a:lnTo>
                  <a:pt x="276988" y="152139"/>
                </a:lnTo>
                <a:lnTo>
                  <a:pt x="268560" y="152139"/>
                </a:lnTo>
                <a:lnTo>
                  <a:pt x="268560" y="143935"/>
                </a:lnTo>
                <a:close/>
                <a:moveTo>
                  <a:pt x="8539" y="0"/>
                </a:moveTo>
                <a:lnTo>
                  <a:pt x="8539" y="8372"/>
                </a:lnTo>
                <a:lnTo>
                  <a:pt x="0" y="8372"/>
                </a:lnTo>
                <a:lnTo>
                  <a:pt x="0" y="8595"/>
                </a:lnTo>
                <a:lnTo>
                  <a:pt x="8539" y="8595"/>
                </a:lnTo>
                <a:lnTo>
                  <a:pt x="8539" y="16799"/>
                </a:lnTo>
                <a:lnTo>
                  <a:pt x="0" y="16799"/>
                </a:lnTo>
                <a:lnTo>
                  <a:pt x="0" y="17022"/>
                </a:lnTo>
                <a:lnTo>
                  <a:pt x="8539" y="17022"/>
                </a:lnTo>
                <a:lnTo>
                  <a:pt x="8539" y="25282"/>
                </a:lnTo>
                <a:lnTo>
                  <a:pt x="0" y="25282"/>
                </a:lnTo>
                <a:lnTo>
                  <a:pt x="0" y="25505"/>
                </a:lnTo>
                <a:lnTo>
                  <a:pt x="8539" y="25505"/>
                </a:lnTo>
                <a:lnTo>
                  <a:pt x="8539" y="33709"/>
                </a:lnTo>
                <a:lnTo>
                  <a:pt x="0" y="33709"/>
                </a:lnTo>
                <a:lnTo>
                  <a:pt x="0" y="33933"/>
                </a:lnTo>
                <a:lnTo>
                  <a:pt x="8539" y="33933"/>
                </a:lnTo>
                <a:lnTo>
                  <a:pt x="8539" y="42193"/>
                </a:lnTo>
                <a:lnTo>
                  <a:pt x="0" y="42193"/>
                </a:lnTo>
                <a:lnTo>
                  <a:pt x="0" y="42416"/>
                </a:lnTo>
                <a:lnTo>
                  <a:pt x="8539" y="42416"/>
                </a:lnTo>
                <a:lnTo>
                  <a:pt x="8539" y="50620"/>
                </a:lnTo>
                <a:lnTo>
                  <a:pt x="0" y="50620"/>
                </a:lnTo>
                <a:lnTo>
                  <a:pt x="0" y="50843"/>
                </a:lnTo>
                <a:lnTo>
                  <a:pt x="8539" y="50843"/>
                </a:lnTo>
                <a:lnTo>
                  <a:pt x="8539" y="59103"/>
                </a:lnTo>
                <a:lnTo>
                  <a:pt x="0" y="59103"/>
                </a:lnTo>
                <a:lnTo>
                  <a:pt x="0" y="59326"/>
                </a:lnTo>
                <a:lnTo>
                  <a:pt x="8539" y="59326"/>
                </a:lnTo>
                <a:lnTo>
                  <a:pt x="8539" y="67586"/>
                </a:lnTo>
                <a:lnTo>
                  <a:pt x="0" y="67586"/>
                </a:lnTo>
                <a:lnTo>
                  <a:pt x="0" y="67810"/>
                </a:lnTo>
                <a:lnTo>
                  <a:pt x="8539" y="67810"/>
                </a:lnTo>
                <a:lnTo>
                  <a:pt x="8539" y="76014"/>
                </a:lnTo>
                <a:lnTo>
                  <a:pt x="0" y="76014"/>
                </a:lnTo>
                <a:lnTo>
                  <a:pt x="0" y="76237"/>
                </a:lnTo>
                <a:lnTo>
                  <a:pt x="8539" y="76237"/>
                </a:lnTo>
                <a:lnTo>
                  <a:pt x="8539" y="84497"/>
                </a:lnTo>
                <a:lnTo>
                  <a:pt x="0" y="84497"/>
                </a:lnTo>
                <a:lnTo>
                  <a:pt x="0" y="84720"/>
                </a:lnTo>
                <a:lnTo>
                  <a:pt x="8539" y="84720"/>
                </a:lnTo>
                <a:lnTo>
                  <a:pt x="8539" y="92924"/>
                </a:lnTo>
                <a:lnTo>
                  <a:pt x="0" y="92924"/>
                </a:lnTo>
                <a:lnTo>
                  <a:pt x="0" y="93148"/>
                </a:lnTo>
                <a:lnTo>
                  <a:pt x="8539" y="93148"/>
                </a:lnTo>
                <a:lnTo>
                  <a:pt x="8539" y="101408"/>
                </a:lnTo>
                <a:lnTo>
                  <a:pt x="0" y="101408"/>
                </a:lnTo>
                <a:lnTo>
                  <a:pt x="0" y="101631"/>
                </a:lnTo>
                <a:lnTo>
                  <a:pt x="8539" y="101631"/>
                </a:lnTo>
                <a:lnTo>
                  <a:pt x="8539" y="109891"/>
                </a:lnTo>
                <a:lnTo>
                  <a:pt x="0" y="109891"/>
                </a:lnTo>
                <a:lnTo>
                  <a:pt x="0" y="110114"/>
                </a:lnTo>
                <a:lnTo>
                  <a:pt x="8539" y="110114"/>
                </a:lnTo>
                <a:lnTo>
                  <a:pt x="8539" y="118318"/>
                </a:lnTo>
                <a:lnTo>
                  <a:pt x="0" y="118318"/>
                </a:lnTo>
                <a:lnTo>
                  <a:pt x="0" y="118541"/>
                </a:lnTo>
                <a:lnTo>
                  <a:pt x="8539" y="118541"/>
                </a:lnTo>
                <a:lnTo>
                  <a:pt x="8539" y="126801"/>
                </a:lnTo>
                <a:lnTo>
                  <a:pt x="0" y="126801"/>
                </a:lnTo>
                <a:lnTo>
                  <a:pt x="0" y="127025"/>
                </a:lnTo>
                <a:lnTo>
                  <a:pt x="8539" y="127025"/>
                </a:lnTo>
                <a:lnTo>
                  <a:pt x="8539" y="135229"/>
                </a:lnTo>
                <a:lnTo>
                  <a:pt x="0" y="135229"/>
                </a:lnTo>
                <a:lnTo>
                  <a:pt x="0" y="135452"/>
                </a:lnTo>
                <a:lnTo>
                  <a:pt x="8539" y="135452"/>
                </a:lnTo>
                <a:lnTo>
                  <a:pt x="8539" y="143712"/>
                </a:lnTo>
                <a:lnTo>
                  <a:pt x="0" y="143712"/>
                </a:lnTo>
                <a:lnTo>
                  <a:pt x="0" y="143935"/>
                </a:lnTo>
                <a:lnTo>
                  <a:pt x="8539" y="143935"/>
                </a:lnTo>
                <a:lnTo>
                  <a:pt x="8539" y="152139"/>
                </a:lnTo>
                <a:lnTo>
                  <a:pt x="0" y="152139"/>
                </a:lnTo>
                <a:lnTo>
                  <a:pt x="0" y="152362"/>
                </a:lnTo>
                <a:lnTo>
                  <a:pt x="8539" y="152362"/>
                </a:lnTo>
                <a:lnTo>
                  <a:pt x="8539" y="160734"/>
                </a:lnTo>
                <a:lnTo>
                  <a:pt x="8762" y="160734"/>
                </a:lnTo>
                <a:lnTo>
                  <a:pt x="8762" y="152362"/>
                </a:lnTo>
                <a:lnTo>
                  <a:pt x="17190" y="152362"/>
                </a:lnTo>
                <a:lnTo>
                  <a:pt x="17190" y="160734"/>
                </a:lnTo>
                <a:lnTo>
                  <a:pt x="17413" y="160734"/>
                </a:lnTo>
                <a:lnTo>
                  <a:pt x="17413" y="152362"/>
                </a:lnTo>
                <a:lnTo>
                  <a:pt x="25840" y="152362"/>
                </a:lnTo>
                <a:lnTo>
                  <a:pt x="25840" y="160734"/>
                </a:lnTo>
                <a:lnTo>
                  <a:pt x="26064" y="160734"/>
                </a:lnTo>
                <a:lnTo>
                  <a:pt x="26064" y="152362"/>
                </a:lnTo>
                <a:lnTo>
                  <a:pt x="34547" y="152362"/>
                </a:lnTo>
                <a:lnTo>
                  <a:pt x="34547" y="160734"/>
                </a:lnTo>
                <a:lnTo>
                  <a:pt x="34770" y="160734"/>
                </a:lnTo>
                <a:lnTo>
                  <a:pt x="34770" y="152362"/>
                </a:lnTo>
                <a:lnTo>
                  <a:pt x="43197" y="152362"/>
                </a:lnTo>
                <a:lnTo>
                  <a:pt x="43197" y="160734"/>
                </a:lnTo>
                <a:lnTo>
                  <a:pt x="43421" y="160734"/>
                </a:lnTo>
                <a:lnTo>
                  <a:pt x="43421" y="152362"/>
                </a:lnTo>
                <a:lnTo>
                  <a:pt x="51848" y="152362"/>
                </a:lnTo>
                <a:lnTo>
                  <a:pt x="51848" y="160734"/>
                </a:lnTo>
                <a:lnTo>
                  <a:pt x="52071" y="160734"/>
                </a:lnTo>
                <a:lnTo>
                  <a:pt x="52071" y="152362"/>
                </a:lnTo>
                <a:lnTo>
                  <a:pt x="60499" y="152362"/>
                </a:lnTo>
                <a:lnTo>
                  <a:pt x="60499" y="160734"/>
                </a:lnTo>
                <a:lnTo>
                  <a:pt x="60722" y="160734"/>
                </a:lnTo>
                <a:lnTo>
                  <a:pt x="60722" y="152362"/>
                </a:lnTo>
                <a:lnTo>
                  <a:pt x="69149" y="152362"/>
                </a:lnTo>
                <a:lnTo>
                  <a:pt x="69149" y="160734"/>
                </a:lnTo>
                <a:lnTo>
                  <a:pt x="69373" y="160734"/>
                </a:lnTo>
                <a:lnTo>
                  <a:pt x="69373" y="152362"/>
                </a:lnTo>
                <a:lnTo>
                  <a:pt x="77800" y="152362"/>
                </a:lnTo>
                <a:lnTo>
                  <a:pt x="77800" y="160734"/>
                </a:lnTo>
                <a:lnTo>
                  <a:pt x="78023" y="160734"/>
                </a:lnTo>
                <a:lnTo>
                  <a:pt x="78023" y="152362"/>
                </a:lnTo>
                <a:lnTo>
                  <a:pt x="86506" y="152362"/>
                </a:lnTo>
                <a:lnTo>
                  <a:pt x="86506" y="160734"/>
                </a:lnTo>
                <a:lnTo>
                  <a:pt x="86730" y="160734"/>
                </a:lnTo>
                <a:lnTo>
                  <a:pt x="86730" y="152362"/>
                </a:lnTo>
                <a:lnTo>
                  <a:pt x="95157" y="152362"/>
                </a:lnTo>
                <a:lnTo>
                  <a:pt x="95157" y="160734"/>
                </a:lnTo>
                <a:lnTo>
                  <a:pt x="95380" y="160734"/>
                </a:lnTo>
                <a:lnTo>
                  <a:pt x="95380" y="152362"/>
                </a:lnTo>
                <a:lnTo>
                  <a:pt x="103808" y="152362"/>
                </a:lnTo>
                <a:lnTo>
                  <a:pt x="103808" y="160734"/>
                </a:lnTo>
                <a:lnTo>
                  <a:pt x="104031" y="160734"/>
                </a:lnTo>
                <a:lnTo>
                  <a:pt x="104031" y="152362"/>
                </a:lnTo>
                <a:lnTo>
                  <a:pt x="112458" y="152362"/>
                </a:lnTo>
                <a:lnTo>
                  <a:pt x="112458" y="160734"/>
                </a:lnTo>
                <a:lnTo>
                  <a:pt x="112681" y="160734"/>
                </a:lnTo>
                <a:lnTo>
                  <a:pt x="112681" y="152362"/>
                </a:lnTo>
                <a:lnTo>
                  <a:pt x="121109" y="152362"/>
                </a:lnTo>
                <a:lnTo>
                  <a:pt x="121109" y="160734"/>
                </a:lnTo>
                <a:lnTo>
                  <a:pt x="121332" y="160734"/>
                </a:lnTo>
                <a:lnTo>
                  <a:pt x="121332" y="152362"/>
                </a:lnTo>
                <a:lnTo>
                  <a:pt x="129760" y="152362"/>
                </a:lnTo>
                <a:lnTo>
                  <a:pt x="129760" y="160734"/>
                </a:lnTo>
                <a:lnTo>
                  <a:pt x="129983" y="160734"/>
                </a:lnTo>
                <a:lnTo>
                  <a:pt x="129983" y="152362"/>
                </a:lnTo>
                <a:lnTo>
                  <a:pt x="138410" y="152362"/>
                </a:lnTo>
                <a:lnTo>
                  <a:pt x="138410" y="160734"/>
                </a:lnTo>
                <a:lnTo>
                  <a:pt x="138633" y="160734"/>
                </a:lnTo>
                <a:lnTo>
                  <a:pt x="138633" y="152362"/>
                </a:lnTo>
                <a:lnTo>
                  <a:pt x="147117" y="152362"/>
                </a:lnTo>
                <a:lnTo>
                  <a:pt x="147117" y="160734"/>
                </a:lnTo>
                <a:lnTo>
                  <a:pt x="147340" y="160734"/>
                </a:lnTo>
                <a:lnTo>
                  <a:pt x="147340" y="152362"/>
                </a:lnTo>
                <a:lnTo>
                  <a:pt x="155767" y="152362"/>
                </a:lnTo>
                <a:lnTo>
                  <a:pt x="155767" y="160734"/>
                </a:lnTo>
                <a:lnTo>
                  <a:pt x="155990" y="160734"/>
                </a:lnTo>
                <a:lnTo>
                  <a:pt x="155990" y="152362"/>
                </a:lnTo>
                <a:lnTo>
                  <a:pt x="164418" y="152362"/>
                </a:lnTo>
                <a:lnTo>
                  <a:pt x="164418" y="160734"/>
                </a:lnTo>
                <a:lnTo>
                  <a:pt x="164641" y="160734"/>
                </a:lnTo>
                <a:lnTo>
                  <a:pt x="164641" y="152362"/>
                </a:lnTo>
                <a:lnTo>
                  <a:pt x="173069" y="152362"/>
                </a:lnTo>
                <a:lnTo>
                  <a:pt x="173069" y="160734"/>
                </a:lnTo>
                <a:lnTo>
                  <a:pt x="173292" y="160734"/>
                </a:lnTo>
                <a:lnTo>
                  <a:pt x="173292" y="152362"/>
                </a:lnTo>
                <a:lnTo>
                  <a:pt x="181719" y="152362"/>
                </a:lnTo>
                <a:lnTo>
                  <a:pt x="181719" y="160734"/>
                </a:lnTo>
                <a:lnTo>
                  <a:pt x="181942" y="160734"/>
                </a:lnTo>
                <a:lnTo>
                  <a:pt x="181942" y="152362"/>
                </a:lnTo>
                <a:lnTo>
                  <a:pt x="190370" y="152362"/>
                </a:lnTo>
                <a:lnTo>
                  <a:pt x="190370" y="160734"/>
                </a:lnTo>
                <a:lnTo>
                  <a:pt x="190593" y="160734"/>
                </a:lnTo>
                <a:lnTo>
                  <a:pt x="190593" y="152362"/>
                </a:lnTo>
                <a:lnTo>
                  <a:pt x="199020" y="152362"/>
                </a:lnTo>
                <a:lnTo>
                  <a:pt x="199020" y="160734"/>
                </a:lnTo>
                <a:lnTo>
                  <a:pt x="199244" y="160734"/>
                </a:lnTo>
                <a:lnTo>
                  <a:pt x="199244" y="152362"/>
                </a:lnTo>
                <a:lnTo>
                  <a:pt x="207727" y="152362"/>
                </a:lnTo>
                <a:lnTo>
                  <a:pt x="207727" y="160734"/>
                </a:lnTo>
                <a:lnTo>
                  <a:pt x="207950" y="160734"/>
                </a:lnTo>
                <a:lnTo>
                  <a:pt x="207950" y="152362"/>
                </a:lnTo>
                <a:lnTo>
                  <a:pt x="216377" y="152362"/>
                </a:lnTo>
                <a:lnTo>
                  <a:pt x="216377" y="160734"/>
                </a:lnTo>
                <a:lnTo>
                  <a:pt x="216601" y="160734"/>
                </a:lnTo>
                <a:lnTo>
                  <a:pt x="216601" y="152362"/>
                </a:lnTo>
                <a:lnTo>
                  <a:pt x="225028" y="152362"/>
                </a:lnTo>
                <a:lnTo>
                  <a:pt x="225028" y="160734"/>
                </a:lnTo>
                <a:lnTo>
                  <a:pt x="225251" y="160734"/>
                </a:lnTo>
                <a:lnTo>
                  <a:pt x="225251" y="152362"/>
                </a:lnTo>
                <a:lnTo>
                  <a:pt x="233679" y="152362"/>
                </a:lnTo>
                <a:lnTo>
                  <a:pt x="233679" y="160734"/>
                </a:lnTo>
                <a:lnTo>
                  <a:pt x="233902" y="160734"/>
                </a:lnTo>
                <a:lnTo>
                  <a:pt x="233902" y="152362"/>
                </a:lnTo>
                <a:lnTo>
                  <a:pt x="242329" y="152362"/>
                </a:lnTo>
                <a:lnTo>
                  <a:pt x="242329" y="160734"/>
                </a:lnTo>
                <a:lnTo>
                  <a:pt x="242553" y="160734"/>
                </a:lnTo>
                <a:lnTo>
                  <a:pt x="242553" y="152362"/>
                </a:lnTo>
                <a:lnTo>
                  <a:pt x="250980" y="152362"/>
                </a:lnTo>
                <a:lnTo>
                  <a:pt x="250980" y="160734"/>
                </a:lnTo>
                <a:lnTo>
                  <a:pt x="251203" y="160734"/>
                </a:lnTo>
                <a:lnTo>
                  <a:pt x="251203" y="152362"/>
                </a:lnTo>
                <a:lnTo>
                  <a:pt x="259686" y="152362"/>
                </a:lnTo>
                <a:lnTo>
                  <a:pt x="259686" y="160734"/>
                </a:lnTo>
                <a:lnTo>
                  <a:pt x="259910" y="160734"/>
                </a:lnTo>
                <a:lnTo>
                  <a:pt x="259910" y="152362"/>
                </a:lnTo>
                <a:lnTo>
                  <a:pt x="268337" y="152362"/>
                </a:lnTo>
                <a:lnTo>
                  <a:pt x="268337" y="160734"/>
                </a:lnTo>
                <a:lnTo>
                  <a:pt x="268560" y="160734"/>
                </a:lnTo>
                <a:lnTo>
                  <a:pt x="268560" y="152362"/>
                </a:lnTo>
                <a:lnTo>
                  <a:pt x="276988" y="152362"/>
                </a:lnTo>
                <a:lnTo>
                  <a:pt x="276988" y="160734"/>
                </a:lnTo>
                <a:lnTo>
                  <a:pt x="277211" y="160734"/>
                </a:lnTo>
                <a:lnTo>
                  <a:pt x="277211" y="152362"/>
                </a:lnTo>
                <a:lnTo>
                  <a:pt x="285750" y="152362"/>
                </a:lnTo>
                <a:lnTo>
                  <a:pt x="285750" y="152139"/>
                </a:lnTo>
                <a:lnTo>
                  <a:pt x="277211" y="152139"/>
                </a:lnTo>
                <a:lnTo>
                  <a:pt x="277211" y="143935"/>
                </a:lnTo>
                <a:lnTo>
                  <a:pt x="285750" y="143935"/>
                </a:lnTo>
                <a:lnTo>
                  <a:pt x="285750" y="143712"/>
                </a:lnTo>
                <a:lnTo>
                  <a:pt x="277211" y="143712"/>
                </a:lnTo>
                <a:lnTo>
                  <a:pt x="277211" y="135452"/>
                </a:lnTo>
                <a:lnTo>
                  <a:pt x="285750" y="135452"/>
                </a:lnTo>
                <a:lnTo>
                  <a:pt x="285750" y="135229"/>
                </a:lnTo>
                <a:lnTo>
                  <a:pt x="277211" y="135229"/>
                </a:lnTo>
                <a:lnTo>
                  <a:pt x="277211" y="127025"/>
                </a:lnTo>
                <a:lnTo>
                  <a:pt x="285750" y="127025"/>
                </a:lnTo>
                <a:lnTo>
                  <a:pt x="285750" y="126801"/>
                </a:lnTo>
                <a:lnTo>
                  <a:pt x="277211" y="126801"/>
                </a:lnTo>
                <a:lnTo>
                  <a:pt x="277211" y="118541"/>
                </a:lnTo>
                <a:lnTo>
                  <a:pt x="285750" y="118541"/>
                </a:lnTo>
                <a:lnTo>
                  <a:pt x="285750" y="118318"/>
                </a:lnTo>
                <a:lnTo>
                  <a:pt x="277211" y="118318"/>
                </a:lnTo>
                <a:lnTo>
                  <a:pt x="277211" y="110114"/>
                </a:lnTo>
                <a:lnTo>
                  <a:pt x="285750" y="110114"/>
                </a:lnTo>
                <a:lnTo>
                  <a:pt x="285750" y="109891"/>
                </a:lnTo>
                <a:lnTo>
                  <a:pt x="277211" y="109891"/>
                </a:lnTo>
                <a:lnTo>
                  <a:pt x="277211" y="101631"/>
                </a:lnTo>
                <a:lnTo>
                  <a:pt x="285750" y="101631"/>
                </a:lnTo>
                <a:lnTo>
                  <a:pt x="285750" y="101408"/>
                </a:lnTo>
                <a:lnTo>
                  <a:pt x="277211" y="101408"/>
                </a:lnTo>
                <a:lnTo>
                  <a:pt x="277211" y="93148"/>
                </a:lnTo>
                <a:lnTo>
                  <a:pt x="285750" y="93148"/>
                </a:lnTo>
                <a:lnTo>
                  <a:pt x="285750" y="92924"/>
                </a:lnTo>
                <a:lnTo>
                  <a:pt x="277211" y="92924"/>
                </a:lnTo>
                <a:lnTo>
                  <a:pt x="277211" y="84720"/>
                </a:lnTo>
                <a:lnTo>
                  <a:pt x="285750" y="84720"/>
                </a:lnTo>
                <a:lnTo>
                  <a:pt x="285750" y="84497"/>
                </a:lnTo>
                <a:lnTo>
                  <a:pt x="277211" y="84497"/>
                </a:lnTo>
                <a:lnTo>
                  <a:pt x="277211" y="76237"/>
                </a:lnTo>
                <a:lnTo>
                  <a:pt x="285750" y="76237"/>
                </a:lnTo>
                <a:lnTo>
                  <a:pt x="285750" y="76014"/>
                </a:lnTo>
                <a:lnTo>
                  <a:pt x="277211" y="76014"/>
                </a:lnTo>
                <a:lnTo>
                  <a:pt x="277211" y="67810"/>
                </a:lnTo>
                <a:lnTo>
                  <a:pt x="285750" y="67810"/>
                </a:lnTo>
                <a:lnTo>
                  <a:pt x="285750" y="67586"/>
                </a:lnTo>
                <a:lnTo>
                  <a:pt x="277211" y="67586"/>
                </a:lnTo>
                <a:lnTo>
                  <a:pt x="277211" y="59326"/>
                </a:lnTo>
                <a:lnTo>
                  <a:pt x="285750" y="59326"/>
                </a:lnTo>
                <a:lnTo>
                  <a:pt x="285750" y="59103"/>
                </a:lnTo>
                <a:lnTo>
                  <a:pt x="277211" y="59103"/>
                </a:lnTo>
                <a:lnTo>
                  <a:pt x="277211" y="50843"/>
                </a:lnTo>
                <a:lnTo>
                  <a:pt x="285750" y="50843"/>
                </a:lnTo>
                <a:lnTo>
                  <a:pt x="285750" y="50620"/>
                </a:lnTo>
                <a:lnTo>
                  <a:pt x="277211" y="50620"/>
                </a:lnTo>
                <a:lnTo>
                  <a:pt x="277211" y="42416"/>
                </a:lnTo>
                <a:lnTo>
                  <a:pt x="285750" y="42416"/>
                </a:lnTo>
                <a:lnTo>
                  <a:pt x="285750" y="42193"/>
                </a:lnTo>
                <a:lnTo>
                  <a:pt x="277211" y="42193"/>
                </a:lnTo>
                <a:lnTo>
                  <a:pt x="277211" y="33933"/>
                </a:lnTo>
                <a:lnTo>
                  <a:pt x="285750" y="33933"/>
                </a:lnTo>
                <a:lnTo>
                  <a:pt x="285750" y="33709"/>
                </a:lnTo>
                <a:lnTo>
                  <a:pt x="277211" y="33709"/>
                </a:lnTo>
                <a:lnTo>
                  <a:pt x="277211" y="25505"/>
                </a:lnTo>
                <a:lnTo>
                  <a:pt x="285750" y="25505"/>
                </a:lnTo>
                <a:lnTo>
                  <a:pt x="285750" y="25282"/>
                </a:lnTo>
                <a:lnTo>
                  <a:pt x="277211" y="25282"/>
                </a:lnTo>
                <a:lnTo>
                  <a:pt x="277211" y="17022"/>
                </a:lnTo>
                <a:lnTo>
                  <a:pt x="285750" y="17022"/>
                </a:lnTo>
                <a:lnTo>
                  <a:pt x="285750" y="16799"/>
                </a:lnTo>
                <a:lnTo>
                  <a:pt x="277211" y="16799"/>
                </a:lnTo>
                <a:lnTo>
                  <a:pt x="277211" y="8595"/>
                </a:lnTo>
                <a:lnTo>
                  <a:pt x="285750" y="8595"/>
                </a:lnTo>
                <a:lnTo>
                  <a:pt x="285750" y="8372"/>
                </a:lnTo>
                <a:lnTo>
                  <a:pt x="277211" y="8372"/>
                </a:lnTo>
                <a:lnTo>
                  <a:pt x="277211" y="0"/>
                </a:lnTo>
                <a:lnTo>
                  <a:pt x="276988" y="0"/>
                </a:lnTo>
                <a:lnTo>
                  <a:pt x="276988" y="8372"/>
                </a:lnTo>
                <a:lnTo>
                  <a:pt x="268560" y="8372"/>
                </a:lnTo>
                <a:lnTo>
                  <a:pt x="268560" y="0"/>
                </a:lnTo>
                <a:lnTo>
                  <a:pt x="268337" y="0"/>
                </a:lnTo>
                <a:lnTo>
                  <a:pt x="268337" y="8372"/>
                </a:lnTo>
                <a:lnTo>
                  <a:pt x="259910" y="8372"/>
                </a:lnTo>
                <a:lnTo>
                  <a:pt x="259910" y="0"/>
                </a:lnTo>
                <a:lnTo>
                  <a:pt x="259686" y="0"/>
                </a:lnTo>
                <a:lnTo>
                  <a:pt x="259686" y="8372"/>
                </a:lnTo>
                <a:lnTo>
                  <a:pt x="251203" y="8372"/>
                </a:lnTo>
                <a:lnTo>
                  <a:pt x="251203" y="0"/>
                </a:lnTo>
                <a:lnTo>
                  <a:pt x="250980" y="0"/>
                </a:lnTo>
                <a:lnTo>
                  <a:pt x="250980" y="8372"/>
                </a:lnTo>
                <a:lnTo>
                  <a:pt x="242553" y="8372"/>
                </a:lnTo>
                <a:lnTo>
                  <a:pt x="242553" y="0"/>
                </a:lnTo>
                <a:lnTo>
                  <a:pt x="242329" y="0"/>
                </a:lnTo>
                <a:lnTo>
                  <a:pt x="242329" y="8372"/>
                </a:lnTo>
                <a:lnTo>
                  <a:pt x="233902" y="8372"/>
                </a:lnTo>
                <a:lnTo>
                  <a:pt x="233902" y="0"/>
                </a:lnTo>
                <a:lnTo>
                  <a:pt x="233679" y="0"/>
                </a:lnTo>
                <a:lnTo>
                  <a:pt x="233679" y="8372"/>
                </a:lnTo>
                <a:lnTo>
                  <a:pt x="225251" y="8372"/>
                </a:lnTo>
                <a:lnTo>
                  <a:pt x="225251" y="0"/>
                </a:lnTo>
                <a:lnTo>
                  <a:pt x="225028" y="0"/>
                </a:lnTo>
                <a:lnTo>
                  <a:pt x="225028" y="8372"/>
                </a:lnTo>
                <a:lnTo>
                  <a:pt x="216601" y="8372"/>
                </a:lnTo>
                <a:lnTo>
                  <a:pt x="216601" y="0"/>
                </a:lnTo>
                <a:lnTo>
                  <a:pt x="216377" y="0"/>
                </a:lnTo>
                <a:lnTo>
                  <a:pt x="216377" y="8372"/>
                </a:lnTo>
                <a:lnTo>
                  <a:pt x="207950" y="8372"/>
                </a:lnTo>
                <a:lnTo>
                  <a:pt x="207950" y="0"/>
                </a:lnTo>
                <a:lnTo>
                  <a:pt x="207727" y="0"/>
                </a:lnTo>
                <a:lnTo>
                  <a:pt x="207727" y="8372"/>
                </a:lnTo>
                <a:lnTo>
                  <a:pt x="199244" y="8372"/>
                </a:lnTo>
                <a:lnTo>
                  <a:pt x="199244" y="0"/>
                </a:lnTo>
                <a:lnTo>
                  <a:pt x="199020" y="0"/>
                </a:lnTo>
                <a:lnTo>
                  <a:pt x="199020" y="8372"/>
                </a:lnTo>
                <a:lnTo>
                  <a:pt x="190593" y="8372"/>
                </a:lnTo>
                <a:lnTo>
                  <a:pt x="190593" y="0"/>
                </a:lnTo>
                <a:lnTo>
                  <a:pt x="190370" y="0"/>
                </a:lnTo>
                <a:lnTo>
                  <a:pt x="190370" y="8372"/>
                </a:lnTo>
                <a:lnTo>
                  <a:pt x="181942" y="8372"/>
                </a:lnTo>
                <a:lnTo>
                  <a:pt x="181942" y="0"/>
                </a:lnTo>
                <a:lnTo>
                  <a:pt x="181719" y="0"/>
                </a:lnTo>
                <a:lnTo>
                  <a:pt x="181719" y="8372"/>
                </a:lnTo>
                <a:lnTo>
                  <a:pt x="173292" y="8372"/>
                </a:lnTo>
                <a:lnTo>
                  <a:pt x="173292" y="0"/>
                </a:lnTo>
                <a:lnTo>
                  <a:pt x="173069" y="0"/>
                </a:lnTo>
                <a:lnTo>
                  <a:pt x="173069" y="8372"/>
                </a:lnTo>
                <a:lnTo>
                  <a:pt x="164641" y="8372"/>
                </a:lnTo>
                <a:lnTo>
                  <a:pt x="164641" y="0"/>
                </a:lnTo>
                <a:lnTo>
                  <a:pt x="164418" y="0"/>
                </a:lnTo>
                <a:lnTo>
                  <a:pt x="164418" y="8372"/>
                </a:lnTo>
                <a:lnTo>
                  <a:pt x="155990" y="8372"/>
                </a:lnTo>
                <a:lnTo>
                  <a:pt x="155990" y="0"/>
                </a:lnTo>
                <a:lnTo>
                  <a:pt x="155767" y="0"/>
                </a:lnTo>
                <a:lnTo>
                  <a:pt x="155767" y="8372"/>
                </a:lnTo>
                <a:lnTo>
                  <a:pt x="147340" y="8372"/>
                </a:lnTo>
                <a:lnTo>
                  <a:pt x="147340" y="0"/>
                </a:lnTo>
                <a:lnTo>
                  <a:pt x="147117" y="0"/>
                </a:lnTo>
                <a:lnTo>
                  <a:pt x="147117" y="8372"/>
                </a:lnTo>
                <a:lnTo>
                  <a:pt x="138633" y="8372"/>
                </a:lnTo>
                <a:lnTo>
                  <a:pt x="138633" y="0"/>
                </a:lnTo>
                <a:lnTo>
                  <a:pt x="138410" y="0"/>
                </a:lnTo>
                <a:lnTo>
                  <a:pt x="138410" y="8372"/>
                </a:lnTo>
                <a:lnTo>
                  <a:pt x="129983" y="8372"/>
                </a:lnTo>
                <a:lnTo>
                  <a:pt x="129983" y="0"/>
                </a:lnTo>
                <a:lnTo>
                  <a:pt x="129760" y="0"/>
                </a:lnTo>
                <a:lnTo>
                  <a:pt x="129760" y="8372"/>
                </a:lnTo>
                <a:lnTo>
                  <a:pt x="121332" y="8372"/>
                </a:lnTo>
                <a:lnTo>
                  <a:pt x="121332" y="0"/>
                </a:lnTo>
                <a:lnTo>
                  <a:pt x="121109" y="0"/>
                </a:lnTo>
                <a:lnTo>
                  <a:pt x="121109" y="8372"/>
                </a:lnTo>
                <a:lnTo>
                  <a:pt x="112681" y="8372"/>
                </a:lnTo>
                <a:lnTo>
                  <a:pt x="112681" y="0"/>
                </a:lnTo>
                <a:lnTo>
                  <a:pt x="112458" y="0"/>
                </a:lnTo>
                <a:lnTo>
                  <a:pt x="112458" y="8372"/>
                </a:lnTo>
                <a:lnTo>
                  <a:pt x="104031" y="8372"/>
                </a:lnTo>
                <a:lnTo>
                  <a:pt x="104031" y="0"/>
                </a:lnTo>
                <a:lnTo>
                  <a:pt x="103808" y="0"/>
                </a:lnTo>
                <a:lnTo>
                  <a:pt x="103808" y="8372"/>
                </a:lnTo>
                <a:lnTo>
                  <a:pt x="95380" y="8372"/>
                </a:lnTo>
                <a:lnTo>
                  <a:pt x="95380" y="0"/>
                </a:lnTo>
                <a:lnTo>
                  <a:pt x="95157" y="0"/>
                </a:lnTo>
                <a:lnTo>
                  <a:pt x="95157" y="8372"/>
                </a:lnTo>
                <a:lnTo>
                  <a:pt x="86730" y="8372"/>
                </a:lnTo>
                <a:lnTo>
                  <a:pt x="86730" y="0"/>
                </a:lnTo>
                <a:lnTo>
                  <a:pt x="86506" y="0"/>
                </a:lnTo>
                <a:lnTo>
                  <a:pt x="86506" y="8372"/>
                </a:lnTo>
                <a:lnTo>
                  <a:pt x="78023" y="8372"/>
                </a:lnTo>
                <a:lnTo>
                  <a:pt x="78023" y="0"/>
                </a:lnTo>
                <a:lnTo>
                  <a:pt x="77800" y="0"/>
                </a:lnTo>
                <a:lnTo>
                  <a:pt x="77800" y="8372"/>
                </a:lnTo>
                <a:lnTo>
                  <a:pt x="69373" y="8372"/>
                </a:lnTo>
                <a:lnTo>
                  <a:pt x="69373" y="0"/>
                </a:lnTo>
                <a:lnTo>
                  <a:pt x="69149" y="0"/>
                </a:lnTo>
                <a:lnTo>
                  <a:pt x="69149" y="8372"/>
                </a:lnTo>
                <a:lnTo>
                  <a:pt x="60722" y="8372"/>
                </a:lnTo>
                <a:lnTo>
                  <a:pt x="60722" y="0"/>
                </a:lnTo>
                <a:lnTo>
                  <a:pt x="60499" y="0"/>
                </a:lnTo>
                <a:lnTo>
                  <a:pt x="60499" y="8372"/>
                </a:lnTo>
                <a:lnTo>
                  <a:pt x="52071" y="8372"/>
                </a:lnTo>
                <a:lnTo>
                  <a:pt x="52071" y="0"/>
                </a:lnTo>
                <a:lnTo>
                  <a:pt x="51848" y="0"/>
                </a:lnTo>
                <a:lnTo>
                  <a:pt x="51848" y="8372"/>
                </a:lnTo>
                <a:lnTo>
                  <a:pt x="43421" y="8372"/>
                </a:lnTo>
                <a:lnTo>
                  <a:pt x="43421" y="0"/>
                </a:lnTo>
                <a:lnTo>
                  <a:pt x="43197" y="0"/>
                </a:lnTo>
                <a:lnTo>
                  <a:pt x="43197" y="8372"/>
                </a:lnTo>
                <a:lnTo>
                  <a:pt x="34770" y="8372"/>
                </a:lnTo>
                <a:lnTo>
                  <a:pt x="34770" y="0"/>
                </a:lnTo>
                <a:lnTo>
                  <a:pt x="34547" y="0"/>
                </a:lnTo>
                <a:lnTo>
                  <a:pt x="34547" y="8372"/>
                </a:lnTo>
                <a:lnTo>
                  <a:pt x="26064" y="8372"/>
                </a:lnTo>
                <a:lnTo>
                  <a:pt x="26064" y="0"/>
                </a:lnTo>
                <a:lnTo>
                  <a:pt x="25840" y="0"/>
                </a:lnTo>
                <a:lnTo>
                  <a:pt x="25840" y="8372"/>
                </a:lnTo>
                <a:lnTo>
                  <a:pt x="17413" y="8372"/>
                </a:lnTo>
                <a:lnTo>
                  <a:pt x="17413" y="0"/>
                </a:lnTo>
                <a:lnTo>
                  <a:pt x="17190" y="0"/>
                </a:lnTo>
                <a:lnTo>
                  <a:pt x="17190" y="8372"/>
                </a:lnTo>
                <a:lnTo>
                  <a:pt x="8762" y="8372"/>
                </a:lnTo>
                <a:lnTo>
                  <a:pt x="8762" y="0"/>
                </a:lnTo>
                <a:close/>
              </a:path>
            </a:pathLst>
          </a:custGeom>
          <a:solidFill>
            <a:srgbClr val="00041C">
              <a:alpha val="184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 name="Google Shape;7;p1"/>
          <p:cNvSpPr txBox="1">
            <a:spLocks noGrp="1"/>
          </p:cNvSpPr>
          <p:nvPr>
            <p:ph type="title"/>
          </p:nvPr>
        </p:nvSpPr>
        <p:spPr>
          <a:xfrm>
            <a:off x="739675" y="401250"/>
            <a:ext cx="7686000" cy="857400"/>
          </a:xfrm>
          <a:prstGeom prst="rect">
            <a:avLst/>
          </a:prstGeom>
          <a:noFill/>
          <a:ln>
            <a:noFill/>
          </a:ln>
        </p:spPr>
        <p:txBody>
          <a:bodyPr spcFirstLastPara="1" wrap="square" lIns="91425" tIns="91425" rIns="91425" bIns="91425" anchor="b" anchorCtr="0"/>
          <a:lstStyle>
            <a:lvl1pPr lvl="0">
              <a:spcBef>
                <a:spcPts val="0"/>
              </a:spcBef>
              <a:spcAft>
                <a:spcPts val="0"/>
              </a:spcAft>
              <a:buClr>
                <a:srgbClr val="FFFFFF"/>
              </a:buClr>
              <a:buSzPts val="3000"/>
              <a:buFont typeface="Titillium Web ExtraLight"/>
              <a:buNone/>
              <a:defRPr sz="3000">
                <a:solidFill>
                  <a:srgbClr val="FFFFFF"/>
                </a:solidFill>
                <a:latin typeface="Titillium Web ExtraLight"/>
                <a:ea typeface="Titillium Web ExtraLight"/>
                <a:cs typeface="Titillium Web ExtraLight"/>
                <a:sym typeface="Titillium Web ExtraLight"/>
              </a:defRPr>
            </a:lvl1pPr>
            <a:lvl2pPr lvl="1">
              <a:spcBef>
                <a:spcPts val="0"/>
              </a:spcBef>
              <a:spcAft>
                <a:spcPts val="0"/>
              </a:spcAft>
              <a:buClr>
                <a:srgbClr val="FFFFFF"/>
              </a:buClr>
              <a:buSzPts val="3000"/>
              <a:buFont typeface="Titillium Web ExtraLight"/>
              <a:buNone/>
              <a:defRPr sz="3000">
                <a:solidFill>
                  <a:srgbClr val="FFFFFF"/>
                </a:solidFill>
                <a:latin typeface="Titillium Web ExtraLight"/>
                <a:ea typeface="Titillium Web ExtraLight"/>
                <a:cs typeface="Titillium Web ExtraLight"/>
                <a:sym typeface="Titillium Web ExtraLight"/>
              </a:defRPr>
            </a:lvl2pPr>
            <a:lvl3pPr lvl="2">
              <a:spcBef>
                <a:spcPts val="0"/>
              </a:spcBef>
              <a:spcAft>
                <a:spcPts val="0"/>
              </a:spcAft>
              <a:buClr>
                <a:srgbClr val="FFFFFF"/>
              </a:buClr>
              <a:buSzPts val="3000"/>
              <a:buFont typeface="Titillium Web ExtraLight"/>
              <a:buNone/>
              <a:defRPr sz="3000">
                <a:solidFill>
                  <a:srgbClr val="FFFFFF"/>
                </a:solidFill>
                <a:latin typeface="Titillium Web ExtraLight"/>
                <a:ea typeface="Titillium Web ExtraLight"/>
                <a:cs typeface="Titillium Web ExtraLight"/>
                <a:sym typeface="Titillium Web ExtraLight"/>
              </a:defRPr>
            </a:lvl3pPr>
            <a:lvl4pPr lvl="3">
              <a:spcBef>
                <a:spcPts val="0"/>
              </a:spcBef>
              <a:spcAft>
                <a:spcPts val="0"/>
              </a:spcAft>
              <a:buClr>
                <a:srgbClr val="FFFFFF"/>
              </a:buClr>
              <a:buSzPts val="3000"/>
              <a:buFont typeface="Titillium Web ExtraLight"/>
              <a:buNone/>
              <a:defRPr sz="3000">
                <a:solidFill>
                  <a:srgbClr val="FFFFFF"/>
                </a:solidFill>
                <a:latin typeface="Titillium Web ExtraLight"/>
                <a:ea typeface="Titillium Web ExtraLight"/>
                <a:cs typeface="Titillium Web ExtraLight"/>
                <a:sym typeface="Titillium Web ExtraLight"/>
              </a:defRPr>
            </a:lvl4pPr>
            <a:lvl5pPr lvl="4">
              <a:spcBef>
                <a:spcPts val="0"/>
              </a:spcBef>
              <a:spcAft>
                <a:spcPts val="0"/>
              </a:spcAft>
              <a:buClr>
                <a:srgbClr val="FFFFFF"/>
              </a:buClr>
              <a:buSzPts val="3000"/>
              <a:buFont typeface="Titillium Web ExtraLight"/>
              <a:buNone/>
              <a:defRPr sz="3000">
                <a:solidFill>
                  <a:srgbClr val="FFFFFF"/>
                </a:solidFill>
                <a:latin typeface="Titillium Web ExtraLight"/>
                <a:ea typeface="Titillium Web ExtraLight"/>
                <a:cs typeface="Titillium Web ExtraLight"/>
                <a:sym typeface="Titillium Web ExtraLight"/>
              </a:defRPr>
            </a:lvl5pPr>
            <a:lvl6pPr lvl="5">
              <a:spcBef>
                <a:spcPts val="0"/>
              </a:spcBef>
              <a:spcAft>
                <a:spcPts val="0"/>
              </a:spcAft>
              <a:buClr>
                <a:srgbClr val="FFFFFF"/>
              </a:buClr>
              <a:buSzPts val="3000"/>
              <a:buFont typeface="Titillium Web ExtraLight"/>
              <a:buNone/>
              <a:defRPr sz="3000">
                <a:solidFill>
                  <a:srgbClr val="FFFFFF"/>
                </a:solidFill>
                <a:latin typeface="Titillium Web ExtraLight"/>
                <a:ea typeface="Titillium Web ExtraLight"/>
                <a:cs typeface="Titillium Web ExtraLight"/>
                <a:sym typeface="Titillium Web ExtraLight"/>
              </a:defRPr>
            </a:lvl6pPr>
            <a:lvl7pPr lvl="6">
              <a:spcBef>
                <a:spcPts val="0"/>
              </a:spcBef>
              <a:spcAft>
                <a:spcPts val="0"/>
              </a:spcAft>
              <a:buClr>
                <a:srgbClr val="FFFFFF"/>
              </a:buClr>
              <a:buSzPts val="3000"/>
              <a:buFont typeface="Titillium Web ExtraLight"/>
              <a:buNone/>
              <a:defRPr sz="3000">
                <a:solidFill>
                  <a:srgbClr val="FFFFFF"/>
                </a:solidFill>
                <a:latin typeface="Titillium Web ExtraLight"/>
                <a:ea typeface="Titillium Web ExtraLight"/>
                <a:cs typeface="Titillium Web ExtraLight"/>
                <a:sym typeface="Titillium Web ExtraLight"/>
              </a:defRPr>
            </a:lvl7pPr>
            <a:lvl8pPr lvl="7">
              <a:spcBef>
                <a:spcPts val="0"/>
              </a:spcBef>
              <a:spcAft>
                <a:spcPts val="0"/>
              </a:spcAft>
              <a:buClr>
                <a:srgbClr val="FFFFFF"/>
              </a:buClr>
              <a:buSzPts val="3000"/>
              <a:buFont typeface="Titillium Web ExtraLight"/>
              <a:buNone/>
              <a:defRPr sz="3000">
                <a:solidFill>
                  <a:srgbClr val="FFFFFF"/>
                </a:solidFill>
                <a:latin typeface="Titillium Web ExtraLight"/>
                <a:ea typeface="Titillium Web ExtraLight"/>
                <a:cs typeface="Titillium Web ExtraLight"/>
                <a:sym typeface="Titillium Web ExtraLight"/>
              </a:defRPr>
            </a:lvl8pPr>
            <a:lvl9pPr lvl="8">
              <a:spcBef>
                <a:spcPts val="0"/>
              </a:spcBef>
              <a:spcAft>
                <a:spcPts val="0"/>
              </a:spcAft>
              <a:buClr>
                <a:srgbClr val="FFFFFF"/>
              </a:buClr>
              <a:buSzPts val="3000"/>
              <a:buFont typeface="Titillium Web ExtraLight"/>
              <a:buNone/>
              <a:defRPr sz="3000">
                <a:solidFill>
                  <a:srgbClr val="FFFFFF"/>
                </a:solidFill>
                <a:latin typeface="Titillium Web ExtraLight"/>
                <a:ea typeface="Titillium Web ExtraLight"/>
                <a:cs typeface="Titillium Web ExtraLight"/>
                <a:sym typeface="Titillium Web ExtraLight"/>
              </a:defRPr>
            </a:lvl9pPr>
          </a:lstStyle>
          <a:p>
            <a:endParaRPr/>
          </a:p>
        </p:txBody>
      </p:sp>
      <p:sp>
        <p:nvSpPr>
          <p:cNvPr id="8" name="Google Shape;8;p1"/>
          <p:cNvSpPr txBox="1">
            <a:spLocks noGrp="1"/>
          </p:cNvSpPr>
          <p:nvPr>
            <p:ph type="body" idx="1"/>
          </p:nvPr>
        </p:nvSpPr>
        <p:spPr>
          <a:xfrm>
            <a:off x="739680" y="1152528"/>
            <a:ext cx="7686000" cy="3098400"/>
          </a:xfrm>
          <a:prstGeom prst="rect">
            <a:avLst/>
          </a:prstGeom>
          <a:noFill/>
          <a:ln>
            <a:noFill/>
          </a:ln>
        </p:spPr>
        <p:txBody>
          <a:bodyPr spcFirstLastPara="1" wrap="square" lIns="91425" tIns="91425" rIns="91425" bIns="91425" anchor="t" anchorCtr="0"/>
          <a:lstStyle>
            <a:lvl1pPr marL="457200" lvl="0" indent="-381000">
              <a:spcBef>
                <a:spcPts val="600"/>
              </a:spcBef>
              <a:spcAft>
                <a:spcPts val="0"/>
              </a:spcAft>
              <a:buClr>
                <a:srgbClr val="6E86B6"/>
              </a:buClr>
              <a:buSzPts val="2400"/>
              <a:buFont typeface="Titillium Web"/>
              <a:buChar char="▫"/>
              <a:defRPr sz="2400">
                <a:solidFill>
                  <a:srgbClr val="FFFFFF"/>
                </a:solidFill>
                <a:latin typeface="Titillium Web"/>
                <a:ea typeface="Titillium Web"/>
                <a:cs typeface="Titillium Web"/>
                <a:sym typeface="Titillium Web"/>
              </a:defRPr>
            </a:lvl1pPr>
            <a:lvl2pPr marL="914400" lvl="1" indent="-381000">
              <a:spcBef>
                <a:spcPts val="0"/>
              </a:spcBef>
              <a:spcAft>
                <a:spcPts val="0"/>
              </a:spcAft>
              <a:buClr>
                <a:srgbClr val="6E86B6"/>
              </a:buClr>
              <a:buSzPts val="2400"/>
              <a:buFont typeface="Titillium Web"/>
              <a:buChar char="-"/>
              <a:defRPr sz="2400">
                <a:solidFill>
                  <a:srgbClr val="FFFFFF"/>
                </a:solidFill>
                <a:latin typeface="Titillium Web"/>
                <a:ea typeface="Titillium Web"/>
                <a:cs typeface="Titillium Web"/>
                <a:sym typeface="Titillium Web"/>
              </a:defRPr>
            </a:lvl2pPr>
            <a:lvl3pPr marL="1371600" lvl="2" indent="-381000">
              <a:spcBef>
                <a:spcPts val="0"/>
              </a:spcBef>
              <a:spcAft>
                <a:spcPts val="0"/>
              </a:spcAft>
              <a:buClr>
                <a:srgbClr val="6E86B6"/>
              </a:buClr>
              <a:buSzPts val="2400"/>
              <a:buFont typeface="Titillium Web"/>
              <a:buChar char="-"/>
              <a:defRPr sz="2400">
                <a:solidFill>
                  <a:srgbClr val="FFFFFF"/>
                </a:solidFill>
                <a:latin typeface="Titillium Web"/>
                <a:ea typeface="Titillium Web"/>
                <a:cs typeface="Titillium Web"/>
                <a:sym typeface="Titillium Web"/>
              </a:defRPr>
            </a:lvl3pPr>
            <a:lvl4pPr marL="1828800" lvl="3" indent="-381000">
              <a:spcBef>
                <a:spcPts val="0"/>
              </a:spcBef>
              <a:spcAft>
                <a:spcPts val="0"/>
              </a:spcAft>
              <a:buClr>
                <a:srgbClr val="6E86B6"/>
              </a:buClr>
              <a:buSzPts val="2400"/>
              <a:buFont typeface="Titillium Web"/>
              <a:buChar char="-"/>
              <a:defRPr sz="2400">
                <a:solidFill>
                  <a:srgbClr val="FFFFFF"/>
                </a:solidFill>
                <a:latin typeface="Titillium Web"/>
                <a:ea typeface="Titillium Web"/>
                <a:cs typeface="Titillium Web"/>
                <a:sym typeface="Titillium Web"/>
              </a:defRPr>
            </a:lvl4pPr>
            <a:lvl5pPr marL="2286000" lvl="4" indent="-381000">
              <a:spcBef>
                <a:spcPts val="0"/>
              </a:spcBef>
              <a:spcAft>
                <a:spcPts val="0"/>
              </a:spcAft>
              <a:buClr>
                <a:srgbClr val="6E86B6"/>
              </a:buClr>
              <a:buSzPts val="2400"/>
              <a:buFont typeface="Titillium Web"/>
              <a:buChar char="-"/>
              <a:defRPr sz="2400">
                <a:solidFill>
                  <a:srgbClr val="FFFFFF"/>
                </a:solidFill>
                <a:latin typeface="Titillium Web"/>
                <a:ea typeface="Titillium Web"/>
                <a:cs typeface="Titillium Web"/>
                <a:sym typeface="Titillium Web"/>
              </a:defRPr>
            </a:lvl5pPr>
            <a:lvl6pPr marL="2743200" lvl="5" indent="-381000">
              <a:spcBef>
                <a:spcPts val="0"/>
              </a:spcBef>
              <a:spcAft>
                <a:spcPts val="0"/>
              </a:spcAft>
              <a:buClr>
                <a:srgbClr val="6E86B6"/>
              </a:buClr>
              <a:buSzPts val="2400"/>
              <a:buFont typeface="Titillium Web"/>
              <a:buChar char="-"/>
              <a:defRPr sz="2400">
                <a:solidFill>
                  <a:srgbClr val="FFFFFF"/>
                </a:solidFill>
                <a:latin typeface="Titillium Web"/>
                <a:ea typeface="Titillium Web"/>
                <a:cs typeface="Titillium Web"/>
                <a:sym typeface="Titillium Web"/>
              </a:defRPr>
            </a:lvl6pPr>
            <a:lvl7pPr marL="3200400" lvl="6" indent="-381000">
              <a:spcBef>
                <a:spcPts val="0"/>
              </a:spcBef>
              <a:spcAft>
                <a:spcPts val="0"/>
              </a:spcAft>
              <a:buClr>
                <a:srgbClr val="6E86B6"/>
              </a:buClr>
              <a:buSzPts val="2400"/>
              <a:buFont typeface="Titillium Web"/>
              <a:buChar char="●"/>
              <a:defRPr sz="2400">
                <a:solidFill>
                  <a:srgbClr val="FFFFFF"/>
                </a:solidFill>
                <a:latin typeface="Titillium Web"/>
                <a:ea typeface="Titillium Web"/>
                <a:cs typeface="Titillium Web"/>
                <a:sym typeface="Titillium Web"/>
              </a:defRPr>
            </a:lvl7pPr>
            <a:lvl8pPr marL="3657600" lvl="7" indent="-381000">
              <a:spcBef>
                <a:spcPts val="0"/>
              </a:spcBef>
              <a:spcAft>
                <a:spcPts val="0"/>
              </a:spcAft>
              <a:buClr>
                <a:srgbClr val="6E86B6"/>
              </a:buClr>
              <a:buSzPts val="2400"/>
              <a:buFont typeface="Titillium Web"/>
              <a:buChar char="○"/>
              <a:defRPr sz="2400">
                <a:solidFill>
                  <a:srgbClr val="FFFFFF"/>
                </a:solidFill>
                <a:latin typeface="Titillium Web"/>
                <a:ea typeface="Titillium Web"/>
                <a:cs typeface="Titillium Web"/>
                <a:sym typeface="Titillium Web"/>
              </a:defRPr>
            </a:lvl8pPr>
            <a:lvl9pPr marL="4114800" lvl="8" indent="-381000">
              <a:spcBef>
                <a:spcPts val="0"/>
              </a:spcBef>
              <a:spcAft>
                <a:spcPts val="0"/>
              </a:spcAft>
              <a:buClr>
                <a:srgbClr val="6E86B6"/>
              </a:buClr>
              <a:buSzPts val="2400"/>
              <a:buFont typeface="Titillium Web"/>
              <a:buChar char="■"/>
              <a:defRPr sz="2400">
                <a:solidFill>
                  <a:srgbClr val="FFFFFF"/>
                </a:solidFill>
                <a:latin typeface="Titillium Web"/>
                <a:ea typeface="Titillium Web"/>
                <a:cs typeface="Titillium Web"/>
                <a:sym typeface="Titillium Web"/>
              </a:defRPr>
            </a:lvl9pPr>
          </a:lstStyle>
          <a:p>
            <a:endParaRPr/>
          </a:p>
        </p:txBody>
      </p:sp>
      <p:sp>
        <p:nvSpPr>
          <p:cNvPr id="9" name="Google Shape;9;p1"/>
          <p:cNvSpPr txBox="1">
            <a:spLocks noGrp="1"/>
          </p:cNvSpPr>
          <p:nvPr>
            <p:ph type="sldNum" idx="12"/>
          </p:nvPr>
        </p:nvSpPr>
        <p:spPr>
          <a:xfrm>
            <a:off x="8586575" y="-11875"/>
            <a:ext cx="557400" cy="547800"/>
          </a:xfrm>
          <a:prstGeom prst="rect">
            <a:avLst/>
          </a:prstGeom>
          <a:noFill/>
          <a:ln>
            <a:noFill/>
          </a:ln>
        </p:spPr>
        <p:txBody>
          <a:bodyPr spcFirstLastPara="1" wrap="square" lIns="91425" tIns="91425" rIns="91425" bIns="91425" anchor="ctr" anchorCtr="0">
            <a:noAutofit/>
          </a:bodyPr>
          <a:lstStyle>
            <a:lvl1pPr lvl="0" algn="ctr">
              <a:buNone/>
              <a:defRPr>
                <a:solidFill>
                  <a:srgbClr val="FFFFFF"/>
                </a:solidFill>
                <a:latin typeface="Titillium Web"/>
                <a:ea typeface="Titillium Web"/>
                <a:cs typeface="Titillium Web"/>
                <a:sym typeface="Titillium Web"/>
              </a:defRPr>
            </a:lvl1pPr>
            <a:lvl2pPr lvl="1" algn="ctr">
              <a:buNone/>
              <a:defRPr>
                <a:solidFill>
                  <a:srgbClr val="FFFFFF"/>
                </a:solidFill>
                <a:latin typeface="Titillium Web"/>
                <a:ea typeface="Titillium Web"/>
                <a:cs typeface="Titillium Web"/>
                <a:sym typeface="Titillium Web"/>
              </a:defRPr>
            </a:lvl2pPr>
            <a:lvl3pPr lvl="2" algn="ctr">
              <a:buNone/>
              <a:defRPr>
                <a:solidFill>
                  <a:srgbClr val="FFFFFF"/>
                </a:solidFill>
                <a:latin typeface="Titillium Web"/>
                <a:ea typeface="Titillium Web"/>
                <a:cs typeface="Titillium Web"/>
                <a:sym typeface="Titillium Web"/>
              </a:defRPr>
            </a:lvl3pPr>
            <a:lvl4pPr lvl="3" algn="ctr">
              <a:buNone/>
              <a:defRPr>
                <a:solidFill>
                  <a:srgbClr val="FFFFFF"/>
                </a:solidFill>
                <a:latin typeface="Titillium Web"/>
                <a:ea typeface="Titillium Web"/>
                <a:cs typeface="Titillium Web"/>
                <a:sym typeface="Titillium Web"/>
              </a:defRPr>
            </a:lvl4pPr>
            <a:lvl5pPr lvl="4" algn="ctr">
              <a:buNone/>
              <a:defRPr>
                <a:solidFill>
                  <a:srgbClr val="FFFFFF"/>
                </a:solidFill>
                <a:latin typeface="Titillium Web"/>
                <a:ea typeface="Titillium Web"/>
                <a:cs typeface="Titillium Web"/>
                <a:sym typeface="Titillium Web"/>
              </a:defRPr>
            </a:lvl5pPr>
            <a:lvl6pPr lvl="5" algn="ctr">
              <a:buNone/>
              <a:defRPr>
                <a:solidFill>
                  <a:srgbClr val="FFFFFF"/>
                </a:solidFill>
                <a:latin typeface="Titillium Web"/>
                <a:ea typeface="Titillium Web"/>
                <a:cs typeface="Titillium Web"/>
                <a:sym typeface="Titillium Web"/>
              </a:defRPr>
            </a:lvl6pPr>
            <a:lvl7pPr lvl="6" algn="ctr">
              <a:buNone/>
              <a:defRPr>
                <a:solidFill>
                  <a:srgbClr val="FFFFFF"/>
                </a:solidFill>
                <a:latin typeface="Titillium Web"/>
                <a:ea typeface="Titillium Web"/>
                <a:cs typeface="Titillium Web"/>
                <a:sym typeface="Titillium Web"/>
              </a:defRPr>
            </a:lvl7pPr>
            <a:lvl8pPr lvl="7" algn="ctr">
              <a:buNone/>
              <a:defRPr>
                <a:solidFill>
                  <a:srgbClr val="FFFFFF"/>
                </a:solidFill>
                <a:latin typeface="Titillium Web"/>
                <a:ea typeface="Titillium Web"/>
                <a:cs typeface="Titillium Web"/>
                <a:sym typeface="Titillium Web"/>
              </a:defRPr>
            </a:lvl8pPr>
            <a:lvl9pPr lvl="8" algn="ctr">
              <a:buNone/>
              <a:defRPr>
                <a:solidFill>
                  <a:srgbClr val="FFFFFF"/>
                </a:solidFill>
                <a:latin typeface="Titillium Web"/>
                <a:ea typeface="Titillium Web"/>
                <a:cs typeface="Titillium Web"/>
                <a:sym typeface="Titillium Web"/>
              </a:defRPr>
            </a:lvl9pPr>
          </a:lstStyle>
          <a:p>
            <a:pPr marL="0" lvl="0" indent="0" algn="ct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8" r:id="rId8"/>
    <p:sldLayoutId id="2147483660" r:id="rId9"/>
  </p:sldLayoutIdLst>
  <p:transition>
    <p:fade thruBlk="1"/>
  </p:transition>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16.xml"/><Relationship Id="rId1" Type="http://schemas.openxmlformats.org/officeDocument/2006/relationships/slideLayout" Target="../slideLayouts/slideLayout9.xml"/></Relationships>
</file>

<file path=ppt/slides/_rels/slide1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4.xml"/><Relationship Id="rId4" Type="http://schemas.openxmlformats.org/officeDocument/2006/relationships/image" Target="../media/image11.png"/></Relationships>
</file>

<file path=ppt/slides/_rels/slide2.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14.png"/><Relationship Id="rId7" Type="http://schemas.openxmlformats.org/officeDocument/2006/relationships/image" Target="../media/image18.jpeg"/><Relationship Id="rId2" Type="http://schemas.openxmlformats.org/officeDocument/2006/relationships/notesSlide" Target="../notesSlides/notesSlide18.xml"/><Relationship Id="rId1" Type="http://schemas.openxmlformats.org/officeDocument/2006/relationships/slideLayout" Target="../slideLayouts/slideLayout2.xml"/><Relationship Id="rId6" Type="http://schemas.openxmlformats.org/officeDocument/2006/relationships/image" Target="../media/image17.png"/><Relationship Id="rId5" Type="http://schemas.openxmlformats.org/officeDocument/2006/relationships/image" Target="../media/image16.png"/><Relationship Id="rId4" Type="http://schemas.openxmlformats.org/officeDocument/2006/relationships/image" Target="../media/image15.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3.xml"/><Relationship Id="rId1" Type="http://schemas.openxmlformats.org/officeDocument/2006/relationships/slideLayout" Target="../slideLayouts/slideLayout7.xml"/><Relationship Id="rId5" Type="http://schemas.openxmlformats.org/officeDocument/2006/relationships/image" Target="../media/image4.jpg"/><Relationship Id="rId4" Type="http://schemas.openxmlformats.org/officeDocument/2006/relationships/image" Target="../media/image3.png"/></Relationships>
</file>

<file path=ppt/slides/_rels/slide30.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3" Type="http://schemas.openxmlformats.org/officeDocument/2006/relationships/hyperlink" Target="http://www.slidescarnival.com/" TargetMode="External"/><Relationship Id="rId2" Type="http://schemas.openxmlformats.org/officeDocument/2006/relationships/notesSlide" Target="../notesSlides/notesSlide22.xml"/><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3" Type="http://schemas.openxmlformats.org/officeDocument/2006/relationships/image" Target="../media/image23.jpg"/><Relationship Id="rId2" Type="http://schemas.openxmlformats.org/officeDocument/2006/relationships/notesSlide" Target="../notesSlides/notesSlide23.xml"/><Relationship Id="rId1" Type="http://schemas.openxmlformats.org/officeDocument/2006/relationships/slideLayout" Target="../slideLayouts/slideLayout5.xml"/><Relationship Id="rId4" Type="http://schemas.openxmlformats.org/officeDocument/2006/relationships/image" Target="../media/image24.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6.xml"/><Relationship Id="rId1" Type="http://schemas.openxmlformats.org/officeDocument/2006/relationships/slideLayout" Target="../slideLayouts/slideLayout9.xml"/><Relationship Id="rId4" Type="http://schemas.openxmlformats.org/officeDocument/2006/relationships/image" Target="../media/image6.pn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778"/>
        <p:cNvGrpSpPr/>
        <p:nvPr/>
      </p:nvGrpSpPr>
      <p:grpSpPr>
        <a:xfrm>
          <a:off x="0" y="0"/>
          <a:ext cx="0" cy="0"/>
          <a:chOff x="0" y="0"/>
          <a:chExt cx="0" cy="0"/>
        </a:xfrm>
      </p:grpSpPr>
      <p:sp>
        <p:nvSpPr>
          <p:cNvPr id="779" name="Google Shape;779;p15"/>
          <p:cNvSpPr txBox="1">
            <a:spLocks noGrp="1"/>
          </p:cNvSpPr>
          <p:nvPr>
            <p:ph type="ctrTitle"/>
          </p:nvPr>
        </p:nvSpPr>
        <p:spPr>
          <a:xfrm>
            <a:off x="696525" y="817291"/>
            <a:ext cx="7729200" cy="2081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smtClean="0"/>
              <a:t>Managing the changing climate of business collections</a:t>
            </a:r>
            <a:br>
              <a:rPr lang="en" dirty="0" smtClean="0"/>
            </a:br>
            <a:r>
              <a:rPr lang="en" dirty="0"/>
              <a:t/>
            </a:r>
            <a:br>
              <a:rPr lang="en" dirty="0"/>
            </a:br>
            <a:r>
              <a:rPr lang="en" sz="1800" dirty="0" smtClean="0"/>
              <a:t>THE CHARLESTON LIBRARY CONFERENCE 2019</a:t>
            </a:r>
            <a:endParaRPr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820"/>
        <p:cNvGrpSpPr/>
        <p:nvPr/>
      </p:nvGrpSpPr>
      <p:grpSpPr>
        <a:xfrm>
          <a:off x="0" y="0"/>
          <a:ext cx="0" cy="0"/>
          <a:chOff x="0" y="0"/>
          <a:chExt cx="0" cy="0"/>
        </a:xfrm>
      </p:grpSpPr>
      <p:sp>
        <p:nvSpPr>
          <p:cNvPr id="821" name="Google Shape;821;p21"/>
          <p:cNvSpPr txBox="1">
            <a:spLocks noGrp="1"/>
          </p:cNvSpPr>
          <p:nvPr>
            <p:ph type="ctrTitle" idx="4294967295"/>
          </p:nvPr>
        </p:nvSpPr>
        <p:spPr>
          <a:xfrm>
            <a:off x="641049" y="2240138"/>
            <a:ext cx="6133824" cy="11598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sz="9200" dirty="0" smtClean="0"/>
              <a:t>SETTING PRIORITIES</a:t>
            </a:r>
            <a:endParaRPr sz="9200" dirty="0"/>
          </a:p>
        </p:txBody>
      </p:sp>
      <p:sp>
        <p:nvSpPr>
          <p:cNvPr id="822" name="Google Shape;822;p21"/>
          <p:cNvSpPr txBox="1">
            <a:spLocks noGrp="1"/>
          </p:cNvSpPr>
          <p:nvPr>
            <p:ph type="subTitle" idx="4294967295"/>
          </p:nvPr>
        </p:nvSpPr>
        <p:spPr>
          <a:xfrm>
            <a:off x="641049" y="3411552"/>
            <a:ext cx="5178900" cy="784800"/>
          </a:xfrm>
          <a:prstGeom prst="rect">
            <a:avLst/>
          </a:prstGeom>
        </p:spPr>
        <p:txBody>
          <a:bodyPr spcFirstLastPara="1" wrap="square" lIns="91425" tIns="91425" rIns="91425" bIns="91425" anchor="t" anchorCtr="0">
            <a:noAutofit/>
          </a:bodyPr>
          <a:lstStyle/>
          <a:p>
            <a:pPr marL="0" lvl="0" indent="0" algn="l" rtl="0">
              <a:spcBef>
                <a:spcPts val="600"/>
              </a:spcBef>
              <a:spcAft>
                <a:spcPts val="0"/>
              </a:spcAft>
              <a:buNone/>
            </a:pPr>
            <a:r>
              <a:rPr lang="en" sz="1800" dirty="0" smtClean="0"/>
              <a:t>Only so much time in the day</a:t>
            </a:r>
            <a:endParaRPr sz="1800" dirty="0"/>
          </a:p>
        </p:txBody>
      </p:sp>
      <p:sp>
        <p:nvSpPr>
          <p:cNvPr id="835" name="Google Shape;835;p21"/>
          <p:cNvSpPr txBox="1">
            <a:spLocks noGrp="1"/>
          </p:cNvSpPr>
          <p:nvPr>
            <p:ph type="sldNum" idx="12"/>
          </p:nvPr>
        </p:nvSpPr>
        <p:spPr>
          <a:xfrm>
            <a:off x="8586575" y="-11875"/>
            <a:ext cx="557400" cy="5478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fld id="{00000000-1234-1234-1234-123412341234}" type="slidenum">
              <a:rPr lang="en"/>
              <a:t>10</a:t>
            </a:fld>
            <a:endParaRPr/>
          </a:p>
        </p:txBody>
      </p:sp>
      <p:grpSp>
        <p:nvGrpSpPr>
          <p:cNvPr id="17" name="Google Shape;1350;p40"/>
          <p:cNvGrpSpPr/>
          <p:nvPr/>
        </p:nvGrpSpPr>
        <p:grpSpPr>
          <a:xfrm>
            <a:off x="6435436" y="1179577"/>
            <a:ext cx="2549236" cy="2624375"/>
            <a:chOff x="6649150" y="309350"/>
            <a:chExt cx="395800" cy="395800"/>
          </a:xfrm>
        </p:grpSpPr>
        <p:sp>
          <p:nvSpPr>
            <p:cNvPr id="18" name="Google Shape;1351;p40"/>
            <p:cNvSpPr/>
            <p:nvPr/>
          </p:nvSpPr>
          <p:spPr>
            <a:xfrm>
              <a:off x="6649150" y="309350"/>
              <a:ext cx="395800" cy="395800"/>
            </a:xfrm>
            <a:custGeom>
              <a:avLst/>
              <a:gdLst/>
              <a:ahLst/>
              <a:cxnLst/>
              <a:rect l="l" t="t" r="r" b="b"/>
              <a:pathLst>
                <a:path w="15832" h="15832" fill="none" extrusionOk="0">
                  <a:moveTo>
                    <a:pt x="7916" y="1"/>
                  </a:moveTo>
                  <a:lnTo>
                    <a:pt x="7916" y="1"/>
                  </a:lnTo>
                  <a:lnTo>
                    <a:pt x="7502" y="25"/>
                  </a:lnTo>
                  <a:lnTo>
                    <a:pt x="7112" y="49"/>
                  </a:lnTo>
                  <a:lnTo>
                    <a:pt x="6723" y="98"/>
                  </a:lnTo>
                  <a:lnTo>
                    <a:pt x="6333" y="171"/>
                  </a:lnTo>
                  <a:lnTo>
                    <a:pt x="5943" y="244"/>
                  </a:lnTo>
                  <a:lnTo>
                    <a:pt x="5553" y="366"/>
                  </a:lnTo>
                  <a:lnTo>
                    <a:pt x="5188" y="488"/>
                  </a:lnTo>
                  <a:lnTo>
                    <a:pt x="4847" y="634"/>
                  </a:lnTo>
                  <a:lnTo>
                    <a:pt x="4482" y="780"/>
                  </a:lnTo>
                  <a:lnTo>
                    <a:pt x="4141" y="950"/>
                  </a:lnTo>
                  <a:lnTo>
                    <a:pt x="3824" y="1145"/>
                  </a:lnTo>
                  <a:lnTo>
                    <a:pt x="3483" y="1364"/>
                  </a:lnTo>
                  <a:lnTo>
                    <a:pt x="3191" y="1584"/>
                  </a:lnTo>
                  <a:lnTo>
                    <a:pt x="2874" y="1803"/>
                  </a:lnTo>
                  <a:lnTo>
                    <a:pt x="2607" y="2071"/>
                  </a:lnTo>
                  <a:lnTo>
                    <a:pt x="2314" y="2314"/>
                  </a:lnTo>
                  <a:lnTo>
                    <a:pt x="2071" y="2607"/>
                  </a:lnTo>
                  <a:lnTo>
                    <a:pt x="1803" y="2874"/>
                  </a:lnTo>
                  <a:lnTo>
                    <a:pt x="1584" y="3191"/>
                  </a:lnTo>
                  <a:lnTo>
                    <a:pt x="1364" y="3483"/>
                  </a:lnTo>
                  <a:lnTo>
                    <a:pt x="1145" y="3824"/>
                  </a:lnTo>
                  <a:lnTo>
                    <a:pt x="950" y="4141"/>
                  </a:lnTo>
                  <a:lnTo>
                    <a:pt x="780" y="4482"/>
                  </a:lnTo>
                  <a:lnTo>
                    <a:pt x="634" y="4847"/>
                  </a:lnTo>
                  <a:lnTo>
                    <a:pt x="488" y="5188"/>
                  </a:lnTo>
                  <a:lnTo>
                    <a:pt x="366" y="5553"/>
                  </a:lnTo>
                  <a:lnTo>
                    <a:pt x="244" y="5943"/>
                  </a:lnTo>
                  <a:lnTo>
                    <a:pt x="171" y="6333"/>
                  </a:lnTo>
                  <a:lnTo>
                    <a:pt x="98" y="6722"/>
                  </a:lnTo>
                  <a:lnTo>
                    <a:pt x="49" y="7112"/>
                  </a:lnTo>
                  <a:lnTo>
                    <a:pt x="25" y="7502"/>
                  </a:lnTo>
                  <a:lnTo>
                    <a:pt x="1" y="7916"/>
                  </a:lnTo>
                  <a:lnTo>
                    <a:pt x="1" y="7916"/>
                  </a:lnTo>
                  <a:lnTo>
                    <a:pt x="25" y="8330"/>
                  </a:lnTo>
                  <a:lnTo>
                    <a:pt x="49" y="8720"/>
                  </a:lnTo>
                  <a:lnTo>
                    <a:pt x="98" y="9109"/>
                  </a:lnTo>
                  <a:lnTo>
                    <a:pt x="171" y="9499"/>
                  </a:lnTo>
                  <a:lnTo>
                    <a:pt x="244" y="9889"/>
                  </a:lnTo>
                  <a:lnTo>
                    <a:pt x="366" y="10278"/>
                  </a:lnTo>
                  <a:lnTo>
                    <a:pt x="488" y="10644"/>
                  </a:lnTo>
                  <a:lnTo>
                    <a:pt x="634" y="10985"/>
                  </a:lnTo>
                  <a:lnTo>
                    <a:pt x="780" y="11350"/>
                  </a:lnTo>
                  <a:lnTo>
                    <a:pt x="950" y="11691"/>
                  </a:lnTo>
                  <a:lnTo>
                    <a:pt x="1145" y="12008"/>
                  </a:lnTo>
                  <a:lnTo>
                    <a:pt x="1364" y="12348"/>
                  </a:lnTo>
                  <a:lnTo>
                    <a:pt x="1584" y="12641"/>
                  </a:lnTo>
                  <a:lnTo>
                    <a:pt x="1803" y="12957"/>
                  </a:lnTo>
                  <a:lnTo>
                    <a:pt x="2071" y="13225"/>
                  </a:lnTo>
                  <a:lnTo>
                    <a:pt x="2314" y="13518"/>
                  </a:lnTo>
                  <a:lnTo>
                    <a:pt x="2607" y="13761"/>
                  </a:lnTo>
                  <a:lnTo>
                    <a:pt x="2874" y="14029"/>
                  </a:lnTo>
                  <a:lnTo>
                    <a:pt x="3191" y="14248"/>
                  </a:lnTo>
                  <a:lnTo>
                    <a:pt x="3483" y="14467"/>
                  </a:lnTo>
                  <a:lnTo>
                    <a:pt x="3824" y="14687"/>
                  </a:lnTo>
                  <a:lnTo>
                    <a:pt x="4141" y="14881"/>
                  </a:lnTo>
                  <a:lnTo>
                    <a:pt x="4482" y="15052"/>
                  </a:lnTo>
                  <a:lnTo>
                    <a:pt x="4847" y="15198"/>
                  </a:lnTo>
                  <a:lnTo>
                    <a:pt x="5188" y="15344"/>
                  </a:lnTo>
                  <a:lnTo>
                    <a:pt x="5553" y="15466"/>
                  </a:lnTo>
                  <a:lnTo>
                    <a:pt x="5943" y="15588"/>
                  </a:lnTo>
                  <a:lnTo>
                    <a:pt x="6333" y="15661"/>
                  </a:lnTo>
                  <a:lnTo>
                    <a:pt x="6723" y="15734"/>
                  </a:lnTo>
                  <a:lnTo>
                    <a:pt x="7112" y="15783"/>
                  </a:lnTo>
                  <a:lnTo>
                    <a:pt x="7502" y="15807"/>
                  </a:lnTo>
                  <a:lnTo>
                    <a:pt x="7916" y="15831"/>
                  </a:lnTo>
                  <a:lnTo>
                    <a:pt x="7916" y="15831"/>
                  </a:lnTo>
                  <a:lnTo>
                    <a:pt x="8330" y="15807"/>
                  </a:lnTo>
                  <a:lnTo>
                    <a:pt x="8720" y="15783"/>
                  </a:lnTo>
                  <a:lnTo>
                    <a:pt x="9109" y="15734"/>
                  </a:lnTo>
                  <a:lnTo>
                    <a:pt x="9499" y="15661"/>
                  </a:lnTo>
                  <a:lnTo>
                    <a:pt x="9889" y="15588"/>
                  </a:lnTo>
                  <a:lnTo>
                    <a:pt x="10278" y="15466"/>
                  </a:lnTo>
                  <a:lnTo>
                    <a:pt x="10644" y="15344"/>
                  </a:lnTo>
                  <a:lnTo>
                    <a:pt x="10985" y="15198"/>
                  </a:lnTo>
                  <a:lnTo>
                    <a:pt x="11350" y="15052"/>
                  </a:lnTo>
                  <a:lnTo>
                    <a:pt x="11691" y="14881"/>
                  </a:lnTo>
                  <a:lnTo>
                    <a:pt x="12008" y="14687"/>
                  </a:lnTo>
                  <a:lnTo>
                    <a:pt x="12349" y="14467"/>
                  </a:lnTo>
                  <a:lnTo>
                    <a:pt x="12641" y="14248"/>
                  </a:lnTo>
                  <a:lnTo>
                    <a:pt x="12957" y="14029"/>
                  </a:lnTo>
                  <a:lnTo>
                    <a:pt x="13225" y="13761"/>
                  </a:lnTo>
                  <a:lnTo>
                    <a:pt x="13518" y="13518"/>
                  </a:lnTo>
                  <a:lnTo>
                    <a:pt x="13761" y="13225"/>
                  </a:lnTo>
                  <a:lnTo>
                    <a:pt x="14029" y="12957"/>
                  </a:lnTo>
                  <a:lnTo>
                    <a:pt x="14248" y="12641"/>
                  </a:lnTo>
                  <a:lnTo>
                    <a:pt x="14467" y="12348"/>
                  </a:lnTo>
                  <a:lnTo>
                    <a:pt x="14687" y="12008"/>
                  </a:lnTo>
                  <a:lnTo>
                    <a:pt x="14881" y="11691"/>
                  </a:lnTo>
                  <a:lnTo>
                    <a:pt x="15052" y="11350"/>
                  </a:lnTo>
                  <a:lnTo>
                    <a:pt x="15198" y="10985"/>
                  </a:lnTo>
                  <a:lnTo>
                    <a:pt x="15344" y="10644"/>
                  </a:lnTo>
                  <a:lnTo>
                    <a:pt x="15466" y="10278"/>
                  </a:lnTo>
                  <a:lnTo>
                    <a:pt x="15588" y="9889"/>
                  </a:lnTo>
                  <a:lnTo>
                    <a:pt x="15661" y="9499"/>
                  </a:lnTo>
                  <a:lnTo>
                    <a:pt x="15734" y="9109"/>
                  </a:lnTo>
                  <a:lnTo>
                    <a:pt x="15783" y="8720"/>
                  </a:lnTo>
                  <a:lnTo>
                    <a:pt x="15807" y="8330"/>
                  </a:lnTo>
                  <a:lnTo>
                    <a:pt x="15831" y="7916"/>
                  </a:lnTo>
                  <a:lnTo>
                    <a:pt x="15831" y="7916"/>
                  </a:lnTo>
                  <a:lnTo>
                    <a:pt x="15807" y="7502"/>
                  </a:lnTo>
                  <a:lnTo>
                    <a:pt x="15783" y="7112"/>
                  </a:lnTo>
                  <a:lnTo>
                    <a:pt x="15734" y="6722"/>
                  </a:lnTo>
                  <a:lnTo>
                    <a:pt x="15661" y="6333"/>
                  </a:lnTo>
                  <a:lnTo>
                    <a:pt x="15588" y="5943"/>
                  </a:lnTo>
                  <a:lnTo>
                    <a:pt x="15466" y="5553"/>
                  </a:lnTo>
                  <a:lnTo>
                    <a:pt x="15344" y="5188"/>
                  </a:lnTo>
                  <a:lnTo>
                    <a:pt x="15198" y="4847"/>
                  </a:lnTo>
                  <a:lnTo>
                    <a:pt x="15052" y="4482"/>
                  </a:lnTo>
                  <a:lnTo>
                    <a:pt x="14881" y="4141"/>
                  </a:lnTo>
                  <a:lnTo>
                    <a:pt x="14687" y="3824"/>
                  </a:lnTo>
                  <a:lnTo>
                    <a:pt x="14467" y="3483"/>
                  </a:lnTo>
                  <a:lnTo>
                    <a:pt x="14248" y="3191"/>
                  </a:lnTo>
                  <a:lnTo>
                    <a:pt x="14029" y="2874"/>
                  </a:lnTo>
                  <a:lnTo>
                    <a:pt x="13761" y="2607"/>
                  </a:lnTo>
                  <a:lnTo>
                    <a:pt x="13518" y="2314"/>
                  </a:lnTo>
                  <a:lnTo>
                    <a:pt x="13225" y="2071"/>
                  </a:lnTo>
                  <a:lnTo>
                    <a:pt x="12957" y="1803"/>
                  </a:lnTo>
                  <a:lnTo>
                    <a:pt x="12641" y="1584"/>
                  </a:lnTo>
                  <a:lnTo>
                    <a:pt x="12349" y="1364"/>
                  </a:lnTo>
                  <a:lnTo>
                    <a:pt x="12008" y="1145"/>
                  </a:lnTo>
                  <a:lnTo>
                    <a:pt x="11691" y="950"/>
                  </a:lnTo>
                  <a:lnTo>
                    <a:pt x="11350" y="780"/>
                  </a:lnTo>
                  <a:lnTo>
                    <a:pt x="10985" y="634"/>
                  </a:lnTo>
                  <a:lnTo>
                    <a:pt x="10644" y="488"/>
                  </a:lnTo>
                  <a:lnTo>
                    <a:pt x="10278" y="366"/>
                  </a:lnTo>
                  <a:lnTo>
                    <a:pt x="9889" y="244"/>
                  </a:lnTo>
                  <a:lnTo>
                    <a:pt x="9499" y="171"/>
                  </a:lnTo>
                  <a:lnTo>
                    <a:pt x="9109" y="98"/>
                  </a:lnTo>
                  <a:lnTo>
                    <a:pt x="8720" y="49"/>
                  </a:lnTo>
                  <a:lnTo>
                    <a:pt x="8330" y="25"/>
                  </a:lnTo>
                  <a:lnTo>
                    <a:pt x="7916" y="1"/>
                  </a:lnTo>
                  <a:lnTo>
                    <a:pt x="7916" y="1"/>
                  </a:lnTo>
                  <a:close/>
                </a:path>
              </a:pathLst>
            </a:custGeom>
            <a:noFill/>
            <a:ln w="76200"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 name="Google Shape;1352;p40"/>
            <p:cNvSpPr/>
            <p:nvPr/>
          </p:nvSpPr>
          <p:spPr>
            <a:xfrm>
              <a:off x="6673500" y="333700"/>
              <a:ext cx="347100" cy="347100"/>
            </a:xfrm>
            <a:custGeom>
              <a:avLst/>
              <a:gdLst/>
              <a:ahLst/>
              <a:cxnLst/>
              <a:rect l="l" t="t" r="r" b="b"/>
              <a:pathLst>
                <a:path w="13884" h="13884" fill="none" extrusionOk="0">
                  <a:moveTo>
                    <a:pt x="6942" y="13883"/>
                  </a:moveTo>
                  <a:lnTo>
                    <a:pt x="6942" y="13883"/>
                  </a:lnTo>
                  <a:lnTo>
                    <a:pt x="6577" y="13883"/>
                  </a:lnTo>
                  <a:lnTo>
                    <a:pt x="6236" y="13834"/>
                  </a:lnTo>
                  <a:lnTo>
                    <a:pt x="5895" y="13810"/>
                  </a:lnTo>
                  <a:lnTo>
                    <a:pt x="5554" y="13737"/>
                  </a:lnTo>
                  <a:lnTo>
                    <a:pt x="5213" y="13664"/>
                  </a:lnTo>
                  <a:lnTo>
                    <a:pt x="4872" y="13566"/>
                  </a:lnTo>
                  <a:lnTo>
                    <a:pt x="4555" y="13469"/>
                  </a:lnTo>
                  <a:lnTo>
                    <a:pt x="4239" y="13323"/>
                  </a:lnTo>
                  <a:lnTo>
                    <a:pt x="3946" y="13201"/>
                  </a:lnTo>
                  <a:lnTo>
                    <a:pt x="3630" y="13031"/>
                  </a:lnTo>
                  <a:lnTo>
                    <a:pt x="3337" y="12884"/>
                  </a:lnTo>
                  <a:lnTo>
                    <a:pt x="3069" y="12690"/>
                  </a:lnTo>
                  <a:lnTo>
                    <a:pt x="2802" y="12495"/>
                  </a:lnTo>
                  <a:lnTo>
                    <a:pt x="2534" y="12300"/>
                  </a:lnTo>
                  <a:lnTo>
                    <a:pt x="2290" y="12081"/>
                  </a:lnTo>
                  <a:lnTo>
                    <a:pt x="2047" y="11837"/>
                  </a:lnTo>
                  <a:lnTo>
                    <a:pt x="1803" y="11594"/>
                  </a:lnTo>
                  <a:lnTo>
                    <a:pt x="1584" y="11350"/>
                  </a:lnTo>
                  <a:lnTo>
                    <a:pt x="1389" y="11082"/>
                  </a:lnTo>
                  <a:lnTo>
                    <a:pt x="1194" y="10814"/>
                  </a:lnTo>
                  <a:lnTo>
                    <a:pt x="999" y="10546"/>
                  </a:lnTo>
                  <a:lnTo>
                    <a:pt x="853" y="10254"/>
                  </a:lnTo>
                  <a:lnTo>
                    <a:pt x="683" y="9938"/>
                  </a:lnTo>
                  <a:lnTo>
                    <a:pt x="561" y="9645"/>
                  </a:lnTo>
                  <a:lnTo>
                    <a:pt x="415" y="9329"/>
                  </a:lnTo>
                  <a:lnTo>
                    <a:pt x="317" y="9012"/>
                  </a:lnTo>
                  <a:lnTo>
                    <a:pt x="220" y="8671"/>
                  </a:lnTo>
                  <a:lnTo>
                    <a:pt x="147" y="8330"/>
                  </a:lnTo>
                  <a:lnTo>
                    <a:pt x="74" y="7989"/>
                  </a:lnTo>
                  <a:lnTo>
                    <a:pt x="49" y="7648"/>
                  </a:lnTo>
                  <a:lnTo>
                    <a:pt x="1" y="7307"/>
                  </a:lnTo>
                  <a:lnTo>
                    <a:pt x="1" y="6942"/>
                  </a:lnTo>
                  <a:lnTo>
                    <a:pt x="1" y="6942"/>
                  </a:lnTo>
                  <a:lnTo>
                    <a:pt x="1" y="6577"/>
                  </a:lnTo>
                  <a:lnTo>
                    <a:pt x="49" y="6236"/>
                  </a:lnTo>
                  <a:lnTo>
                    <a:pt x="74" y="5895"/>
                  </a:lnTo>
                  <a:lnTo>
                    <a:pt x="147" y="5554"/>
                  </a:lnTo>
                  <a:lnTo>
                    <a:pt x="220" y="5213"/>
                  </a:lnTo>
                  <a:lnTo>
                    <a:pt x="317" y="4872"/>
                  </a:lnTo>
                  <a:lnTo>
                    <a:pt x="415" y="4555"/>
                  </a:lnTo>
                  <a:lnTo>
                    <a:pt x="561" y="4238"/>
                  </a:lnTo>
                  <a:lnTo>
                    <a:pt x="683" y="3946"/>
                  </a:lnTo>
                  <a:lnTo>
                    <a:pt x="853" y="3630"/>
                  </a:lnTo>
                  <a:lnTo>
                    <a:pt x="999" y="3337"/>
                  </a:lnTo>
                  <a:lnTo>
                    <a:pt x="1194" y="3069"/>
                  </a:lnTo>
                  <a:lnTo>
                    <a:pt x="1389" y="2802"/>
                  </a:lnTo>
                  <a:lnTo>
                    <a:pt x="1584" y="2534"/>
                  </a:lnTo>
                  <a:lnTo>
                    <a:pt x="1803" y="2290"/>
                  </a:lnTo>
                  <a:lnTo>
                    <a:pt x="2047" y="2047"/>
                  </a:lnTo>
                  <a:lnTo>
                    <a:pt x="2290" y="1803"/>
                  </a:lnTo>
                  <a:lnTo>
                    <a:pt x="2534" y="1584"/>
                  </a:lnTo>
                  <a:lnTo>
                    <a:pt x="2802" y="1389"/>
                  </a:lnTo>
                  <a:lnTo>
                    <a:pt x="3069" y="1194"/>
                  </a:lnTo>
                  <a:lnTo>
                    <a:pt x="3337" y="999"/>
                  </a:lnTo>
                  <a:lnTo>
                    <a:pt x="3630" y="853"/>
                  </a:lnTo>
                  <a:lnTo>
                    <a:pt x="3946" y="683"/>
                  </a:lnTo>
                  <a:lnTo>
                    <a:pt x="4239" y="561"/>
                  </a:lnTo>
                  <a:lnTo>
                    <a:pt x="4555" y="415"/>
                  </a:lnTo>
                  <a:lnTo>
                    <a:pt x="4872" y="317"/>
                  </a:lnTo>
                  <a:lnTo>
                    <a:pt x="5213" y="220"/>
                  </a:lnTo>
                  <a:lnTo>
                    <a:pt x="5554" y="147"/>
                  </a:lnTo>
                  <a:lnTo>
                    <a:pt x="5895" y="74"/>
                  </a:lnTo>
                  <a:lnTo>
                    <a:pt x="6236" y="49"/>
                  </a:lnTo>
                  <a:lnTo>
                    <a:pt x="6577" y="1"/>
                  </a:lnTo>
                  <a:lnTo>
                    <a:pt x="6942" y="1"/>
                  </a:lnTo>
                  <a:lnTo>
                    <a:pt x="6942" y="1"/>
                  </a:lnTo>
                  <a:lnTo>
                    <a:pt x="7307" y="1"/>
                  </a:lnTo>
                  <a:lnTo>
                    <a:pt x="7648" y="49"/>
                  </a:lnTo>
                  <a:lnTo>
                    <a:pt x="7989" y="74"/>
                  </a:lnTo>
                  <a:lnTo>
                    <a:pt x="8330" y="147"/>
                  </a:lnTo>
                  <a:lnTo>
                    <a:pt x="8671" y="220"/>
                  </a:lnTo>
                  <a:lnTo>
                    <a:pt x="9012" y="317"/>
                  </a:lnTo>
                  <a:lnTo>
                    <a:pt x="9329" y="415"/>
                  </a:lnTo>
                  <a:lnTo>
                    <a:pt x="9645" y="561"/>
                  </a:lnTo>
                  <a:lnTo>
                    <a:pt x="9938" y="683"/>
                  </a:lnTo>
                  <a:lnTo>
                    <a:pt x="10254" y="853"/>
                  </a:lnTo>
                  <a:lnTo>
                    <a:pt x="10546" y="999"/>
                  </a:lnTo>
                  <a:lnTo>
                    <a:pt x="10814" y="1194"/>
                  </a:lnTo>
                  <a:lnTo>
                    <a:pt x="11082" y="1389"/>
                  </a:lnTo>
                  <a:lnTo>
                    <a:pt x="11350" y="1584"/>
                  </a:lnTo>
                  <a:lnTo>
                    <a:pt x="11594" y="1803"/>
                  </a:lnTo>
                  <a:lnTo>
                    <a:pt x="11837" y="2047"/>
                  </a:lnTo>
                  <a:lnTo>
                    <a:pt x="12081" y="2290"/>
                  </a:lnTo>
                  <a:lnTo>
                    <a:pt x="12300" y="2534"/>
                  </a:lnTo>
                  <a:lnTo>
                    <a:pt x="12495" y="2802"/>
                  </a:lnTo>
                  <a:lnTo>
                    <a:pt x="12690" y="3069"/>
                  </a:lnTo>
                  <a:lnTo>
                    <a:pt x="12885" y="3337"/>
                  </a:lnTo>
                  <a:lnTo>
                    <a:pt x="13031" y="3630"/>
                  </a:lnTo>
                  <a:lnTo>
                    <a:pt x="13201" y="3946"/>
                  </a:lnTo>
                  <a:lnTo>
                    <a:pt x="13323" y="4238"/>
                  </a:lnTo>
                  <a:lnTo>
                    <a:pt x="13469" y="4555"/>
                  </a:lnTo>
                  <a:lnTo>
                    <a:pt x="13566" y="4872"/>
                  </a:lnTo>
                  <a:lnTo>
                    <a:pt x="13664" y="5213"/>
                  </a:lnTo>
                  <a:lnTo>
                    <a:pt x="13737" y="5554"/>
                  </a:lnTo>
                  <a:lnTo>
                    <a:pt x="13810" y="5895"/>
                  </a:lnTo>
                  <a:lnTo>
                    <a:pt x="13834" y="6236"/>
                  </a:lnTo>
                  <a:lnTo>
                    <a:pt x="13883" y="6577"/>
                  </a:lnTo>
                  <a:lnTo>
                    <a:pt x="13883" y="6942"/>
                  </a:lnTo>
                  <a:lnTo>
                    <a:pt x="13883" y="6942"/>
                  </a:lnTo>
                  <a:lnTo>
                    <a:pt x="13883" y="7307"/>
                  </a:lnTo>
                  <a:lnTo>
                    <a:pt x="13834" y="7648"/>
                  </a:lnTo>
                  <a:lnTo>
                    <a:pt x="13810" y="7989"/>
                  </a:lnTo>
                  <a:lnTo>
                    <a:pt x="13737" y="8330"/>
                  </a:lnTo>
                  <a:lnTo>
                    <a:pt x="13664" y="8671"/>
                  </a:lnTo>
                  <a:lnTo>
                    <a:pt x="13566" y="9012"/>
                  </a:lnTo>
                  <a:lnTo>
                    <a:pt x="13469" y="9329"/>
                  </a:lnTo>
                  <a:lnTo>
                    <a:pt x="13323" y="9645"/>
                  </a:lnTo>
                  <a:lnTo>
                    <a:pt x="13201" y="9938"/>
                  </a:lnTo>
                  <a:lnTo>
                    <a:pt x="13031" y="10254"/>
                  </a:lnTo>
                  <a:lnTo>
                    <a:pt x="12885" y="10546"/>
                  </a:lnTo>
                  <a:lnTo>
                    <a:pt x="12690" y="10814"/>
                  </a:lnTo>
                  <a:lnTo>
                    <a:pt x="12495" y="11082"/>
                  </a:lnTo>
                  <a:lnTo>
                    <a:pt x="12300" y="11350"/>
                  </a:lnTo>
                  <a:lnTo>
                    <a:pt x="12081" y="11594"/>
                  </a:lnTo>
                  <a:lnTo>
                    <a:pt x="11837" y="11837"/>
                  </a:lnTo>
                  <a:lnTo>
                    <a:pt x="11594" y="12081"/>
                  </a:lnTo>
                  <a:lnTo>
                    <a:pt x="11350" y="12300"/>
                  </a:lnTo>
                  <a:lnTo>
                    <a:pt x="11082" y="12495"/>
                  </a:lnTo>
                  <a:lnTo>
                    <a:pt x="10814" y="12690"/>
                  </a:lnTo>
                  <a:lnTo>
                    <a:pt x="10546" y="12884"/>
                  </a:lnTo>
                  <a:lnTo>
                    <a:pt x="10254" y="13031"/>
                  </a:lnTo>
                  <a:lnTo>
                    <a:pt x="9938" y="13201"/>
                  </a:lnTo>
                  <a:lnTo>
                    <a:pt x="9645" y="13323"/>
                  </a:lnTo>
                  <a:lnTo>
                    <a:pt x="9329" y="13469"/>
                  </a:lnTo>
                  <a:lnTo>
                    <a:pt x="9012" y="13566"/>
                  </a:lnTo>
                  <a:lnTo>
                    <a:pt x="8671" y="13664"/>
                  </a:lnTo>
                  <a:lnTo>
                    <a:pt x="8330" y="13737"/>
                  </a:lnTo>
                  <a:lnTo>
                    <a:pt x="7989" y="13810"/>
                  </a:lnTo>
                  <a:lnTo>
                    <a:pt x="7648" y="13834"/>
                  </a:lnTo>
                  <a:lnTo>
                    <a:pt x="7307" y="13883"/>
                  </a:lnTo>
                  <a:lnTo>
                    <a:pt x="6942" y="13883"/>
                  </a:lnTo>
                  <a:lnTo>
                    <a:pt x="6942" y="13883"/>
                  </a:lnTo>
                  <a:close/>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 name="Google Shape;1353;p40"/>
            <p:cNvSpPr/>
            <p:nvPr/>
          </p:nvSpPr>
          <p:spPr>
            <a:xfrm>
              <a:off x="6848850" y="397625"/>
              <a:ext cx="54825" cy="169300"/>
            </a:xfrm>
            <a:custGeom>
              <a:avLst/>
              <a:gdLst/>
              <a:ahLst/>
              <a:cxnLst/>
              <a:rect l="l" t="t" r="r" b="b"/>
              <a:pathLst>
                <a:path w="2193" h="6772" fill="none" extrusionOk="0">
                  <a:moveTo>
                    <a:pt x="1" y="1"/>
                  </a:moveTo>
                  <a:lnTo>
                    <a:pt x="1" y="4580"/>
                  </a:lnTo>
                  <a:lnTo>
                    <a:pt x="2193" y="6772"/>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 name="Google Shape;1354;p40"/>
            <p:cNvSpPr/>
            <p:nvPr/>
          </p:nvSpPr>
          <p:spPr>
            <a:xfrm>
              <a:off x="6847025" y="333700"/>
              <a:ext cx="25" cy="29250"/>
            </a:xfrm>
            <a:custGeom>
              <a:avLst/>
              <a:gdLst/>
              <a:ahLst/>
              <a:cxnLst/>
              <a:rect l="l" t="t" r="r" b="b"/>
              <a:pathLst>
                <a:path w="1" h="1170" fill="none" extrusionOk="0">
                  <a:moveTo>
                    <a:pt x="1" y="1170"/>
                  </a:moveTo>
                  <a:lnTo>
                    <a:pt x="1" y="1"/>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 name="Google Shape;1355;p40"/>
            <p:cNvSpPr/>
            <p:nvPr/>
          </p:nvSpPr>
          <p:spPr>
            <a:xfrm>
              <a:off x="6760575" y="356850"/>
              <a:ext cx="25" cy="25"/>
            </a:xfrm>
            <a:custGeom>
              <a:avLst/>
              <a:gdLst/>
              <a:ahLst/>
              <a:cxnLst/>
              <a:rect l="l" t="t" r="r" b="b"/>
              <a:pathLst>
                <a:path w="1" h="1" fill="none" extrusionOk="0">
                  <a:moveTo>
                    <a:pt x="1" y="0"/>
                  </a:moveTo>
                  <a:lnTo>
                    <a:pt x="1" y="0"/>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 name="Google Shape;1356;p40"/>
            <p:cNvSpPr/>
            <p:nvPr/>
          </p:nvSpPr>
          <p:spPr>
            <a:xfrm>
              <a:off x="6760575" y="356850"/>
              <a:ext cx="14025" cy="24975"/>
            </a:xfrm>
            <a:custGeom>
              <a:avLst/>
              <a:gdLst/>
              <a:ahLst/>
              <a:cxnLst/>
              <a:rect l="l" t="t" r="r" b="b"/>
              <a:pathLst>
                <a:path w="561" h="999" fill="none" extrusionOk="0">
                  <a:moveTo>
                    <a:pt x="1" y="0"/>
                  </a:moveTo>
                  <a:lnTo>
                    <a:pt x="561" y="999"/>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 name="Google Shape;1357;p40"/>
            <p:cNvSpPr/>
            <p:nvPr/>
          </p:nvSpPr>
          <p:spPr>
            <a:xfrm>
              <a:off x="6696650" y="420775"/>
              <a:ext cx="25" cy="25"/>
            </a:xfrm>
            <a:custGeom>
              <a:avLst/>
              <a:gdLst/>
              <a:ahLst/>
              <a:cxnLst/>
              <a:rect l="l" t="t" r="r" b="b"/>
              <a:pathLst>
                <a:path w="1" h="1" fill="none" extrusionOk="0">
                  <a:moveTo>
                    <a:pt x="0" y="0"/>
                  </a:moveTo>
                  <a:lnTo>
                    <a:pt x="0" y="0"/>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 name="Google Shape;1358;p40"/>
            <p:cNvSpPr/>
            <p:nvPr/>
          </p:nvSpPr>
          <p:spPr>
            <a:xfrm>
              <a:off x="6696650" y="420775"/>
              <a:ext cx="24975" cy="14025"/>
            </a:xfrm>
            <a:custGeom>
              <a:avLst/>
              <a:gdLst/>
              <a:ahLst/>
              <a:cxnLst/>
              <a:rect l="l" t="t" r="r" b="b"/>
              <a:pathLst>
                <a:path w="999" h="561" fill="none" extrusionOk="0">
                  <a:moveTo>
                    <a:pt x="0" y="0"/>
                  </a:moveTo>
                  <a:lnTo>
                    <a:pt x="999" y="561"/>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 name="Google Shape;1359;p40"/>
            <p:cNvSpPr/>
            <p:nvPr/>
          </p:nvSpPr>
          <p:spPr>
            <a:xfrm>
              <a:off x="6673500" y="507225"/>
              <a:ext cx="29250" cy="25"/>
            </a:xfrm>
            <a:custGeom>
              <a:avLst/>
              <a:gdLst/>
              <a:ahLst/>
              <a:cxnLst/>
              <a:rect l="l" t="t" r="r" b="b"/>
              <a:pathLst>
                <a:path w="1170" h="1" fill="none" extrusionOk="0">
                  <a:moveTo>
                    <a:pt x="1" y="1"/>
                  </a:moveTo>
                  <a:lnTo>
                    <a:pt x="1170" y="1"/>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 name="Google Shape;1360;p40"/>
            <p:cNvSpPr/>
            <p:nvPr/>
          </p:nvSpPr>
          <p:spPr>
            <a:xfrm>
              <a:off x="6696650" y="593700"/>
              <a:ext cx="25" cy="25"/>
            </a:xfrm>
            <a:custGeom>
              <a:avLst/>
              <a:gdLst/>
              <a:ahLst/>
              <a:cxnLst/>
              <a:rect l="l" t="t" r="r" b="b"/>
              <a:pathLst>
                <a:path w="1" h="1" fill="none" extrusionOk="0">
                  <a:moveTo>
                    <a:pt x="0" y="0"/>
                  </a:moveTo>
                  <a:lnTo>
                    <a:pt x="0" y="0"/>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 name="Google Shape;1361;p40"/>
            <p:cNvSpPr/>
            <p:nvPr/>
          </p:nvSpPr>
          <p:spPr>
            <a:xfrm>
              <a:off x="6696650" y="579700"/>
              <a:ext cx="24975" cy="14025"/>
            </a:xfrm>
            <a:custGeom>
              <a:avLst/>
              <a:gdLst/>
              <a:ahLst/>
              <a:cxnLst/>
              <a:rect l="l" t="t" r="r" b="b"/>
              <a:pathLst>
                <a:path w="999" h="561" fill="none" extrusionOk="0">
                  <a:moveTo>
                    <a:pt x="0" y="560"/>
                  </a:moveTo>
                  <a:lnTo>
                    <a:pt x="999" y="0"/>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 name="Google Shape;1362;p40"/>
            <p:cNvSpPr/>
            <p:nvPr/>
          </p:nvSpPr>
          <p:spPr>
            <a:xfrm>
              <a:off x="6760575" y="632675"/>
              <a:ext cx="14025" cy="24975"/>
            </a:xfrm>
            <a:custGeom>
              <a:avLst/>
              <a:gdLst/>
              <a:ahLst/>
              <a:cxnLst/>
              <a:rect l="l" t="t" r="r" b="b"/>
              <a:pathLst>
                <a:path w="561" h="999" fill="none" extrusionOk="0">
                  <a:moveTo>
                    <a:pt x="1" y="999"/>
                  </a:moveTo>
                  <a:lnTo>
                    <a:pt x="561" y="0"/>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 name="Google Shape;1363;p40"/>
            <p:cNvSpPr/>
            <p:nvPr/>
          </p:nvSpPr>
          <p:spPr>
            <a:xfrm>
              <a:off x="6760575" y="657625"/>
              <a:ext cx="25" cy="25"/>
            </a:xfrm>
            <a:custGeom>
              <a:avLst/>
              <a:gdLst/>
              <a:ahLst/>
              <a:cxnLst/>
              <a:rect l="l" t="t" r="r" b="b"/>
              <a:pathLst>
                <a:path w="1" h="1" fill="none" extrusionOk="0">
                  <a:moveTo>
                    <a:pt x="1" y="1"/>
                  </a:moveTo>
                  <a:lnTo>
                    <a:pt x="1" y="1"/>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 name="Google Shape;1364;p40"/>
            <p:cNvSpPr/>
            <p:nvPr/>
          </p:nvSpPr>
          <p:spPr>
            <a:xfrm>
              <a:off x="6847025" y="651550"/>
              <a:ext cx="25" cy="29250"/>
            </a:xfrm>
            <a:custGeom>
              <a:avLst/>
              <a:gdLst/>
              <a:ahLst/>
              <a:cxnLst/>
              <a:rect l="l" t="t" r="r" b="b"/>
              <a:pathLst>
                <a:path w="1" h="1170" fill="none" extrusionOk="0">
                  <a:moveTo>
                    <a:pt x="1" y="0"/>
                  </a:moveTo>
                  <a:lnTo>
                    <a:pt x="1" y="1169"/>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 name="Google Shape;1365;p40"/>
            <p:cNvSpPr/>
            <p:nvPr/>
          </p:nvSpPr>
          <p:spPr>
            <a:xfrm>
              <a:off x="6919500" y="632675"/>
              <a:ext cx="14025" cy="24975"/>
            </a:xfrm>
            <a:custGeom>
              <a:avLst/>
              <a:gdLst/>
              <a:ahLst/>
              <a:cxnLst/>
              <a:rect l="l" t="t" r="r" b="b"/>
              <a:pathLst>
                <a:path w="561" h="999" fill="none" extrusionOk="0">
                  <a:moveTo>
                    <a:pt x="560" y="999"/>
                  </a:moveTo>
                  <a:lnTo>
                    <a:pt x="0" y="0"/>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 name="Google Shape;1366;p40"/>
            <p:cNvSpPr/>
            <p:nvPr/>
          </p:nvSpPr>
          <p:spPr>
            <a:xfrm>
              <a:off x="6933500" y="657625"/>
              <a:ext cx="25" cy="25"/>
            </a:xfrm>
            <a:custGeom>
              <a:avLst/>
              <a:gdLst/>
              <a:ahLst/>
              <a:cxnLst/>
              <a:rect l="l" t="t" r="r" b="b"/>
              <a:pathLst>
                <a:path w="1" h="1" fill="none" extrusionOk="0">
                  <a:moveTo>
                    <a:pt x="0" y="1"/>
                  </a:moveTo>
                  <a:lnTo>
                    <a:pt x="0" y="1"/>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 name="Google Shape;1367;p40"/>
            <p:cNvSpPr/>
            <p:nvPr/>
          </p:nvSpPr>
          <p:spPr>
            <a:xfrm>
              <a:off x="6972475" y="579700"/>
              <a:ext cx="24975" cy="14025"/>
            </a:xfrm>
            <a:custGeom>
              <a:avLst/>
              <a:gdLst/>
              <a:ahLst/>
              <a:cxnLst/>
              <a:rect l="l" t="t" r="r" b="b"/>
              <a:pathLst>
                <a:path w="999" h="561" fill="none" extrusionOk="0">
                  <a:moveTo>
                    <a:pt x="999" y="560"/>
                  </a:moveTo>
                  <a:lnTo>
                    <a:pt x="0" y="0"/>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 name="Google Shape;1368;p40"/>
            <p:cNvSpPr/>
            <p:nvPr/>
          </p:nvSpPr>
          <p:spPr>
            <a:xfrm>
              <a:off x="6997425" y="593700"/>
              <a:ext cx="25" cy="25"/>
            </a:xfrm>
            <a:custGeom>
              <a:avLst/>
              <a:gdLst/>
              <a:ahLst/>
              <a:cxnLst/>
              <a:rect l="l" t="t" r="r" b="b"/>
              <a:pathLst>
                <a:path w="1" h="1" fill="none" extrusionOk="0">
                  <a:moveTo>
                    <a:pt x="1" y="0"/>
                  </a:moveTo>
                  <a:lnTo>
                    <a:pt x="1" y="0"/>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 name="Google Shape;1369;p40"/>
            <p:cNvSpPr/>
            <p:nvPr/>
          </p:nvSpPr>
          <p:spPr>
            <a:xfrm>
              <a:off x="6991350" y="507225"/>
              <a:ext cx="29250" cy="25"/>
            </a:xfrm>
            <a:custGeom>
              <a:avLst/>
              <a:gdLst/>
              <a:ahLst/>
              <a:cxnLst/>
              <a:rect l="l" t="t" r="r" b="b"/>
              <a:pathLst>
                <a:path w="1170" h="1" fill="none" extrusionOk="0">
                  <a:moveTo>
                    <a:pt x="1169" y="1"/>
                  </a:moveTo>
                  <a:lnTo>
                    <a:pt x="0" y="1"/>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1370;p40"/>
            <p:cNvSpPr/>
            <p:nvPr/>
          </p:nvSpPr>
          <p:spPr>
            <a:xfrm>
              <a:off x="6972475" y="420775"/>
              <a:ext cx="24975" cy="14025"/>
            </a:xfrm>
            <a:custGeom>
              <a:avLst/>
              <a:gdLst/>
              <a:ahLst/>
              <a:cxnLst/>
              <a:rect l="l" t="t" r="r" b="b"/>
              <a:pathLst>
                <a:path w="999" h="561" fill="none" extrusionOk="0">
                  <a:moveTo>
                    <a:pt x="0" y="561"/>
                  </a:moveTo>
                  <a:lnTo>
                    <a:pt x="999" y="0"/>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 name="Google Shape;1371;p40"/>
            <p:cNvSpPr/>
            <p:nvPr/>
          </p:nvSpPr>
          <p:spPr>
            <a:xfrm>
              <a:off x="6997425" y="420775"/>
              <a:ext cx="25" cy="25"/>
            </a:xfrm>
            <a:custGeom>
              <a:avLst/>
              <a:gdLst/>
              <a:ahLst/>
              <a:cxnLst/>
              <a:rect l="l" t="t" r="r" b="b"/>
              <a:pathLst>
                <a:path w="1" h="1" fill="none" extrusionOk="0">
                  <a:moveTo>
                    <a:pt x="1" y="0"/>
                  </a:moveTo>
                  <a:lnTo>
                    <a:pt x="1" y="0"/>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 name="Google Shape;1372;p40"/>
            <p:cNvSpPr/>
            <p:nvPr/>
          </p:nvSpPr>
          <p:spPr>
            <a:xfrm>
              <a:off x="6919500" y="356850"/>
              <a:ext cx="14025" cy="24975"/>
            </a:xfrm>
            <a:custGeom>
              <a:avLst/>
              <a:gdLst/>
              <a:ahLst/>
              <a:cxnLst/>
              <a:rect l="l" t="t" r="r" b="b"/>
              <a:pathLst>
                <a:path w="561" h="999" fill="none" extrusionOk="0">
                  <a:moveTo>
                    <a:pt x="560" y="0"/>
                  </a:moveTo>
                  <a:lnTo>
                    <a:pt x="0" y="999"/>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 name="Google Shape;1373;p40"/>
            <p:cNvSpPr/>
            <p:nvPr/>
          </p:nvSpPr>
          <p:spPr>
            <a:xfrm>
              <a:off x="6933500" y="356850"/>
              <a:ext cx="25" cy="25"/>
            </a:xfrm>
            <a:custGeom>
              <a:avLst/>
              <a:gdLst/>
              <a:ahLst/>
              <a:cxnLst/>
              <a:rect l="l" t="t" r="r" b="b"/>
              <a:pathLst>
                <a:path w="1" h="1" fill="none" extrusionOk="0">
                  <a:moveTo>
                    <a:pt x="0" y="0"/>
                  </a:moveTo>
                  <a:lnTo>
                    <a:pt x="0" y="0"/>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extLst>
      <p:ext uri="{BB962C8B-B14F-4D97-AF65-F5344CB8AC3E}">
        <p14:creationId xmlns:p14="http://schemas.microsoft.com/office/powerpoint/2010/main" val="101379831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839"/>
        <p:cNvGrpSpPr/>
        <p:nvPr/>
      </p:nvGrpSpPr>
      <p:grpSpPr>
        <a:xfrm>
          <a:off x="0" y="0"/>
          <a:ext cx="0" cy="0"/>
          <a:chOff x="0" y="0"/>
          <a:chExt cx="0" cy="0"/>
        </a:xfrm>
      </p:grpSpPr>
      <p:sp>
        <p:nvSpPr>
          <p:cNvPr id="840" name="Google Shape;840;p22"/>
          <p:cNvSpPr txBox="1">
            <a:spLocks noGrp="1"/>
          </p:cNvSpPr>
          <p:nvPr>
            <p:ph type="body" idx="1"/>
          </p:nvPr>
        </p:nvSpPr>
        <p:spPr>
          <a:xfrm>
            <a:off x="739675" y="1218009"/>
            <a:ext cx="3730800" cy="2853900"/>
          </a:xfrm>
          <a:prstGeom prst="rect">
            <a:avLst/>
          </a:prstGeom>
        </p:spPr>
        <p:txBody>
          <a:bodyPr spcFirstLastPara="1" wrap="square" lIns="91425" tIns="91425" rIns="91425" bIns="91425" anchor="t" anchorCtr="0">
            <a:noAutofit/>
          </a:bodyPr>
          <a:lstStyle/>
          <a:p>
            <a:pPr marL="0" lvl="0" indent="0" algn="l" rtl="0">
              <a:spcBef>
                <a:spcPts val="600"/>
              </a:spcBef>
              <a:spcAft>
                <a:spcPts val="0"/>
              </a:spcAft>
              <a:buNone/>
            </a:pPr>
            <a:r>
              <a:rPr lang="en-US" b="1" dirty="0" smtClean="0"/>
              <a:t>Existing Resources</a:t>
            </a:r>
            <a:endParaRPr b="1" dirty="0"/>
          </a:p>
          <a:p>
            <a:pPr marL="342900" indent="-342900"/>
            <a:r>
              <a:rPr lang="en" dirty="0" smtClean="0"/>
              <a:t>Apply the Pareto Principle (80/20 rule) looking at use and/or cost.</a:t>
            </a:r>
          </a:p>
          <a:p>
            <a:pPr marL="342900" indent="-342900"/>
            <a:r>
              <a:rPr lang="en" dirty="0" smtClean="0"/>
              <a:t>Set thresholds for review on different metrics. </a:t>
            </a:r>
          </a:p>
          <a:p>
            <a:pPr marL="800100" lvl="1" indent="-342900"/>
            <a:r>
              <a:rPr lang="en" dirty="0" smtClean="0"/>
              <a:t>Example: Over 5% average annual increase over 3-5 years</a:t>
            </a:r>
            <a:endParaRPr dirty="0"/>
          </a:p>
        </p:txBody>
      </p:sp>
      <p:sp>
        <p:nvSpPr>
          <p:cNvPr id="841" name="Google Shape;841;p22"/>
          <p:cNvSpPr txBox="1">
            <a:spLocks noGrp="1"/>
          </p:cNvSpPr>
          <p:nvPr>
            <p:ph type="title"/>
          </p:nvPr>
        </p:nvSpPr>
        <p:spPr>
          <a:xfrm>
            <a:off x="739675" y="401250"/>
            <a:ext cx="7686000" cy="8574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dirty="0" smtClean="0"/>
              <a:t>Priorities for making changes</a:t>
            </a:r>
            <a:endParaRPr dirty="0"/>
          </a:p>
        </p:txBody>
      </p:sp>
      <p:sp>
        <p:nvSpPr>
          <p:cNvPr id="842" name="Google Shape;842;p22"/>
          <p:cNvSpPr txBox="1">
            <a:spLocks noGrp="1"/>
          </p:cNvSpPr>
          <p:nvPr>
            <p:ph type="body" idx="2"/>
          </p:nvPr>
        </p:nvSpPr>
        <p:spPr>
          <a:xfrm>
            <a:off x="4694997" y="1218009"/>
            <a:ext cx="3730800" cy="2853900"/>
          </a:xfrm>
          <a:prstGeom prst="rect">
            <a:avLst/>
          </a:prstGeom>
        </p:spPr>
        <p:txBody>
          <a:bodyPr spcFirstLastPara="1" wrap="square" lIns="91425" tIns="91425" rIns="91425" bIns="91425" anchor="t" anchorCtr="0">
            <a:noAutofit/>
          </a:bodyPr>
          <a:lstStyle/>
          <a:p>
            <a:pPr marL="0" lvl="0" indent="0" algn="l" rtl="0">
              <a:spcBef>
                <a:spcPts val="600"/>
              </a:spcBef>
              <a:spcAft>
                <a:spcPts val="0"/>
              </a:spcAft>
              <a:buNone/>
            </a:pPr>
            <a:r>
              <a:rPr lang="en-US" b="1" dirty="0" smtClean="0"/>
              <a:t>New Resources</a:t>
            </a:r>
            <a:endParaRPr b="1" dirty="0"/>
          </a:p>
          <a:p>
            <a:pPr marL="342900" indent="-342900"/>
            <a:r>
              <a:rPr lang="en" dirty="0" smtClean="0"/>
              <a:t>Gap analysis of collection to determine options for trial</a:t>
            </a:r>
          </a:p>
          <a:p>
            <a:pPr marL="342900" indent="-342900"/>
            <a:r>
              <a:rPr lang="en" dirty="0" smtClean="0"/>
              <a:t>Coordinate for feedback from key stakeholders during trial</a:t>
            </a:r>
          </a:p>
          <a:p>
            <a:pPr marL="342900" indent="-342900"/>
            <a:r>
              <a:rPr lang="en" dirty="0" smtClean="0"/>
              <a:t>Communicate expectations clearly with stakeholders especially faculty </a:t>
            </a:r>
          </a:p>
          <a:p>
            <a:pPr marL="800100" lvl="1" indent="-342900"/>
            <a:r>
              <a:rPr lang="en" dirty="0" smtClean="0"/>
              <a:t>Beloved resource from trial may not provide the most value.</a:t>
            </a:r>
            <a:endParaRPr dirty="0"/>
          </a:p>
        </p:txBody>
      </p:sp>
      <p:sp>
        <p:nvSpPr>
          <p:cNvPr id="843" name="Google Shape;843;p22"/>
          <p:cNvSpPr txBox="1">
            <a:spLocks noGrp="1"/>
          </p:cNvSpPr>
          <p:nvPr>
            <p:ph type="sldNum" idx="12"/>
          </p:nvPr>
        </p:nvSpPr>
        <p:spPr>
          <a:xfrm>
            <a:off x="8586575" y="-11875"/>
            <a:ext cx="557400" cy="5478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fld id="{00000000-1234-1234-1234-123412341234}" type="slidenum">
              <a:rPr lang="en"/>
              <a:t>11</a:t>
            </a:fld>
            <a:endParaRPr/>
          </a:p>
        </p:txBody>
      </p:sp>
    </p:spTree>
    <p:extLst>
      <p:ext uri="{BB962C8B-B14F-4D97-AF65-F5344CB8AC3E}">
        <p14:creationId xmlns:p14="http://schemas.microsoft.com/office/powerpoint/2010/main" val="122330125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813"/>
        <p:cNvGrpSpPr/>
        <p:nvPr/>
      </p:nvGrpSpPr>
      <p:grpSpPr>
        <a:xfrm>
          <a:off x="0" y="0"/>
          <a:ext cx="0" cy="0"/>
          <a:chOff x="0" y="0"/>
          <a:chExt cx="0" cy="0"/>
        </a:xfrm>
      </p:grpSpPr>
      <p:sp>
        <p:nvSpPr>
          <p:cNvPr id="814" name="Google Shape;814;p20"/>
          <p:cNvSpPr txBox="1">
            <a:spLocks noGrp="1"/>
          </p:cNvSpPr>
          <p:nvPr>
            <p:ph type="title"/>
          </p:nvPr>
        </p:nvSpPr>
        <p:spPr>
          <a:xfrm>
            <a:off x="739675" y="401250"/>
            <a:ext cx="7686000" cy="857400"/>
          </a:xfrm>
          <a:prstGeom prst="rect">
            <a:avLst/>
          </a:prstGeom>
        </p:spPr>
        <p:txBody>
          <a:bodyPr spcFirstLastPara="1" wrap="square" lIns="91425" tIns="91425" rIns="91425" bIns="91425" anchor="b" anchorCtr="0">
            <a:noAutofit/>
          </a:bodyPr>
          <a:lstStyle/>
          <a:p>
            <a:pPr lvl="0"/>
            <a:r>
              <a:rPr lang="en" dirty="0" smtClean="0"/>
              <a:t>Template: </a:t>
            </a:r>
            <a:r>
              <a:rPr lang="en-US" dirty="0"/>
              <a:t>http://hdl.handle.net/1805/12032</a:t>
            </a:r>
            <a:r>
              <a:rPr lang="en" dirty="0" smtClean="0"/>
              <a:t> </a:t>
            </a:r>
            <a:endParaRPr dirty="0"/>
          </a:p>
        </p:txBody>
      </p:sp>
      <p:sp>
        <p:nvSpPr>
          <p:cNvPr id="816" name="Google Shape;816;p20"/>
          <p:cNvSpPr txBox="1">
            <a:spLocks noGrp="1"/>
          </p:cNvSpPr>
          <p:nvPr>
            <p:ph type="sldNum" idx="12"/>
          </p:nvPr>
        </p:nvSpPr>
        <p:spPr>
          <a:xfrm>
            <a:off x="8586575" y="-11875"/>
            <a:ext cx="557400" cy="5478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fld id="{00000000-1234-1234-1234-123412341234}" type="slidenum">
              <a:rPr lang="en"/>
              <a:t>12</a:t>
            </a:fld>
            <a:endParaRPr/>
          </a:p>
        </p:txBody>
      </p:sp>
      <p:pic>
        <p:nvPicPr>
          <p:cNvPr id="3" name="Picture 2"/>
          <p:cNvPicPr>
            <a:picLocks noChangeAspect="1"/>
          </p:cNvPicPr>
          <p:nvPr/>
        </p:nvPicPr>
        <p:blipFill>
          <a:blip r:embed="rId3"/>
          <a:stretch>
            <a:fillRect/>
          </a:stretch>
        </p:blipFill>
        <p:spPr>
          <a:xfrm>
            <a:off x="664093" y="1258650"/>
            <a:ext cx="7837164" cy="3636735"/>
          </a:xfrm>
          <a:prstGeom prst="rect">
            <a:avLst/>
          </a:prstGeom>
        </p:spPr>
      </p:pic>
    </p:spTree>
    <p:extLst>
      <p:ext uri="{BB962C8B-B14F-4D97-AF65-F5344CB8AC3E}">
        <p14:creationId xmlns:p14="http://schemas.microsoft.com/office/powerpoint/2010/main" val="39834196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800"/>
        <p:cNvGrpSpPr/>
        <p:nvPr/>
      </p:nvGrpSpPr>
      <p:grpSpPr>
        <a:xfrm>
          <a:off x="0" y="0"/>
          <a:ext cx="0" cy="0"/>
          <a:chOff x="0" y="0"/>
          <a:chExt cx="0" cy="0"/>
        </a:xfrm>
      </p:grpSpPr>
      <p:sp>
        <p:nvSpPr>
          <p:cNvPr id="801" name="Google Shape;801;p18"/>
          <p:cNvSpPr txBox="1">
            <a:spLocks noGrp="1"/>
          </p:cNvSpPr>
          <p:nvPr>
            <p:ph type="body" idx="1"/>
          </p:nvPr>
        </p:nvSpPr>
        <p:spPr>
          <a:xfrm>
            <a:off x="1669850" y="1857000"/>
            <a:ext cx="5804400" cy="2741700"/>
          </a:xfrm>
          <a:prstGeom prst="rect">
            <a:avLst/>
          </a:prstGeom>
        </p:spPr>
        <p:txBody>
          <a:bodyPr spcFirstLastPara="1" wrap="square" lIns="91425" tIns="91425" rIns="91425" bIns="91425" anchor="t" anchorCtr="0">
            <a:noAutofit/>
          </a:bodyPr>
          <a:lstStyle/>
          <a:p>
            <a:pPr marL="0" lvl="0" indent="0" algn="ctr" rtl="0">
              <a:spcBef>
                <a:spcPts val="600"/>
              </a:spcBef>
              <a:spcAft>
                <a:spcPts val="0"/>
              </a:spcAft>
              <a:buNone/>
            </a:pPr>
            <a:r>
              <a:rPr lang="en" dirty="0" smtClean="0"/>
              <a:t>A holistic review of the collection provides the context necessary for individual resource reviews.</a:t>
            </a:r>
            <a:endParaRPr dirty="0"/>
          </a:p>
        </p:txBody>
      </p:sp>
      <p:sp>
        <p:nvSpPr>
          <p:cNvPr id="802" name="Google Shape;802;p18"/>
          <p:cNvSpPr txBox="1">
            <a:spLocks noGrp="1"/>
          </p:cNvSpPr>
          <p:nvPr>
            <p:ph type="sldNum" idx="12"/>
          </p:nvPr>
        </p:nvSpPr>
        <p:spPr>
          <a:xfrm>
            <a:off x="8586575" y="-11875"/>
            <a:ext cx="557400" cy="5478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fld id="{00000000-1234-1234-1234-123412341234}" type="slidenum">
              <a:rPr lang="en"/>
              <a:t>13</a:t>
            </a:fld>
            <a:endParaRPr/>
          </a:p>
        </p:txBody>
      </p:sp>
    </p:spTree>
    <p:extLst>
      <p:ext uri="{BB962C8B-B14F-4D97-AF65-F5344CB8AC3E}">
        <p14:creationId xmlns:p14="http://schemas.microsoft.com/office/powerpoint/2010/main" val="314691919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820"/>
        <p:cNvGrpSpPr/>
        <p:nvPr/>
      </p:nvGrpSpPr>
      <p:grpSpPr>
        <a:xfrm>
          <a:off x="0" y="0"/>
          <a:ext cx="0" cy="0"/>
          <a:chOff x="0" y="0"/>
          <a:chExt cx="0" cy="0"/>
        </a:xfrm>
      </p:grpSpPr>
      <p:grpSp>
        <p:nvGrpSpPr>
          <p:cNvPr id="17" name="Google Shape;1127;p40"/>
          <p:cNvGrpSpPr/>
          <p:nvPr/>
        </p:nvGrpSpPr>
        <p:grpSpPr>
          <a:xfrm>
            <a:off x="5229301" y="1081314"/>
            <a:ext cx="3357274" cy="2808155"/>
            <a:chOff x="5290150" y="1636700"/>
            <a:chExt cx="425025" cy="429875"/>
          </a:xfrm>
        </p:grpSpPr>
        <p:sp>
          <p:nvSpPr>
            <p:cNvPr id="19" name="Google Shape;1129;p40"/>
            <p:cNvSpPr/>
            <p:nvPr/>
          </p:nvSpPr>
          <p:spPr>
            <a:xfrm>
              <a:off x="5290150" y="1636700"/>
              <a:ext cx="425025" cy="294100"/>
            </a:xfrm>
            <a:custGeom>
              <a:avLst/>
              <a:gdLst/>
              <a:ahLst/>
              <a:cxnLst/>
              <a:rect l="l" t="t" r="r" b="b"/>
              <a:pathLst>
                <a:path w="17001" h="11764" fill="none" extrusionOk="0">
                  <a:moveTo>
                    <a:pt x="15928" y="1072"/>
                  </a:moveTo>
                  <a:lnTo>
                    <a:pt x="13785" y="1072"/>
                  </a:lnTo>
                  <a:lnTo>
                    <a:pt x="13785" y="1072"/>
                  </a:lnTo>
                  <a:lnTo>
                    <a:pt x="13810" y="487"/>
                  </a:lnTo>
                  <a:lnTo>
                    <a:pt x="13810" y="487"/>
                  </a:lnTo>
                  <a:lnTo>
                    <a:pt x="13785" y="390"/>
                  </a:lnTo>
                  <a:lnTo>
                    <a:pt x="13761" y="293"/>
                  </a:lnTo>
                  <a:lnTo>
                    <a:pt x="13688" y="220"/>
                  </a:lnTo>
                  <a:lnTo>
                    <a:pt x="13639" y="146"/>
                  </a:lnTo>
                  <a:lnTo>
                    <a:pt x="13566" y="98"/>
                  </a:lnTo>
                  <a:lnTo>
                    <a:pt x="13469" y="49"/>
                  </a:lnTo>
                  <a:lnTo>
                    <a:pt x="13371" y="25"/>
                  </a:lnTo>
                  <a:lnTo>
                    <a:pt x="13274" y="0"/>
                  </a:lnTo>
                  <a:lnTo>
                    <a:pt x="8500" y="0"/>
                  </a:lnTo>
                  <a:lnTo>
                    <a:pt x="3727" y="0"/>
                  </a:lnTo>
                  <a:lnTo>
                    <a:pt x="3727" y="0"/>
                  </a:lnTo>
                  <a:lnTo>
                    <a:pt x="3629" y="25"/>
                  </a:lnTo>
                  <a:lnTo>
                    <a:pt x="3532" y="49"/>
                  </a:lnTo>
                  <a:lnTo>
                    <a:pt x="3434" y="98"/>
                  </a:lnTo>
                  <a:lnTo>
                    <a:pt x="3361" y="146"/>
                  </a:lnTo>
                  <a:lnTo>
                    <a:pt x="3313" y="220"/>
                  </a:lnTo>
                  <a:lnTo>
                    <a:pt x="3240" y="293"/>
                  </a:lnTo>
                  <a:lnTo>
                    <a:pt x="3215" y="390"/>
                  </a:lnTo>
                  <a:lnTo>
                    <a:pt x="3191" y="487"/>
                  </a:lnTo>
                  <a:lnTo>
                    <a:pt x="3191" y="487"/>
                  </a:lnTo>
                  <a:lnTo>
                    <a:pt x="3215" y="1072"/>
                  </a:lnTo>
                  <a:lnTo>
                    <a:pt x="1072" y="1072"/>
                  </a:lnTo>
                  <a:lnTo>
                    <a:pt x="1072" y="1072"/>
                  </a:lnTo>
                  <a:lnTo>
                    <a:pt x="853" y="1096"/>
                  </a:lnTo>
                  <a:lnTo>
                    <a:pt x="658" y="1145"/>
                  </a:lnTo>
                  <a:lnTo>
                    <a:pt x="487" y="1242"/>
                  </a:lnTo>
                  <a:lnTo>
                    <a:pt x="317" y="1389"/>
                  </a:lnTo>
                  <a:lnTo>
                    <a:pt x="195" y="1535"/>
                  </a:lnTo>
                  <a:lnTo>
                    <a:pt x="98" y="1730"/>
                  </a:lnTo>
                  <a:lnTo>
                    <a:pt x="25" y="1924"/>
                  </a:lnTo>
                  <a:lnTo>
                    <a:pt x="0" y="2144"/>
                  </a:lnTo>
                  <a:lnTo>
                    <a:pt x="0" y="2144"/>
                  </a:lnTo>
                  <a:lnTo>
                    <a:pt x="25" y="2606"/>
                  </a:lnTo>
                  <a:lnTo>
                    <a:pt x="49" y="3069"/>
                  </a:lnTo>
                  <a:lnTo>
                    <a:pt x="98" y="3507"/>
                  </a:lnTo>
                  <a:lnTo>
                    <a:pt x="171" y="3946"/>
                  </a:lnTo>
                  <a:lnTo>
                    <a:pt x="268" y="4336"/>
                  </a:lnTo>
                  <a:lnTo>
                    <a:pt x="366" y="4725"/>
                  </a:lnTo>
                  <a:lnTo>
                    <a:pt x="487" y="5115"/>
                  </a:lnTo>
                  <a:lnTo>
                    <a:pt x="634" y="5480"/>
                  </a:lnTo>
                  <a:lnTo>
                    <a:pt x="780" y="5821"/>
                  </a:lnTo>
                  <a:lnTo>
                    <a:pt x="926" y="6138"/>
                  </a:lnTo>
                  <a:lnTo>
                    <a:pt x="1096" y="6454"/>
                  </a:lnTo>
                  <a:lnTo>
                    <a:pt x="1291" y="6747"/>
                  </a:lnTo>
                  <a:lnTo>
                    <a:pt x="1462" y="7039"/>
                  </a:lnTo>
                  <a:lnTo>
                    <a:pt x="1656" y="7307"/>
                  </a:lnTo>
                  <a:lnTo>
                    <a:pt x="2071" y="7794"/>
                  </a:lnTo>
                  <a:lnTo>
                    <a:pt x="2509" y="8232"/>
                  </a:lnTo>
                  <a:lnTo>
                    <a:pt x="2923" y="8598"/>
                  </a:lnTo>
                  <a:lnTo>
                    <a:pt x="3337" y="8914"/>
                  </a:lnTo>
                  <a:lnTo>
                    <a:pt x="3751" y="9158"/>
                  </a:lnTo>
                  <a:lnTo>
                    <a:pt x="4141" y="9353"/>
                  </a:lnTo>
                  <a:lnTo>
                    <a:pt x="4506" y="9499"/>
                  </a:lnTo>
                  <a:lnTo>
                    <a:pt x="4823" y="9596"/>
                  </a:lnTo>
                  <a:lnTo>
                    <a:pt x="5091" y="9645"/>
                  </a:lnTo>
                  <a:lnTo>
                    <a:pt x="5091" y="9645"/>
                  </a:lnTo>
                  <a:lnTo>
                    <a:pt x="5407" y="10108"/>
                  </a:lnTo>
                  <a:lnTo>
                    <a:pt x="5748" y="10546"/>
                  </a:lnTo>
                  <a:lnTo>
                    <a:pt x="5919" y="10717"/>
                  </a:lnTo>
                  <a:lnTo>
                    <a:pt x="6113" y="10887"/>
                  </a:lnTo>
                  <a:lnTo>
                    <a:pt x="6308" y="11057"/>
                  </a:lnTo>
                  <a:lnTo>
                    <a:pt x="6527" y="11204"/>
                  </a:lnTo>
                  <a:lnTo>
                    <a:pt x="6747" y="11325"/>
                  </a:lnTo>
                  <a:lnTo>
                    <a:pt x="6966" y="11447"/>
                  </a:lnTo>
                  <a:lnTo>
                    <a:pt x="7209" y="11545"/>
                  </a:lnTo>
                  <a:lnTo>
                    <a:pt x="7453" y="11618"/>
                  </a:lnTo>
                  <a:lnTo>
                    <a:pt x="7697" y="11691"/>
                  </a:lnTo>
                  <a:lnTo>
                    <a:pt x="7964" y="11739"/>
                  </a:lnTo>
                  <a:lnTo>
                    <a:pt x="8232" y="11764"/>
                  </a:lnTo>
                  <a:lnTo>
                    <a:pt x="8500" y="11764"/>
                  </a:lnTo>
                  <a:lnTo>
                    <a:pt x="8500" y="11764"/>
                  </a:lnTo>
                  <a:lnTo>
                    <a:pt x="8768" y="11764"/>
                  </a:lnTo>
                  <a:lnTo>
                    <a:pt x="9036" y="11739"/>
                  </a:lnTo>
                  <a:lnTo>
                    <a:pt x="9304" y="11691"/>
                  </a:lnTo>
                  <a:lnTo>
                    <a:pt x="9547" y="11618"/>
                  </a:lnTo>
                  <a:lnTo>
                    <a:pt x="9791" y="11545"/>
                  </a:lnTo>
                  <a:lnTo>
                    <a:pt x="10035" y="11447"/>
                  </a:lnTo>
                  <a:lnTo>
                    <a:pt x="10254" y="11325"/>
                  </a:lnTo>
                  <a:lnTo>
                    <a:pt x="10473" y="11204"/>
                  </a:lnTo>
                  <a:lnTo>
                    <a:pt x="10692" y="11057"/>
                  </a:lnTo>
                  <a:lnTo>
                    <a:pt x="10887" y="10887"/>
                  </a:lnTo>
                  <a:lnTo>
                    <a:pt x="11082" y="10717"/>
                  </a:lnTo>
                  <a:lnTo>
                    <a:pt x="11252" y="10546"/>
                  </a:lnTo>
                  <a:lnTo>
                    <a:pt x="11593" y="10108"/>
                  </a:lnTo>
                  <a:lnTo>
                    <a:pt x="11910" y="9645"/>
                  </a:lnTo>
                  <a:lnTo>
                    <a:pt x="11910" y="9645"/>
                  </a:lnTo>
                  <a:lnTo>
                    <a:pt x="12178" y="9596"/>
                  </a:lnTo>
                  <a:lnTo>
                    <a:pt x="12494" y="9523"/>
                  </a:lnTo>
                  <a:lnTo>
                    <a:pt x="12860" y="9377"/>
                  </a:lnTo>
                  <a:lnTo>
                    <a:pt x="13249" y="9182"/>
                  </a:lnTo>
                  <a:lnTo>
                    <a:pt x="13663" y="8939"/>
                  </a:lnTo>
                  <a:lnTo>
                    <a:pt x="14077" y="8622"/>
                  </a:lnTo>
                  <a:lnTo>
                    <a:pt x="14516" y="8257"/>
                  </a:lnTo>
                  <a:lnTo>
                    <a:pt x="14930" y="7843"/>
                  </a:lnTo>
                  <a:lnTo>
                    <a:pt x="15344" y="7356"/>
                  </a:lnTo>
                  <a:lnTo>
                    <a:pt x="15539" y="7088"/>
                  </a:lnTo>
                  <a:lnTo>
                    <a:pt x="15709" y="6795"/>
                  </a:lnTo>
                  <a:lnTo>
                    <a:pt x="15904" y="6503"/>
                  </a:lnTo>
                  <a:lnTo>
                    <a:pt x="16075" y="6186"/>
                  </a:lnTo>
                  <a:lnTo>
                    <a:pt x="16221" y="5870"/>
                  </a:lnTo>
                  <a:lnTo>
                    <a:pt x="16367" y="5505"/>
                  </a:lnTo>
                  <a:lnTo>
                    <a:pt x="16513" y="5164"/>
                  </a:lnTo>
                  <a:lnTo>
                    <a:pt x="16635" y="4774"/>
                  </a:lnTo>
                  <a:lnTo>
                    <a:pt x="16732" y="4384"/>
                  </a:lnTo>
                  <a:lnTo>
                    <a:pt x="16830" y="3970"/>
                  </a:lnTo>
                  <a:lnTo>
                    <a:pt x="16903" y="3532"/>
                  </a:lnTo>
                  <a:lnTo>
                    <a:pt x="16951" y="3093"/>
                  </a:lnTo>
                  <a:lnTo>
                    <a:pt x="16976" y="2606"/>
                  </a:lnTo>
                  <a:lnTo>
                    <a:pt x="17000" y="2144"/>
                  </a:lnTo>
                  <a:lnTo>
                    <a:pt x="17000" y="2144"/>
                  </a:lnTo>
                  <a:lnTo>
                    <a:pt x="16976" y="1924"/>
                  </a:lnTo>
                  <a:lnTo>
                    <a:pt x="16903" y="1730"/>
                  </a:lnTo>
                  <a:lnTo>
                    <a:pt x="16805" y="1535"/>
                  </a:lnTo>
                  <a:lnTo>
                    <a:pt x="16683" y="1389"/>
                  </a:lnTo>
                  <a:lnTo>
                    <a:pt x="16513" y="1242"/>
                  </a:lnTo>
                  <a:lnTo>
                    <a:pt x="16343" y="1145"/>
                  </a:lnTo>
                  <a:lnTo>
                    <a:pt x="16148" y="1096"/>
                  </a:lnTo>
                  <a:lnTo>
                    <a:pt x="15928" y="1072"/>
                  </a:lnTo>
                  <a:lnTo>
                    <a:pt x="15928" y="1072"/>
                  </a:lnTo>
                  <a:close/>
                  <a:moveTo>
                    <a:pt x="1072" y="2144"/>
                  </a:moveTo>
                  <a:lnTo>
                    <a:pt x="3240" y="2144"/>
                  </a:lnTo>
                  <a:lnTo>
                    <a:pt x="3240" y="2144"/>
                  </a:lnTo>
                  <a:lnTo>
                    <a:pt x="3288" y="3118"/>
                  </a:lnTo>
                  <a:lnTo>
                    <a:pt x="3361" y="4019"/>
                  </a:lnTo>
                  <a:lnTo>
                    <a:pt x="3483" y="4823"/>
                  </a:lnTo>
                  <a:lnTo>
                    <a:pt x="3605" y="5602"/>
                  </a:lnTo>
                  <a:lnTo>
                    <a:pt x="3775" y="6333"/>
                  </a:lnTo>
                  <a:lnTo>
                    <a:pt x="3995" y="7039"/>
                  </a:lnTo>
                  <a:lnTo>
                    <a:pt x="4214" y="7745"/>
                  </a:lnTo>
                  <a:lnTo>
                    <a:pt x="4506" y="8451"/>
                  </a:lnTo>
                  <a:lnTo>
                    <a:pt x="4506" y="8451"/>
                  </a:lnTo>
                  <a:lnTo>
                    <a:pt x="4262" y="8378"/>
                  </a:lnTo>
                  <a:lnTo>
                    <a:pt x="4043" y="8281"/>
                  </a:lnTo>
                  <a:lnTo>
                    <a:pt x="3824" y="8159"/>
                  </a:lnTo>
                  <a:lnTo>
                    <a:pt x="3629" y="8037"/>
                  </a:lnTo>
                  <a:lnTo>
                    <a:pt x="3434" y="7891"/>
                  </a:lnTo>
                  <a:lnTo>
                    <a:pt x="3240" y="7745"/>
                  </a:lnTo>
                  <a:lnTo>
                    <a:pt x="2899" y="7404"/>
                  </a:lnTo>
                  <a:lnTo>
                    <a:pt x="2582" y="7015"/>
                  </a:lnTo>
                  <a:lnTo>
                    <a:pt x="2290" y="6601"/>
                  </a:lnTo>
                  <a:lnTo>
                    <a:pt x="2046" y="6186"/>
                  </a:lnTo>
                  <a:lnTo>
                    <a:pt x="1827" y="5724"/>
                  </a:lnTo>
                  <a:lnTo>
                    <a:pt x="1632" y="5237"/>
                  </a:lnTo>
                  <a:lnTo>
                    <a:pt x="1486" y="4774"/>
                  </a:lnTo>
                  <a:lnTo>
                    <a:pt x="1340" y="4287"/>
                  </a:lnTo>
                  <a:lnTo>
                    <a:pt x="1242" y="3824"/>
                  </a:lnTo>
                  <a:lnTo>
                    <a:pt x="1169" y="3361"/>
                  </a:lnTo>
                  <a:lnTo>
                    <a:pt x="1121" y="2923"/>
                  </a:lnTo>
                  <a:lnTo>
                    <a:pt x="1072" y="2509"/>
                  </a:lnTo>
                  <a:lnTo>
                    <a:pt x="1072" y="2144"/>
                  </a:lnTo>
                  <a:lnTo>
                    <a:pt x="1072" y="2144"/>
                  </a:lnTo>
                  <a:close/>
                  <a:moveTo>
                    <a:pt x="10595" y="4628"/>
                  </a:moveTo>
                  <a:lnTo>
                    <a:pt x="9718" y="5407"/>
                  </a:lnTo>
                  <a:lnTo>
                    <a:pt x="9718" y="5407"/>
                  </a:lnTo>
                  <a:lnTo>
                    <a:pt x="9669" y="5480"/>
                  </a:lnTo>
                  <a:lnTo>
                    <a:pt x="9621" y="5578"/>
                  </a:lnTo>
                  <a:lnTo>
                    <a:pt x="9596" y="5675"/>
                  </a:lnTo>
                  <a:lnTo>
                    <a:pt x="9596" y="5772"/>
                  </a:lnTo>
                  <a:lnTo>
                    <a:pt x="9864" y="6941"/>
                  </a:lnTo>
                  <a:lnTo>
                    <a:pt x="9864" y="6941"/>
                  </a:lnTo>
                  <a:lnTo>
                    <a:pt x="9864" y="7015"/>
                  </a:lnTo>
                  <a:lnTo>
                    <a:pt x="9840" y="7063"/>
                  </a:lnTo>
                  <a:lnTo>
                    <a:pt x="9791" y="7063"/>
                  </a:lnTo>
                  <a:lnTo>
                    <a:pt x="9718" y="7039"/>
                  </a:lnTo>
                  <a:lnTo>
                    <a:pt x="8695" y="6454"/>
                  </a:lnTo>
                  <a:lnTo>
                    <a:pt x="8695" y="6454"/>
                  </a:lnTo>
                  <a:lnTo>
                    <a:pt x="8598" y="6406"/>
                  </a:lnTo>
                  <a:lnTo>
                    <a:pt x="8500" y="6406"/>
                  </a:lnTo>
                  <a:lnTo>
                    <a:pt x="8403" y="6406"/>
                  </a:lnTo>
                  <a:lnTo>
                    <a:pt x="8305" y="6454"/>
                  </a:lnTo>
                  <a:lnTo>
                    <a:pt x="7282" y="7039"/>
                  </a:lnTo>
                  <a:lnTo>
                    <a:pt x="7282" y="7039"/>
                  </a:lnTo>
                  <a:lnTo>
                    <a:pt x="7209" y="7063"/>
                  </a:lnTo>
                  <a:lnTo>
                    <a:pt x="7161" y="7063"/>
                  </a:lnTo>
                  <a:lnTo>
                    <a:pt x="7136" y="7015"/>
                  </a:lnTo>
                  <a:lnTo>
                    <a:pt x="7136" y="6941"/>
                  </a:lnTo>
                  <a:lnTo>
                    <a:pt x="7404" y="5772"/>
                  </a:lnTo>
                  <a:lnTo>
                    <a:pt x="7404" y="5772"/>
                  </a:lnTo>
                  <a:lnTo>
                    <a:pt x="7404" y="5675"/>
                  </a:lnTo>
                  <a:lnTo>
                    <a:pt x="7380" y="5578"/>
                  </a:lnTo>
                  <a:lnTo>
                    <a:pt x="7331" y="5480"/>
                  </a:lnTo>
                  <a:lnTo>
                    <a:pt x="7282" y="5407"/>
                  </a:lnTo>
                  <a:lnTo>
                    <a:pt x="6406" y="4628"/>
                  </a:lnTo>
                  <a:lnTo>
                    <a:pt x="6406" y="4628"/>
                  </a:lnTo>
                  <a:lnTo>
                    <a:pt x="6357" y="4579"/>
                  </a:lnTo>
                  <a:lnTo>
                    <a:pt x="6333" y="4506"/>
                  </a:lnTo>
                  <a:lnTo>
                    <a:pt x="6381" y="4482"/>
                  </a:lnTo>
                  <a:lnTo>
                    <a:pt x="6454" y="4457"/>
                  </a:lnTo>
                  <a:lnTo>
                    <a:pt x="7623" y="4336"/>
                  </a:lnTo>
                  <a:lnTo>
                    <a:pt x="7623" y="4336"/>
                  </a:lnTo>
                  <a:lnTo>
                    <a:pt x="7721" y="4311"/>
                  </a:lnTo>
                  <a:lnTo>
                    <a:pt x="7818" y="4262"/>
                  </a:lnTo>
                  <a:lnTo>
                    <a:pt x="7891" y="4189"/>
                  </a:lnTo>
                  <a:lnTo>
                    <a:pt x="7940" y="4116"/>
                  </a:lnTo>
                  <a:lnTo>
                    <a:pt x="8403" y="3045"/>
                  </a:lnTo>
                  <a:lnTo>
                    <a:pt x="8403" y="3045"/>
                  </a:lnTo>
                  <a:lnTo>
                    <a:pt x="8452" y="2972"/>
                  </a:lnTo>
                  <a:lnTo>
                    <a:pt x="8500" y="2947"/>
                  </a:lnTo>
                  <a:lnTo>
                    <a:pt x="8549" y="2972"/>
                  </a:lnTo>
                  <a:lnTo>
                    <a:pt x="8598" y="3045"/>
                  </a:lnTo>
                  <a:lnTo>
                    <a:pt x="9060" y="4116"/>
                  </a:lnTo>
                  <a:lnTo>
                    <a:pt x="9060" y="4116"/>
                  </a:lnTo>
                  <a:lnTo>
                    <a:pt x="9109" y="4189"/>
                  </a:lnTo>
                  <a:lnTo>
                    <a:pt x="9182" y="4262"/>
                  </a:lnTo>
                  <a:lnTo>
                    <a:pt x="9280" y="4311"/>
                  </a:lnTo>
                  <a:lnTo>
                    <a:pt x="9377" y="4336"/>
                  </a:lnTo>
                  <a:lnTo>
                    <a:pt x="10546" y="4457"/>
                  </a:lnTo>
                  <a:lnTo>
                    <a:pt x="10546" y="4457"/>
                  </a:lnTo>
                  <a:lnTo>
                    <a:pt x="10619" y="4482"/>
                  </a:lnTo>
                  <a:lnTo>
                    <a:pt x="10668" y="4506"/>
                  </a:lnTo>
                  <a:lnTo>
                    <a:pt x="10643" y="4579"/>
                  </a:lnTo>
                  <a:lnTo>
                    <a:pt x="10595" y="4628"/>
                  </a:lnTo>
                  <a:lnTo>
                    <a:pt x="10595" y="4628"/>
                  </a:lnTo>
                  <a:close/>
                  <a:moveTo>
                    <a:pt x="12494" y="8451"/>
                  </a:moveTo>
                  <a:lnTo>
                    <a:pt x="12494" y="8451"/>
                  </a:lnTo>
                  <a:lnTo>
                    <a:pt x="12787" y="7745"/>
                  </a:lnTo>
                  <a:lnTo>
                    <a:pt x="13006" y="7039"/>
                  </a:lnTo>
                  <a:lnTo>
                    <a:pt x="13225" y="6333"/>
                  </a:lnTo>
                  <a:lnTo>
                    <a:pt x="13396" y="5602"/>
                  </a:lnTo>
                  <a:lnTo>
                    <a:pt x="13517" y="4823"/>
                  </a:lnTo>
                  <a:lnTo>
                    <a:pt x="13639" y="4019"/>
                  </a:lnTo>
                  <a:lnTo>
                    <a:pt x="13712" y="3118"/>
                  </a:lnTo>
                  <a:lnTo>
                    <a:pt x="13761" y="2144"/>
                  </a:lnTo>
                  <a:lnTo>
                    <a:pt x="15928" y="2144"/>
                  </a:lnTo>
                  <a:lnTo>
                    <a:pt x="15928" y="2144"/>
                  </a:lnTo>
                  <a:lnTo>
                    <a:pt x="15928" y="2509"/>
                  </a:lnTo>
                  <a:lnTo>
                    <a:pt x="15880" y="2923"/>
                  </a:lnTo>
                  <a:lnTo>
                    <a:pt x="15831" y="3361"/>
                  </a:lnTo>
                  <a:lnTo>
                    <a:pt x="15758" y="3824"/>
                  </a:lnTo>
                  <a:lnTo>
                    <a:pt x="15661" y="4287"/>
                  </a:lnTo>
                  <a:lnTo>
                    <a:pt x="15514" y="4774"/>
                  </a:lnTo>
                  <a:lnTo>
                    <a:pt x="15368" y="5237"/>
                  </a:lnTo>
                  <a:lnTo>
                    <a:pt x="15173" y="5724"/>
                  </a:lnTo>
                  <a:lnTo>
                    <a:pt x="14954" y="6186"/>
                  </a:lnTo>
                  <a:lnTo>
                    <a:pt x="14711" y="6601"/>
                  </a:lnTo>
                  <a:lnTo>
                    <a:pt x="14418" y="7015"/>
                  </a:lnTo>
                  <a:lnTo>
                    <a:pt x="14102" y="7404"/>
                  </a:lnTo>
                  <a:lnTo>
                    <a:pt x="13761" y="7745"/>
                  </a:lnTo>
                  <a:lnTo>
                    <a:pt x="13566" y="7891"/>
                  </a:lnTo>
                  <a:lnTo>
                    <a:pt x="13371" y="8037"/>
                  </a:lnTo>
                  <a:lnTo>
                    <a:pt x="13176" y="8159"/>
                  </a:lnTo>
                  <a:lnTo>
                    <a:pt x="12957" y="8281"/>
                  </a:lnTo>
                  <a:lnTo>
                    <a:pt x="12738" y="8378"/>
                  </a:lnTo>
                  <a:lnTo>
                    <a:pt x="12494" y="8451"/>
                  </a:lnTo>
                  <a:lnTo>
                    <a:pt x="12494" y="8451"/>
                  </a:lnTo>
                  <a:close/>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 name="Google Shape;1128;p40"/>
            <p:cNvSpPr/>
            <p:nvPr/>
          </p:nvSpPr>
          <p:spPr>
            <a:xfrm>
              <a:off x="5396700" y="1939925"/>
              <a:ext cx="211900" cy="126650"/>
            </a:xfrm>
            <a:custGeom>
              <a:avLst/>
              <a:gdLst/>
              <a:ahLst/>
              <a:cxnLst/>
              <a:rect l="l" t="t" r="r" b="b"/>
              <a:pathLst>
                <a:path w="8476" h="5066" fill="none" extrusionOk="0">
                  <a:moveTo>
                    <a:pt x="3167" y="0"/>
                  </a:moveTo>
                  <a:lnTo>
                    <a:pt x="3167" y="2825"/>
                  </a:lnTo>
                  <a:lnTo>
                    <a:pt x="3167" y="2825"/>
                  </a:lnTo>
                  <a:lnTo>
                    <a:pt x="2606" y="2947"/>
                  </a:lnTo>
                  <a:lnTo>
                    <a:pt x="2071" y="3093"/>
                  </a:lnTo>
                  <a:lnTo>
                    <a:pt x="1584" y="3288"/>
                  </a:lnTo>
                  <a:lnTo>
                    <a:pt x="1145" y="3483"/>
                  </a:lnTo>
                  <a:lnTo>
                    <a:pt x="780" y="3702"/>
                  </a:lnTo>
                  <a:lnTo>
                    <a:pt x="609" y="3848"/>
                  </a:lnTo>
                  <a:lnTo>
                    <a:pt x="463" y="3970"/>
                  </a:lnTo>
                  <a:lnTo>
                    <a:pt x="317" y="4116"/>
                  </a:lnTo>
                  <a:lnTo>
                    <a:pt x="195" y="4262"/>
                  </a:lnTo>
                  <a:lnTo>
                    <a:pt x="74" y="4408"/>
                  </a:lnTo>
                  <a:lnTo>
                    <a:pt x="0" y="4579"/>
                  </a:lnTo>
                  <a:lnTo>
                    <a:pt x="0" y="4579"/>
                  </a:lnTo>
                  <a:lnTo>
                    <a:pt x="171" y="4652"/>
                  </a:lnTo>
                  <a:lnTo>
                    <a:pt x="414" y="4725"/>
                  </a:lnTo>
                  <a:lnTo>
                    <a:pt x="780" y="4822"/>
                  </a:lnTo>
                  <a:lnTo>
                    <a:pt x="1340" y="4895"/>
                  </a:lnTo>
                  <a:lnTo>
                    <a:pt x="2095" y="4993"/>
                  </a:lnTo>
                  <a:lnTo>
                    <a:pt x="3045" y="5042"/>
                  </a:lnTo>
                  <a:lnTo>
                    <a:pt x="4238" y="5066"/>
                  </a:lnTo>
                  <a:lnTo>
                    <a:pt x="4238" y="5066"/>
                  </a:lnTo>
                  <a:lnTo>
                    <a:pt x="5432" y="5042"/>
                  </a:lnTo>
                  <a:lnTo>
                    <a:pt x="6381" y="4993"/>
                  </a:lnTo>
                  <a:lnTo>
                    <a:pt x="7136" y="4895"/>
                  </a:lnTo>
                  <a:lnTo>
                    <a:pt x="7697" y="4822"/>
                  </a:lnTo>
                  <a:lnTo>
                    <a:pt x="8062" y="4725"/>
                  </a:lnTo>
                  <a:lnTo>
                    <a:pt x="8305" y="4652"/>
                  </a:lnTo>
                  <a:lnTo>
                    <a:pt x="8476" y="4579"/>
                  </a:lnTo>
                  <a:lnTo>
                    <a:pt x="8476" y="4579"/>
                  </a:lnTo>
                  <a:lnTo>
                    <a:pt x="8403" y="4408"/>
                  </a:lnTo>
                  <a:lnTo>
                    <a:pt x="8281" y="4262"/>
                  </a:lnTo>
                  <a:lnTo>
                    <a:pt x="8159" y="4116"/>
                  </a:lnTo>
                  <a:lnTo>
                    <a:pt x="8013" y="3970"/>
                  </a:lnTo>
                  <a:lnTo>
                    <a:pt x="7867" y="3848"/>
                  </a:lnTo>
                  <a:lnTo>
                    <a:pt x="7697" y="3702"/>
                  </a:lnTo>
                  <a:lnTo>
                    <a:pt x="7331" y="3483"/>
                  </a:lnTo>
                  <a:lnTo>
                    <a:pt x="6893" y="3288"/>
                  </a:lnTo>
                  <a:lnTo>
                    <a:pt x="6406" y="3093"/>
                  </a:lnTo>
                  <a:lnTo>
                    <a:pt x="5870" y="2947"/>
                  </a:lnTo>
                  <a:lnTo>
                    <a:pt x="5310" y="2825"/>
                  </a:lnTo>
                  <a:lnTo>
                    <a:pt x="5310" y="0"/>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821" name="Google Shape;821;p21"/>
          <p:cNvSpPr txBox="1">
            <a:spLocks noGrp="1"/>
          </p:cNvSpPr>
          <p:nvPr>
            <p:ph type="ctrTitle" idx="4294967295"/>
          </p:nvPr>
        </p:nvSpPr>
        <p:spPr>
          <a:xfrm>
            <a:off x="641049" y="2240138"/>
            <a:ext cx="5178900" cy="11598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sz="9200" dirty="0" smtClean="0"/>
              <a:t>Success!</a:t>
            </a:r>
            <a:endParaRPr sz="9200" dirty="0"/>
          </a:p>
        </p:txBody>
      </p:sp>
      <p:sp>
        <p:nvSpPr>
          <p:cNvPr id="822" name="Google Shape;822;p21"/>
          <p:cNvSpPr txBox="1">
            <a:spLocks noGrp="1"/>
          </p:cNvSpPr>
          <p:nvPr>
            <p:ph type="subTitle" idx="4294967295"/>
          </p:nvPr>
        </p:nvSpPr>
        <p:spPr>
          <a:xfrm>
            <a:off x="641049" y="3411552"/>
            <a:ext cx="5178900" cy="784800"/>
          </a:xfrm>
          <a:prstGeom prst="rect">
            <a:avLst/>
          </a:prstGeom>
        </p:spPr>
        <p:txBody>
          <a:bodyPr spcFirstLastPara="1" wrap="square" lIns="91425" tIns="91425" rIns="91425" bIns="91425" anchor="t" anchorCtr="0">
            <a:noAutofit/>
          </a:bodyPr>
          <a:lstStyle/>
          <a:p>
            <a:pPr marL="0" lvl="0" indent="0" algn="l" rtl="0">
              <a:spcBef>
                <a:spcPts val="600"/>
              </a:spcBef>
              <a:spcAft>
                <a:spcPts val="0"/>
              </a:spcAft>
              <a:buNone/>
            </a:pPr>
            <a:r>
              <a:rPr lang="en" sz="1800" dirty="0" smtClean="0"/>
              <a:t>This process has enable me to add and expand resources while maintaining a tight budget. This process enables goal setting for principled negotiations and supports decision making. </a:t>
            </a:r>
            <a:endParaRPr sz="1800" dirty="0"/>
          </a:p>
        </p:txBody>
      </p:sp>
      <p:sp>
        <p:nvSpPr>
          <p:cNvPr id="835" name="Google Shape;835;p21"/>
          <p:cNvSpPr txBox="1">
            <a:spLocks noGrp="1"/>
          </p:cNvSpPr>
          <p:nvPr>
            <p:ph type="sldNum" idx="12"/>
          </p:nvPr>
        </p:nvSpPr>
        <p:spPr>
          <a:xfrm>
            <a:off x="8586575" y="-11875"/>
            <a:ext cx="557400" cy="5478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fld id="{00000000-1234-1234-1234-123412341234}" type="slidenum">
              <a:rPr lang="en"/>
              <a:t>14</a:t>
            </a:fld>
            <a:endParaRPr/>
          </a:p>
        </p:txBody>
      </p:sp>
    </p:spTree>
    <p:extLst>
      <p:ext uri="{BB962C8B-B14F-4D97-AF65-F5344CB8AC3E}">
        <p14:creationId xmlns:p14="http://schemas.microsoft.com/office/powerpoint/2010/main" val="389399143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806"/>
        <p:cNvGrpSpPr/>
        <p:nvPr/>
      </p:nvGrpSpPr>
      <p:grpSpPr>
        <a:xfrm>
          <a:off x="0" y="0"/>
          <a:ext cx="0" cy="0"/>
          <a:chOff x="0" y="0"/>
          <a:chExt cx="0" cy="0"/>
        </a:xfrm>
      </p:grpSpPr>
      <p:sp>
        <p:nvSpPr>
          <p:cNvPr id="807" name="Google Shape;807;p19"/>
          <p:cNvSpPr txBox="1">
            <a:spLocks noGrp="1"/>
          </p:cNvSpPr>
          <p:nvPr>
            <p:ph type="ctrTitle"/>
          </p:nvPr>
        </p:nvSpPr>
        <p:spPr>
          <a:xfrm>
            <a:off x="448270" y="668942"/>
            <a:ext cx="7772400" cy="1159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smtClean="0"/>
              <a:t>Critical Librarianship &amp; New Resource Selection</a:t>
            </a:r>
            <a:endParaRPr dirty="0"/>
          </a:p>
        </p:txBody>
      </p:sp>
      <p:sp>
        <p:nvSpPr>
          <p:cNvPr id="809" name="Google Shape;809;p19"/>
          <p:cNvSpPr/>
          <p:nvPr/>
        </p:nvSpPr>
        <p:spPr>
          <a:xfrm>
            <a:off x="6898679" y="1890725"/>
            <a:ext cx="1408000" cy="2701375"/>
          </a:xfrm>
          <a:prstGeom prst="rect">
            <a:avLst/>
          </a:prstGeom>
        </p:spPr>
        <p:txBody>
          <a:bodyPr>
            <a:prstTxWarp prst="textPlain">
              <a:avLst/>
            </a:prstTxWarp>
          </a:bodyPr>
          <a:lstStyle/>
          <a:p>
            <a:pPr lvl="0" algn="ctr"/>
            <a:r>
              <a:rPr lang="en-US" b="1" dirty="0">
                <a:solidFill>
                  <a:srgbClr val="6E86B6"/>
                </a:solidFill>
                <a:latin typeface="Titillium Web"/>
              </a:rPr>
              <a:t>2</a:t>
            </a:r>
            <a:endParaRPr b="1" i="0" dirty="0">
              <a:ln>
                <a:noFill/>
              </a:ln>
              <a:solidFill>
                <a:srgbClr val="6E86B6"/>
              </a:solidFill>
              <a:latin typeface="Titillium Web"/>
            </a:endParaRPr>
          </a:p>
        </p:txBody>
      </p:sp>
      <p:sp>
        <p:nvSpPr>
          <p:cNvPr id="2" name="Subtitle 1"/>
          <p:cNvSpPr>
            <a:spLocks noGrp="1"/>
          </p:cNvSpPr>
          <p:nvPr>
            <p:ph type="subTitle" idx="1"/>
          </p:nvPr>
        </p:nvSpPr>
        <p:spPr>
          <a:xfrm>
            <a:off x="448270" y="2090825"/>
            <a:ext cx="7772400" cy="784800"/>
          </a:xfrm>
        </p:spPr>
        <p:txBody>
          <a:bodyPr/>
          <a:lstStyle/>
          <a:p>
            <a:r>
              <a:rPr lang="en-US" dirty="0" smtClean="0"/>
              <a:t>Heather A. Howard</a:t>
            </a:r>
            <a:endParaRPr lang="en-US" dirty="0"/>
          </a:p>
        </p:txBody>
      </p:sp>
    </p:spTree>
    <p:extLst>
      <p:ext uri="{BB962C8B-B14F-4D97-AF65-F5344CB8AC3E}">
        <p14:creationId xmlns:p14="http://schemas.microsoft.com/office/powerpoint/2010/main" val="31349256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a:xfrm>
            <a:off x="1570457" y="1890130"/>
            <a:ext cx="6003160" cy="2741700"/>
          </a:xfrm>
        </p:spPr>
        <p:txBody>
          <a:bodyPr/>
          <a:lstStyle/>
          <a:p>
            <a:pPr marL="38100" indent="0">
              <a:buNone/>
            </a:pPr>
            <a:r>
              <a:rPr lang="en-US" sz="1800" dirty="0"/>
              <a:t>“</a:t>
            </a:r>
            <a:r>
              <a:rPr lang="en-US" sz="1800" dirty="0" err="1"/>
              <a:t>Critlib</a:t>
            </a:r>
            <a:r>
              <a:rPr lang="en-US" sz="1800" dirty="0"/>
              <a:t> is short for “critical librarianship,” a movement of library workers dedicated to bringing social justice principles into our work in libraries. We aim to engage in discussion about critical perspectives on library practice. Recognizing that we all work under regimes of white supremacy, capitalism, and a range of structural inequalities, how can our work as librarians intervene in and disrupt those systems</a:t>
            </a:r>
            <a:r>
              <a:rPr lang="en-US" sz="1800" dirty="0" smtClean="0"/>
              <a:t>?”</a:t>
            </a:r>
          </a:p>
          <a:p>
            <a:pPr marL="38100" indent="0">
              <a:buNone/>
            </a:pPr>
            <a:r>
              <a:rPr lang="en-US" sz="1800" dirty="0" smtClean="0"/>
              <a:t>-critlib.org</a:t>
            </a:r>
            <a:endParaRPr lang="en-US" sz="1800" dirty="0"/>
          </a:p>
        </p:txBody>
      </p:sp>
      <p:sp>
        <p:nvSpPr>
          <p:cNvPr id="3" name="Slide Number Placeholder 2"/>
          <p:cNvSpPr>
            <a:spLocks noGrp="1"/>
          </p:cNvSpPr>
          <p:nvPr>
            <p:ph type="sldNum" idx="12"/>
          </p:nvPr>
        </p:nvSpPr>
        <p:spPr/>
        <p:txBody>
          <a:bodyPr/>
          <a:lstStyle/>
          <a:p>
            <a:pPr marL="0" lvl="0" indent="0" algn="ctr" rtl="0">
              <a:spcBef>
                <a:spcPts val="0"/>
              </a:spcBef>
              <a:spcAft>
                <a:spcPts val="0"/>
              </a:spcAft>
              <a:buNone/>
            </a:pPr>
            <a:fld id="{00000000-1234-1234-1234-123412341234}" type="slidenum">
              <a:rPr lang="en" smtClean="0"/>
              <a:t>16</a:t>
            </a:fld>
            <a:endParaRPr lang="en"/>
          </a:p>
        </p:txBody>
      </p:sp>
    </p:spTree>
    <p:extLst>
      <p:ext uri="{BB962C8B-B14F-4D97-AF65-F5344CB8AC3E}">
        <p14:creationId xmlns:p14="http://schemas.microsoft.com/office/powerpoint/2010/main" val="126616743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Evaluating Resources</a:t>
            </a:r>
            <a:endParaRPr lang="en-US" dirty="0"/>
          </a:p>
        </p:txBody>
      </p:sp>
      <p:sp>
        <p:nvSpPr>
          <p:cNvPr id="3" name="Text Placeholder 2"/>
          <p:cNvSpPr>
            <a:spLocks noGrp="1"/>
          </p:cNvSpPr>
          <p:nvPr>
            <p:ph type="body" idx="1"/>
          </p:nvPr>
        </p:nvSpPr>
        <p:spPr/>
        <p:txBody>
          <a:bodyPr/>
          <a:lstStyle/>
          <a:p>
            <a:r>
              <a:rPr lang="en-US" dirty="0" smtClean="0"/>
              <a:t>How was the information acquired?</a:t>
            </a:r>
          </a:p>
          <a:p>
            <a:r>
              <a:rPr lang="en-US" dirty="0" smtClean="0"/>
              <a:t>Was anyone harmed in the information acquisition process?</a:t>
            </a:r>
          </a:p>
          <a:p>
            <a:r>
              <a:rPr lang="en-US" dirty="0"/>
              <a:t>Was anyone left out of the data</a:t>
            </a:r>
            <a:r>
              <a:rPr lang="en-US" dirty="0" smtClean="0"/>
              <a:t>?</a:t>
            </a:r>
            <a:endParaRPr lang="en-US" dirty="0"/>
          </a:p>
        </p:txBody>
      </p:sp>
      <p:sp>
        <p:nvSpPr>
          <p:cNvPr id="4" name="Text Placeholder 3"/>
          <p:cNvSpPr>
            <a:spLocks noGrp="1"/>
          </p:cNvSpPr>
          <p:nvPr>
            <p:ph type="body" idx="2"/>
          </p:nvPr>
        </p:nvSpPr>
        <p:spPr/>
        <p:txBody>
          <a:bodyPr/>
          <a:lstStyle/>
          <a:p>
            <a:r>
              <a:rPr lang="en-US" dirty="0" smtClean="0"/>
              <a:t>Who owns the company? Are we contributing to harm with our dollars?</a:t>
            </a:r>
          </a:p>
          <a:p>
            <a:r>
              <a:rPr lang="en-US" dirty="0" smtClean="0"/>
              <a:t>Who will have access? Who won’t?</a:t>
            </a:r>
            <a:endParaRPr lang="en-US" dirty="0"/>
          </a:p>
        </p:txBody>
      </p:sp>
      <p:sp>
        <p:nvSpPr>
          <p:cNvPr id="5" name="Slide Number Placeholder 4"/>
          <p:cNvSpPr>
            <a:spLocks noGrp="1"/>
          </p:cNvSpPr>
          <p:nvPr>
            <p:ph type="sldNum" idx="12"/>
          </p:nvPr>
        </p:nvSpPr>
        <p:spPr/>
        <p:txBody>
          <a:bodyPr/>
          <a:lstStyle/>
          <a:p>
            <a:pPr marL="0" lvl="0" indent="0" algn="ctr" rtl="0">
              <a:spcBef>
                <a:spcPts val="0"/>
              </a:spcBef>
              <a:spcAft>
                <a:spcPts val="0"/>
              </a:spcAft>
              <a:buNone/>
            </a:pPr>
            <a:fld id="{00000000-1234-1234-1234-123412341234}" type="slidenum">
              <a:rPr lang="en" smtClean="0"/>
              <a:t>17</a:t>
            </a:fld>
            <a:endParaRPr lang="en"/>
          </a:p>
        </p:txBody>
      </p:sp>
    </p:spTree>
    <p:extLst>
      <p:ext uri="{BB962C8B-B14F-4D97-AF65-F5344CB8AC3E}">
        <p14:creationId xmlns:p14="http://schemas.microsoft.com/office/powerpoint/2010/main" val="160737079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t="-9000" b="-9000"/>
          </a:stretch>
        </a:blipFill>
        <a:effectLst/>
      </p:bgPr>
    </p:bg>
    <p:spTree>
      <p:nvGrpSpPr>
        <p:cNvPr id="1" name="Shape 864"/>
        <p:cNvGrpSpPr/>
        <p:nvPr/>
      </p:nvGrpSpPr>
      <p:grpSpPr>
        <a:xfrm>
          <a:off x="0" y="0"/>
          <a:ext cx="0" cy="0"/>
          <a:chOff x="0" y="0"/>
          <a:chExt cx="0" cy="0"/>
        </a:xfrm>
      </p:grpSpPr>
      <p:sp>
        <p:nvSpPr>
          <p:cNvPr id="865" name="Google Shape;865;p25"/>
          <p:cNvSpPr txBox="1">
            <a:spLocks noGrp="1"/>
          </p:cNvSpPr>
          <p:nvPr>
            <p:ph type="title" idx="4294967295"/>
          </p:nvPr>
        </p:nvSpPr>
        <p:spPr>
          <a:xfrm>
            <a:off x="450739" y="3043632"/>
            <a:ext cx="4657973" cy="1656900"/>
          </a:xfrm>
          <a:prstGeom prst="rect">
            <a:avLst/>
          </a:prstGeom>
          <a:effectLst>
            <a:outerShdw blurRad="57150" dist="19050" dir="5400000" algn="bl" rotWithShape="0">
              <a:srgbClr val="000000">
                <a:alpha val="14000"/>
              </a:srgbClr>
            </a:outerShdw>
          </a:effectLst>
        </p:spPr>
        <p:txBody>
          <a:bodyPr spcFirstLastPara="1" wrap="square" lIns="91425" tIns="91425" rIns="91425" bIns="91425" anchor="b" anchorCtr="0">
            <a:noAutofit/>
          </a:bodyPr>
          <a:lstStyle/>
          <a:p>
            <a:pPr marL="0" lvl="0" indent="0" algn="l" rtl="0">
              <a:spcBef>
                <a:spcPts val="0"/>
              </a:spcBef>
              <a:spcAft>
                <a:spcPts val="0"/>
              </a:spcAft>
              <a:buNone/>
            </a:pPr>
            <a:r>
              <a:rPr lang="en-US" smtClean="0">
                <a:solidFill>
                  <a:schemeClr val="tx1"/>
                </a:solidFill>
                <a:latin typeface="Titillium Web"/>
                <a:ea typeface="Titillium Web"/>
                <a:cs typeface="Titillium Web"/>
                <a:sym typeface="Titillium Web"/>
              </a:rPr>
              <a:t>S&amp;P</a:t>
            </a:r>
            <a:r>
              <a:rPr lang="en-US" dirty="0" smtClean="0">
                <a:solidFill>
                  <a:schemeClr val="tx1"/>
                </a:solidFill>
                <a:latin typeface="Titillium Web"/>
                <a:ea typeface="Titillium Web"/>
                <a:cs typeface="Titillium Web"/>
                <a:sym typeface="Titillium Web"/>
              </a:rPr>
              <a:t>, </a:t>
            </a:r>
            <a:r>
              <a:rPr lang="en-US" dirty="0" err="1" smtClean="0">
                <a:solidFill>
                  <a:schemeClr val="tx1"/>
                </a:solidFill>
                <a:latin typeface="Titillium Web"/>
                <a:ea typeface="Titillium Web"/>
                <a:cs typeface="Titillium Web"/>
                <a:sym typeface="Titillium Web"/>
              </a:rPr>
              <a:t>Moodys</a:t>
            </a:r>
            <a:r>
              <a:rPr lang="en-US" dirty="0" smtClean="0">
                <a:solidFill>
                  <a:schemeClr val="tx1"/>
                </a:solidFill>
                <a:latin typeface="Titillium Web"/>
                <a:ea typeface="Titillium Web"/>
                <a:cs typeface="Titillium Web"/>
                <a:sym typeface="Titillium Web"/>
              </a:rPr>
              <a:t>, &amp; Fitch contributed to the 2007-8 financial crisis with inflated credit ratings for risky loans</a:t>
            </a:r>
            <a:endParaRPr dirty="0">
              <a:solidFill>
                <a:schemeClr val="tx1"/>
              </a:solidFill>
              <a:latin typeface="Titillium Web"/>
              <a:ea typeface="Titillium Web"/>
              <a:cs typeface="Titillium Web"/>
              <a:sym typeface="Titillium Web"/>
            </a:endParaRPr>
          </a:p>
        </p:txBody>
      </p:sp>
      <p:sp>
        <p:nvSpPr>
          <p:cNvPr id="866" name="Google Shape;866;p25"/>
          <p:cNvSpPr txBox="1">
            <a:spLocks noGrp="1"/>
          </p:cNvSpPr>
          <p:nvPr>
            <p:ph type="sldNum" idx="12"/>
          </p:nvPr>
        </p:nvSpPr>
        <p:spPr>
          <a:xfrm>
            <a:off x="8586575" y="-11875"/>
            <a:ext cx="557400" cy="5478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fld id="{00000000-1234-1234-1234-123412341234}" type="slidenum">
              <a:rPr lang="en"/>
              <a:t>18</a:t>
            </a:fld>
            <a:endParaRPr/>
          </a:p>
        </p:txBody>
      </p:sp>
    </p:spTree>
    <p:extLst>
      <p:ext uri="{BB962C8B-B14F-4D97-AF65-F5344CB8AC3E}">
        <p14:creationId xmlns:p14="http://schemas.microsoft.com/office/powerpoint/2010/main" val="116705636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idx="12"/>
          </p:nvPr>
        </p:nvSpPr>
        <p:spPr/>
        <p:txBody>
          <a:bodyPr/>
          <a:lstStyle/>
          <a:p>
            <a:pPr marL="0" lvl="0" indent="0" algn="ctr" rtl="0">
              <a:spcBef>
                <a:spcPts val="0"/>
              </a:spcBef>
              <a:spcAft>
                <a:spcPts val="0"/>
              </a:spcAft>
              <a:buNone/>
            </a:pPr>
            <a:fld id="{00000000-1234-1234-1234-123412341234}" type="slidenum">
              <a:rPr lang="en" smtClean="0"/>
              <a:t>19</a:t>
            </a:fld>
            <a:endParaRPr lang="en"/>
          </a:p>
        </p:txBody>
      </p:sp>
      <p:pic>
        <p:nvPicPr>
          <p:cNvPr id="5" name="Picture 4"/>
          <p:cNvPicPr>
            <a:picLocks noChangeAspect="1"/>
          </p:cNvPicPr>
          <p:nvPr/>
        </p:nvPicPr>
        <p:blipFill>
          <a:blip r:embed="rId2"/>
          <a:stretch>
            <a:fillRect/>
          </a:stretch>
        </p:blipFill>
        <p:spPr>
          <a:xfrm>
            <a:off x="4682225" y="633509"/>
            <a:ext cx="3485258" cy="1992710"/>
          </a:xfrm>
          <a:prstGeom prst="rect">
            <a:avLst/>
          </a:prstGeom>
        </p:spPr>
      </p:pic>
      <p:pic>
        <p:nvPicPr>
          <p:cNvPr id="6" name="Picture 5"/>
          <p:cNvPicPr>
            <a:picLocks noChangeAspect="1"/>
          </p:cNvPicPr>
          <p:nvPr/>
        </p:nvPicPr>
        <p:blipFill>
          <a:blip r:embed="rId3"/>
          <a:stretch>
            <a:fillRect/>
          </a:stretch>
        </p:blipFill>
        <p:spPr>
          <a:xfrm>
            <a:off x="1273632" y="165652"/>
            <a:ext cx="2573449" cy="3023064"/>
          </a:xfrm>
          <a:prstGeom prst="rect">
            <a:avLst/>
          </a:prstGeom>
        </p:spPr>
      </p:pic>
      <p:pic>
        <p:nvPicPr>
          <p:cNvPr id="7" name="Picture 6"/>
          <p:cNvPicPr>
            <a:picLocks noChangeAspect="1"/>
          </p:cNvPicPr>
          <p:nvPr/>
        </p:nvPicPr>
        <p:blipFill>
          <a:blip r:embed="rId4"/>
          <a:stretch>
            <a:fillRect/>
          </a:stretch>
        </p:blipFill>
        <p:spPr>
          <a:xfrm>
            <a:off x="1273632" y="3320484"/>
            <a:ext cx="6893851" cy="1721968"/>
          </a:xfrm>
          <a:prstGeom prst="rect">
            <a:avLst/>
          </a:prstGeom>
        </p:spPr>
      </p:pic>
    </p:spTree>
    <p:extLst>
      <p:ext uri="{BB962C8B-B14F-4D97-AF65-F5344CB8AC3E}">
        <p14:creationId xmlns:p14="http://schemas.microsoft.com/office/powerpoint/2010/main" val="85285198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792"/>
        <p:cNvGrpSpPr/>
        <p:nvPr/>
      </p:nvGrpSpPr>
      <p:grpSpPr>
        <a:xfrm>
          <a:off x="0" y="0"/>
          <a:ext cx="0" cy="0"/>
          <a:chOff x="0" y="0"/>
          <a:chExt cx="0" cy="0"/>
        </a:xfrm>
      </p:grpSpPr>
      <p:sp>
        <p:nvSpPr>
          <p:cNvPr id="793" name="Google Shape;793;p17"/>
          <p:cNvSpPr txBox="1">
            <a:spLocks noGrp="1"/>
          </p:cNvSpPr>
          <p:nvPr>
            <p:ph type="title"/>
          </p:nvPr>
        </p:nvSpPr>
        <p:spPr>
          <a:xfrm>
            <a:off x="368660" y="683838"/>
            <a:ext cx="3985200" cy="8574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7200" dirty="0" smtClean="0"/>
              <a:t>Welcome!</a:t>
            </a:r>
            <a:endParaRPr sz="7200" dirty="0"/>
          </a:p>
        </p:txBody>
      </p:sp>
      <p:sp>
        <p:nvSpPr>
          <p:cNvPr id="794" name="Google Shape;794;p17"/>
          <p:cNvSpPr txBox="1">
            <a:spLocks noGrp="1"/>
          </p:cNvSpPr>
          <p:nvPr>
            <p:ph type="body" idx="1"/>
          </p:nvPr>
        </p:nvSpPr>
        <p:spPr>
          <a:xfrm>
            <a:off x="452727" y="1967225"/>
            <a:ext cx="3985200" cy="3098400"/>
          </a:xfrm>
          <a:prstGeom prst="rect">
            <a:avLst/>
          </a:prstGeom>
        </p:spPr>
        <p:txBody>
          <a:bodyPr spcFirstLastPara="1" wrap="square" lIns="91425" tIns="91425" rIns="91425" bIns="91425" anchor="t" anchorCtr="0">
            <a:noAutofit/>
          </a:bodyPr>
          <a:lstStyle/>
          <a:p>
            <a:pPr marL="0" lvl="0" indent="0" algn="l" rtl="0">
              <a:spcBef>
                <a:spcPts val="600"/>
              </a:spcBef>
              <a:spcAft>
                <a:spcPts val="0"/>
              </a:spcAft>
              <a:buNone/>
            </a:pPr>
            <a:r>
              <a:rPr lang="en-US" b="1" dirty="0" smtClean="0"/>
              <a:t>Lively Lunch Discussion</a:t>
            </a:r>
            <a:endParaRPr b="1" dirty="0"/>
          </a:p>
          <a:p>
            <a:pPr marL="0" lvl="0" indent="0" algn="l" rtl="0">
              <a:spcBef>
                <a:spcPts val="600"/>
              </a:spcBef>
              <a:spcAft>
                <a:spcPts val="0"/>
              </a:spcAft>
              <a:buClr>
                <a:schemeClr val="dk1"/>
              </a:buClr>
              <a:buSzPts val="1100"/>
              <a:buFont typeface="Arial"/>
              <a:buNone/>
            </a:pPr>
            <a:r>
              <a:rPr lang="en-US" sz="1800" dirty="0" smtClean="0"/>
              <a:t>3 Brief Presentations</a:t>
            </a:r>
          </a:p>
          <a:p>
            <a:pPr marL="342900" indent="-342900">
              <a:buClr>
                <a:schemeClr val="dk1"/>
              </a:buClr>
              <a:buSzPts val="1100"/>
            </a:pPr>
            <a:r>
              <a:rPr lang="en-US" sz="1400" dirty="0" smtClean="0"/>
              <a:t>Determining value through collection assessment</a:t>
            </a:r>
          </a:p>
          <a:p>
            <a:pPr marL="342900" indent="-342900">
              <a:buClr>
                <a:schemeClr val="dk1"/>
              </a:buClr>
              <a:buSzPts val="1100"/>
            </a:pPr>
            <a:r>
              <a:rPr lang="en-US" sz="1400" dirty="0" smtClean="0"/>
              <a:t>Critical librarianship &amp; new </a:t>
            </a:r>
            <a:r>
              <a:rPr lang="en-US" sz="1400" dirty="0"/>
              <a:t>r</a:t>
            </a:r>
            <a:r>
              <a:rPr lang="en-US" sz="1400" dirty="0" smtClean="0"/>
              <a:t>esource </a:t>
            </a:r>
            <a:r>
              <a:rPr lang="en-US" sz="1400" dirty="0"/>
              <a:t>s</a:t>
            </a:r>
            <a:r>
              <a:rPr lang="en-US" sz="1400" dirty="0" smtClean="0"/>
              <a:t>election</a:t>
            </a:r>
          </a:p>
          <a:p>
            <a:pPr marL="342900" indent="-342900">
              <a:buClr>
                <a:schemeClr val="dk1"/>
              </a:buClr>
              <a:buSzPts val="1100"/>
            </a:pPr>
            <a:r>
              <a:rPr lang="en-US" sz="1400" dirty="0" smtClean="0"/>
              <a:t>Managing accessibility with business resources</a:t>
            </a:r>
          </a:p>
          <a:p>
            <a:pPr marL="0" lvl="0" indent="0" algn="l" rtl="0">
              <a:spcBef>
                <a:spcPts val="600"/>
              </a:spcBef>
              <a:spcAft>
                <a:spcPts val="0"/>
              </a:spcAft>
              <a:buClr>
                <a:schemeClr val="dk1"/>
              </a:buClr>
              <a:buSzPts val="1100"/>
              <a:buFont typeface="Arial"/>
              <a:buNone/>
            </a:pPr>
            <a:r>
              <a:rPr lang="en-US" sz="1800" dirty="0" smtClean="0"/>
              <a:t>Facilitated Discussion</a:t>
            </a:r>
            <a:endParaRPr sz="1800" dirty="0"/>
          </a:p>
        </p:txBody>
      </p:sp>
      <p:sp>
        <p:nvSpPr>
          <p:cNvPr id="796" name="Google Shape;796;p17"/>
          <p:cNvSpPr txBox="1">
            <a:spLocks noGrp="1"/>
          </p:cNvSpPr>
          <p:nvPr>
            <p:ph type="sldNum" idx="12"/>
          </p:nvPr>
        </p:nvSpPr>
        <p:spPr>
          <a:xfrm>
            <a:off x="8586575" y="-11875"/>
            <a:ext cx="557400" cy="5478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fld id="{00000000-1234-1234-1234-123412341234}" type="slidenum">
              <a:rPr lang="en"/>
              <a:t>2</a:t>
            </a:fld>
            <a:endParaRPr/>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583382" y="445295"/>
            <a:ext cx="3051684" cy="4229130"/>
          </a:xfrm>
          <a:prstGeom prst="rect">
            <a:avLst/>
          </a:prstGeom>
        </p:spPr>
      </p:pic>
      <p:sp>
        <p:nvSpPr>
          <p:cNvPr id="3" name="TextBox 2"/>
          <p:cNvSpPr txBox="1"/>
          <p:nvPr/>
        </p:nvSpPr>
        <p:spPr>
          <a:xfrm>
            <a:off x="5583382" y="4674425"/>
            <a:ext cx="3051684" cy="246221"/>
          </a:xfrm>
          <a:prstGeom prst="rect">
            <a:avLst/>
          </a:prstGeom>
          <a:noFill/>
        </p:spPr>
        <p:txBody>
          <a:bodyPr wrap="square" rtlCol="0">
            <a:spAutoFit/>
          </a:bodyPr>
          <a:lstStyle/>
          <a:p>
            <a:r>
              <a:rPr lang="en-US" sz="1000" dirty="0" smtClean="0">
                <a:solidFill>
                  <a:schemeClr val="bg1"/>
                </a:solidFill>
                <a:latin typeface="Titillium Web" panose="020B0604020202020204" charset="0"/>
              </a:rPr>
              <a:t>Photo Source</a:t>
            </a:r>
            <a:r>
              <a:rPr lang="en-US" sz="1000" dirty="0">
                <a:solidFill>
                  <a:schemeClr val="bg1"/>
                </a:solidFill>
                <a:latin typeface="Titillium Web" panose="020B0604020202020204" charset="0"/>
              </a:rPr>
              <a:t>: http://pxhere.com/en/photo/1450327</a:t>
            </a:r>
          </a:p>
        </p:txBody>
      </p:sp>
    </p:spTree>
    <p:extLst>
      <p:ext uri="{BB962C8B-B14F-4D97-AF65-F5344CB8AC3E}">
        <p14:creationId xmlns:p14="http://schemas.microsoft.com/office/powerpoint/2010/main" val="236634405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Problematic Categories</a:t>
            </a:r>
            <a:endParaRPr lang="en-US" dirty="0"/>
          </a:p>
        </p:txBody>
      </p:sp>
      <p:sp>
        <p:nvSpPr>
          <p:cNvPr id="3" name="Text Placeholder 2"/>
          <p:cNvSpPr>
            <a:spLocks noGrp="1"/>
          </p:cNvSpPr>
          <p:nvPr>
            <p:ph type="body" idx="1"/>
          </p:nvPr>
        </p:nvSpPr>
        <p:spPr/>
        <p:txBody>
          <a:bodyPr/>
          <a:lstStyle/>
          <a:p>
            <a:pPr marL="114300" indent="0">
              <a:buNone/>
            </a:pPr>
            <a:r>
              <a:rPr lang="en-US" dirty="0" smtClean="0"/>
              <a:t>A - Power Elite </a:t>
            </a:r>
            <a:r>
              <a:rPr lang="en" dirty="0" smtClean="0"/>
              <a:t>🏰</a:t>
            </a:r>
            <a:endParaRPr lang="en-US" dirty="0" smtClean="0"/>
          </a:p>
          <a:p>
            <a:r>
              <a:rPr lang="en-US" dirty="0" smtClean="0"/>
              <a:t>American Royalty</a:t>
            </a:r>
          </a:p>
          <a:p>
            <a:r>
              <a:rPr lang="en-US" dirty="0" smtClean="0"/>
              <a:t>Platinum Prosperity</a:t>
            </a:r>
          </a:p>
          <a:p>
            <a:r>
              <a:rPr lang="en-US" dirty="0" smtClean="0"/>
              <a:t>Kids and Cabernet</a:t>
            </a:r>
          </a:p>
          <a:p>
            <a:r>
              <a:rPr lang="en-US" dirty="0" smtClean="0"/>
              <a:t>Picture Perfect Families</a:t>
            </a:r>
          </a:p>
          <a:p>
            <a:r>
              <a:rPr lang="en-US" dirty="0" smtClean="0"/>
              <a:t>Couples with Clout</a:t>
            </a:r>
          </a:p>
          <a:p>
            <a:r>
              <a:rPr lang="en-US" dirty="0" smtClean="0"/>
              <a:t>Jet Set Urbanites</a:t>
            </a:r>
          </a:p>
          <a:p>
            <a:endParaRPr lang="en-US" dirty="0"/>
          </a:p>
        </p:txBody>
      </p:sp>
      <p:sp>
        <p:nvSpPr>
          <p:cNvPr id="4" name="Text Placeholder 3"/>
          <p:cNvSpPr>
            <a:spLocks noGrp="1"/>
          </p:cNvSpPr>
          <p:nvPr>
            <p:ph type="body" idx="2"/>
          </p:nvPr>
        </p:nvSpPr>
        <p:spPr/>
        <p:txBody>
          <a:bodyPr/>
          <a:lstStyle/>
          <a:p>
            <a:pPr marL="114300" indent="0">
              <a:buNone/>
            </a:pPr>
            <a:r>
              <a:rPr lang="en-US" dirty="0" smtClean="0"/>
              <a:t>B - Flourishing Families </a:t>
            </a:r>
            <a:r>
              <a:rPr lang="en" dirty="0"/>
              <a:t>👪</a:t>
            </a:r>
            <a:endParaRPr lang="en-US" dirty="0" smtClean="0"/>
          </a:p>
          <a:p>
            <a:r>
              <a:rPr lang="en-US" dirty="0" smtClean="0"/>
              <a:t>Generational Soup</a:t>
            </a:r>
          </a:p>
          <a:p>
            <a:r>
              <a:rPr lang="en-US" dirty="0" smtClean="0"/>
              <a:t>Babies and Bliss</a:t>
            </a:r>
          </a:p>
          <a:p>
            <a:r>
              <a:rPr lang="en-US" dirty="0" smtClean="0"/>
              <a:t>Family Fun-</a:t>
            </a:r>
            <a:r>
              <a:rPr lang="en-US" dirty="0" err="1" smtClean="0"/>
              <a:t>Tastic</a:t>
            </a:r>
            <a:endParaRPr lang="en-US" dirty="0" smtClean="0"/>
          </a:p>
          <a:p>
            <a:r>
              <a:rPr lang="en-US" dirty="0" smtClean="0"/>
              <a:t>Cosmopolitan Achievers</a:t>
            </a:r>
            <a:endParaRPr lang="en-US" dirty="0"/>
          </a:p>
        </p:txBody>
      </p:sp>
      <p:sp>
        <p:nvSpPr>
          <p:cNvPr id="5" name="Text Placeholder 4"/>
          <p:cNvSpPr>
            <a:spLocks noGrp="1"/>
          </p:cNvSpPr>
          <p:nvPr>
            <p:ph type="body" idx="3"/>
          </p:nvPr>
        </p:nvSpPr>
        <p:spPr/>
        <p:txBody>
          <a:bodyPr/>
          <a:lstStyle/>
          <a:p>
            <a:pPr marL="114300" indent="0">
              <a:buNone/>
            </a:pPr>
            <a:r>
              <a:rPr lang="en-US" dirty="0" smtClean="0"/>
              <a:t>C - Booming with Confidence </a:t>
            </a:r>
            <a:r>
              <a:rPr lang="en" dirty="0"/>
              <a:t>💣</a:t>
            </a:r>
            <a:endParaRPr lang="en-US" dirty="0" smtClean="0"/>
          </a:p>
          <a:p>
            <a:r>
              <a:rPr lang="en-US" dirty="0" smtClean="0"/>
              <a:t>Aging of Aquarius</a:t>
            </a:r>
          </a:p>
          <a:p>
            <a:r>
              <a:rPr lang="en-US" dirty="0" smtClean="0"/>
              <a:t>Golf Carts and Gourmets</a:t>
            </a:r>
          </a:p>
          <a:p>
            <a:r>
              <a:rPr lang="en-US" dirty="0" smtClean="0"/>
              <a:t>Silver Sophisticates</a:t>
            </a:r>
          </a:p>
          <a:p>
            <a:r>
              <a:rPr lang="en-US" dirty="0" smtClean="0"/>
              <a:t>Boomers and Boomerangs</a:t>
            </a:r>
            <a:endParaRPr lang="en-US" dirty="0"/>
          </a:p>
        </p:txBody>
      </p:sp>
      <p:sp>
        <p:nvSpPr>
          <p:cNvPr id="6" name="Slide Number Placeholder 5"/>
          <p:cNvSpPr>
            <a:spLocks noGrp="1"/>
          </p:cNvSpPr>
          <p:nvPr>
            <p:ph type="sldNum" idx="12"/>
          </p:nvPr>
        </p:nvSpPr>
        <p:spPr/>
        <p:txBody>
          <a:bodyPr/>
          <a:lstStyle/>
          <a:p>
            <a:pPr marL="0" lvl="0" indent="0" algn="ctr" rtl="0">
              <a:spcBef>
                <a:spcPts val="0"/>
              </a:spcBef>
              <a:spcAft>
                <a:spcPts val="0"/>
              </a:spcAft>
              <a:buNone/>
            </a:pPr>
            <a:fld id="{00000000-1234-1234-1234-123412341234}" type="slidenum">
              <a:rPr lang="en" smtClean="0"/>
              <a:t>20</a:t>
            </a:fld>
            <a:endParaRPr lang="en"/>
          </a:p>
        </p:txBody>
      </p:sp>
    </p:spTree>
    <p:extLst>
      <p:ext uri="{BB962C8B-B14F-4D97-AF65-F5344CB8AC3E}">
        <p14:creationId xmlns:p14="http://schemas.microsoft.com/office/powerpoint/2010/main" val="143588142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Problematic Categories</a:t>
            </a:r>
            <a:endParaRPr lang="en-US" dirty="0"/>
          </a:p>
        </p:txBody>
      </p:sp>
      <p:sp>
        <p:nvSpPr>
          <p:cNvPr id="3" name="Text Placeholder 2"/>
          <p:cNvSpPr>
            <a:spLocks noGrp="1"/>
          </p:cNvSpPr>
          <p:nvPr>
            <p:ph type="body" idx="1"/>
          </p:nvPr>
        </p:nvSpPr>
        <p:spPr/>
        <p:txBody>
          <a:bodyPr/>
          <a:lstStyle/>
          <a:p>
            <a:pPr marL="114300" indent="0">
              <a:buNone/>
            </a:pPr>
            <a:r>
              <a:rPr lang="en-US" dirty="0" smtClean="0"/>
              <a:t>D – Suburban Style</a:t>
            </a:r>
          </a:p>
          <a:p>
            <a:r>
              <a:rPr lang="en-US" dirty="0" smtClean="0"/>
              <a:t>Sports Utility Families</a:t>
            </a:r>
          </a:p>
          <a:p>
            <a:r>
              <a:rPr lang="en-US" dirty="0" smtClean="0"/>
              <a:t> Settled in Suburbia</a:t>
            </a:r>
          </a:p>
          <a:p>
            <a:r>
              <a:rPr lang="en-US" dirty="0" err="1" smtClean="0"/>
              <a:t>Cul</a:t>
            </a:r>
            <a:r>
              <a:rPr lang="en-US" dirty="0" smtClean="0"/>
              <a:t>-di-sac Diversity</a:t>
            </a:r>
          </a:p>
          <a:p>
            <a:r>
              <a:rPr lang="en-US" dirty="0" smtClean="0"/>
              <a:t>Suburban Attainment</a:t>
            </a:r>
          </a:p>
          <a:p>
            <a:endParaRPr lang="en-US" dirty="0"/>
          </a:p>
        </p:txBody>
      </p:sp>
      <p:sp>
        <p:nvSpPr>
          <p:cNvPr id="4" name="Text Placeholder 3"/>
          <p:cNvSpPr>
            <a:spLocks noGrp="1"/>
          </p:cNvSpPr>
          <p:nvPr>
            <p:ph type="body" idx="2"/>
          </p:nvPr>
        </p:nvSpPr>
        <p:spPr/>
        <p:txBody>
          <a:bodyPr/>
          <a:lstStyle/>
          <a:p>
            <a:pPr marL="114300" indent="0">
              <a:buNone/>
            </a:pPr>
            <a:r>
              <a:rPr lang="en-US" dirty="0" smtClean="0"/>
              <a:t>E – Thriving Boomers</a:t>
            </a:r>
          </a:p>
          <a:p>
            <a:r>
              <a:rPr lang="en-US" dirty="0" smtClean="0"/>
              <a:t>Full Pockets, Empty Nests</a:t>
            </a:r>
          </a:p>
          <a:p>
            <a:r>
              <a:rPr lang="en-US" dirty="0" smtClean="0"/>
              <a:t>No Place Like Home</a:t>
            </a:r>
          </a:p>
          <a:p>
            <a:r>
              <a:rPr lang="en-US" dirty="0" smtClean="0"/>
              <a:t>Unspoiled Splendor</a:t>
            </a:r>
            <a:endParaRPr lang="en-US" dirty="0"/>
          </a:p>
        </p:txBody>
      </p:sp>
      <p:sp>
        <p:nvSpPr>
          <p:cNvPr id="5" name="Text Placeholder 4"/>
          <p:cNvSpPr>
            <a:spLocks noGrp="1"/>
          </p:cNvSpPr>
          <p:nvPr>
            <p:ph type="body" idx="3"/>
          </p:nvPr>
        </p:nvSpPr>
        <p:spPr/>
        <p:txBody>
          <a:bodyPr/>
          <a:lstStyle/>
          <a:p>
            <a:pPr marL="114300" indent="0">
              <a:buNone/>
            </a:pPr>
            <a:r>
              <a:rPr lang="en-US" dirty="0" smtClean="0"/>
              <a:t>F – Promising Families </a:t>
            </a:r>
            <a:r>
              <a:rPr lang="en" dirty="0"/>
              <a:t>👪</a:t>
            </a:r>
            <a:endParaRPr lang="en-US" dirty="0"/>
          </a:p>
          <a:p>
            <a:r>
              <a:rPr lang="en-US" dirty="0" smtClean="0"/>
              <a:t>Fast Track Couples</a:t>
            </a:r>
          </a:p>
          <a:p>
            <a:r>
              <a:rPr lang="en-US" dirty="0" smtClean="0"/>
              <a:t>Families Matter Most</a:t>
            </a:r>
          </a:p>
        </p:txBody>
      </p:sp>
      <p:sp>
        <p:nvSpPr>
          <p:cNvPr id="6" name="Slide Number Placeholder 5"/>
          <p:cNvSpPr>
            <a:spLocks noGrp="1"/>
          </p:cNvSpPr>
          <p:nvPr>
            <p:ph type="sldNum" idx="12"/>
          </p:nvPr>
        </p:nvSpPr>
        <p:spPr/>
        <p:txBody>
          <a:bodyPr/>
          <a:lstStyle/>
          <a:p>
            <a:pPr marL="0" lvl="0" indent="0" algn="ctr" rtl="0">
              <a:spcBef>
                <a:spcPts val="0"/>
              </a:spcBef>
              <a:spcAft>
                <a:spcPts val="0"/>
              </a:spcAft>
              <a:buNone/>
            </a:pPr>
            <a:fld id="{00000000-1234-1234-1234-123412341234}" type="slidenum">
              <a:rPr lang="en" smtClean="0"/>
              <a:t>21</a:t>
            </a:fld>
            <a:endParaRPr lang="en"/>
          </a:p>
        </p:txBody>
      </p:sp>
      <p:pic>
        <p:nvPicPr>
          <p:cNvPr id="8" name="Picture 7"/>
          <p:cNvPicPr>
            <a:picLocks noChangeAspect="1"/>
          </p:cNvPicPr>
          <p:nvPr/>
        </p:nvPicPr>
        <p:blipFill>
          <a:blip r:embed="rId2"/>
          <a:stretch>
            <a:fillRect/>
          </a:stretch>
        </p:blipFill>
        <p:spPr>
          <a:xfrm>
            <a:off x="2872089" y="1393882"/>
            <a:ext cx="344985" cy="288346"/>
          </a:xfrm>
          <a:prstGeom prst="rect">
            <a:avLst/>
          </a:prstGeom>
        </p:spPr>
      </p:pic>
      <p:grpSp>
        <p:nvGrpSpPr>
          <p:cNvPr id="10" name="Google Shape;1427;p40"/>
          <p:cNvGrpSpPr/>
          <p:nvPr/>
        </p:nvGrpSpPr>
        <p:grpSpPr>
          <a:xfrm>
            <a:off x="5730100" y="1393882"/>
            <a:ext cx="309640" cy="392030"/>
            <a:chOff x="2635450" y="4321225"/>
            <a:chExt cx="368400" cy="466425"/>
          </a:xfrm>
        </p:grpSpPr>
        <p:sp>
          <p:nvSpPr>
            <p:cNvPr id="11" name="Google Shape;1428;p40"/>
            <p:cNvSpPr/>
            <p:nvPr/>
          </p:nvSpPr>
          <p:spPr>
            <a:xfrm>
              <a:off x="2635450" y="4653050"/>
              <a:ext cx="368400" cy="134600"/>
            </a:xfrm>
            <a:custGeom>
              <a:avLst/>
              <a:gdLst/>
              <a:ahLst/>
              <a:cxnLst/>
              <a:rect l="l" t="t" r="r" b="b"/>
              <a:pathLst>
                <a:path w="14736" h="5384" fill="none" extrusionOk="0">
                  <a:moveTo>
                    <a:pt x="6723" y="1"/>
                  </a:moveTo>
                  <a:lnTo>
                    <a:pt x="6723" y="1"/>
                  </a:lnTo>
                  <a:lnTo>
                    <a:pt x="6187" y="49"/>
                  </a:lnTo>
                  <a:lnTo>
                    <a:pt x="5651" y="147"/>
                  </a:lnTo>
                  <a:lnTo>
                    <a:pt x="5140" y="269"/>
                  </a:lnTo>
                  <a:lnTo>
                    <a:pt x="4628" y="415"/>
                  </a:lnTo>
                  <a:lnTo>
                    <a:pt x="4141" y="610"/>
                  </a:lnTo>
                  <a:lnTo>
                    <a:pt x="3678" y="829"/>
                  </a:lnTo>
                  <a:lnTo>
                    <a:pt x="3216" y="1072"/>
                  </a:lnTo>
                  <a:lnTo>
                    <a:pt x="2777" y="1340"/>
                  </a:lnTo>
                  <a:lnTo>
                    <a:pt x="2363" y="1633"/>
                  </a:lnTo>
                  <a:lnTo>
                    <a:pt x="1949" y="1949"/>
                  </a:lnTo>
                  <a:lnTo>
                    <a:pt x="1584" y="2290"/>
                  </a:lnTo>
                  <a:lnTo>
                    <a:pt x="1219" y="2655"/>
                  </a:lnTo>
                  <a:lnTo>
                    <a:pt x="878" y="3045"/>
                  </a:lnTo>
                  <a:lnTo>
                    <a:pt x="561" y="3459"/>
                  </a:lnTo>
                  <a:lnTo>
                    <a:pt x="269" y="3873"/>
                  </a:lnTo>
                  <a:lnTo>
                    <a:pt x="1" y="4312"/>
                  </a:lnTo>
                  <a:lnTo>
                    <a:pt x="1" y="4312"/>
                  </a:lnTo>
                  <a:lnTo>
                    <a:pt x="293" y="4433"/>
                  </a:lnTo>
                  <a:lnTo>
                    <a:pt x="610" y="4555"/>
                  </a:lnTo>
                  <a:lnTo>
                    <a:pt x="1316" y="4750"/>
                  </a:lnTo>
                  <a:lnTo>
                    <a:pt x="2120" y="4945"/>
                  </a:lnTo>
                  <a:lnTo>
                    <a:pt x="3045" y="5091"/>
                  </a:lnTo>
                  <a:lnTo>
                    <a:pt x="4019" y="5213"/>
                  </a:lnTo>
                  <a:lnTo>
                    <a:pt x="5091" y="5310"/>
                  </a:lnTo>
                  <a:lnTo>
                    <a:pt x="6211" y="5359"/>
                  </a:lnTo>
                  <a:lnTo>
                    <a:pt x="7356" y="5383"/>
                  </a:lnTo>
                  <a:lnTo>
                    <a:pt x="7356" y="5383"/>
                  </a:lnTo>
                  <a:lnTo>
                    <a:pt x="8525" y="5359"/>
                  </a:lnTo>
                  <a:lnTo>
                    <a:pt x="9645" y="5310"/>
                  </a:lnTo>
                  <a:lnTo>
                    <a:pt x="10717" y="5213"/>
                  </a:lnTo>
                  <a:lnTo>
                    <a:pt x="11691" y="5091"/>
                  </a:lnTo>
                  <a:lnTo>
                    <a:pt x="12617" y="4945"/>
                  </a:lnTo>
                  <a:lnTo>
                    <a:pt x="13420" y="4750"/>
                  </a:lnTo>
                  <a:lnTo>
                    <a:pt x="14127" y="4555"/>
                  </a:lnTo>
                  <a:lnTo>
                    <a:pt x="14443" y="4433"/>
                  </a:lnTo>
                  <a:lnTo>
                    <a:pt x="14736" y="4312"/>
                  </a:lnTo>
                  <a:lnTo>
                    <a:pt x="14736" y="4312"/>
                  </a:lnTo>
                  <a:lnTo>
                    <a:pt x="14468" y="3873"/>
                  </a:lnTo>
                  <a:lnTo>
                    <a:pt x="14175" y="3459"/>
                  </a:lnTo>
                  <a:lnTo>
                    <a:pt x="13859" y="3045"/>
                  </a:lnTo>
                  <a:lnTo>
                    <a:pt x="13518" y="2655"/>
                  </a:lnTo>
                  <a:lnTo>
                    <a:pt x="13153" y="2290"/>
                  </a:lnTo>
                  <a:lnTo>
                    <a:pt x="12787" y="1949"/>
                  </a:lnTo>
                  <a:lnTo>
                    <a:pt x="12373" y="1633"/>
                  </a:lnTo>
                  <a:lnTo>
                    <a:pt x="11959" y="1340"/>
                  </a:lnTo>
                  <a:lnTo>
                    <a:pt x="11521" y="1072"/>
                  </a:lnTo>
                  <a:lnTo>
                    <a:pt x="11058" y="829"/>
                  </a:lnTo>
                  <a:lnTo>
                    <a:pt x="10595" y="610"/>
                  </a:lnTo>
                  <a:lnTo>
                    <a:pt x="10108" y="415"/>
                  </a:lnTo>
                  <a:lnTo>
                    <a:pt x="9597" y="269"/>
                  </a:lnTo>
                  <a:lnTo>
                    <a:pt x="9085" y="147"/>
                  </a:lnTo>
                  <a:lnTo>
                    <a:pt x="8549" y="49"/>
                  </a:lnTo>
                  <a:lnTo>
                    <a:pt x="8014" y="1"/>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 name="Google Shape;1429;p40"/>
            <p:cNvSpPr/>
            <p:nvPr/>
          </p:nvSpPr>
          <p:spPr>
            <a:xfrm>
              <a:off x="2819350" y="4321225"/>
              <a:ext cx="25" cy="347075"/>
            </a:xfrm>
            <a:custGeom>
              <a:avLst/>
              <a:gdLst/>
              <a:ahLst/>
              <a:cxnLst/>
              <a:rect l="l" t="t" r="r" b="b"/>
              <a:pathLst>
                <a:path w="1" h="13883" fill="none" extrusionOk="0">
                  <a:moveTo>
                    <a:pt x="0" y="13883"/>
                  </a:moveTo>
                  <a:lnTo>
                    <a:pt x="0" y="0"/>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 name="Google Shape;1430;p40"/>
            <p:cNvSpPr/>
            <p:nvPr/>
          </p:nvSpPr>
          <p:spPr>
            <a:xfrm>
              <a:off x="2835175" y="4328525"/>
              <a:ext cx="114475" cy="114500"/>
            </a:xfrm>
            <a:custGeom>
              <a:avLst/>
              <a:gdLst/>
              <a:ahLst/>
              <a:cxnLst/>
              <a:rect l="l" t="t" r="r" b="b"/>
              <a:pathLst>
                <a:path w="4579" h="4580" fill="none" extrusionOk="0">
                  <a:moveTo>
                    <a:pt x="707" y="4190"/>
                  </a:moveTo>
                  <a:lnTo>
                    <a:pt x="707" y="4190"/>
                  </a:lnTo>
                  <a:lnTo>
                    <a:pt x="853" y="4287"/>
                  </a:lnTo>
                  <a:lnTo>
                    <a:pt x="999" y="4384"/>
                  </a:lnTo>
                  <a:lnTo>
                    <a:pt x="1145" y="4458"/>
                  </a:lnTo>
                  <a:lnTo>
                    <a:pt x="1315" y="4506"/>
                  </a:lnTo>
                  <a:lnTo>
                    <a:pt x="1462" y="4555"/>
                  </a:lnTo>
                  <a:lnTo>
                    <a:pt x="1632" y="4579"/>
                  </a:lnTo>
                  <a:lnTo>
                    <a:pt x="1803" y="4579"/>
                  </a:lnTo>
                  <a:lnTo>
                    <a:pt x="1973" y="4579"/>
                  </a:lnTo>
                  <a:lnTo>
                    <a:pt x="2143" y="4579"/>
                  </a:lnTo>
                  <a:lnTo>
                    <a:pt x="2290" y="4531"/>
                  </a:lnTo>
                  <a:lnTo>
                    <a:pt x="2460" y="4506"/>
                  </a:lnTo>
                  <a:lnTo>
                    <a:pt x="2606" y="4433"/>
                  </a:lnTo>
                  <a:lnTo>
                    <a:pt x="2777" y="4360"/>
                  </a:lnTo>
                  <a:lnTo>
                    <a:pt x="2923" y="4263"/>
                  </a:lnTo>
                  <a:lnTo>
                    <a:pt x="3069" y="4165"/>
                  </a:lnTo>
                  <a:lnTo>
                    <a:pt x="3191" y="4043"/>
                  </a:lnTo>
                  <a:lnTo>
                    <a:pt x="3191" y="4043"/>
                  </a:lnTo>
                  <a:lnTo>
                    <a:pt x="3337" y="3873"/>
                  </a:lnTo>
                  <a:lnTo>
                    <a:pt x="3459" y="3678"/>
                  </a:lnTo>
                  <a:lnTo>
                    <a:pt x="3605" y="3410"/>
                  </a:lnTo>
                  <a:lnTo>
                    <a:pt x="3727" y="3142"/>
                  </a:lnTo>
                  <a:lnTo>
                    <a:pt x="3994" y="2485"/>
                  </a:lnTo>
                  <a:lnTo>
                    <a:pt x="4214" y="1827"/>
                  </a:lnTo>
                  <a:lnTo>
                    <a:pt x="4384" y="1170"/>
                  </a:lnTo>
                  <a:lnTo>
                    <a:pt x="4506" y="634"/>
                  </a:lnTo>
                  <a:lnTo>
                    <a:pt x="4579" y="220"/>
                  </a:lnTo>
                  <a:lnTo>
                    <a:pt x="4579" y="98"/>
                  </a:lnTo>
                  <a:lnTo>
                    <a:pt x="4555" y="25"/>
                  </a:lnTo>
                  <a:lnTo>
                    <a:pt x="4555" y="25"/>
                  </a:lnTo>
                  <a:lnTo>
                    <a:pt x="4482" y="1"/>
                  </a:lnTo>
                  <a:lnTo>
                    <a:pt x="4360" y="25"/>
                  </a:lnTo>
                  <a:lnTo>
                    <a:pt x="3970" y="74"/>
                  </a:lnTo>
                  <a:lnTo>
                    <a:pt x="3410" y="195"/>
                  </a:lnTo>
                  <a:lnTo>
                    <a:pt x="2752" y="390"/>
                  </a:lnTo>
                  <a:lnTo>
                    <a:pt x="2095" y="609"/>
                  </a:lnTo>
                  <a:lnTo>
                    <a:pt x="1462" y="853"/>
                  </a:lnTo>
                  <a:lnTo>
                    <a:pt x="1169" y="975"/>
                  </a:lnTo>
                  <a:lnTo>
                    <a:pt x="926" y="1121"/>
                  </a:lnTo>
                  <a:lnTo>
                    <a:pt x="707" y="1267"/>
                  </a:lnTo>
                  <a:lnTo>
                    <a:pt x="536" y="1389"/>
                  </a:lnTo>
                  <a:lnTo>
                    <a:pt x="536" y="1389"/>
                  </a:lnTo>
                  <a:lnTo>
                    <a:pt x="414" y="1535"/>
                  </a:lnTo>
                  <a:lnTo>
                    <a:pt x="317" y="1657"/>
                  </a:lnTo>
                  <a:lnTo>
                    <a:pt x="219" y="1803"/>
                  </a:lnTo>
                  <a:lnTo>
                    <a:pt x="146" y="1973"/>
                  </a:lnTo>
                  <a:lnTo>
                    <a:pt x="98" y="2119"/>
                  </a:lnTo>
                  <a:lnTo>
                    <a:pt x="49" y="2290"/>
                  </a:lnTo>
                  <a:lnTo>
                    <a:pt x="0" y="2460"/>
                  </a:lnTo>
                  <a:lnTo>
                    <a:pt x="0" y="2607"/>
                  </a:lnTo>
                  <a:lnTo>
                    <a:pt x="0" y="2777"/>
                  </a:lnTo>
                  <a:lnTo>
                    <a:pt x="0" y="2948"/>
                  </a:lnTo>
                  <a:lnTo>
                    <a:pt x="25" y="3118"/>
                  </a:lnTo>
                  <a:lnTo>
                    <a:pt x="73" y="3264"/>
                  </a:lnTo>
                  <a:lnTo>
                    <a:pt x="146" y="3435"/>
                  </a:lnTo>
                  <a:lnTo>
                    <a:pt x="195" y="3581"/>
                  </a:lnTo>
                  <a:lnTo>
                    <a:pt x="293" y="3727"/>
                  </a:lnTo>
                  <a:lnTo>
                    <a:pt x="390" y="3873"/>
                  </a:lnTo>
                  <a:lnTo>
                    <a:pt x="707" y="4190"/>
                  </a:lnTo>
                  <a:close/>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 name="Google Shape;1431;p40"/>
            <p:cNvSpPr/>
            <p:nvPr/>
          </p:nvSpPr>
          <p:spPr>
            <a:xfrm>
              <a:off x="2850400" y="4372975"/>
              <a:ext cx="54825" cy="54825"/>
            </a:xfrm>
            <a:custGeom>
              <a:avLst/>
              <a:gdLst/>
              <a:ahLst/>
              <a:cxnLst/>
              <a:rect l="l" t="t" r="r" b="b"/>
              <a:pathLst>
                <a:path w="2193" h="2193" fill="none" extrusionOk="0">
                  <a:moveTo>
                    <a:pt x="2192" y="0"/>
                  </a:moveTo>
                  <a:lnTo>
                    <a:pt x="0" y="2192"/>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 name="Google Shape;1432;p40"/>
            <p:cNvSpPr/>
            <p:nvPr/>
          </p:nvSpPr>
          <p:spPr>
            <a:xfrm>
              <a:off x="2646425" y="4429600"/>
              <a:ext cx="156500" cy="156500"/>
            </a:xfrm>
            <a:custGeom>
              <a:avLst/>
              <a:gdLst/>
              <a:ahLst/>
              <a:cxnLst/>
              <a:rect l="l" t="t" r="r" b="b"/>
              <a:pathLst>
                <a:path w="6260" h="6260" fill="none" extrusionOk="0">
                  <a:moveTo>
                    <a:pt x="5675" y="5334"/>
                  </a:moveTo>
                  <a:lnTo>
                    <a:pt x="5675" y="5334"/>
                  </a:lnTo>
                  <a:lnTo>
                    <a:pt x="5821" y="5139"/>
                  </a:lnTo>
                  <a:lnTo>
                    <a:pt x="5943" y="4945"/>
                  </a:lnTo>
                  <a:lnTo>
                    <a:pt x="6040" y="4725"/>
                  </a:lnTo>
                  <a:lnTo>
                    <a:pt x="6138" y="4506"/>
                  </a:lnTo>
                  <a:lnTo>
                    <a:pt x="6186" y="4287"/>
                  </a:lnTo>
                  <a:lnTo>
                    <a:pt x="6235" y="4043"/>
                  </a:lnTo>
                  <a:lnTo>
                    <a:pt x="6259" y="3824"/>
                  </a:lnTo>
                  <a:lnTo>
                    <a:pt x="6259" y="3581"/>
                  </a:lnTo>
                  <a:lnTo>
                    <a:pt x="6235" y="3361"/>
                  </a:lnTo>
                  <a:lnTo>
                    <a:pt x="6186" y="3118"/>
                  </a:lnTo>
                  <a:lnTo>
                    <a:pt x="6138" y="2899"/>
                  </a:lnTo>
                  <a:lnTo>
                    <a:pt x="6040" y="2680"/>
                  </a:lnTo>
                  <a:lnTo>
                    <a:pt x="5943" y="2460"/>
                  </a:lnTo>
                  <a:lnTo>
                    <a:pt x="5821" y="2266"/>
                  </a:lnTo>
                  <a:lnTo>
                    <a:pt x="5675" y="2071"/>
                  </a:lnTo>
                  <a:lnTo>
                    <a:pt x="5504" y="1900"/>
                  </a:lnTo>
                  <a:lnTo>
                    <a:pt x="5504" y="1900"/>
                  </a:lnTo>
                  <a:lnTo>
                    <a:pt x="5285" y="1705"/>
                  </a:lnTo>
                  <a:lnTo>
                    <a:pt x="4993" y="1510"/>
                  </a:lnTo>
                  <a:lnTo>
                    <a:pt x="4652" y="1316"/>
                  </a:lnTo>
                  <a:lnTo>
                    <a:pt x="4262" y="1145"/>
                  </a:lnTo>
                  <a:lnTo>
                    <a:pt x="3848" y="975"/>
                  </a:lnTo>
                  <a:lnTo>
                    <a:pt x="3410" y="804"/>
                  </a:lnTo>
                  <a:lnTo>
                    <a:pt x="2484" y="488"/>
                  </a:lnTo>
                  <a:lnTo>
                    <a:pt x="1608" y="244"/>
                  </a:lnTo>
                  <a:lnTo>
                    <a:pt x="853" y="74"/>
                  </a:lnTo>
                  <a:lnTo>
                    <a:pt x="536" y="25"/>
                  </a:lnTo>
                  <a:lnTo>
                    <a:pt x="292" y="0"/>
                  </a:lnTo>
                  <a:lnTo>
                    <a:pt x="122" y="0"/>
                  </a:lnTo>
                  <a:lnTo>
                    <a:pt x="25" y="25"/>
                  </a:lnTo>
                  <a:lnTo>
                    <a:pt x="25" y="25"/>
                  </a:lnTo>
                  <a:lnTo>
                    <a:pt x="0" y="122"/>
                  </a:lnTo>
                  <a:lnTo>
                    <a:pt x="0" y="293"/>
                  </a:lnTo>
                  <a:lnTo>
                    <a:pt x="25" y="536"/>
                  </a:lnTo>
                  <a:lnTo>
                    <a:pt x="73" y="853"/>
                  </a:lnTo>
                  <a:lnTo>
                    <a:pt x="244" y="1608"/>
                  </a:lnTo>
                  <a:lnTo>
                    <a:pt x="487" y="2485"/>
                  </a:lnTo>
                  <a:lnTo>
                    <a:pt x="804" y="3410"/>
                  </a:lnTo>
                  <a:lnTo>
                    <a:pt x="974" y="3849"/>
                  </a:lnTo>
                  <a:lnTo>
                    <a:pt x="1145" y="4263"/>
                  </a:lnTo>
                  <a:lnTo>
                    <a:pt x="1315" y="4652"/>
                  </a:lnTo>
                  <a:lnTo>
                    <a:pt x="1510" y="4993"/>
                  </a:lnTo>
                  <a:lnTo>
                    <a:pt x="1705" y="5286"/>
                  </a:lnTo>
                  <a:lnTo>
                    <a:pt x="1900" y="5505"/>
                  </a:lnTo>
                  <a:lnTo>
                    <a:pt x="1900" y="5505"/>
                  </a:lnTo>
                  <a:lnTo>
                    <a:pt x="2070" y="5675"/>
                  </a:lnTo>
                  <a:lnTo>
                    <a:pt x="2265" y="5821"/>
                  </a:lnTo>
                  <a:lnTo>
                    <a:pt x="2460" y="5943"/>
                  </a:lnTo>
                  <a:lnTo>
                    <a:pt x="2679" y="6041"/>
                  </a:lnTo>
                  <a:lnTo>
                    <a:pt x="2898" y="6138"/>
                  </a:lnTo>
                  <a:lnTo>
                    <a:pt x="3118" y="6187"/>
                  </a:lnTo>
                  <a:lnTo>
                    <a:pt x="3361" y="6235"/>
                  </a:lnTo>
                  <a:lnTo>
                    <a:pt x="3580" y="6260"/>
                  </a:lnTo>
                  <a:lnTo>
                    <a:pt x="3824" y="6260"/>
                  </a:lnTo>
                  <a:lnTo>
                    <a:pt x="4043" y="6235"/>
                  </a:lnTo>
                  <a:lnTo>
                    <a:pt x="4287" y="6187"/>
                  </a:lnTo>
                  <a:lnTo>
                    <a:pt x="4506" y="6138"/>
                  </a:lnTo>
                  <a:lnTo>
                    <a:pt x="4725" y="6041"/>
                  </a:lnTo>
                  <a:lnTo>
                    <a:pt x="4944" y="5943"/>
                  </a:lnTo>
                  <a:lnTo>
                    <a:pt x="5139" y="5821"/>
                  </a:lnTo>
                  <a:lnTo>
                    <a:pt x="5334" y="5675"/>
                  </a:lnTo>
                  <a:lnTo>
                    <a:pt x="5675" y="5334"/>
                  </a:lnTo>
                  <a:close/>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 name="Google Shape;1433;p40"/>
            <p:cNvSpPr/>
            <p:nvPr/>
          </p:nvSpPr>
          <p:spPr>
            <a:xfrm>
              <a:off x="2696350" y="4479525"/>
              <a:ext cx="87100" cy="87100"/>
            </a:xfrm>
            <a:custGeom>
              <a:avLst/>
              <a:gdLst/>
              <a:ahLst/>
              <a:cxnLst/>
              <a:rect l="l" t="t" r="r" b="b"/>
              <a:pathLst>
                <a:path w="3484" h="3484" fill="none" extrusionOk="0">
                  <a:moveTo>
                    <a:pt x="0" y="1"/>
                  </a:moveTo>
                  <a:lnTo>
                    <a:pt x="3483" y="3483"/>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extLst>
      <p:ext uri="{BB962C8B-B14F-4D97-AF65-F5344CB8AC3E}">
        <p14:creationId xmlns:p14="http://schemas.microsoft.com/office/powerpoint/2010/main" val="334552129"/>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Problematic Categories</a:t>
            </a:r>
            <a:endParaRPr lang="en-US" dirty="0"/>
          </a:p>
        </p:txBody>
      </p:sp>
      <p:sp>
        <p:nvSpPr>
          <p:cNvPr id="3" name="Text Placeholder 2"/>
          <p:cNvSpPr>
            <a:spLocks noGrp="1"/>
          </p:cNvSpPr>
          <p:nvPr>
            <p:ph type="body" idx="1"/>
          </p:nvPr>
        </p:nvSpPr>
        <p:spPr/>
        <p:txBody>
          <a:bodyPr/>
          <a:lstStyle/>
          <a:p>
            <a:pPr marL="114300" indent="0">
              <a:buNone/>
            </a:pPr>
            <a:r>
              <a:rPr lang="en-US" dirty="0" smtClean="0"/>
              <a:t>G – Young, City Solo</a:t>
            </a:r>
          </a:p>
          <a:p>
            <a:r>
              <a:rPr lang="en-US" dirty="0" smtClean="0"/>
              <a:t>Status Seeking Singles</a:t>
            </a:r>
          </a:p>
          <a:p>
            <a:r>
              <a:rPr lang="en-US" dirty="0" smtClean="0"/>
              <a:t>Urban Edge</a:t>
            </a:r>
          </a:p>
          <a:p>
            <a:endParaRPr lang="en-US" dirty="0"/>
          </a:p>
        </p:txBody>
      </p:sp>
      <p:sp>
        <p:nvSpPr>
          <p:cNvPr id="4" name="Text Placeholder 3"/>
          <p:cNvSpPr>
            <a:spLocks noGrp="1"/>
          </p:cNvSpPr>
          <p:nvPr>
            <p:ph type="body" idx="2"/>
          </p:nvPr>
        </p:nvSpPr>
        <p:spPr/>
        <p:txBody>
          <a:bodyPr/>
          <a:lstStyle/>
          <a:p>
            <a:pPr marL="114300" indent="0">
              <a:buNone/>
            </a:pPr>
            <a:r>
              <a:rPr lang="en-US" dirty="0" smtClean="0"/>
              <a:t>H – Middle Class Melting Pot</a:t>
            </a:r>
          </a:p>
          <a:p>
            <a:r>
              <a:rPr lang="en-US" dirty="0" smtClean="0"/>
              <a:t>Progressive Potpourri</a:t>
            </a:r>
          </a:p>
          <a:p>
            <a:r>
              <a:rPr lang="en-US" dirty="0" smtClean="0"/>
              <a:t>Birkenstocks and </a:t>
            </a:r>
            <a:r>
              <a:rPr lang="en-US" dirty="0" err="1" smtClean="0"/>
              <a:t>Beemers</a:t>
            </a:r>
            <a:endParaRPr lang="en-US" dirty="0" smtClean="0"/>
          </a:p>
          <a:p>
            <a:r>
              <a:rPr lang="en-US" dirty="0" smtClean="0"/>
              <a:t>Everyday Moderates</a:t>
            </a:r>
          </a:p>
          <a:p>
            <a:r>
              <a:rPr lang="en-US" dirty="0" smtClean="0"/>
              <a:t>Destination Recreation</a:t>
            </a:r>
            <a:endParaRPr lang="en-US" dirty="0"/>
          </a:p>
        </p:txBody>
      </p:sp>
      <p:sp>
        <p:nvSpPr>
          <p:cNvPr id="5" name="Text Placeholder 4"/>
          <p:cNvSpPr>
            <a:spLocks noGrp="1"/>
          </p:cNvSpPr>
          <p:nvPr>
            <p:ph type="body" idx="3"/>
          </p:nvPr>
        </p:nvSpPr>
        <p:spPr/>
        <p:txBody>
          <a:bodyPr/>
          <a:lstStyle/>
          <a:p>
            <a:pPr marL="114300" indent="0">
              <a:buNone/>
            </a:pPr>
            <a:r>
              <a:rPr lang="en-US" dirty="0" smtClean="0"/>
              <a:t>I – Family Union</a:t>
            </a:r>
          </a:p>
          <a:p>
            <a:r>
              <a:rPr lang="en-US" dirty="0" err="1" smtClean="0"/>
              <a:t>Stockcars</a:t>
            </a:r>
            <a:r>
              <a:rPr lang="en-US" dirty="0" smtClean="0"/>
              <a:t> and State Parks</a:t>
            </a:r>
          </a:p>
          <a:p>
            <a:r>
              <a:rPr lang="en-US" dirty="0" smtClean="0"/>
              <a:t>Blue Collar Comfort</a:t>
            </a:r>
          </a:p>
          <a:p>
            <a:r>
              <a:rPr lang="en-US" dirty="0" smtClean="0"/>
              <a:t>Steadfast Conventionalists</a:t>
            </a:r>
          </a:p>
          <a:p>
            <a:r>
              <a:rPr lang="en-US" dirty="0" smtClean="0"/>
              <a:t>Balance and Harmony</a:t>
            </a:r>
          </a:p>
        </p:txBody>
      </p:sp>
      <p:sp>
        <p:nvSpPr>
          <p:cNvPr id="6" name="Slide Number Placeholder 5"/>
          <p:cNvSpPr>
            <a:spLocks noGrp="1"/>
          </p:cNvSpPr>
          <p:nvPr>
            <p:ph type="sldNum" idx="12"/>
          </p:nvPr>
        </p:nvSpPr>
        <p:spPr/>
        <p:txBody>
          <a:bodyPr/>
          <a:lstStyle/>
          <a:p>
            <a:pPr marL="0" lvl="0" indent="0" algn="ctr" rtl="0">
              <a:spcBef>
                <a:spcPts val="0"/>
              </a:spcBef>
              <a:spcAft>
                <a:spcPts val="0"/>
              </a:spcAft>
              <a:buNone/>
            </a:pPr>
            <a:fld id="{00000000-1234-1234-1234-123412341234}" type="slidenum">
              <a:rPr lang="en" smtClean="0"/>
              <a:t>22</a:t>
            </a:fld>
            <a:endParaRPr lang="en"/>
          </a:p>
        </p:txBody>
      </p:sp>
    </p:spTree>
    <p:extLst>
      <p:ext uri="{BB962C8B-B14F-4D97-AF65-F5344CB8AC3E}">
        <p14:creationId xmlns:p14="http://schemas.microsoft.com/office/powerpoint/2010/main" val="1694703133"/>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idx="12"/>
          </p:nvPr>
        </p:nvSpPr>
        <p:spPr/>
        <p:txBody>
          <a:bodyPr/>
          <a:lstStyle/>
          <a:p>
            <a:pPr marL="0" lvl="0" indent="0" algn="ctr" rtl="0">
              <a:spcBef>
                <a:spcPts val="0"/>
              </a:spcBef>
              <a:spcAft>
                <a:spcPts val="0"/>
              </a:spcAft>
              <a:buNone/>
            </a:pPr>
            <a:fld id="{00000000-1234-1234-1234-123412341234}" type="slidenum">
              <a:rPr lang="en" smtClean="0"/>
              <a:t>23</a:t>
            </a:fld>
            <a:endParaRPr lang="en"/>
          </a:p>
        </p:txBody>
      </p:sp>
      <p:sp>
        <p:nvSpPr>
          <p:cNvPr id="3" name="Title 2"/>
          <p:cNvSpPr>
            <a:spLocks noGrp="1"/>
          </p:cNvSpPr>
          <p:nvPr>
            <p:ph type="title"/>
          </p:nvPr>
        </p:nvSpPr>
        <p:spPr/>
        <p:txBody>
          <a:bodyPr/>
          <a:lstStyle/>
          <a:p>
            <a:r>
              <a:rPr lang="en-US" dirty="0" err="1" smtClean="0"/>
              <a:t>Stockcars</a:t>
            </a:r>
            <a:r>
              <a:rPr lang="en-US" dirty="0" smtClean="0"/>
              <a:t> and State Parks</a:t>
            </a:r>
            <a:endParaRPr lang="en-US" dirty="0"/>
          </a:p>
        </p:txBody>
      </p:sp>
      <p:sp>
        <p:nvSpPr>
          <p:cNvPr id="4" name="Text Placeholder 3"/>
          <p:cNvSpPr>
            <a:spLocks noGrp="1"/>
          </p:cNvSpPr>
          <p:nvPr>
            <p:ph type="body" idx="1"/>
          </p:nvPr>
        </p:nvSpPr>
        <p:spPr/>
        <p:txBody>
          <a:bodyPr/>
          <a:lstStyle/>
          <a:p>
            <a:pPr marL="76200" indent="0">
              <a:buNone/>
            </a:pPr>
            <a:r>
              <a:rPr lang="en-US" sz="1600" dirty="0" smtClean="0"/>
              <a:t>Definition:</a:t>
            </a:r>
          </a:p>
          <a:p>
            <a:pPr marL="76200" indent="0">
              <a:buNone/>
            </a:pPr>
            <a:r>
              <a:rPr lang="en-US" sz="1600" dirty="0"/>
              <a:t>Middle-class couples and families living in more remote rural communities</a:t>
            </a:r>
            <a:r>
              <a:rPr lang="en-US" sz="1600" dirty="0" smtClean="0"/>
              <a:t>.</a:t>
            </a:r>
          </a:p>
          <a:p>
            <a:pPr marL="76200" indent="0">
              <a:buNone/>
            </a:pPr>
            <a:r>
              <a:rPr lang="en-US" sz="1600" dirty="0" err="1" smtClean="0"/>
              <a:t>Stockcars</a:t>
            </a:r>
            <a:r>
              <a:rPr lang="en-US" sz="1600" dirty="0" smtClean="0"/>
              <a:t> </a:t>
            </a:r>
            <a:r>
              <a:rPr lang="en-US" sz="1600" dirty="0"/>
              <a:t>and State Parks contain mostly middle-class families and empty-nesters living in remote rural communities. The adults have turned high school diplomas and some college education into decent wages from a mix of service-sector, farm and blue-collar jobs. Their kids are mostly grown and out of the house, although a quarter of the households still have adult children at home. The houses, situated on substantial lots, are large enough to be a bargain at a less-than-average $185,000. Far from urban centers, the neighborhoods where this segment lives are safe enough; no one worries about crime or violence.</a:t>
            </a:r>
          </a:p>
        </p:txBody>
      </p:sp>
    </p:spTree>
    <p:extLst>
      <p:ext uri="{BB962C8B-B14F-4D97-AF65-F5344CB8AC3E}">
        <p14:creationId xmlns:p14="http://schemas.microsoft.com/office/powerpoint/2010/main" val="186776499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idx="12"/>
          </p:nvPr>
        </p:nvSpPr>
        <p:spPr/>
        <p:txBody>
          <a:bodyPr/>
          <a:lstStyle/>
          <a:p>
            <a:pPr marL="0" lvl="0" indent="0" algn="ctr" rtl="0">
              <a:spcBef>
                <a:spcPts val="0"/>
              </a:spcBef>
              <a:spcAft>
                <a:spcPts val="0"/>
              </a:spcAft>
              <a:buNone/>
            </a:pPr>
            <a:fld id="{00000000-1234-1234-1234-123412341234}" type="slidenum">
              <a:rPr lang="en" smtClean="0"/>
              <a:t>24</a:t>
            </a:fld>
            <a:endParaRPr lang="en"/>
          </a:p>
        </p:txBody>
      </p:sp>
      <p:sp>
        <p:nvSpPr>
          <p:cNvPr id="3" name="Title 2"/>
          <p:cNvSpPr>
            <a:spLocks noGrp="1"/>
          </p:cNvSpPr>
          <p:nvPr>
            <p:ph type="title"/>
          </p:nvPr>
        </p:nvSpPr>
        <p:spPr/>
        <p:txBody>
          <a:bodyPr/>
          <a:lstStyle/>
          <a:p>
            <a:r>
              <a:rPr lang="en-US" dirty="0" smtClean="0"/>
              <a:t>Problematic Categories</a:t>
            </a:r>
            <a:endParaRPr lang="en-US" dirty="0"/>
          </a:p>
        </p:txBody>
      </p:sp>
      <p:sp>
        <p:nvSpPr>
          <p:cNvPr id="4" name="Text Placeholder 3"/>
          <p:cNvSpPr>
            <a:spLocks noGrp="1"/>
          </p:cNvSpPr>
          <p:nvPr>
            <p:ph type="body" idx="1"/>
          </p:nvPr>
        </p:nvSpPr>
        <p:spPr/>
        <p:txBody>
          <a:bodyPr/>
          <a:lstStyle/>
          <a:p>
            <a:r>
              <a:rPr lang="en-US" dirty="0" smtClean="0"/>
              <a:t>Born in America</a:t>
            </a:r>
          </a:p>
          <a:p>
            <a:r>
              <a:rPr lang="en-US" dirty="0" smtClean="0"/>
              <a:t>Old and Rich Households</a:t>
            </a:r>
          </a:p>
          <a:p>
            <a:r>
              <a:rPr lang="en-US" dirty="0" smtClean="0"/>
              <a:t>Trailer Park City</a:t>
            </a:r>
          </a:p>
          <a:p>
            <a:r>
              <a:rPr lang="en-US" dirty="0" smtClean="0"/>
              <a:t>Unattached and Available</a:t>
            </a:r>
          </a:p>
          <a:p>
            <a:r>
              <a:rPr lang="en-US" dirty="0" smtClean="0"/>
              <a:t>Very Rich Asians</a:t>
            </a:r>
          </a:p>
          <a:p>
            <a:r>
              <a:rPr lang="en-US" dirty="0" smtClean="0"/>
              <a:t>Very Spanish</a:t>
            </a:r>
            <a:endParaRPr lang="en-US" dirty="0"/>
          </a:p>
        </p:txBody>
      </p:sp>
      <p:pic>
        <p:nvPicPr>
          <p:cNvPr id="5" name="Picture 4"/>
          <p:cNvPicPr>
            <a:picLocks noChangeAspect="1"/>
          </p:cNvPicPr>
          <p:nvPr/>
        </p:nvPicPr>
        <p:blipFill rotWithShape="1">
          <a:blip r:embed="rId2">
            <a:extLst>
              <a:ext uri="{28A0092B-C50C-407E-A947-70E740481C1C}">
                <a14:useLocalDpi xmlns:a14="http://schemas.microsoft.com/office/drawing/2010/main" val="0"/>
              </a:ext>
            </a:extLst>
          </a:blip>
          <a:srcRect l="53672" t="-303" b="322"/>
          <a:stretch/>
        </p:blipFill>
        <p:spPr>
          <a:xfrm>
            <a:off x="4996070" y="536713"/>
            <a:ext cx="4147930" cy="4104487"/>
          </a:xfrm>
          <a:prstGeom prst="rect">
            <a:avLst/>
          </a:prstGeom>
        </p:spPr>
      </p:pic>
    </p:spTree>
    <p:extLst>
      <p:ext uri="{BB962C8B-B14F-4D97-AF65-F5344CB8AC3E}">
        <p14:creationId xmlns:p14="http://schemas.microsoft.com/office/powerpoint/2010/main" val="327374175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806"/>
        <p:cNvGrpSpPr/>
        <p:nvPr/>
      </p:nvGrpSpPr>
      <p:grpSpPr>
        <a:xfrm>
          <a:off x="0" y="0"/>
          <a:ext cx="0" cy="0"/>
          <a:chOff x="0" y="0"/>
          <a:chExt cx="0" cy="0"/>
        </a:xfrm>
      </p:grpSpPr>
      <p:sp>
        <p:nvSpPr>
          <p:cNvPr id="807" name="Google Shape;807;p19"/>
          <p:cNvSpPr txBox="1">
            <a:spLocks noGrp="1"/>
          </p:cNvSpPr>
          <p:nvPr>
            <p:ph type="ctrTitle"/>
          </p:nvPr>
        </p:nvSpPr>
        <p:spPr>
          <a:xfrm>
            <a:off x="448270" y="668942"/>
            <a:ext cx="7772400" cy="1159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smtClean="0"/>
              <a:t>Managing Accessibility with Business Resources</a:t>
            </a:r>
            <a:endParaRPr dirty="0"/>
          </a:p>
        </p:txBody>
      </p:sp>
      <p:sp>
        <p:nvSpPr>
          <p:cNvPr id="809" name="Google Shape;809;p19"/>
          <p:cNvSpPr/>
          <p:nvPr/>
        </p:nvSpPr>
        <p:spPr>
          <a:xfrm>
            <a:off x="6898679" y="1890725"/>
            <a:ext cx="1408000" cy="2701375"/>
          </a:xfrm>
          <a:prstGeom prst="rect">
            <a:avLst/>
          </a:prstGeom>
        </p:spPr>
        <p:txBody>
          <a:bodyPr>
            <a:prstTxWarp prst="textPlain">
              <a:avLst/>
            </a:prstTxWarp>
          </a:bodyPr>
          <a:lstStyle/>
          <a:p>
            <a:pPr lvl="0" algn="ctr"/>
            <a:r>
              <a:rPr lang="en-US" b="1" dirty="0">
                <a:solidFill>
                  <a:srgbClr val="6E86B6"/>
                </a:solidFill>
                <a:latin typeface="Titillium Web"/>
              </a:rPr>
              <a:t>3</a:t>
            </a:r>
            <a:endParaRPr b="1" i="0" dirty="0">
              <a:ln>
                <a:noFill/>
              </a:ln>
              <a:solidFill>
                <a:srgbClr val="6E86B6"/>
              </a:solidFill>
              <a:latin typeface="Titillium Web"/>
            </a:endParaRPr>
          </a:p>
        </p:txBody>
      </p:sp>
      <p:sp>
        <p:nvSpPr>
          <p:cNvPr id="2" name="Subtitle 1"/>
          <p:cNvSpPr>
            <a:spLocks noGrp="1"/>
          </p:cNvSpPr>
          <p:nvPr>
            <p:ph type="subTitle" idx="1"/>
          </p:nvPr>
        </p:nvSpPr>
        <p:spPr>
          <a:xfrm>
            <a:off x="448270" y="2104681"/>
            <a:ext cx="7772400" cy="784800"/>
          </a:xfrm>
        </p:spPr>
        <p:txBody>
          <a:bodyPr/>
          <a:lstStyle/>
          <a:p>
            <a:r>
              <a:rPr lang="en-US" dirty="0" smtClean="0"/>
              <a:t>Alyson Vaaler</a:t>
            </a:r>
            <a:endParaRPr lang="en-US" dirty="0"/>
          </a:p>
        </p:txBody>
      </p:sp>
    </p:spTree>
    <p:extLst>
      <p:ext uri="{BB962C8B-B14F-4D97-AF65-F5344CB8AC3E}">
        <p14:creationId xmlns:p14="http://schemas.microsoft.com/office/powerpoint/2010/main" val="186410253"/>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01996" y="304995"/>
            <a:ext cx="7772400" cy="1159800"/>
          </a:xfrm>
        </p:spPr>
        <p:txBody>
          <a:bodyPr/>
          <a:lstStyle/>
          <a:p>
            <a:r>
              <a:rPr lang="en-US" dirty="0" smtClean="0"/>
              <a:t>Accessibility: How and Why</a:t>
            </a:r>
            <a:endParaRPr lang="en-US" dirty="0"/>
          </a:p>
        </p:txBody>
      </p:sp>
      <p:sp>
        <p:nvSpPr>
          <p:cNvPr id="3" name="Subtitle 2"/>
          <p:cNvSpPr>
            <a:spLocks noGrp="1"/>
          </p:cNvSpPr>
          <p:nvPr>
            <p:ph type="subTitle" idx="1"/>
          </p:nvPr>
        </p:nvSpPr>
        <p:spPr>
          <a:xfrm>
            <a:off x="501997" y="1102547"/>
            <a:ext cx="7610372" cy="1820407"/>
          </a:xfrm>
        </p:spPr>
        <p:txBody>
          <a:bodyPr/>
          <a:lstStyle/>
          <a:p>
            <a:pPr marL="76200" lvl="0" indent="0" algn="ctr">
              <a:spcBef>
                <a:spcPts val="600"/>
              </a:spcBef>
              <a:buSzPts val="2400"/>
            </a:pPr>
            <a:r>
              <a:rPr lang="en-US" b="1" dirty="0" smtClean="0">
                <a:solidFill>
                  <a:schemeClr val="bg1"/>
                </a:solidFill>
              </a:rPr>
              <a:t>Section 508 Amendment: Rehabilitation Act of 1973</a:t>
            </a:r>
          </a:p>
          <a:p>
            <a:pPr marL="76200" lvl="0" indent="0" algn="ctr">
              <a:spcBef>
                <a:spcPts val="600"/>
              </a:spcBef>
              <a:buSzPts val="2400"/>
            </a:pPr>
            <a:r>
              <a:rPr lang="en-US" dirty="0" smtClean="0">
                <a:solidFill>
                  <a:schemeClr val="bg1"/>
                </a:solidFill>
              </a:rPr>
              <a:t>Mandates that </a:t>
            </a:r>
            <a:r>
              <a:rPr lang="en-US" dirty="0">
                <a:solidFill>
                  <a:schemeClr val="bg1"/>
                </a:solidFill>
              </a:rPr>
              <a:t>all electronic and information technology </a:t>
            </a:r>
            <a:r>
              <a:rPr lang="en-US" dirty="0" smtClean="0">
                <a:solidFill>
                  <a:schemeClr val="bg1"/>
                </a:solidFill>
              </a:rPr>
              <a:t>developed, procured</a:t>
            </a:r>
            <a:r>
              <a:rPr lang="en-US" dirty="0">
                <a:solidFill>
                  <a:schemeClr val="bg1"/>
                </a:solidFill>
              </a:rPr>
              <a:t>, maintained, or used by the federal government be accessible </a:t>
            </a:r>
            <a:r>
              <a:rPr lang="en-US" dirty="0" smtClean="0">
                <a:solidFill>
                  <a:schemeClr val="bg1"/>
                </a:solidFill>
              </a:rPr>
              <a:t>to </a:t>
            </a:r>
            <a:r>
              <a:rPr lang="en-US" dirty="0">
                <a:solidFill>
                  <a:schemeClr val="bg1"/>
                </a:solidFill>
              </a:rPr>
              <a:t>people with disabilities</a:t>
            </a:r>
          </a:p>
          <a:p>
            <a:endParaRPr lang="en-US" dirty="0"/>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1268" y="2700109"/>
            <a:ext cx="1467481" cy="1467481"/>
          </a:xfrm>
          <a:prstGeom prst="rect">
            <a:avLst/>
          </a:prstGeom>
        </p:spPr>
      </p:pic>
      <p:pic>
        <p:nvPicPr>
          <p:cNvPr id="5" name="Picture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900973" y="2798971"/>
            <a:ext cx="1302382" cy="1302382"/>
          </a:xfrm>
          <a:prstGeom prst="rect">
            <a:avLst/>
          </a:prstGeom>
        </p:spPr>
      </p:pic>
      <p:pic>
        <p:nvPicPr>
          <p:cNvPr id="1026" name="Picture 2" descr="Speech, Bubble, Shape, Text, Chat, Speak, Talk, Messag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416552" y="2896156"/>
            <a:ext cx="1320695" cy="1205197"/>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Megaphone, Bullhorn, Loudhailer, Speech Bubbl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565345" y="2674790"/>
            <a:ext cx="1576590" cy="1550744"/>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Eye, Blue Eye, Iris, Pupil, Face, Close Up, Lid"/>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932612" y="2886607"/>
            <a:ext cx="2031631" cy="1214746"/>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p:cNvSpPr txBox="1"/>
          <p:nvPr/>
        </p:nvSpPr>
        <p:spPr>
          <a:xfrm>
            <a:off x="111268" y="4366627"/>
            <a:ext cx="1602154" cy="307777"/>
          </a:xfrm>
          <a:prstGeom prst="rect">
            <a:avLst/>
          </a:prstGeom>
          <a:noFill/>
        </p:spPr>
        <p:txBody>
          <a:bodyPr wrap="square" rtlCol="0">
            <a:spAutoFit/>
          </a:bodyPr>
          <a:lstStyle/>
          <a:p>
            <a:r>
              <a:rPr lang="en-US" dirty="0" smtClean="0">
                <a:solidFill>
                  <a:schemeClr val="bg1"/>
                </a:solidFill>
              </a:rPr>
              <a:t>Screen Readers</a:t>
            </a:r>
            <a:endParaRPr lang="en-US" dirty="0">
              <a:solidFill>
                <a:schemeClr val="bg1"/>
              </a:solidFill>
            </a:endParaRPr>
          </a:p>
        </p:txBody>
      </p:sp>
      <p:sp>
        <p:nvSpPr>
          <p:cNvPr id="7" name="TextBox 6"/>
          <p:cNvSpPr txBox="1"/>
          <p:nvPr/>
        </p:nvSpPr>
        <p:spPr>
          <a:xfrm>
            <a:off x="1880996" y="4257130"/>
            <a:ext cx="1459642" cy="738664"/>
          </a:xfrm>
          <a:prstGeom prst="rect">
            <a:avLst/>
          </a:prstGeom>
          <a:noFill/>
        </p:spPr>
        <p:txBody>
          <a:bodyPr wrap="square" rtlCol="0">
            <a:spAutoFit/>
          </a:bodyPr>
          <a:lstStyle/>
          <a:p>
            <a:pPr algn="ctr"/>
            <a:r>
              <a:rPr lang="en-US" dirty="0" smtClean="0">
                <a:solidFill>
                  <a:schemeClr val="bg1"/>
                </a:solidFill>
              </a:rPr>
              <a:t>Screen Magnification Software</a:t>
            </a:r>
            <a:endParaRPr lang="en-US" dirty="0">
              <a:solidFill>
                <a:schemeClr val="bg1"/>
              </a:solidFill>
            </a:endParaRPr>
          </a:p>
        </p:txBody>
      </p:sp>
      <p:sp>
        <p:nvSpPr>
          <p:cNvPr id="8" name="TextBox 7"/>
          <p:cNvSpPr txBox="1"/>
          <p:nvPr/>
        </p:nvSpPr>
        <p:spPr>
          <a:xfrm>
            <a:off x="3749954" y="4335366"/>
            <a:ext cx="1499024" cy="307777"/>
          </a:xfrm>
          <a:prstGeom prst="rect">
            <a:avLst/>
          </a:prstGeom>
          <a:noFill/>
        </p:spPr>
        <p:txBody>
          <a:bodyPr wrap="square" rtlCol="0">
            <a:spAutoFit/>
          </a:bodyPr>
          <a:lstStyle/>
          <a:p>
            <a:r>
              <a:rPr lang="en-US" dirty="0" smtClean="0">
                <a:solidFill>
                  <a:schemeClr val="bg1"/>
                </a:solidFill>
              </a:rPr>
              <a:t>Text Readers</a:t>
            </a:r>
            <a:endParaRPr lang="en-US" dirty="0">
              <a:solidFill>
                <a:schemeClr val="bg1"/>
              </a:solidFill>
            </a:endParaRPr>
          </a:p>
        </p:txBody>
      </p:sp>
      <p:sp>
        <p:nvSpPr>
          <p:cNvPr id="9" name="TextBox 8"/>
          <p:cNvSpPr txBox="1"/>
          <p:nvPr/>
        </p:nvSpPr>
        <p:spPr>
          <a:xfrm>
            <a:off x="5350240" y="4258905"/>
            <a:ext cx="1594339" cy="523220"/>
          </a:xfrm>
          <a:prstGeom prst="rect">
            <a:avLst/>
          </a:prstGeom>
          <a:noFill/>
        </p:spPr>
        <p:txBody>
          <a:bodyPr wrap="square" rtlCol="0">
            <a:spAutoFit/>
          </a:bodyPr>
          <a:lstStyle/>
          <a:p>
            <a:pPr algn="ctr"/>
            <a:r>
              <a:rPr lang="en-US" dirty="0" smtClean="0">
                <a:solidFill>
                  <a:schemeClr val="bg1"/>
                </a:solidFill>
              </a:rPr>
              <a:t>Speech Input Software</a:t>
            </a:r>
            <a:endParaRPr lang="en-US" dirty="0">
              <a:solidFill>
                <a:schemeClr val="bg1"/>
              </a:solidFill>
            </a:endParaRPr>
          </a:p>
        </p:txBody>
      </p:sp>
      <p:sp>
        <p:nvSpPr>
          <p:cNvPr id="10" name="TextBox 9"/>
          <p:cNvSpPr txBox="1"/>
          <p:nvPr/>
        </p:nvSpPr>
        <p:spPr>
          <a:xfrm>
            <a:off x="6852180" y="4258905"/>
            <a:ext cx="2031631" cy="523220"/>
          </a:xfrm>
          <a:prstGeom prst="rect">
            <a:avLst/>
          </a:prstGeom>
          <a:noFill/>
        </p:spPr>
        <p:txBody>
          <a:bodyPr wrap="square" rtlCol="0">
            <a:spAutoFit/>
          </a:bodyPr>
          <a:lstStyle/>
          <a:p>
            <a:pPr algn="ctr"/>
            <a:r>
              <a:rPr lang="en-US" dirty="0" smtClean="0">
                <a:solidFill>
                  <a:schemeClr val="bg1"/>
                </a:solidFill>
              </a:rPr>
              <a:t>Alternative Input Device</a:t>
            </a:r>
            <a:endParaRPr lang="en-US" dirty="0">
              <a:solidFill>
                <a:schemeClr val="bg1"/>
              </a:solidFill>
            </a:endParaRPr>
          </a:p>
        </p:txBody>
      </p:sp>
    </p:spTree>
    <p:extLst>
      <p:ext uri="{BB962C8B-B14F-4D97-AF65-F5344CB8AC3E}">
        <p14:creationId xmlns:p14="http://schemas.microsoft.com/office/powerpoint/2010/main" val="2481386738"/>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Confirming Accessibility</a:t>
            </a:r>
            <a:endParaRPr lang="en-US" dirty="0"/>
          </a:p>
        </p:txBody>
      </p:sp>
      <p:sp>
        <p:nvSpPr>
          <p:cNvPr id="3" name="Subtitle 2"/>
          <p:cNvSpPr>
            <a:spLocks noGrp="1"/>
          </p:cNvSpPr>
          <p:nvPr>
            <p:ph type="subTitle" idx="1"/>
          </p:nvPr>
        </p:nvSpPr>
        <p:spPr>
          <a:xfrm>
            <a:off x="448269" y="1585135"/>
            <a:ext cx="8172100" cy="2056834"/>
          </a:xfrm>
        </p:spPr>
        <p:txBody>
          <a:bodyPr/>
          <a:lstStyle/>
          <a:p>
            <a:pPr>
              <a:buFont typeface="Arial" panose="020B0604020202020204" pitchFamily="34" charset="0"/>
              <a:buChar char="•"/>
            </a:pPr>
            <a:r>
              <a:rPr lang="en-US" dirty="0" smtClean="0">
                <a:solidFill>
                  <a:schemeClr val="bg1"/>
                </a:solidFill>
              </a:rPr>
              <a:t>Contract Language</a:t>
            </a:r>
          </a:p>
          <a:p>
            <a:pPr>
              <a:buFont typeface="Arial" panose="020B0604020202020204" pitchFamily="34" charset="0"/>
              <a:buChar char="•"/>
            </a:pPr>
            <a:endParaRPr lang="en-US" dirty="0">
              <a:solidFill>
                <a:schemeClr val="bg1"/>
              </a:solidFill>
            </a:endParaRPr>
          </a:p>
          <a:p>
            <a:pPr>
              <a:buFont typeface="Arial" panose="020B0604020202020204" pitchFamily="34" charset="0"/>
              <a:buChar char="•"/>
            </a:pPr>
            <a:r>
              <a:rPr lang="en-US" dirty="0" smtClean="0">
                <a:solidFill>
                  <a:schemeClr val="bg1"/>
                </a:solidFill>
              </a:rPr>
              <a:t>VPATS</a:t>
            </a:r>
          </a:p>
          <a:p>
            <a:pPr>
              <a:buFont typeface="Arial" panose="020B0604020202020204" pitchFamily="34" charset="0"/>
              <a:buChar char="•"/>
            </a:pPr>
            <a:endParaRPr lang="en-US" dirty="0">
              <a:solidFill>
                <a:schemeClr val="bg1"/>
              </a:solidFill>
            </a:endParaRPr>
          </a:p>
          <a:p>
            <a:pPr>
              <a:buFont typeface="Arial" panose="020B0604020202020204" pitchFamily="34" charset="0"/>
              <a:buChar char="•"/>
            </a:pPr>
            <a:r>
              <a:rPr lang="en-US" dirty="0" smtClean="0">
                <a:solidFill>
                  <a:schemeClr val="bg1"/>
                </a:solidFill>
              </a:rPr>
              <a:t>Self Assessment</a:t>
            </a:r>
          </a:p>
          <a:p>
            <a:pPr>
              <a:buFont typeface="Arial" panose="020B0604020202020204" pitchFamily="34" charset="0"/>
              <a:buChar char="•"/>
            </a:pPr>
            <a:endParaRPr lang="en-US" dirty="0">
              <a:solidFill>
                <a:schemeClr val="bg1"/>
              </a:solidFill>
            </a:endParaRPr>
          </a:p>
          <a:p>
            <a:pPr>
              <a:buFont typeface="Arial" panose="020B0604020202020204" pitchFamily="34" charset="0"/>
              <a:buChar char="•"/>
            </a:pPr>
            <a:r>
              <a:rPr lang="en-US" dirty="0" smtClean="0">
                <a:solidFill>
                  <a:schemeClr val="bg1"/>
                </a:solidFill>
              </a:rPr>
              <a:t>User Testing</a:t>
            </a:r>
          </a:p>
        </p:txBody>
      </p:sp>
    </p:spTree>
    <p:extLst>
      <p:ext uri="{BB962C8B-B14F-4D97-AF65-F5344CB8AC3E}">
        <p14:creationId xmlns:p14="http://schemas.microsoft.com/office/powerpoint/2010/main" val="4247273347"/>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62299" y="964539"/>
            <a:ext cx="1982315" cy="1136411"/>
          </a:xfrm>
        </p:spPr>
        <p:txBody>
          <a:bodyPr/>
          <a:lstStyle/>
          <a:p>
            <a:r>
              <a:rPr lang="en-US" dirty="0" smtClean="0"/>
              <a:t>VPAT</a:t>
            </a:r>
            <a:endParaRPr lang="en-US" dirty="0"/>
          </a:p>
        </p:txBody>
      </p:sp>
      <p:sp>
        <p:nvSpPr>
          <p:cNvPr id="3" name="Subtitle 2"/>
          <p:cNvSpPr>
            <a:spLocks noGrp="1"/>
          </p:cNvSpPr>
          <p:nvPr>
            <p:ph type="subTitle" idx="1"/>
          </p:nvPr>
        </p:nvSpPr>
        <p:spPr>
          <a:xfrm>
            <a:off x="198177" y="2100950"/>
            <a:ext cx="2044838" cy="1986496"/>
          </a:xfrm>
        </p:spPr>
        <p:txBody>
          <a:bodyPr/>
          <a:lstStyle/>
          <a:p>
            <a:r>
              <a:rPr lang="en-US" dirty="0" smtClean="0">
                <a:solidFill>
                  <a:schemeClr val="bg1"/>
                </a:solidFill>
              </a:rPr>
              <a:t>Voluntary Product Accessibility Template</a:t>
            </a:r>
            <a:endParaRPr lang="en-US" dirty="0">
              <a:solidFill>
                <a:schemeClr val="bg1"/>
              </a:solidFill>
            </a:endParaRPr>
          </a:p>
        </p:txBody>
      </p:sp>
      <p:pic>
        <p:nvPicPr>
          <p:cNvPr id="4" name="Picture 3"/>
          <p:cNvPicPr>
            <a:picLocks noChangeAspect="1"/>
          </p:cNvPicPr>
          <p:nvPr/>
        </p:nvPicPr>
        <p:blipFill>
          <a:blip r:embed="rId3"/>
          <a:stretch>
            <a:fillRect/>
          </a:stretch>
        </p:blipFill>
        <p:spPr>
          <a:xfrm>
            <a:off x="2344614" y="956715"/>
            <a:ext cx="6529242" cy="3748145"/>
          </a:xfrm>
          <a:prstGeom prst="rect">
            <a:avLst/>
          </a:prstGeom>
        </p:spPr>
      </p:pic>
    </p:spTree>
    <p:extLst>
      <p:ext uri="{BB962C8B-B14F-4D97-AF65-F5344CB8AC3E}">
        <p14:creationId xmlns:p14="http://schemas.microsoft.com/office/powerpoint/2010/main" val="2252049418"/>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US"/>
          </a:p>
        </p:txBody>
      </p:sp>
      <p:sp>
        <p:nvSpPr>
          <p:cNvPr id="3" name="Subtitle 2"/>
          <p:cNvSpPr>
            <a:spLocks noGrp="1"/>
          </p:cNvSpPr>
          <p:nvPr>
            <p:ph type="subTitle" idx="1"/>
          </p:nvPr>
        </p:nvSpPr>
        <p:spPr/>
        <p:txBody>
          <a:bodyPr/>
          <a:lstStyle/>
          <a:p>
            <a:endParaRPr lang="en-US"/>
          </a:p>
        </p:txBody>
      </p:sp>
      <p:pic>
        <p:nvPicPr>
          <p:cNvPr id="5" name="Picture 4"/>
          <p:cNvPicPr>
            <a:picLocks noChangeAspect="1"/>
          </p:cNvPicPr>
          <p:nvPr/>
        </p:nvPicPr>
        <p:blipFill>
          <a:blip r:embed="rId2"/>
          <a:stretch>
            <a:fillRect/>
          </a:stretch>
        </p:blipFill>
        <p:spPr>
          <a:xfrm>
            <a:off x="0" y="0"/>
            <a:ext cx="9144000" cy="5553075"/>
          </a:xfrm>
          <a:prstGeom prst="rect">
            <a:avLst/>
          </a:prstGeom>
        </p:spPr>
      </p:pic>
      <p:sp>
        <p:nvSpPr>
          <p:cNvPr id="4" name="Rectangle 3"/>
          <p:cNvSpPr/>
          <p:nvPr/>
        </p:nvSpPr>
        <p:spPr>
          <a:xfrm>
            <a:off x="6406025" y="1201783"/>
            <a:ext cx="783772" cy="141079"/>
          </a:xfrm>
          <a:prstGeom prst="rect">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56228499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847"/>
        <p:cNvGrpSpPr/>
        <p:nvPr/>
      </p:nvGrpSpPr>
      <p:grpSpPr>
        <a:xfrm>
          <a:off x="0" y="0"/>
          <a:ext cx="0" cy="0"/>
          <a:chOff x="0" y="0"/>
          <a:chExt cx="0" cy="0"/>
        </a:xfrm>
      </p:grpSpPr>
      <p:sp>
        <p:nvSpPr>
          <p:cNvPr id="848" name="Google Shape;848;p23"/>
          <p:cNvSpPr txBox="1">
            <a:spLocks noGrp="1"/>
          </p:cNvSpPr>
          <p:nvPr>
            <p:ph type="title"/>
          </p:nvPr>
        </p:nvSpPr>
        <p:spPr>
          <a:xfrm>
            <a:off x="739675" y="401250"/>
            <a:ext cx="7686000" cy="8574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dirty="0" smtClean="0"/>
              <a:t>SPEAKERS</a:t>
            </a:r>
            <a:endParaRPr dirty="0"/>
          </a:p>
        </p:txBody>
      </p:sp>
      <p:sp>
        <p:nvSpPr>
          <p:cNvPr id="849" name="Google Shape;849;p23"/>
          <p:cNvSpPr txBox="1">
            <a:spLocks noGrp="1"/>
          </p:cNvSpPr>
          <p:nvPr>
            <p:ph type="body" idx="1"/>
          </p:nvPr>
        </p:nvSpPr>
        <p:spPr>
          <a:xfrm>
            <a:off x="739675" y="1235873"/>
            <a:ext cx="2477400" cy="2818200"/>
          </a:xfrm>
          <a:prstGeom prst="rect">
            <a:avLst/>
          </a:prstGeom>
        </p:spPr>
        <p:txBody>
          <a:bodyPr spcFirstLastPara="1" wrap="square" lIns="91425" tIns="91425" rIns="91425" bIns="91425" anchor="t" anchorCtr="0">
            <a:noAutofit/>
          </a:bodyPr>
          <a:lstStyle/>
          <a:p>
            <a:pPr marL="0" lvl="0" indent="0" algn="l" rtl="0">
              <a:spcBef>
                <a:spcPts val="600"/>
              </a:spcBef>
              <a:spcAft>
                <a:spcPts val="0"/>
              </a:spcAft>
              <a:buNone/>
            </a:pPr>
            <a:r>
              <a:rPr lang="en-US" b="1" dirty="0" smtClean="0"/>
              <a:t>KATHARINE V. MACY</a:t>
            </a:r>
          </a:p>
          <a:p>
            <a:pPr marL="0" lvl="0" indent="0" algn="l" rtl="0">
              <a:spcBef>
                <a:spcPts val="600"/>
              </a:spcBef>
              <a:spcAft>
                <a:spcPts val="0"/>
              </a:spcAft>
              <a:buNone/>
            </a:pPr>
            <a:r>
              <a:rPr lang="en-US" sz="1200" dirty="0" smtClean="0"/>
              <a:t>Assistant Librarian</a:t>
            </a:r>
            <a:br>
              <a:rPr lang="en-US" sz="1200" dirty="0" smtClean="0"/>
            </a:br>
            <a:r>
              <a:rPr lang="en-US" sz="1200" dirty="0" smtClean="0"/>
              <a:t>Business &amp; Economics</a:t>
            </a:r>
            <a:br>
              <a:rPr lang="en-US" sz="1200" dirty="0" smtClean="0"/>
            </a:br>
            <a:r>
              <a:rPr lang="en-US" sz="1200" dirty="0" smtClean="0"/>
              <a:t>Indiana University - Purdue University Indianapolis</a:t>
            </a:r>
            <a:br>
              <a:rPr lang="en-US" sz="1200" dirty="0" smtClean="0"/>
            </a:br>
            <a:r>
              <a:rPr lang="en-US" sz="1200" dirty="0" smtClean="0"/>
              <a:t>macyk@iupui.edu</a:t>
            </a:r>
            <a:r>
              <a:rPr lang="en-US" sz="1200" dirty="0"/>
              <a:t/>
            </a:r>
            <a:br>
              <a:rPr lang="en-US" sz="1200" dirty="0"/>
            </a:br>
            <a:r>
              <a:rPr lang="en-US" sz="1200" dirty="0" smtClean="0"/>
              <a:t>ORCID ID: 0000-0002-6283-7143</a:t>
            </a:r>
            <a:endParaRPr sz="1000" dirty="0"/>
          </a:p>
        </p:txBody>
      </p:sp>
      <p:sp>
        <p:nvSpPr>
          <p:cNvPr id="850" name="Google Shape;850;p23"/>
          <p:cNvSpPr txBox="1">
            <a:spLocks noGrp="1"/>
          </p:cNvSpPr>
          <p:nvPr>
            <p:ph type="body" idx="2"/>
          </p:nvPr>
        </p:nvSpPr>
        <p:spPr>
          <a:xfrm>
            <a:off x="3344038" y="1235873"/>
            <a:ext cx="2477400" cy="2818200"/>
          </a:xfrm>
          <a:prstGeom prst="rect">
            <a:avLst/>
          </a:prstGeom>
        </p:spPr>
        <p:txBody>
          <a:bodyPr spcFirstLastPara="1" wrap="square" lIns="91425" tIns="91425" rIns="91425" bIns="91425" anchor="t" anchorCtr="0">
            <a:noAutofit/>
          </a:bodyPr>
          <a:lstStyle/>
          <a:p>
            <a:pPr marL="0" lvl="0" indent="0" algn="l" rtl="0">
              <a:spcBef>
                <a:spcPts val="600"/>
              </a:spcBef>
              <a:spcAft>
                <a:spcPts val="0"/>
              </a:spcAft>
              <a:buNone/>
            </a:pPr>
            <a:r>
              <a:rPr lang="en" b="1" dirty="0" smtClean="0"/>
              <a:t>HEATHER A. HOWARD</a:t>
            </a:r>
          </a:p>
          <a:p>
            <a:pPr marL="0" lvl="0" indent="0" algn="l" rtl="0">
              <a:spcBef>
                <a:spcPts val="600"/>
              </a:spcBef>
              <a:spcAft>
                <a:spcPts val="0"/>
              </a:spcAft>
              <a:buNone/>
            </a:pPr>
            <a:r>
              <a:rPr lang="en-US" sz="1200" dirty="0" smtClean="0"/>
              <a:t>Assistant Professor</a:t>
            </a:r>
            <a:br>
              <a:rPr lang="en-US" sz="1200" dirty="0" smtClean="0"/>
            </a:br>
            <a:r>
              <a:rPr lang="en-US" sz="1200" dirty="0" smtClean="0"/>
              <a:t>Business Information Specialist</a:t>
            </a:r>
            <a:br>
              <a:rPr lang="en-US" sz="1200" dirty="0" smtClean="0"/>
            </a:br>
            <a:r>
              <a:rPr lang="en-US" sz="1200" dirty="0" smtClean="0"/>
              <a:t>Purdue University Libraries</a:t>
            </a:r>
            <a:br>
              <a:rPr lang="en-US" sz="1200" dirty="0" smtClean="0"/>
            </a:br>
            <a:r>
              <a:rPr lang="en-US" sz="1200" dirty="0" smtClean="0"/>
              <a:t>howar198@purdue.edu</a:t>
            </a:r>
            <a:r>
              <a:rPr lang="en-US" sz="1200" dirty="0"/>
              <a:t/>
            </a:r>
            <a:br>
              <a:rPr lang="en-US" sz="1200" dirty="0"/>
            </a:br>
            <a:r>
              <a:rPr lang="en-US" sz="1200" dirty="0" smtClean="0"/>
              <a:t>ORCID ID: </a:t>
            </a:r>
            <a:r>
              <a:rPr lang="en-US" sz="1200" dirty="0"/>
              <a:t>0000-0002-9047-8555</a:t>
            </a:r>
            <a:endParaRPr lang="en-US" sz="1200" dirty="0" smtClean="0"/>
          </a:p>
          <a:p>
            <a:pPr marL="0" lvl="0" indent="0" algn="l" rtl="0">
              <a:spcBef>
                <a:spcPts val="600"/>
              </a:spcBef>
              <a:spcAft>
                <a:spcPts val="0"/>
              </a:spcAft>
              <a:buNone/>
            </a:pPr>
            <a:endParaRPr b="1" dirty="0"/>
          </a:p>
        </p:txBody>
      </p:sp>
      <p:sp>
        <p:nvSpPr>
          <p:cNvPr id="851" name="Google Shape;851;p23"/>
          <p:cNvSpPr txBox="1">
            <a:spLocks noGrp="1"/>
          </p:cNvSpPr>
          <p:nvPr>
            <p:ph type="body" idx="3"/>
          </p:nvPr>
        </p:nvSpPr>
        <p:spPr>
          <a:xfrm>
            <a:off x="5948402" y="1235873"/>
            <a:ext cx="2477400" cy="2818200"/>
          </a:xfrm>
          <a:prstGeom prst="rect">
            <a:avLst/>
          </a:prstGeom>
        </p:spPr>
        <p:txBody>
          <a:bodyPr spcFirstLastPara="1" wrap="square" lIns="91425" tIns="91425" rIns="91425" bIns="91425" anchor="t" anchorCtr="0">
            <a:noAutofit/>
          </a:bodyPr>
          <a:lstStyle/>
          <a:p>
            <a:pPr marL="0" lvl="0" indent="0" algn="l" rtl="0">
              <a:spcBef>
                <a:spcPts val="600"/>
              </a:spcBef>
              <a:spcAft>
                <a:spcPts val="0"/>
              </a:spcAft>
              <a:buNone/>
            </a:pPr>
            <a:r>
              <a:rPr lang="en" b="1" dirty="0" smtClean="0"/>
              <a:t>ALYSON VAALER</a:t>
            </a:r>
            <a:endParaRPr b="1" dirty="0"/>
          </a:p>
          <a:p>
            <a:pPr marL="0" lvl="0" indent="0" algn="l" rtl="0">
              <a:spcBef>
                <a:spcPts val="600"/>
              </a:spcBef>
              <a:spcAft>
                <a:spcPts val="0"/>
              </a:spcAft>
              <a:buNone/>
            </a:pPr>
            <a:r>
              <a:rPr lang="en-US" sz="1200" dirty="0" smtClean="0"/>
              <a:t>Assistant Professor</a:t>
            </a:r>
            <a:br>
              <a:rPr lang="en-US" sz="1200" dirty="0" smtClean="0"/>
            </a:br>
            <a:r>
              <a:rPr lang="en-US" sz="1200" dirty="0" smtClean="0"/>
              <a:t>Business Librarian</a:t>
            </a:r>
            <a:br>
              <a:rPr lang="en-US" sz="1200" dirty="0" smtClean="0"/>
            </a:br>
            <a:r>
              <a:rPr lang="en-US" sz="1200" dirty="0" smtClean="0"/>
              <a:t>Texas A&amp;M University Libraries</a:t>
            </a:r>
            <a:br>
              <a:rPr lang="en-US" sz="1200" dirty="0" smtClean="0"/>
            </a:br>
            <a:r>
              <a:rPr lang="en-US" sz="1200" dirty="0" smtClean="0"/>
              <a:t>asvaaler@library.tamu.edu</a:t>
            </a:r>
            <a:r>
              <a:rPr lang="en-US" sz="1200" dirty="0"/>
              <a:t/>
            </a:r>
            <a:br>
              <a:rPr lang="en-US" sz="1200" dirty="0"/>
            </a:br>
            <a:r>
              <a:rPr lang="en-US" sz="1200" dirty="0" smtClean="0"/>
              <a:t>ORCID ID: 0000-0003-3258-0209</a:t>
            </a:r>
          </a:p>
          <a:p>
            <a:pPr marL="0" lvl="0" indent="0" algn="l" rtl="0">
              <a:spcBef>
                <a:spcPts val="600"/>
              </a:spcBef>
              <a:spcAft>
                <a:spcPts val="0"/>
              </a:spcAft>
              <a:buNone/>
            </a:pPr>
            <a:endParaRPr sz="1200" dirty="0"/>
          </a:p>
        </p:txBody>
      </p:sp>
      <p:sp>
        <p:nvSpPr>
          <p:cNvPr id="852" name="Google Shape;852;p23"/>
          <p:cNvSpPr txBox="1">
            <a:spLocks noGrp="1"/>
          </p:cNvSpPr>
          <p:nvPr>
            <p:ph type="sldNum" idx="12"/>
          </p:nvPr>
        </p:nvSpPr>
        <p:spPr>
          <a:xfrm>
            <a:off x="8586575" y="-11875"/>
            <a:ext cx="557400" cy="5478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fld id="{00000000-1234-1234-1234-123412341234}" type="slidenum">
              <a:rPr lang="en"/>
              <a:t>3</a:t>
            </a:fld>
            <a:endParaRPr/>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600960" y="2968279"/>
            <a:ext cx="1004046" cy="1506682"/>
          </a:xfrm>
          <a:prstGeom prst="rect">
            <a:avLst/>
          </a:prstGeom>
        </p:spPr>
      </p:pic>
      <p:pic>
        <p:nvPicPr>
          <p:cNvPr id="3" name="Picture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223492" y="2964873"/>
            <a:ext cx="1255051" cy="1510088"/>
          </a:xfrm>
          <a:prstGeom prst="rect">
            <a:avLst/>
          </a:prstGeom>
        </p:spPr>
      </p:pic>
      <p:pic>
        <p:nvPicPr>
          <p:cNvPr id="5" name="Picture 4"/>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915629" y="2964873"/>
            <a:ext cx="1238498" cy="1510088"/>
          </a:xfrm>
          <a:prstGeom prst="rect">
            <a:avLst/>
          </a:prstGeom>
        </p:spPr>
      </p:pic>
    </p:spTree>
    <p:extLst>
      <p:ext uri="{BB962C8B-B14F-4D97-AF65-F5344CB8AC3E}">
        <p14:creationId xmlns:p14="http://schemas.microsoft.com/office/powerpoint/2010/main" val="1473721510"/>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1310580" y="0"/>
            <a:ext cx="6267236" cy="7426316"/>
          </a:xfrm>
          <a:prstGeom prst="rect">
            <a:avLst/>
          </a:prstGeom>
        </p:spPr>
      </p:pic>
    </p:spTree>
    <p:extLst>
      <p:ext uri="{BB962C8B-B14F-4D97-AF65-F5344CB8AC3E}">
        <p14:creationId xmlns:p14="http://schemas.microsoft.com/office/powerpoint/2010/main" val="1934338146"/>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a:blip r:embed="rId3"/>
          <a:stretch>
            <a:fillRect/>
          </a:stretch>
        </p:blipFill>
        <p:spPr>
          <a:xfrm>
            <a:off x="0" y="0"/>
            <a:ext cx="10113485" cy="5486400"/>
          </a:xfrm>
          <a:prstGeom prst="rect">
            <a:avLst/>
          </a:prstGeom>
        </p:spPr>
      </p:pic>
    </p:spTree>
    <p:extLst>
      <p:ext uri="{BB962C8B-B14F-4D97-AF65-F5344CB8AC3E}">
        <p14:creationId xmlns:p14="http://schemas.microsoft.com/office/powerpoint/2010/main" val="1685105849"/>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1018"/>
        <p:cNvGrpSpPr/>
        <p:nvPr/>
      </p:nvGrpSpPr>
      <p:grpSpPr>
        <a:xfrm>
          <a:off x="0" y="0"/>
          <a:ext cx="0" cy="0"/>
          <a:chOff x="0" y="0"/>
          <a:chExt cx="0" cy="0"/>
        </a:xfrm>
      </p:grpSpPr>
      <p:sp>
        <p:nvSpPr>
          <p:cNvPr id="1019" name="Google Shape;1019;p38"/>
          <p:cNvSpPr txBox="1">
            <a:spLocks noGrp="1"/>
          </p:cNvSpPr>
          <p:nvPr>
            <p:ph type="title"/>
          </p:nvPr>
        </p:nvSpPr>
        <p:spPr>
          <a:xfrm>
            <a:off x="739675" y="401250"/>
            <a:ext cx="7686000" cy="8574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dirty="0" smtClean="0"/>
              <a:t>Challenges</a:t>
            </a:r>
            <a:endParaRPr dirty="0"/>
          </a:p>
        </p:txBody>
      </p:sp>
      <p:sp>
        <p:nvSpPr>
          <p:cNvPr id="1020" name="Google Shape;1020;p38"/>
          <p:cNvSpPr txBox="1">
            <a:spLocks noGrp="1"/>
          </p:cNvSpPr>
          <p:nvPr>
            <p:ph type="body" idx="1"/>
          </p:nvPr>
        </p:nvSpPr>
        <p:spPr>
          <a:xfrm>
            <a:off x="739680" y="1152528"/>
            <a:ext cx="7686000" cy="3098400"/>
          </a:xfrm>
          <a:prstGeom prst="rect">
            <a:avLst/>
          </a:prstGeom>
        </p:spPr>
        <p:txBody>
          <a:bodyPr spcFirstLastPara="1" wrap="square" lIns="91425" tIns="91425" rIns="91425" bIns="91425" anchor="t" anchorCtr="0">
            <a:noAutofit/>
          </a:bodyPr>
          <a:lstStyle/>
          <a:p>
            <a:pPr marL="285750" indent="-285750"/>
            <a:r>
              <a:rPr lang="en" sz="2000" dirty="0" smtClean="0"/>
              <a:t>Knowledge of accessibility software</a:t>
            </a:r>
          </a:p>
          <a:p>
            <a:pPr marL="285750" indent="-285750"/>
            <a:r>
              <a:rPr lang="en" sz="2000" dirty="0" smtClean="0"/>
              <a:t>Once problems detected, intrepretation necessary</a:t>
            </a:r>
          </a:p>
          <a:p>
            <a:pPr marL="285750" indent="-285750"/>
            <a:r>
              <a:rPr lang="en" sz="2000" dirty="0" smtClean="0"/>
              <a:t>For business resources, no incentives to invest in accessibility</a:t>
            </a:r>
            <a:endParaRPr lang="en" sz="2000" dirty="0"/>
          </a:p>
          <a:p>
            <a:pPr marL="0" lvl="0" indent="0" algn="l" rtl="0">
              <a:spcBef>
                <a:spcPts val="600"/>
              </a:spcBef>
              <a:spcAft>
                <a:spcPts val="0"/>
              </a:spcAft>
              <a:buNone/>
            </a:pPr>
            <a:endParaRPr lang="en" sz="2400" dirty="0" smtClean="0"/>
          </a:p>
        </p:txBody>
      </p:sp>
      <p:sp>
        <p:nvSpPr>
          <p:cNvPr id="1021" name="Google Shape;1021;p38"/>
          <p:cNvSpPr txBox="1">
            <a:spLocks noGrp="1"/>
          </p:cNvSpPr>
          <p:nvPr>
            <p:ph type="sldNum" idx="12"/>
          </p:nvPr>
        </p:nvSpPr>
        <p:spPr>
          <a:xfrm>
            <a:off x="8586575" y="-11875"/>
            <a:ext cx="557400" cy="5478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fld id="{00000000-1234-1234-1234-123412341234}" type="slidenum">
              <a:rPr lang="en"/>
              <a:t>32</a:t>
            </a:fld>
            <a:endParaRPr/>
          </a:p>
        </p:txBody>
      </p:sp>
    </p:spTree>
    <p:extLst>
      <p:ext uri="{BB962C8B-B14F-4D97-AF65-F5344CB8AC3E}">
        <p14:creationId xmlns:p14="http://schemas.microsoft.com/office/powerpoint/2010/main" val="1986279163"/>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1018"/>
        <p:cNvGrpSpPr/>
        <p:nvPr/>
      </p:nvGrpSpPr>
      <p:grpSpPr>
        <a:xfrm>
          <a:off x="0" y="0"/>
          <a:ext cx="0" cy="0"/>
          <a:chOff x="0" y="0"/>
          <a:chExt cx="0" cy="0"/>
        </a:xfrm>
      </p:grpSpPr>
      <p:sp>
        <p:nvSpPr>
          <p:cNvPr id="1019" name="Google Shape;1019;p38"/>
          <p:cNvSpPr txBox="1">
            <a:spLocks noGrp="1"/>
          </p:cNvSpPr>
          <p:nvPr>
            <p:ph type="title"/>
          </p:nvPr>
        </p:nvSpPr>
        <p:spPr>
          <a:xfrm>
            <a:off x="739675" y="401250"/>
            <a:ext cx="7686000" cy="8574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dirty="0" smtClean="0"/>
              <a:t>References</a:t>
            </a:r>
            <a:endParaRPr dirty="0"/>
          </a:p>
        </p:txBody>
      </p:sp>
      <p:sp>
        <p:nvSpPr>
          <p:cNvPr id="1020" name="Google Shape;1020;p38"/>
          <p:cNvSpPr txBox="1">
            <a:spLocks noGrp="1"/>
          </p:cNvSpPr>
          <p:nvPr>
            <p:ph type="body" idx="1"/>
          </p:nvPr>
        </p:nvSpPr>
        <p:spPr>
          <a:xfrm>
            <a:off x="739680" y="1152528"/>
            <a:ext cx="7686000" cy="3098400"/>
          </a:xfrm>
          <a:prstGeom prst="rect">
            <a:avLst/>
          </a:prstGeom>
        </p:spPr>
        <p:txBody>
          <a:bodyPr spcFirstLastPara="1" wrap="square" lIns="91425" tIns="91425" rIns="91425" bIns="91425" anchor="t" anchorCtr="0">
            <a:noAutofit/>
          </a:bodyPr>
          <a:lstStyle/>
          <a:p>
            <a:pPr marL="285750" indent="-285750"/>
            <a:r>
              <a:rPr lang="en" sz="1400" dirty="0" smtClean="0"/>
              <a:t>Almanac. (2018). “Library Spending, by Sector, 2015-16.” </a:t>
            </a:r>
            <a:r>
              <a:rPr lang="en" sz="1400" i="1" dirty="0" smtClean="0"/>
              <a:t>The Chronical of Higher Education</a:t>
            </a:r>
            <a:r>
              <a:rPr lang="en" sz="1400" dirty="0" smtClean="0"/>
              <a:t>, available at: http://www.chronicle.com/article/Library-Spending-by-Sector/244160 (accessed 17 October 2018)</a:t>
            </a:r>
          </a:p>
          <a:p>
            <a:pPr marL="285750" indent="-285750"/>
            <a:r>
              <a:rPr lang="en" sz="1400" dirty="0" smtClean="0"/>
              <a:t>Association of Research Libraries. (2016). “Library Investment Index.” Retrieved from https://www.arlstatistics.org/analytics (accessed 17 October 2018)</a:t>
            </a:r>
          </a:p>
          <a:p>
            <a:pPr marL="285750" indent="-285750"/>
            <a:r>
              <a:rPr lang="en-US" sz="1400" dirty="0"/>
              <a:t>Bosch, S., Albee, B., &amp; Henderson, K. (2018). Death by 1,000 cuts</a:t>
            </a:r>
            <a:r>
              <a:rPr lang="en-US" sz="1400" i="1" dirty="0"/>
              <a:t>. Library Journal, 143(7), </a:t>
            </a:r>
            <a:r>
              <a:rPr lang="en-US" sz="1400" dirty="0"/>
              <a:t>28. Retrieved from </a:t>
            </a:r>
            <a:r>
              <a:rPr lang="en-US" sz="1400" dirty="0" smtClean="0"/>
              <a:t>ABI/INFORM Collection (ProQuest) (accessed 17 October 2018)</a:t>
            </a:r>
            <a:endParaRPr lang="en" sz="1400" dirty="0" smtClean="0"/>
          </a:p>
          <a:p>
            <a:pPr marL="0" lvl="0" indent="0" algn="l" rtl="0">
              <a:spcBef>
                <a:spcPts val="600"/>
              </a:spcBef>
              <a:spcAft>
                <a:spcPts val="0"/>
              </a:spcAft>
              <a:buNone/>
            </a:pPr>
            <a:endParaRPr lang="en" dirty="0"/>
          </a:p>
          <a:p>
            <a:pPr marL="0" lvl="0" indent="0" algn="l" rtl="0">
              <a:spcBef>
                <a:spcPts val="600"/>
              </a:spcBef>
              <a:spcAft>
                <a:spcPts val="0"/>
              </a:spcAft>
              <a:buNone/>
            </a:pPr>
            <a:endParaRPr lang="en" sz="2400" dirty="0" smtClean="0"/>
          </a:p>
          <a:p>
            <a:pPr marL="457200" lvl="0" indent="-381000" algn="l" rtl="0">
              <a:lnSpc>
                <a:spcPct val="115000"/>
              </a:lnSpc>
              <a:spcBef>
                <a:spcPts val="600"/>
              </a:spcBef>
              <a:spcAft>
                <a:spcPts val="0"/>
              </a:spcAft>
              <a:buSzPts val="2400"/>
              <a:buChar char="▫"/>
            </a:pPr>
            <a:r>
              <a:rPr lang="en" sz="1400" dirty="0" smtClean="0"/>
              <a:t>Presentation </a:t>
            </a:r>
            <a:r>
              <a:rPr lang="en" sz="1400" dirty="0"/>
              <a:t>template by </a:t>
            </a:r>
            <a:r>
              <a:rPr lang="en" sz="1400" u="sng" dirty="0" smtClean="0">
                <a:solidFill>
                  <a:srgbClr val="6E86B6"/>
                </a:solidFill>
                <a:hlinkClick r:id="rId3"/>
              </a:rPr>
              <a:t>SlidesCarnival</a:t>
            </a:r>
          </a:p>
        </p:txBody>
      </p:sp>
      <p:sp>
        <p:nvSpPr>
          <p:cNvPr id="1021" name="Google Shape;1021;p38"/>
          <p:cNvSpPr txBox="1">
            <a:spLocks noGrp="1"/>
          </p:cNvSpPr>
          <p:nvPr>
            <p:ph type="sldNum" idx="12"/>
          </p:nvPr>
        </p:nvSpPr>
        <p:spPr>
          <a:xfrm>
            <a:off x="8586575" y="-11875"/>
            <a:ext cx="557400" cy="5478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fld id="{00000000-1234-1234-1234-123412341234}" type="slidenum">
              <a:rPr lang="en"/>
              <a:t>33</a:t>
            </a:fld>
            <a:endParaRP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Shape 1010"/>
        <p:cNvGrpSpPr/>
        <p:nvPr/>
      </p:nvGrpSpPr>
      <p:grpSpPr>
        <a:xfrm>
          <a:off x="0" y="0"/>
          <a:ext cx="0" cy="0"/>
          <a:chOff x="0" y="0"/>
          <a:chExt cx="0" cy="0"/>
        </a:xfrm>
      </p:grpSpPr>
      <p:sp>
        <p:nvSpPr>
          <p:cNvPr id="1011" name="Google Shape;1011;p37"/>
          <p:cNvSpPr txBox="1">
            <a:spLocks noGrp="1"/>
          </p:cNvSpPr>
          <p:nvPr>
            <p:ph type="sldNum" idx="12"/>
          </p:nvPr>
        </p:nvSpPr>
        <p:spPr>
          <a:xfrm>
            <a:off x="8586575" y="-11875"/>
            <a:ext cx="557400" cy="5478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fld id="{00000000-1234-1234-1234-123412341234}" type="slidenum">
              <a:rPr lang="en"/>
              <a:t>34</a:t>
            </a:fld>
            <a:endParaRPr/>
          </a:p>
        </p:txBody>
      </p:sp>
      <p:sp>
        <p:nvSpPr>
          <p:cNvPr id="1012" name="Google Shape;1012;p37"/>
          <p:cNvSpPr txBox="1">
            <a:spLocks noGrp="1"/>
          </p:cNvSpPr>
          <p:nvPr>
            <p:ph type="title"/>
          </p:nvPr>
        </p:nvSpPr>
        <p:spPr>
          <a:xfrm>
            <a:off x="452724" y="796914"/>
            <a:ext cx="4534912" cy="8574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6000" dirty="0" smtClean="0"/>
              <a:t>Let’s Discuss!</a:t>
            </a:r>
            <a:endParaRPr sz="6000" dirty="0"/>
          </a:p>
        </p:txBody>
      </p:sp>
      <p:sp>
        <p:nvSpPr>
          <p:cNvPr id="1013" name="Google Shape;1013;p37"/>
          <p:cNvSpPr txBox="1">
            <a:spLocks noGrp="1"/>
          </p:cNvSpPr>
          <p:nvPr>
            <p:ph type="body" idx="1"/>
          </p:nvPr>
        </p:nvSpPr>
        <p:spPr>
          <a:xfrm>
            <a:off x="452727" y="1967225"/>
            <a:ext cx="3985200" cy="3098400"/>
          </a:xfrm>
          <a:prstGeom prst="rect">
            <a:avLst/>
          </a:prstGeom>
        </p:spPr>
        <p:txBody>
          <a:bodyPr spcFirstLastPara="1" wrap="square" lIns="91425" tIns="91425" rIns="91425" bIns="91425" anchor="t" anchorCtr="0">
            <a:noAutofit/>
          </a:bodyPr>
          <a:lstStyle/>
          <a:p>
            <a:pPr marL="0" lvl="0" indent="0" algn="l" rtl="0">
              <a:spcBef>
                <a:spcPts val="600"/>
              </a:spcBef>
              <a:spcAft>
                <a:spcPts val="0"/>
              </a:spcAft>
              <a:buNone/>
            </a:pPr>
            <a:r>
              <a:rPr lang="en-US" sz="2000" b="1" dirty="0" smtClean="0"/>
              <a:t>What are you considering?</a:t>
            </a:r>
            <a:endParaRPr sz="2000" b="1" dirty="0"/>
          </a:p>
          <a:p>
            <a:pPr marL="457200" lvl="0" indent="-381000" algn="l" rtl="0">
              <a:spcBef>
                <a:spcPts val="0"/>
              </a:spcBef>
              <a:spcAft>
                <a:spcPts val="0"/>
              </a:spcAft>
              <a:buSzPts val="2400"/>
              <a:buChar char="▫"/>
            </a:pPr>
            <a:r>
              <a:rPr lang="en" sz="1800" dirty="0" smtClean="0"/>
              <a:t>Collection priorities?</a:t>
            </a:r>
          </a:p>
          <a:p>
            <a:pPr marL="457200" lvl="0" indent="-381000" algn="l" rtl="0">
              <a:spcBef>
                <a:spcPts val="0"/>
              </a:spcBef>
              <a:spcAft>
                <a:spcPts val="0"/>
              </a:spcAft>
              <a:buSzPts val="2400"/>
              <a:buChar char="▫"/>
            </a:pPr>
            <a:r>
              <a:rPr lang="en" sz="1800" dirty="0" smtClean="0"/>
              <a:t>Sticking points for resources and/or vendor agreements?</a:t>
            </a:r>
          </a:p>
          <a:p>
            <a:pPr marL="457200" lvl="0" indent="-381000" algn="l" rtl="0">
              <a:spcBef>
                <a:spcPts val="0"/>
              </a:spcBef>
              <a:spcAft>
                <a:spcPts val="0"/>
              </a:spcAft>
              <a:buSzPts val="2400"/>
              <a:buChar char="▫"/>
            </a:pPr>
            <a:r>
              <a:rPr lang="en" sz="1800" dirty="0" smtClean="0"/>
              <a:t>Librarians: what do you want vendors to know? </a:t>
            </a:r>
          </a:p>
          <a:p>
            <a:pPr marL="457200" lvl="0" indent="-381000" algn="l" rtl="0">
              <a:spcBef>
                <a:spcPts val="0"/>
              </a:spcBef>
              <a:spcAft>
                <a:spcPts val="0"/>
              </a:spcAft>
              <a:buSzPts val="2400"/>
              <a:buChar char="▫"/>
            </a:pPr>
            <a:r>
              <a:rPr lang="en" sz="1800" dirty="0" smtClean="0"/>
              <a:t>Vendors: what do you want libraries to know?</a:t>
            </a:r>
          </a:p>
          <a:p>
            <a:pPr>
              <a:spcBef>
                <a:spcPts val="0"/>
              </a:spcBef>
            </a:pPr>
            <a:r>
              <a:rPr lang="en" sz="1800" dirty="0"/>
              <a:t>Presentation </a:t>
            </a:r>
            <a:r>
              <a:rPr lang="en" sz="1800" dirty="0" smtClean="0"/>
              <a:t>questions</a:t>
            </a:r>
            <a:endParaRPr lang="en" sz="1800" dirty="0"/>
          </a:p>
          <a:p>
            <a:pPr marL="457200" lvl="0" indent="-381000" algn="l" rtl="0">
              <a:spcBef>
                <a:spcPts val="0"/>
              </a:spcBef>
              <a:spcAft>
                <a:spcPts val="0"/>
              </a:spcAft>
              <a:buSzPts val="2400"/>
              <a:buChar char="▫"/>
            </a:pPr>
            <a:endParaRPr sz="1800" dirty="0"/>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342445" y="535925"/>
            <a:ext cx="3453557" cy="4036075"/>
          </a:xfrm>
          <a:prstGeom prst="rect">
            <a:avLst/>
          </a:prstGeom>
        </p:spPr>
      </p:pic>
      <p:sp>
        <p:nvSpPr>
          <p:cNvPr id="3" name="TextBox 2"/>
          <p:cNvSpPr txBox="1"/>
          <p:nvPr/>
        </p:nvSpPr>
        <p:spPr>
          <a:xfrm>
            <a:off x="5342445" y="4620491"/>
            <a:ext cx="3453557" cy="261610"/>
          </a:xfrm>
          <a:prstGeom prst="rect">
            <a:avLst/>
          </a:prstGeom>
          <a:noFill/>
        </p:spPr>
        <p:txBody>
          <a:bodyPr wrap="square" rtlCol="0">
            <a:spAutoFit/>
          </a:bodyPr>
          <a:lstStyle/>
          <a:p>
            <a:r>
              <a:rPr lang="en-US" sz="1100" dirty="0" smtClean="0">
                <a:solidFill>
                  <a:schemeClr val="bg1"/>
                </a:solidFill>
                <a:latin typeface="Titillium Web" panose="020B0604020202020204" charset="0"/>
              </a:rPr>
              <a:t>Photo Source: Chris </a:t>
            </a:r>
            <a:r>
              <a:rPr lang="en-US" sz="1100" dirty="0" err="1" smtClean="0">
                <a:solidFill>
                  <a:schemeClr val="bg1"/>
                </a:solidFill>
                <a:latin typeface="Titillium Web" panose="020B0604020202020204" charset="0"/>
              </a:rPr>
              <a:t>Battaglia</a:t>
            </a:r>
            <a:r>
              <a:rPr lang="en-US" sz="1100" dirty="0">
                <a:solidFill>
                  <a:schemeClr val="bg1"/>
                </a:solidFill>
                <a:latin typeface="Titillium Web" panose="020B0604020202020204" charset="0"/>
              </a:rPr>
              <a:t> https://</a:t>
            </a:r>
            <a:r>
              <a:rPr lang="en-US" sz="1100" dirty="0" smtClean="0">
                <a:solidFill>
                  <a:schemeClr val="bg1"/>
                </a:solidFill>
                <a:latin typeface="Titillium Web" panose="020B0604020202020204" charset="0"/>
              </a:rPr>
              <a:t>flic.kr/p/GzRr2 </a:t>
            </a:r>
            <a:endParaRPr lang="en-US" sz="1100" dirty="0">
              <a:solidFill>
                <a:schemeClr val="bg1"/>
              </a:solidFill>
              <a:latin typeface="Titillium Web" panose="020B0604020202020204" charset="0"/>
            </a:endParaRPr>
          </a:p>
        </p:txBody>
      </p:sp>
      <p:pic>
        <p:nvPicPr>
          <p:cNvPr id="4" name="Picture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434446" y="4824526"/>
            <a:ext cx="592281" cy="208644"/>
          </a:xfrm>
          <a:prstGeom prst="rect">
            <a:avLst/>
          </a:prstGeom>
        </p:spPr>
      </p:pic>
    </p:spTree>
    <p:extLst>
      <p:ext uri="{BB962C8B-B14F-4D97-AF65-F5344CB8AC3E}">
        <p14:creationId xmlns:p14="http://schemas.microsoft.com/office/powerpoint/2010/main" val="52962587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806"/>
        <p:cNvGrpSpPr/>
        <p:nvPr/>
      </p:nvGrpSpPr>
      <p:grpSpPr>
        <a:xfrm>
          <a:off x="0" y="0"/>
          <a:ext cx="0" cy="0"/>
          <a:chOff x="0" y="0"/>
          <a:chExt cx="0" cy="0"/>
        </a:xfrm>
      </p:grpSpPr>
      <p:sp>
        <p:nvSpPr>
          <p:cNvPr id="807" name="Google Shape;807;p19"/>
          <p:cNvSpPr txBox="1">
            <a:spLocks noGrp="1"/>
          </p:cNvSpPr>
          <p:nvPr>
            <p:ph type="ctrTitle"/>
          </p:nvPr>
        </p:nvSpPr>
        <p:spPr>
          <a:xfrm>
            <a:off x="448270" y="668942"/>
            <a:ext cx="7772400" cy="1159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smtClean="0"/>
              <a:t>Determining Value through Collection Assessment</a:t>
            </a:r>
            <a:endParaRPr dirty="0"/>
          </a:p>
        </p:txBody>
      </p:sp>
      <p:sp>
        <p:nvSpPr>
          <p:cNvPr id="809" name="Google Shape;809;p19"/>
          <p:cNvSpPr/>
          <p:nvPr/>
        </p:nvSpPr>
        <p:spPr>
          <a:xfrm>
            <a:off x="6898679" y="1890725"/>
            <a:ext cx="1408000" cy="2701375"/>
          </a:xfrm>
          <a:prstGeom prst="rect">
            <a:avLst/>
          </a:prstGeom>
        </p:spPr>
        <p:txBody>
          <a:bodyPr>
            <a:prstTxWarp prst="textPlain">
              <a:avLst/>
            </a:prstTxWarp>
          </a:bodyPr>
          <a:lstStyle/>
          <a:p>
            <a:pPr lvl="0" algn="ctr"/>
            <a:r>
              <a:rPr b="1" i="0" dirty="0">
                <a:ln>
                  <a:noFill/>
                </a:ln>
                <a:solidFill>
                  <a:srgbClr val="6E86B6"/>
                </a:solidFill>
                <a:latin typeface="Titillium Web"/>
              </a:rPr>
              <a:t>1</a:t>
            </a:r>
          </a:p>
        </p:txBody>
      </p:sp>
      <p:sp>
        <p:nvSpPr>
          <p:cNvPr id="2" name="Subtitle 1"/>
          <p:cNvSpPr>
            <a:spLocks noGrp="1"/>
          </p:cNvSpPr>
          <p:nvPr>
            <p:ph type="subTitle" idx="1"/>
          </p:nvPr>
        </p:nvSpPr>
        <p:spPr>
          <a:xfrm>
            <a:off x="448270" y="2104681"/>
            <a:ext cx="7772400" cy="784800"/>
          </a:xfrm>
        </p:spPr>
        <p:txBody>
          <a:bodyPr/>
          <a:lstStyle/>
          <a:p>
            <a:r>
              <a:rPr lang="en-US" dirty="0" smtClean="0"/>
              <a:t>Katharine V. Macy</a:t>
            </a:r>
            <a:endParaRPr lang="en-US" dirty="0"/>
          </a:p>
        </p:txBody>
      </p:sp>
    </p:spTree>
    <p:extLst>
      <p:ext uri="{BB962C8B-B14F-4D97-AF65-F5344CB8AC3E}">
        <p14:creationId xmlns:p14="http://schemas.microsoft.com/office/powerpoint/2010/main" val="316302126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933"/>
        <p:cNvGrpSpPr/>
        <p:nvPr/>
      </p:nvGrpSpPr>
      <p:grpSpPr>
        <a:xfrm>
          <a:off x="0" y="0"/>
          <a:ext cx="0" cy="0"/>
          <a:chOff x="0" y="0"/>
          <a:chExt cx="0" cy="0"/>
        </a:xfrm>
      </p:grpSpPr>
      <p:sp>
        <p:nvSpPr>
          <p:cNvPr id="934" name="Google Shape;934;p30"/>
          <p:cNvSpPr txBox="1">
            <a:spLocks noGrp="1"/>
          </p:cNvSpPr>
          <p:nvPr>
            <p:ph type="ctrTitle" idx="4294967295"/>
          </p:nvPr>
        </p:nvSpPr>
        <p:spPr>
          <a:xfrm>
            <a:off x="709394" y="724200"/>
            <a:ext cx="7772400" cy="8949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sz="4800" dirty="0" smtClean="0"/>
              <a:t>6%</a:t>
            </a:r>
            <a:endParaRPr sz="4800" dirty="0"/>
          </a:p>
        </p:txBody>
      </p:sp>
      <p:sp>
        <p:nvSpPr>
          <p:cNvPr id="935" name="Google Shape;935;p30"/>
          <p:cNvSpPr txBox="1">
            <a:spLocks noGrp="1"/>
          </p:cNvSpPr>
          <p:nvPr>
            <p:ph type="subTitle" idx="4294967295"/>
          </p:nvPr>
        </p:nvSpPr>
        <p:spPr>
          <a:xfrm>
            <a:off x="746271" y="1358703"/>
            <a:ext cx="7772400" cy="463200"/>
          </a:xfrm>
          <a:prstGeom prst="rect">
            <a:avLst/>
          </a:prstGeom>
        </p:spPr>
        <p:txBody>
          <a:bodyPr spcFirstLastPara="1" wrap="square" lIns="91425" tIns="91425" rIns="91425" bIns="91425" anchor="t" anchorCtr="0">
            <a:noAutofit/>
          </a:bodyPr>
          <a:lstStyle/>
          <a:p>
            <a:pPr marL="0" lvl="0" indent="0" algn="l" rtl="0">
              <a:spcBef>
                <a:spcPts val="600"/>
              </a:spcBef>
              <a:spcAft>
                <a:spcPts val="0"/>
              </a:spcAft>
              <a:buNone/>
            </a:pPr>
            <a:r>
              <a:rPr lang="en" sz="1800" dirty="0" smtClean="0"/>
              <a:t>Projected annual increase for journal content </a:t>
            </a:r>
          </a:p>
          <a:p>
            <a:pPr marL="0" lvl="0" indent="0" algn="l" rtl="0">
              <a:spcBef>
                <a:spcPts val="600"/>
              </a:spcBef>
              <a:spcAft>
                <a:spcPts val="0"/>
              </a:spcAft>
              <a:buNone/>
            </a:pPr>
            <a:r>
              <a:rPr lang="en" sz="1100" dirty="0" smtClean="0"/>
              <a:t>(Library Journal 2018)</a:t>
            </a:r>
            <a:endParaRPr sz="1100" dirty="0"/>
          </a:p>
        </p:txBody>
      </p:sp>
      <p:sp>
        <p:nvSpPr>
          <p:cNvPr id="936" name="Google Shape;936;p30"/>
          <p:cNvSpPr txBox="1">
            <a:spLocks noGrp="1"/>
          </p:cNvSpPr>
          <p:nvPr>
            <p:ph type="ctrTitle" idx="4294967295"/>
          </p:nvPr>
        </p:nvSpPr>
        <p:spPr>
          <a:xfrm>
            <a:off x="709394" y="3353100"/>
            <a:ext cx="7772400" cy="8949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US" sz="4800" dirty="0" smtClean="0"/>
              <a:t>52.7%</a:t>
            </a:r>
            <a:endParaRPr sz="4800" dirty="0"/>
          </a:p>
        </p:txBody>
      </p:sp>
      <p:sp>
        <p:nvSpPr>
          <p:cNvPr id="937" name="Google Shape;937;p30"/>
          <p:cNvSpPr txBox="1">
            <a:spLocks noGrp="1"/>
          </p:cNvSpPr>
          <p:nvPr>
            <p:ph type="subTitle" idx="4294967295"/>
          </p:nvPr>
        </p:nvSpPr>
        <p:spPr>
          <a:xfrm>
            <a:off x="746271" y="3987603"/>
            <a:ext cx="7772400" cy="463200"/>
          </a:xfrm>
          <a:prstGeom prst="rect">
            <a:avLst/>
          </a:prstGeom>
        </p:spPr>
        <p:txBody>
          <a:bodyPr spcFirstLastPara="1" wrap="square" lIns="91425" tIns="91425" rIns="91425" bIns="91425" anchor="t" anchorCtr="0">
            <a:noAutofit/>
          </a:bodyPr>
          <a:lstStyle/>
          <a:p>
            <a:pPr marL="0" lvl="0" indent="0" algn="l" rtl="0">
              <a:spcBef>
                <a:spcPts val="600"/>
              </a:spcBef>
              <a:spcAft>
                <a:spcPts val="0"/>
              </a:spcAft>
              <a:buNone/>
            </a:pPr>
            <a:r>
              <a:rPr lang="en-US" sz="1800" dirty="0" smtClean="0"/>
              <a:t>Portion of library budget spent on electronic materials at academic institutions. </a:t>
            </a:r>
            <a:r>
              <a:rPr lang="en-US" sz="1200" dirty="0" smtClean="0"/>
              <a:t>(Almanac 2018)</a:t>
            </a:r>
            <a:endParaRPr sz="1200" dirty="0"/>
          </a:p>
        </p:txBody>
      </p:sp>
      <p:sp>
        <p:nvSpPr>
          <p:cNvPr id="938" name="Google Shape;938;p30"/>
          <p:cNvSpPr txBox="1">
            <a:spLocks noGrp="1"/>
          </p:cNvSpPr>
          <p:nvPr>
            <p:ph type="ctrTitle" idx="4294967295"/>
          </p:nvPr>
        </p:nvSpPr>
        <p:spPr>
          <a:xfrm>
            <a:off x="709394" y="2038650"/>
            <a:ext cx="7772400" cy="8949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sz="4800" dirty="0" smtClean="0"/>
              <a:t>3%</a:t>
            </a:r>
            <a:endParaRPr sz="4800" dirty="0"/>
          </a:p>
        </p:txBody>
      </p:sp>
      <p:sp>
        <p:nvSpPr>
          <p:cNvPr id="939" name="Google Shape;939;p30"/>
          <p:cNvSpPr txBox="1">
            <a:spLocks noGrp="1"/>
          </p:cNvSpPr>
          <p:nvPr>
            <p:ph type="subTitle" idx="4294967295"/>
          </p:nvPr>
        </p:nvSpPr>
        <p:spPr>
          <a:xfrm>
            <a:off x="746271" y="2673153"/>
            <a:ext cx="7772400" cy="463200"/>
          </a:xfrm>
          <a:prstGeom prst="rect">
            <a:avLst/>
          </a:prstGeom>
        </p:spPr>
        <p:txBody>
          <a:bodyPr spcFirstLastPara="1" wrap="square" lIns="91425" tIns="91425" rIns="91425" bIns="91425" anchor="t" anchorCtr="0">
            <a:noAutofit/>
          </a:bodyPr>
          <a:lstStyle/>
          <a:p>
            <a:pPr marL="0" lvl="0" indent="0" algn="l" rtl="0">
              <a:spcBef>
                <a:spcPts val="600"/>
              </a:spcBef>
              <a:spcAft>
                <a:spcPts val="0"/>
              </a:spcAft>
              <a:buNone/>
            </a:pPr>
            <a:r>
              <a:rPr lang="en" sz="1800" dirty="0" smtClean="0"/>
              <a:t>5-YR CAGR of Collection Budgets, a significant gap! </a:t>
            </a:r>
          </a:p>
          <a:p>
            <a:pPr marL="0" lvl="0" indent="0" algn="l" rtl="0">
              <a:spcBef>
                <a:spcPts val="600"/>
              </a:spcBef>
              <a:spcAft>
                <a:spcPts val="0"/>
              </a:spcAft>
              <a:buNone/>
            </a:pPr>
            <a:r>
              <a:rPr lang="en" sz="1100" dirty="0" smtClean="0"/>
              <a:t>(Association of Research Libraries 2011-2016)</a:t>
            </a:r>
            <a:endParaRPr sz="1100" dirty="0"/>
          </a:p>
        </p:txBody>
      </p:sp>
      <p:sp>
        <p:nvSpPr>
          <p:cNvPr id="940" name="Google Shape;940;p30"/>
          <p:cNvSpPr txBox="1">
            <a:spLocks noGrp="1"/>
          </p:cNvSpPr>
          <p:nvPr>
            <p:ph type="sldNum" idx="12"/>
          </p:nvPr>
        </p:nvSpPr>
        <p:spPr>
          <a:xfrm>
            <a:off x="8586575" y="-11875"/>
            <a:ext cx="557400" cy="5478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fld id="{00000000-1234-1234-1234-123412341234}" type="slidenum">
              <a:rPr lang="en"/>
              <a:t>5</a:t>
            </a:fld>
            <a:endParaRPr/>
          </a:p>
        </p:txBody>
      </p:sp>
    </p:spTree>
    <p:extLst>
      <p:ext uri="{BB962C8B-B14F-4D97-AF65-F5344CB8AC3E}">
        <p14:creationId xmlns:p14="http://schemas.microsoft.com/office/powerpoint/2010/main" val="109255237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3"/>
          <a:srcRect/>
          <a:stretch>
            <a:fillRect/>
          </a:stretch>
        </a:blipFill>
        <a:effectLst/>
      </p:bgPr>
    </p:bg>
    <p:spTree>
      <p:nvGrpSpPr>
        <p:cNvPr id="1" name="Shape 864"/>
        <p:cNvGrpSpPr/>
        <p:nvPr/>
      </p:nvGrpSpPr>
      <p:grpSpPr>
        <a:xfrm>
          <a:off x="0" y="0"/>
          <a:ext cx="0" cy="0"/>
          <a:chOff x="0" y="0"/>
          <a:chExt cx="0" cy="0"/>
        </a:xfrm>
      </p:grpSpPr>
      <p:sp>
        <p:nvSpPr>
          <p:cNvPr id="865" name="Google Shape;865;p25"/>
          <p:cNvSpPr txBox="1">
            <a:spLocks noGrp="1"/>
          </p:cNvSpPr>
          <p:nvPr>
            <p:ph type="title" idx="4294967295"/>
          </p:nvPr>
        </p:nvSpPr>
        <p:spPr>
          <a:xfrm>
            <a:off x="450740" y="3043632"/>
            <a:ext cx="3371400" cy="1656900"/>
          </a:xfrm>
          <a:prstGeom prst="rect">
            <a:avLst/>
          </a:prstGeom>
          <a:effectLst>
            <a:outerShdw blurRad="57150" dist="19050" dir="5400000" algn="bl" rotWithShape="0">
              <a:srgbClr val="000000">
                <a:alpha val="14000"/>
              </a:srgbClr>
            </a:outerShdw>
          </a:effectLst>
        </p:spPr>
        <p:txBody>
          <a:bodyPr spcFirstLastPara="1" wrap="square" lIns="91425" tIns="91425" rIns="91425" bIns="91425" anchor="b" anchorCtr="0">
            <a:noAutofit/>
          </a:bodyPr>
          <a:lstStyle/>
          <a:p>
            <a:pPr marL="0" lvl="0" indent="0" algn="l" rtl="0">
              <a:spcBef>
                <a:spcPts val="0"/>
              </a:spcBef>
              <a:spcAft>
                <a:spcPts val="0"/>
              </a:spcAft>
              <a:buNone/>
            </a:pPr>
            <a:r>
              <a:rPr lang="en-US" dirty="0" smtClean="0">
                <a:solidFill>
                  <a:srgbClr val="FFFFFF"/>
                </a:solidFill>
                <a:latin typeface="Titillium Web"/>
                <a:ea typeface="Titillium Web"/>
                <a:cs typeface="Titillium Web"/>
                <a:sym typeface="Titillium Web"/>
              </a:rPr>
              <a:t>Today’s Goal</a:t>
            </a:r>
            <a:endParaRPr dirty="0">
              <a:solidFill>
                <a:srgbClr val="FFFFFF"/>
              </a:solidFill>
              <a:latin typeface="Titillium Web"/>
              <a:ea typeface="Titillium Web"/>
              <a:cs typeface="Titillium Web"/>
              <a:sym typeface="Titillium Web"/>
            </a:endParaRPr>
          </a:p>
        </p:txBody>
      </p:sp>
      <p:sp>
        <p:nvSpPr>
          <p:cNvPr id="866" name="Google Shape;866;p25"/>
          <p:cNvSpPr txBox="1">
            <a:spLocks noGrp="1"/>
          </p:cNvSpPr>
          <p:nvPr>
            <p:ph type="sldNum" idx="12"/>
          </p:nvPr>
        </p:nvSpPr>
        <p:spPr>
          <a:xfrm>
            <a:off x="8586575" y="-11875"/>
            <a:ext cx="557400" cy="5478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fld id="{00000000-1234-1234-1234-123412341234}" type="slidenum">
              <a:rPr lang="en"/>
              <a:t>6</a:t>
            </a:fld>
            <a:endParaRPr/>
          </a:p>
        </p:txBody>
      </p:sp>
      <p:sp>
        <p:nvSpPr>
          <p:cNvPr id="3" name="TextBox 2"/>
          <p:cNvSpPr txBox="1"/>
          <p:nvPr/>
        </p:nvSpPr>
        <p:spPr>
          <a:xfrm>
            <a:off x="450740" y="4589366"/>
            <a:ext cx="2909455" cy="307777"/>
          </a:xfrm>
          <a:prstGeom prst="rect">
            <a:avLst/>
          </a:prstGeom>
          <a:noFill/>
        </p:spPr>
        <p:txBody>
          <a:bodyPr wrap="square" rtlCol="0">
            <a:spAutoFit/>
          </a:bodyPr>
          <a:lstStyle/>
          <a:p>
            <a:r>
              <a:rPr lang="en-US" dirty="0">
                <a:solidFill>
                  <a:schemeClr val="bg1"/>
                </a:solidFill>
                <a:latin typeface="Titillium Web ExtraLight" panose="020B0604020202020204" charset="0"/>
              </a:rPr>
              <a:t>Photo Source: https://</a:t>
            </a:r>
            <a:r>
              <a:rPr lang="en-US" dirty="0" smtClean="0">
                <a:solidFill>
                  <a:schemeClr val="bg1"/>
                </a:solidFill>
                <a:latin typeface="Titillium Web ExtraLight" panose="020B0604020202020204" charset="0"/>
              </a:rPr>
              <a:t>flic.kr/p/rnZjv6 </a:t>
            </a:r>
            <a:endParaRPr lang="en-US" dirty="0">
              <a:solidFill>
                <a:schemeClr val="bg1"/>
              </a:solidFill>
              <a:latin typeface="Titillium Web ExtraLight" panose="020B0604020202020204" charset="0"/>
            </a:endParaRPr>
          </a:p>
        </p:txBody>
      </p:sp>
      <p:pic>
        <p:nvPicPr>
          <p:cNvPr id="4" name="Picture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360195" y="4623100"/>
            <a:ext cx="585354" cy="206204"/>
          </a:xfrm>
          <a:prstGeom prst="rect">
            <a:avLst/>
          </a:prstGeom>
        </p:spPr>
      </p:pic>
    </p:spTree>
    <p:extLst>
      <p:ext uri="{BB962C8B-B14F-4D97-AF65-F5344CB8AC3E}">
        <p14:creationId xmlns:p14="http://schemas.microsoft.com/office/powerpoint/2010/main" val="235571609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847"/>
        <p:cNvGrpSpPr/>
        <p:nvPr/>
      </p:nvGrpSpPr>
      <p:grpSpPr>
        <a:xfrm>
          <a:off x="0" y="0"/>
          <a:ext cx="0" cy="0"/>
          <a:chOff x="0" y="0"/>
          <a:chExt cx="0" cy="0"/>
        </a:xfrm>
      </p:grpSpPr>
      <p:sp>
        <p:nvSpPr>
          <p:cNvPr id="848" name="Google Shape;848;p23"/>
          <p:cNvSpPr txBox="1">
            <a:spLocks noGrp="1"/>
          </p:cNvSpPr>
          <p:nvPr>
            <p:ph type="title"/>
          </p:nvPr>
        </p:nvSpPr>
        <p:spPr>
          <a:xfrm>
            <a:off x="739675" y="401250"/>
            <a:ext cx="7686000" cy="8574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dirty="0" smtClean="0"/>
              <a:t>Managing business collections</a:t>
            </a:r>
            <a:endParaRPr dirty="0"/>
          </a:p>
        </p:txBody>
      </p:sp>
      <p:sp>
        <p:nvSpPr>
          <p:cNvPr id="849" name="Google Shape;849;p23"/>
          <p:cNvSpPr txBox="1">
            <a:spLocks noGrp="1"/>
          </p:cNvSpPr>
          <p:nvPr>
            <p:ph type="body" idx="1"/>
          </p:nvPr>
        </p:nvSpPr>
        <p:spPr>
          <a:xfrm>
            <a:off x="739675" y="1235873"/>
            <a:ext cx="2477400" cy="2818200"/>
          </a:xfrm>
          <a:prstGeom prst="rect">
            <a:avLst/>
          </a:prstGeom>
        </p:spPr>
        <p:txBody>
          <a:bodyPr spcFirstLastPara="1" wrap="square" lIns="91425" tIns="91425" rIns="91425" bIns="91425" anchor="t" anchorCtr="0">
            <a:noAutofit/>
          </a:bodyPr>
          <a:lstStyle/>
          <a:p>
            <a:pPr marL="0" lvl="0" indent="0" algn="l" rtl="0">
              <a:spcBef>
                <a:spcPts val="600"/>
              </a:spcBef>
              <a:spcAft>
                <a:spcPts val="0"/>
              </a:spcAft>
              <a:buNone/>
            </a:pPr>
            <a:r>
              <a:rPr lang="en-US" b="1" dirty="0" smtClean="0"/>
              <a:t>I want to…</a:t>
            </a:r>
            <a:endParaRPr b="1" dirty="0"/>
          </a:p>
          <a:p>
            <a:pPr marL="285750" indent="-285750"/>
            <a:r>
              <a:rPr lang="en-US" dirty="0" smtClean="0"/>
              <a:t>V</a:t>
            </a:r>
            <a:r>
              <a:rPr lang="en" dirty="0" smtClean="0"/>
              <a:t>alue resources in context of</a:t>
            </a:r>
          </a:p>
          <a:p>
            <a:pPr marL="742950" lvl="1" indent="-285750"/>
            <a:r>
              <a:rPr lang="en-US" dirty="0" smtClean="0"/>
              <a:t>L</a:t>
            </a:r>
            <a:r>
              <a:rPr lang="en" dirty="0" smtClean="0"/>
              <a:t>ibrary’s collection</a:t>
            </a:r>
          </a:p>
          <a:p>
            <a:pPr marL="742950" lvl="1" indent="-285750"/>
            <a:r>
              <a:rPr lang="en-US" dirty="0" smtClean="0"/>
              <a:t>U</a:t>
            </a:r>
            <a:r>
              <a:rPr lang="en" dirty="0" smtClean="0"/>
              <a:t>ser needs</a:t>
            </a:r>
            <a:endParaRPr dirty="0"/>
          </a:p>
        </p:txBody>
      </p:sp>
      <p:sp>
        <p:nvSpPr>
          <p:cNvPr id="850" name="Google Shape;850;p23"/>
          <p:cNvSpPr txBox="1">
            <a:spLocks noGrp="1"/>
          </p:cNvSpPr>
          <p:nvPr>
            <p:ph type="body" idx="2"/>
          </p:nvPr>
        </p:nvSpPr>
        <p:spPr>
          <a:xfrm>
            <a:off x="3344038" y="1235873"/>
            <a:ext cx="2477400" cy="2818200"/>
          </a:xfrm>
          <a:prstGeom prst="rect">
            <a:avLst/>
          </a:prstGeom>
        </p:spPr>
        <p:txBody>
          <a:bodyPr spcFirstLastPara="1" wrap="square" lIns="91425" tIns="91425" rIns="91425" bIns="91425" anchor="t" anchorCtr="0">
            <a:noAutofit/>
          </a:bodyPr>
          <a:lstStyle/>
          <a:p>
            <a:pPr marL="0" lvl="0" indent="0" algn="l" rtl="0">
              <a:spcBef>
                <a:spcPts val="600"/>
              </a:spcBef>
              <a:spcAft>
                <a:spcPts val="0"/>
              </a:spcAft>
              <a:buNone/>
            </a:pPr>
            <a:r>
              <a:rPr lang="en" b="1" dirty="0" smtClean="0"/>
              <a:t>In order to…</a:t>
            </a:r>
            <a:endParaRPr b="1" dirty="0"/>
          </a:p>
          <a:p>
            <a:pPr marL="285750" indent="-285750"/>
            <a:r>
              <a:rPr lang="en" dirty="0" smtClean="0"/>
              <a:t>Fill gaps </a:t>
            </a:r>
          </a:p>
          <a:p>
            <a:pPr marL="285750" indent="-285750"/>
            <a:r>
              <a:rPr lang="en" dirty="0" smtClean="0"/>
              <a:t>Cancel unused resources</a:t>
            </a:r>
          </a:p>
          <a:p>
            <a:pPr marL="285750" indent="-285750"/>
            <a:r>
              <a:rPr lang="en" dirty="0" smtClean="0"/>
              <a:t>Plan upfront and honest conversations with vendors</a:t>
            </a:r>
            <a:endParaRPr dirty="0"/>
          </a:p>
        </p:txBody>
      </p:sp>
      <p:sp>
        <p:nvSpPr>
          <p:cNvPr id="851" name="Google Shape;851;p23"/>
          <p:cNvSpPr txBox="1">
            <a:spLocks noGrp="1"/>
          </p:cNvSpPr>
          <p:nvPr>
            <p:ph type="body" idx="3"/>
          </p:nvPr>
        </p:nvSpPr>
        <p:spPr>
          <a:xfrm>
            <a:off x="5948402" y="1235873"/>
            <a:ext cx="2477400" cy="2818200"/>
          </a:xfrm>
          <a:prstGeom prst="rect">
            <a:avLst/>
          </a:prstGeom>
        </p:spPr>
        <p:txBody>
          <a:bodyPr spcFirstLastPara="1" wrap="square" lIns="91425" tIns="91425" rIns="91425" bIns="91425" anchor="t" anchorCtr="0">
            <a:noAutofit/>
          </a:bodyPr>
          <a:lstStyle/>
          <a:p>
            <a:pPr marL="0" lvl="0" indent="0" algn="l" rtl="0">
              <a:spcBef>
                <a:spcPts val="600"/>
              </a:spcBef>
              <a:spcAft>
                <a:spcPts val="0"/>
              </a:spcAft>
              <a:buNone/>
            </a:pPr>
            <a:r>
              <a:rPr lang="en" b="1" dirty="0" smtClean="0"/>
              <a:t>I don’t want to…</a:t>
            </a:r>
            <a:endParaRPr b="1" dirty="0"/>
          </a:p>
          <a:p>
            <a:pPr marL="285750" indent="-285750"/>
            <a:r>
              <a:rPr lang="en-US" dirty="0" smtClean="0"/>
              <a:t>Purchase duplicate content</a:t>
            </a:r>
          </a:p>
          <a:p>
            <a:pPr marL="285750" indent="-285750"/>
            <a:r>
              <a:rPr lang="en-US" dirty="0" smtClean="0"/>
              <a:t>Cancel resources that are used</a:t>
            </a:r>
          </a:p>
          <a:p>
            <a:pPr marL="285750" indent="-285750"/>
            <a:r>
              <a:rPr lang="en-US" dirty="0" smtClean="0"/>
              <a:t>Make rushed decisions</a:t>
            </a:r>
          </a:p>
          <a:p>
            <a:pPr marL="285750" indent="-285750"/>
            <a:r>
              <a:rPr lang="en-US" dirty="0" smtClean="0"/>
              <a:t>Buy resources as a one-off</a:t>
            </a:r>
            <a:endParaRPr dirty="0"/>
          </a:p>
          <a:p>
            <a:pPr marL="0" lvl="0" indent="0" algn="l" rtl="0">
              <a:spcBef>
                <a:spcPts val="600"/>
              </a:spcBef>
              <a:spcAft>
                <a:spcPts val="0"/>
              </a:spcAft>
              <a:buNone/>
            </a:pPr>
            <a:endParaRPr dirty="0"/>
          </a:p>
        </p:txBody>
      </p:sp>
      <p:sp>
        <p:nvSpPr>
          <p:cNvPr id="852" name="Google Shape;852;p23"/>
          <p:cNvSpPr txBox="1">
            <a:spLocks noGrp="1"/>
          </p:cNvSpPr>
          <p:nvPr>
            <p:ph type="sldNum" idx="12"/>
          </p:nvPr>
        </p:nvSpPr>
        <p:spPr>
          <a:xfrm>
            <a:off x="8586575" y="-11875"/>
            <a:ext cx="557400" cy="5478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fld id="{00000000-1234-1234-1234-123412341234}" type="slidenum">
              <a:rPr lang="en"/>
              <a:t>7</a:t>
            </a:fld>
            <a:endParaRPr/>
          </a:p>
        </p:txBody>
      </p:sp>
    </p:spTree>
    <p:extLst>
      <p:ext uri="{BB962C8B-B14F-4D97-AF65-F5344CB8AC3E}">
        <p14:creationId xmlns:p14="http://schemas.microsoft.com/office/powerpoint/2010/main" val="199197766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820"/>
        <p:cNvGrpSpPr/>
        <p:nvPr/>
      </p:nvGrpSpPr>
      <p:grpSpPr>
        <a:xfrm>
          <a:off x="0" y="0"/>
          <a:ext cx="0" cy="0"/>
          <a:chOff x="0" y="0"/>
          <a:chExt cx="0" cy="0"/>
        </a:xfrm>
      </p:grpSpPr>
      <p:sp>
        <p:nvSpPr>
          <p:cNvPr id="821" name="Google Shape;821;p21"/>
          <p:cNvSpPr txBox="1">
            <a:spLocks noGrp="1"/>
          </p:cNvSpPr>
          <p:nvPr>
            <p:ph type="ctrTitle" idx="4294967295"/>
          </p:nvPr>
        </p:nvSpPr>
        <p:spPr>
          <a:xfrm>
            <a:off x="641049" y="2240138"/>
            <a:ext cx="5178900" cy="11598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sz="9200" dirty="0" smtClean="0"/>
              <a:t>User Needs</a:t>
            </a:r>
            <a:endParaRPr sz="9200" dirty="0"/>
          </a:p>
        </p:txBody>
      </p:sp>
      <p:sp>
        <p:nvSpPr>
          <p:cNvPr id="822" name="Google Shape;822;p21"/>
          <p:cNvSpPr txBox="1">
            <a:spLocks noGrp="1"/>
          </p:cNvSpPr>
          <p:nvPr>
            <p:ph type="subTitle" idx="4294967295"/>
          </p:nvPr>
        </p:nvSpPr>
        <p:spPr>
          <a:xfrm>
            <a:off x="641049" y="3411552"/>
            <a:ext cx="5178900" cy="784800"/>
          </a:xfrm>
          <a:prstGeom prst="rect">
            <a:avLst/>
          </a:prstGeom>
        </p:spPr>
        <p:txBody>
          <a:bodyPr spcFirstLastPara="1" wrap="square" lIns="91425" tIns="91425" rIns="91425" bIns="91425" anchor="t" anchorCtr="0">
            <a:noAutofit/>
          </a:bodyPr>
          <a:lstStyle/>
          <a:p>
            <a:pPr marL="0" lvl="0" indent="0" algn="l" rtl="0">
              <a:spcBef>
                <a:spcPts val="600"/>
              </a:spcBef>
              <a:spcAft>
                <a:spcPts val="0"/>
              </a:spcAft>
              <a:buNone/>
            </a:pPr>
            <a:r>
              <a:rPr lang="en" sz="1800" dirty="0" smtClean="0"/>
              <a:t>Stakeholder analysis of Faculty &amp; Students</a:t>
            </a:r>
            <a:endParaRPr sz="1800" dirty="0"/>
          </a:p>
        </p:txBody>
      </p:sp>
      <p:sp>
        <p:nvSpPr>
          <p:cNvPr id="835" name="Google Shape;835;p21"/>
          <p:cNvSpPr txBox="1">
            <a:spLocks noGrp="1"/>
          </p:cNvSpPr>
          <p:nvPr>
            <p:ph type="sldNum" idx="12"/>
          </p:nvPr>
        </p:nvSpPr>
        <p:spPr>
          <a:xfrm>
            <a:off x="8586575" y="-11875"/>
            <a:ext cx="557400" cy="5478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fld id="{00000000-1234-1234-1234-123412341234}" type="slidenum">
              <a:rPr lang="en"/>
              <a:t>8</a:t>
            </a:fld>
            <a:endParaRPr/>
          </a:p>
        </p:txBody>
      </p:sp>
      <p:grpSp>
        <p:nvGrpSpPr>
          <p:cNvPr id="20" name="Google Shape;1322;p40"/>
          <p:cNvGrpSpPr/>
          <p:nvPr/>
        </p:nvGrpSpPr>
        <p:grpSpPr>
          <a:xfrm>
            <a:off x="4590619" y="606088"/>
            <a:ext cx="3660752" cy="2528997"/>
            <a:chOff x="3927500" y="301425"/>
            <a:chExt cx="461550" cy="411625"/>
          </a:xfrm>
        </p:grpSpPr>
        <p:sp>
          <p:nvSpPr>
            <p:cNvPr id="21" name="Google Shape;1323;p40"/>
            <p:cNvSpPr/>
            <p:nvPr/>
          </p:nvSpPr>
          <p:spPr>
            <a:xfrm>
              <a:off x="4080925" y="302050"/>
              <a:ext cx="154075" cy="411000"/>
            </a:xfrm>
            <a:custGeom>
              <a:avLst/>
              <a:gdLst/>
              <a:ahLst/>
              <a:cxnLst/>
              <a:rect l="l" t="t" r="r" b="b"/>
              <a:pathLst>
                <a:path w="6163" h="16440" fill="none" extrusionOk="0">
                  <a:moveTo>
                    <a:pt x="6162" y="3118"/>
                  </a:moveTo>
                  <a:lnTo>
                    <a:pt x="0" y="0"/>
                  </a:lnTo>
                  <a:lnTo>
                    <a:pt x="0" y="13322"/>
                  </a:lnTo>
                  <a:lnTo>
                    <a:pt x="6162" y="16440"/>
                  </a:lnTo>
                  <a:lnTo>
                    <a:pt x="6162" y="3118"/>
                  </a:lnTo>
                  <a:close/>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 name="Google Shape;1324;p40"/>
            <p:cNvSpPr/>
            <p:nvPr/>
          </p:nvSpPr>
          <p:spPr>
            <a:xfrm>
              <a:off x="3927500" y="301425"/>
              <a:ext cx="153450" cy="406150"/>
            </a:xfrm>
            <a:custGeom>
              <a:avLst/>
              <a:gdLst/>
              <a:ahLst/>
              <a:cxnLst/>
              <a:rect l="l" t="t" r="r" b="b"/>
              <a:pathLst>
                <a:path w="6138" h="16246" fill="none" extrusionOk="0">
                  <a:moveTo>
                    <a:pt x="6137" y="1"/>
                  </a:moveTo>
                  <a:lnTo>
                    <a:pt x="536" y="2850"/>
                  </a:lnTo>
                  <a:lnTo>
                    <a:pt x="536" y="2850"/>
                  </a:lnTo>
                  <a:lnTo>
                    <a:pt x="414" y="2899"/>
                  </a:lnTo>
                  <a:lnTo>
                    <a:pt x="317" y="2997"/>
                  </a:lnTo>
                  <a:lnTo>
                    <a:pt x="219" y="3094"/>
                  </a:lnTo>
                  <a:lnTo>
                    <a:pt x="146" y="3216"/>
                  </a:lnTo>
                  <a:lnTo>
                    <a:pt x="73" y="3313"/>
                  </a:lnTo>
                  <a:lnTo>
                    <a:pt x="24" y="3435"/>
                  </a:lnTo>
                  <a:lnTo>
                    <a:pt x="0" y="3557"/>
                  </a:lnTo>
                  <a:lnTo>
                    <a:pt x="0" y="3679"/>
                  </a:lnTo>
                  <a:lnTo>
                    <a:pt x="0" y="15880"/>
                  </a:lnTo>
                  <a:lnTo>
                    <a:pt x="0" y="15880"/>
                  </a:lnTo>
                  <a:lnTo>
                    <a:pt x="0" y="16002"/>
                  </a:lnTo>
                  <a:lnTo>
                    <a:pt x="49" y="16075"/>
                  </a:lnTo>
                  <a:lnTo>
                    <a:pt x="97" y="16148"/>
                  </a:lnTo>
                  <a:lnTo>
                    <a:pt x="170" y="16197"/>
                  </a:lnTo>
                  <a:lnTo>
                    <a:pt x="244" y="16221"/>
                  </a:lnTo>
                  <a:lnTo>
                    <a:pt x="341" y="16246"/>
                  </a:lnTo>
                  <a:lnTo>
                    <a:pt x="463" y="16221"/>
                  </a:lnTo>
                  <a:lnTo>
                    <a:pt x="560" y="16173"/>
                  </a:lnTo>
                  <a:lnTo>
                    <a:pt x="6137" y="13323"/>
                  </a:lnTo>
                  <a:lnTo>
                    <a:pt x="6137" y="1"/>
                  </a:lnTo>
                  <a:close/>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 name="Google Shape;1325;p40"/>
            <p:cNvSpPr/>
            <p:nvPr/>
          </p:nvSpPr>
          <p:spPr>
            <a:xfrm>
              <a:off x="4234975" y="306925"/>
              <a:ext cx="154075" cy="405525"/>
            </a:xfrm>
            <a:custGeom>
              <a:avLst/>
              <a:gdLst/>
              <a:ahLst/>
              <a:cxnLst/>
              <a:rect l="l" t="t" r="r" b="b"/>
              <a:pathLst>
                <a:path w="6163" h="16221" fill="none" extrusionOk="0">
                  <a:moveTo>
                    <a:pt x="5578" y="49"/>
                  </a:moveTo>
                  <a:lnTo>
                    <a:pt x="0" y="2898"/>
                  </a:lnTo>
                  <a:lnTo>
                    <a:pt x="0" y="16221"/>
                  </a:lnTo>
                  <a:lnTo>
                    <a:pt x="5626" y="13371"/>
                  </a:lnTo>
                  <a:lnTo>
                    <a:pt x="5626" y="13371"/>
                  </a:lnTo>
                  <a:lnTo>
                    <a:pt x="5724" y="13322"/>
                  </a:lnTo>
                  <a:lnTo>
                    <a:pt x="5845" y="13225"/>
                  </a:lnTo>
                  <a:lnTo>
                    <a:pt x="5918" y="13127"/>
                  </a:lnTo>
                  <a:lnTo>
                    <a:pt x="6016" y="13030"/>
                  </a:lnTo>
                  <a:lnTo>
                    <a:pt x="6065" y="12908"/>
                  </a:lnTo>
                  <a:lnTo>
                    <a:pt x="6113" y="12786"/>
                  </a:lnTo>
                  <a:lnTo>
                    <a:pt x="6138" y="12665"/>
                  </a:lnTo>
                  <a:lnTo>
                    <a:pt x="6162" y="12543"/>
                  </a:lnTo>
                  <a:lnTo>
                    <a:pt x="6162" y="341"/>
                  </a:lnTo>
                  <a:lnTo>
                    <a:pt x="6162" y="341"/>
                  </a:lnTo>
                  <a:lnTo>
                    <a:pt x="6138" y="219"/>
                  </a:lnTo>
                  <a:lnTo>
                    <a:pt x="6113" y="146"/>
                  </a:lnTo>
                  <a:lnTo>
                    <a:pt x="6065" y="73"/>
                  </a:lnTo>
                  <a:lnTo>
                    <a:pt x="5992" y="24"/>
                  </a:lnTo>
                  <a:lnTo>
                    <a:pt x="5894" y="0"/>
                  </a:lnTo>
                  <a:lnTo>
                    <a:pt x="5797" y="0"/>
                  </a:lnTo>
                  <a:lnTo>
                    <a:pt x="5699" y="0"/>
                  </a:lnTo>
                  <a:lnTo>
                    <a:pt x="5578" y="49"/>
                  </a:lnTo>
                  <a:lnTo>
                    <a:pt x="5578" y="49"/>
                  </a:lnTo>
                  <a:close/>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 name="Google Shape;1326;p40"/>
            <p:cNvSpPr/>
            <p:nvPr/>
          </p:nvSpPr>
          <p:spPr>
            <a:xfrm>
              <a:off x="4295850" y="442075"/>
              <a:ext cx="46300" cy="26225"/>
            </a:xfrm>
            <a:custGeom>
              <a:avLst/>
              <a:gdLst/>
              <a:ahLst/>
              <a:cxnLst/>
              <a:rect l="l" t="t" r="r" b="b"/>
              <a:pathLst>
                <a:path w="1852" h="1049" fill="none" extrusionOk="0">
                  <a:moveTo>
                    <a:pt x="1" y="1"/>
                  </a:moveTo>
                  <a:lnTo>
                    <a:pt x="1852" y="1048"/>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 name="Google Shape;1327;p40"/>
            <p:cNvSpPr/>
            <p:nvPr/>
          </p:nvSpPr>
          <p:spPr>
            <a:xfrm>
              <a:off x="4296475" y="415900"/>
              <a:ext cx="45075" cy="78575"/>
            </a:xfrm>
            <a:custGeom>
              <a:avLst/>
              <a:gdLst/>
              <a:ahLst/>
              <a:cxnLst/>
              <a:rect l="l" t="t" r="r" b="b"/>
              <a:pathLst>
                <a:path w="1803" h="3143" fill="none" extrusionOk="0">
                  <a:moveTo>
                    <a:pt x="1802" y="1"/>
                  </a:moveTo>
                  <a:lnTo>
                    <a:pt x="0" y="3142"/>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 name="Google Shape;1328;p40"/>
            <p:cNvSpPr/>
            <p:nvPr/>
          </p:nvSpPr>
          <p:spPr>
            <a:xfrm>
              <a:off x="3968275" y="590050"/>
              <a:ext cx="25" cy="6100"/>
            </a:xfrm>
            <a:custGeom>
              <a:avLst/>
              <a:gdLst/>
              <a:ahLst/>
              <a:cxnLst/>
              <a:rect l="l" t="t" r="r" b="b"/>
              <a:pathLst>
                <a:path w="1" h="244" fill="none" extrusionOk="0">
                  <a:moveTo>
                    <a:pt x="1" y="244"/>
                  </a:moveTo>
                  <a:lnTo>
                    <a:pt x="1" y="244"/>
                  </a:lnTo>
                  <a:lnTo>
                    <a:pt x="1" y="0"/>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 name="Google Shape;1329;p40"/>
            <p:cNvSpPr/>
            <p:nvPr/>
          </p:nvSpPr>
          <p:spPr>
            <a:xfrm>
              <a:off x="3970725" y="558375"/>
              <a:ext cx="1850" cy="12200"/>
            </a:xfrm>
            <a:custGeom>
              <a:avLst/>
              <a:gdLst/>
              <a:ahLst/>
              <a:cxnLst/>
              <a:rect l="l" t="t" r="r" b="b"/>
              <a:pathLst>
                <a:path w="74" h="488" fill="none" extrusionOk="0">
                  <a:moveTo>
                    <a:pt x="0" y="488"/>
                  </a:moveTo>
                  <a:lnTo>
                    <a:pt x="73" y="1"/>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 name="Google Shape;1330;p40"/>
            <p:cNvSpPr/>
            <p:nvPr/>
          </p:nvSpPr>
          <p:spPr>
            <a:xfrm>
              <a:off x="3976200" y="527325"/>
              <a:ext cx="3675" cy="12200"/>
            </a:xfrm>
            <a:custGeom>
              <a:avLst/>
              <a:gdLst/>
              <a:ahLst/>
              <a:cxnLst/>
              <a:rect l="l" t="t" r="r" b="b"/>
              <a:pathLst>
                <a:path w="147" h="488" fill="none" extrusionOk="0">
                  <a:moveTo>
                    <a:pt x="0" y="488"/>
                  </a:moveTo>
                  <a:lnTo>
                    <a:pt x="98" y="147"/>
                  </a:lnTo>
                  <a:lnTo>
                    <a:pt x="147" y="1"/>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 name="Google Shape;1331;p40"/>
            <p:cNvSpPr/>
            <p:nvPr/>
          </p:nvSpPr>
          <p:spPr>
            <a:xfrm>
              <a:off x="3985950" y="498100"/>
              <a:ext cx="4875" cy="10975"/>
            </a:xfrm>
            <a:custGeom>
              <a:avLst/>
              <a:gdLst/>
              <a:ahLst/>
              <a:cxnLst/>
              <a:rect l="l" t="t" r="r" b="b"/>
              <a:pathLst>
                <a:path w="195" h="439" fill="none" extrusionOk="0">
                  <a:moveTo>
                    <a:pt x="0" y="439"/>
                  </a:moveTo>
                  <a:lnTo>
                    <a:pt x="195" y="25"/>
                  </a:lnTo>
                  <a:lnTo>
                    <a:pt x="195" y="1"/>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 name="Google Shape;1332;p40"/>
            <p:cNvSpPr/>
            <p:nvPr/>
          </p:nvSpPr>
          <p:spPr>
            <a:xfrm>
              <a:off x="4000550" y="471300"/>
              <a:ext cx="7325" cy="9775"/>
            </a:xfrm>
            <a:custGeom>
              <a:avLst/>
              <a:gdLst/>
              <a:ahLst/>
              <a:cxnLst/>
              <a:rect l="l" t="t" r="r" b="b"/>
              <a:pathLst>
                <a:path w="293" h="391" fill="none" extrusionOk="0">
                  <a:moveTo>
                    <a:pt x="1" y="391"/>
                  </a:moveTo>
                  <a:lnTo>
                    <a:pt x="74" y="269"/>
                  </a:lnTo>
                  <a:lnTo>
                    <a:pt x="293" y="1"/>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 name="Google Shape;1333;p40"/>
            <p:cNvSpPr/>
            <p:nvPr/>
          </p:nvSpPr>
          <p:spPr>
            <a:xfrm>
              <a:off x="4021250" y="450600"/>
              <a:ext cx="10375" cy="6725"/>
            </a:xfrm>
            <a:custGeom>
              <a:avLst/>
              <a:gdLst/>
              <a:ahLst/>
              <a:cxnLst/>
              <a:rect l="l" t="t" r="r" b="b"/>
              <a:pathLst>
                <a:path w="415" h="269" fill="none" extrusionOk="0">
                  <a:moveTo>
                    <a:pt x="1" y="269"/>
                  </a:moveTo>
                  <a:lnTo>
                    <a:pt x="25" y="244"/>
                  </a:lnTo>
                  <a:lnTo>
                    <a:pt x="220" y="123"/>
                  </a:lnTo>
                  <a:lnTo>
                    <a:pt x="415" y="1"/>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 name="Google Shape;1334;p40"/>
            <p:cNvSpPr/>
            <p:nvPr/>
          </p:nvSpPr>
          <p:spPr>
            <a:xfrm>
              <a:off x="4049250" y="440250"/>
              <a:ext cx="11600" cy="2475"/>
            </a:xfrm>
            <a:custGeom>
              <a:avLst/>
              <a:gdLst/>
              <a:ahLst/>
              <a:cxnLst/>
              <a:rect l="l" t="t" r="r" b="b"/>
              <a:pathLst>
                <a:path w="464" h="99" fill="none" extrusionOk="0">
                  <a:moveTo>
                    <a:pt x="1" y="98"/>
                  </a:moveTo>
                  <a:lnTo>
                    <a:pt x="220" y="50"/>
                  </a:lnTo>
                  <a:lnTo>
                    <a:pt x="464" y="1"/>
                  </a:lnTo>
                  <a:lnTo>
                    <a:pt x="464" y="1"/>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 name="Google Shape;1335;p40"/>
            <p:cNvSpPr/>
            <p:nvPr/>
          </p:nvSpPr>
          <p:spPr>
            <a:xfrm>
              <a:off x="4080325" y="439650"/>
              <a:ext cx="12200" cy="1850"/>
            </a:xfrm>
            <a:custGeom>
              <a:avLst/>
              <a:gdLst/>
              <a:ahLst/>
              <a:cxnLst/>
              <a:rect l="l" t="t" r="r" b="b"/>
              <a:pathLst>
                <a:path w="488" h="74" fill="none" extrusionOk="0">
                  <a:moveTo>
                    <a:pt x="0" y="0"/>
                  </a:moveTo>
                  <a:lnTo>
                    <a:pt x="146" y="0"/>
                  </a:lnTo>
                  <a:lnTo>
                    <a:pt x="463" y="74"/>
                  </a:lnTo>
                  <a:lnTo>
                    <a:pt x="487" y="74"/>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 name="Google Shape;1336;p40"/>
            <p:cNvSpPr/>
            <p:nvPr/>
          </p:nvSpPr>
          <p:spPr>
            <a:xfrm>
              <a:off x="4110150" y="450000"/>
              <a:ext cx="9150" cy="7950"/>
            </a:xfrm>
            <a:custGeom>
              <a:avLst/>
              <a:gdLst/>
              <a:ahLst/>
              <a:cxnLst/>
              <a:rect l="l" t="t" r="r" b="b"/>
              <a:pathLst>
                <a:path w="366" h="318" fill="none" extrusionOk="0">
                  <a:moveTo>
                    <a:pt x="0" y="1"/>
                  </a:moveTo>
                  <a:lnTo>
                    <a:pt x="98" y="74"/>
                  </a:lnTo>
                  <a:lnTo>
                    <a:pt x="317" y="268"/>
                  </a:lnTo>
                  <a:lnTo>
                    <a:pt x="366" y="317"/>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 name="Google Shape;1337;p40"/>
            <p:cNvSpPr/>
            <p:nvPr/>
          </p:nvSpPr>
          <p:spPr>
            <a:xfrm>
              <a:off x="4130250" y="473750"/>
              <a:ext cx="4900" cy="10975"/>
            </a:xfrm>
            <a:custGeom>
              <a:avLst/>
              <a:gdLst/>
              <a:ahLst/>
              <a:cxnLst/>
              <a:rect l="l" t="t" r="r" b="b"/>
              <a:pathLst>
                <a:path w="196" h="439" fill="none" extrusionOk="0">
                  <a:moveTo>
                    <a:pt x="0" y="0"/>
                  </a:moveTo>
                  <a:lnTo>
                    <a:pt x="25" y="73"/>
                  </a:lnTo>
                  <a:lnTo>
                    <a:pt x="171" y="366"/>
                  </a:lnTo>
                  <a:lnTo>
                    <a:pt x="195" y="439"/>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 name="Google Shape;1338;p40"/>
            <p:cNvSpPr/>
            <p:nvPr/>
          </p:nvSpPr>
          <p:spPr>
            <a:xfrm>
              <a:off x="4141800" y="502975"/>
              <a:ext cx="3700" cy="11600"/>
            </a:xfrm>
            <a:custGeom>
              <a:avLst/>
              <a:gdLst/>
              <a:ahLst/>
              <a:cxnLst/>
              <a:rect l="l" t="t" r="r" b="b"/>
              <a:pathLst>
                <a:path w="148" h="464" fill="none" extrusionOk="0">
                  <a:moveTo>
                    <a:pt x="1" y="0"/>
                  </a:moveTo>
                  <a:lnTo>
                    <a:pt x="147" y="463"/>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1339;p40"/>
            <p:cNvSpPr/>
            <p:nvPr/>
          </p:nvSpPr>
          <p:spPr>
            <a:xfrm>
              <a:off x="4150950" y="533425"/>
              <a:ext cx="3675" cy="11575"/>
            </a:xfrm>
            <a:custGeom>
              <a:avLst/>
              <a:gdLst/>
              <a:ahLst/>
              <a:cxnLst/>
              <a:rect l="l" t="t" r="r" b="b"/>
              <a:pathLst>
                <a:path w="147" h="463" fill="none" extrusionOk="0">
                  <a:moveTo>
                    <a:pt x="0" y="0"/>
                  </a:moveTo>
                  <a:lnTo>
                    <a:pt x="146" y="463"/>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 name="Google Shape;1340;p40"/>
            <p:cNvSpPr/>
            <p:nvPr/>
          </p:nvSpPr>
          <p:spPr>
            <a:xfrm>
              <a:off x="4160675" y="563850"/>
              <a:ext cx="4900" cy="11000"/>
            </a:xfrm>
            <a:custGeom>
              <a:avLst/>
              <a:gdLst/>
              <a:ahLst/>
              <a:cxnLst/>
              <a:rect l="l" t="t" r="r" b="b"/>
              <a:pathLst>
                <a:path w="196" h="440" fill="none" extrusionOk="0">
                  <a:moveTo>
                    <a:pt x="1" y="1"/>
                  </a:moveTo>
                  <a:lnTo>
                    <a:pt x="50" y="123"/>
                  </a:lnTo>
                  <a:lnTo>
                    <a:pt x="196" y="415"/>
                  </a:lnTo>
                  <a:lnTo>
                    <a:pt x="196" y="439"/>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 name="Google Shape;1341;p40"/>
            <p:cNvSpPr/>
            <p:nvPr/>
          </p:nvSpPr>
          <p:spPr>
            <a:xfrm>
              <a:off x="4175300" y="591875"/>
              <a:ext cx="7325" cy="9150"/>
            </a:xfrm>
            <a:custGeom>
              <a:avLst/>
              <a:gdLst/>
              <a:ahLst/>
              <a:cxnLst/>
              <a:rect l="l" t="t" r="r" b="b"/>
              <a:pathLst>
                <a:path w="293" h="366" fill="none" extrusionOk="0">
                  <a:moveTo>
                    <a:pt x="0" y="0"/>
                  </a:moveTo>
                  <a:lnTo>
                    <a:pt x="98" y="146"/>
                  </a:lnTo>
                  <a:lnTo>
                    <a:pt x="293" y="366"/>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 name="Google Shape;1342;p40"/>
            <p:cNvSpPr/>
            <p:nvPr/>
          </p:nvSpPr>
          <p:spPr>
            <a:xfrm>
              <a:off x="4198425" y="613175"/>
              <a:ext cx="11000" cy="4900"/>
            </a:xfrm>
            <a:custGeom>
              <a:avLst/>
              <a:gdLst/>
              <a:ahLst/>
              <a:cxnLst/>
              <a:rect l="l" t="t" r="r" b="b"/>
              <a:pathLst>
                <a:path w="440" h="196" fill="none" extrusionOk="0">
                  <a:moveTo>
                    <a:pt x="1" y="1"/>
                  </a:moveTo>
                  <a:lnTo>
                    <a:pt x="171" y="98"/>
                  </a:lnTo>
                  <a:lnTo>
                    <a:pt x="439" y="195"/>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 name="Google Shape;1343;p40"/>
            <p:cNvSpPr/>
            <p:nvPr/>
          </p:nvSpPr>
          <p:spPr>
            <a:xfrm>
              <a:off x="4228275" y="621100"/>
              <a:ext cx="12200" cy="625"/>
            </a:xfrm>
            <a:custGeom>
              <a:avLst/>
              <a:gdLst/>
              <a:ahLst/>
              <a:cxnLst/>
              <a:rect l="l" t="t" r="r" b="b"/>
              <a:pathLst>
                <a:path w="488" h="25" fill="none" extrusionOk="0">
                  <a:moveTo>
                    <a:pt x="0" y="0"/>
                  </a:moveTo>
                  <a:lnTo>
                    <a:pt x="49" y="25"/>
                  </a:lnTo>
                  <a:lnTo>
                    <a:pt x="487" y="0"/>
                  </a:lnTo>
                  <a:lnTo>
                    <a:pt x="487" y="0"/>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 name="Google Shape;1344;p40"/>
            <p:cNvSpPr/>
            <p:nvPr/>
          </p:nvSpPr>
          <p:spPr>
            <a:xfrm>
              <a:off x="4259925" y="616225"/>
              <a:ext cx="11600" cy="3075"/>
            </a:xfrm>
            <a:custGeom>
              <a:avLst/>
              <a:gdLst/>
              <a:ahLst/>
              <a:cxnLst/>
              <a:rect l="l" t="t" r="r" b="b"/>
              <a:pathLst>
                <a:path w="464" h="123" fill="none" extrusionOk="0">
                  <a:moveTo>
                    <a:pt x="1" y="122"/>
                  </a:moveTo>
                  <a:lnTo>
                    <a:pt x="196" y="73"/>
                  </a:lnTo>
                  <a:lnTo>
                    <a:pt x="464" y="0"/>
                  </a:lnTo>
                  <a:lnTo>
                    <a:pt x="464" y="0"/>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 name="Google Shape;1345;p40"/>
            <p:cNvSpPr/>
            <p:nvPr/>
          </p:nvSpPr>
          <p:spPr>
            <a:xfrm>
              <a:off x="4289775" y="602225"/>
              <a:ext cx="10375" cy="6725"/>
            </a:xfrm>
            <a:custGeom>
              <a:avLst/>
              <a:gdLst/>
              <a:ahLst/>
              <a:cxnLst/>
              <a:rect l="l" t="t" r="r" b="b"/>
              <a:pathLst>
                <a:path w="415" h="269" fill="none" extrusionOk="0">
                  <a:moveTo>
                    <a:pt x="0" y="268"/>
                  </a:moveTo>
                  <a:lnTo>
                    <a:pt x="195" y="146"/>
                  </a:lnTo>
                  <a:lnTo>
                    <a:pt x="390" y="0"/>
                  </a:lnTo>
                  <a:lnTo>
                    <a:pt x="414" y="0"/>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 name="Google Shape;1346;p40"/>
            <p:cNvSpPr/>
            <p:nvPr/>
          </p:nvSpPr>
          <p:spPr>
            <a:xfrm>
              <a:off x="4313525" y="577875"/>
              <a:ext cx="6100" cy="10375"/>
            </a:xfrm>
            <a:custGeom>
              <a:avLst/>
              <a:gdLst/>
              <a:ahLst/>
              <a:cxnLst/>
              <a:rect l="l" t="t" r="r" b="b"/>
              <a:pathLst>
                <a:path w="244" h="415" fill="none" extrusionOk="0">
                  <a:moveTo>
                    <a:pt x="0" y="414"/>
                  </a:moveTo>
                  <a:lnTo>
                    <a:pt x="24" y="365"/>
                  </a:lnTo>
                  <a:lnTo>
                    <a:pt x="146" y="195"/>
                  </a:lnTo>
                  <a:lnTo>
                    <a:pt x="244" y="0"/>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 name="Google Shape;1347;p40"/>
            <p:cNvSpPr/>
            <p:nvPr/>
          </p:nvSpPr>
          <p:spPr>
            <a:xfrm>
              <a:off x="4326300" y="547425"/>
              <a:ext cx="2450" cy="12200"/>
            </a:xfrm>
            <a:custGeom>
              <a:avLst/>
              <a:gdLst/>
              <a:ahLst/>
              <a:cxnLst/>
              <a:rect l="l" t="t" r="r" b="b"/>
              <a:pathLst>
                <a:path w="98" h="488" fill="none" extrusionOk="0">
                  <a:moveTo>
                    <a:pt x="0" y="487"/>
                  </a:moveTo>
                  <a:lnTo>
                    <a:pt x="49" y="293"/>
                  </a:lnTo>
                  <a:lnTo>
                    <a:pt x="98" y="0"/>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 name="Google Shape;1348;p40"/>
            <p:cNvSpPr/>
            <p:nvPr/>
          </p:nvSpPr>
          <p:spPr>
            <a:xfrm>
              <a:off x="4329350" y="515750"/>
              <a:ext cx="625" cy="12200"/>
            </a:xfrm>
            <a:custGeom>
              <a:avLst/>
              <a:gdLst/>
              <a:ahLst/>
              <a:cxnLst/>
              <a:rect l="l" t="t" r="r" b="b"/>
              <a:pathLst>
                <a:path w="25" h="488" fill="none" extrusionOk="0">
                  <a:moveTo>
                    <a:pt x="25" y="488"/>
                  </a:moveTo>
                  <a:lnTo>
                    <a:pt x="25" y="464"/>
                  </a:lnTo>
                  <a:lnTo>
                    <a:pt x="25" y="123"/>
                  </a:lnTo>
                  <a:lnTo>
                    <a:pt x="0" y="1"/>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 name="Google Shape;1349;p40"/>
            <p:cNvSpPr/>
            <p:nvPr/>
          </p:nvSpPr>
          <p:spPr>
            <a:xfrm>
              <a:off x="4325075" y="488975"/>
              <a:ext cx="1250" cy="6100"/>
            </a:xfrm>
            <a:custGeom>
              <a:avLst/>
              <a:gdLst/>
              <a:ahLst/>
              <a:cxnLst/>
              <a:rect l="l" t="t" r="r" b="b"/>
              <a:pathLst>
                <a:path w="50" h="244" fill="none" extrusionOk="0">
                  <a:moveTo>
                    <a:pt x="49" y="244"/>
                  </a:moveTo>
                  <a:lnTo>
                    <a:pt x="49" y="244"/>
                  </a:lnTo>
                  <a:lnTo>
                    <a:pt x="1" y="0"/>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extLst>
      <p:ext uri="{BB962C8B-B14F-4D97-AF65-F5344CB8AC3E}">
        <p14:creationId xmlns:p14="http://schemas.microsoft.com/office/powerpoint/2010/main" val="380464769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959"/>
        <p:cNvGrpSpPr/>
        <p:nvPr/>
      </p:nvGrpSpPr>
      <p:grpSpPr>
        <a:xfrm>
          <a:off x="0" y="0"/>
          <a:ext cx="0" cy="0"/>
          <a:chOff x="0" y="0"/>
          <a:chExt cx="0" cy="0"/>
        </a:xfrm>
      </p:grpSpPr>
      <p:sp>
        <p:nvSpPr>
          <p:cNvPr id="960" name="Google Shape;960;p32"/>
          <p:cNvSpPr txBox="1">
            <a:spLocks noGrp="1"/>
          </p:cNvSpPr>
          <p:nvPr>
            <p:ph type="title"/>
          </p:nvPr>
        </p:nvSpPr>
        <p:spPr>
          <a:xfrm>
            <a:off x="739675" y="401250"/>
            <a:ext cx="7686000" cy="8574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dirty="0" smtClean="0"/>
              <a:t>Key Metrics</a:t>
            </a:r>
            <a:endParaRPr dirty="0"/>
          </a:p>
        </p:txBody>
      </p:sp>
      <p:sp>
        <p:nvSpPr>
          <p:cNvPr id="961" name="Google Shape;961;p32"/>
          <p:cNvSpPr txBox="1">
            <a:spLocks noGrp="1"/>
          </p:cNvSpPr>
          <p:nvPr>
            <p:ph type="body" idx="1"/>
          </p:nvPr>
        </p:nvSpPr>
        <p:spPr>
          <a:xfrm>
            <a:off x="739675" y="1235874"/>
            <a:ext cx="2477400" cy="1367400"/>
          </a:xfrm>
          <a:prstGeom prst="rect">
            <a:avLst/>
          </a:prstGeom>
        </p:spPr>
        <p:txBody>
          <a:bodyPr spcFirstLastPara="1" wrap="square" lIns="91425" tIns="91425" rIns="91425" bIns="91425" anchor="t" anchorCtr="0">
            <a:noAutofit/>
          </a:bodyPr>
          <a:lstStyle/>
          <a:p>
            <a:pPr marL="0" lvl="0" indent="0" algn="l" rtl="0">
              <a:spcBef>
                <a:spcPts val="600"/>
              </a:spcBef>
              <a:spcAft>
                <a:spcPts val="0"/>
              </a:spcAft>
              <a:buNone/>
            </a:pPr>
            <a:r>
              <a:rPr lang="en-US" b="1" dirty="0" smtClean="0"/>
              <a:t>Price History</a:t>
            </a:r>
            <a:endParaRPr b="1" dirty="0"/>
          </a:p>
          <a:p>
            <a:pPr marL="0" lvl="0" indent="0" algn="l" rtl="0">
              <a:spcBef>
                <a:spcPts val="600"/>
              </a:spcBef>
              <a:spcAft>
                <a:spcPts val="0"/>
              </a:spcAft>
              <a:buNone/>
            </a:pPr>
            <a:r>
              <a:rPr lang="en" sz="1200" dirty="0" smtClean="0"/>
              <a:t>Determine the average price increase over a 3 and 5 year interval. (Note 5 years requires 6 years of data to calculate average 5 year increase)</a:t>
            </a:r>
            <a:endParaRPr sz="1200" dirty="0"/>
          </a:p>
        </p:txBody>
      </p:sp>
      <p:sp>
        <p:nvSpPr>
          <p:cNvPr id="962" name="Google Shape;962;p32"/>
          <p:cNvSpPr txBox="1">
            <a:spLocks noGrp="1"/>
          </p:cNvSpPr>
          <p:nvPr>
            <p:ph type="body" idx="2"/>
          </p:nvPr>
        </p:nvSpPr>
        <p:spPr>
          <a:xfrm>
            <a:off x="3344038" y="1235874"/>
            <a:ext cx="2477400" cy="1367400"/>
          </a:xfrm>
          <a:prstGeom prst="rect">
            <a:avLst/>
          </a:prstGeom>
        </p:spPr>
        <p:txBody>
          <a:bodyPr spcFirstLastPara="1" wrap="square" lIns="91425" tIns="91425" rIns="91425" bIns="91425" anchor="t" anchorCtr="0">
            <a:noAutofit/>
          </a:bodyPr>
          <a:lstStyle/>
          <a:p>
            <a:pPr marL="0" lvl="0" indent="0" algn="l" rtl="0">
              <a:spcBef>
                <a:spcPts val="600"/>
              </a:spcBef>
              <a:spcAft>
                <a:spcPts val="0"/>
              </a:spcAft>
              <a:buNone/>
            </a:pPr>
            <a:r>
              <a:rPr lang="en-US" b="1" dirty="0" smtClean="0"/>
              <a:t>$/Use</a:t>
            </a:r>
            <a:endParaRPr b="1" dirty="0"/>
          </a:p>
          <a:p>
            <a:pPr marL="0" lvl="0" indent="0" algn="l" rtl="0">
              <a:spcBef>
                <a:spcPts val="600"/>
              </a:spcBef>
              <a:spcAft>
                <a:spcPts val="0"/>
              </a:spcAft>
              <a:buNone/>
            </a:pPr>
            <a:r>
              <a:rPr lang="en" sz="1200" dirty="0" smtClean="0"/>
              <a:t>Attempts to create a quantitative value. However, on its own using this metric can be problematic. </a:t>
            </a:r>
            <a:r>
              <a:rPr lang="en" sz="1200" smtClean="0"/>
              <a:t>Another possible metric $/Citation.</a:t>
            </a:r>
            <a:endParaRPr sz="1200" dirty="0"/>
          </a:p>
        </p:txBody>
      </p:sp>
      <p:sp>
        <p:nvSpPr>
          <p:cNvPr id="963" name="Google Shape;963;p32"/>
          <p:cNvSpPr txBox="1">
            <a:spLocks noGrp="1"/>
          </p:cNvSpPr>
          <p:nvPr>
            <p:ph type="body" idx="3"/>
          </p:nvPr>
        </p:nvSpPr>
        <p:spPr>
          <a:xfrm>
            <a:off x="5948401" y="1235874"/>
            <a:ext cx="2477400" cy="1367400"/>
          </a:xfrm>
          <a:prstGeom prst="rect">
            <a:avLst/>
          </a:prstGeom>
        </p:spPr>
        <p:txBody>
          <a:bodyPr spcFirstLastPara="1" wrap="square" lIns="91425" tIns="91425" rIns="91425" bIns="91425" anchor="t" anchorCtr="0">
            <a:noAutofit/>
          </a:bodyPr>
          <a:lstStyle/>
          <a:p>
            <a:pPr marL="0" lvl="0" indent="0" algn="l" rtl="0">
              <a:spcBef>
                <a:spcPts val="600"/>
              </a:spcBef>
              <a:spcAft>
                <a:spcPts val="0"/>
              </a:spcAft>
              <a:buNone/>
            </a:pPr>
            <a:r>
              <a:rPr lang="en" b="1" dirty="0" smtClean="0"/>
              <a:t>Content Coverage</a:t>
            </a:r>
            <a:endParaRPr b="1" dirty="0"/>
          </a:p>
          <a:p>
            <a:pPr marL="0" lvl="0" indent="0" algn="l" rtl="0">
              <a:spcBef>
                <a:spcPts val="600"/>
              </a:spcBef>
              <a:spcAft>
                <a:spcPts val="0"/>
              </a:spcAft>
              <a:buNone/>
            </a:pPr>
            <a:r>
              <a:rPr lang="en-US" sz="1200" dirty="0" smtClean="0"/>
              <a:t>Map content, look for areas of duplication with competitive resources (including similar content), unique content.</a:t>
            </a:r>
            <a:endParaRPr sz="1200" dirty="0"/>
          </a:p>
          <a:p>
            <a:pPr marL="0" lvl="0" indent="0" algn="l" rtl="0">
              <a:spcBef>
                <a:spcPts val="600"/>
              </a:spcBef>
              <a:spcAft>
                <a:spcPts val="0"/>
              </a:spcAft>
              <a:buNone/>
            </a:pPr>
            <a:endParaRPr sz="1200" dirty="0"/>
          </a:p>
        </p:txBody>
      </p:sp>
      <p:sp>
        <p:nvSpPr>
          <p:cNvPr id="964" name="Google Shape;964;p32"/>
          <p:cNvSpPr txBox="1">
            <a:spLocks noGrp="1"/>
          </p:cNvSpPr>
          <p:nvPr>
            <p:ph type="sldNum" idx="12"/>
          </p:nvPr>
        </p:nvSpPr>
        <p:spPr>
          <a:xfrm>
            <a:off x="8586575" y="-11875"/>
            <a:ext cx="557400" cy="5478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fld id="{00000000-1234-1234-1234-123412341234}" type="slidenum">
              <a:rPr lang="en"/>
              <a:t>9</a:t>
            </a:fld>
            <a:endParaRPr/>
          </a:p>
        </p:txBody>
      </p:sp>
      <p:sp>
        <p:nvSpPr>
          <p:cNvPr id="965" name="Google Shape;965;p32"/>
          <p:cNvSpPr txBox="1">
            <a:spLocks noGrp="1"/>
          </p:cNvSpPr>
          <p:nvPr>
            <p:ph type="body" idx="1"/>
          </p:nvPr>
        </p:nvSpPr>
        <p:spPr>
          <a:xfrm>
            <a:off x="739675" y="2583880"/>
            <a:ext cx="2477400" cy="1367400"/>
          </a:xfrm>
          <a:prstGeom prst="rect">
            <a:avLst/>
          </a:prstGeom>
        </p:spPr>
        <p:txBody>
          <a:bodyPr spcFirstLastPara="1" wrap="square" lIns="91425" tIns="91425" rIns="91425" bIns="91425" anchor="t" anchorCtr="0">
            <a:noAutofit/>
          </a:bodyPr>
          <a:lstStyle/>
          <a:p>
            <a:pPr marL="0" lvl="0" indent="0" algn="l" rtl="0">
              <a:spcBef>
                <a:spcPts val="600"/>
              </a:spcBef>
              <a:spcAft>
                <a:spcPts val="0"/>
              </a:spcAft>
              <a:buNone/>
            </a:pPr>
            <a:r>
              <a:rPr lang="en-US" b="1" dirty="0" smtClean="0"/>
              <a:t>Use</a:t>
            </a:r>
            <a:endParaRPr b="1" dirty="0"/>
          </a:p>
          <a:p>
            <a:pPr marL="0" lvl="0" indent="0" algn="l" rtl="0">
              <a:spcBef>
                <a:spcPts val="600"/>
              </a:spcBef>
              <a:spcAft>
                <a:spcPts val="0"/>
              </a:spcAft>
              <a:buNone/>
            </a:pPr>
            <a:r>
              <a:rPr lang="en" sz="1200" dirty="0" smtClean="0"/>
              <a:t>Measure how often the source was clicked, downloaded, read. Varies widely depending on the type of resource.</a:t>
            </a:r>
            <a:endParaRPr sz="1200" dirty="0"/>
          </a:p>
        </p:txBody>
      </p:sp>
      <p:sp>
        <p:nvSpPr>
          <p:cNvPr id="966" name="Google Shape;966;p32"/>
          <p:cNvSpPr txBox="1">
            <a:spLocks noGrp="1"/>
          </p:cNvSpPr>
          <p:nvPr>
            <p:ph type="body" idx="2"/>
          </p:nvPr>
        </p:nvSpPr>
        <p:spPr>
          <a:xfrm>
            <a:off x="3344038" y="2583880"/>
            <a:ext cx="2477400" cy="1367400"/>
          </a:xfrm>
          <a:prstGeom prst="rect">
            <a:avLst/>
          </a:prstGeom>
        </p:spPr>
        <p:txBody>
          <a:bodyPr spcFirstLastPara="1" wrap="square" lIns="91425" tIns="91425" rIns="91425" bIns="91425" anchor="t" anchorCtr="0">
            <a:noAutofit/>
          </a:bodyPr>
          <a:lstStyle/>
          <a:p>
            <a:pPr marL="0" lvl="0" indent="0" algn="l" rtl="0">
              <a:spcBef>
                <a:spcPts val="600"/>
              </a:spcBef>
              <a:spcAft>
                <a:spcPts val="0"/>
              </a:spcAft>
              <a:buNone/>
            </a:pPr>
            <a:r>
              <a:rPr lang="en-US" b="1" dirty="0" smtClean="0"/>
              <a:t>Core Resource</a:t>
            </a:r>
            <a:endParaRPr b="1" dirty="0"/>
          </a:p>
          <a:p>
            <a:pPr marL="0" lvl="0" indent="0" algn="l" rtl="0">
              <a:spcBef>
                <a:spcPts val="600"/>
              </a:spcBef>
              <a:spcAft>
                <a:spcPts val="0"/>
              </a:spcAft>
              <a:buNone/>
            </a:pPr>
            <a:r>
              <a:rPr lang="en" sz="1200" dirty="0" smtClean="0"/>
              <a:t>Is the resource critical for a teaching or research activity for the business school? Are there other options available that could replace that resource if budgets become an issue?</a:t>
            </a:r>
            <a:endParaRPr sz="1200" dirty="0"/>
          </a:p>
        </p:txBody>
      </p:sp>
      <p:sp>
        <p:nvSpPr>
          <p:cNvPr id="967" name="Google Shape;967;p32"/>
          <p:cNvSpPr txBox="1">
            <a:spLocks noGrp="1"/>
          </p:cNvSpPr>
          <p:nvPr>
            <p:ph type="body" idx="3"/>
          </p:nvPr>
        </p:nvSpPr>
        <p:spPr>
          <a:xfrm>
            <a:off x="5948401" y="2583880"/>
            <a:ext cx="2477400" cy="1367400"/>
          </a:xfrm>
          <a:prstGeom prst="rect">
            <a:avLst/>
          </a:prstGeom>
        </p:spPr>
        <p:txBody>
          <a:bodyPr spcFirstLastPara="1" wrap="square" lIns="91425" tIns="91425" rIns="91425" bIns="91425" anchor="t" anchorCtr="0">
            <a:noAutofit/>
          </a:bodyPr>
          <a:lstStyle/>
          <a:p>
            <a:pPr marL="0" lvl="0" indent="0" algn="l" rtl="0">
              <a:spcBef>
                <a:spcPts val="600"/>
              </a:spcBef>
              <a:spcAft>
                <a:spcPts val="0"/>
              </a:spcAft>
              <a:buNone/>
            </a:pPr>
            <a:r>
              <a:rPr lang="en" b="1" dirty="0" smtClean="0"/>
              <a:t>Portion of spend</a:t>
            </a:r>
            <a:endParaRPr b="1" dirty="0"/>
          </a:p>
          <a:p>
            <a:pPr marL="0" lvl="0" indent="0" algn="l" rtl="0">
              <a:spcBef>
                <a:spcPts val="600"/>
              </a:spcBef>
              <a:spcAft>
                <a:spcPts val="0"/>
              </a:spcAft>
              <a:buNone/>
            </a:pPr>
            <a:r>
              <a:rPr lang="en-US" sz="1200" dirty="0" smtClean="0"/>
              <a:t>Using the most recent price to determine what portion a resource contributes to a budget at the collection level (business) or library level. Helpful for setting priorities.</a:t>
            </a:r>
            <a:endParaRPr sz="1200" dirty="0"/>
          </a:p>
          <a:p>
            <a:pPr marL="0" lvl="0" indent="0" algn="l" rtl="0">
              <a:spcBef>
                <a:spcPts val="600"/>
              </a:spcBef>
              <a:spcAft>
                <a:spcPts val="0"/>
              </a:spcAft>
              <a:buNone/>
            </a:pPr>
            <a:endParaRPr sz="1200" dirty="0"/>
          </a:p>
        </p:txBody>
      </p:sp>
    </p:spTree>
    <p:extLst>
      <p:ext uri="{BB962C8B-B14F-4D97-AF65-F5344CB8AC3E}">
        <p14:creationId xmlns:p14="http://schemas.microsoft.com/office/powerpoint/2010/main" val="3377443099"/>
      </p:ext>
    </p:extLst>
  </p:cSld>
  <p:clrMapOvr>
    <a:masterClrMapping/>
  </p:clrMapOvr>
  <p:timing>
    <p:tnLst>
      <p:par>
        <p:cTn id="1" dur="indefinite" restart="never" nodeType="tmRoot"/>
      </p:par>
    </p:tnLst>
  </p:timing>
</p:sld>
</file>

<file path=ppt/theme/theme1.xml><?xml version="1.0" encoding="utf-8"?>
<a:theme xmlns:a="http://schemas.openxmlformats.org/drawingml/2006/main" name="Thaliard template">
  <a:themeElements>
    <a:clrScheme name="Custom 347">
      <a:dk1>
        <a:srgbClr val="000000"/>
      </a:dk1>
      <a:lt1>
        <a:srgbClr val="FFFFFF"/>
      </a:lt1>
      <a:dk2>
        <a:srgbClr val="666666"/>
      </a:dk2>
      <a:lt2>
        <a:srgbClr val="CCCCCC"/>
      </a:lt2>
      <a:accent1>
        <a:srgbClr val="3A81BA"/>
      </a:accent1>
      <a:accent2>
        <a:srgbClr val="D89F39"/>
      </a:accent2>
      <a:accent3>
        <a:srgbClr val="8BAB42"/>
      </a:accent3>
      <a:accent4>
        <a:srgbClr val="57A7B5"/>
      </a:accent4>
      <a:accent5>
        <a:srgbClr val="8B81D2"/>
      </a:accent5>
      <a:accent6>
        <a:srgbClr val="963334"/>
      </a:accent6>
      <a:hlink>
        <a:srgbClr val="1155CC"/>
      </a:hlink>
      <a:folHlink>
        <a:srgbClr val="6611C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453</TotalTime>
  <Words>1651</Words>
  <Application>Microsoft Office PowerPoint</Application>
  <PresentationFormat>On-screen Show (16:9)</PresentationFormat>
  <Paragraphs>232</Paragraphs>
  <Slides>34</Slides>
  <Notes>23</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34</vt:i4>
      </vt:variant>
    </vt:vector>
  </HeadingPairs>
  <TitlesOfParts>
    <vt:vector size="38" baseType="lpstr">
      <vt:lpstr>Arial</vt:lpstr>
      <vt:lpstr>Titillium Web</vt:lpstr>
      <vt:lpstr>Titillium Web ExtraLight</vt:lpstr>
      <vt:lpstr>Thaliard template</vt:lpstr>
      <vt:lpstr>Managing the changing climate of business collections  THE CHARLESTON LIBRARY CONFERENCE 2019</vt:lpstr>
      <vt:lpstr>Welcome!</vt:lpstr>
      <vt:lpstr>SPEAKERS</vt:lpstr>
      <vt:lpstr>Determining Value through Collection Assessment</vt:lpstr>
      <vt:lpstr>6%</vt:lpstr>
      <vt:lpstr>Today’s Goal</vt:lpstr>
      <vt:lpstr>Managing business collections</vt:lpstr>
      <vt:lpstr>User Needs</vt:lpstr>
      <vt:lpstr>Key Metrics</vt:lpstr>
      <vt:lpstr>SETTING PRIORITIES</vt:lpstr>
      <vt:lpstr>Priorities for making changes</vt:lpstr>
      <vt:lpstr>Template: http://hdl.handle.net/1805/12032 </vt:lpstr>
      <vt:lpstr>PowerPoint Presentation</vt:lpstr>
      <vt:lpstr>Success!</vt:lpstr>
      <vt:lpstr>Critical Librarianship &amp; New Resource Selection</vt:lpstr>
      <vt:lpstr>PowerPoint Presentation</vt:lpstr>
      <vt:lpstr>Evaluating Resources</vt:lpstr>
      <vt:lpstr>S&amp;P, Moodys, &amp; Fitch contributed to the 2007-8 financial crisis with inflated credit ratings for risky loans</vt:lpstr>
      <vt:lpstr>PowerPoint Presentation</vt:lpstr>
      <vt:lpstr>Problematic Categories</vt:lpstr>
      <vt:lpstr>Problematic Categories</vt:lpstr>
      <vt:lpstr>Problematic Categories</vt:lpstr>
      <vt:lpstr>Stockcars and State Parks</vt:lpstr>
      <vt:lpstr>Problematic Categories</vt:lpstr>
      <vt:lpstr>Managing Accessibility with Business Resources</vt:lpstr>
      <vt:lpstr>Accessibility: How and Why</vt:lpstr>
      <vt:lpstr>Confirming Accessibility</vt:lpstr>
      <vt:lpstr>VPAT</vt:lpstr>
      <vt:lpstr>PowerPoint Presentation</vt:lpstr>
      <vt:lpstr>PowerPoint Presentation</vt:lpstr>
      <vt:lpstr>PowerPoint Presentation</vt:lpstr>
      <vt:lpstr>Challenges</vt:lpstr>
      <vt:lpstr>References</vt:lpstr>
      <vt:lpstr>Let’s Discuss!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THIS IS YOUR PRESENTATION TITLE</dc:title>
  <dc:creator>Macy, Katharine</dc:creator>
  <cp:lastModifiedBy>Macy, Katharine</cp:lastModifiedBy>
  <cp:revision>35</cp:revision>
  <cp:lastPrinted>2018-10-29T15:06:47Z</cp:lastPrinted>
  <dcterms:modified xsi:type="dcterms:W3CDTF">2018-10-31T14:30:02Z</dcterms:modified>
</cp:coreProperties>
</file>