
<file path=[Content_Types].xml><?xml version="1.0" encoding="utf-8"?>
<Types xmlns="http://schemas.openxmlformats.org/package/2006/content-types">
  <Default Extension="bin" ContentType="application/vnd.openxmlformats-officedocument.oleObject"/>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30"/>
  </p:notesMasterIdLst>
  <p:sldIdLst>
    <p:sldId id="318" r:id="rId2"/>
    <p:sldId id="314" r:id="rId3"/>
    <p:sldId id="316" r:id="rId4"/>
    <p:sldId id="320" r:id="rId5"/>
    <p:sldId id="319" r:id="rId6"/>
    <p:sldId id="330" r:id="rId7"/>
    <p:sldId id="334" r:id="rId8"/>
    <p:sldId id="333" r:id="rId9"/>
    <p:sldId id="336" r:id="rId10"/>
    <p:sldId id="269" r:id="rId11"/>
    <p:sldId id="325" r:id="rId12"/>
    <p:sldId id="326" r:id="rId13"/>
    <p:sldId id="328" r:id="rId14"/>
    <p:sldId id="327" r:id="rId15"/>
    <p:sldId id="264" r:id="rId16"/>
    <p:sldId id="331" r:id="rId17"/>
    <p:sldId id="322" r:id="rId18"/>
    <p:sldId id="324" r:id="rId19"/>
    <p:sldId id="340" r:id="rId20"/>
    <p:sldId id="323" r:id="rId21"/>
    <p:sldId id="337" r:id="rId22"/>
    <p:sldId id="338" r:id="rId23"/>
    <p:sldId id="332" r:id="rId24"/>
    <p:sldId id="317" r:id="rId25"/>
    <p:sldId id="321" r:id="rId26"/>
    <p:sldId id="268" r:id="rId27"/>
    <p:sldId id="341" r:id="rId28"/>
    <p:sldId id="286" r:id="rId29"/>
  </p:sldIdLst>
  <p:sldSz cx="9144000" cy="5143500" type="screen16x9"/>
  <p:notesSz cx="6858000" cy="9144000"/>
  <p:embeddedFontLst>
    <p:embeddedFont>
      <p:font typeface="Bebas Neue" panose="020B0606020202050201" pitchFamily="34" charset="0"/>
      <p:regular r:id="rId31"/>
    </p:embeddedFont>
    <p:embeddedFont>
      <p:font typeface="Open Sans" panose="020B0606030504020204" pitchFamily="34" charset="0"/>
      <p:regular r:id="rId32"/>
      <p:bold r:id="rId33"/>
      <p:italic r:id="rId34"/>
      <p:boldItalic r:id="rId35"/>
    </p:embeddedFont>
    <p:embeddedFont>
      <p:font typeface="Oswald" pitchFamily="2" charset="0"/>
      <p:regular r:id="rId36"/>
      <p:bold r:id="rId37"/>
    </p:embeddedFont>
    <p:embeddedFont>
      <p:font typeface="PT Sans" panose="020B0503020203020204" pitchFamily="34" charset="0"/>
      <p:regular r:id="rId38"/>
      <p:bold r:id="rId39"/>
      <p:italic r:id="rId40"/>
      <p:boldItalic r:id="rId41"/>
    </p:embeddedFont>
    <p:embeddedFont>
      <p:font typeface="Vollkorn" panose="020B0604020202020204"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120AC2-5D10-4410-8505-4C537B2D741C}" v="10" dt="2024-06-26T14:29:30.192"/>
  </p1510:revLst>
</p1510:revInfo>
</file>

<file path=ppt/tableStyles.xml><?xml version="1.0" encoding="utf-8"?>
<a:tblStyleLst xmlns:a="http://schemas.openxmlformats.org/drawingml/2006/main" def="{16329FCE-4122-4CAC-8128-A4F5B65DE7E7}">
  <a:tblStyle styleId="{16329FCE-4122-4CAC-8128-A4F5B65DE7E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56" autoAdjust="0"/>
    <p:restoredTop sz="62350" autoAdjust="0"/>
  </p:normalViewPr>
  <p:slideViewPr>
    <p:cSldViewPr snapToGrid="0">
      <p:cViewPr varScale="1">
        <p:scale>
          <a:sx n="84" d="100"/>
          <a:sy n="84" d="100"/>
        </p:scale>
        <p:origin x="1914" y="7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Presence_DedooseChartExport_xlsx.xlsx]Summary'!$A$77:$A$80</c:f>
              <c:strCache>
                <c:ptCount val="4"/>
                <c:pt idx="0">
                  <c:v>Difficult licensing terms</c:v>
                </c:pt>
                <c:pt idx="1">
                  <c:v>Business deal issues</c:v>
                </c:pt>
                <c:pt idx="2">
                  <c:v>Internal stakeholder issues</c:v>
                </c:pt>
                <c:pt idx="3">
                  <c:v>Negative vendor behaviors</c:v>
                </c:pt>
              </c:strCache>
            </c:strRef>
          </c:cat>
          <c:val>
            <c:numRef>
              <c:f>'[Code Presence_DedooseChartExport_xlsx.xlsx]Summary'!$B$77:$B$80</c:f>
              <c:numCache>
                <c:formatCode>0%</c:formatCode>
                <c:ptCount val="4"/>
                <c:pt idx="0" formatCode="0.0%">
                  <c:v>0.5714285714285714</c:v>
                </c:pt>
                <c:pt idx="1">
                  <c:v>0.77142857142857146</c:v>
                </c:pt>
                <c:pt idx="2" formatCode="0.0%">
                  <c:v>0.94285714285714284</c:v>
                </c:pt>
                <c:pt idx="3" formatCode="0.0%">
                  <c:v>0.97142857142857142</c:v>
                </c:pt>
              </c:numCache>
            </c:numRef>
          </c:val>
          <c:extLst>
            <c:ext xmlns:c16="http://schemas.microsoft.com/office/drawing/2014/chart" uri="{C3380CC4-5D6E-409C-BE32-E72D297353CC}">
              <c16:uniqueId val="{00000000-09B9-496C-8A3F-93A6D22D6E9C}"/>
            </c:ext>
          </c:extLst>
        </c:ser>
        <c:dLbls>
          <c:showLegendKey val="0"/>
          <c:showVal val="0"/>
          <c:showCatName val="0"/>
          <c:showSerName val="0"/>
          <c:showPercent val="0"/>
          <c:showBubbleSize val="0"/>
        </c:dLbls>
        <c:gapWidth val="182"/>
        <c:axId val="682594320"/>
        <c:axId val="682584720"/>
      </c:barChart>
      <c:catAx>
        <c:axId val="682594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82584720"/>
        <c:crosses val="autoZero"/>
        <c:auto val="1"/>
        <c:lblAlgn val="ctr"/>
        <c:lblOffset val="100"/>
        <c:noMultiLvlLbl val="0"/>
      </c:catAx>
      <c:valAx>
        <c:axId val="682584720"/>
        <c:scaling>
          <c:orientation val="minMax"/>
        </c:scaling>
        <c:delete val="1"/>
        <c:axPos val="b"/>
        <c:numFmt formatCode="0.0%" sourceLinked="1"/>
        <c:majorTickMark val="none"/>
        <c:minorTickMark val="none"/>
        <c:tickLblPos val="nextTo"/>
        <c:crossAx val="6825943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Presence_DedooseChartExport_xlsx.xlsx]Summary'!$P$30:$P$39</c:f>
              <c:strCache>
                <c:ptCount val="10"/>
                <c:pt idx="0">
                  <c:v>        Perfectionism</c:v>
                </c:pt>
                <c:pt idx="1">
                  <c:v>        Imposter syndrome</c:v>
                </c:pt>
                <c:pt idx="2">
                  <c:v>        Split attention / Bandwidth / Focus issues</c:v>
                </c:pt>
                <c:pt idx="3">
                  <c:v>        Time management</c:v>
                </c:pt>
                <c:pt idx="4">
                  <c:v>        Vocational awe</c:v>
                </c:pt>
                <c:pt idx="5">
                  <c:v>        Prioritizing efforts</c:v>
                </c:pt>
                <c:pt idx="6">
                  <c:v>        Anxiety</c:v>
                </c:pt>
                <c:pt idx="7">
                  <c:v>        Difficulty saying no / Service profession expectations</c:v>
                </c:pt>
                <c:pt idx="8">
                  <c:v>        Lack of experience or training for negotiations</c:v>
                </c:pt>
                <c:pt idx="9">
                  <c:v>    Personal challenges</c:v>
                </c:pt>
              </c:strCache>
            </c:strRef>
          </c:cat>
          <c:val>
            <c:numRef>
              <c:f>'[Code Presence_DedooseChartExport_xlsx.xlsx]Summary'!$Q$30:$Q$39</c:f>
              <c:numCache>
                <c:formatCode>0.0%</c:formatCode>
                <c:ptCount val="10"/>
                <c:pt idx="0">
                  <c:v>2.8571428571428571E-2</c:v>
                </c:pt>
                <c:pt idx="1">
                  <c:v>5.7142857142857141E-2</c:v>
                </c:pt>
                <c:pt idx="2">
                  <c:v>5.7142857142857141E-2</c:v>
                </c:pt>
                <c:pt idx="3">
                  <c:v>8.5714285714285715E-2</c:v>
                </c:pt>
                <c:pt idx="4">
                  <c:v>8.5714285714285715E-2</c:v>
                </c:pt>
                <c:pt idx="5">
                  <c:v>0.11428571428571428</c:v>
                </c:pt>
                <c:pt idx="6">
                  <c:v>0.14285714285714285</c:v>
                </c:pt>
                <c:pt idx="7">
                  <c:v>0.25714285714285712</c:v>
                </c:pt>
                <c:pt idx="8">
                  <c:v>0.2857142857142857</c:v>
                </c:pt>
                <c:pt idx="9">
                  <c:v>0.68571428571428572</c:v>
                </c:pt>
              </c:numCache>
            </c:numRef>
          </c:val>
          <c:extLst>
            <c:ext xmlns:c16="http://schemas.microsoft.com/office/drawing/2014/chart" uri="{C3380CC4-5D6E-409C-BE32-E72D297353CC}">
              <c16:uniqueId val="{00000000-8158-450E-AB62-0D752C15F5C3}"/>
            </c:ext>
          </c:extLst>
        </c:ser>
        <c:dLbls>
          <c:showLegendKey val="0"/>
          <c:showVal val="1"/>
          <c:showCatName val="0"/>
          <c:showSerName val="0"/>
          <c:showPercent val="0"/>
          <c:showBubbleSize val="0"/>
        </c:dLbls>
        <c:gapWidth val="150"/>
        <c:overlap val="-25"/>
        <c:axId val="448966863"/>
        <c:axId val="1153508575"/>
      </c:barChart>
      <c:catAx>
        <c:axId val="44896686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153508575"/>
        <c:crosses val="autoZero"/>
        <c:auto val="1"/>
        <c:lblAlgn val="ctr"/>
        <c:lblOffset val="100"/>
        <c:noMultiLvlLbl val="0"/>
      </c:catAx>
      <c:valAx>
        <c:axId val="1153508575"/>
        <c:scaling>
          <c:orientation val="minMax"/>
        </c:scaling>
        <c:delete val="1"/>
        <c:axPos val="b"/>
        <c:numFmt formatCode="0.0%" sourceLinked="1"/>
        <c:majorTickMark val="none"/>
        <c:minorTickMark val="none"/>
        <c:tickLblPos val="nextTo"/>
        <c:crossAx val="4489668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Presence_DedooseChartExport_xlsx.xlsx]Summary'!$A$2:$A$15</c:f>
              <c:strCache>
                <c:ptCount val="14"/>
                <c:pt idx="0">
                  <c:v>    Auditing &amp; enforcement</c:v>
                </c:pt>
                <c:pt idx="1">
                  <c:v>    Valuing deals</c:v>
                </c:pt>
                <c:pt idx="2">
                  <c:v>    How to ask questions during the negotiation</c:v>
                </c:pt>
                <c:pt idx="3">
                  <c:v>    Aligning values</c:v>
                </c:pt>
                <c:pt idx="4">
                  <c:v>    Case studies</c:v>
                </c:pt>
                <c:pt idx="5">
                  <c:v>    Tool kit</c:v>
                </c:pt>
                <c:pt idx="6">
                  <c:v>    Analysis</c:v>
                </c:pt>
                <c:pt idx="7">
                  <c:v>    Assertiveness</c:v>
                </c:pt>
                <c:pt idx="8">
                  <c:v>    Stakeholder engagement</c:v>
                </c:pt>
                <c:pt idx="9">
                  <c:v>    Shared licensing language</c:v>
                </c:pt>
                <c:pt idx="10">
                  <c:v>    Community</c:v>
                </c:pt>
                <c:pt idx="11">
                  <c:v>    Negotiation strategies</c:v>
                </c:pt>
                <c:pt idx="12">
                  <c:v>    Licensing</c:v>
                </c:pt>
                <c:pt idx="13">
                  <c:v>Desired training &amp; support</c:v>
                </c:pt>
              </c:strCache>
            </c:strRef>
          </c:cat>
          <c:val>
            <c:numRef>
              <c:f>'[Code Presence_DedooseChartExport_xlsx.xlsx]Summary'!$B$2:$B$15</c:f>
              <c:numCache>
                <c:formatCode>0.0%</c:formatCode>
                <c:ptCount val="14"/>
                <c:pt idx="0">
                  <c:v>2.8571428571428571E-2</c:v>
                </c:pt>
                <c:pt idx="1">
                  <c:v>2.8571428571428571E-2</c:v>
                </c:pt>
                <c:pt idx="2">
                  <c:v>5.7142857142857141E-2</c:v>
                </c:pt>
                <c:pt idx="3">
                  <c:v>8.5714285714285715E-2</c:v>
                </c:pt>
                <c:pt idx="4">
                  <c:v>8.5714285714285715E-2</c:v>
                </c:pt>
                <c:pt idx="5">
                  <c:v>8.5714285714285715E-2</c:v>
                </c:pt>
                <c:pt idx="6">
                  <c:v>0.11428571428571428</c:v>
                </c:pt>
                <c:pt idx="7">
                  <c:v>0.11428571428571428</c:v>
                </c:pt>
                <c:pt idx="8">
                  <c:v>0.11428571428571428</c:v>
                </c:pt>
                <c:pt idx="9">
                  <c:v>0.17142857142857143</c:v>
                </c:pt>
                <c:pt idx="10">
                  <c:v>0.17142857142857143</c:v>
                </c:pt>
                <c:pt idx="11">
                  <c:v>0.22857142857142856</c:v>
                </c:pt>
                <c:pt idx="12">
                  <c:v>0.4</c:v>
                </c:pt>
                <c:pt idx="13">
                  <c:v>0.7142857142857143</c:v>
                </c:pt>
              </c:numCache>
            </c:numRef>
          </c:val>
          <c:extLst>
            <c:ext xmlns:c16="http://schemas.microsoft.com/office/drawing/2014/chart" uri="{C3380CC4-5D6E-409C-BE32-E72D297353CC}">
              <c16:uniqueId val="{00000000-6EDF-4E6F-B9F1-D62D1CA5C125}"/>
            </c:ext>
          </c:extLst>
        </c:ser>
        <c:dLbls>
          <c:showLegendKey val="0"/>
          <c:showVal val="1"/>
          <c:showCatName val="0"/>
          <c:showSerName val="0"/>
          <c:showPercent val="0"/>
          <c:showBubbleSize val="0"/>
        </c:dLbls>
        <c:gapWidth val="150"/>
        <c:overlap val="-25"/>
        <c:axId val="442511519"/>
        <c:axId val="1909544431"/>
      </c:barChart>
      <c:catAx>
        <c:axId val="44251151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09544431"/>
        <c:crosses val="autoZero"/>
        <c:auto val="1"/>
        <c:lblAlgn val="ctr"/>
        <c:lblOffset val="100"/>
        <c:noMultiLvlLbl val="0"/>
      </c:catAx>
      <c:valAx>
        <c:axId val="1909544431"/>
        <c:scaling>
          <c:orientation val="minMax"/>
        </c:scaling>
        <c:delete val="1"/>
        <c:axPos val="b"/>
        <c:numFmt formatCode="0.0%" sourceLinked="1"/>
        <c:majorTickMark val="none"/>
        <c:minorTickMark val="none"/>
        <c:tickLblPos val="nextTo"/>
        <c:crossAx val="44251151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7"/>
        <p:cNvGrpSpPr/>
        <p:nvPr/>
      </p:nvGrpSpPr>
      <p:grpSpPr>
        <a:xfrm>
          <a:off x="0" y="0"/>
          <a:ext cx="0" cy="0"/>
          <a:chOff x="0" y="0"/>
          <a:chExt cx="0" cy="0"/>
        </a:xfrm>
      </p:grpSpPr>
      <p:sp>
        <p:nvSpPr>
          <p:cNvPr id="1818" name="Google Shape;1818;g12fc2de9d97_0_1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9" name="Google Shape;1819;g12fc2de9d97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802442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333216" lvl="0" indent="-171450"/>
            <a:r>
              <a:rPr lang="en-US" dirty="0"/>
              <a:t>97.1% commented on negative behaviors they had experienced when negotiating with the three largest issues being not understanding academic context, lack of responsiveness and sales representative lacks knowledge (in general – can be about the product, aspects of the license, or the institution). 25.7% mentioned that vendor turnover was a problem. I will add that 62.9% of subjects mentioned positive vendor behaviors including working to maintain the relationship, clear communication &amp; transparency, and high responsiveness.</a:t>
            </a:r>
          </a:p>
          <a:p>
            <a:pPr marL="333216" lvl="0" indent="-171450"/>
            <a:r>
              <a:rPr lang="en-US" dirty="0"/>
              <a:t>94.3% of those interviewed mentioned that they had experienced issues with internal stakeholders. The most frequent issues mentioned were around working with folks in the library and other faculty. 62.9% of participants who mentioned experiencing issues within their own library with the most frequently mentioned issues were colleagues not being on the same page, working proactively when approaching negotiations, and lateral decision making and creating agreement. 54.3% mentioned faculty issues with creating faculty buy-in being the largest specifically mentioned issue at 34.3%.</a:t>
            </a:r>
          </a:p>
          <a:p>
            <a:pPr marL="333216" lvl="0" indent="-171450"/>
            <a:r>
              <a:rPr lang="en-US" dirty="0"/>
              <a:t>77% of participants mentioned business deal issues, with pricing being the most frequently mentioned issue being negotiated (66% of subjects mentioned). Other issues mentioned include the length of agreement, service problems, and payment terms.</a:t>
            </a:r>
          </a:p>
          <a:p>
            <a:pPr marL="333216" lvl="0" indent="-171450"/>
            <a:r>
              <a:rPr lang="en-US" dirty="0"/>
              <a:t>57.1% of participants mentioned difficult licensing terms. The three terms most mentioned were accessibility, NDAs or confidentiality, and indemnity.</a:t>
            </a:r>
          </a:p>
          <a:p>
            <a:pPr marL="465887" indent="-304121" defTabSz="931774">
              <a:defRPr/>
            </a:pPr>
            <a:endParaRPr lang="en-US" dirty="0"/>
          </a:p>
          <a:p>
            <a:endParaRPr lang="en-US" dirty="0"/>
          </a:p>
        </p:txBody>
      </p:sp>
    </p:spTree>
    <p:extLst>
      <p:ext uri="{BB962C8B-B14F-4D97-AF65-F5344CB8AC3E}">
        <p14:creationId xmlns:p14="http://schemas.microsoft.com/office/powerpoint/2010/main" val="2275921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61766" indent="0" defTabSz="931774">
              <a:buNone/>
              <a:defRPr/>
            </a:pPr>
            <a:r>
              <a:rPr lang="en-US" dirty="0"/>
              <a:t>68.6% of respondents noted at least one personal challenge when negotiating. The largest personal challenge was lack of experience or training for negotiations, followed closely by finding it difficult to say no especially considering the service profession expectations.</a:t>
            </a:r>
          </a:p>
          <a:p>
            <a:endParaRPr lang="en-US" dirty="0"/>
          </a:p>
        </p:txBody>
      </p:sp>
    </p:spTree>
    <p:extLst>
      <p:ext uri="{BB962C8B-B14F-4D97-AF65-F5344CB8AC3E}">
        <p14:creationId xmlns:p14="http://schemas.microsoft.com/office/powerpoint/2010/main" val="3454941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71.4% of respondents mention desired training and support. Licensing and Negotiation strategy training are the two most desired things, followed by community.</a:t>
            </a:r>
          </a:p>
        </p:txBody>
      </p:sp>
    </p:spTree>
    <p:extLst>
      <p:ext uri="{BB962C8B-B14F-4D97-AF65-F5344CB8AC3E}">
        <p14:creationId xmlns:p14="http://schemas.microsoft.com/office/powerpoint/2010/main" val="468276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3"/>
        <p:cNvGrpSpPr/>
        <p:nvPr/>
      </p:nvGrpSpPr>
      <p:grpSpPr>
        <a:xfrm>
          <a:off x="0" y="0"/>
          <a:ext cx="0" cy="0"/>
          <a:chOff x="0" y="0"/>
          <a:chExt cx="0" cy="0"/>
        </a:xfrm>
      </p:grpSpPr>
      <p:sp>
        <p:nvSpPr>
          <p:cNvPr id="1944" name="Google Shape;1944;gd1bf8d60a4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5" name="Google Shape;1945;gd1bf8d60a4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ONEAL Project attempts to solve this issue.</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2"/>
        <p:cNvGrpSpPr/>
        <p:nvPr/>
      </p:nvGrpSpPr>
      <p:grpSpPr>
        <a:xfrm>
          <a:off x="0" y="0"/>
          <a:ext cx="0" cy="0"/>
          <a:chOff x="0" y="0"/>
          <a:chExt cx="0" cy="0"/>
        </a:xfrm>
      </p:grpSpPr>
      <p:sp>
        <p:nvSpPr>
          <p:cNvPr id="1763" name="Google Shape;1763;g1ba11e965a5_1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4" name="Google Shape;1764;g1ba11e965a5_1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58761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3"/>
        <p:cNvGrpSpPr/>
        <p:nvPr/>
      </p:nvGrpSpPr>
      <p:grpSpPr>
        <a:xfrm>
          <a:off x="0" y="0"/>
          <a:ext cx="0" cy="0"/>
          <a:chOff x="0" y="0"/>
          <a:chExt cx="0" cy="0"/>
        </a:xfrm>
      </p:grpSpPr>
      <p:sp>
        <p:nvSpPr>
          <p:cNvPr id="2044" name="Google Shape;2044;gd1bf8d60a4_0_8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5" name="Google Shape;2045;gd1bf8d60a4_0_8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Each lesson consists of three parts – a Watch/Read/Listen section that provides the introductory materials necessary for the lesson, a Review section that provides additional resources , and a Do section that allows the learner to apply what they have learned in a hands-on way.  All the hands-on activities are available either all together as a workbook that can be completed alongside the curriculum, or as individual downloads that allow the learner to focus on specific lessons.  One of the key activities that runs through the curriculum is a negotiation journal, which encourages the learner to reflect on their planning for negotiations, the vendor’s reaction, and the results of negotiation.  Learners are also encouraged to journal throughout the lessons in structured and unstructured ways.  </a:t>
            </a:r>
          </a:p>
          <a:p>
            <a:pPr marL="0" indent="0">
              <a:buNone/>
            </a:pPr>
            <a:endParaRPr lang="en-US" dirty="0"/>
          </a:p>
          <a:p>
            <a:pPr marL="0" indent="0">
              <a:buNone/>
            </a:pPr>
            <a:r>
              <a:rPr lang="en-US" dirty="0"/>
              <a:t>Case studies and group activities are also available as part of the curriculum, providing opportunities to enhance and deepen learning.</a:t>
            </a:r>
          </a:p>
          <a:p>
            <a:pPr marL="0" indent="0">
              <a:buNone/>
            </a:pPr>
            <a:endParaRPr dirty="0"/>
          </a:p>
        </p:txBody>
      </p:sp>
    </p:spTree>
    <p:extLst>
      <p:ext uri="{BB962C8B-B14F-4D97-AF65-F5344CB8AC3E}">
        <p14:creationId xmlns:p14="http://schemas.microsoft.com/office/powerpoint/2010/main" val="2725717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2"/>
        <p:cNvGrpSpPr/>
        <p:nvPr/>
      </p:nvGrpSpPr>
      <p:grpSpPr>
        <a:xfrm>
          <a:off x="0" y="0"/>
          <a:ext cx="0" cy="0"/>
          <a:chOff x="0" y="0"/>
          <a:chExt cx="0" cy="0"/>
        </a:xfrm>
      </p:grpSpPr>
      <p:sp>
        <p:nvSpPr>
          <p:cNvPr id="2563" name="Google Shape;2563;gd1bf8d60a4_0_16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4" name="Google Shape;2564;gd1bf8d60a4_0_16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Foundations module launched </a:t>
            </a:r>
            <a:r>
              <a:rPr lang="en-US"/>
              <a:t>in April, which included one </a:t>
            </a:r>
            <a:r>
              <a:rPr lang="en-US" dirty="0"/>
              <a:t>section of the Issues module on Accessibility.  The lessons within the Foundations module are designed for all skill levels, from beginner to more advanced.  These introductory lessons lay the groundwork for the future curriculum and provide learners with the skills they need to get started.  The contracts and licensing lesson covers over basic terminology and structure of a license, including some terms or clauses to look out for.  The Negotiations lessons introduce principled negotiations and walk the learner through the basics of planning a negotiation.</a:t>
            </a:r>
          </a:p>
          <a:p>
            <a:pPr marL="0" indent="0">
              <a:buNone/>
            </a:pPr>
            <a:endParaRPr lang="en-US" dirty="0"/>
          </a:p>
          <a:p>
            <a:pPr marL="0" indent="0">
              <a:buNone/>
            </a:pPr>
            <a:r>
              <a:rPr lang="en-US" dirty="0"/>
              <a:t>The accessibility lesson is from the Issues module and introduces common accessibility issues that are encountered in library resources and how to advocate for accessibility during negotiations.</a:t>
            </a:r>
          </a:p>
          <a:p>
            <a:pPr marL="0" indent="0">
              <a:buNone/>
            </a:pPr>
            <a:endParaRPr dirty="0"/>
          </a:p>
        </p:txBody>
      </p:sp>
    </p:spTree>
    <p:extLst>
      <p:ext uri="{BB962C8B-B14F-4D97-AF65-F5344CB8AC3E}">
        <p14:creationId xmlns:p14="http://schemas.microsoft.com/office/powerpoint/2010/main" val="31866851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5385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1"/>
        <p:cNvGrpSpPr/>
        <p:nvPr/>
      </p:nvGrpSpPr>
      <p:grpSpPr>
        <a:xfrm>
          <a:off x="0" y="0"/>
          <a:ext cx="0" cy="0"/>
          <a:chOff x="0" y="0"/>
          <a:chExt cx="0" cy="0"/>
        </a:xfrm>
      </p:grpSpPr>
      <p:sp>
        <p:nvSpPr>
          <p:cNvPr id="1782" name="Google Shape;1782;g1b92b0fee87_0_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3" name="Google Shape;1783;g1b92b0fee87_0_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This curriculum is an open educational resource, so it was designed not only with individual learners and small groups in mind, but also to have potential applications in library schools.  All the lesson plans, quizzes, and assignments will be available for download so that instructors can easily incorporate them into their learning management systems.  The ONEAL project was started on the idea that all library workers should know more about the foundations of negotiation, and one of the best ways to do that is to incorporate it into the relevant courses in the library school curriculum!  </a:t>
            </a:r>
          </a:p>
          <a:p>
            <a:pPr marL="0" indent="0">
              <a:buNone/>
            </a:pPr>
            <a:endParaRPr dirty="0"/>
          </a:p>
        </p:txBody>
      </p:sp>
    </p:spTree>
    <p:extLst>
      <p:ext uri="{BB962C8B-B14F-4D97-AF65-F5344CB8AC3E}">
        <p14:creationId xmlns:p14="http://schemas.microsoft.com/office/powerpoint/2010/main" val="26039323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1"/>
        <p:cNvGrpSpPr/>
        <p:nvPr/>
      </p:nvGrpSpPr>
      <p:grpSpPr>
        <a:xfrm>
          <a:off x="0" y="0"/>
          <a:ext cx="0" cy="0"/>
          <a:chOff x="0" y="0"/>
          <a:chExt cx="0" cy="0"/>
        </a:xfrm>
      </p:grpSpPr>
      <p:sp>
        <p:nvSpPr>
          <p:cNvPr id="1782" name="Google Shape;1782;g1b92b0fee87_0_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3" name="Google Shape;1783;g1b92b0fee87_0_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All library workers can benefit from developing negotiation skills. There are two lessons that are broadly applicable. </a:t>
            </a:r>
          </a:p>
          <a:p>
            <a:pPr marL="0" indent="0" defTabSz="931774">
              <a:buNone/>
              <a:defRPr/>
            </a:pPr>
            <a:endParaRPr lang="en-US" dirty="0"/>
          </a:p>
          <a:p>
            <a:pPr marL="0" indent="0" defTabSz="931774">
              <a:buNone/>
              <a:defRPr/>
            </a:pPr>
            <a:r>
              <a:rPr lang="en-US" dirty="0"/>
              <a:t>Introduction to Negotiations provides brief lectures that cover why negotiation may feel uncomfortable and why we should ask for what we need, what it means to be in a business relationship, the concept of principled negotiations, and the structure of the negotiation process. This lesson includes an exercise where learners practice writing their own script in regard to their own careers and goals, as well as writing a script for their organization.</a:t>
            </a:r>
          </a:p>
          <a:p>
            <a:pPr marL="0" indent="0" defTabSz="931774">
              <a:buNone/>
              <a:defRPr/>
            </a:pPr>
            <a:endParaRPr lang="en-US" dirty="0"/>
          </a:p>
          <a:p>
            <a:pPr marL="0" indent="0" defTabSz="931774">
              <a:buNone/>
              <a:defRPr/>
            </a:pPr>
            <a:r>
              <a:rPr lang="en-US" dirty="0"/>
              <a:t>Negotiation Planning Part 1 includes lessons that describe negotiation strategy and best practices. It introduces concepts like BATNA, ZOPA, reservation price, and concessions and strategies like framing, first offers, and negotiating several issues simultaneously. It provides best practices for negotiating in person, over zoom, and by email, and advice for what to do when you encounter bad behavior.</a:t>
            </a:r>
          </a:p>
          <a:p>
            <a:pPr marL="0" indent="0" defTabSz="931774">
              <a:buNone/>
              <a:defRPr/>
            </a:pPr>
            <a:endParaRPr lang="en-US" dirty="0"/>
          </a:p>
          <a:p>
            <a:pPr marL="0" indent="0" defTabSz="931774">
              <a:buNone/>
              <a:defRPr/>
            </a:pPr>
            <a:endParaRPr lang="en-US" dirty="0"/>
          </a:p>
          <a:p>
            <a:pPr marL="0" indent="0">
              <a:buNone/>
            </a:pPr>
            <a:endParaRPr dirty="0"/>
          </a:p>
        </p:txBody>
      </p:sp>
    </p:spTree>
    <p:extLst>
      <p:ext uri="{BB962C8B-B14F-4D97-AF65-F5344CB8AC3E}">
        <p14:creationId xmlns:p14="http://schemas.microsoft.com/office/powerpoint/2010/main" val="537163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0"/>
        <p:cNvGrpSpPr/>
        <p:nvPr/>
      </p:nvGrpSpPr>
      <p:grpSpPr>
        <a:xfrm>
          <a:off x="0" y="0"/>
          <a:ext cx="0" cy="0"/>
          <a:chOff x="0" y="0"/>
          <a:chExt cx="0" cy="0"/>
        </a:xfrm>
      </p:grpSpPr>
      <p:sp>
        <p:nvSpPr>
          <p:cNvPr id="2021" name="Google Shape;2021;gd1bf8d60a4_0_7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2" name="Google Shape;2022;gd1bf8d60a4_0_7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2655787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Show &amp; Tell!</a:t>
            </a:r>
          </a:p>
          <a:p>
            <a:pPr lvl="1"/>
            <a:r>
              <a:rPr lang="en-US" dirty="0"/>
              <a:t>Home Page</a:t>
            </a:r>
          </a:p>
          <a:p>
            <a:pPr lvl="1"/>
            <a:r>
              <a:rPr lang="en-US" dirty="0"/>
              <a:t>Curriculum</a:t>
            </a:r>
          </a:p>
          <a:p>
            <a:pPr lvl="1"/>
            <a:r>
              <a:rPr lang="en-US" dirty="0"/>
              <a:t>Workbook</a:t>
            </a:r>
          </a:p>
          <a:p>
            <a:pPr lvl="1"/>
            <a:r>
              <a:rPr lang="en-US" dirty="0"/>
              <a:t>Group activity Guide</a:t>
            </a:r>
          </a:p>
          <a:p>
            <a:pPr lvl="1"/>
            <a:r>
              <a:rPr lang="en-US" dirty="0"/>
              <a:t>Assessment</a:t>
            </a:r>
          </a:p>
        </p:txBody>
      </p:sp>
    </p:spTree>
    <p:extLst>
      <p:ext uri="{BB962C8B-B14F-4D97-AF65-F5344CB8AC3E}">
        <p14:creationId xmlns:p14="http://schemas.microsoft.com/office/powerpoint/2010/main" val="17500130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2"/>
        <p:cNvGrpSpPr/>
        <p:nvPr/>
      </p:nvGrpSpPr>
      <p:grpSpPr>
        <a:xfrm>
          <a:off x="0" y="0"/>
          <a:ext cx="0" cy="0"/>
          <a:chOff x="0" y="0"/>
          <a:chExt cx="0" cy="0"/>
        </a:xfrm>
      </p:grpSpPr>
      <p:sp>
        <p:nvSpPr>
          <p:cNvPr id="1763" name="Google Shape;1763;g1ba11e965a5_1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4" name="Google Shape;1764;g1ba11e965a5_1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425098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1b92b0fee87_0_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1b92b0fee87_0_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Nothing for the community without the community</a:t>
            </a:r>
            <a:endParaRPr dirty="0"/>
          </a:p>
        </p:txBody>
      </p:sp>
    </p:spTree>
    <p:extLst>
      <p:ext uri="{BB962C8B-B14F-4D97-AF65-F5344CB8AC3E}">
        <p14:creationId xmlns:p14="http://schemas.microsoft.com/office/powerpoint/2010/main" val="1520764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0"/>
        <p:cNvGrpSpPr/>
        <p:nvPr/>
      </p:nvGrpSpPr>
      <p:grpSpPr>
        <a:xfrm>
          <a:off x="0" y="0"/>
          <a:ext cx="0" cy="0"/>
          <a:chOff x="0" y="0"/>
          <a:chExt cx="0" cy="0"/>
        </a:xfrm>
      </p:grpSpPr>
      <p:sp>
        <p:nvSpPr>
          <p:cNvPr id="2311" name="Google Shape;2311;g1b92b0fee87_0_6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2" name="Google Shape;2312;g1b92b0fee87_0_6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In addition to the curriculum, and in support of it, we are also working to create a community.  One of the things that we heard over an over when we were planning the curriculum was the need for a space for librarians who do this work to talk to one another.  So we’ve started a Discord for the users of the curriculum, for them to use when they are working through the curriculum and have questions, comments, or need a partner.  We are using Discord for this community and would like to invite you to join us!  You can visit the URL on the screen to request access.  </a:t>
            </a:r>
            <a:endParaRPr lang="en-US" b="1" u="sng" dirty="0"/>
          </a:p>
          <a:p>
            <a:pPr marL="0" indent="0">
              <a:buNone/>
            </a:pPr>
            <a:endParaRPr lang="en-US" dirty="0"/>
          </a:p>
          <a:p>
            <a:pPr marL="0" indent="0">
              <a:buNone/>
            </a:pPr>
            <a:r>
              <a:rPr lang="en-US" dirty="0"/>
              <a:t>Note that we are moderating this community, and it is only for current library workers. At some point there may be additional community opportunities for other groups.</a:t>
            </a:r>
          </a:p>
          <a:p>
            <a:pPr marL="0" indent="0">
              <a:buNone/>
            </a:pPr>
            <a:endParaRPr dirty="0"/>
          </a:p>
        </p:txBody>
      </p:sp>
    </p:spTree>
    <p:extLst>
      <p:ext uri="{BB962C8B-B14F-4D97-AF65-F5344CB8AC3E}">
        <p14:creationId xmlns:p14="http://schemas.microsoft.com/office/powerpoint/2010/main" val="26476532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5"/>
        <p:cNvGrpSpPr/>
        <p:nvPr/>
      </p:nvGrpSpPr>
      <p:grpSpPr>
        <a:xfrm>
          <a:off x="0" y="0"/>
          <a:ext cx="0" cy="0"/>
          <a:chOff x="0" y="0"/>
          <a:chExt cx="0" cy="0"/>
        </a:xfrm>
      </p:grpSpPr>
      <p:sp>
        <p:nvSpPr>
          <p:cNvPr id="2146" name="Google Shape;2146;g1b92b0fee87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7" name="Google Shape;2147;g1b92b0fee87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We also need to understand, more than anything,</a:t>
            </a:r>
            <a:r>
              <a:rPr lang="en-US" baseline="0" dirty="0"/>
              <a:t> what work is already happening. </a:t>
            </a:r>
            <a:endParaRPr lang="en-US" dirty="0"/>
          </a:p>
        </p:txBody>
      </p:sp>
    </p:spTree>
    <p:extLst>
      <p:ext uri="{BB962C8B-B14F-4D97-AF65-F5344CB8AC3E}">
        <p14:creationId xmlns:p14="http://schemas.microsoft.com/office/powerpoint/2010/main" val="33707213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1"/>
        <p:cNvGrpSpPr/>
        <p:nvPr/>
      </p:nvGrpSpPr>
      <p:grpSpPr>
        <a:xfrm>
          <a:off x="0" y="0"/>
          <a:ext cx="0" cy="0"/>
          <a:chOff x="0" y="0"/>
          <a:chExt cx="0" cy="0"/>
        </a:xfrm>
      </p:grpSpPr>
      <p:sp>
        <p:nvSpPr>
          <p:cNvPr id="2872" name="Google Shape;2872;gd1bf8d60a4_0_2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3" name="Google Shape;2873;gd1bf8d60a4_0_2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p:cNvGrpSpPr/>
        <p:nvPr/>
      </p:nvGrpSpPr>
      <p:grpSpPr>
        <a:xfrm>
          <a:off x="0" y="0"/>
          <a:ext cx="0" cy="0"/>
          <a:chOff x="0" y="0"/>
          <a:chExt cx="0" cy="0"/>
        </a:xfrm>
      </p:grpSpPr>
      <p:sp>
        <p:nvSpPr>
          <p:cNvPr id="1797" name="Google Shape;1797;gd1bf8d60a4_0_2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d1bf8d60a4_0_2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We will point out the lessons that are widely applicable to all library workers. While direct examples are oriented toward buying resources, the strategies learned have been used by colleagues to purchase cars, homes, and negotiate salaries.</a:t>
            </a:r>
            <a:endParaRPr dirty="0"/>
          </a:p>
        </p:txBody>
      </p:sp>
    </p:spTree>
    <p:extLst>
      <p:ext uri="{BB962C8B-B14F-4D97-AF65-F5344CB8AC3E}">
        <p14:creationId xmlns:p14="http://schemas.microsoft.com/office/powerpoint/2010/main" val="3522246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0"/>
        <p:cNvGrpSpPr/>
        <p:nvPr/>
      </p:nvGrpSpPr>
      <p:grpSpPr>
        <a:xfrm>
          <a:off x="0" y="0"/>
          <a:ext cx="0" cy="0"/>
          <a:chOff x="0" y="0"/>
          <a:chExt cx="0" cy="0"/>
        </a:xfrm>
      </p:grpSpPr>
      <p:sp>
        <p:nvSpPr>
          <p:cNvPr id="2641" name="Google Shape;2641;gd1bf8d60a4_0_19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2" name="Google Shape;2642;gd1bf8d60a4_0_19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463584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6"/>
        <p:cNvGrpSpPr/>
        <p:nvPr/>
      </p:nvGrpSpPr>
      <p:grpSpPr>
        <a:xfrm>
          <a:off x="0" y="0"/>
          <a:ext cx="0" cy="0"/>
          <a:chOff x="0" y="0"/>
          <a:chExt cx="0" cy="0"/>
        </a:xfrm>
      </p:grpSpPr>
      <p:sp>
        <p:nvSpPr>
          <p:cNvPr id="1727" name="Google Shape;1727;gd1bf8d60a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8" name="Google Shape;1728;gd1bf8d60a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43320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2"/>
        <p:cNvGrpSpPr/>
        <p:nvPr/>
      </p:nvGrpSpPr>
      <p:grpSpPr>
        <a:xfrm>
          <a:off x="0" y="0"/>
          <a:ext cx="0" cy="0"/>
          <a:chOff x="0" y="0"/>
          <a:chExt cx="0" cy="0"/>
        </a:xfrm>
      </p:grpSpPr>
      <p:sp>
        <p:nvSpPr>
          <p:cNvPr id="1763" name="Google Shape;1763;g1ba11e965a5_1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4" name="Google Shape;1764;g1ba11e965a5_1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want to provide some context as to why we think negotiation education is important by first looking at some key issues library professionals are facing, as well as explain why we think developing these skills can be important for all library workers.</a:t>
            </a:r>
            <a:endParaRPr dirty="0"/>
          </a:p>
        </p:txBody>
      </p:sp>
    </p:spTree>
    <p:extLst>
      <p:ext uri="{BB962C8B-B14F-4D97-AF65-F5344CB8AC3E}">
        <p14:creationId xmlns:p14="http://schemas.microsoft.com/office/powerpoint/2010/main" val="4256846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05879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4"/>
        <p:cNvGrpSpPr/>
        <p:nvPr/>
      </p:nvGrpSpPr>
      <p:grpSpPr>
        <a:xfrm>
          <a:off x="0" y="0"/>
          <a:ext cx="0" cy="0"/>
          <a:chOff x="0" y="0"/>
          <a:chExt cx="0" cy="0"/>
        </a:xfrm>
      </p:grpSpPr>
      <p:sp>
        <p:nvSpPr>
          <p:cNvPr id="2215" name="Google Shape;2215;g1b92b0fee87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6" name="Google Shape;2216;g1b92b0fee87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Negotiation skill development should be a strategic priority for all libraries. It will allow us to assertively ask for what we need to build better and more sustainable relationships with vendors. Negotiation research shows that people who have negotiation training improve their feelings of self-efficacy which results in better negotiation outcomes than those who have never had training. While this curriculum was centered around negotiating for library resources, there are lessons that are broadly applicable to all library workers, which is to the benefit of everyone.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Why is it a benefit?</a:t>
            </a:r>
          </a:p>
          <a:p>
            <a:pPr marL="171450" lvl="0" indent="-171450" algn="l" rtl="0">
              <a:spcBef>
                <a:spcPts val="0"/>
              </a:spcBef>
              <a:spcAft>
                <a:spcPts val="0"/>
              </a:spcAft>
            </a:pPr>
            <a:r>
              <a:rPr lang="en-US" dirty="0"/>
              <a:t>Developing negotiation skills = better communication skills. We negotiate all the time – anyone who has ever tried to negotiate with their 4 year old to get them to eat or go to bed understand this. We negotiate daily with our teams at work to get task done.</a:t>
            </a:r>
          </a:p>
          <a:p>
            <a:pPr marL="171450" lvl="0" indent="-171450" algn="l" rtl="0">
              <a:spcBef>
                <a:spcPts val="0"/>
              </a:spcBef>
              <a:spcAft>
                <a:spcPts val="0"/>
              </a:spcAft>
            </a:pPr>
            <a:r>
              <a:rPr lang="en-US" dirty="0"/>
              <a:t>The skills learned can be used in work and at home. I’ve had colleagues that I’ve put through this training, and they have used it to buy cars, houses -- happier home life impacts all areas of life including work.</a:t>
            </a:r>
          </a:p>
          <a:p>
            <a:pPr marL="171450" lvl="0" indent="-171450" algn="l" rtl="0">
              <a:spcBef>
                <a:spcPts val="0"/>
              </a:spcBef>
              <a:spcAft>
                <a:spcPts val="0"/>
              </a:spcAft>
            </a:pPr>
            <a:r>
              <a:rPr lang="en-US" dirty="0"/>
              <a:t>Yes, everyone will get better at negotiating salaries – this is a good thing – more open and candid conversations of what is possible, and the potential of wasting less time if you can’t come to agreement. Supervisors and workers should both have these skills.</a:t>
            </a:r>
          </a:p>
          <a:p>
            <a:pPr marL="171450" lvl="0" indent="-171450" algn="l" rtl="0">
              <a:spcBef>
                <a:spcPts val="0"/>
              </a:spcBef>
              <a:spcAft>
                <a:spcPts val="0"/>
              </a:spcAft>
            </a:pPr>
            <a:r>
              <a:rPr lang="en-US" dirty="0"/>
              <a:t>Negotiations skills help folks learn how to advocate for themselves and their institution.</a:t>
            </a:r>
          </a:p>
          <a:p>
            <a:pPr marL="171450" lvl="0" indent="-171450" algn="l" rtl="0">
              <a:spcBef>
                <a:spcPts val="0"/>
              </a:spcBef>
              <a:spcAft>
                <a:spcPts val="0"/>
              </a:spcAft>
            </a:pPr>
            <a:r>
              <a:rPr lang="en-US" dirty="0"/>
              <a:t>When working with vendors we can foster a better relationship or more quickly determine if that isn’t possible after putting using strategies to manage unsustainable business terms and/or bad behavior and work toward different alternatives for access (an example is moving away from signing big deals to a more on demand model).</a:t>
            </a:r>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8"/>
        <p:cNvGrpSpPr/>
        <p:nvPr/>
      </p:nvGrpSpPr>
      <p:grpSpPr>
        <a:xfrm>
          <a:off x="0" y="0"/>
          <a:ext cx="0" cy="0"/>
          <a:chOff x="0" y="0"/>
          <a:chExt cx="0" cy="0"/>
        </a:xfrm>
      </p:grpSpPr>
      <p:sp>
        <p:nvSpPr>
          <p:cNvPr id="2449" name="Google Shape;2449;gd1bf8d60a4_0_118: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0" name="Google Shape;2450;gd1bf8d60a4_0_118: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As part of the ONEAL project we conducted an interview study to learn from a variety of academic library workers their overall experience with negotiations. This included asking them to describe a negotiation that went well as well as one that was particularly difficult. We also asked about the challenges they faced when negotiating and their desired training and support. We sent out an invitation for people to apply to participate in the study and the project team carefully reviewed each candidate’s institutional and demographic background so we could ensure we included as many diverse voices as possible within this study. We selected 40 people and ended up with 35 recorded semi-structured interviews that we were able to analyze. We then qualitative coded using </a:t>
            </a:r>
            <a:r>
              <a:rPr lang="en-US" dirty="0" err="1"/>
              <a:t>Dedoose</a:t>
            </a:r>
            <a:r>
              <a:rPr lang="en-US" dirty="0"/>
              <a:t> to find key themes. In addition to the preliminary results from the analysis we are about to share we are going to use the interviews to create more fictionalized case studies rooted in actual experiences of library workers.</a:t>
            </a:r>
          </a:p>
          <a:p>
            <a:pPr marL="0" indent="0">
              <a:buNone/>
            </a:pPr>
            <a:endParaRPr dirty="0"/>
          </a:p>
        </p:txBody>
      </p:sp>
    </p:spTree>
    <p:extLst>
      <p:ext uri="{BB962C8B-B14F-4D97-AF65-F5344CB8AC3E}">
        <p14:creationId xmlns:p14="http://schemas.microsoft.com/office/powerpoint/2010/main" val="1739134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0"/>
        <p:cNvGrpSpPr/>
        <p:nvPr/>
      </p:nvGrpSpPr>
      <p:grpSpPr>
        <a:xfrm>
          <a:off x="0" y="0"/>
          <a:ext cx="0" cy="0"/>
          <a:chOff x="0" y="0"/>
          <a:chExt cx="0" cy="0"/>
        </a:xfrm>
      </p:grpSpPr>
      <p:grpSp>
        <p:nvGrpSpPr>
          <p:cNvPr id="61" name="Google Shape;61;p3"/>
          <p:cNvGrpSpPr/>
          <p:nvPr/>
        </p:nvGrpSpPr>
        <p:grpSpPr>
          <a:xfrm>
            <a:off x="-5007938" y="30209"/>
            <a:ext cx="20211797" cy="5143427"/>
            <a:chOff x="-2017361" y="955950"/>
            <a:chExt cx="13655697" cy="3475054"/>
          </a:xfrm>
        </p:grpSpPr>
        <p:sp>
          <p:nvSpPr>
            <p:cNvPr id="62" name="Google Shape;62;p3"/>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7" name="Google Shape;107;p3"/>
          <p:cNvSpPr/>
          <p:nvPr/>
        </p:nvSpPr>
        <p:spPr>
          <a:xfrm>
            <a:off x="-1675800" y="-665559"/>
            <a:ext cx="14583900" cy="82035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txBox="1">
            <a:spLocks noGrp="1"/>
          </p:cNvSpPr>
          <p:nvPr>
            <p:ph type="title"/>
          </p:nvPr>
        </p:nvSpPr>
        <p:spPr>
          <a:xfrm>
            <a:off x="3128775" y="1520700"/>
            <a:ext cx="3433200" cy="19425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12" name="Google Shape;112;p3"/>
          <p:cNvSpPr txBox="1">
            <a:spLocks noGrp="1"/>
          </p:cNvSpPr>
          <p:nvPr>
            <p:ph type="title" idx="2" hasCustomPrompt="1"/>
          </p:nvPr>
        </p:nvSpPr>
        <p:spPr>
          <a:xfrm>
            <a:off x="1709476" y="1429151"/>
            <a:ext cx="1190700" cy="956700"/>
          </a:xfrm>
          <a:prstGeom prst="rect">
            <a:avLst/>
          </a:prstGeom>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6000"/>
              <a:buNone/>
              <a:defRPr sz="6000" b="1">
                <a:solidFill>
                  <a:schemeClr val="accent1"/>
                </a:solidFill>
                <a:latin typeface="Vollkorn"/>
                <a:ea typeface="Vollkorn"/>
                <a:cs typeface="Vollkorn"/>
                <a:sym typeface="Vollkorn"/>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3" name="Google Shape;113;p3"/>
          <p:cNvSpPr txBox="1">
            <a:spLocks noGrp="1"/>
          </p:cNvSpPr>
          <p:nvPr>
            <p:ph type="subTitle" idx="1"/>
          </p:nvPr>
        </p:nvSpPr>
        <p:spPr>
          <a:xfrm>
            <a:off x="3133500" y="3642600"/>
            <a:ext cx="3433200" cy="430800"/>
          </a:xfrm>
          <a:prstGeom prst="rect">
            <a:avLst/>
          </a:prstGeom>
          <a:gradFill>
            <a:gsLst>
              <a:gs pos="0">
                <a:srgbClr val="FFFFFF">
                  <a:alpha val="0"/>
                </a:srgbClr>
              </a:gs>
              <a:gs pos="0">
                <a:schemeClr val="accent4"/>
              </a:gs>
              <a:gs pos="86000">
                <a:schemeClr val="lt1"/>
              </a:gs>
              <a:gs pos="100000">
                <a:schemeClr val="lt1"/>
              </a:gs>
              <a:gs pos="100000">
                <a:schemeClr val="lt1"/>
              </a:gs>
            </a:gsLst>
            <a:lin ang="0" scaled="0"/>
          </a:gradFill>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3">
  <p:cSld name="TITLE_ONLY_3">
    <p:spTree>
      <p:nvGrpSpPr>
        <p:cNvPr id="1" name="Shape 570"/>
        <p:cNvGrpSpPr/>
        <p:nvPr/>
      </p:nvGrpSpPr>
      <p:grpSpPr>
        <a:xfrm>
          <a:off x="0" y="0"/>
          <a:ext cx="0" cy="0"/>
          <a:chOff x="0" y="0"/>
          <a:chExt cx="0" cy="0"/>
        </a:xfrm>
      </p:grpSpPr>
      <p:grpSp>
        <p:nvGrpSpPr>
          <p:cNvPr id="571" name="Google Shape;571;p15"/>
          <p:cNvGrpSpPr/>
          <p:nvPr/>
        </p:nvGrpSpPr>
        <p:grpSpPr>
          <a:xfrm>
            <a:off x="-7410813" y="-162128"/>
            <a:ext cx="20211797" cy="5143427"/>
            <a:chOff x="-2017361" y="955950"/>
            <a:chExt cx="13655697" cy="3475054"/>
          </a:xfrm>
        </p:grpSpPr>
        <p:sp>
          <p:nvSpPr>
            <p:cNvPr id="572" name="Google Shape;572;p1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1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7" name="Google Shape;617;p15"/>
          <p:cNvSpPr/>
          <p:nvPr/>
        </p:nvSpPr>
        <p:spPr>
          <a:xfrm rot="-5400000">
            <a:off x="1390050" y="-3014262"/>
            <a:ext cx="5850300" cy="108477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column text 1">
  <p:cSld name="ONE_COLUMN_TEXT_1">
    <p:spTree>
      <p:nvGrpSpPr>
        <p:cNvPr id="1" name="Shape 668"/>
        <p:cNvGrpSpPr/>
        <p:nvPr/>
      </p:nvGrpSpPr>
      <p:grpSpPr>
        <a:xfrm>
          <a:off x="0" y="0"/>
          <a:ext cx="0" cy="0"/>
          <a:chOff x="0" y="0"/>
          <a:chExt cx="0" cy="0"/>
        </a:xfrm>
      </p:grpSpPr>
      <p:grpSp>
        <p:nvGrpSpPr>
          <p:cNvPr id="669" name="Google Shape;669;p17"/>
          <p:cNvGrpSpPr/>
          <p:nvPr/>
        </p:nvGrpSpPr>
        <p:grpSpPr>
          <a:xfrm>
            <a:off x="-3832584" y="1897942"/>
            <a:ext cx="14104970" cy="3589383"/>
            <a:chOff x="-2017361" y="955950"/>
            <a:chExt cx="13655697" cy="3475054"/>
          </a:xfrm>
        </p:grpSpPr>
        <p:sp>
          <p:nvSpPr>
            <p:cNvPr id="670" name="Google Shape;670;p1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5" name="Google Shape;715;p17"/>
          <p:cNvSpPr/>
          <p:nvPr/>
        </p:nvSpPr>
        <p:spPr>
          <a:xfrm rot="5400000">
            <a:off x="1929625" y="-2195700"/>
            <a:ext cx="5454300" cy="95349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lin ang="10800025"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7"/>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7"/>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7"/>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7"/>
          <p:cNvSpPr txBox="1">
            <a:spLocks noGrp="1"/>
          </p:cNvSpPr>
          <p:nvPr>
            <p:ph type="subTitle" idx="1"/>
          </p:nvPr>
        </p:nvSpPr>
        <p:spPr>
          <a:xfrm>
            <a:off x="713225" y="1524750"/>
            <a:ext cx="2677800" cy="171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14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720" name="Google Shape;720;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721"/>
        <p:cNvGrpSpPr/>
        <p:nvPr/>
      </p:nvGrpSpPr>
      <p:grpSpPr>
        <a:xfrm>
          <a:off x="0" y="0"/>
          <a:ext cx="0" cy="0"/>
          <a:chOff x="0" y="0"/>
          <a:chExt cx="0" cy="0"/>
        </a:xfrm>
      </p:grpSpPr>
      <p:grpSp>
        <p:nvGrpSpPr>
          <p:cNvPr id="722" name="Google Shape;722;p18"/>
          <p:cNvGrpSpPr/>
          <p:nvPr/>
        </p:nvGrpSpPr>
        <p:grpSpPr>
          <a:xfrm>
            <a:off x="-5007938" y="30209"/>
            <a:ext cx="20211797" cy="5143427"/>
            <a:chOff x="-2017361" y="955950"/>
            <a:chExt cx="13655697" cy="3475054"/>
          </a:xfrm>
        </p:grpSpPr>
        <p:sp>
          <p:nvSpPr>
            <p:cNvPr id="723" name="Google Shape;723;p1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1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8" name="Google Shape;768;p18"/>
          <p:cNvSpPr/>
          <p:nvPr/>
        </p:nvSpPr>
        <p:spPr>
          <a:xfrm>
            <a:off x="-756275" y="-687525"/>
            <a:ext cx="10092000" cy="59970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8"/>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8"/>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8"/>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773" name="Google Shape;773;p18"/>
          <p:cNvSpPr txBox="1">
            <a:spLocks noGrp="1"/>
          </p:cNvSpPr>
          <p:nvPr>
            <p:ph type="subTitle" idx="1"/>
          </p:nvPr>
        </p:nvSpPr>
        <p:spPr>
          <a:xfrm>
            <a:off x="1618049" y="1658347"/>
            <a:ext cx="31089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74" name="Google Shape;774;p18"/>
          <p:cNvSpPr txBox="1">
            <a:spLocks noGrp="1"/>
          </p:cNvSpPr>
          <p:nvPr>
            <p:ph type="subTitle" idx="2"/>
          </p:nvPr>
        </p:nvSpPr>
        <p:spPr>
          <a:xfrm>
            <a:off x="1618049" y="3292248"/>
            <a:ext cx="31089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75" name="Google Shape;775;p18"/>
          <p:cNvSpPr txBox="1">
            <a:spLocks noGrp="1"/>
          </p:cNvSpPr>
          <p:nvPr>
            <p:ph type="subTitle" idx="3"/>
          </p:nvPr>
        </p:nvSpPr>
        <p:spPr>
          <a:xfrm>
            <a:off x="5487250" y="2472070"/>
            <a:ext cx="31089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76" name="Google Shape;776;p18"/>
          <p:cNvSpPr txBox="1">
            <a:spLocks noGrp="1"/>
          </p:cNvSpPr>
          <p:nvPr>
            <p:ph type="subTitle" idx="4"/>
          </p:nvPr>
        </p:nvSpPr>
        <p:spPr>
          <a:xfrm>
            <a:off x="5487250" y="4113049"/>
            <a:ext cx="31089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77" name="Google Shape;777;p18"/>
          <p:cNvSpPr txBox="1">
            <a:spLocks noGrp="1"/>
          </p:cNvSpPr>
          <p:nvPr>
            <p:ph type="title" idx="5" hasCustomPrompt="1"/>
          </p:nvPr>
        </p:nvSpPr>
        <p:spPr>
          <a:xfrm>
            <a:off x="719994" y="1493898"/>
            <a:ext cx="822900" cy="6339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3000"/>
              <a:buNone/>
              <a:defRPr sz="3000" b="1">
                <a:solidFill>
                  <a:schemeClr val="accent1"/>
                </a:solidFill>
                <a:latin typeface="Vollkorn"/>
                <a:ea typeface="Vollkorn"/>
                <a:cs typeface="Vollkorn"/>
                <a:sym typeface="Vollkorn"/>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78" name="Google Shape;778;p18"/>
          <p:cNvSpPr txBox="1">
            <a:spLocks noGrp="1"/>
          </p:cNvSpPr>
          <p:nvPr>
            <p:ph type="title" idx="6" hasCustomPrompt="1"/>
          </p:nvPr>
        </p:nvSpPr>
        <p:spPr>
          <a:xfrm>
            <a:off x="4593388" y="2303752"/>
            <a:ext cx="822900" cy="6324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3000"/>
              <a:buNone/>
              <a:defRPr sz="3000" b="1">
                <a:solidFill>
                  <a:schemeClr val="accent1"/>
                </a:solidFill>
                <a:latin typeface="Vollkorn"/>
                <a:ea typeface="Vollkorn"/>
                <a:cs typeface="Vollkorn"/>
                <a:sym typeface="Vollkorn"/>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79" name="Google Shape;779;p18"/>
          <p:cNvSpPr txBox="1">
            <a:spLocks noGrp="1"/>
          </p:cNvSpPr>
          <p:nvPr>
            <p:ph type="title" idx="7" hasCustomPrompt="1"/>
          </p:nvPr>
        </p:nvSpPr>
        <p:spPr>
          <a:xfrm>
            <a:off x="719994" y="3126670"/>
            <a:ext cx="822900" cy="6339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3000"/>
              <a:buNone/>
              <a:defRPr sz="3000" b="1">
                <a:solidFill>
                  <a:schemeClr val="accent1"/>
                </a:solidFill>
                <a:latin typeface="Vollkorn"/>
                <a:ea typeface="Vollkorn"/>
                <a:cs typeface="Vollkorn"/>
                <a:sym typeface="Vollkorn"/>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80" name="Google Shape;780;p18"/>
          <p:cNvSpPr txBox="1">
            <a:spLocks noGrp="1"/>
          </p:cNvSpPr>
          <p:nvPr>
            <p:ph type="title" idx="8" hasCustomPrompt="1"/>
          </p:nvPr>
        </p:nvSpPr>
        <p:spPr>
          <a:xfrm>
            <a:off x="4593388" y="3947700"/>
            <a:ext cx="822900" cy="6324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3000"/>
              <a:buNone/>
              <a:defRPr sz="3000" b="1">
                <a:solidFill>
                  <a:schemeClr val="accent1"/>
                </a:solidFill>
                <a:latin typeface="Vollkorn"/>
                <a:ea typeface="Vollkorn"/>
                <a:cs typeface="Vollkorn"/>
                <a:sym typeface="Vollkorn"/>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81" name="Google Shape;781;p18"/>
          <p:cNvSpPr txBox="1">
            <a:spLocks noGrp="1"/>
          </p:cNvSpPr>
          <p:nvPr>
            <p:ph type="subTitle" idx="9"/>
          </p:nvPr>
        </p:nvSpPr>
        <p:spPr>
          <a:xfrm>
            <a:off x="1618049" y="1474798"/>
            <a:ext cx="3108900" cy="363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782" name="Google Shape;782;p18"/>
          <p:cNvSpPr txBox="1">
            <a:spLocks noGrp="1"/>
          </p:cNvSpPr>
          <p:nvPr>
            <p:ph type="subTitle" idx="13"/>
          </p:nvPr>
        </p:nvSpPr>
        <p:spPr>
          <a:xfrm>
            <a:off x="1618049" y="3108699"/>
            <a:ext cx="3108900" cy="363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783" name="Google Shape;783;p18"/>
          <p:cNvSpPr txBox="1">
            <a:spLocks noGrp="1"/>
          </p:cNvSpPr>
          <p:nvPr>
            <p:ph type="subTitle" idx="14"/>
          </p:nvPr>
        </p:nvSpPr>
        <p:spPr>
          <a:xfrm>
            <a:off x="5487250" y="2288471"/>
            <a:ext cx="3108900" cy="363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784" name="Google Shape;784;p18"/>
          <p:cNvSpPr txBox="1">
            <a:spLocks noGrp="1"/>
          </p:cNvSpPr>
          <p:nvPr>
            <p:ph type="subTitle" idx="15"/>
          </p:nvPr>
        </p:nvSpPr>
        <p:spPr>
          <a:xfrm>
            <a:off x="5487250" y="3929450"/>
            <a:ext cx="3108900" cy="363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785"/>
        <p:cNvGrpSpPr/>
        <p:nvPr/>
      </p:nvGrpSpPr>
      <p:grpSpPr>
        <a:xfrm>
          <a:off x="0" y="0"/>
          <a:ext cx="0" cy="0"/>
          <a:chOff x="0" y="0"/>
          <a:chExt cx="0" cy="0"/>
        </a:xfrm>
      </p:grpSpPr>
      <p:grpSp>
        <p:nvGrpSpPr>
          <p:cNvPr id="786" name="Google Shape;786;p19"/>
          <p:cNvGrpSpPr/>
          <p:nvPr/>
        </p:nvGrpSpPr>
        <p:grpSpPr>
          <a:xfrm>
            <a:off x="-5007938" y="30209"/>
            <a:ext cx="20211797" cy="5143427"/>
            <a:chOff x="-2017361" y="955950"/>
            <a:chExt cx="13655697" cy="3475054"/>
          </a:xfrm>
        </p:grpSpPr>
        <p:sp>
          <p:nvSpPr>
            <p:cNvPr id="787" name="Google Shape;787;p1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2" name="Google Shape;832;p19"/>
          <p:cNvSpPr/>
          <p:nvPr/>
        </p:nvSpPr>
        <p:spPr>
          <a:xfrm>
            <a:off x="-154850" y="-221225"/>
            <a:ext cx="9402000" cy="5530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9"/>
          <p:cNvSpPr txBox="1">
            <a:spLocks noGrp="1"/>
          </p:cNvSpPr>
          <p:nvPr>
            <p:ph type="title"/>
          </p:nvPr>
        </p:nvSpPr>
        <p:spPr>
          <a:xfrm>
            <a:off x="1226400" y="3100300"/>
            <a:ext cx="66912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834" name="Google Shape;834;p19"/>
          <p:cNvSpPr txBox="1">
            <a:spLocks noGrp="1"/>
          </p:cNvSpPr>
          <p:nvPr>
            <p:ph type="subTitle" idx="1"/>
          </p:nvPr>
        </p:nvSpPr>
        <p:spPr>
          <a:xfrm>
            <a:off x="1226400" y="1511313"/>
            <a:ext cx="6691200" cy="1478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3000"/>
              <a:buNone/>
              <a:defRPr sz="30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888"/>
        <p:cNvGrpSpPr/>
        <p:nvPr/>
      </p:nvGrpSpPr>
      <p:grpSpPr>
        <a:xfrm>
          <a:off x="0" y="0"/>
          <a:ext cx="0" cy="0"/>
          <a:chOff x="0" y="0"/>
          <a:chExt cx="0" cy="0"/>
        </a:xfrm>
      </p:grpSpPr>
      <p:grpSp>
        <p:nvGrpSpPr>
          <p:cNvPr id="889" name="Google Shape;889;p21"/>
          <p:cNvGrpSpPr/>
          <p:nvPr/>
        </p:nvGrpSpPr>
        <p:grpSpPr>
          <a:xfrm>
            <a:off x="-5007938" y="30209"/>
            <a:ext cx="20211797" cy="5143427"/>
            <a:chOff x="-2017361" y="955950"/>
            <a:chExt cx="13655697" cy="3475054"/>
          </a:xfrm>
        </p:grpSpPr>
        <p:sp>
          <p:nvSpPr>
            <p:cNvPr id="890" name="Google Shape;890;p21"/>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1"/>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1"/>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1"/>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1"/>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1"/>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1"/>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1"/>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1"/>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1"/>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1"/>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1"/>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1"/>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1"/>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1"/>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1"/>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21"/>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21"/>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1"/>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1"/>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1"/>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1"/>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1"/>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1"/>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1"/>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21"/>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21"/>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21"/>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1"/>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1"/>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1"/>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1"/>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21"/>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1"/>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1"/>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1"/>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1"/>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21"/>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1"/>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1"/>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1"/>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1"/>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1"/>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1"/>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21"/>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5" name="Google Shape;935;p21"/>
          <p:cNvSpPr/>
          <p:nvPr/>
        </p:nvSpPr>
        <p:spPr>
          <a:xfrm rot="5400000">
            <a:off x="1819075" y="-2261600"/>
            <a:ext cx="5498400" cy="95349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21"/>
          <p:cNvSpPr txBox="1">
            <a:spLocks noGrp="1"/>
          </p:cNvSpPr>
          <p:nvPr>
            <p:ph type="subTitle" idx="1"/>
          </p:nvPr>
        </p:nvSpPr>
        <p:spPr>
          <a:xfrm>
            <a:off x="937700" y="3062209"/>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37" name="Google Shape;937;p21"/>
          <p:cNvSpPr txBox="1">
            <a:spLocks noGrp="1"/>
          </p:cNvSpPr>
          <p:nvPr>
            <p:ph type="subTitle" idx="2"/>
          </p:nvPr>
        </p:nvSpPr>
        <p:spPr>
          <a:xfrm>
            <a:off x="3484422" y="3062209"/>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38" name="Google Shape;938;p21"/>
          <p:cNvSpPr txBox="1">
            <a:spLocks noGrp="1"/>
          </p:cNvSpPr>
          <p:nvPr>
            <p:ph type="subTitle" idx="3"/>
          </p:nvPr>
        </p:nvSpPr>
        <p:spPr>
          <a:xfrm>
            <a:off x="6031150" y="3062209"/>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39" name="Google Shape;939;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40" name="Google Shape;940;p21"/>
          <p:cNvSpPr txBox="1">
            <a:spLocks noGrp="1"/>
          </p:cNvSpPr>
          <p:nvPr>
            <p:ph type="subTitle" idx="4"/>
          </p:nvPr>
        </p:nvSpPr>
        <p:spPr>
          <a:xfrm>
            <a:off x="937700" y="2675450"/>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41" name="Google Shape;941;p21"/>
          <p:cNvSpPr txBox="1">
            <a:spLocks noGrp="1"/>
          </p:cNvSpPr>
          <p:nvPr>
            <p:ph type="subTitle" idx="5"/>
          </p:nvPr>
        </p:nvSpPr>
        <p:spPr>
          <a:xfrm>
            <a:off x="3484422" y="2675450"/>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42" name="Google Shape;942;p21"/>
          <p:cNvSpPr txBox="1">
            <a:spLocks noGrp="1"/>
          </p:cNvSpPr>
          <p:nvPr>
            <p:ph type="subTitle" idx="6"/>
          </p:nvPr>
        </p:nvSpPr>
        <p:spPr>
          <a:xfrm>
            <a:off x="6031150" y="2675450"/>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943"/>
        <p:cNvGrpSpPr/>
        <p:nvPr/>
      </p:nvGrpSpPr>
      <p:grpSpPr>
        <a:xfrm>
          <a:off x="0" y="0"/>
          <a:ext cx="0" cy="0"/>
          <a:chOff x="0" y="0"/>
          <a:chExt cx="0" cy="0"/>
        </a:xfrm>
      </p:grpSpPr>
      <p:grpSp>
        <p:nvGrpSpPr>
          <p:cNvPr id="944" name="Google Shape;944;p22"/>
          <p:cNvGrpSpPr/>
          <p:nvPr/>
        </p:nvGrpSpPr>
        <p:grpSpPr>
          <a:xfrm>
            <a:off x="-4954688" y="182734"/>
            <a:ext cx="20211797" cy="5143427"/>
            <a:chOff x="-2017361" y="955950"/>
            <a:chExt cx="13655697" cy="3475054"/>
          </a:xfrm>
        </p:grpSpPr>
        <p:sp>
          <p:nvSpPr>
            <p:cNvPr id="945" name="Google Shape;945;p22"/>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2"/>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2"/>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2"/>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2"/>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2"/>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2"/>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2"/>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2"/>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2"/>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2"/>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2"/>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2"/>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22"/>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2"/>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2"/>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2"/>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2"/>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2"/>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2"/>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2"/>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2"/>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2"/>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22"/>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2"/>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2"/>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2"/>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2"/>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2"/>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2"/>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2"/>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2"/>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22"/>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22"/>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22"/>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22"/>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22"/>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22"/>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22"/>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22"/>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22"/>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22"/>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22"/>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22"/>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2"/>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0" name="Google Shape;990;p22"/>
          <p:cNvSpPr/>
          <p:nvPr/>
        </p:nvSpPr>
        <p:spPr>
          <a:xfrm rot="5400000">
            <a:off x="1344400" y="-2023950"/>
            <a:ext cx="6651900" cy="95568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2"/>
          <p:cNvSpPr txBox="1">
            <a:spLocks noGrp="1"/>
          </p:cNvSpPr>
          <p:nvPr>
            <p:ph type="subTitle" idx="1"/>
          </p:nvPr>
        </p:nvSpPr>
        <p:spPr>
          <a:xfrm>
            <a:off x="937700" y="3245521"/>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2" name="Google Shape;992;p22"/>
          <p:cNvSpPr txBox="1">
            <a:spLocks noGrp="1"/>
          </p:cNvSpPr>
          <p:nvPr>
            <p:ph type="subTitle" idx="2"/>
          </p:nvPr>
        </p:nvSpPr>
        <p:spPr>
          <a:xfrm>
            <a:off x="3484425" y="3245521"/>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3" name="Google Shape;993;p22"/>
          <p:cNvSpPr txBox="1">
            <a:spLocks noGrp="1"/>
          </p:cNvSpPr>
          <p:nvPr>
            <p:ph type="subTitle" idx="3"/>
          </p:nvPr>
        </p:nvSpPr>
        <p:spPr>
          <a:xfrm>
            <a:off x="6031150" y="3245521"/>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4" name="Google Shape;994;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95" name="Google Shape;995;p22"/>
          <p:cNvSpPr txBox="1">
            <a:spLocks noGrp="1"/>
          </p:cNvSpPr>
          <p:nvPr>
            <p:ph type="subTitle" idx="4"/>
          </p:nvPr>
        </p:nvSpPr>
        <p:spPr>
          <a:xfrm>
            <a:off x="937700" y="2858763"/>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96" name="Google Shape;996;p22"/>
          <p:cNvSpPr txBox="1">
            <a:spLocks noGrp="1"/>
          </p:cNvSpPr>
          <p:nvPr>
            <p:ph type="subTitle" idx="5"/>
          </p:nvPr>
        </p:nvSpPr>
        <p:spPr>
          <a:xfrm>
            <a:off x="3484422" y="2858763"/>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97" name="Google Shape;997;p22"/>
          <p:cNvSpPr txBox="1">
            <a:spLocks noGrp="1"/>
          </p:cNvSpPr>
          <p:nvPr>
            <p:ph type="subTitle" idx="6"/>
          </p:nvPr>
        </p:nvSpPr>
        <p:spPr>
          <a:xfrm>
            <a:off x="6031150" y="2858763"/>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98" name="Google Shape;998;p22"/>
          <p:cNvSpPr>
            <a:spLocks noGrp="1"/>
          </p:cNvSpPr>
          <p:nvPr>
            <p:ph type="pic" idx="7"/>
          </p:nvPr>
        </p:nvSpPr>
        <p:spPr>
          <a:xfrm>
            <a:off x="937700" y="1339725"/>
            <a:ext cx="1295400" cy="1295400"/>
          </a:xfrm>
          <a:prstGeom prst="ellipse">
            <a:avLst/>
          </a:prstGeom>
          <a:noFill/>
          <a:ln>
            <a:noFill/>
          </a:ln>
        </p:spPr>
      </p:sp>
      <p:sp>
        <p:nvSpPr>
          <p:cNvPr id="999" name="Google Shape;999;p22"/>
          <p:cNvSpPr>
            <a:spLocks noGrp="1"/>
          </p:cNvSpPr>
          <p:nvPr>
            <p:ph type="pic" idx="8"/>
          </p:nvPr>
        </p:nvSpPr>
        <p:spPr>
          <a:xfrm>
            <a:off x="3484435" y="1339725"/>
            <a:ext cx="1295400" cy="1295400"/>
          </a:xfrm>
          <a:prstGeom prst="ellipse">
            <a:avLst/>
          </a:prstGeom>
          <a:noFill/>
          <a:ln>
            <a:noFill/>
          </a:ln>
        </p:spPr>
      </p:sp>
      <p:sp>
        <p:nvSpPr>
          <p:cNvPr id="1000" name="Google Shape;1000;p22"/>
          <p:cNvSpPr>
            <a:spLocks noGrp="1"/>
          </p:cNvSpPr>
          <p:nvPr>
            <p:ph type="pic" idx="9"/>
          </p:nvPr>
        </p:nvSpPr>
        <p:spPr>
          <a:xfrm>
            <a:off x="6031145" y="1339725"/>
            <a:ext cx="1295400" cy="1295400"/>
          </a:xfrm>
          <a:prstGeom prst="ellipse">
            <a:avLst/>
          </a:prstGeom>
          <a:no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058"/>
        <p:cNvGrpSpPr/>
        <p:nvPr/>
      </p:nvGrpSpPr>
      <p:grpSpPr>
        <a:xfrm>
          <a:off x="0" y="0"/>
          <a:ext cx="0" cy="0"/>
          <a:chOff x="0" y="0"/>
          <a:chExt cx="0" cy="0"/>
        </a:xfrm>
      </p:grpSpPr>
      <p:grpSp>
        <p:nvGrpSpPr>
          <p:cNvPr id="1059" name="Google Shape;1059;p24"/>
          <p:cNvGrpSpPr/>
          <p:nvPr/>
        </p:nvGrpSpPr>
        <p:grpSpPr>
          <a:xfrm>
            <a:off x="-5007938" y="30209"/>
            <a:ext cx="20211797" cy="5143427"/>
            <a:chOff x="-2017361" y="955950"/>
            <a:chExt cx="13655697" cy="3475054"/>
          </a:xfrm>
        </p:grpSpPr>
        <p:sp>
          <p:nvSpPr>
            <p:cNvPr id="1060" name="Google Shape;1060;p2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2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5" name="Google Shape;1105;p24"/>
          <p:cNvSpPr/>
          <p:nvPr/>
        </p:nvSpPr>
        <p:spPr>
          <a:xfrm>
            <a:off x="-1512075" y="-120625"/>
            <a:ext cx="11898300" cy="54726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7" name="Google Shape;1107;p24"/>
          <p:cNvSpPr txBox="1">
            <a:spLocks noGrp="1"/>
          </p:cNvSpPr>
          <p:nvPr>
            <p:ph type="subTitle" idx="1"/>
          </p:nvPr>
        </p:nvSpPr>
        <p:spPr>
          <a:xfrm>
            <a:off x="1101175"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8" name="Google Shape;1108;p24"/>
          <p:cNvSpPr txBox="1">
            <a:spLocks noGrp="1"/>
          </p:cNvSpPr>
          <p:nvPr>
            <p:ph type="subTitle" idx="2"/>
          </p:nvPr>
        </p:nvSpPr>
        <p:spPr>
          <a:xfrm>
            <a:off x="3578948"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9" name="Google Shape;1109;p24"/>
          <p:cNvSpPr txBox="1">
            <a:spLocks noGrp="1"/>
          </p:cNvSpPr>
          <p:nvPr>
            <p:ph type="subTitle" idx="3"/>
          </p:nvPr>
        </p:nvSpPr>
        <p:spPr>
          <a:xfrm>
            <a:off x="1101175"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0" name="Google Shape;1110;p24"/>
          <p:cNvSpPr txBox="1">
            <a:spLocks noGrp="1"/>
          </p:cNvSpPr>
          <p:nvPr>
            <p:ph type="subTitle" idx="4"/>
          </p:nvPr>
        </p:nvSpPr>
        <p:spPr>
          <a:xfrm>
            <a:off x="3578948"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1" name="Google Shape;1111;p24"/>
          <p:cNvSpPr txBox="1">
            <a:spLocks noGrp="1"/>
          </p:cNvSpPr>
          <p:nvPr>
            <p:ph type="subTitle" idx="5"/>
          </p:nvPr>
        </p:nvSpPr>
        <p:spPr>
          <a:xfrm>
            <a:off x="6056727"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2" name="Google Shape;1112;p24"/>
          <p:cNvSpPr txBox="1">
            <a:spLocks noGrp="1"/>
          </p:cNvSpPr>
          <p:nvPr>
            <p:ph type="subTitle" idx="6"/>
          </p:nvPr>
        </p:nvSpPr>
        <p:spPr>
          <a:xfrm>
            <a:off x="6056727"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3" name="Google Shape;1113;p24"/>
          <p:cNvSpPr txBox="1">
            <a:spLocks noGrp="1"/>
          </p:cNvSpPr>
          <p:nvPr>
            <p:ph type="subTitle" idx="7"/>
          </p:nvPr>
        </p:nvSpPr>
        <p:spPr>
          <a:xfrm>
            <a:off x="1101175"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4" name="Google Shape;1114;p24"/>
          <p:cNvSpPr txBox="1">
            <a:spLocks noGrp="1"/>
          </p:cNvSpPr>
          <p:nvPr>
            <p:ph type="subTitle" idx="8"/>
          </p:nvPr>
        </p:nvSpPr>
        <p:spPr>
          <a:xfrm>
            <a:off x="3578947"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5" name="Google Shape;1115;p24"/>
          <p:cNvSpPr txBox="1">
            <a:spLocks noGrp="1"/>
          </p:cNvSpPr>
          <p:nvPr>
            <p:ph type="subTitle" idx="9"/>
          </p:nvPr>
        </p:nvSpPr>
        <p:spPr>
          <a:xfrm>
            <a:off x="1101175"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6" name="Google Shape;1116;p24"/>
          <p:cNvSpPr txBox="1">
            <a:spLocks noGrp="1"/>
          </p:cNvSpPr>
          <p:nvPr>
            <p:ph type="subTitle" idx="13"/>
          </p:nvPr>
        </p:nvSpPr>
        <p:spPr>
          <a:xfrm>
            <a:off x="3578947"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7" name="Google Shape;1117;p24"/>
          <p:cNvSpPr txBox="1">
            <a:spLocks noGrp="1"/>
          </p:cNvSpPr>
          <p:nvPr>
            <p:ph type="subTitle" idx="14"/>
          </p:nvPr>
        </p:nvSpPr>
        <p:spPr>
          <a:xfrm>
            <a:off x="6056725"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8" name="Google Shape;1118;p24"/>
          <p:cNvSpPr txBox="1">
            <a:spLocks noGrp="1"/>
          </p:cNvSpPr>
          <p:nvPr>
            <p:ph type="subTitle" idx="15"/>
          </p:nvPr>
        </p:nvSpPr>
        <p:spPr>
          <a:xfrm>
            <a:off x="6056725"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1119"/>
        <p:cNvGrpSpPr/>
        <p:nvPr/>
      </p:nvGrpSpPr>
      <p:grpSpPr>
        <a:xfrm>
          <a:off x="0" y="0"/>
          <a:ext cx="0" cy="0"/>
          <a:chOff x="0" y="0"/>
          <a:chExt cx="0" cy="0"/>
        </a:xfrm>
      </p:grpSpPr>
      <p:grpSp>
        <p:nvGrpSpPr>
          <p:cNvPr id="1120" name="Google Shape;1120;p25"/>
          <p:cNvGrpSpPr/>
          <p:nvPr/>
        </p:nvGrpSpPr>
        <p:grpSpPr>
          <a:xfrm>
            <a:off x="-6950288" y="34"/>
            <a:ext cx="20211797" cy="5143427"/>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6" name="Google Shape;1166;p25"/>
          <p:cNvSpPr/>
          <p:nvPr/>
        </p:nvSpPr>
        <p:spPr>
          <a:xfrm rot="-1799984">
            <a:off x="-1396799" y="-2106841"/>
            <a:ext cx="11871097" cy="9242267"/>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5"/>
          <p:cNvSpPr txBox="1">
            <a:spLocks noGrp="1"/>
          </p:cNvSpPr>
          <p:nvPr>
            <p:ph type="title"/>
          </p:nvPr>
        </p:nvSpPr>
        <p:spPr>
          <a:xfrm>
            <a:off x="1787700" y="540000"/>
            <a:ext cx="5568600" cy="133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8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1787700" y="1798925"/>
            <a:ext cx="5568600" cy="11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69" name="Google Shape;1169;p25"/>
          <p:cNvSpPr txBox="1"/>
          <p:nvPr/>
        </p:nvSpPr>
        <p:spPr>
          <a:xfrm>
            <a:off x="2099100" y="3611950"/>
            <a:ext cx="4945800" cy="5562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a:solidFill>
                  <a:schemeClr val="dk1"/>
                </a:solidFill>
                <a:latin typeface="Vollkorn"/>
                <a:ea typeface="Vollkorn"/>
                <a:cs typeface="Vollkorn"/>
                <a:sym typeface="Vollkorn"/>
              </a:rPr>
              <a:t>CREDITS: This presentation template was created by </a:t>
            </a:r>
            <a:r>
              <a:rPr lang="en" sz="1200" b="1">
                <a:solidFill>
                  <a:schemeClr val="hlink"/>
                </a:solidFill>
                <a:uFill>
                  <a:noFill/>
                </a:uFill>
                <a:latin typeface="Vollkorn"/>
                <a:ea typeface="Vollkorn"/>
                <a:cs typeface="Vollkorn"/>
                <a:sym typeface="Vollkorn"/>
                <a:hlinkClick r:id="rId2"/>
              </a:rPr>
              <a:t>Slidesgo</a:t>
            </a:r>
            <a:r>
              <a:rPr lang="en" sz="1200">
                <a:solidFill>
                  <a:schemeClr val="dk1"/>
                </a:solidFill>
                <a:latin typeface="Vollkorn"/>
                <a:ea typeface="Vollkorn"/>
                <a:cs typeface="Vollkorn"/>
                <a:sym typeface="Vollkorn"/>
              </a:rPr>
              <a:t>, and includes icons by </a:t>
            </a:r>
            <a:r>
              <a:rPr lang="en" sz="12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1200">
                <a:solidFill>
                  <a:schemeClr val="dk1"/>
                </a:solidFill>
                <a:latin typeface="Vollkorn"/>
                <a:ea typeface="Vollkorn"/>
                <a:cs typeface="Vollkorn"/>
                <a:sym typeface="Vollkorn"/>
              </a:rPr>
              <a:t>, and infographics &amp; images by </a:t>
            </a:r>
            <a:r>
              <a:rPr lang="en" sz="12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1200" b="1">
                <a:solidFill>
                  <a:schemeClr val="dk1"/>
                </a:solidFill>
                <a:latin typeface="Vollkorn"/>
                <a:ea typeface="Vollkorn"/>
                <a:cs typeface="Vollkorn"/>
                <a:sym typeface="Vollkorn"/>
              </a:rPr>
              <a:t> </a:t>
            </a:r>
            <a:endParaRPr sz="1200" b="1">
              <a:solidFill>
                <a:schemeClr val="dk1"/>
              </a:solidFill>
              <a:latin typeface="Vollkorn"/>
              <a:ea typeface="Vollkorn"/>
              <a:cs typeface="Vollkorn"/>
              <a:sym typeface="Vollkorn"/>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1170"/>
        <p:cNvGrpSpPr/>
        <p:nvPr/>
      </p:nvGrpSpPr>
      <p:grpSpPr>
        <a:xfrm>
          <a:off x="0" y="0"/>
          <a:ext cx="0" cy="0"/>
          <a:chOff x="0" y="0"/>
          <a:chExt cx="0" cy="0"/>
        </a:xfrm>
      </p:grpSpPr>
      <p:grpSp>
        <p:nvGrpSpPr>
          <p:cNvPr id="1171" name="Google Shape;1171;p26"/>
          <p:cNvGrpSpPr/>
          <p:nvPr/>
        </p:nvGrpSpPr>
        <p:grpSpPr>
          <a:xfrm>
            <a:off x="-5007938" y="-1260849"/>
            <a:ext cx="20211797" cy="7965300"/>
            <a:chOff x="-5007938" y="-1260849"/>
            <a:chExt cx="20211797" cy="7965300"/>
          </a:xfrm>
        </p:grpSpPr>
        <p:grpSp>
          <p:nvGrpSpPr>
            <p:cNvPr id="1172" name="Google Shape;1172;p26"/>
            <p:cNvGrpSpPr/>
            <p:nvPr/>
          </p:nvGrpSpPr>
          <p:grpSpPr>
            <a:xfrm>
              <a:off x="-5007938" y="30209"/>
              <a:ext cx="20211797" cy="5143427"/>
              <a:chOff x="-2017361" y="955950"/>
              <a:chExt cx="13655697" cy="3475054"/>
            </a:xfrm>
          </p:grpSpPr>
          <p:sp>
            <p:nvSpPr>
              <p:cNvPr id="1173" name="Google Shape;1173;p2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8" name="Google Shape;1218;p26"/>
            <p:cNvSpPr/>
            <p:nvPr/>
          </p:nvSpPr>
          <p:spPr>
            <a:xfrm>
              <a:off x="-1278075" y="-1260849"/>
              <a:ext cx="11920200" cy="79653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9" name="Google Shape;1219;p26"/>
          <p:cNvGrpSpPr/>
          <p:nvPr/>
        </p:nvGrpSpPr>
        <p:grpSpPr>
          <a:xfrm>
            <a:off x="7101344" y="2563496"/>
            <a:ext cx="916424" cy="1411047"/>
            <a:chOff x="22324119" y="2100194"/>
            <a:chExt cx="675480" cy="1040058"/>
          </a:xfrm>
        </p:grpSpPr>
        <p:sp>
          <p:nvSpPr>
            <p:cNvPr id="1220" name="Google Shape;1220;p26"/>
            <p:cNvSpPr/>
            <p:nvPr/>
          </p:nvSpPr>
          <p:spPr>
            <a:xfrm>
              <a:off x="22449682" y="2464653"/>
              <a:ext cx="424353" cy="469593"/>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6"/>
            <p:cNvSpPr/>
            <p:nvPr/>
          </p:nvSpPr>
          <p:spPr>
            <a:xfrm>
              <a:off x="22661800" y="2464653"/>
              <a:ext cx="212234" cy="469593"/>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6"/>
            <p:cNvSpPr/>
            <p:nvPr/>
          </p:nvSpPr>
          <p:spPr>
            <a:xfrm>
              <a:off x="22515579" y="2147627"/>
              <a:ext cx="292558" cy="243048"/>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6"/>
            <p:cNvSpPr/>
            <p:nvPr/>
          </p:nvSpPr>
          <p:spPr>
            <a:xfrm>
              <a:off x="22661800" y="2147627"/>
              <a:ext cx="146337" cy="243048"/>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6"/>
            <p:cNvSpPr/>
            <p:nvPr/>
          </p:nvSpPr>
          <p:spPr>
            <a:xfrm>
              <a:off x="22501153" y="2370018"/>
              <a:ext cx="319333" cy="123601"/>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6"/>
            <p:cNvSpPr/>
            <p:nvPr/>
          </p:nvSpPr>
          <p:spPr>
            <a:xfrm>
              <a:off x="22661800" y="2370018"/>
              <a:ext cx="158685" cy="123601"/>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6"/>
            <p:cNvSpPr/>
            <p:nvPr/>
          </p:nvSpPr>
          <p:spPr>
            <a:xfrm>
              <a:off x="22373513" y="2923862"/>
              <a:ext cx="578769" cy="94865"/>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6"/>
            <p:cNvSpPr/>
            <p:nvPr/>
          </p:nvSpPr>
          <p:spPr>
            <a:xfrm>
              <a:off x="22661800" y="2923862"/>
              <a:ext cx="290481" cy="94865"/>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6"/>
            <p:cNvSpPr/>
            <p:nvPr/>
          </p:nvSpPr>
          <p:spPr>
            <a:xfrm>
              <a:off x="22324119" y="3014458"/>
              <a:ext cx="675480" cy="125794"/>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6"/>
            <p:cNvSpPr/>
            <p:nvPr/>
          </p:nvSpPr>
          <p:spPr>
            <a:xfrm>
              <a:off x="22661800" y="3014458"/>
              <a:ext cx="337798" cy="125794"/>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6"/>
            <p:cNvSpPr/>
            <p:nvPr/>
          </p:nvSpPr>
          <p:spPr>
            <a:xfrm>
              <a:off x="22620600" y="2100194"/>
              <a:ext cx="82516" cy="82516"/>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6"/>
            <p:cNvSpPr/>
            <p:nvPr/>
          </p:nvSpPr>
          <p:spPr>
            <a:xfrm>
              <a:off x="22482688" y="2152935"/>
              <a:ext cx="84478" cy="75823"/>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6"/>
            <p:cNvSpPr/>
            <p:nvPr/>
          </p:nvSpPr>
          <p:spPr>
            <a:xfrm>
              <a:off x="22758627" y="2153282"/>
              <a:ext cx="82401" cy="75246"/>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6"/>
            <p:cNvSpPr/>
            <p:nvPr/>
          </p:nvSpPr>
          <p:spPr>
            <a:xfrm>
              <a:off x="22661800" y="2100194"/>
              <a:ext cx="41316" cy="82516"/>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4" name="Google Shape;1234;p26"/>
          <p:cNvGrpSpPr/>
          <p:nvPr/>
        </p:nvGrpSpPr>
        <p:grpSpPr>
          <a:xfrm>
            <a:off x="255004" y="237204"/>
            <a:ext cx="916451" cy="1044092"/>
            <a:chOff x="6164254" y="2098117"/>
            <a:chExt cx="916451" cy="1044092"/>
          </a:xfrm>
        </p:grpSpPr>
        <p:sp>
          <p:nvSpPr>
            <p:cNvPr id="1235" name="Google Shape;1235;p26"/>
            <p:cNvSpPr/>
            <p:nvPr/>
          </p:nvSpPr>
          <p:spPr>
            <a:xfrm>
              <a:off x="6207532" y="2151666"/>
              <a:ext cx="827818" cy="945303"/>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6"/>
            <p:cNvSpPr/>
            <p:nvPr/>
          </p:nvSpPr>
          <p:spPr>
            <a:xfrm>
              <a:off x="6621382" y="2151666"/>
              <a:ext cx="413967" cy="945303"/>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6"/>
            <p:cNvSpPr/>
            <p:nvPr/>
          </p:nvSpPr>
          <p:spPr>
            <a:xfrm>
              <a:off x="6514284" y="2326740"/>
              <a:ext cx="212234" cy="234854"/>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6"/>
            <p:cNvSpPr/>
            <p:nvPr/>
          </p:nvSpPr>
          <p:spPr>
            <a:xfrm>
              <a:off x="6621382" y="2326740"/>
              <a:ext cx="105136" cy="234854"/>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6"/>
            <p:cNvSpPr/>
            <p:nvPr/>
          </p:nvSpPr>
          <p:spPr>
            <a:xfrm>
              <a:off x="6471006" y="2680928"/>
              <a:ext cx="302829" cy="372766"/>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6"/>
            <p:cNvSpPr/>
            <p:nvPr/>
          </p:nvSpPr>
          <p:spPr>
            <a:xfrm>
              <a:off x="6621382" y="2680928"/>
              <a:ext cx="152453" cy="372766"/>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6"/>
            <p:cNvSpPr/>
            <p:nvPr/>
          </p:nvSpPr>
          <p:spPr>
            <a:xfrm>
              <a:off x="6504013" y="2538860"/>
              <a:ext cx="234854" cy="148299"/>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6"/>
            <p:cNvSpPr/>
            <p:nvPr/>
          </p:nvSpPr>
          <p:spPr>
            <a:xfrm>
              <a:off x="6621382" y="2538860"/>
              <a:ext cx="117485" cy="148299"/>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6"/>
            <p:cNvSpPr/>
            <p:nvPr/>
          </p:nvSpPr>
          <p:spPr>
            <a:xfrm>
              <a:off x="6497781" y="2654153"/>
              <a:ext cx="245241" cy="9071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6"/>
            <p:cNvSpPr/>
            <p:nvPr/>
          </p:nvSpPr>
          <p:spPr>
            <a:xfrm>
              <a:off x="6621382" y="2654153"/>
              <a:ext cx="121640" cy="9071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6"/>
            <p:cNvSpPr/>
            <p:nvPr/>
          </p:nvSpPr>
          <p:spPr>
            <a:xfrm>
              <a:off x="6164254" y="2098117"/>
              <a:ext cx="916451" cy="104409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6"/>
            <p:cNvSpPr/>
            <p:nvPr/>
          </p:nvSpPr>
          <p:spPr>
            <a:xfrm>
              <a:off x="6621382" y="2098117"/>
              <a:ext cx="457245" cy="104409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1247"/>
        <p:cNvGrpSpPr/>
        <p:nvPr/>
      </p:nvGrpSpPr>
      <p:grpSpPr>
        <a:xfrm>
          <a:off x="0" y="0"/>
          <a:ext cx="0" cy="0"/>
          <a:chOff x="0" y="0"/>
          <a:chExt cx="0" cy="0"/>
        </a:xfrm>
      </p:grpSpPr>
      <p:grpSp>
        <p:nvGrpSpPr>
          <p:cNvPr id="1248" name="Google Shape;1248;p27"/>
          <p:cNvGrpSpPr/>
          <p:nvPr/>
        </p:nvGrpSpPr>
        <p:grpSpPr>
          <a:xfrm>
            <a:off x="-5007938" y="30209"/>
            <a:ext cx="20211797" cy="5143427"/>
            <a:chOff x="-2017361" y="955950"/>
            <a:chExt cx="13655697" cy="3475054"/>
          </a:xfrm>
        </p:grpSpPr>
        <p:sp>
          <p:nvSpPr>
            <p:cNvPr id="1249" name="Google Shape;1249;p2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4" name="Google Shape;1294;p27"/>
          <p:cNvSpPr/>
          <p:nvPr/>
        </p:nvSpPr>
        <p:spPr>
          <a:xfrm>
            <a:off x="-304675" y="-1260849"/>
            <a:ext cx="11920200" cy="79653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5" name="Google Shape;1295;p27"/>
          <p:cNvGrpSpPr/>
          <p:nvPr/>
        </p:nvGrpSpPr>
        <p:grpSpPr>
          <a:xfrm>
            <a:off x="713222" y="962292"/>
            <a:ext cx="745263" cy="1072975"/>
            <a:chOff x="11773996" y="2369961"/>
            <a:chExt cx="393424" cy="566423"/>
          </a:xfrm>
        </p:grpSpPr>
        <p:sp>
          <p:nvSpPr>
            <p:cNvPr id="1296" name="Google Shape;1296;p27"/>
            <p:cNvSpPr/>
            <p:nvPr/>
          </p:nvSpPr>
          <p:spPr>
            <a:xfrm>
              <a:off x="11841856" y="2542957"/>
              <a:ext cx="255512" cy="271900"/>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7"/>
            <p:cNvSpPr/>
            <p:nvPr/>
          </p:nvSpPr>
          <p:spPr>
            <a:xfrm>
              <a:off x="11969611" y="2542957"/>
              <a:ext cx="127756" cy="271900"/>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7"/>
            <p:cNvSpPr/>
            <p:nvPr/>
          </p:nvSpPr>
          <p:spPr>
            <a:xfrm>
              <a:off x="11802733" y="2777698"/>
              <a:ext cx="335836" cy="84478"/>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7"/>
            <p:cNvSpPr/>
            <p:nvPr/>
          </p:nvSpPr>
          <p:spPr>
            <a:xfrm>
              <a:off x="11969611" y="2777698"/>
              <a:ext cx="168957" cy="84478"/>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7"/>
            <p:cNvSpPr/>
            <p:nvPr/>
          </p:nvSpPr>
          <p:spPr>
            <a:xfrm>
              <a:off x="11773996" y="2860099"/>
              <a:ext cx="393424" cy="76284"/>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7"/>
            <p:cNvSpPr/>
            <p:nvPr/>
          </p:nvSpPr>
          <p:spPr>
            <a:xfrm>
              <a:off x="11969611" y="2860099"/>
              <a:ext cx="197808" cy="76284"/>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7"/>
            <p:cNvSpPr/>
            <p:nvPr/>
          </p:nvSpPr>
          <p:spPr>
            <a:xfrm>
              <a:off x="11858359" y="2460556"/>
              <a:ext cx="220428" cy="86671"/>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7"/>
            <p:cNvSpPr/>
            <p:nvPr/>
          </p:nvSpPr>
          <p:spPr>
            <a:xfrm>
              <a:off x="11969611" y="2460556"/>
              <a:ext cx="109175" cy="86671"/>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7"/>
            <p:cNvSpPr/>
            <p:nvPr/>
          </p:nvSpPr>
          <p:spPr>
            <a:xfrm>
              <a:off x="11841856" y="2369961"/>
              <a:ext cx="257590" cy="96942"/>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7"/>
            <p:cNvSpPr/>
            <p:nvPr/>
          </p:nvSpPr>
          <p:spPr>
            <a:xfrm>
              <a:off x="11969611" y="2369961"/>
              <a:ext cx="129833" cy="96942"/>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6" name="Google Shape;1306;p27"/>
          <p:cNvGrpSpPr/>
          <p:nvPr/>
        </p:nvGrpSpPr>
        <p:grpSpPr>
          <a:xfrm>
            <a:off x="7660830" y="309138"/>
            <a:ext cx="1361231" cy="814666"/>
            <a:chOff x="16636130" y="2212313"/>
            <a:chExt cx="1361231" cy="814666"/>
          </a:xfrm>
        </p:grpSpPr>
        <p:sp>
          <p:nvSpPr>
            <p:cNvPr id="1307" name="Google Shape;1307;p27"/>
            <p:cNvSpPr/>
            <p:nvPr/>
          </p:nvSpPr>
          <p:spPr>
            <a:xfrm>
              <a:off x="16636130" y="2212313"/>
              <a:ext cx="1361231" cy="785810"/>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7"/>
            <p:cNvSpPr/>
            <p:nvPr/>
          </p:nvSpPr>
          <p:spPr>
            <a:xfrm>
              <a:off x="17315648" y="2212313"/>
              <a:ext cx="681712" cy="785810"/>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7"/>
            <p:cNvSpPr/>
            <p:nvPr/>
          </p:nvSpPr>
          <p:spPr>
            <a:xfrm>
              <a:off x="17188008" y="2635630"/>
              <a:ext cx="255512" cy="269938"/>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27"/>
            <p:cNvSpPr/>
            <p:nvPr/>
          </p:nvSpPr>
          <p:spPr>
            <a:xfrm>
              <a:off x="17315648" y="2635630"/>
              <a:ext cx="127872" cy="269938"/>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7"/>
            <p:cNvSpPr/>
            <p:nvPr/>
          </p:nvSpPr>
          <p:spPr>
            <a:xfrm>
              <a:off x="17148885" y="2870370"/>
              <a:ext cx="333758" cy="82516"/>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7"/>
            <p:cNvSpPr/>
            <p:nvPr/>
          </p:nvSpPr>
          <p:spPr>
            <a:xfrm>
              <a:off x="17315648" y="2870370"/>
              <a:ext cx="166995" cy="82516"/>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7"/>
            <p:cNvSpPr/>
            <p:nvPr/>
          </p:nvSpPr>
          <p:spPr>
            <a:xfrm>
              <a:off x="17120033" y="2950695"/>
              <a:ext cx="391347" cy="76284"/>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7"/>
            <p:cNvSpPr/>
            <p:nvPr/>
          </p:nvSpPr>
          <p:spPr>
            <a:xfrm>
              <a:off x="17315648" y="2950695"/>
              <a:ext cx="195731" cy="76284"/>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7"/>
            <p:cNvSpPr/>
            <p:nvPr/>
          </p:nvSpPr>
          <p:spPr>
            <a:xfrm>
              <a:off x="17204511" y="2553229"/>
              <a:ext cx="220428" cy="86671"/>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7"/>
            <p:cNvSpPr/>
            <p:nvPr/>
          </p:nvSpPr>
          <p:spPr>
            <a:xfrm>
              <a:off x="17315648" y="2553229"/>
              <a:ext cx="109291" cy="86671"/>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7"/>
            <p:cNvSpPr/>
            <p:nvPr/>
          </p:nvSpPr>
          <p:spPr>
            <a:xfrm>
              <a:off x="17188008" y="2460671"/>
              <a:ext cx="255512" cy="98904"/>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7"/>
            <p:cNvSpPr/>
            <p:nvPr/>
          </p:nvSpPr>
          <p:spPr>
            <a:xfrm>
              <a:off x="17315648" y="2460671"/>
              <a:ext cx="127872" cy="98904"/>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9" name="Google Shape;1319;p27"/>
          <p:cNvGrpSpPr/>
          <p:nvPr/>
        </p:nvGrpSpPr>
        <p:grpSpPr>
          <a:xfrm>
            <a:off x="1490160" y="2035286"/>
            <a:ext cx="572537" cy="1072949"/>
            <a:chOff x="991097" y="2083748"/>
            <a:chExt cx="572537" cy="1072949"/>
          </a:xfrm>
        </p:grpSpPr>
        <p:sp>
          <p:nvSpPr>
            <p:cNvPr id="1320" name="Google Shape;1320;p27"/>
            <p:cNvSpPr/>
            <p:nvPr/>
          </p:nvSpPr>
          <p:spPr>
            <a:xfrm>
              <a:off x="1162015" y="2083748"/>
              <a:ext cx="230700" cy="255512"/>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7"/>
            <p:cNvSpPr/>
            <p:nvPr/>
          </p:nvSpPr>
          <p:spPr>
            <a:xfrm>
              <a:off x="1277307" y="2083748"/>
              <a:ext cx="115408" cy="255512"/>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7"/>
            <p:cNvSpPr/>
            <p:nvPr/>
          </p:nvSpPr>
          <p:spPr>
            <a:xfrm>
              <a:off x="1089886" y="2487446"/>
              <a:ext cx="370804" cy="467516"/>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7"/>
            <p:cNvSpPr/>
            <p:nvPr/>
          </p:nvSpPr>
          <p:spPr>
            <a:xfrm>
              <a:off x="1277307" y="2487446"/>
              <a:ext cx="187537" cy="467516"/>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7"/>
            <p:cNvSpPr/>
            <p:nvPr/>
          </p:nvSpPr>
          <p:spPr>
            <a:xfrm>
              <a:off x="1131086" y="2314449"/>
              <a:ext cx="292558" cy="181305"/>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7"/>
            <p:cNvSpPr/>
            <p:nvPr/>
          </p:nvSpPr>
          <p:spPr>
            <a:xfrm>
              <a:off x="1277307" y="2314449"/>
              <a:ext cx="146337" cy="181305"/>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7"/>
            <p:cNvSpPr/>
            <p:nvPr/>
          </p:nvSpPr>
          <p:spPr>
            <a:xfrm>
              <a:off x="1127047" y="2454439"/>
              <a:ext cx="300752" cy="80439"/>
            </a:xfrm>
            <a:custGeom>
              <a:avLst/>
              <a:gdLst/>
              <a:ahLst/>
              <a:cxnLst/>
              <a:rect l="l" t="t" r="r" b="b"/>
              <a:pathLst>
                <a:path w="2606" h="697" extrusionOk="0">
                  <a:moveTo>
                    <a:pt x="0" y="1"/>
                  </a:moveTo>
                  <a:lnTo>
                    <a:pt x="0" y="696"/>
                  </a:lnTo>
                  <a:lnTo>
                    <a:pt x="2605" y="696"/>
                  </a:lnTo>
                  <a:lnTo>
                    <a:pt x="26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7"/>
            <p:cNvSpPr/>
            <p:nvPr/>
          </p:nvSpPr>
          <p:spPr>
            <a:xfrm>
              <a:off x="1277307" y="2454439"/>
              <a:ext cx="150491" cy="80439"/>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7"/>
            <p:cNvSpPr/>
            <p:nvPr/>
          </p:nvSpPr>
          <p:spPr>
            <a:xfrm>
              <a:off x="1034375" y="2942501"/>
              <a:ext cx="490136" cy="98904"/>
            </a:xfrm>
            <a:custGeom>
              <a:avLst/>
              <a:gdLst/>
              <a:ahLst/>
              <a:cxnLst/>
              <a:rect l="l" t="t" r="r" b="b"/>
              <a:pathLst>
                <a:path w="4247" h="857" extrusionOk="0">
                  <a:moveTo>
                    <a:pt x="0" y="0"/>
                  </a:moveTo>
                  <a:lnTo>
                    <a:pt x="0" y="857"/>
                  </a:lnTo>
                  <a:lnTo>
                    <a:pt x="4247" y="857"/>
                  </a:lnTo>
                  <a:lnTo>
                    <a:pt x="42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7"/>
            <p:cNvSpPr/>
            <p:nvPr/>
          </p:nvSpPr>
          <p:spPr>
            <a:xfrm>
              <a:off x="1277307" y="2942501"/>
              <a:ext cx="243164" cy="98904"/>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7"/>
            <p:cNvSpPr/>
            <p:nvPr/>
          </p:nvSpPr>
          <p:spPr>
            <a:xfrm>
              <a:off x="991097" y="3039213"/>
              <a:ext cx="572537" cy="117485"/>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7"/>
            <p:cNvSpPr/>
            <p:nvPr/>
          </p:nvSpPr>
          <p:spPr>
            <a:xfrm>
              <a:off x="1277307" y="3039213"/>
              <a:ext cx="286326" cy="117485"/>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17"/>
        <p:cNvGrpSpPr/>
        <p:nvPr/>
      </p:nvGrpSpPr>
      <p:grpSpPr>
        <a:xfrm>
          <a:off x="0" y="0"/>
          <a:ext cx="0" cy="0"/>
          <a:chOff x="0" y="0"/>
          <a:chExt cx="0" cy="0"/>
        </a:xfrm>
      </p:grpSpPr>
      <p:grpSp>
        <p:nvGrpSpPr>
          <p:cNvPr id="218" name="Google Shape;218;p6"/>
          <p:cNvGrpSpPr/>
          <p:nvPr/>
        </p:nvGrpSpPr>
        <p:grpSpPr>
          <a:xfrm>
            <a:off x="-4954688" y="182734"/>
            <a:ext cx="20211797" cy="5143427"/>
            <a:chOff x="-2017361" y="955950"/>
            <a:chExt cx="13655697" cy="3475054"/>
          </a:xfrm>
        </p:grpSpPr>
        <p:sp>
          <p:nvSpPr>
            <p:cNvPr id="219" name="Google Shape;219;p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4" name="Google Shape;264;p6"/>
          <p:cNvSpPr/>
          <p:nvPr/>
        </p:nvSpPr>
        <p:spPr>
          <a:xfrm rot="10800000">
            <a:off x="-553950" y="-437412"/>
            <a:ext cx="9943800" cy="6383700"/>
          </a:xfrm>
          <a:prstGeom prst="rect">
            <a:avLst/>
          </a:prstGeom>
          <a:gradFill>
            <a:gsLst>
              <a:gs pos="0">
                <a:srgbClr val="FFFFFF">
                  <a:alpha val="0"/>
                </a:srgbClr>
              </a:gs>
              <a:gs pos="0">
                <a:srgbClr val="FFFFFF">
                  <a:alpha val="0"/>
                </a:srgbClr>
              </a:gs>
              <a:gs pos="30000">
                <a:schemeClr val="lt1"/>
              </a:gs>
              <a:gs pos="5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1332"/>
        <p:cNvGrpSpPr/>
        <p:nvPr/>
      </p:nvGrpSpPr>
      <p:grpSpPr>
        <a:xfrm>
          <a:off x="0" y="0"/>
          <a:ext cx="0" cy="0"/>
          <a:chOff x="0" y="0"/>
          <a:chExt cx="0" cy="0"/>
        </a:xfrm>
      </p:grpSpPr>
      <p:grpSp>
        <p:nvGrpSpPr>
          <p:cNvPr id="1333" name="Google Shape;1333;p28"/>
          <p:cNvGrpSpPr/>
          <p:nvPr/>
        </p:nvGrpSpPr>
        <p:grpSpPr>
          <a:xfrm>
            <a:off x="-5007938" y="30209"/>
            <a:ext cx="20211797" cy="5143427"/>
            <a:chOff x="-2017361" y="955950"/>
            <a:chExt cx="13655697" cy="3475054"/>
          </a:xfrm>
        </p:grpSpPr>
        <p:sp>
          <p:nvSpPr>
            <p:cNvPr id="1334" name="Google Shape;1334;p2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9" name="Google Shape;1379;p28"/>
          <p:cNvSpPr/>
          <p:nvPr/>
        </p:nvSpPr>
        <p:spPr>
          <a:xfrm>
            <a:off x="-354150" y="-221225"/>
            <a:ext cx="9860400" cy="57075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8"/>
          <p:cNvSpPr txBox="1">
            <a:spLocks noGrp="1"/>
          </p:cNvSpPr>
          <p:nvPr>
            <p:ph type="title" hasCustomPrompt="1"/>
          </p:nvPr>
        </p:nvSpPr>
        <p:spPr>
          <a:xfrm>
            <a:off x="2468850" y="763500"/>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1" name="Google Shape;1381;p28"/>
          <p:cNvSpPr txBox="1">
            <a:spLocks noGrp="1"/>
          </p:cNvSpPr>
          <p:nvPr>
            <p:ph type="subTitle" idx="1"/>
          </p:nvPr>
        </p:nvSpPr>
        <p:spPr>
          <a:xfrm>
            <a:off x="2468850" y="1251295"/>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382" name="Google Shape;1382;p28"/>
          <p:cNvSpPr txBox="1">
            <a:spLocks noGrp="1"/>
          </p:cNvSpPr>
          <p:nvPr>
            <p:ph type="title" idx="2" hasCustomPrompt="1"/>
          </p:nvPr>
        </p:nvSpPr>
        <p:spPr>
          <a:xfrm>
            <a:off x="2468850" y="2068790"/>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3" name="Google Shape;1383;p28"/>
          <p:cNvSpPr txBox="1">
            <a:spLocks noGrp="1"/>
          </p:cNvSpPr>
          <p:nvPr>
            <p:ph type="subTitle" idx="3"/>
          </p:nvPr>
        </p:nvSpPr>
        <p:spPr>
          <a:xfrm>
            <a:off x="2468850" y="2556610"/>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384" name="Google Shape;1384;p28"/>
          <p:cNvSpPr txBox="1">
            <a:spLocks noGrp="1"/>
          </p:cNvSpPr>
          <p:nvPr>
            <p:ph type="title" idx="4" hasCustomPrompt="1"/>
          </p:nvPr>
        </p:nvSpPr>
        <p:spPr>
          <a:xfrm>
            <a:off x="2468850" y="3374055"/>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5" name="Google Shape;1385;p28"/>
          <p:cNvSpPr txBox="1">
            <a:spLocks noGrp="1"/>
          </p:cNvSpPr>
          <p:nvPr>
            <p:ph type="subTitle" idx="5"/>
          </p:nvPr>
        </p:nvSpPr>
        <p:spPr>
          <a:xfrm>
            <a:off x="2468850" y="3861875"/>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1" name="Shape 1444"/>
        <p:cNvGrpSpPr/>
        <p:nvPr/>
      </p:nvGrpSpPr>
      <p:grpSpPr>
        <a:xfrm>
          <a:off x="0" y="0"/>
          <a:ext cx="0" cy="0"/>
          <a:chOff x="0" y="0"/>
          <a:chExt cx="0" cy="0"/>
        </a:xfrm>
      </p:grpSpPr>
      <p:grpSp>
        <p:nvGrpSpPr>
          <p:cNvPr id="1445" name="Google Shape;1445;p30"/>
          <p:cNvGrpSpPr/>
          <p:nvPr/>
        </p:nvGrpSpPr>
        <p:grpSpPr>
          <a:xfrm>
            <a:off x="-4954688" y="182734"/>
            <a:ext cx="20211797" cy="5143427"/>
            <a:chOff x="-2017361" y="955950"/>
            <a:chExt cx="13655697" cy="3475054"/>
          </a:xfrm>
        </p:grpSpPr>
        <p:sp>
          <p:nvSpPr>
            <p:cNvPr id="1446" name="Google Shape;1446;p30"/>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0"/>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0"/>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0"/>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0"/>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0"/>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0"/>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0"/>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0"/>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0"/>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0"/>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0"/>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0"/>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0"/>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0"/>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0"/>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0"/>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0"/>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0"/>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0"/>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0"/>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0"/>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0"/>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30"/>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0"/>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0"/>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0"/>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0"/>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0"/>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30"/>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0"/>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0"/>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0"/>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0"/>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0"/>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0"/>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0"/>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0"/>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0"/>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0"/>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1" name="Google Shape;1491;p30"/>
          <p:cNvSpPr/>
          <p:nvPr/>
        </p:nvSpPr>
        <p:spPr>
          <a:xfrm rot="10800000">
            <a:off x="-709750" y="-322250"/>
            <a:ext cx="10129200" cy="56484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txBox="1">
            <a:spLocks noGrp="1"/>
          </p:cNvSpPr>
          <p:nvPr>
            <p:ph type="title"/>
          </p:nvPr>
        </p:nvSpPr>
        <p:spPr>
          <a:xfrm>
            <a:off x="720000" y="2051300"/>
            <a:ext cx="2868900" cy="12168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93" name="Google Shape;1493;p30"/>
          <p:cNvSpPr txBox="1">
            <a:spLocks noGrp="1"/>
          </p:cNvSpPr>
          <p:nvPr>
            <p:ph type="subTitle" idx="1"/>
          </p:nvPr>
        </p:nvSpPr>
        <p:spPr>
          <a:xfrm>
            <a:off x="720000" y="3205550"/>
            <a:ext cx="2868900" cy="1053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66"/>
        <p:cNvGrpSpPr/>
        <p:nvPr/>
      </p:nvGrpSpPr>
      <p:grpSpPr>
        <a:xfrm>
          <a:off x="0" y="0"/>
          <a:ext cx="0" cy="0"/>
          <a:chOff x="0" y="0"/>
          <a:chExt cx="0" cy="0"/>
        </a:xfrm>
      </p:grpSpPr>
      <p:grpSp>
        <p:nvGrpSpPr>
          <p:cNvPr id="267" name="Google Shape;267;p7"/>
          <p:cNvGrpSpPr/>
          <p:nvPr/>
        </p:nvGrpSpPr>
        <p:grpSpPr>
          <a:xfrm>
            <a:off x="-3832584" y="1897942"/>
            <a:ext cx="14104970" cy="3589383"/>
            <a:chOff x="-2017361" y="955950"/>
            <a:chExt cx="13655697" cy="3475054"/>
          </a:xfrm>
        </p:grpSpPr>
        <p:sp>
          <p:nvSpPr>
            <p:cNvPr id="268" name="Google Shape;268;p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3" name="Google Shape;313;p7"/>
          <p:cNvSpPr/>
          <p:nvPr/>
        </p:nvSpPr>
        <p:spPr>
          <a:xfrm rot="5400000">
            <a:off x="1819150" y="-2128925"/>
            <a:ext cx="5631000" cy="95349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lin ang="10800025"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7"/>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7"/>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7"/>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7"/>
          <p:cNvSpPr txBox="1">
            <a:spLocks noGrp="1"/>
          </p:cNvSpPr>
          <p:nvPr>
            <p:ph type="subTitle" idx="1"/>
          </p:nvPr>
        </p:nvSpPr>
        <p:spPr>
          <a:xfrm>
            <a:off x="713225" y="1524750"/>
            <a:ext cx="3951000" cy="20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800"/>
              <a:buFont typeface="Open Sans"/>
              <a:buChar char="●"/>
              <a:defRPr sz="14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318" name="Google Shape;318;p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19"/>
        <p:cNvGrpSpPr/>
        <p:nvPr/>
      </p:nvGrpSpPr>
      <p:grpSpPr>
        <a:xfrm>
          <a:off x="0" y="0"/>
          <a:ext cx="0" cy="0"/>
          <a:chOff x="0" y="0"/>
          <a:chExt cx="0" cy="0"/>
        </a:xfrm>
      </p:grpSpPr>
      <p:grpSp>
        <p:nvGrpSpPr>
          <p:cNvPr id="320" name="Google Shape;320;p8"/>
          <p:cNvGrpSpPr/>
          <p:nvPr/>
        </p:nvGrpSpPr>
        <p:grpSpPr>
          <a:xfrm>
            <a:off x="-5007938" y="30209"/>
            <a:ext cx="20211797" cy="5143427"/>
            <a:chOff x="-2017361" y="955950"/>
            <a:chExt cx="13655697" cy="3475054"/>
          </a:xfrm>
        </p:grpSpPr>
        <p:sp>
          <p:nvSpPr>
            <p:cNvPr id="321" name="Google Shape;321;p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6" name="Google Shape;366;p8"/>
          <p:cNvSpPr/>
          <p:nvPr/>
        </p:nvSpPr>
        <p:spPr>
          <a:xfrm rot="10800000">
            <a:off x="-2522000" y="-2228975"/>
            <a:ext cx="11875800" cy="77319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8"/>
          <p:cNvSpPr txBox="1">
            <a:spLocks noGrp="1"/>
          </p:cNvSpPr>
          <p:nvPr>
            <p:ph type="title"/>
          </p:nvPr>
        </p:nvSpPr>
        <p:spPr>
          <a:xfrm>
            <a:off x="713225" y="1557900"/>
            <a:ext cx="5874600" cy="2529300"/>
          </a:xfrm>
          <a:prstGeom prst="rect">
            <a:avLst/>
          </a:prstGeom>
        </p:spPr>
        <p:txBody>
          <a:bodyPr spcFirstLastPara="1" wrap="square" lIns="91425" tIns="91425" rIns="91425" bIns="91425" anchor="ctr" anchorCtr="0">
            <a:noAutofit/>
          </a:bodyPr>
          <a:lstStyle>
            <a:lvl1pPr lvl="0" algn="l">
              <a:lnSpc>
                <a:spcPct val="80000"/>
              </a:lnSpc>
              <a:spcBef>
                <a:spcPts val="0"/>
              </a:spcBef>
              <a:spcAft>
                <a:spcPts val="0"/>
              </a:spcAft>
              <a:buSzPts val="4800"/>
              <a:buNone/>
              <a:defRPr sz="8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8"/>
        <p:cNvGrpSpPr/>
        <p:nvPr/>
      </p:nvGrpSpPr>
      <p:grpSpPr>
        <a:xfrm>
          <a:off x="0" y="0"/>
          <a:ext cx="0" cy="0"/>
          <a:chOff x="0" y="0"/>
          <a:chExt cx="0" cy="0"/>
        </a:xfrm>
      </p:grpSpPr>
      <p:grpSp>
        <p:nvGrpSpPr>
          <p:cNvPr id="369" name="Google Shape;369;p9"/>
          <p:cNvGrpSpPr/>
          <p:nvPr/>
        </p:nvGrpSpPr>
        <p:grpSpPr>
          <a:xfrm>
            <a:off x="-5007938" y="30209"/>
            <a:ext cx="20211797" cy="5143427"/>
            <a:chOff x="-2017361" y="955950"/>
            <a:chExt cx="13655697" cy="3475054"/>
          </a:xfrm>
        </p:grpSpPr>
        <p:sp>
          <p:nvSpPr>
            <p:cNvPr id="370" name="Google Shape;370;p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5" name="Google Shape;415;p9"/>
          <p:cNvSpPr/>
          <p:nvPr/>
        </p:nvSpPr>
        <p:spPr>
          <a:xfrm>
            <a:off x="-221225" y="-221225"/>
            <a:ext cx="9365100" cy="53649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9"/>
          <p:cNvSpPr txBox="1">
            <a:spLocks noGrp="1"/>
          </p:cNvSpPr>
          <p:nvPr>
            <p:ph type="title"/>
          </p:nvPr>
        </p:nvSpPr>
        <p:spPr>
          <a:xfrm>
            <a:off x="582975" y="1355450"/>
            <a:ext cx="4963200" cy="7602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sz="48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17" name="Google Shape;417;p9"/>
          <p:cNvSpPr txBox="1">
            <a:spLocks noGrp="1"/>
          </p:cNvSpPr>
          <p:nvPr>
            <p:ph type="subTitle" idx="1"/>
          </p:nvPr>
        </p:nvSpPr>
        <p:spPr>
          <a:xfrm>
            <a:off x="582975" y="2418275"/>
            <a:ext cx="4963200" cy="122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16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418" name="Google Shape;418;p9"/>
          <p:cNvSpPr>
            <a:spLocks noGrp="1"/>
          </p:cNvSpPr>
          <p:nvPr>
            <p:ph type="pic" idx="2"/>
          </p:nvPr>
        </p:nvSpPr>
        <p:spPr>
          <a:xfrm>
            <a:off x="6064599" y="1541538"/>
            <a:ext cx="2366100" cy="2407200"/>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9"/>
        <p:cNvGrpSpPr/>
        <p:nvPr/>
      </p:nvGrpSpPr>
      <p:grpSpPr>
        <a:xfrm>
          <a:off x="0" y="0"/>
          <a:ext cx="0" cy="0"/>
          <a:chOff x="0" y="0"/>
          <a:chExt cx="0" cy="0"/>
        </a:xfrm>
      </p:grpSpPr>
      <p:sp>
        <p:nvSpPr>
          <p:cNvPr id="420" name="Google Shape;420;p10"/>
          <p:cNvSpPr txBox="1">
            <a:spLocks noGrp="1"/>
          </p:cNvSpPr>
          <p:nvPr>
            <p:ph type="title"/>
          </p:nvPr>
        </p:nvSpPr>
        <p:spPr>
          <a:xfrm>
            <a:off x="713225" y="463300"/>
            <a:ext cx="5985000" cy="10794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p:spPr>
        <p:txBody>
          <a:bodyPr spcFirstLastPara="1" wrap="square" lIns="91425" tIns="91425" rIns="91425" bIns="91425" anchor="t" anchorCtr="0">
            <a:noAutofit/>
          </a:bodyPr>
          <a:lstStyle>
            <a:lvl1pPr lvl="0" algn="l"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5"/>
        </a:solidFill>
        <a:effectLst/>
      </p:bgPr>
    </p:bg>
    <p:spTree>
      <p:nvGrpSpPr>
        <p:cNvPr id="1" name="Shape 471"/>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72"/>
        <p:cNvGrpSpPr/>
        <p:nvPr/>
      </p:nvGrpSpPr>
      <p:grpSpPr>
        <a:xfrm>
          <a:off x="0" y="0"/>
          <a:ext cx="0" cy="0"/>
          <a:chOff x="0" y="0"/>
          <a:chExt cx="0" cy="0"/>
        </a:xfrm>
      </p:grpSpPr>
      <p:grpSp>
        <p:nvGrpSpPr>
          <p:cNvPr id="473" name="Google Shape;473;p13"/>
          <p:cNvGrpSpPr/>
          <p:nvPr/>
        </p:nvGrpSpPr>
        <p:grpSpPr>
          <a:xfrm>
            <a:off x="-7410813" y="-1475478"/>
            <a:ext cx="20211797" cy="5143427"/>
            <a:chOff x="-2017361" y="955950"/>
            <a:chExt cx="13655697" cy="3475054"/>
          </a:xfrm>
        </p:grpSpPr>
        <p:sp>
          <p:nvSpPr>
            <p:cNvPr id="474" name="Google Shape;474;p13"/>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3"/>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3"/>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3"/>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3"/>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3"/>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3"/>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3"/>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3"/>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3"/>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3"/>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3"/>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3"/>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3"/>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3"/>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3"/>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3"/>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3"/>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3"/>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3"/>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3"/>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3"/>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3"/>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3"/>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3"/>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3"/>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3"/>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3"/>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3"/>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3"/>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3"/>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3"/>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3"/>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3"/>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3"/>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3"/>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3"/>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3"/>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3"/>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3"/>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3"/>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3"/>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3"/>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3"/>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3"/>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9" name="Google Shape;519;p13"/>
          <p:cNvSpPr/>
          <p:nvPr/>
        </p:nvSpPr>
        <p:spPr>
          <a:xfrm rot="5400000">
            <a:off x="1788625" y="-2117325"/>
            <a:ext cx="5372700" cy="9436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2">
  <p:cSld name="TITLE_ONLY_2">
    <p:spTree>
      <p:nvGrpSpPr>
        <p:cNvPr id="1" name="Shape 521"/>
        <p:cNvGrpSpPr/>
        <p:nvPr/>
      </p:nvGrpSpPr>
      <p:grpSpPr>
        <a:xfrm>
          <a:off x="0" y="0"/>
          <a:ext cx="0" cy="0"/>
          <a:chOff x="0" y="0"/>
          <a:chExt cx="0" cy="0"/>
        </a:xfrm>
      </p:grpSpPr>
      <p:grpSp>
        <p:nvGrpSpPr>
          <p:cNvPr id="522" name="Google Shape;522;p14"/>
          <p:cNvGrpSpPr/>
          <p:nvPr/>
        </p:nvGrpSpPr>
        <p:grpSpPr>
          <a:xfrm>
            <a:off x="-7410813" y="-162128"/>
            <a:ext cx="20211797" cy="5143427"/>
            <a:chOff x="-2017361" y="955950"/>
            <a:chExt cx="13655697" cy="3475054"/>
          </a:xfrm>
        </p:grpSpPr>
        <p:sp>
          <p:nvSpPr>
            <p:cNvPr id="523" name="Google Shape;523;p1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8" name="Google Shape;568;p14"/>
          <p:cNvSpPr/>
          <p:nvPr/>
        </p:nvSpPr>
        <p:spPr>
          <a:xfrm rot="5400000" flipH="1">
            <a:off x="-289900" y="-4337700"/>
            <a:ext cx="6724500" cy="126300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1pPr>
            <a:lvl2pPr lvl="1"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2pPr>
            <a:lvl3pPr lvl="2"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3pPr>
            <a:lvl4pPr lvl="3"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4pPr>
            <a:lvl5pPr lvl="4"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5pPr>
            <a:lvl6pPr lvl="5"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6pPr>
            <a:lvl7pPr lvl="6"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7pPr>
            <a:lvl8pPr lvl="7"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8pPr>
            <a:lvl9pPr lvl="8"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9pPr>
          </a:lstStyle>
          <a:p>
            <a:endParaRPr/>
          </a:p>
        </p:txBody>
      </p:sp>
      <p:sp>
        <p:nvSpPr>
          <p:cNvPr id="7" name="Google Shape;7;p1"/>
          <p:cNvSpPr txBox="1">
            <a:spLocks noGrp="1"/>
          </p:cNvSpPr>
          <p:nvPr>
            <p:ph type="body" idx="1"/>
          </p:nvPr>
        </p:nvSpPr>
        <p:spPr>
          <a:xfrm>
            <a:off x="713225" y="1152475"/>
            <a:ext cx="76818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Vollkorn"/>
              <a:buChar char="●"/>
              <a:defRPr>
                <a:solidFill>
                  <a:schemeClr val="dk1"/>
                </a:solidFill>
                <a:latin typeface="Vollkorn"/>
                <a:ea typeface="Vollkorn"/>
                <a:cs typeface="Vollkorn"/>
                <a:sym typeface="Vollkorn"/>
              </a:defRPr>
            </a:lvl1pPr>
            <a:lvl2pPr marL="914400" lvl="1"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2pPr>
            <a:lvl3pPr marL="1371600" lvl="2"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3pPr>
            <a:lvl4pPr marL="1828800" lvl="3"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4pPr>
            <a:lvl5pPr marL="2286000" lvl="4"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5pPr>
            <a:lvl6pPr marL="2743200" lvl="5"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6pPr>
            <a:lvl7pPr marL="3200400" lvl="6"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7pPr>
            <a:lvl8pPr marL="3657600" lvl="7"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8pPr>
            <a:lvl9pPr marL="4114800" lvl="8" indent="-317500">
              <a:lnSpc>
                <a:spcPct val="115000"/>
              </a:lnSpc>
              <a:spcBef>
                <a:spcPts val="1600"/>
              </a:spcBef>
              <a:spcAft>
                <a:spcPts val="1600"/>
              </a:spcAft>
              <a:buClr>
                <a:schemeClr val="dk1"/>
              </a:buClr>
              <a:buSzPts val="1400"/>
              <a:buFont typeface="Vollkorn"/>
              <a:buChar char="■"/>
              <a:defRPr>
                <a:solidFill>
                  <a:schemeClr val="dk1"/>
                </a:solidFill>
                <a:latin typeface="Vollkorn"/>
                <a:ea typeface="Vollkorn"/>
                <a:cs typeface="Vollkorn"/>
                <a:sym typeface="Vollkorn"/>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8" r:id="rId7"/>
    <p:sldLayoutId id="2147483659" r:id="rId8"/>
    <p:sldLayoutId id="2147483660" r:id="rId9"/>
    <p:sldLayoutId id="2147483661" r:id="rId10"/>
    <p:sldLayoutId id="2147483663" r:id="rId11"/>
    <p:sldLayoutId id="2147483664" r:id="rId12"/>
    <p:sldLayoutId id="2147483665" r:id="rId13"/>
    <p:sldLayoutId id="2147483667" r:id="rId14"/>
    <p:sldLayoutId id="2147483668" r:id="rId15"/>
    <p:sldLayoutId id="2147483670" r:id="rId16"/>
    <p:sldLayoutId id="2147483671" r:id="rId17"/>
    <p:sldLayoutId id="2147483672" r:id="rId18"/>
    <p:sldLayoutId id="2147483673" r:id="rId19"/>
    <p:sldLayoutId id="2147483674" r:id="rId20"/>
    <p:sldLayoutId id="2147483676"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3.jpg"/><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sparcopen.org/our-work/negotiation-resources/oneal/"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20"/>
        <p:cNvGrpSpPr/>
        <p:nvPr/>
      </p:nvGrpSpPr>
      <p:grpSpPr>
        <a:xfrm>
          <a:off x="0" y="0"/>
          <a:ext cx="0" cy="0"/>
          <a:chOff x="0" y="0"/>
          <a:chExt cx="0" cy="0"/>
        </a:xfrm>
      </p:grpSpPr>
      <p:sp>
        <p:nvSpPr>
          <p:cNvPr id="1821" name="Google Shape;1821;p46"/>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46"/>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46"/>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46"/>
          <p:cNvSpPr txBox="1">
            <a:spLocks noGrp="1"/>
          </p:cNvSpPr>
          <p:nvPr>
            <p:ph type="title"/>
          </p:nvPr>
        </p:nvSpPr>
        <p:spPr>
          <a:xfrm>
            <a:off x="4319757" y="3137638"/>
            <a:ext cx="4355425" cy="53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—David Oliver, </a:t>
            </a:r>
            <a:br>
              <a:rPr lang="en" dirty="0"/>
            </a:br>
            <a:r>
              <a:rPr lang="en" sz="1800" dirty="0"/>
              <a:t>How to Negotiate Effectively</a:t>
            </a:r>
            <a:endParaRPr dirty="0"/>
          </a:p>
        </p:txBody>
      </p:sp>
      <p:sp>
        <p:nvSpPr>
          <p:cNvPr id="1825" name="Google Shape;1825;p46"/>
          <p:cNvSpPr txBox="1">
            <a:spLocks noGrp="1"/>
          </p:cNvSpPr>
          <p:nvPr>
            <p:ph type="subTitle" idx="1"/>
          </p:nvPr>
        </p:nvSpPr>
        <p:spPr>
          <a:xfrm>
            <a:off x="1983982" y="966941"/>
            <a:ext cx="6691200" cy="1478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000" dirty="0"/>
              <a:t>“</a:t>
            </a:r>
            <a:r>
              <a:rPr lang="en-US" sz="2000" dirty="0"/>
              <a:t>Negotiation is in some ways like chess. You are prepared to sacrifice particular pieces in the interest of winning the game. In chess you know the pieces but you can't see into the other person's mind. In negotiation you don't necessarily know the "pieces". You have to discover and develop your own pieces and find ways of uncovering your counterpart's</a:t>
            </a:r>
            <a:r>
              <a:rPr lang="en" sz="2000" dirty="0"/>
              <a:t>.”</a:t>
            </a:r>
            <a:endParaRPr sz="2000" dirty="0"/>
          </a:p>
        </p:txBody>
      </p:sp>
      <p:grpSp>
        <p:nvGrpSpPr>
          <p:cNvPr id="1826" name="Google Shape;1826;p46"/>
          <p:cNvGrpSpPr/>
          <p:nvPr/>
        </p:nvGrpSpPr>
        <p:grpSpPr>
          <a:xfrm>
            <a:off x="1226411" y="3205021"/>
            <a:ext cx="1051915" cy="1029934"/>
            <a:chOff x="3330856" y="5601630"/>
            <a:chExt cx="894409" cy="875720"/>
          </a:xfrm>
        </p:grpSpPr>
        <p:sp>
          <p:nvSpPr>
            <p:cNvPr id="1827" name="Google Shape;1827;p46"/>
            <p:cNvSpPr/>
            <p:nvPr/>
          </p:nvSpPr>
          <p:spPr>
            <a:xfrm>
              <a:off x="3330856" y="5601630"/>
              <a:ext cx="300279" cy="276327"/>
            </a:xfrm>
            <a:custGeom>
              <a:avLst/>
              <a:gdLst/>
              <a:ahLst/>
              <a:cxnLst/>
              <a:rect l="l" t="t" r="r" b="b"/>
              <a:pathLst>
                <a:path w="2570" h="2365" extrusionOk="0">
                  <a:moveTo>
                    <a:pt x="1285" y="0"/>
                  </a:moveTo>
                  <a:cubicBezTo>
                    <a:pt x="571" y="0"/>
                    <a:pt x="0" y="571"/>
                    <a:pt x="0" y="1285"/>
                  </a:cubicBezTo>
                  <a:cubicBezTo>
                    <a:pt x="0" y="1678"/>
                    <a:pt x="178" y="2035"/>
                    <a:pt x="446" y="2266"/>
                  </a:cubicBezTo>
                  <a:cubicBezTo>
                    <a:pt x="534" y="2341"/>
                    <a:pt x="630" y="2364"/>
                    <a:pt x="732" y="2364"/>
                  </a:cubicBezTo>
                  <a:cubicBezTo>
                    <a:pt x="900" y="2364"/>
                    <a:pt x="1085" y="2302"/>
                    <a:pt x="1285" y="2302"/>
                  </a:cubicBezTo>
                  <a:cubicBezTo>
                    <a:pt x="1484" y="2302"/>
                    <a:pt x="1670" y="2364"/>
                    <a:pt x="1837" y="2364"/>
                  </a:cubicBezTo>
                  <a:cubicBezTo>
                    <a:pt x="1940" y="2364"/>
                    <a:pt x="2035" y="2341"/>
                    <a:pt x="2123" y="2266"/>
                  </a:cubicBezTo>
                  <a:cubicBezTo>
                    <a:pt x="2391" y="2035"/>
                    <a:pt x="2569" y="1678"/>
                    <a:pt x="2569" y="1285"/>
                  </a:cubicBezTo>
                  <a:cubicBezTo>
                    <a:pt x="2569" y="571"/>
                    <a:pt x="1998" y="0"/>
                    <a:pt x="1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46"/>
            <p:cNvSpPr/>
            <p:nvPr/>
          </p:nvSpPr>
          <p:spPr>
            <a:xfrm>
              <a:off x="3382966" y="5770465"/>
              <a:ext cx="196058" cy="131445"/>
            </a:xfrm>
            <a:custGeom>
              <a:avLst/>
              <a:gdLst/>
              <a:ahLst/>
              <a:cxnLst/>
              <a:rect l="l" t="t" r="r" b="b"/>
              <a:pathLst>
                <a:path w="1678" h="1125" extrusionOk="0">
                  <a:moveTo>
                    <a:pt x="607" y="1"/>
                  </a:moveTo>
                  <a:cubicBezTo>
                    <a:pt x="607" y="1"/>
                    <a:pt x="107" y="126"/>
                    <a:pt x="0" y="821"/>
                  </a:cubicBezTo>
                  <a:cubicBezTo>
                    <a:pt x="232" y="1000"/>
                    <a:pt x="518" y="1125"/>
                    <a:pt x="839" y="1125"/>
                  </a:cubicBezTo>
                  <a:cubicBezTo>
                    <a:pt x="1160" y="1125"/>
                    <a:pt x="1445" y="1000"/>
                    <a:pt x="1677" y="821"/>
                  </a:cubicBezTo>
                  <a:cubicBezTo>
                    <a:pt x="1570" y="126"/>
                    <a:pt x="1071" y="1"/>
                    <a:pt x="10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46"/>
            <p:cNvSpPr/>
            <p:nvPr/>
          </p:nvSpPr>
          <p:spPr>
            <a:xfrm>
              <a:off x="3424561" y="5678745"/>
              <a:ext cx="110647" cy="110647"/>
            </a:xfrm>
            <a:custGeom>
              <a:avLst/>
              <a:gdLst/>
              <a:ahLst/>
              <a:cxnLst/>
              <a:rect l="l" t="t" r="r" b="b"/>
              <a:pathLst>
                <a:path w="947" h="947" extrusionOk="0">
                  <a:moveTo>
                    <a:pt x="483" y="1"/>
                  </a:moveTo>
                  <a:cubicBezTo>
                    <a:pt x="215" y="1"/>
                    <a:pt x="1" y="215"/>
                    <a:pt x="1" y="482"/>
                  </a:cubicBezTo>
                  <a:cubicBezTo>
                    <a:pt x="1" y="732"/>
                    <a:pt x="215" y="946"/>
                    <a:pt x="483" y="946"/>
                  </a:cubicBezTo>
                  <a:cubicBezTo>
                    <a:pt x="750" y="946"/>
                    <a:pt x="947" y="732"/>
                    <a:pt x="947" y="482"/>
                  </a:cubicBezTo>
                  <a:cubicBezTo>
                    <a:pt x="947" y="215"/>
                    <a:pt x="750" y="1"/>
                    <a:pt x="4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46"/>
            <p:cNvSpPr/>
            <p:nvPr/>
          </p:nvSpPr>
          <p:spPr>
            <a:xfrm>
              <a:off x="3922883" y="5601630"/>
              <a:ext cx="302382" cy="276327"/>
            </a:xfrm>
            <a:custGeom>
              <a:avLst/>
              <a:gdLst/>
              <a:ahLst/>
              <a:cxnLst/>
              <a:rect l="l" t="t" r="r" b="b"/>
              <a:pathLst>
                <a:path w="2588" h="2365" extrusionOk="0">
                  <a:moveTo>
                    <a:pt x="1285" y="0"/>
                  </a:moveTo>
                  <a:cubicBezTo>
                    <a:pt x="571" y="0"/>
                    <a:pt x="0" y="571"/>
                    <a:pt x="0" y="1285"/>
                  </a:cubicBezTo>
                  <a:cubicBezTo>
                    <a:pt x="0" y="1678"/>
                    <a:pt x="179" y="2035"/>
                    <a:pt x="446" y="2266"/>
                  </a:cubicBezTo>
                  <a:cubicBezTo>
                    <a:pt x="534" y="2341"/>
                    <a:pt x="630" y="2364"/>
                    <a:pt x="733" y="2364"/>
                  </a:cubicBezTo>
                  <a:cubicBezTo>
                    <a:pt x="900" y="2364"/>
                    <a:pt x="1086" y="2302"/>
                    <a:pt x="1285" y="2302"/>
                  </a:cubicBezTo>
                  <a:cubicBezTo>
                    <a:pt x="1484" y="2302"/>
                    <a:pt x="1677" y="2364"/>
                    <a:pt x="1845" y="2364"/>
                  </a:cubicBezTo>
                  <a:cubicBezTo>
                    <a:pt x="1948" y="2364"/>
                    <a:pt x="2042" y="2341"/>
                    <a:pt x="2124" y="2266"/>
                  </a:cubicBezTo>
                  <a:cubicBezTo>
                    <a:pt x="2409" y="2035"/>
                    <a:pt x="2588" y="1678"/>
                    <a:pt x="2588" y="1285"/>
                  </a:cubicBezTo>
                  <a:cubicBezTo>
                    <a:pt x="2588" y="571"/>
                    <a:pt x="1999" y="0"/>
                    <a:pt x="12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46"/>
            <p:cNvSpPr/>
            <p:nvPr/>
          </p:nvSpPr>
          <p:spPr>
            <a:xfrm>
              <a:off x="3974994" y="5770465"/>
              <a:ext cx="196058" cy="131445"/>
            </a:xfrm>
            <a:custGeom>
              <a:avLst/>
              <a:gdLst/>
              <a:ahLst/>
              <a:cxnLst/>
              <a:rect l="l" t="t" r="r" b="b"/>
              <a:pathLst>
                <a:path w="1678" h="1125" extrusionOk="0">
                  <a:moveTo>
                    <a:pt x="607" y="1"/>
                  </a:moveTo>
                  <a:cubicBezTo>
                    <a:pt x="607" y="1"/>
                    <a:pt x="107" y="126"/>
                    <a:pt x="0" y="821"/>
                  </a:cubicBezTo>
                  <a:cubicBezTo>
                    <a:pt x="232" y="1000"/>
                    <a:pt x="518" y="1125"/>
                    <a:pt x="839" y="1125"/>
                  </a:cubicBezTo>
                  <a:cubicBezTo>
                    <a:pt x="1160" y="1125"/>
                    <a:pt x="1464" y="1000"/>
                    <a:pt x="1678" y="821"/>
                  </a:cubicBezTo>
                  <a:cubicBezTo>
                    <a:pt x="1571" y="126"/>
                    <a:pt x="1089" y="1"/>
                    <a:pt x="10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46"/>
            <p:cNvSpPr/>
            <p:nvPr/>
          </p:nvSpPr>
          <p:spPr>
            <a:xfrm>
              <a:off x="4018809" y="5678745"/>
              <a:ext cx="110531" cy="110647"/>
            </a:xfrm>
            <a:custGeom>
              <a:avLst/>
              <a:gdLst/>
              <a:ahLst/>
              <a:cxnLst/>
              <a:rect l="l" t="t" r="r" b="b"/>
              <a:pathLst>
                <a:path w="946" h="947" extrusionOk="0">
                  <a:moveTo>
                    <a:pt x="464" y="1"/>
                  </a:moveTo>
                  <a:cubicBezTo>
                    <a:pt x="214" y="1"/>
                    <a:pt x="0" y="215"/>
                    <a:pt x="0" y="482"/>
                  </a:cubicBezTo>
                  <a:cubicBezTo>
                    <a:pt x="0" y="732"/>
                    <a:pt x="214" y="946"/>
                    <a:pt x="464" y="946"/>
                  </a:cubicBezTo>
                  <a:cubicBezTo>
                    <a:pt x="732" y="946"/>
                    <a:pt x="946" y="732"/>
                    <a:pt x="946" y="482"/>
                  </a:cubicBezTo>
                  <a:cubicBezTo>
                    <a:pt x="946" y="215"/>
                    <a:pt x="732" y="1"/>
                    <a:pt x="46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46"/>
            <p:cNvSpPr/>
            <p:nvPr/>
          </p:nvSpPr>
          <p:spPr>
            <a:xfrm>
              <a:off x="3330856" y="6177070"/>
              <a:ext cx="300279" cy="275626"/>
            </a:xfrm>
            <a:custGeom>
              <a:avLst/>
              <a:gdLst/>
              <a:ahLst/>
              <a:cxnLst/>
              <a:rect l="l" t="t" r="r" b="b"/>
              <a:pathLst>
                <a:path w="2570" h="2359" extrusionOk="0">
                  <a:moveTo>
                    <a:pt x="1285" y="0"/>
                  </a:moveTo>
                  <a:cubicBezTo>
                    <a:pt x="571" y="0"/>
                    <a:pt x="0" y="571"/>
                    <a:pt x="0" y="1285"/>
                  </a:cubicBezTo>
                  <a:cubicBezTo>
                    <a:pt x="0" y="1677"/>
                    <a:pt x="178" y="2016"/>
                    <a:pt x="446" y="2266"/>
                  </a:cubicBezTo>
                  <a:cubicBezTo>
                    <a:pt x="528" y="2336"/>
                    <a:pt x="617" y="2358"/>
                    <a:pt x="712" y="2358"/>
                  </a:cubicBezTo>
                  <a:cubicBezTo>
                    <a:pt x="885" y="2358"/>
                    <a:pt x="1078" y="2284"/>
                    <a:pt x="1285" y="2284"/>
                  </a:cubicBezTo>
                  <a:cubicBezTo>
                    <a:pt x="1492" y="2284"/>
                    <a:pt x="1684" y="2358"/>
                    <a:pt x="1857" y="2358"/>
                  </a:cubicBezTo>
                  <a:cubicBezTo>
                    <a:pt x="1952" y="2358"/>
                    <a:pt x="2041" y="2336"/>
                    <a:pt x="2123" y="2266"/>
                  </a:cubicBezTo>
                  <a:cubicBezTo>
                    <a:pt x="2391" y="2016"/>
                    <a:pt x="2569" y="1677"/>
                    <a:pt x="2569" y="1285"/>
                  </a:cubicBezTo>
                  <a:cubicBezTo>
                    <a:pt x="2569" y="571"/>
                    <a:pt x="1998" y="0"/>
                    <a:pt x="1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46"/>
            <p:cNvSpPr/>
            <p:nvPr/>
          </p:nvSpPr>
          <p:spPr>
            <a:xfrm>
              <a:off x="3382966" y="6348008"/>
              <a:ext cx="196058" cy="129342"/>
            </a:xfrm>
            <a:custGeom>
              <a:avLst/>
              <a:gdLst/>
              <a:ahLst/>
              <a:cxnLst/>
              <a:rect l="l" t="t" r="r" b="b"/>
              <a:pathLst>
                <a:path w="1678" h="1107" extrusionOk="0">
                  <a:moveTo>
                    <a:pt x="607" y="0"/>
                  </a:moveTo>
                  <a:cubicBezTo>
                    <a:pt x="607" y="0"/>
                    <a:pt x="107" y="107"/>
                    <a:pt x="0" y="803"/>
                  </a:cubicBezTo>
                  <a:cubicBezTo>
                    <a:pt x="232" y="999"/>
                    <a:pt x="518" y="1106"/>
                    <a:pt x="839" y="1106"/>
                  </a:cubicBezTo>
                  <a:cubicBezTo>
                    <a:pt x="1160" y="1106"/>
                    <a:pt x="1445" y="999"/>
                    <a:pt x="1677" y="803"/>
                  </a:cubicBezTo>
                  <a:cubicBezTo>
                    <a:pt x="1570" y="107"/>
                    <a:pt x="1071" y="0"/>
                    <a:pt x="10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46"/>
            <p:cNvSpPr/>
            <p:nvPr/>
          </p:nvSpPr>
          <p:spPr>
            <a:xfrm>
              <a:off x="3422575" y="6253601"/>
              <a:ext cx="118943" cy="111699"/>
            </a:xfrm>
            <a:custGeom>
              <a:avLst/>
              <a:gdLst/>
              <a:ahLst/>
              <a:cxnLst/>
              <a:rect l="l" t="t" r="r" b="b"/>
              <a:pathLst>
                <a:path w="1018" h="956" extrusionOk="0">
                  <a:moveTo>
                    <a:pt x="507" y="1"/>
                  </a:moveTo>
                  <a:cubicBezTo>
                    <a:pt x="280" y="1"/>
                    <a:pt x="68" y="169"/>
                    <a:pt x="36" y="398"/>
                  </a:cubicBezTo>
                  <a:cubicBezTo>
                    <a:pt x="0" y="665"/>
                    <a:pt x="179" y="897"/>
                    <a:pt x="428" y="951"/>
                  </a:cubicBezTo>
                  <a:cubicBezTo>
                    <a:pt x="451" y="954"/>
                    <a:pt x="474" y="955"/>
                    <a:pt x="496" y="955"/>
                  </a:cubicBezTo>
                  <a:cubicBezTo>
                    <a:pt x="734" y="955"/>
                    <a:pt x="931" y="785"/>
                    <a:pt x="964" y="540"/>
                  </a:cubicBezTo>
                  <a:cubicBezTo>
                    <a:pt x="1017" y="291"/>
                    <a:pt x="839" y="41"/>
                    <a:pt x="571" y="5"/>
                  </a:cubicBezTo>
                  <a:cubicBezTo>
                    <a:pt x="550" y="2"/>
                    <a:pt x="528" y="1"/>
                    <a:pt x="50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46"/>
            <p:cNvSpPr/>
            <p:nvPr/>
          </p:nvSpPr>
          <p:spPr>
            <a:xfrm>
              <a:off x="3922883" y="6177070"/>
              <a:ext cx="302382" cy="275626"/>
            </a:xfrm>
            <a:custGeom>
              <a:avLst/>
              <a:gdLst/>
              <a:ahLst/>
              <a:cxnLst/>
              <a:rect l="l" t="t" r="r" b="b"/>
              <a:pathLst>
                <a:path w="2588" h="2359" extrusionOk="0">
                  <a:moveTo>
                    <a:pt x="1285" y="0"/>
                  </a:moveTo>
                  <a:cubicBezTo>
                    <a:pt x="571" y="0"/>
                    <a:pt x="0" y="571"/>
                    <a:pt x="0" y="1285"/>
                  </a:cubicBezTo>
                  <a:cubicBezTo>
                    <a:pt x="0" y="1677"/>
                    <a:pt x="179" y="2016"/>
                    <a:pt x="446" y="2266"/>
                  </a:cubicBezTo>
                  <a:cubicBezTo>
                    <a:pt x="529" y="2336"/>
                    <a:pt x="618" y="2358"/>
                    <a:pt x="713" y="2358"/>
                  </a:cubicBezTo>
                  <a:cubicBezTo>
                    <a:pt x="885" y="2358"/>
                    <a:pt x="1078" y="2284"/>
                    <a:pt x="1285" y="2284"/>
                  </a:cubicBezTo>
                  <a:cubicBezTo>
                    <a:pt x="1492" y="2284"/>
                    <a:pt x="1692" y="2358"/>
                    <a:pt x="1865" y="2358"/>
                  </a:cubicBezTo>
                  <a:cubicBezTo>
                    <a:pt x="1960" y="2358"/>
                    <a:pt x="2048" y="2336"/>
                    <a:pt x="2124" y="2266"/>
                  </a:cubicBezTo>
                  <a:cubicBezTo>
                    <a:pt x="2409" y="2016"/>
                    <a:pt x="2588" y="1677"/>
                    <a:pt x="2588" y="1285"/>
                  </a:cubicBezTo>
                  <a:cubicBezTo>
                    <a:pt x="2588" y="571"/>
                    <a:pt x="1999" y="0"/>
                    <a:pt x="12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46"/>
            <p:cNvSpPr/>
            <p:nvPr/>
          </p:nvSpPr>
          <p:spPr>
            <a:xfrm>
              <a:off x="3974994" y="6348008"/>
              <a:ext cx="196058" cy="129342"/>
            </a:xfrm>
            <a:custGeom>
              <a:avLst/>
              <a:gdLst/>
              <a:ahLst/>
              <a:cxnLst/>
              <a:rect l="l" t="t" r="r" b="b"/>
              <a:pathLst>
                <a:path w="1678" h="1107" extrusionOk="0">
                  <a:moveTo>
                    <a:pt x="607" y="0"/>
                  </a:moveTo>
                  <a:cubicBezTo>
                    <a:pt x="607" y="0"/>
                    <a:pt x="107" y="107"/>
                    <a:pt x="0" y="803"/>
                  </a:cubicBezTo>
                  <a:cubicBezTo>
                    <a:pt x="232" y="999"/>
                    <a:pt x="518" y="1106"/>
                    <a:pt x="839" y="1106"/>
                  </a:cubicBezTo>
                  <a:cubicBezTo>
                    <a:pt x="1160" y="1106"/>
                    <a:pt x="1464" y="999"/>
                    <a:pt x="1678" y="803"/>
                  </a:cubicBezTo>
                  <a:cubicBezTo>
                    <a:pt x="1571" y="107"/>
                    <a:pt x="1089" y="0"/>
                    <a:pt x="10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46"/>
            <p:cNvSpPr/>
            <p:nvPr/>
          </p:nvSpPr>
          <p:spPr>
            <a:xfrm>
              <a:off x="4014603" y="6253601"/>
              <a:ext cx="118943" cy="110180"/>
            </a:xfrm>
            <a:custGeom>
              <a:avLst/>
              <a:gdLst/>
              <a:ahLst/>
              <a:cxnLst/>
              <a:rect l="l" t="t" r="r" b="b"/>
              <a:pathLst>
                <a:path w="1018" h="943" extrusionOk="0">
                  <a:moveTo>
                    <a:pt x="502" y="0"/>
                  </a:moveTo>
                  <a:cubicBezTo>
                    <a:pt x="277" y="0"/>
                    <a:pt x="69" y="155"/>
                    <a:pt x="36" y="398"/>
                  </a:cubicBezTo>
                  <a:cubicBezTo>
                    <a:pt x="0" y="648"/>
                    <a:pt x="179" y="897"/>
                    <a:pt x="429" y="933"/>
                  </a:cubicBezTo>
                  <a:cubicBezTo>
                    <a:pt x="459" y="939"/>
                    <a:pt x="489" y="943"/>
                    <a:pt x="518" y="943"/>
                  </a:cubicBezTo>
                  <a:cubicBezTo>
                    <a:pt x="735" y="943"/>
                    <a:pt x="933" y="776"/>
                    <a:pt x="964" y="540"/>
                  </a:cubicBezTo>
                  <a:cubicBezTo>
                    <a:pt x="1017" y="291"/>
                    <a:pt x="839" y="41"/>
                    <a:pt x="571" y="5"/>
                  </a:cubicBezTo>
                  <a:cubicBezTo>
                    <a:pt x="548" y="2"/>
                    <a:pt x="525" y="0"/>
                    <a:pt x="5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46"/>
            <p:cNvSpPr/>
            <p:nvPr/>
          </p:nvSpPr>
          <p:spPr>
            <a:xfrm>
              <a:off x="3439166" y="5701646"/>
              <a:ext cx="677672" cy="675569"/>
            </a:xfrm>
            <a:custGeom>
              <a:avLst/>
              <a:gdLst/>
              <a:ahLst/>
              <a:cxnLst/>
              <a:rect l="l" t="t" r="r" b="b"/>
              <a:pathLst>
                <a:path w="5800" h="5782" extrusionOk="0">
                  <a:moveTo>
                    <a:pt x="2891" y="1"/>
                  </a:moveTo>
                  <a:cubicBezTo>
                    <a:pt x="1286" y="1"/>
                    <a:pt x="1" y="1286"/>
                    <a:pt x="1" y="2891"/>
                  </a:cubicBezTo>
                  <a:cubicBezTo>
                    <a:pt x="1" y="4497"/>
                    <a:pt x="1286" y="5782"/>
                    <a:pt x="2891" y="5782"/>
                  </a:cubicBezTo>
                  <a:cubicBezTo>
                    <a:pt x="4497" y="5782"/>
                    <a:pt x="5800" y="4497"/>
                    <a:pt x="5800" y="2891"/>
                  </a:cubicBezTo>
                  <a:cubicBezTo>
                    <a:pt x="5800" y="1286"/>
                    <a:pt x="4497" y="1"/>
                    <a:pt x="28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46"/>
            <p:cNvSpPr/>
            <p:nvPr/>
          </p:nvSpPr>
          <p:spPr>
            <a:xfrm>
              <a:off x="3776950" y="5701646"/>
              <a:ext cx="339888" cy="675569"/>
            </a:xfrm>
            <a:custGeom>
              <a:avLst/>
              <a:gdLst/>
              <a:ahLst/>
              <a:cxnLst/>
              <a:rect l="l" t="t" r="r" b="b"/>
              <a:pathLst>
                <a:path w="2909" h="5782" extrusionOk="0">
                  <a:moveTo>
                    <a:pt x="0" y="1"/>
                  </a:moveTo>
                  <a:lnTo>
                    <a:pt x="0" y="5782"/>
                  </a:lnTo>
                  <a:cubicBezTo>
                    <a:pt x="1606" y="5782"/>
                    <a:pt x="2909" y="4497"/>
                    <a:pt x="2909" y="2891"/>
                  </a:cubicBezTo>
                  <a:cubicBezTo>
                    <a:pt x="2909" y="1286"/>
                    <a:pt x="1606"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46"/>
            <p:cNvSpPr/>
            <p:nvPr/>
          </p:nvSpPr>
          <p:spPr>
            <a:xfrm>
              <a:off x="3658124" y="5949815"/>
              <a:ext cx="237769" cy="260670"/>
            </a:xfrm>
            <a:custGeom>
              <a:avLst/>
              <a:gdLst/>
              <a:ahLst/>
              <a:cxnLst/>
              <a:rect l="l" t="t" r="r" b="b"/>
              <a:pathLst>
                <a:path w="2035" h="2231" extrusionOk="0">
                  <a:moveTo>
                    <a:pt x="464" y="0"/>
                  </a:moveTo>
                  <a:lnTo>
                    <a:pt x="464" y="518"/>
                  </a:lnTo>
                  <a:cubicBezTo>
                    <a:pt x="464" y="1160"/>
                    <a:pt x="304" y="1249"/>
                    <a:pt x="143" y="1624"/>
                  </a:cubicBezTo>
                  <a:cubicBezTo>
                    <a:pt x="54" y="1874"/>
                    <a:pt x="0" y="2123"/>
                    <a:pt x="0" y="2231"/>
                  </a:cubicBezTo>
                  <a:lnTo>
                    <a:pt x="2034" y="2231"/>
                  </a:lnTo>
                  <a:cubicBezTo>
                    <a:pt x="2034" y="2123"/>
                    <a:pt x="1999" y="1874"/>
                    <a:pt x="1892" y="1624"/>
                  </a:cubicBezTo>
                  <a:cubicBezTo>
                    <a:pt x="1749" y="1249"/>
                    <a:pt x="1571" y="1160"/>
                    <a:pt x="1571" y="518"/>
                  </a:cubicBezTo>
                  <a:lnTo>
                    <a:pt x="15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46"/>
            <p:cNvSpPr/>
            <p:nvPr/>
          </p:nvSpPr>
          <p:spPr>
            <a:xfrm>
              <a:off x="3776950" y="5949815"/>
              <a:ext cx="118943" cy="260670"/>
            </a:xfrm>
            <a:custGeom>
              <a:avLst/>
              <a:gdLst/>
              <a:ahLst/>
              <a:cxnLst/>
              <a:rect l="l" t="t" r="r" b="b"/>
              <a:pathLst>
                <a:path w="1018" h="2231" extrusionOk="0">
                  <a:moveTo>
                    <a:pt x="0" y="0"/>
                  </a:moveTo>
                  <a:lnTo>
                    <a:pt x="0" y="2231"/>
                  </a:lnTo>
                  <a:lnTo>
                    <a:pt x="1017" y="2231"/>
                  </a:lnTo>
                  <a:cubicBezTo>
                    <a:pt x="1017" y="2123"/>
                    <a:pt x="982" y="1874"/>
                    <a:pt x="875" y="1624"/>
                  </a:cubicBezTo>
                  <a:cubicBezTo>
                    <a:pt x="732" y="1249"/>
                    <a:pt x="554" y="1160"/>
                    <a:pt x="554" y="518"/>
                  </a:cubicBezTo>
                  <a:lnTo>
                    <a:pt x="55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46"/>
            <p:cNvSpPr/>
            <p:nvPr/>
          </p:nvSpPr>
          <p:spPr>
            <a:xfrm>
              <a:off x="3695630" y="5778877"/>
              <a:ext cx="162758" cy="135534"/>
            </a:xfrm>
            <a:custGeom>
              <a:avLst/>
              <a:gdLst/>
              <a:ahLst/>
              <a:cxnLst/>
              <a:rect l="l" t="t" r="r" b="b"/>
              <a:pathLst>
                <a:path w="1393" h="1160" extrusionOk="0">
                  <a:moveTo>
                    <a:pt x="696" y="0"/>
                  </a:moveTo>
                  <a:lnTo>
                    <a:pt x="411" y="464"/>
                  </a:lnTo>
                  <a:lnTo>
                    <a:pt x="1" y="179"/>
                  </a:lnTo>
                  <a:lnTo>
                    <a:pt x="232" y="1160"/>
                  </a:lnTo>
                  <a:lnTo>
                    <a:pt x="1160" y="1160"/>
                  </a:lnTo>
                  <a:lnTo>
                    <a:pt x="1392" y="179"/>
                  </a:lnTo>
                  <a:lnTo>
                    <a:pt x="1392" y="179"/>
                  </a:lnTo>
                  <a:lnTo>
                    <a:pt x="1000" y="464"/>
                  </a:lnTo>
                  <a:lnTo>
                    <a:pt x="6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6"/>
            <p:cNvSpPr/>
            <p:nvPr/>
          </p:nvSpPr>
          <p:spPr>
            <a:xfrm>
              <a:off x="3776950" y="5778877"/>
              <a:ext cx="81437" cy="135534"/>
            </a:xfrm>
            <a:custGeom>
              <a:avLst/>
              <a:gdLst/>
              <a:ahLst/>
              <a:cxnLst/>
              <a:rect l="l" t="t" r="r" b="b"/>
              <a:pathLst>
                <a:path w="697" h="1160" extrusionOk="0">
                  <a:moveTo>
                    <a:pt x="0" y="0"/>
                  </a:moveTo>
                  <a:lnTo>
                    <a:pt x="0" y="1160"/>
                  </a:lnTo>
                  <a:lnTo>
                    <a:pt x="464" y="1160"/>
                  </a:lnTo>
                  <a:lnTo>
                    <a:pt x="696" y="179"/>
                  </a:lnTo>
                  <a:lnTo>
                    <a:pt x="696" y="179"/>
                  </a:lnTo>
                  <a:lnTo>
                    <a:pt x="304" y="464"/>
                  </a:lnTo>
                  <a:lnTo>
                    <a:pt x="90" y="143"/>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6"/>
            <p:cNvSpPr/>
            <p:nvPr/>
          </p:nvSpPr>
          <p:spPr>
            <a:xfrm>
              <a:off x="3666420" y="5891395"/>
              <a:ext cx="221178" cy="81437"/>
            </a:xfrm>
            <a:custGeom>
              <a:avLst/>
              <a:gdLst/>
              <a:ahLst/>
              <a:cxnLst/>
              <a:rect l="l" t="t" r="r" b="b"/>
              <a:pathLst>
                <a:path w="1893" h="697" extrusionOk="0">
                  <a:moveTo>
                    <a:pt x="1" y="1"/>
                  </a:moveTo>
                  <a:lnTo>
                    <a:pt x="1" y="696"/>
                  </a:lnTo>
                  <a:lnTo>
                    <a:pt x="1892" y="696"/>
                  </a:lnTo>
                  <a:lnTo>
                    <a:pt x="189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46"/>
            <p:cNvSpPr/>
            <p:nvPr/>
          </p:nvSpPr>
          <p:spPr>
            <a:xfrm>
              <a:off x="3776950" y="5891395"/>
              <a:ext cx="110647" cy="81437"/>
            </a:xfrm>
            <a:custGeom>
              <a:avLst/>
              <a:gdLst/>
              <a:ahLst/>
              <a:cxnLst/>
              <a:rect l="l" t="t" r="r" b="b"/>
              <a:pathLst>
                <a:path w="947" h="697" extrusionOk="0">
                  <a:moveTo>
                    <a:pt x="0" y="1"/>
                  </a:moveTo>
                  <a:lnTo>
                    <a:pt x="0" y="696"/>
                  </a:lnTo>
                  <a:lnTo>
                    <a:pt x="946" y="696"/>
                  </a:lnTo>
                  <a:lnTo>
                    <a:pt x="9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46"/>
            <p:cNvSpPr/>
            <p:nvPr/>
          </p:nvSpPr>
          <p:spPr>
            <a:xfrm>
              <a:off x="3614309" y="6158259"/>
              <a:ext cx="323296" cy="81437"/>
            </a:xfrm>
            <a:custGeom>
              <a:avLst/>
              <a:gdLst/>
              <a:ahLst/>
              <a:cxnLst/>
              <a:rect l="l" t="t" r="r" b="b"/>
              <a:pathLst>
                <a:path w="2767" h="697" extrusionOk="0">
                  <a:moveTo>
                    <a:pt x="1" y="0"/>
                  </a:moveTo>
                  <a:lnTo>
                    <a:pt x="1" y="696"/>
                  </a:lnTo>
                  <a:lnTo>
                    <a:pt x="2766" y="696"/>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46"/>
            <p:cNvSpPr/>
            <p:nvPr/>
          </p:nvSpPr>
          <p:spPr>
            <a:xfrm>
              <a:off x="3776950" y="6158259"/>
              <a:ext cx="160655" cy="81437"/>
            </a:xfrm>
            <a:custGeom>
              <a:avLst/>
              <a:gdLst/>
              <a:ahLst/>
              <a:cxnLst/>
              <a:rect l="l" t="t" r="r" b="b"/>
              <a:pathLst>
                <a:path w="1375" h="697" extrusionOk="0">
                  <a:moveTo>
                    <a:pt x="0" y="0"/>
                  </a:moveTo>
                  <a:lnTo>
                    <a:pt x="0" y="696"/>
                  </a:lnTo>
                  <a:lnTo>
                    <a:pt x="1374" y="696"/>
                  </a:lnTo>
                  <a:lnTo>
                    <a:pt x="13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289277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17"/>
        <p:cNvGrpSpPr/>
        <p:nvPr/>
      </p:nvGrpSpPr>
      <p:grpSpPr>
        <a:xfrm>
          <a:off x="0" y="0"/>
          <a:ext cx="0" cy="0"/>
          <a:chOff x="0" y="0"/>
          <a:chExt cx="0" cy="0"/>
        </a:xfrm>
      </p:grpSpPr>
      <p:sp>
        <p:nvSpPr>
          <p:cNvPr id="2218" name="Google Shape;2218;p53"/>
          <p:cNvSpPr/>
          <p:nvPr/>
        </p:nvSpPr>
        <p:spPr>
          <a:xfrm>
            <a:off x="-10250" y="399600"/>
            <a:ext cx="9144000" cy="12192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53"/>
          <p:cNvSpPr txBox="1">
            <a:spLocks noGrp="1"/>
          </p:cNvSpPr>
          <p:nvPr>
            <p:ph type="title"/>
          </p:nvPr>
        </p:nvSpPr>
        <p:spPr>
          <a:xfrm>
            <a:off x="713225" y="463300"/>
            <a:ext cx="7729026" cy="1079400"/>
          </a:xfrm>
          <a:prstGeom prst="rect">
            <a:avLst/>
          </a:prstGeom>
          <a:noFill/>
        </p:spPr>
        <p:txBody>
          <a:bodyPr spcFirstLastPara="1" wrap="square" lIns="91425" tIns="91425" rIns="91425" bIns="91425" anchor="t" anchorCtr="0">
            <a:noAutofit/>
          </a:bodyPr>
          <a:lstStyle/>
          <a:p>
            <a:pPr marL="0" lvl="0" indent="0" algn="l" rtl="0">
              <a:spcBef>
                <a:spcPts val="0"/>
              </a:spcBef>
              <a:spcAft>
                <a:spcPts val="0"/>
              </a:spcAft>
              <a:buNone/>
            </a:pPr>
            <a:r>
              <a:rPr lang="en" dirty="0"/>
              <a:t>Negotiation skill development should be a strategic priority</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51"/>
        <p:cNvGrpSpPr/>
        <p:nvPr/>
      </p:nvGrpSpPr>
      <p:grpSpPr>
        <a:xfrm>
          <a:off x="0" y="0"/>
          <a:ext cx="0" cy="0"/>
          <a:chOff x="0" y="0"/>
          <a:chExt cx="0" cy="0"/>
        </a:xfrm>
      </p:grpSpPr>
      <p:sp>
        <p:nvSpPr>
          <p:cNvPr id="2452" name="Google Shape;2452;p6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Key Insights from Interviews</a:t>
            </a:r>
            <a:endParaRPr dirty="0"/>
          </a:p>
        </p:txBody>
      </p:sp>
      <p:sp>
        <p:nvSpPr>
          <p:cNvPr id="2453" name="Google Shape;2453;p60"/>
          <p:cNvSpPr txBox="1">
            <a:spLocks noGrp="1"/>
          </p:cNvSpPr>
          <p:nvPr>
            <p:ph type="subTitle" idx="1"/>
          </p:nvPr>
        </p:nvSpPr>
        <p:spPr>
          <a:xfrm>
            <a:off x="713225" y="1524750"/>
            <a:ext cx="2677800" cy="171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35 interviews with library workers who negotiate for library resources. Analyzed for qualititive themes in Dedoose.</a:t>
            </a:r>
            <a:endParaRPr dirty="0"/>
          </a:p>
        </p:txBody>
      </p:sp>
      <p:grpSp>
        <p:nvGrpSpPr>
          <p:cNvPr id="2454" name="Google Shape;2454;p60"/>
          <p:cNvGrpSpPr/>
          <p:nvPr/>
        </p:nvGrpSpPr>
        <p:grpSpPr>
          <a:xfrm>
            <a:off x="4638134" y="1594931"/>
            <a:ext cx="3013578" cy="3013201"/>
            <a:chOff x="4775875" y="1448746"/>
            <a:chExt cx="3160212" cy="3159816"/>
          </a:xfrm>
        </p:grpSpPr>
        <p:grpSp>
          <p:nvGrpSpPr>
            <p:cNvPr id="2455" name="Google Shape;2455;p60"/>
            <p:cNvGrpSpPr/>
            <p:nvPr/>
          </p:nvGrpSpPr>
          <p:grpSpPr>
            <a:xfrm>
              <a:off x="4775875" y="1448746"/>
              <a:ext cx="3160212" cy="3159816"/>
              <a:chOff x="4775875" y="1448746"/>
              <a:chExt cx="3160212" cy="3159816"/>
            </a:xfrm>
          </p:grpSpPr>
          <p:sp>
            <p:nvSpPr>
              <p:cNvPr id="2456" name="Google Shape;2456;p60"/>
              <p:cNvSpPr/>
              <p:nvPr/>
            </p:nvSpPr>
            <p:spPr>
              <a:xfrm>
                <a:off x="4775875" y="1448746"/>
                <a:ext cx="3160212" cy="3159816"/>
              </a:xfrm>
              <a:custGeom>
                <a:avLst/>
                <a:gdLst/>
                <a:ahLst/>
                <a:cxnLst/>
                <a:rect l="l" t="t" r="r" b="b"/>
                <a:pathLst>
                  <a:path w="47882" h="47876" extrusionOk="0">
                    <a:moveTo>
                      <a:pt x="1" y="0"/>
                    </a:moveTo>
                    <a:lnTo>
                      <a:pt x="1" y="47875"/>
                    </a:lnTo>
                    <a:lnTo>
                      <a:pt x="47881" y="47875"/>
                    </a:lnTo>
                    <a:lnTo>
                      <a:pt x="478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60"/>
              <p:cNvSpPr/>
              <p:nvPr/>
            </p:nvSpPr>
            <p:spPr>
              <a:xfrm>
                <a:off x="4829599" y="1520489"/>
                <a:ext cx="3052764" cy="3016266"/>
              </a:xfrm>
              <a:custGeom>
                <a:avLst/>
                <a:gdLst/>
                <a:ahLst/>
                <a:cxnLst/>
                <a:rect l="l" t="t" r="r" b="b"/>
                <a:pathLst>
                  <a:path w="46254" h="45701" extrusionOk="0">
                    <a:moveTo>
                      <a:pt x="1" y="1"/>
                    </a:moveTo>
                    <a:lnTo>
                      <a:pt x="1" y="45701"/>
                    </a:lnTo>
                    <a:lnTo>
                      <a:pt x="46253" y="45701"/>
                    </a:lnTo>
                    <a:lnTo>
                      <a:pt x="4625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60"/>
              <p:cNvSpPr/>
              <p:nvPr/>
            </p:nvSpPr>
            <p:spPr>
              <a:xfrm>
                <a:off x="7501162" y="1520489"/>
                <a:ext cx="381216" cy="380886"/>
              </a:xfrm>
              <a:custGeom>
                <a:avLst/>
                <a:gdLst/>
                <a:ahLst/>
                <a:cxnLst/>
                <a:rect l="l" t="t" r="r" b="b"/>
                <a:pathLst>
                  <a:path w="5776" h="5771" extrusionOk="0">
                    <a:moveTo>
                      <a:pt x="0" y="1"/>
                    </a:moveTo>
                    <a:lnTo>
                      <a:pt x="0" y="5770"/>
                    </a:lnTo>
                    <a:lnTo>
                      <a:pt x="5775" y="5770"/>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60"/>
              <p:cNvSpPr/>
              <p:nvPr/>
            </p:nvSpPr>
            <p:spPr>
              <a:xfrm>
                <a:off x="6738066" y="1520489"/>
                <a:ext cx="380820" cy="380886"/>
              </a:xfrm>
              <a:custGeom>
                <a:avLst/>
                <a:gdLst/>
                <a:ahLst/>
                <a:cxnLst/>
                <a:rect l="l" t="t" r="r" b="b"/>
                <a:pathLst>
                  <a:path w="5770" h="5771" extrusionOk="0">
                    <a:moveTo>
                      <a:pt x="1" y="1"/>
                    </a:moveTo>
                    <a:lnTo>
                      <a:pt x="1" y="5770"/>
                    </a:lnTo>
                    <a:lnTo>
                      <a:pt x="5770" y="5770"/>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60"/>
              <p:cNvSpPr/>
              <p:nvPr/>
            </p:nvSpPr>
            <p:spPr>
              <a:xfrm>
                <a:off x="5974640" y="1520489"/>
                <a:ext cx="381216" cy="380886"/>
              </a:xfrm>
              <a:custGeom>
                <a:avLst/>
                <a:gdLst/>
                <a:ahLst/>
                <a:cxnLst/>
                <a:rect l="l" t="t" r="r" b="b"/>
                <a:pathLst>
                  <a:path w="5776" h="5771" extrusionOk="0">
                    <a:moveTo>
                      <a:pt x="0" y="1"/>
                    </a:moveTo>
                    <a:lnTo>
                      <a:pt x="0" y="5770"/>
                    </a:lnTo>
                    <a:lnTo>
                      <a:pt x="5775" y="5770"/>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60"/>
              <p:cNvSpPr/>
              <p:nvPr/>
            </p:nvSpPr>
            <p:spPr>
              <a:xfrm>
                <a:off x="5211543" y="1520489"/>
                <a:ext cx="380820" cy="380886"/>
              </a:xfrm>
              <a:custGeom>
                <a:avLst/>
                <a:gdLst/>
                <a:ahLst/>
                <a:cxnLst/>
                <a:rect l="l" t="t" r="r" b="b"/>
                <a:pathLst>
                  <a:path w="5770" h="5771" extrusionOk="0">
                    <a:moveTo>
                      <a:pt x="0" y="1"/>
                    </a:moveTo>
                    <a:lnTo>
                      <a:pt x="0" y="5770"/>
                    </a:lnTo>
                    <a:lnTo>
                      <a:pt x="5770" y="5770"/>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60"/>
              <p:cNvSpPr/>
              <p:nvPr/>
            </p:nvSpPr>
            <p:spPr>
              <a:xfrm>
                <a:off x="7119614" y="1897088"/>
                <a:ext cx="380820" cy="380820"/>
              </a:xfrm>
              <a:custGeom>
                <a:avLst/>
                <a:gdLst/>
                <a:ahLst/>
                <a:cxnLst/>
                <a:rect l="l" t="t" r="r" b="b"/>
                <a:pathLst>
                  <a:path w="5770" h="5770" extrusionOk="0">
                    <a:moveTo>
                      <a:pt x="0" y="0"/>
                    </a:moveTo>
                    <a:lnTo>
                      <a:pt x="0"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60"/>
              <p:cNvSpPr/>
              <p:nvPr/>
            </p:nvSpPr>
            <p:spPr>
              <a:xfrm>
                <a:off x="6356518" y="1897088"/>
                <a:ext cx="380820" cy="380820"/>
              </a:xfrm>
              <a:custGeom>
                <a:avLst/>
                <a:gdLst/>
                <a:ahLst/>
                <a:cxnLst/>
                <a:rect l="l" t="t" r="r" b="b"/>
                <a:pathLst>
                  <a:path w="5770" h="5770" extrusionOk="0">
                    <a:moveTo>
                      <a:pt x="1" y="0"/>
                    </a:moveTo>
                    <a:lnTo>
                      <a:pt x="1"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60"/>
              <p:cNvSpPr/>
              <p:nvPr/>
            </p:nvSpPr>
            <p:spPr>
              <a:xfrm>
                <a:off x="5593092" y="1897088"/>
                <a:ext cx="380820" cy="380820"/>
              </a:xfrm>
              <a:custGeom>
                <a:avLst/>
                <a:gdLst/>
                <a:ahLst/>
                <a:cxnLst/>
                <a:rect l="l" t="t" r="r" b="b"/>
                <a:pathLst>
                  <a:path w="5770" h="5770" extrusionOk="0">
                    <a:moveTo>
                      <a:pt x="0" y="0"/>
                    </a:moveTo>
                    <a:lnTo>
                      <a:pt x="0" y="5769"/>
                    </a:lnTo>
                    <a:lnTo>
                      <a:pt x="5769" y="5769"/>
                    </a:lnTo>
                    <a:lnTo>
                      <a:pt x="57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60"/>
              <p:cNvSpPr/>
              <p:nvPr/>
            </p:nvSpPr>
            <p:spPr>
              <a:xfrm>
                <a:off x="4829599" y="1897088"/>
                <a:ext cx="381216" cy="380820"/>
              </a:xfrm>
              <a:custGeom>
                <a:avLst/>
                <a:gdLst/>
                <a:ahLst/>
                <a:cxnLst/>
                <a:rect l="l" t="t" r="r" b="b"/>
                <a:pathLst>
                  <a:path w="5776" h="5770" extrusionOk="0">
                    <a:moveTo>
                      <a:pt x="1" y="0"/>
                    </a:moveTo>
                    <a:lnTo>
                      <a:pt x="1" y="5769"/>
                    </a:lnTo>
                    <a:lnTo>
                      <a:pt x="5776" y="5769"/>
                    </a:lnTo>
                    <a:lnTo>
                      <a:pt x="57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60"/>
              <p:cNvSpPr/>
              <p:nvPr/>
            </p:nvSpPr>
            <p:spPr>
              <a:xfrm>
                <a:off x="7501162" y="2273621"/>
                <a:ext cx="381216" cy="380820"/>
              </a:xfrm>
              <a:custGeom>
                <a:avLst/>
                <a:gdLst/>
                <a:ahLst/>
                <a:cxnLst/>
                <a:rect l="l" t="t" r="r" b="b"/>
                <a:pathLst>
                  <a:path w="5776" h="5770" extrusionOk="0">
                    <a:moveTo>
                      <a:pt x="0" y="0"/>
                    </a:moveTo>
                    <a:lnTo>
                      <a:pt x="0" y="5769"/>
                    </a:lnTo>
                    <a:lnTo>
                      <a:pt x="5775" y="5769"/>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60"/>
              <p:cNvSpPr/>
              <p:nvPr/>
            </p:nvSpPr>
            <p:spPr>
              <a:xfrm>
                <a:off x="6738066" y="2273621"/>
                <a:ext cx="380820" cy="380820"/>
              </a:xfrm>
              <a:custGeom>
                <a:avLst/>
                <a:gdLst/>
                <a:ahLst/>
                <a:cxnLst/>
                <a:rect l="l" t="t" r="r" b="b"/>
                <a:pathLst>
                  <a:path w="5770" h="5770" extrusionOk="0">
                    <a:moveTo>
                      <a:pt x="1" y="0"/>
                    </a:moveTo>
                    <a:lnTo>
                      <a:pt x="1"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60"/>
              <p:cNvSpPr/>
              <p:nvPr/>
            </p:nvSpPr>
            <p:spPr>
              <a:xfrm>
                <a:off x="5974640" y="2273621"/>
                <a:ext cx="381216" cy="380820"/>
              </a:xfrm>
              <a:custGeom>
                <a:avLst/>
                <a:gdLst/>
                <a:ahLst/>
                <a:cxnLst/>
                <a:rect l="l" t="t" r="r" b="b"/>
                <a:pathLst>
                  <a:path w="5776" h="5770" extrusionOk="0">
                    <a:moveTo>
                      <a:pt x="0" y="0"/>
                    </a:moveTo>
                    <a:lnTo>
                      <a:pt x="0" y="5769"/>
                    </a:lnTo>
                    <a:lnTo>
                      <a:pt x="5775" y="5769"/>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60"/>
              <p:cNvSpPr/>
              <p:nvPr/>
            </p:nvSpPr>
            <p:spPr>
              <a:xfrm>
                <a:off x="5211543" y="2273621"/>
                <a:ext cx="380820" cy="380820"/>
              </a:xfrm>
              <a:custGeom>
                <a:avLst/>
                <a:gdLst/>
                <a:ahLst/>
                <a:cxnLst/>
                <a:rect l="l" t="t" r="r" b="b"/>
                <a:pathLst>
                  <a:path w="5770" h="5770" extrusionOk="0">
                    <a:moveTo>
                      <a:pt x="0" y="0"/>
                    </a:moveTo>
                    <a:lnTo>
                      <a:pt x="0"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60"/>
              <p:cNvSpPr/>
              <p:nvPr/>
            </p:nvSpPr>
            <p:spPr>
              <a:xfrm>
                <a:off x="7119614" y="2649758"/>
                <a:ext cx="380820" cy="381216"/>
              </a:xfrm>
              <a:custGeom>
                <a:avLst/>
                <a:gdLst/>
                <a:ahLst/>
                <a:cxnLst/>
                <a:rect l="l" t="t" r="r" b="b"/>
                <a:pathLst>
                  <a:path w="5770" h="5776" extrusionOk="0">
                    <a:moveTo>
                      <a:pt x="0" y="1"/>
                    </a:moveTo>
                    <a:lnTo>
                      <a:pt x="0"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60"/>
              <p:cNvSpPr/>
              <p:nvPr/>
            </p:nvSpPr>
            <p:spPr>
              <a:xfrm>
                <a:off x="6356518" y="2649758"/>
                <a:ext cx="380820" cy="381216"/>
              </a:xfrm>
              <a:custGeom>
                <a:avLst/>
                <a:gdLst/>
                <a:ahLst/>
                <a:cxnLst/>
                <a:rect l="l" t="t" r="r" b="b"/>
                <a:pathLst>
                  <a:path w="5770" h="5776" extrusionOk="0">
                    <a:moveTo>
                      <a:pt x="1" y="1"/>
                    </a:moveTo>
                    <a:lnTo>
                      <a:pt x="1"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60"/>
              <p:cNvSpPr/>
              <p:nvPr/>
            </p:nvSpPr>
            <p:spPr>
              <a:xfrm>
                <a:off x="5593092" y="2649758"/>
                <a:ext cx="380820" cy="381216"/>
              </a:xfrm>
              <a:custGeom>
                <a:avLst/>
                <a:gdLst/>
                <a:ahLst/>
                <a:cxnLst/>
                <a:rect l="l" t="t" r="r" b="b"/>
                <a:pathLst>
                  <a:path w="5770" h="5776" extrusionOk="0">
                    <a:moveTo>
                      <a:pt x="0" y="1"/>
                    </a:moveTo>
                    <a:lnTo>
                      <a:pt x="0" y="5776"/>
                    </a:lnTo>
                    <a:lnTo>
                      <a:pt x="5769" y="5776"/>
                    </a:lnTo>
                    <a:lnTo>
                      <a:pt x="57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60"/>
              <p:cNvSpPr/>
              <p:nvPr/>
            </p:nvSpPr>
            <p:spPr>
              <a:xfrm>
                <a:off x="4829599" y="2649758"/>
                <a:ext cx="381216" cy="381216"/>
              </a:xfrm>
              <a:custGeom>
                <a:avLst/>
                <a:gdLst/>
                <a:ahLst/>
                <a:cxnLst/>
                <a:rect l="l" t="t" r="r" b="b"/>
                <a:pathLst>
                  <a:path w="5776" h="5776" extrusionOk="0">
                    <a:moveTo>
                      <a:pt x="1" y="1"/>
                    </a:moveTo>
                    <a:lnTo>
                      <a:pt x="1" y="5776"/>
                    </a:lnTo>
                    <a:lnTo>
                      <a:pt x="5776" y="5776"/>
                    </a:lnTo>
                    <a:lnTo>
                      <a:pt x="57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60"/>
              <p:cNvSpPr/>
              <p:nvPr/>
            </p:nvSpPr>
            <p:spPr>
              <a:xfrm>
                <a:off x="7501162" y="3026292"/>
                <a:ext cx="381216" cy="381216"/>
              </a:xfrm>
              <a:custGeom>
                <a:avLst/>
                <a:gdLst/>
                <a:ahLst/>
                <a:cxnLst/>
                <a:rect l="l" t="t" r="r" b="b"/>
                <a:pathLst>
                  <a:path w="5776" h="5776" extrusionOk="0">
                    <a:moveTo>
                      <a:pt x="0" y="1"/>
                    </a:moveTo>
                    <a:lnTo>
                      <a:pt x="0" y="5776"/>
                    </a:lnTo>
                    <a:lnTo>
                      <a:pt x="5775" y="5776"/>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60"/>
              <p:cNvSpPr/>
              <p:nvPr/>
            </p:nvSpPr>
            <p:spPr>
              <a:xfrm>
                <a:off x="6738066" y="3026292"/>
                <a:ext cx="380820" cy="381216"/>
              </a:xfrm>
              <a:custGeom>
                <a:avLst/>
                <a:gdLst/>
                <a:ahLst/>
                <a:cxnLst/>
                <a:rect l="l" t="t" r="r" b="b"/>
                <a:pathLst>
                  <a:path w="5770" h="5776" extrusionOk="0">
                    <a:moveTo>
                      <a:pt x="1" y="1"/>
                    </a:moveTo>
                    <a:lnTo>
                      <a:pt x="1"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60"/>
              <p:cNvSpPr/>
              <p:nvPr/>
            </p:nvSpPr>
            <p:spPr>
              <a:xfrm>
                <a:off x="5974640" y="3026292"/>
                <a:ext cx="381216" cy="381216"/>
              </a:xfrm>
              <a:custGeom>
                <a:avLst/>
                <a:gdLst/>
                <a:ahLst/>
                <a:cxnLst/>
                <a:rect l="l" t="t" r="r" b="b"/>
                <a:pathLst>
                  <a:path w="5776" h="5776" extrusionOk="0">
                    <a:moveTo>
                      <a:pt x="0" y="1"/>
                    </a:moveTo>
                    <a:lnTo>
                      <a:pt x="0" y="5776"/>
                    </a:lnTo>
                    <a:lnTo>
                      <a:pt x="5775" y="5776"/>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60"/>
              <p:cNvSpPr/>
              <p:nvPr/>
            </p:nvSpPr>
            <p:spPr>
              <a:xfrm>
                <a:off x="5211543" y="3026292"/>
                <a:ext cx="380820" cy="381216"/>
              </a:xfrm>
              <a:custGeom>
                <a:avLst/>
                <a:gdLst/>
                <a:ahLst/>
                <a:cxnLst/>
                <a:rect l="l" t="t" r="r" b="b"/>
                <a:pathLst>
                  <a:path w="5770" h="5776" extrusionOk="0">
                    <a:moveTo>
                      <a:pt x="0" y="1"/>
                    </a:moveTo>
                    <a:lnTo>
                      <a:pt x="0"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60"/>
              <p:cNvSpPr/>
              <p:nvPr/>
            </p:nvSpPr>
            <p:spPr>
              <a:xfrm>
                <a:off x="7119614" y="3402891"/>
                <a:ext cx="380820" cy="381216"/>
              </a:xfrm>
              <a:custGeom>
                <a:avLst/>
                <a:gdLst/>
                <a:ahLst/>
                <a:cxnLst/>
                <a:rect l="l" t="t" r="r" b="b"/>
                <a:pathLst>
                  <a:path w="5770" h="5776" extrusionOk="0">
                    <a:moveTo>
                      <a:pt x="0" y="0"/>
                    </a:moveTo>
                    <a:lnTo>
                      <a:pt x="0"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60"/>
              <p:cNvSpPr/>
              <p:nvPr/>
            </p:nvSpPr>
            <p:spPr>
              <a:xfrm>
                <a:off x="6356518" y="3402891"/>
                <a:ext cx="380820" cy="381216"/>
              </a:xfrm>
              <a:custGeom>
                <a:avLst/>
                <a:gdLst/>
                <a:ahLst/>
                <a:cxnLst/>
                <a:rect l="l" t="t" r="r" b="b"/>
                <a:pathLst>
                  <a:path w="5770" h="5776" extrusionOk="0">
                    <a:moveTo>
                      <a:pt x="1" y="0"/>
                    </a:moveTo>
                    <a:lnTo>
                      <a:pt x="1"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60"/>
              <p:cNvSpPr/>
              <p:nvPr/>
            </p:nvSpPr>
            <p:spPr>
              <a:xfrm>
                <a:off x="5593092" y="3402891"/>
                <a:ext cx="380820" cy="381216"/>
              </a:xfrm>
              <a:custGeom>
                <a:avLst/>
                <a:gdLst/>
                <a:ahLst/>
                <a:cxnLst/>
                <a:rect l="l" t="t" r="r" b="b"/>
                <a:pathLst>
                  <a:path w="5770" h="5776" extrusionOk="0">
                    <a:moveTo>
                      <a:pt x="0" y="0"/>
                    </a:moveTo>
                    <a:lnTo>
                      <a:pt x="0" y="5775"/>
                    </a:lnTo>
                    <a:lnTo>
                      <a:pt x="5769" y="5775"/>
                    </a:lnTo>
                    <a:lnTo>
                      <a:pt x="57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60"/>
              <p:cNvSpPr/>
              <p:nvPr/>
            </p:nvSpPr>
            <p:spPr>
              <a:xfrm>
                <a:off x="4829599" y="3402891"/>
                <a:ext cx="381216" cy="381216"/>
              </a:xfrm>
              <a:custGeom>
                <a:avLst/>
                <a:gdLst/>
                <a:ahLst/>
                <a:cxnLst/>
                <a:rect l="l" t="t" r="r" b="b"/>
                <a:pathLst>
                  <a:path w="5776" h="5776" extrusionOk="0">
                    <a:moveTo>
                      <a:pt x="1" y="0"/>
                    </a:moveTo>
                    <a:lnTo>
                      <a:pt x="1" y="5775"/>
                    </a:lnTo>
                    <a:lnTo>
                      <a:pt x="5776" y="5775"/>
                    </a:lnTo>
                    <a:lnTo>
                      <a:pt x="57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60"/>
              <p:cNvSpPr/>
              <p:nvPr/>
            </p:nvSpPr>
            <p:spPr>
              <a:xfrm>
                <a:off x="7501162" y="3779424"/>
                <a:ext cx="381216" cy="381216"/>
              </a:xfrm>
              <a:custGeom>
                <a:avLst/>
                <a:gdLst/>
                <a:ahLst/>
                <a:cxnLst/>
                <a:rect l="l" t="t" r="r" b="b"/>
                <a:pathLst>
                  <a:path w="5776" h="5776" extrusionOk="0">
                    <a:moveTo>
                      <a:pt x="0" y="0"/>
                    </a:moveTo>
                    <a:lnTo>
                      <a:pt x="0" y="5775"/>
                    </a:lnTo>
                    <a:lnTo>
                      <a:pt x="5775" y="5775"/>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60"/>
              <p:cNvSpPr/>
              <p:nvPr/>
            </p:nvSpPr>
            <p:spPr>
              <a:xfrm>
                <a:off x="6738066" y="3779424"/>
                <a:ext cx="380820" cy="381216"/>
              </a:xfrm>
              <a:custGeom>
                <a:avLst/>
                <a:gdLst/>
                <a:ahLst/>
                <a:cxnLst/>
                <a:rect l="l" t="t" r="r" b="b"/>
                <a:pathLst>
                  <a:path w="5770" h="5776" extrusionOk="0">
                    <a:moveTo>
                      <a:pt x="1" y="0"/>
                    </a:moveTo>
                    <a:lnTo>
                      <a:pt x="1"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60"/>
              <p:cNvSpPr/>
              <p:nvPr/>
            </p:nvSpPr>
            <p:spPr>
              <a:xfrm>
                <a:off x="5974640" y="3779424"/>
                <a:ext cx="381216" cy="381216"/>
              </a:xfrm>
              <a:custGeom>
                <a:avLst/>
                <a:gdLst/>
                <a:ahLst/>
                <a:cxnLst/>
                <a:rect l="l" t="t" r="r" b="b"/>
                <a:pathLst>
                  <a:path w="5776" h="5776" extrusionOk="0">
                    <a:moveTo>
                      <a:pt x="0" y="0"/>
                    </a:moveTo>
                    <a:lnTo>
                      <a:pt x="0" y="5775"/>
                    </a:lnTo>
                    <a:lnTo>
                      <a:pt x="5775" y="5775"/>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60"/>
              <p:cNvSpPr/>
              <p:nvPr/>
            </p:nvSpPr>
            <p:spPr>
              <a:xfrm>
                <a:off x="5211543" y="3779424"/>
                <a:ext cx="380820" cy="381216"/>
              </a:xfrm>
              <a:custGeom>
                <a:avLst/>
                <a:gdLst/>
                <a:ahLst/>
                <a:cxnLst/>
                <a:rect l="l" t="t" r="r" b="b"/>
                <a:pathLst>
                  <a:path w="5770" h="5776" extrusionOk="0">
                    <a:moveTo>
                      <a:pt x="0" y="0"/>
                    </a:moveTo>
                    <a:lnTo>
                      <a:pt x="0"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60"/>
              <p:cNvSpPr/>
              <p:nvPr/>
            </p:nvSpPr>
            <p:spPr>
              <a:xfrm>
                <a:off x="7119614" y="4155957"/>
                <a:ext cx="380820" cy="380820"/>
              </a:xfrm>
              <a:custGeom>
                <a:avLst/>
                <a:gdLst/>
                <a:ahLst/>
                <a:cxnLst/>
                <a:rect l="l" t="t" r="r" b="b"/>
                <a:pathLst>
                  <a:path w="5770" h="5770" extrusionOk="0">
                    <a:moveTo>
                      <a:pt x="0" y="0"/>
                    </a:moveTo>
                    <a:lnTo>
                      <a:pt x="0" y="5770"/>
                    </a:lnTo>
                    <a:lnTo>
                      <a:pt x="5770" y="5770"/>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60"/>
              <p:cNvSpPr/>
              <p:nvPr/>
            </p:nvSpPr>
            <p:spPr>
              <a:xfrm>
                <a:off x="6356518" y="4155957"/>
                <a:ext cx="380820" cy="380820"/>
              </a:xfrm>
              <a:custGeom>
                <a:avLst/>
                <a:gdLst/>
                <a:ahLst/>
                <a:cxnLst/>
                <a:rect l="l" t="t" r="r" b="b"/>
                <a:pathLst>
                  <a:path w="5770" h="5770" extrusionOk="0">
                    <a:moveTo>
                      <a:pt x="1" y="0"/>
                    </a:moveTo>
                    <a:lnTo>
                      <a:pt x="1" y="5770"/>
                    </a:lnTo>
                    <a:lnTo>
                      <a:pt x="5770" y="5770"/>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60"/>
              <p:cNvSpPr/>
              <p:nvPr/>
            </p:nvSpPr>
            <p:spPr>
              <a:xfrm>
                <a:off x="5593092" y="4155957"/>
                <a:ext cx="380820" cy="380820"/>
              </a:xfrm>
              <a:custGeom>
                <a:avLst/>
                <a:gdLst/>
                <a:ahLst/>
                <a:cxnLst/>
                <a:rect l="l" t="t" r="r" b="b"/>
                <a:pathLst>
                  <a:path w="5770" h="5770" extrusionOk="0">
                    <a:moveTo>
                      <a:pt x="0" y="0"/>
                    </a:moveTo>
                    <a:lnTo>
                      <a:pt x="0" y="5770"/>
                    </a:lnTo>
                    <a:lnTo>
                      <a:pt x="5769" y="5770"/>
                    </a:lnTo>
                    <a:lnTo>
                      <a:pt x="57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60"/>
              <p:cNvSpPr/>
              <p:nvPr/>
            </p:nvSpPr>
            <p:spPr>
              <a:xfrm>
                <a:off x="4829599" y="4155957"/>
                <a:ext cx="381216" cy="380820"/>
              </a:xfrm>
              <a:custGeom>
                <a:avLst/>
                <a:gdLst/>
                <a:ahLst/>
                <a:cxnLst/>
                <a:rect l="l" t="t" r="r" b="b"/>
                <a:pathLst>
                  <a:path w="5776" h="5770" extrusionOk="0">
                    <a:moveTo>
                      <a:pt x="1" y="0"/>
                    </a:moveTo>
                    <a:lnTo>
                      <a:pt x="1" y="5770"/>
                    </a:lnTo>
                    <a:lnTo>
                      <a:pt x="5776" y="5770"/>
                    </a:lnTo>
                    <a:lnTo>
                      <a:pt x="57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0" name="Google Shape;2490;p60"/>
            <p:cNvGrpSpPr/>
            <p:nvPr/>
          </p:nvGrpSpPr>
          <p:grpSpPr>
            <a:xfrm>
              <a:off x="7565139" y="1948026"/>
              <a:ext cx="270967" cy="270967"/>
              <a:chOff x="9574639" y="2854101"/>
              <a:chExt cx="270967" cy="270967"/>
            </a:xfrm>
          </p:grpSpPr>
          <p:sp>
            <p:nvSpPr>
              <p:cNvPr id="2491" name="Google Shape;2491;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93" name="Google Shape;2493;p60"/>
            <p:cNvCxnSpPr/>
            <p:nvPr/>
          </p:nvCxnSpPr>
          <p:spPr>
            <a:xfrm rot="10800000" flipH="1">
              <a:off x="7332063" y="2088613"/>
              <a:ext cx="355500" cy="355500"/>
            </a:xfrm>
            <a:prstGeom prst="straightConnector1">
              <a:avLst/>
            </a:prstGeom>
            <a:noFill/>
            <a:ln w="9525" cap="flat" cmpd="sng">
              <a:solidFill>
                <a:schemeClr val="accent3"/>
              </a:solidFill>
              <a:prstDash val="solid"/>
              <a:round/>
              <a:headEnd type="none" w="med" len="med"/>
              <a:tailEnd type="stealth" w="med" len="med"/>
            </a:ln>
          </p:spPr>
        </p:cxnSp>
        <p:cxnSp>
          <p:nvCxnSpPr>
            <p:cNvPr id="2494" name="Google Shape;2494;p60"/>
            <p:cNvCxnSpPr/>
            <p:nvPr/>
          </p:nvCxnSpPr>
          <p:spPr>
            <a:xfrm rot="10800000">
              <a:off x="6894238" y="2049313"/>
              <a:ext cx="394800" cy="394800"/>
            </a:xfrm>
            <a:prstGeom prst="straightConnector1">
              <a:avLst/>
            </a:prstGeom>
            <a:noFill/>
            <a:ln w="9525" cap="flat" cmpd="sng">
              <a:solidFill>
                <a:schemeClr val="accent3"/>
              </a:solidFill>
              <a:prstDash val="solid"/>
              <a:round/>
              <a:headEnd type="none" w="med" len="med"/>
              <a:tailEnd type="stealth" w="med" len="med"/>
            </a:ln>
          </p:spPr>
        </p:cxnSp>
        <p:grpSp>
          <p:nvGrpSpPr>
            <p:cNvPr id="2495" name="Google Shape;2495;p60"/>
            <p:cNvGrpSpPr/>
            <p:nvPr/>
          </p:nvGrpSpPr>
          <p:grpSpPr>
            <a:xfrm>
              <a:off x="7189377" y="2298575"/>
              <a:ext cx="270967" cy="270685"/>
              <a:chOff x="9574639" y="1641125"/>
              <a:chExt cx="270967" cy="270685"/>
            </a:xfrm>
          </p:grpSpPr>
          <p:sp>
            <p:nvSpPr>
              <p:cNvPr id="2496" name="Google Shape;2496;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8" name="Google Shape;2498;p60"/>
            <p:cNvGrpSpPr/>
            <p:nvPr/>
          </p:nvGrpSpPr>
          <p:grpSpPr>
            <a:xfrm>
              <a:off x="7555229" y="4214589"/>
              <a:ext cx="270685" cy="270967"/>
              <a:chOff x="9196241" y="2415139"/>
              <a:chExt cx="270685" cy="270967"/>
            </a:xfrm>
          </p:grpSpPr>
          <p:sp>
            <p:nvSpPr>
              <p:cNvPr id="2499" name="Google Shape;2499;p60"/>
              <p:cNvSpPr/>
              <p:nvPr/>
            </p:nvSpPr>
            <p:spPr>
              <a:xfrm>
                <a:off x="9196241" y="2415139"/>
                <a:ext cx="270685" cy="270967"/>
              </a:xfrm>
              <a:custGeom>
                <a:avLst/>
                <a:gdLst/>
                <a:ahLst/>
                <a:cxnLst/>
                <a:rect l="l" t="t" r="r" b="b"/>
                <a:pathLst>
                  <a:path w="5770" h="5776" extrusionOk="0">
                    <a:moveTo>
                      <a:pt x="2885" y="0"/>
                    </a:moveTo>
                    <a:cubicBezTo>
                      <a:pt x="1291" y="0"/>
                      <a:pt x="0" y="1291"/>
                      <a:pt x="0" y="2891"/>
                    </a:cubicBezTo>
                    <a:cubicBezTo>
                      <a:pt x="0" y="4484"/>
                      <a:pt x="1291" y="5775"/>
                      <a:pt x="2885" y="5775"/>
                    </a:cubicBezTo>
                    <a:cubicBezTo>
                      <a:pt x="4478" y="5775"/>
                      <a:pt x="5769" y="4484"/>
                      <a:pt x="5769" y="2891"/>
                    </a:cubicBezTo>
                    <a:cubicBezTo>
                      <a:pt x="5769" y="1291"/>
                      <a:pt x="4478" y="0"/>
                      <a:pt x="28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60"/>
              <p:cNvSpPr/>
              <p:nvPr/>
            </p:nvSpPr>
            <p:spPr>
              <a:xfrm>
                <a:off x="9262247" y="2457079"/>
                <a:ext cx="146367" cy="190793"/>
              </a:xfrm>
              <a:custGeom>
                <a:avLst/>
                <a:gdLst/>
                <a:ahLst/>
                <a:cxnLst/>
                <a:rect l="l" t="t" r="r" b="b"/>
                <a:pathLst>
                  <a:path w="3120" h="4067" extrusionOk="0">
                    <a:moveTo>
                      <a:pt x="2426" y="1"/>
                    </a:moveTo>
                    <a:cubicBezTo>
                      <a:pt x="2364" y="1"/>
                      <a:pt x="2302" y="2"/>
                      <a:pt x="2240" y="2"/>
                    </a:cubicBezTo>
                    <a:cubicBezTo>
                      <a:pt x="2228" y="2"/>
                      <a:pt x="2199" y="13"/>
                      <a:pt x="2187" y="48"/>
                    </a:cubicBezTo>
                    <a:cubicBezTo>
                      <a:pt x="2170" y="136"/>
                      <a:pt x="2152" y="223"/>
                      <a:pt x="2141" y="310"/>
                    </a:cubicBezTo>
                    <a:lnTo>
                      <a:pt x="2036" y="310"/>
                    </a:lnTo>
                    <a:cubicBezTo>
                      <a:pt x="2042" y="229"/>
                      <a:pt x="2053" y="147"/>
                      <a:pt x="2071" y="66"/>
                    </a:cubicBezTo>
                    <a:cubicBezTo>
                      <a:pt x="2077" y="54"/>
                      <a:pt x="2071" y="37"/>
                      <a:pt x="2059" y="31"/>
                    </a:cubicBezTo>
                    <a:cubicBezTo>
                      <a:pt x="2053" y="19"/>
                      <a:pt x="2042" y="13"/>
                      <a:pt x="2030" y="13"/>
                    </a:cubicBezTo>
                    <a:cubicBezTo>
                      <a:pt x="2008" y="13"/>
                      <a:pt x="1987" y="12"/>
                      <a:pt x="1965" y="12"/>
                    </a:cubicBezTo>
                    <a:cubicBezTo>
                      <a:pt x="1880" y="12"/>
                      <a:pt x="1797" y="18"/>
                      <a:pt x="1713" y="18"/>
                    </a:cubicBezTo>
                    <a:cubicBezTo>
                      <a:pt x="1676" y="18"/>
                      <a:pt x="1638" y="17"/>
                      <a:pt x="1600" y="13"/>
                    </a:cubicBezTo>
                    <a:cubicBezTo>
                      <a:pt x="1596" y="12"/>
                      <a:pt x="1592" y="12"/>
                      <a:pt x="1589" y="12"/>
                    </a:cubicBezTo>
                    <a:cubicBezTo>
                      <a:pt x="1573" y="12"/>
                      <a:pt x="1564" y="22"/>
                      <a:pt x="1559" y="37"/>
                    </a:cubicBezTo>
                    <a:cubicBezTo>
                      <a:pt x="1559" y="43"/>
                      <a:pt x="1559" y="48"/>
                      <a:pt x="1559" y="54"/>
                    </a:cubicBezTo>
                    <a:cubicBezTo>
                      <a:pt x="1559" y="141"/>
                      <a:pt x="1571" y="234"/>
                      <a:pt x="1553" y="316"/>
                    </a:cubicBezTo>
                    <a:cubicBezTo>
                      <a:pt x="1548" y="316"/>
                      <a:pt x="1454" y="322"/>
                      <a:pt x="1454" y="322"/>
                    </a:cubicBezTo>
                    <a:cubicBezTo>
                      <a:pt x="1437" y="234"/>
                      <a:pt x="1443" y="141"/>
                      <a:pt x="1443" y="54"/>
                    </a:cubicBezTo>
                    <a:cubicBezTo>
                      <a:pt x="1443" y="49"/>
                      <a:pt x="1448" y="13"/>
                      <a:pt x="1411" y="13"/>
                    </a:cubicBezTo>
                    <a:cubicBezTo>
                      <a:pt x="1408" y="13"/>
                      <a:pt x="1405" y="13"/>
                      <a:pt x="1402" y="13"/>
                    </a:cubicBezTo>
                    <a:cubicBezTo>
                      <a:pt x="1329" y="22"/>
                      <a:pt x="1258" y="24"/>
                      <a:pt x="1187" y="24"/>
                    </a:cubicBezTo>
                    <a:cubicBezTo>
                      <a:pt x="1151" y="24"/>
                      <a:pt x="1116" y="23"/>
                      <a:pt x="1080" y="23"/>
                    </a:cubicBezTo>
                    <a:cubicBezTo>
                      <a:pt x="1044" y="23"/>
                      <a:pt x="1008" y="24"/>
                      <a:pt x="972" y="25"/>
                    </a:cubicBezTo>
                    <a:cubicBezTo>
                      <a:pt x="919" y="25"/>
                      <a:pt x="925" y="66"/>
                      <a:pt x="931" y="77"/>
                    </a:cubicBezTo>
                    <a:cubicBezTo>
                      <a:pt x="954" y="159"/>
                      <a:pt x="960" y="240"/>
                      <a:pt x="972" y="322"/>
                    </a:cubicBezTo>
                    <a:cubicBezTo>
                      <a:pt x="937" y="328"/>
                      <a:pt x="902" y="328"/>
                      <a:pt x="867" y="328"/>
                    </a:cubicBezTo>
                    <a:cubicBezTo>
                      <a:pt x="855" y="240"/>
                      <a:pt x="832" y="153"/>
                      <a:pt x="815" y="66"/>
                    </a:cubicBezTo>
                    <a:cubicBezTo>
                      <a:pt x="809" y="48"/>
                      <a:pt x="803" y="19"/>
                      <a:pt x="757" y="19"/>
                    </a:cubicBezTo>
                    <a:cubicBezTo>
                      <a:pt x="605" y="19"/>
                      <a:pt x="448" y="19"/>
                      <a:pt x="297" y="37"/>
                    </a:cubicBezTo>
                    <a:cubicBezTo>
                      <a:pt x="251" y="48"/>
                      <a:pt x="251" y="89"/>
                      <a:pt x="268" y="118"/>
                    </a:cubicBezTo>
                    <a:cubicBezTo>
                      <a:pt x="379" y="269"/>
                      <a:pt x="408" y="490"/>
                      <a:pt x="431" y="671"/>
                    </a:cubicBezTo>
                    <a:cubicBezTo>
                      <a:pt x="454" y="816"/>
                      <a:pt x="460" y="973"/>
                      <a:pt x="483" y="1118"/>
                    </a:cubicBezTo>
                    <a:cubicBezTo>
                      <a:pt x="483" y="1142"/>
                      <a:pt x="506" y="1148"/>
                      <a:pt x="524" y="1153"/>
                    </a:cubicBezTo>
                    <a:cubicBezTo>
                      <a:pt x="579" y="1156"/>
                      <a:pt x="636" y="1158"/>
                      <a:pt x="693" y="1158"/>
                    </a:cubicBezTo>
                    <a:cubicBezTo>
                      <a:pt x="751" y="1158"/>
                      <a:pt x="809" y="1156"/>
                      <a:pt x="867" y="1153"/>
                    </a:cubicBezTo>
                    <a:cubicBezTo>
                      <a:pt x="919" y="1212"/>
                      <a:pt x="931" y="1310"/>
                      <a:pt x="948" y="1380"/>
                    </a:cubicBezTo>
                    <a:cubicBezTo>
                      <a:pt x="960" y="1427"/>
                      <a:pt x="966" y="1467"/>
                      <a:pt x="972" y="1514"/>
                    </a:cubicBezTo>
                    <a:cubicBezTo>
                      <a:pt x="978" y="1648"/>
                      <a:pt x="978" y="1787"/>
                      <a:pt x="978" y="1921"/>
                    </a:cubicBezTo>
                    <a:cubicBezTo>
                      <a:pt x="978" y="2066"/>
                      <a:pt x="972" y="2218"/>
                      <a:pt x="954" y="2369"/>
                    </a:cubicBezTo>
                    <a:cubicBezTo>
                      <a:pt x="948" y="2421"/>
                      <a:pt x="943" y="2474"/>
                      <a:pt x="925" y="2526"/>
                    </a:cubicBezTo>
                    <a:cubicBezTo>
                      <a:pt x="908" y="2578"/>
                      <a:pt x="838" y="2660"/>
                      <a:pt x="791" y="2677"/>
                    </a:cubicBezTo>
                    <a:cubicBezTo>
                      <a:pt x="757" y="2689"/>
                      <a:pt x="762" y="2724"/>
                      <a:pt x="774" y="2753"/>
                    </a:cubicBezTo>
                    <a:cubicBezTo>
                      <a:pt x="809" y="2863"/>
                      <a:pt x="768" y="2939"/>
                      <a:pt x="664" y="3003"/>
                    </a:cubicBezTo>
                    <a:cubicBezTo>
                      <a:pt x="582" y="3055"/>
                      <a:pt x="489" y="3084"/>
                      <a:pt x="413" y="3148"/>
                    </a:cubicBezTo>
                    <a:cubicBezTo>
                      <a:pt x="355" y="3195"/>
                      <a:pt x="291" y="3247"/>
                      <a:pt x="268" y="3317"/>
                    </a:cubicBezTo>
                    <a:cubicBezTo>
                      <a:pt x="256" y="3352"/>
                      <a:pt x="251" y="3387"/>
                      <a:pt x="256" y="3427"/>
                    </a:cubicBezTo>
                    <a:cubicBezTo>
                      <a:pt x="262" y="3456"/>
                      <a:pt x="274" y="3485"/>
                      <a:pt x="285" y="3515"/>
                    </a:cubicBezTo>
                    <a:cubicBezTo>
                      <a:pt x="278" y="3514"/>
                      <a:pt x="271" y="3514"/>
                      <a:pt x="265" y="3514"/>
                    </a:cubicBezTo>
                    <a:cubicBezTo>
                      <a:pt x="203" y="3514"/>
                      <a:pt x="146" y="3537"/>
                      <a:pt x="99" y="3579"/>
                    </a:cubicBezTo>
                    <a:cubicBezTo>
                      <a:pt x="6" y="3648"/>
                      <a:pt x="1" y="3782"/>
                      <a:pt x="35" y="3881"/>
                    </a:cubicBezTo>
                    <a:cubicBezTo>
                      <a:pt x="76" y="4020"/>
                      <a:pt x="303" y="4032"/>
                      <a:pt x="419" y="4044"/>
                    </a:cubicBezTo>
                    <a:cubicBezTo>
                      <a:pt x="566" y="4060"/>
                      <a:pt x="881" y="4067"/>
                      <a:pt x="1234" y="4067"/>
                    </a:cubicBezTo>
                    <a:cubicBezTo>
                      <a:pt x="1792" y="4067"/>
                      <a:pt x="2444" y="4049"/>
                      <a:pt x="2676" y="4020"/>
                    </a:cubicBezTo>
                    <a:cubicBezTo>
                      <a:pt x="2798" y="4009"/>
                      <a:pt x="3001" y="3986"/>
                      <a:pt x="3054" y="3846"/>
                    </a:cubicBezTo>
                    <a:cubicBezTo>
                      <a:pt x="3119" y="3677"/>
                      <a:pt x="2996" y="3483"/>
                      <a:pt x="2827" y="3483"/>
                    </a:cubicBezTo>
                    <a:cubicBezTo>
                      <a:pt x="2815" y="3483"/>
                      <a:pt x="2804" y="3484"/>
                      <a:pt x="2792" y="3485"/>
                    </a:cubicBezTo>
                    <a:cubicBezTo>
                      <a:pt x="2810" y="3427"/>
                      <a:pt x="2833" y="3375"/>
                      <a:pt x="2815" y="3305"/>
                    </a:cubicBezTo>
                    <a:cubicBezTo>
                      <a:pt x="2798" y="3230"/>
                      <a:pt x="2716" y="3171"/>
                      <a:pt x="2658" y="3125"/>
                    </a:cubicBezTo>
                    <a:cubicBezTo>
                      <a:pt x="2589" y="3067"/>
                      <a:pt x="2507" y="3032"/>
                      <a:pt x="2426" y="2997"/>
                    </a:cubicBezTo>
                    <a:cubicBezTo>
                      <a:pt x="2309" y="2939"/>
                      <a:pt x="2251" y="2857"/>
                      <a:pt x="2286" y="2735"/>
                    </a:cubicBezTo>
                    <a:cubicBezTo>
                      <a:pt x="2298" y="2695"/>
                      <a:pt x="2304" y="2671"/>
                      <a:pt x="2269" y="2660"/>
                    </a:cubicBezTo>
                    <a:cubicBezTo>
                      <a:pt x="2222" y="2648"/>
                      <a:pt x="2152" y="2567"/>
                      <a:pt x="2135" y="2520"/>
                    </a:cubicBezTo>
                    <a:cubicBezTo>
                      <a:pt x="2117" y="2474"/>
                      <a:pt x="2106" y="2421"/>
                      <a:pt x="2100" y="2375"/>
                    </a:cubicBezTo>
                    <a:cubicBezTo>
                      <a:pt x="2077" y="2218"/>
                      <a:pt x="2071" y="2061"/>
                      <a:pt x="2065" y="1909"/>
                    </a:cubicBezTo>
                    <a:cubicBezTo>
                      <a:pt x="2059" y="1776"/>
                      <a:pt x="2059" y="1642"/>
                      <a:pt x="2065" y="1514"/>
                    </a:cubicBezTo>
                    <a:cubicBezTo>
                      <a:pt x="2065" y="1467"/>
                      <a:pt x="2071" y="1433"/>
                      <a:pt x="2083" y="1392"/>
                    </a:cubicBezTo>
                    <a:cubicBezTo>
                      <a:pt x="2094" y="1310"/>
                      <a:pt x="2106" y="1200"/>
                      <a:pt x="2164" y="1142"/>
                    </a:cubicBezTo>
                    <a:cubicBezTo>
                      <a:pt x="2274" y="1142"/>
                      <a:pt x="2391" y="1142"/>
                      <a:pt x="2501" y="1130"/>
                    </a:cubicBezTo>
                    <a:cubicBezTo>
                      <a:pt x="2519" y="1130"/>
                      <a:pt x="2542" y="1118"/>
                      <a:pt x="2542" y="1095"/>
                    </a:cubicBezTo>
                    <a:cubicBezTo>
                      <a:pt x="2565" y="956"/>
                      <a:pt x="2565" y="810"/>
                      <a:pt x="2583" y="665"/>
                    </a:cubicBezTo>
                    <a:cubicBezTo>
                      <a:pt x="2606" y="479"/>
                      <a:pt x="2623" y="246"/>
                      <a:pt x="2734" y="89"/>
                    </a:cubicBezTo>
                    <a:cubicBezTo>
                      <a:pt x="2751" y="60"/>
                      <a:pt x="2751" y="13"/>
                      <a:pt x="2705" y="13"/>
                    </a:cubicBezTo>
                    <a:cubicBezTo>
                      <a:pt x="2611" y="3"/>
                      <a:pt x="2518" y="1"/>
                      <a:pt x="24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1" name="Google Shape;2501;p60"/>
            <p:cNvGrpSpPr/>
            <p:nvPr/>
          </p:nvGrpSpPr>
          <p:grpSpPr>
            <a:xfrm>
              <a:off x="5266642" y="4214711"/>
              <a:ext cx="270967" cy="270732"/>
              <a:chOff x="9585805" y="2027686"/>
              <a:chExt cx="270967" cy="270732"/>
            </a:xfrm>
          </p:grpSpPr>
          <p:sp>
            <p:nvSpPr>
              <p:cNvPr id="2502" name="Google Shape;2502;p60"/>
              <p:cNvSpPr/>
              <p:nvPr/>
            </p:nvSpPr>
            <p:spPr>
              <a:xfrm>
                <a:off x="9585805" y="2027686"/>
                <a:ext cx="270967" cy="270732"/>
              </a:xfrm>
              <a:custGeom>
                <a:avLst/>
                <a:gdLst/>
                <a:ahLst/>
                <a:cxnLst/>
                <a:rect l="l" t="t" r="r" b="b"/>
                <a:pathLst>
                  <a:path w="5776" h="5771" extrusionOk="0">
                    <a:moveTo>
                      <a:pt x="2891" y="1"/>
                    </a:moveTo>
                    <a:cubicBezTo>
                      <a:pt x="1292" y="1"/>
                      <a:pt x="1" y="1292"/>
                      <a:pt x="1" y="2886"/>
                    </a:cubicBezTo>
                    <a:cubicBezTo>
                      <a:pt x="1" y="4479"/>
                      <a:pt x="1292" y="5770"/>
                      <a:pt x="2891" y="5770"/>
                    </a:cubicBezTo>
                    <a:cubicBezTo>
                      <a:pt x="4485" y="5770"/>
                      <a:pt x="5776" y="4479"/>
                      <a:pt x="5776" y="2886"/>
                    </a:cubicBezTo>
                    <a:cubicBezTo>
                      <a:pt x="5776" y="1292"/>
                      <a:pt x="4485" y="1"/>
                      <a:pt x="28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60"/>
              <p:cNvSpPr/>
              <p:nvPr/>
            </p:nvSpPr>
            <p:spPr>
              <a:xfrm>
                <a:off x="9654297" y="2055412"/>
                <a:ext cx="137313" cy="210356"/>
              </a:xfrm>
              <a:custGeom>
                <a:avLst/>
                <a:gdLst/>
                <a:ahLst/>
                <a:cxnLst/>
                <a:rect l="l" t="t" r="r" b="b"/>
                <a:pathLst>
                  <a:path w="2927" h="4484" extrusionOk="0">
                    <a:moveTo>
                      <a:pt x="1613" y="1"/>
                    </a:moveTo>
                    <a:cubicBezTo>
                      <a:pt x="1571" y="1"/>
                      <a:pt x="1529" y="5"/>
                      <a:pt x="1484" y="9"/>
                    </a:cubicBezTo>
                    <a:lnTo>
                      <a:pt x="1362" y="9"/>
                    </a:lnTo>
                    <a:cubicBezTo>
                      <a:pt x="1323" y="9"/>
                      <a:pt x="1281" y="6"/>
                      <a:pt x="1241" y="6"/>
                    </a:cubicBezTo>
                    <a:cubicBezTo>
                      <a:pt x="1221" y="6"/>
                      <a:pt x="1201" y="7"/>
                      <a:pt x="1181" y="9"/>
                    </a:cubicBezTo>
                    <a:cubicBezTo>
                      <a:pt x="1170" y="9"/>
                      <a:pt x="1164" y="15"/>
                      <a:pt x="1152" y="21"/>
                    </a:cubicBezTo>
                    <a:cubicBezTo>
                      <a:pt x="1123" y="32"/>
                      <a:pt x="1100" y="55"/>
                      <a:pt x="1100" y="96"/>
                    </a:cubicBezTo>
                    <a:cubicBezTo>
                      <a:pt x="1100" y="207"/>
                      <a:pt x="1112" y="323"/>
                      <a:pt x="1117" y="434"/>
                    </a:cubicBezTo>
                    <a:cubicBezTo>
                      <a:pt x="1001" y="439"/>
                      <a:pt x="891" y="439"/>
                      <a:pt x="774" y="439"/>
                    </a:cubicBezTo>
                    <a:cubicBezTo>
                      <a:pt x="751" y="439"/>
                      <a:pt x="734" y="451"/>
                      <a:pt x="722" y="463"/>
                    </a:cubicBezTo>
                    <a:cubicBezTo>
                      <a:pt x="704" y="474"/>
                      <a:pt x="693" y="497"/>
                      <a:pt x="693" y="527"/>
                    </a:cubicBezTo>
                    <a:cubicBezTo>
                      <a:pt x="693" y="643"/>
                      <a:pt x="704" y="765"/>
                      <a:pt x="704" y="881"/>
                    </a:cubicBezTo>
                    <a:cubicBezTo>
                      <a:pt x="710" y="910"/>
                      <a:pt x="722" y="934"/>
                      <a:pt x="739" y="945"/>
                    </a:cubicBezTo>
                    <a:cubicBezTo>
                      <a:pt x="745" y="951"/>
                      <a:pt x="745" y="951"/>
                      <a:pt x="745" y="951"/>
                    </a:cubicBezTo>
                    <a:cubicBezTo>
                      <a:pt x="757" y="957"/>
                      <a:pt x="774" y="963"/>
                      <a:pt x="792" y="963"/>
                    </a:cubicBezTo>
                    <a:cubicBezTo>
                      <a:pt x="827" y="964"/>
                      <a:pt x="863" y="965"/>
                      <a:pt x="898" y="965"/>
                    </a:cubicBezTo>
                    <a:cubicBezTo>
                      <a:pt x="982" y="965"/>
                      <a:pt x="1066" y="961"/>
                      <a:pt x="1152" y="957"/>
                    </a:cubicBezTo>
                    <a:cubicBezTo>
                      <a:pt x="1152" y="1033"/>
                      <a:pt x="1158" y="1102"/>
                      <a:pt x="1158" y="1178"/>
                    </a:cubicBezTo>
                    <a:cubicBezTo>
                      <a:pt x="722" y="1201"/>
                      <a:pt x="262" y="1521"/>
                      <a:pt x="105" y="1928"/>
                    </a:cubicBezTo>
                    <a:cubicBezTo>
                      <a:pt x="24" y="2138"/>
                      <a:pt x="36" y="2399"/>
                      <a:pt x="105" y="2614"/>
                    </a:cubicBezTo>
                    <a:cubicBezTo>
                      <a:pt x="158" y="2783"/>
                      <a:pt x="268" y="2923"/>
                      <a:pt x="390" y="3051"/>
                    </a:cubicBezTo>
                    <a:cubicBezTo>
                      <a:pt x="198" y="3085"/>
                      <a:pt x="36" y="3225"/>
                      <a:pt x="12" y="3434"/>
                    </a:cubicBezTo>
                    <a:cubicBezTo>
                      <a:pt x="1" y="3545"/>
                      <a:pt x="24" y="3690"/>
                      <a:pt x="129" y="3754"/>
                    </a:cubicBezTo>
                    <a:cubicBezTo>
                      <a:pt x="140" y="3760"/>
                      <a:pt x="152" y="3766"/>
                      <a:pt x="164" y="3772"/>
                    </a:cubicBezTo>
                    <a:cubicBezTo>
                      <a:pt x="76" y="3859"/>
                      <a:pt x="41" y="3999"/>
                      <a:pt x="82" y="4150"/>
                    </a:cubicBezTo>
                    <a:cubicBezTo>
                      <a:pt x="136" y="4344"/>
                      <a:pt x="303" y="4384"/>
                      <a:pt x="472" y="4384"/>
                    </a:cubicBezTo>
                    <a:cubicBezTo>
                      <a:pt x="521" y="4384"/>
                      <a:pt x="570" y="4380"/>
                      <a:pt x="617" y="4377"/>
                    </a:cubicBezTo>
                    <a:cubicBezTo>
                      <a:pt x="642" y="4448"/>
                      <a:pt x="1013" y="4483"/>
                      <a:pt x="1403" y="4483"/>
                    </a:cubicBezTo>
                    <a:cubicBezTo>
                      <a:pt x="1839" y="4483"/>
                      <a:pt x="2299" y="4439"/>
                      <a:pt x="2327" y="4353"/>
                    </a:cubicBezTo>
                    <a:cubicBezTo>
                      <a:pt x="2373" y="4357"/>
                      <a:pt x="2420" y="4360"/>
                      <a:pt x="2465" y="4360"/>
                    </a:cubicBezTo>
                    <a:cubicBezTo>
                      <a:pt x="2636" y="4360"/>
                      <a:pt x="2792" y="4318"/>
                      <a:pt x="2856" y="4121"/>
                    </a:cubicBezTo>
                    <a:cubicBezTo>
                      <a:pt x="2909" y="3964"/>
                      <a:pt x="2868" y="3830"/>
                      <a:pt x="2769" y="3743"/>
                    </a:cubicBezTo>
                    <a:cubicBezTo>
                      <a:pt x="2781" y="3737"/>
                      <a:pt x="2792" y="3731"/>
                      <a:pt x="2804" y="3725"/>
                    </a:cubicBezTo>
                    <a:cubicBezTo>
                      <a:pt x="2903" y="3655"/>
                      <a:pt x="2926" y="3516"/>
                      <a:pt x="2914" y="3400"/>
                    </a:cubicBezTo>
                    <a:cubicBezTo>
                      <a:pt x="2885" y="3190"/>
                      <a:pt x="2717" y="3056"/>
                      <a:pt x="2525" y="3027"/>
                    </a:cubicBezTo>
                    <a:cubicBezTo>
                      <a:pt x="2641" y="2894"/>
                      <a:pt x="2740" y="2754"/>
                      <a:pt x="2804" y="2580"/>
                    </a:cubicBezTo>
                    <a:cubicBezTo>
                      <a:pt x="2880" y="2370"/>
                      <a:pt x="2856" y="2108"/>
                      <a:pt x="2786" y="1893"/>
                    </a:cubicBezTo>
                    <a:cubicBezTo>
                      <a:pt x="2641" y="1492"/>
                      <a:pt x="2141" y="1190"/>
                      <a:pt x="1716" y="1166"/>
                    </a:cubicBezTo>
                    <a:cubicBezTo>
                      <a:pt x="1716" y="1097"/>
                      <a:pt x="1716" y="1027"/>
                      <a:pt x="1716" y="951"/>
                    </a:cubicBezTo>
                    <a:cubicBezTo>
                      <a:pt x="1798" y="951"/>
                      <a:pt x="1879" y="954"/>
                      <a:pt x="1959" y="954"/>
                    </a:cubicBezTo>
                    <a:cubicBezTo>
                      <a:pt x="1999" y="954"/>
                      <a:pt x="2038" y="953"/>
                      <a:pt x="2077" y="951"/>
                    </a:cubicBezTo>
                    <a:cubicBezTo>
                      <a:pt x="2094" y="951"/>
                      <a:pt x="2112" y="945"/>
                      <a:pt x="2123" y="934"/>
                    </a:cubicBezTo>
                    <a:lnTo>
                      <a:pt x="2129" y="934"/>
                    </a:lnTo>
                    <a:cubicBezTo>
                      <a:pt x="2147" y="916"/>
                      <a:pt x="2158" y="899"/>
                      <a:pt x="2164" y="864"/>
                    </a:cubicBezTo>
                    <a:cubicBezTo>
                      <a:pt x="2164" y="748"/>
                      <a:pt x="2170" y="625"/>
                      <a:pt x="2164" y="509"/>
                    </a:cubicBezTo>
                    <a:cubicBezTo>
                      <a:pt x="2170" y="480"/>
                      <a:pt x="2158" y="457"/>
                      <a:pt x="2141" y="445"/>
                    </a:cubicBezTo>
                    <a:cubicBezTo>
                      <a:pt x="2123" y="434"/>
                      <a:pt x="2106" y="428"/>
                      <a:pt x="2083" y="428"/>
                    </a:cubicBezTo>
                    <a:lnTo>
                      <a:pt x="1740" y="428"/>
                    </a:lnTo>
                    <a:cubicBezTo>
                      <a:pt x="1745" y="317"/>
                      <a:pt x="1751" y="201"/>
                      <a:pt x="1751" y="85"/>
                    </a:cubicBezTo>
                    <a:cubicBezTo>
                      <a:pt x="1751" y="50"/>
                      <a:pt x="1728" y="21"/>
                      <a:pt x="1699" y="15"/>
                    </a:cubicBezTo>
                    <a:cubicBezTo>
                      <a:pt x="1699" y="15"/>
                      <a:pt x="1699" y="15"/>
                      <a:pt x="1699" y="9"/>
                    </a:cubicBezTo>
                    <a:cubicBezTo>
                      <a:pt x="1687" y="9"/>
                      <a:pt x="1676" y="3"/>
                      <a:pt x="1664" y="3"/>
                    </a:cubicBezTo>
                    <a:cubicBezTo>
                      <a:pt x="1647" y="1"/>
                      <a:pt x="1630" y="1"/>
                      <a:pt x="16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4" name="Google Shape;2504;p60"/>
            <p:cNvGrpSpPr/>
            <p:nvPr/>
          </p:nvGrpSpPr>
          <p:grpSpPr>
            <a:xfrm>
              <a:off x="6410327" y="2687468"/>
              <a:ext cx="270685" cy="270967"/>
              <a:chOff x="9588573" y="2416218"/>
              <a:chExt cx="270685" cy="270967"/>
            </a:xfrm>
          </p:grpSpPr>
          <p:sp>
            <p:nvSpPr>
              <p:cNvPr id="2505" name="Google Shape;2505;p60"/>
              <p:cNvSpPr/>
              <p:nvPr/>
            </p:nvSpPr>
            <p:spPr>
              <a:xfrm>
                <a:off x="9588573" y="2416218"/>
                <a:ext cx="270685" cy="270967"/>
              </a:xfrm>
              <a:custGeom>
                <a:avLst/>
                <a:gdLst/>
                <a:ahLst/>
                <a:cxnLst/>
                <a:rect l="l" t="t" r="r" b="b"/>
                <a:pathLst>
                  <a:path w="5770" h="5776" extrusionOk="0">
                    <a:moveTo>
                      <a:pt x="2885" y="1"/>
                    </a:moveTo>
                    <a:cubicBezTo>
                      <a:pt x="1291" y="1"/>
                      <a:pt x="0" y="1292"/>
                      <a:pt x="0" y="2885"/>
                    </a:cubicBezTo>
                    <a:cubicBezTo>
                      <a:pt x="0" y="4484"/>
                      <a:pt x="1291" y="5775"/>
                      <a:pt x="2885" y="5775"/>
                    </a:cubicBezTo>
                    <a:cubicBezTo>
                      <a:pt x="4478" y="5775"/>
                      <a:pt x="5769" y="4484"/>
                      <a:pt x="5769" y="2885"/>
                    </a:cubicBezTo>
                    <a:cubicBezTo>
                      <a:pt x="5769" y="1292"/>
                      <a:pt x="4478" y="1"/>
                      <a:pt x="28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60"/>
              <p:cNvSpPr/>
              <p:nvPr/>
            </p:nvSpPr>
            <p:spPr>
              <a:xfrm>
                <a:off x="9652421" y="2450605"/>
                <a:ext cx="145429" cy="190793"/>
              </a:xfrm>
              <a:custGeom>
                <a:avLst/>
                <a:gdLst/>
                <a:ahLst/>
                <a:cxnLst/>
                <a:rect l="l" t="t" r="r" b="b"/>
                <a:pathLst>
                  <a:path w="3100" h="4067" extrusionOk="0">
                    <a:moveTo>
                      <a:pt x="1539" y="0"/>
                    </a:moveTo>
                    <a:cubicBezTo>
                      <a:pt x="1532" y="0"/>
                      <a:pt x="1525" y="0"/>
                      <a:pt x="1518" y="0"/>
                    </a:cubicBezTo>
                    <a:cubicBezTo>
                      <a:pt x="1262" y="0"/>
                      <a:pt x="1000" y="105"/>
                      <a:pt x="936" y="372"/>
                    </a:cubicBezTo>
                    <a:cubicBezTo>
                      <a:pt x="896" y="553"/>
                      <a:pt x="960" y="727"/>
                      <a:pt x="1076" y="867"/>
                    </a:cubicBezTo>
                    <a:cubicBezTo>
                      <a:pt x="779" y="948"/>
                      <a:pt x="582" y="1198"/>
                      <a:pt x="541" y="1512"/>
                    </a:cubicBezTo>
                    <a:cubicBezTo>
                      <a:pt x="395" y="1530"/>
                      <a:pt x="250" y="1536"/>
                      <a:pt x="105" y="1536"/>
                    </a:cubicBezTo>
                    <a:lnTo>
                      <a:pt x="87" y="1536"/>
                    </a:lnTo>
                    <a:cubicBezTo>
                      <a:pt x="52" y="1541"/>
                      <a:pt x="23" y="1571"/>
                      <a:pt x="17" y="1600"/>
                    </a:cubicBezTo>
                    <a:cubicBezTo>
                      <a:pt x="0" y="1640"/>
                      <a:pt x="6" y="1681"/>
                      <a:pt x="47" y="1704"/>
                    </a:cubicBezTo>
                    <a:cubicBezTo>
                      <a:pt x="47" y="1710"/>
                      <a:pt x="52" y="1716"/>
                      <a:pt x="64" y="1716"/>
                    </a:cubicBezTo>
                    <a:cubicBezTo>
                      <a:pt x="320" y="1861"/>
                      <a:pt x="477" y="2257"/>
                      <a:pt x="506" y="2559"/>
                    </a:cubicBezTo>
                    <a:cubicBezTo>
                      <a:pt x="268" y="2571"/>
                      <a:pt x="41" y="2734"/>
                      <a:pt x="17" y="2995"/>
                    </a:cubicBezTo>
                    <a:cubicBezTo>
                      <a:pt x="6" y="3117"/>
                      <a:pt x="35" y="3280"/>
                      <a:pt x="151" y="3356"/>
                    </a:cubicBezTo>
                    <a:cubicBezTo>
                      <a:pt x="157" y="3362"/>
                      <a:pt x="169" y="3362"/>
                      <a:pt x="180" y="3368"/>
                    </a:cubicBezTo>
                    <a:cubicBezTo>
                      <a:pt x="87" y="3466"/>
                      <a:pt x="47" y="3618"/>
                      <a:pt x="93" y="3786"/>
                    </a:cubicBezTo>
                    <a:cubicBezTo>
                      <a:pt x="153" y="4006"/>
                      <a:pt x="341" y="4049"/>
                      <a:pt x="533" y="4049"/>
                    </a:cubicBezTo>
                    <a:cubicBezTo>
                      <a:pt x="584" y="4049"/>
                      <a:pt x="637" y="4046"/>
                      <a:pt x="686" y="4042"/>
                    </a:cubicBezTo>
                    <a:cubicBezTo>
                      <a:pt x="693" y="4059"/>
                      <a:pt x="934" y="4066"/>
                      <a:pt x="1236" y="4066"/>
                    </a:cubicBezTo>
                    <a:cubicBezTo>
                      <a:pt x="1747" y="4066"/>
                      <a:pt x="2432" y="4047"/>
                      <a:pt x="2443" y="4025"/>
                    </a:cubicBezTo>
                    <a:cubicBezTo>
                      <a:pt x="2484" y="4027"/>
                      <a:pt x="2526" y="4028"/>
                      <a:pt x="2567" y="4028"/>
                    </a:cubicBezTo>
                    <a:cubicBezTo>
                      <a:pt x="2767" y="4028"/>
                      <a:pt x="2953" y="3989"/>
                      <a:pt x="3030" y="3757"/>
                    </a:cubicBezTo>
                    <a:cubicBezTo>
                      <a:pt x="3082" y="3589"/>
                      <a:pt x="3036" y="3437"/>
                      <a:pt x="2931" y="3338"/>
                    </a:cubicBezTo>
                    <a:cubicBezTo>
                      <a:pt x="2943" y="3333"/>
                      <a:pt x="2954" y="3327"/>
                      <a:pt x="2960" y="3321"/>
                    </a:cubicBezTo>
                    <a:cubicBezTo>
                      <a:pt x="3077" y="3245"/>
                      <a:pt x="3100" y="3083"/>
                      <a:pt x="3088" y="2960"/>
                    </a:cubicBezTo>
                    <a:cubicBezTo>
                      <a:pt x="3059" y="2699"/>
                      <a:pt x="2826" y="2542"/>
                      <a:pt x="2588" y="2536"/>
                    </a:cubicBezTo>
                    <a:cubicBezTo>
                      <a:pt x="2605" y="2234"/>
                      <a:pt x="2762" y="1838"/>
                      <a:pt x="3013" y="1687"/>
                    </a:cubicBezTo>
                    <a:cubicBezTo>
                      <a:pt x="3018" y="1681"/>
                      <a:pt x="3024" y="1675"/>
                      <a:pt x="3030" y="1675"/>
                    </a:cubicBezTo>
                    <a:cubicBezTo>
                      <a:pt x="3065" y="1646"/>
                      <a:pt x="3071" y="1605"/>
                      <a:pt x="3059" y="1571"/>
                    </a:cubicBezTo>
                    <a:cubicBezTo>
                      <a:pt x="3047" y="1536"/>
                      <a:pt x="3024" y="1507"/>
                      <a:pt x="2983" y="1507"/>
                    </a:cubicBezTo>
                    <a:cubicBezTo>
                      <a:pt x="2978" y="1501"/>
                      <a:pt x="2972" y="1501"/>
                      <a:pt x="2972" y="1501"/>
                    </a:cubicBezTo>
                    <a:lnTo>
                      <a:pt x="2966" y="1501"/>
                    </a:lnTo>
                    <a:cubicBezTo>
                      <a:pt x="2906" y="1503"/>
                      <a:pt x="2846" y="1505"/>
                      <a:pt x="2785" y="1505"/>
                    </a:cubicBezTo>
                    <a:cubicBezTo>
                      <a:pt x="2700" y="1505"/>
                      <a:pt x="2615" y="1502"/>
                      <a:pt x="2530" y="1495"/>
                    </a:cubicBezTo>
                    <a:cubicBezTo>
                      <a:pt x="2483" y="1175"/>
                      <a:pt x="2280" y="931"/>
                      <a:pt x="1983" y="855"/>
                    </a:cubicBezTo>
                    <a:cubicBezTo>
                      <a:pt x="2088" y="716"/>
                      <a:pt x="2140" y="547"/>
                      <a:pt x="2105" y="361"/>
                    </a:cubicBezTo>
                    <a:cubicBezTo>
                      <a:pt x="2060" y="101"/>
                      <a:pt x="1789" y="0"/>
                      <a:pt x="15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7" name="Google Shape;2507;p60"/>
            <p:cNvGrpSpPr/>
            <p:nvPr/>
          </p:nvGrpSpPr>
          <p:grpSpPr>
            <a:xfrm>
              <a:off x="7172327" y="1948026"/>
              <a:ext cx="270967" cy="270967"/>
              <a:chOff x="9574639" y="2854101"/>
              <a:chExt cx="270967" cy="270967"/>
            </a:xfrm>
          </p:grpSpPr>
          <p:sp>
            <p:nvSpPr>
              <p:cNvPr id="2508" name="Google Shape;2508;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0" name="Google Shape;2510;p60"/>
            <p:cNvGrpSpPr/>
            <p:nvPr/>
          </p:nvGrpSpPr>
          <p:grpSpPr>
            <a:xfrm>
              <a:off x="6416041" y="1564571"/>
              <a:ext cx="270685" cy="270685"/>
              <a:chOff x="9196241" y="3628396"/>
              <a:chExt cx="270685" cy="270685"/>
            </a:xfrm>
          </p:grpSpPr>
          <p:sp>
            <p:nvSpPr>
              <p:cNvPr id="2511" name="Google Shape;2511;p60"/>
              <p:cNvSpPr/>
              <p:nvPr/>
            </p:nvSpPr>
            <p:spPr>
              <a:xfrm>
                <a:off x="9196241" y="3628396"/>
                <a:ext cx="270685" cy="270685"/>
              </a:xfrm>
              <a:custGeom>
                <a:avLst/>
                <a:gdLst/>
                <a:ahLst/>
                <a:cxnLst/>
                <a:rect l="l" t="t" r="r" b="b"/>
                <a:pathLst>
                  <a:path w="5770" h="5770" extrusionOk="0">
                    <a:moveTo>
                      <a:pt x="2885" y="1"/>
                    </a:moveTo>
                    <a:cubicBezTo>
                      <a:pt x="1291" y="1"/>
                      <a:pt x="0" y="1292"/>
                      <a:pt x="0" y="2885"/>
                    </a:cubicBezTo>
                    <a:cubicBezTo>
                      <a:pt x="0" y="4479"/>
                      <a:pt x="1291" y="5770"/>
                      <a:pt x="2885" y="5770"/>
                    </a:cubicBezTo>
                    <a:cubicBezTo>
                      <a:pt x="4478" y="5770"/>
                      <a:pt x="5769" y="4479"/>
                      <a:pt x="5769" y="2885"/>
                    </a:cubicBezTo>
                    <a:cubicBezTo>
                      <a:pt x="5769" y="1292"/>
                      <a:pt x="4478" y="1"/>
                      <a:pt x="28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60"/>
              <p:cNvSpPr/>
              <p:nvPr/>
            </p:nvSpPr>
            <p:spPr>
              <a:xfrm>
                <a:off x="9262247" y="3670336"/>
                <a:ext cx="146367" cy="190793"/>
              </a:xfrm>
              <a:custGeom>
                <a:avLst/>
                <a:gdLst/>
                <a:ahLst/>
                <a:cxnLst/>
                <a:rect l="l" t="t" r="r" b="b"/>
                <a:pathLst>
                  <a:path w="3120" h="4067" extrusionOk="0">
                    <a:moveTo>
                      <a:pt x="2472" y="1"/>
                    </a:moveTo>
                    <a:cubicBezTo>
                      <a:pt x="2395" y="1"/>
                      <a:pt x="2318" y="2"/>
                      <a:pt x="2240" y="2"/>
                    </a:cubicBezTo>
                    <a:cubicBezTo>
                      <a:pt x="2228" y="2"/>
                      <a:pt x="2199" y="8"/>
                      <a:pt x="2187" y="49"/>
                    </a:cubicBezTo>
                    <a:cubicBezTo>
                      <a:pt x="2170" y="136"/>
                      <a:pt x="2152" y="223"/>
                      <a:pt x="2141" y="310"/>
                    </a:cubicBezTo>
                    <a:lnTo>
                      <a:pt x="2036" y="310"/>
                    </a:lnTo>
                    <a:cubicBezTo>
                      <a:pt x="2042" y="229"/>
                      <a:pt x="2053" y="148"/>
                      <a:pt x="2071" y="66"/>
                    </a:cubicBezTo>
                    <a:cubicBezTo>
                      <a:pt x="2077" y="49"/>
                      <a:pt x="2071" y="37"/>
                      <a:pt x="2059" y="31"/>
                    </a:cubicBezTo>
                    <a:cubicBezTo>
                      <a:pt x="2053" y="20"/>
                      <a:pt x="2042" y="14"/>
                      <a:pt x="2030" y="14"/>
                    </a:cubicBezTo>
                    <a:cubicBezTo>
                      <a:pt x="2008" y="13"/>
                      <a:pt x="1985" y="13"/>
                      <a:pt x="1963" y="13"/>
                    </a:cubicBezTo>
                    <a:cubicBezTo>
                      <a:pt x="1892" y="13"/>
                      <a:pt x="1823" y="16"/>
                      <a:pt x="1753" y="16"/>
                    </a:cubicBezTo>
                    <a:cubicBezTo>
                      <a:pt x="1702" y="16"/>
                      <a:pt x="1651" y="14"/>
                      <a:pt x="1600" y="8"/>
                    </a:cubicBezTo>
                    <a:cubicBezTo>
                      <a:pt x="1577" y="8"/>
                      <a:pt x="1565" y="20"/>
                      <a:pt x="1559" y="31"/>
                    </a:cubicBezTo>
                    <a:cubicBezTo>
                      <a:pt x="1559" y="37"/>
                      <a:pt x="1559" y="43"/>
                      <a:pt x="1559" y="55"/>
                    </a:cubicBezTo>
                    <a:cubicBezTo>
                      <a:pt x="1559" y="142"/>
                      <a:pt x="1571" y="229"/>
                      <a:pt x="1553" y="316"/>
                    </a:cubicBezTo>
                    <a:lnTo>
                      <a:pt x="1454" y="316"/>
                    </a:lnTo>
                    <a:cubicBezTo>
                      <a:pt x="1437" y="235"/>
                      <a:pt x="1443" y="142"/>
                      <a:pt x="1443" y="55"/>
                    </a:cubicBezTo>
                    <a:cubicBezTo>
                      <a:pt x="1443" y="49"/>
                      <a:pt x="1448" y="13"/>
                      <a:pt x="1411" y="13"/>
                    </a:cubicBezTo>
                    <a:cubicBezTo>
                      <a:pt x="1408" y="13"/>
                      <a:pt x="1405" y="13"/>
                      <a:pt x="1402" y="14"/>
                    </a:cubicBezTo>
                    <a:cubicBezTo>
                      <a:pt x="1329" y="23"/>
                      <a:pt x="1258" y="24"/>
                      <a:pt x="1187" y="24"/>
                    </a:cubicBezTo>
                    <a:cubicBezTo>
                      <a:pt x="1151" y="24"/>
                      <a:pt x="1116" y="24"/>
                      <a:pt x="1080" y="24"/>
                    </a:cubicBezTo>
                    <a:cubicBezTo>
                      <a:pt x="1044" y="24"/>
                      <a:pt x="1008" y="24"/>
                      <a:pt x="972" y="26"/>
                    </a:cubicBezTo>
                    <a:cubicBezTo>
                      <a:pt x="919" y="26"/>
                      <a:pt x="925" y="66"/>
                      <a:pt x="931" y="78"/>
                    </a:cubicBezTo>
                    <a:cubicBezTo>
                      <a:pt x="954" y="159"/>
                      <a:pt x="960" y="241"/>
                      <a:pt x="972" y="322"/>
                    </a:cubicBezTo>
                    <a:cubicBezTo>
                      <a:pt x="937" y="322"/>
                      <a:pt x="902" y="322"/>
                      <a:pt x="867" y="328"/>
                    </a:cubicBezTo>
                    <a:cubicBezTo>
                      <a:pt x="855" y="235"/>
                      <a:pt x="832" y="148"/>
                      <a:pt x="815" y="60"/>
                    </a:cubicBezTo>
                    <a:cubicBezTo>
                      <a:pt x="809" y="49"/>
                      <a:pt x="803" y="20"/>
                      <a:pt x="757" y="20"/>
                    </a:cubicBezTo>
                    <a:cubicBezTo>
                      <a:pt x="605" y="20"/>
                      <a:pt x="448" y="20"/>
                      <a:pt x="297" y="37"/>
                    </a:cubicBezTo>
                    <a:cubicBezTo>
                      <a:pt x="251" y="43"/>
                      <a:pt x="251" y="89"/>
                      <a:pt x="268" y="113"/>
                    </a:cubicBezTo>
                    <a:cubicBezTo>
                      <a:pt x="379" y="270"/>
                      <a:pt x="408" y="485"/>
                      <a:pt x="431" y="665"/>
                    </a:cubicBezTo>
                    <a:cubicBezTo>
                      <a:pt x="454" y="816"/>
                      <a:pt x="460" y="968"/>
                      <a:pt x="483" y="1119"/>
                    </a:cubicBezTo>
                    <a:cubicBezTo>
                      <a:pt x="483" y="1136"/>
                      <a:pt x="506" y="1148"/>
                      <a:pt x="524" y="1148"/>
                    </a:cubicBezTo>
                    <a:cubicBezTo>
                      <a:pt x="579" y="1154"/>
                      <a:pt x="636" y="1155"/>
                      <a:pt x="693" y="1155"/>
                    </a:cubicBezTo>
                    <a:cubicBezTo>
                      <a:pt x="751" y="1155"/>
                      <a:pt x="809" y="1154"/>
                      <a:pt x="867" y="1154"/>
                    </a:cubicBezTo>
                    <a:cubicBezTo>
                      <a:pt x="919" y="1212"/>
                      <a:pt x="931" y="1311"/>
                      <a:pt x="948" y="1381"/>
                    </a:cubicBezTo>
                    <a:cubicBezTo>
                      <a:pt x="960" y="1427"/>
                      <a:pt x="966" y="1468"/>
                      <a:pt x="972" y="1514"/>
                    </a:cubicBezTo>
                    <a:cubicBezTo>
                      <a:pt x="978" y="1648"/>
                      <a:pt x="978" y="1782"/>
                      <a:pt x="978" y="1916"/>
                    </a:cubicBezTo>
                    <a:cubicBezTo>
                      <a:pt x="978" y="2067"/>
                      <a:pt x="972" y="2218"/>
                      <a:pt x="954" y="2363"/>
                    </a:cubicBezTo>
                    <a:cubicBezTo>
                      <a:pt x="948" y="2422"/>
                      <a:pt x="943" y="2474"/>
                      <a:pt x="925" y="2526"/>
                    </a:cubicBezTo>
                    <a:cubicBezTo>
                      <a:pt x="908" y="2573"/>
                      <a:pt x="838" y="2660"/>
                      <a:pt x="791" y="2677"/>
                    </a:cubicBezTo>
                    <a:cubicBezTo>
                      <a:pt x="757" y="2689"/>
                      <a:pt x="762" y="2724"/>
                      <a:pt x="774" y="2753"/>
                    </a:cubicBezTo>
                    <a:cubicBezTo>
                      <a:pt x="809" y="2864"/>
                      <a:pt x="768" y="2939"/>
                      <a:pt x="664" y="3003"/>
                    </a:cubicBezTo>
                    <a:cubicBezTo>
                      <a:pt x="582" y="3050"/>
                      <a:pt x="489" y="3085"/>
                      <a:pt x="413" y="3149"/>
                    </a:cubicBezTo>
                    <a:cubicBezTo>
                      <a:pt x="355" y="3195"/>
                      <a:pt x="291" y="3242"/>
                      <a:pt x="268" y="3317"/>
                    </a:cubicBezTo>
                    <a:cubicBezTo>
                      <a:pt x="256" y="3352"/>
                      <a:pt x="251" y="3387"/>
                      <a:pt x="256" y="3422"/>
                    </a:cubicBezTo>
                    <a:cubicBezTo>
                      <a:pt x="262" y="3457"/>
                      <a:pt x="274" y="3486"/>
                      <a:pt x="285" y="3515"/>
                    </a:cubicBezTo>
                    <a:cubicBezTo>
                      <a:pt x="278" y="3514"/>
                      <a:pt x="271" y="3514"/>
                      <a:pt x="264" y="3514"/>
                    </a:cubicBezTo>
                    <a:cubicBezTo>
                      <a:pt x="203" y="3514"/>
                      <a:pt x="146" y="3537"/>
                      <a:pt x="99" y="3573"/>
                    </a:cubicBezTo>
                    <a:cubicBezTo>
                      <a:pt x="6" y="3643"/>
                      <a:pt x="1" y="3782"/>
                      <a:pt x="35" y="3881"/>
                    </a:cubicBezTo>
                    <a:cubicBezTo>
                      <a:pt x="76" y="4021"/>
                      <a:pt x="303" y="4033"/>
                      <a:pt x="419" y="4044"/>
                    </a:cubicBezTo>
                    <a:cubicBezTo>
                      <a:pt x="566" y="4060"/>
                      <a:pt x="881" y="4067"/>
                      <a:pt x="1234" y="4067"/>
                    </a:cubicBezTo>
                    <a:cubicBezTo>
                      <a:pt x="1792" y="4067"/>
                      <a:pt x="2444" y="4049"/>
                      <a:pt x="2676" y="4021"/>
                    </a:cubicBezTo>
                    <a:cubicBezTo>
                      <a:pt x="2798" y="4003"/>
                      <a:pt x="3001" y="3986"/>
                      <a:pt x="3054" y="3846"/>
                    </a:cubicBezTo>
                    <a:cubicBezTo>
                      <a:pt x="3119" y="3678"/>
                      <a:pt x="2996" y="3483"/>
                      <a:pt x="2827" y="3483"/>
                    </a:cubicBezTo>
                    <a:cubicBezTo>
                      <a:pt x="2815" y="3483"/>
                      <a:pt x="2804" y="3484"/>
                      <a:pt x="2792" y="3486"/>
                    </a:cubicBezTo>
                    <a:cubicBezTo>
                      <a:pt x="2810" y="3428"/>
                      <a:pt x="2833" y="3375"/>
                      <a:pt x="2815" y="3306"/>
                    </a:cubicBezTo>
                    <a:cubicBezTo>
                      <a:pt x="2798" y="3224"/>
                      <a:pt x="2716" y="3172"/>
                      <a:pt x="2658" y="3125"/>
                    </a:cubicBezTo>
                    <a:cubicBezTo>
                      <a:pt x="2589" y="3067"/>
                      <a:pt x="2507" y="3032"/>
                      <a:pt x="2426" y="2992"/>
                    </a:cubicBezTo>
                    <a:cubicBezTo>
                      <a:pt x="2309" y="2933"/>
                      <a:pt x="2251" y="2858"/>
                      <a:pt x="2286" y="2736"/>
                    </a:cubicBezTo>
                    <a:cubicBezTo>
                      <a:pt x="2298" y="2695"/>
                      <a:pt x="2304" y="2672"/>
                      <a:pt x="2269" y="2660"/>
                    </a:cubicBezTo>
                    <a:cubicBezTo>
                      <a:pt x="2222" y="2643"/>
                      <a:pt x="2152" y="2567"/>
                      <a:pt x="2135" y="2520"/>
                    </a:cubicBezTo>
                    <a:cubicBezTo>
                      <a:pt x="2117" y="2474"/>
                      <a:pt x="2106" y="2422"/>
                      <a:pt x="2100" y="2369"/>
                    </a:cubicBezTo>
                    <a:cubicBezTo>
                      <a:pt x="2077" y="2218"/>
                      <a:pt x="2071" y="2061"/>
                      <a:pt x="2065" y="1904"/>
                    </a:cubicBezTo>
                    <a:cubicBezTo>
                      <a:pt x="2059" y="1776"/>
                      <a:pt x="2059" y="1642"/>
                      <a:pt x="2065" y="1509"/>
                    </a:cubicBezTo>
                    <a:cubicBezTo>
                      <a:pt x="2065" y="1468"/>
                      <a:pt x="2071" y="1427"/>
                      <a:pt x="2083" y="1386"/>
                    </a:cubicBezTo>
                    <a:cubicBezTo>
                      <a:pt x="2094" y="1311"/>
                      <a:pt x="2106" y="1200"/>
                      <a:pt x="2164" y="1142"/>
                    </a:cubicBezTo>
                    <a:cubicBezTo>
                      <a:pt x="2274" y="1136"/>
                      <a:pt x="2391" y="1136"/>
                      <a:pt x="2501" y="1130"/>
                    </a:cubicBezTo>
                    <a:cubicBezTo>
                      <a:pt x="2519" y="1125"/>
                      <a:pt x="2542" y="1113"/>
                      <a:pt x="2542" y="1096"/>
                    </a:cubicBezTo>
                    <a:cubicBezTo>
                      <a:pt x="2565" y="950"/>
                      <a:pt x="2565" y="805"/>
                      <a:pt x="2583" y="659"/>
                    </a:cubicBezTo>
                    <a:cubicBezTo>
                      <a:pt x="2606" y="479"/>
                      <a:pt x="2623" y="247"/>
                      <a:pt x="2734" y="89"/>
                    </a:cubicBezTo>
                    <a:cubicBezTo>
                      <a:pt x="2751" y="55"/>
                      <a:pt x="2751" y="14"/>
                      <a:pt x="2705" y="8"/>
                    </a:cubicBezTo>
                    <a:cubicBezTo>
                      <a:pt x="2626" y="2"/>
                      <a:pt x="2549" y="1"/>
                      <a:pt x="24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3" name="Google Shape;2513;p60"/>
            <p:cNvGrpSpPr/>
            <p:nvPr/>
          </p:nvGrpSpPr>
          <p:grpSpPr>
            <a:xfrm>
              <a:off x="6410327" y="2320397"/>
              <a:ext cx="270685" cy="270967"/>
              <a:chOff x="9192394" y="3240709"/>
              <a:chExt cx="270685" cy="270967"/>
            </a:xfrm>
          </p:grpSpPr>
          <p:sp>
            <p:nvSpPr>
              <p:cNvPr id="2514" name="Google Shape;2514;p60"/>
              <p:cNvSpPr/>
              <p:nvPr/>
            </p:nvSpPr>
            <p:spPr>
              <a:xfrm>
                <a:off x="9192394" y="3240709"/>
                <a:ext cx="270685" cy="270967"/>
              </a:xfrm>
              <a:custGeom>
                <a:avLst/>
                <a:gdLst/>
                <a:ahLst/>
                <a:cxnLst/>
                <a:rect l="l" t="t" r="r" b="b"/>
                <a:pathLst>
                  <a:path w="5770" h="5776" extrusionOk="0">
                    <a:moveTo>
                      <a:pt x="2885" y="1"/>
                    </a:moveTo>
                    <a:cubicBezTo>
                      <a:pt x="1292" y="1"/>
                      <a:pt x="1" y="1292"/>
                      <a:pt x="1" y="2891"/>
                    </a:cubicBezTo>
                    <a:cubicBezTo>
                      <a:pt x="1" y="4484"/>
                      <a:pt x="1292" y="5776"/>
                      <a:pt x="2885" y="5776"/>
                    </a:cubicBezTo>
                    <a:cubicBezTo>
                      <a:pt x="4479" y="5776"/>
                      <a:pt x="5770" y="4484"/>
                      <a:pt x="5770" y="2891"/>
                    </a:cubicBezTo>
                    <a:cubicBezTo>
                      <a:pt x="5770" y="1292"/>
                      <a:pt x="4479" y="1"/>
                      <a:pt x="28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60"/>
              <p:cNvSpPr/>
              <p:nvPr/>
            </p:nvSpPr>
            <p:spPr>
              <a:xfrm>
                <a:off x="9267689" y="3278005"/>
                <a:ext cx="126711" cy="190934"/>
              </a:xfrm>
              <a:custGeom>
                <a:avLst/>
                <a:gdLst/>
                <a:ahLst/>
                <a:cxnLst/>
                <a:rect l="l" t="t" r="r" b="b"/>
                <a:pathLst>
                  <a:path w="2701" h="4070" extrusionOk="0">
                    <a:moveTo>
                      <a:pt x="1292" y="1"/>
                    </a:moveTo>
                    <a:cubicBezTo>
                      <a:pt x="1282" y="1"/>
                      <a:pt x="1272" y="5"/>
                      <a:pt x="1263" y="14"/>
                    </a:cubicBezTo>
                    <a:cubicBezTo>
                      <a:pt x="1088" y="183"/>
                      <a:pt x="896" y="345"/>
                      <a:pt x="827" y="590"/>
                    </a:cubicBezTo>
                    <a:cubicBezTo>
                      <a:pt x="798" y="712"/>
                      <a:pt x="815" y="840"/>
                      <a:pt x="873" y="956"/>
                    </a:cubicBezTo>
                    <a:cubicBezTo>
                      <a:pt x="896" y="1003"/>
                      <a:pt x="931" y="1043"/>
                      <a:pt x="972" y="1084"/>
                    </a:cubicBezTo>
                    <a:cubicBezTo>
                      <a:pt x="1013" y="1119"/>
                      <a:pt x="1059" y="1154"/>
                      <a:pt x="1053" y="1206"/>
                    </a:cubicBezTo>
                    <a:cubicBezTo>
                      <a:pt x="896" y="1218"/>
                      <a:pt x="774" y="1305"/>
                      <a:pt x="745" y="1468"/>
                    </a:cubicBezTo>
                    <a:cubicBezTo>
                      <a:pt x="716" y="1642"/>
                      <a:pt x="844" y="1823"/>
                      <a:pt x="1024" y="1840"/>
                    </a:cubicBezTo>
                    <a:cubicBezTo>
                      <a:pt x="1106" y="1985"/>
                      <a:pt x="1048" y="2195"/>
                      <a:pt x="1007" y="2346"/>
                    </a:cubicBezTo>
                    <a:cubicBezTo>
                      <a:pt x="960" y="2497"/>
                      <a:pt x="879" y="2712"/>
                      <a:pt x="722" y="2788"/>
                    </a:cubicBezTo>
                    <a:cubicBezTo>
                      <a:pt x="699" y="2800"/>
                      <a:pt x="710" y="2829"/>
                      <a:pt x="716" y="2840"/>
                    </a:cubicBezTo>
                    <a:cubicBezTo>
                      <a:pt x="751" y="2951"/>
                      <a:pt x="722" y="3021"/>
                      <a:pt x="623" y="3085"/>
                    </a:cubicBezTo>
                    <a:cubicBezTo>
                      <a:pt x="542" y="3131"/>
                      <a:pt x="454" y="3160"/>
                      <a:pt x="385" y="3218"/>
                    </a:cubicBezTo>
                    <a:cubicBezTo>
                      <a:pt x="332" y="3265"/>
                      <a:pt x="274" y="3306"/>
                      <a:pt x="251" y="3370"/>
                    </a:cubicBezTo>
                    <a:cubicBezTo>
                      <a:pt x="233" y="3404"/>
                      <a:pt x="233" y="3434"/>
                      <a:pt x="233" y="3468"/>
                    </a:cubicBezTo>
                    <a:cubicBezTo>
                      <a:pt x="239" y="3503"/>
                      <a:pt x="251" y="3532"/>
                      <a:pt x="263" y="3561"/>
                    </a:cubicBezTo>
                    <a:cubicBezTo>
                      <a:pt x="256" y="3561"/>
                      <a:pt x="250" y="3561"/>
                      <a:pt x="243" y="3561"/>
                    </a:cubicBezTo>
                    <a:cubicBezTo>
                      <a:pt x="187" y="3561"/>
                      <a:pt x="135" y="3583"/>
                      <a:pt x="88" y="3620"/>
                    </a:cubicBezTo>
                    <a:cubicBezTo>
                      <a:pt x="7" y="3684"/>
                      <a:pt x="1" y="3806"/>
                      <a:pt x="30" y="3899"/>
                    </a:cubicBezTo>
                    <a:cubicBezTo>
                      <a:pt x="71" y="4027"/>
                      <a:pt x="280" y="4038"/>
                      <a:pt x="385" y="4050"/>
                    </a:cubicBezTo>
                    <a:cubicBezTo>
                      <a:pt x="507" y="4063"/>
                      <a:pt x="766" y="4069"/>
                      <a:pt x="1056" y="4069"/>
                    </a:cubicBezTo>
                    <a:cubicBezTo>
                      <a:pt x="1527" y="4069"/>
                      <a:pt x="2081" y="4054"/>
                      <a:pt x="2275" y="4033"/>
                    </a:cubicBezTo>
                    <a:cubicBezTo>
                      <a:pt x="2385" y="4015"/>
                      <a:pt x="2595" y="4003"/>
                      <a:pt x="2641" y="3876"/>
                    </a:cubicBezTo>
                    <a:cubicBezTo>
                      <a:pt x="2701" y="3718"/>
                      <a:pt x="2593" y="3535"/>
                      <a:pt x="2437" y="3535"/>
                    </a:cubicBezTo>
                    <a:cubicBezTo>
                      <a:pt x="2426" y="3535"/>
                      <a:pt x="2414" y="3536"/>
                      <a:pt x="2403" y="3538"/>
                    </a:cubicBezTo>
                    <a:cubicBezTo>
                      <a:pt x="2409" y="3509"/>
                      <a:pt x="2420" y="3480"/>
                      <a:pt x="2426" y="3451"/>
                    </a:cubicBezTo>
                    <a:cubicBezTo>
                      <a:pt x="2432" y="3422"/>
                      <a:pt x="2426" y="3393"/>
                      <a:pt x="2420" y="3364"/>
                    </a:cubicBezTo>
                    <a:cubicBezTo>
                      <a:pt x="2397" y="3294"/>
                      <a:pt x="2327" y="3242"/>
                      <a:pt x="2275" y="3201"/>
                    </a:cubicBezTo>
                    <a:cubicBezTo>
                      <a:pt x="2205" y="3149"/>
                      <a:pt x="2129" y="3114"/>
                      <a:pt x="2054" y="3079"/>
                    </a:cubicBezTo>
                    <a:cubicBezTo>
                      <a:pt x="1943" y="3021"/>
                      <a:pt x="1897" y="2945"/>
                      <a:pt x="1932" y="2829"/>
                    </a:cubicBezTo>
                    <a:cubicBezTo>
                      <a:pt x="1937" y="2805"/>
                      <a:pt x="1949" y="2788"/>
                      <a:pt x="1926" y="2776"/>
                    </a:cubicBezTo>
                    <a:cubicBezTo>
                      <a:pt x="1769" y="2701"/>
                      <a:pt x="1682" y="2491"/>
                      <a:pt x="1635" y="2340"/>
                    </a:cubicBezTo>
                    <a:cubicBezTo>
                      <a:pt x="1583" y="2195"/>
                      <a:pt x="1525" y="1980"/>
                      <a:pt x="1606" y="1828"/>
                    </a:cubicBezTo>
                    <a:cubicBezTo>
                      <a:pt x="1775" y="1817"/>
                      <a:pt x="1903" y="1642"/>
                      <a:pt x="1873" y="1474"/>
                    </a:cubicBezTo>
                    <a:cubicBezTo>
                      <a:pt x="1850" y="1305"/>
                      <a:pt x="1722" y="1206"/>
                      <a:pt x="1559" y="1200"/>
                    </a:cubicBezTo>
                    <a:cubicBezTo>
                      <a:pt x="1554" y="1154"/>
                      <a:pt x="1589" y="1125"/>
                      <a:pt x="1623" y="1090"/>
                    </a:cubicBezTo>
                    <a:cubicBezTo>
                      <a:pt x="1664" y="1049"/>
                      <a:pt x="1693" y="1014"/>
                      <a:pt x="1722" y="968"/>
                    </a:cubicBezTo>
                    <a:cubicBezTo>
                      <a:pt x="1786" y="857"/>
                      <a:pt x="1798" y="729"/>
                      <a:pt x="1775" y="601"/>
                    </a:cubicBezTo>
                    <a:cubicBezTo>
                      <a:pt x="1728" y="351"/>
                      <a:pt x="1495" y="177"/>
                      <a:pt x="1321" y="14"/>
                    </a:cubicBezTo>
                    <a:cubicBezTo>
                      <a:pt x="1312" y="5"/>
                      <a:pt x="1302" y="1"/>
                      <a:pt x="12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6" name="Google Shape;2516;p60"/>
            <p:cNvGrpSpPr/>
            <p:nvPr/>
          </p:nvGrpSpPr>
          <p:grpSpPr>
            <a:xfrm>
              <a:off x="7172330" y="1564434"/>
              <a:ext cx="270967" cy="270967"/>
              <a:chOff x="9585805" y="3240709"/>
              <a:chExt cx="270967" cy="270967"/>
            </a:xfrm>
          </p:grpSpPr>
          <p:sp>
            <p:nvSpPr>
              <p:cNvPr id="2517" name="Google Shape;2517;p60"/>
              <p:cNvSpPr/>
              <p:nvPr/>
            </p:nvSpPr>
            <p:spPr>
              <a:xfrm>
                <a:off x="9585805" y="3240709"/>
                <a:ext cx="270967" cy="270967"/>
              </a:xfrm>
              <a:custGeom>
                <a:avLst/>
                <a:gdLst/>
                <a:ahLst/>
                <a:cxnLst/>
                <a:rect l="l" t="t" r="r" b="b"/>
                <a:pathLst>
                  <a:path w="5776" h="5776" extrusionOk="0">
                    <a:moveTo>
                      <a:pt x="2891" y="1"/>
                    </a:moveTo>
                    <a:cubicBezTo>
                      <a:pt x="1292" y="1"/>
                      <a:pt x="1" y="1292"/>
                      <a:pt x="1" y="2891"/>
                    </a:cubicBezTo>
                    <a:cubicBezTo>
                      <a:pt x="1" y="4484"/>
                      <a:pt x="1292" y="5776"/>
                      <a:pt x="2891" y="5776"/>
                    </a:cubicBezTo>
                    <a:cubicBezTo>
                      <a:pt x="4485" y="5776"/>
                      <a:pt x="5776" y="4484"/>
                      <a:pt x="5776" y="2891"/>
                    </a:cubicBezTo>
                    <a:cubicBezTo>
                      <a:pt x="5776" y="1292"/>
                      <a:pt x="4485"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60"/>
              <p:cNvSpPr/>
              <p:nvPr/>
            </p:nvSpPr>
            <p:spPr>
              <a:xfrm>
                <a:off x="9654297" y="3268669"/>
                <a:ext cx="137313" cy="210121"/>
              </a:xfrm>
              <a:custGeom>
                <a:avLst/>
                <a:gdLst/>
                <a:ahLst/>
                <a:cxnLst/>
                <a:rect l="l" t="t" r="r" b="b"/>
                <a:pathLst>
                  <a:path w="2927" h="4479" extrusionOk="0">
                    <a:moveTo>
                      <a:pt x="1606" y="1"/>
                    </a:moveTo>
                    <a:cubicBezTo>
                      <a:pt x="1566" y="1"/>
                      <a:pt x="1526" y="4"/>
                      <a:pt x="1484" y="4"/>
                    </a:cubicBezTo>
                    <a:cubicBezTo>
                      <a:pt x="1460" y="4"/>
                      <a:pt x="1391" y="4"/>
                      <a:pt x="1362" y="9"/>
                    </a:cubicBezTo>
                    <a:cubicBezTo>
                      <a:pt x="1323" y="9"/>
                      <a:pt x="1281" y="7"/>
                      <a:pt x="1241" y="7"/>
                    </a:cubicBezTo>
                    <a:cubicBezTo>
                      <a:pt x="1221" y="7"/>
                      <a:pt x="1201" y="7"/>
                      <a:pt x="1181" y="9"/>
                    </a:cubicBezTo>
                    <a:cubicBezTo>
                      <a:pt x="1170" y="9"/>
                      <a:pt x="1164" y="15"/>
                      <a:pt x="1152" y="15"/>
                    </a:cubicBezTo>
                    <a:cubicBezTo>
                      <a:pt x="1123" y="27"/>
                      <a:pt x="1100" y="56"/>
                      <a:pt x="1100" y="91"/>
                    </a:cubicBezTo>
                    <a:cubicBezTo>
                      <a:pt x="1100" y="207"/>
                      <a:pt x="1112" y="323"/>
                      <a:pt x="1117" y="434"/>
                    </a:cubicBezTo>
                    <a:cubicBezTo>
                      <a:pt x="1001" y="434"/>
                      <a:pt x="891" y="440"/>
                      <a:pt x="774" y="440"/>
                    </a:cubicBezTo>
                    <a:cubicBezTo>
                      <a:pt x="751" y="440"/>
                      <a:pt x="734" y="446"/>
                      <a:pt x="722" y="463"/>
                    </a:cubicBezTo>
                    <a:cubicBezTo>
                      <a:pt x="704" y="475"/>
                      <a:pt x="693" y="492"/>
                      <a:pt x="693" y="521"/>
                    </a:cubicBezTo>
                    <a:cubicBezTo>
                      <a:pt x="693" y="643"/>
                      <a:pt x="704" y="760"/>
                      <a:pt x="704" y="882"/>
                    </a:cubicBezTo>
                    <a:cubicBezTo>
                      <a:pt x="710" y="911"/>
                      <a:pt x="722" y="934"/>
                      <a:pt x="739" y="946"/>
                    </a:cubicBezTo>
                    <a:cubicBezTo>
                      <a:pt x="745" y="946"/>
                      <a:pt x="745" y="946"/>
                      <a:pt x="745" y="952"/>
                    </a:cubicBezTo>
                    <a:cubicBezTo>
                      <a:pt x="757" y="957"/>
                      <a:pt x="774" y="963"/>
                      <a:pt x="792" y="963"/>
                    </a:cubicBezTo>
                    <a:cubicBezTo>
                      <a:pt x="816" y="964"/>
                      <a:pt x="840" y="965"/>
                      <a:pt x="864" y="965"/>
                    </a:cubicBezTo>
                    <a:cubicBezTo>
                      <a:pt x="961" y="965"/>
                      <a:pt x="1055" y="957"/>
                      <a:pt x="1152" y="957"/>
                    </a:cubicBezTo>
                    <a:cubicBezTo>
                      <a:pt x="1152" y="1027"/>
                      <a:pt x="1158" y="1103"/>
                      <a:pt x="1158" y="1172"/>
                    </a:cubicBezTo>
                    <a:cubicBezTo>
                      <a:pt x="722" y="1202"/>
                      <a:pt x="262" y="1521"/>
                      <a:pt x="105" y="1923"/>
                    </a:cubicBezTo>
                    <a:cubicBezTo>
                      <a:pt x="24" y="2132"/>
                      <a:pt x="36" y="2400"/>
                      <a:pt x="105" y="2609"/>
                    </a:cubicBezTo>
                    <a:cubicBezTo>
                      <a:pt x="158" y="2778"/>
                      <a:pt x="268" y="2923"/>
                      <a:pt x="390" y="3051"/>
                    </a:cubicBezTo>
                    <a:cubicBezTo>
                      <a:pt x="198" y="3086"/>
                      <a:pt x="36" y="3220"/>
                      <a:pt x="12" y="3435"/>
                    </a:cubicBezTo>
                    <a:cubicBezTo>
                      <a:pt x="1" y="3545"/>
                      <a:pt x="24" y="3691"/>
                      <a:pt x="129" y="3755"/>
                    </a:cubicBezTo>
                    <a:cubicBezTo>
                      <a:pt x="140" y="3760"/>
                      <a:pt x="152" y="3766"/>
                      <a:pt x="164" y="3772"/>
                    </a:cubicBezTo>
                    <a:cubicBezTo>
                      <a:pt x="76" y="3859"/>
                      <a:pt x="41" y="3993"/>
                      <a:pt x="82" y="4150"/>
                    </a:cubicBezTo>
                    <a:cubicBezTo>
                      <a:pt x="135" y="4338"/>
                      <a:pt x="292" y="4382"/>
                      <a:pt x="457" y="4382"/>
                    </a:cubicBezTo>
                    <a:cubicBezTo>
                      <a:pt x="511" y="4382"/>
                      <a:pt x="565" y="4377"/>
                      <a:pt x="617" y="4371"/>
                    </a:cubicBezTo>
                    <a:cubicBezTo>
                      <a:pt x="642" y="4443"/>
                      <a:pt x="1020" y="4478"/>
                      <a:pt x="1414" y="4478"/>
                    </a:cubicBezTo>
                    <a:cubicBezTo>
                      <a:pt x="1847" y="4478"/>
                      <a:pt x="2300" y="4436"/>
                      <a:pt x="2327" y="4354"/>
                    </a:cubicBezTo>
                    <a:cubicBezTo>
                      <a:pt x="2370" y="4357"/>
                      <a:pt x="2413" y="4360"/>
                      <a:pt x="2456" y="4360"/>
                    </a:cubicBezTo>
                    <a:cubicBezTo>
                      <a:pt x="2631" y="4360"/>
                      <a:pt x="2791" y="4317"/>
                      <a:pt x="2856" y="4115"/>
                    </a:cubicBezTo>
                    <a:cubicBezTo>
                      <a:pt x="2909" y="3964"/>
                      <a:pt x="2868" y="3830"/>
                      <a:pt x="2769" y="3743"/>
                    </a:cubicBezTo>
                    <a:cubicBezTo>
                      <a:pt x="2781" y="3737"/>
                      <a:pt x="2792" y="3731"/>
                      <a:pt x="2804" y="3726"/>
                    </a:cubicBezTo>
                    <a:cubicBezTo>
                      <a:pt x="2903" y="3656"/>
                      <a:pt x="2926" y="3510"/>
                      <a:pt x="2914" y="3400"/>
                    </a:cubicBezTo>
                    <a:cubicBezTo>
                      <a:pt x="2885" y="3191"/>
                      <a:pt x="2717" y="3057"/>
                      <a:pt x="2525" y="3028"/>
                    </a:cubicBezTo>
                    <a:cubicBezTo>
                      <a:pt x="2641" y="2894"/>
                      <a:pt x="2740" y="2754"/>
                      <a:pt x="2804" y="2580"/>
                    </a:cubicBezTo>
                    <a:cubicBezTo>
                      <a:pt x="2880" y="2371"/>
                      <a:pt x="2856" y="2103"/>
                      <a:pt x="2786" y="1894"/>
                    </a:cubicBezTo>
                    <a:cubicBezTo>
                      <a:pt x="2641" y="1492"/>
                      <a:pt x="2141" y="1184"/>
                      <a:pt x="1716" y="1167"/>
                    </a:cubicBezTo>
                    <a:cubicBezTo>
                      <a:pt x="1716" y="1097"/>
                      <a:pt x="1716" y="1021"/>
                      <a:pt x="1716" y="952"/>
                    </a:cubicBezTo>
                    <a:cubicBezTo>
                      <a:pt x="1798" y="952"/>
                      <a:pt x="1879" y="954"/>
                      <a:pt x="1959" y="954"/>
                    </a:cubicBezTo>
                    <a:cubicBezTo>
                      <a:pt x="1999" y="954"/>
                      <a:pt x="2038" y="953"/>
                      <a:pt x="2077" y="952"/>
                    </a:cubicBezTo>
                    <a:cubicBezTo>
                      <a:pt x="2094" y="946"/>
                      <a:pt x="2112" y="940"/>
                      <a:pt x="2123" y="934"/>
                    </a:cubicBezTo>
                    <a:cubicBezTo>
                      <a:pt x="2123" y="934"/>
                      <a:pt x="2129" y="934"/>
                      <a:pt x="2129" y="928"/>
                    </a:cubicBezTo>
                    <a:cubicBezTo>
                      <a:pt x="2147" y="917"/>
                      <a:pt x="2158" y="893"/>
                      <a:pt x="2164" y="864"/>
                    </a:cubicBezTo>
                    <a:cubicBezTo>
                      <a:pt x="2164" y="748"/>
                      <a:pt x="2170" y="626"/>
                      <a:pt x="2164" y="504"/>
                    </a:cubicBezTo>
                    <a:cubicBezTo>
                      <a:pt x="2170" y="480"/>
                      <a:pt x="2158" y="457"/>
                      <a:pt x="2141" y="446"/>
                    </a:cubicBezTo>
                    <a:cubicBezTo>
                      <a:pt x="2123" y="434"/>
                      <a:pt x="2106" y="422"/>
                      <a:pt x="2083" y="422"/>
                    </a:cubicBezTo>
                    <a:cubicBezTo>
                      <a:pt x="1972" y="428"/>
                      <a:pt x="1856" y="428"/>
                      <a:pt x="1740" y="428"/>
                    </a:cubicBezTo>
                    <a:cubicBezTo>
                      <a:pt x="1745" y="312"/>
                      <a:pt x="1751" y="201"/>
                      <a:pt x="1751" y="85"/>
                    </a:cubicBezTo>
                    <a:cubicBezTo>
                      <a:pt x="1751" y="44"/>
                      <a:pt x="1728" y="21"/>
                      <a:pt x="1699" y="9"/>
                    </a:cubicBezTo>
                    <a:cubicBezTo>
                      <a:pt x="1687" y="9"/>
                      <a:pt x="1676" y="4"/>
                      <a:pt x="1664" y="4"/>
                    </a:cubicBezTo>
                    <a:cubicBezTo>
                      <a:pt x="1645" y="2"/>
                      <a:pt x="1625" y="1"/>
                      <a:pt x="160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9" name="Google Shape;2519;p60"/>
            <p:cNvGrpSpPr/>
            <p:nvPr/>
          </p:nvGrpSpPr>
          <p:grpSpPr>
            <a:xfrm>
              <a:off x="7555089" y="3081450"/>
              <a:ext cx="270967" cy="270685"/>
              <a:chOff x="9574639" y="1641125"/>
              <a:chExt cx="270967" cy="270685"/>
            </a:xfrm>
          </p:grpSpPr>
          <p:sp>
            <p:nvSpPr>
              <p:cNvPr id="2520" name="Google Shape;2520;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2" name="Google Shape;2522;p60"/>
            <p:cNvGrpSpPr/>
            <p:nvPr/>
          </p:nvGrpSpPr>
          <p:grpSpPr>
            <a:xfrm>
              <a:off x="6792239" y="3831688"/>
              <a:ext cx="270967" cy="270685"/>
              <a:chOff x="9574639" y="1641125"/>
              <a:chExt cx="270967" cy="270685"/>
            </a:xfrm>
          </p:grpSpPr>
          <p:sp>
            <p:nvSpPr>
              <p:cNvPr id="2523" name="Google Shape;2523;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5" name="Google Shape;2525;p60"/>
            <p:cNvGrpSpPr/>
            <p:nvPr/>
          </p:nvGrpSpPr>
          <p:grpSpPr>
            <a:xfrm>
              <a:off x="6407927" y="3450060"/>
              <a:ext cx="270967" cy="270685"/>
              <a:chOff x="9574639" y="1641125"/>
              <a:chExt cx="270967" cy="270685"/>
            </a:xfrm>
          </p:grpSpPr>
          <p:sp>
            <p:nvSpPr>
              <p:cNvPr id="2526" name="Google Shape;2526;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8" name="Google Shape;2528;p60"/>
            <p:cNvGrpSpPr/>
            <p:nvPr/>
          </p:nvGrpSpPr>
          <p:grpSpPr>
            <a:xfrm>
              <a:off x="6404464" y="3076501"/>
              <a:ext cx="270967" cy="270967"/>
              <a:chOff x="9574639" y="2854101"/>
              <a:chExt cx="270967" cy="270967"/>
            </a:xfrm>
          </p:grpSpPr>
          <p:sp>
            <p:nvSpPr>
              <p:cNvPr id="2529" name="Google Shape;2529;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1" name="Google Shape;2531;p60"/>
            <p:cNvGrpSpPr/>
            <p:nvPr/>
          </p:nvGrpSpPr>
          <p:grpSpPr>
            <a:xfrm>
              <a:off x="6024854" y="4214589"/>
              <a:ext cx="270685" cy="270967"/>
              <a:chOff x="9196241" y="2415139"/>
              <a:chExt cx="270685" cy="270967"/>
            </a:xfrm>
          </p:grpSpPr>
          <p:sp>
            <p:nvSpPr>
              <p:cNvPr id="2532" name="Google Shape;2532;p60"/>
              <p:cNvSpPr/>
              <p:nvPr/>
            </p:nvSpPr>
            <p:spPr>
              <a:xfrm>
                <a:off x="9196241" y="2415139"/>
                <a:ext cx="270685" cy="270967"/>
              </a:xfrm>
              <a:custGeom>
                <a:avLst/>
                <a:gdLst/>
                <a:ahLst/>
                <a:cxnLst/>
                <a:rect l="l" t="t" r="r" b="b"/>
                <a:pathLst>
                  <a:path w="5770" h="5776" extrusionOk="0">
                    <a:moveTo>
                      <a:pt x="2885" y="0"/>
                    </a:moveTo>
                    <a:cubicBezTo>
                      <a:pt x="1291" y="0"/>
                      <a:pt x="0" y="1291"/>
                      <a:pt x="0" y="2891"/>
                    </a:cubicBezTo>
                    <a:cubicBezTo>
                      <a:pt x="0" y="4484"/>
                      <a:pt x="1291" y="5775"/>
                      <a:pt x="2885" y="5775"/>
                    </a:cubicBezTo>
                    <a:cubicBezTo>
                      <a:pt x="4478" y="5775"/>
                      <a:pt x="5769" y="4484"/>
                      <a:pt x="5769" y="2891"/>
                    </a:cubicBezTo>
                    <a:cubicBezTo>
                      <a:pt x="5769" y="1291"/>
                      <a:pt x="4478" y="0"/>
                      <a:pt x="28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60"/>
              <p:cNvSpPr/>
              <p:nvPr/>
            </p:nvSpPr>
            <p:spPr>
              <a:xfrm>
                <a:off x="9262247" y="2457079"/>
                <a:ext cx="146367" cy="190793"/>
              </a:xfrm>
              <a:custGeom>
                <a:avLst/>
                <a:gdLst/>
                <a:ahLst/>
                <a:cxnLst/>
                <a:rect l="l" t="t" r="r" b="b"/>
                <a:pathLst>
                  <a:path w="3120" h="4067" extrusionOk="0">
                    <a:moveTo>
                      <a:pt x="2426" y="1"/>
                    </a:moveTo>
                    <a:cubicBezTo>
                      <a:pt x="2364" y="1"/>
                      <a:pt x="2302" y="2"/>
                      <a:pt x="2240" y="2"/>
                    </a:cubicBezTo>
                    <a:cubicBezTo>
                      <a:pt x="2228" y="2"/>
                      <a:pt x="2199" y="13"/>
                      <a:pt x="2187" y="48"/>
                    </a:cubicBezTo>
                    <a:cubicBezTo>
                      <a:pt x="2170" y="136"/>
                      <a:pt x="2152" y="223"/>
                      <a:pt x="2141" y="310"/>
                    </a:cubicBezTo>
                    <a:lnTo>
                      <a:pt x="2036" y="310"/>
                    </a:lnTo>
                    <a:cubicBezTo>
                      <a:pt x="2042" y="229"/>
                      <a:pt x="2053" y="147"/>
                      <a:pt x="2071" y="66"/>
                    </a:cubicBezTo>
                    <a:cubicBezTo>
                      <a:pt x="2077" y="54"/>
                      <a:pt x="2071" y="37"/>
                      <a:pt x="2059" y="31"/>
                    </a:cubicBezTo>
                    <a:cubicBezTo>
                      <a:pt x="2053" y="19"/>
                      <a:pt x="2042" y="13"/>
                      <a:pt x="2030" y="13"/>
                    </a:cubicBezTo>
                    <a:cubicBezTo>
                      <a:pt x="2008" y="13"/>
                      <a:pt x="1987" y="12"/>
                      <a:pt x="1965" y="12"/>
                    </a:cubicBezTo>
                    <a:cubicBezTo>
                      <a:pt x="1880" y="12"/>
                      <a:pt x="1797" y="18"/>
                      <a:pt x="1713" y="18"/>
                    </a:cubicBezTo>
                    <a:cubicBezTo>
                      <a:pt x="1676" y="18"/>
                      <a:pt x="1638" y="17"/>
                      <a:pt x="1600" y="13"/>
                    </a:cubicBezTo>
                    <a:cubicBezTo>
                      <a:pt x="1596" y="12"/>
                      <a:pt x="1592" y="12"/>
                      <a:pt x="1589" y="12"/>
                    </a:cubicBezTo>
                    <a:cubicBezTo>
                      <a:pt x="1573" y="12"/>
                      <a:pt x="1564" y="22"/>
                      <a:pt x="1559" y="37"/>
                    </a:cubicBezTo>
                    <a:cubicBezTo>
                      <a:pt x="1559" y="43"/>
                      <a:pt x="1559" y="48"/>
                      <a:pt x="1559" y="54"/>
                    </a:cubicBezTo>
                    <a:cubicBezTo>
                      <a:pt x="1559" y="141"/>
                      <a:pt x="1571" y="234"/>
                      <a:pt x="1553" y="316"/>
                    </a:cubicBezTo>
                    <a:cubicBezTo>
                      <a:pt x="1548" y="316"/>
                      <a:pt x="1454" y="322"/>
                      <a:pt x="1454" y="322"/>
                    </a:cubicBezTo>
                    <a:cubicBezTo>
                      <a:pt x="1437" y="234"/>
                      <a:pt x="1443" y="141"/>
                      <a:pt x="1443" y="54"/>
                    </a:cubicBezTo>
                    <a:cubicBezTo>
                      <a:pt x="1443" y="49"/>
                      <a:pt x="1448" y="13"/>
                      <a:pt x="1411" y="13"/>
                    </a:cubicBezTo>
                    <a:cubicBezTo>
                      <a:pt x="1408" y="13"/>
                      <a:pt x="1405" y="13"/>
                      <a:pt x="1402" y="13"/>
                    </a:cubicBezTo>
                    <a:cubicBezTo>
                      <a:pt x="1329" y="22"/>
                      <a:pt x="1258" y="24"/>
                      <a:pt x="1187" y="24"/>
                    </a:cubicBezTo>
                    <a:cubicBezTo>
                      <a:pt x="1151" y="24"/>
                      <a:pt x="1116" y="23"/>
                      <a:pt x="1080" y="23"/>
                    </a:cubicBezTo>
                    <a:cubicBezTo>
                      <a:pt x="1044" y="23"/>
                      <a:pt x="1008" y="24"/>
                      <a:pt x="972" y="25"/>
                    </a:cubicBezTo>
                    <a:cubicBezTo>
                      <a:pt x="919" y="25"/>
                      <a:pt x="925" y="66"/>
                      <a:pt x="931" y="77"/>
                    </a:cubicBezTo>
                    <a:cubicBezTo>
                      <a:pt x="954" y="159"/>
                      <a:pt x="960" y="240"/>
                      <a:pt x="972" y="322"/>
                    </a:cubicBezTo>
                    <a:cubicBezTo>
                      <a:pt x="937" y="328"/>
                      <a:pt x="902" y="328"/>
                      <a:pt x="867" y="328"/>
                    </a:cubicBezTo>
                    <a:cubicBezTo>
                      <a:pt x="855" y="240"/>
                      <a:pt x="832" y="153"/>
                      <a:pt x="815" y="66"/>
                    </a:cubicBezTo>
                    <a:cubicBezTo>
                      <a:pt x="809" y="48"/>
                      <a:pt x="803" y="19"/>
                      <a:pt x="757" y="19"/>
                    </a:cubicBezTo>
                    <a:cubicBezTo>
                      <a:pt x="605" y="19"/>
                      <a:pt x="448" y="19"/>
                      <a:pt x="297" y="37"/>
                    </a:cubicBezTo>
                    <a:cubicBezTo>
                      <a:pt x="251" y="48"/>
                      <a:pt x="251" y="89"/>
                      <a:pt x="268" y="118"/>
                    </a:cubicBezTo>
                    <a:cubicBezTo>
                      <a:pt x="379" y="269"/>
                      <a:pt x="408" y="490"/>
                      <a:pt x="431" y="671"/>
                    </a:cubicBezTo>
                    <a:cubicBezTo>
                      <a:pt x="454" y="816"/>
                      <a:pt x="460" y="973"/>
                      <a:pt x="483" y="1118"/>
                    </a:cubicBezTo>
                    <a:cubicBezTo>
                      <a:pt x="483" y="1142"/>
                      <a:pt x="506" y="1148"/>
                      <a:pt x="524" y="1153"/>
                    </a:cubicBezTo>
                    <a:cubicBezTo>
                      <a:pt x="579" y="1156"/>
                      <a:pt x="636" y="1158"/>
                      <a:pt x="693" y="1158"/>
                    </a:cubicBezTo>
                    <a:cubicBezTo>
                      <a:pt x="751" y="1158"/>
                      <a:pt x="809" y="1156"/>
                      <a:pt x="867" y="1153"/>
                    </a:cubicBezTo>
                    <a:cubicBezTo>
                      <a:pt x="919" y="1212"/>
                      <a:pt x="931" y="1310"/>
                      <a:pt x="948" y="1380"/>
                    </a:cubicBezTo>
                    <a:cubicBezTo>
                      <a:pt x="960" y="1427"/>
                      <a:pt x="966" y="1467"/>
                      <a:pt x="972" y="1514"/>
                    </a:cubicBezTo>
                    <a:cubicBezTo>
                      <a:pt x="978" y="1648"/>
                      <a:pt x="978" y="1787"/>
                      <a:pt x="978" y="1921"/>
                    </a:cubicBezTo>
                    <a:cubicBezTo>
                      <a:pt x="978" y="2066"/>
                      <a:pt x="972" y="2218"/>
                      <a:pt x="954" y="2369"/>
                    </a:cubicBezTo>
                    <a:cubicBezTo>
                      <a:pt x="948" y="2421"/>
                      <a:pt x="943" y="2474"/>
                      <a:pt x="925" y="2526"/>
                    </a:cubicBezTo>
                    <a:cubicBezTo>
                      <a:pt x="908" y="2578"/>
                      <a:pt x="838" y="2660"/>
                      <a:pt x="791" y="2677"/>
                    </a:cubicBezTo>
                    <a:cubicBezTo>
                      <a:pt x="757" y="2689"/>
                      <a:pt x="762" y="2724"/>
                      <a:pt x="774" y="2753"/>
                    </a:cubicBezTo>
                    <a:cubicBezTo>
                      <a:pt x="809" y="2863"/>
                      <a:pt x="768" y="2939"/>
                      <a:pt x="664" y="3003"/>
                    </a:cubicBezTo>
                    <a:cubicBezTo>
                      <a:pt x="582" y="3055"/>
                      <a:pt x="489" y="3084"/>
                      <a:pt x="413" y="3148"/>
                    </a:cubicBezTo>
                    <a:cubicBezTo>
                      <a:pt x="355" y="3195"/>
                      <a:pt x="291" y="3247"/>
                      <a:pt x="268" y="3317"/>
                    </a:cubicBezTo>
                    <a:cubicBezTo>
                      <a:pt x="256" y="3352"/>
                      <a:pt x="251" y="3387"/>
                      <a:pt x="256" y="3427"/>
                    </a:cubicBezTo>
                    <a:cubicBezTo>
                      <a:pt x="262" y="3456"/>
                      <a:pt x="274" y="3485"/>
                      <a:pt x="285" y="3515"/>
                    </a:cubicBezTo>
                    <a:cubicBezTo>
                      <a:pt x="278" y="3514"/>
                      <a:pt x="271" y="3514"/>
                      <a:pt x="265" y="3514"/>
                    </a:cubicBezTo>
                    <a:cubicBezTo>
                      <a:pt x="203" y="3514"/>
                      <a:pt x="146" y="3537"/>
                      <a:pt x="99" y="3579"/>
                    </a:cubicBezTo>
                    <a:cubicBezTo>
                      <a:pt x="6" y="3648"/>
                      <a:pt x="1" y="3782"/>
                      <a:pt x="35" y="3881"/>
                    </a:cubicBezTo>
                    <a:cubicBezTo>
                      <a:pt x="76" y="4020"/>
                      <a:pt x="303" y="4032"/>
                      <a:pt x="419" y="4044"/>
                    </a:cubicBezTo>
                    <a:cubicBezTo>
                      <a:pt x="566" y="4060"/>
                      <a:pt x="881" y="4067"/>
                      <a:pt x="1234" y="4067"/>
                    </a:cubicBezTo>
                    <a:cubicBezTo>
                      <a:pt x="1792" y="4067"/>
                      <a:pt x="2444" y="4049"/>
                      <a:pt x="2676" y="4020"/>
                    </a:cubicBezTo>
                    <a:cubicBezTo>
                      <a:pt x="2798" y="4009"/>
                      <a:pt x="3001" y="3986"/>
                      <a:pt x="3054" y="3846"/>
                    </a:cubicBezTo>
                    <a:cubicBezTo>
                      <a:pt x="3119" y="3677"/>
                      <a:pt x="2996" y="3483"/>
                      <a:pt x="2827" y="3483"/>
                    </a:cubicBezTo>
                    <a:cubicBezTo>
                      <a:pt x="2815" y="3483"/>
                      <a:pt x="2804" y="3484"/>
                      <a:pt x="2792" y="3485"/>
                    </a:cubicBezTo>
                    <a:cubicBezTo>
                      <a:pt x="2810" y="3427"/>
                      <a:pt x="2833" y="3375"/>
                      <a:pt x="2815" y="3305"/>
                    </a:cubicBezTo>
                    <a:cubicBezTo>
                      <a:pt x="2798" y="3230"/>
                      <a:pt x="2716" y="3171"/>
                      <a:pt x="2658" y="3125"/>
                    </a:cubicBezTo>
                    <a:cubicBezTo>
                      <a:pt x="2589" y="3067"/>
                      <a:pt x="2507" y="3032"/>
                      <a:pt x="2426" y="2997"/>
                    </a:cubicBezTo>
                    <a:cubicBezTo>
                      <a:pt x="2309" y="2939"/>
                      <a:pt x="2251" y="2857"/>
                      <a:pt x="2286" y="2735"/>
                    </a:cubicBezTo>
                    <a:cubicBezTo>
                      <a:pt x="2298" y="2695"/>
                      <a:pt x="2304" y="2671"/>
                      <a:pt x="2269" y="2660"/>
                    </a:cubicBezTo>
                    <a:cubicBezTo>
                      <a:pt x="2222" y="2648"/>
                      <a:pt x="2152" y="2567"/>
                      <a:pt x="2135" y="2520"/>
                    </a:cubicBezTo>
                    <a:cubicBezTo>
                      <a:pt x="2117" y="2474"/>
                      <a:pt x="2106" y="2421"/>
                      <a:pt x="2100" y="2375"/>
                    </a:cubicBezTo>
                    <a:cubicBezTo>
                      <a:pt x="2077" y="2218"/>
                      <a:pt x="2071" y="2061"/>
                      <a:pt x="2065" y="1909"/>
                    </a:cubicBezTo>
                    <a:cubicBezTo>
                      <a:pt x="2059" y="1776"/>
                      <a:pt x="2059" y="1642"/>
                      <a:pt x="2065" y="1514"/>
                    </a:cubicBezTo>
                    <a:cubicBezTo>
                      <a:pt x="2065" y="1467"/>
                      <a:pt x="2071" y="1433"/>
                      <a:pt x="2083" y="1392"/>
                    </a:cubicBezTo>
                    <a:cubicBezTo>
                      <a:pt x="2094" y="1310"/>
                      <a:pt x="2106" y="1200"/>
                      <a:pt x="2164" y="1142"/>
                    </a:cubicBezTo>
                    <a:cubicBezTo>
                      <a:pt x="2274" y="1142"/>
                      <a:pt x="2391" y="1142"/>
                      <a:pt x="2501" y="1130"/>
                    </a:cubicBezTo>
                    <a:cubicBezTo>
                      <a:pt x="2519" y="1130"/>
                      <a:pt x="2542" y="1118"/>
                      <a:pt x="2542" y="1095"/>
                    </a:cubicBezTo>
                    <a:cubicBezTo>
                      <a:pt x="2565" y="956"/>
                      <a:pt x="2565" y="810"/>
                      <a:pt x="2583" y="665"/>
                    </a:cubicBezTo>
                    <a:cubicBezTo>
                      <a:pt x="2606" y="479"/>
                      <a:pt x="2623" y="246"/>
                      <a:pt x="2734" y="89"/>
                    </a:cubicBezTo>
                    <a:cubicBezTo>
                      <a:pt x="2751" y="60"/>
                      <a:pt x="2751" y="13"/>
                      <a:pt x="2705" y="13"/>
                    </a:cubicBezTo>
                    <a:cubicBezTo>
                      <a:pt x="2611" y="3"/>
                      <a:pt x="2518" y="1"/>
                      <a:pt x="24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4" name="Google Shape;2534;p60"/>
            <p:cNvGrpSpPr/>
            <p:nvPr/>
          </p:nvGrpSpPr>
          <p:grpSpPr>
            <a:xfrm>
              <a:off x="5648614" y="3831688"/>
              <a:ext cx="270967" cy="270685"/>
              <a:chOff x="9574639" y="1641125"/>
              <a:chExt cx="270967" cy="270685"/>
            </a:xfrm>
          </p:grpSpPr>
          <p:sp>
            <p:nvSpPr>
              <p:cNvPr id="2535" name="Google Shape;2535;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7" name="Google Shape;2537;p60"/>
            <p:cNvGrpSpPr/>
            <p:nvPr/>
          </p:nvGrpSpPr>
          <p:grpSpPr>
            <a:xfrm>
              <a:off x="5648614" y="3449919"/>
              <a:ext cx="270967" cy="270967"/>
              <a:chOff x="9574639" y="2854101"/>
              <a:chExt cx="270967" cy="270967"/>
            </a:xfrm>
          </p:grpSpPr>
          <p:sp>
            <p:nvSpPr>
              <p:cNvPr id="2538" name="Google Shape;2538;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0" name="Google Shape;2540;p60"/>
            <p:cNvGrpSpPr/>
            <p:nvPr/>
          </p:nvGrpSpPr>
          <p:grpSpPr>
            <a:xfrm>
              <a:off x="5266644" y="3066477"/>
              <a:ext cx="270967" cy="270967"/>
              <a:chOff x="9574639" y="2854101"/>
              <a:chExt cx="270967" cy="270967"/>
            </a:xfrm>
          </p:grpSpPr>
          <p:sp>
            <p:nvSpPr>
              <p:cNvPr id="2541" name="Google Shape;2541;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3" name="Google Shape;2543;p60"/>
            <p:cNvGrpSpPr/>
            <p:nvPr/>
          </p:nvGrpSpPr>
          <p:grpSpPr>
            <a:xfrm>
              <a:off x="5266644" y="2700264"/>
              <a:ext cx="270967" cy="270967"/>
              <a:chOff x="9574639" y="2854101"/>
              <a:chExt cx="270967" cy="270967"/>
            </a:xfrm>
          </p:grpSpPr>
          <p:sp>
            <p:nvSpPr>
              <p:cNvPr id="2544" name="Google Shape;2544;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6" name="Google Shape;2546;p60"/>
            <p:cNvGrpSpPr/>
            <p:nvPr/>
          </p:nvGrpSpPr>
          <p:grpSpPr>
            <a:xfrm>
              <a:off x="4877416" y="3066618"/>
              <a:ext cx="270685" cy="270685"/>
              <a:chOff x="9196241" y="3628396"/>
              <a:chExt cx="270685" cy="270685"/>
            </a:xfrm>
          </p:grpSpPr>
          <p:sp>
            <p:nvSpPr>
              <p:cNvPr id="2547" name="Google Shape;2547;p60"/>
              <p:cNvSpPr/>
              <p:nvPr/>
            </p:nvSpPr>
            <p:spPr>
              <a:xfrm>
                <a:off x="9196241" y="3628396"/>
                <a:ext cx="270685" cy="270685"/>
              </a:xfrm>
              <a:custGeom>
                <a:avLst/>
                <a:gdLst/>
                <a:ahLst/>
                <a:cxnLst/>
                <a:rect l="l" t="t" r="r" b="b"/>
                <a:pathLst>
                  <a:path w="5770" h="5770" extrusionOk="0">
                    <a:moveTo>
                      <a:pt x="2885" y="1"/>
                    </a:moveTo>
                    <a:cubicBezTo>
                      <a:pt x="1291" y="1"/>
                      <a:pt x="0" y="1292"/>
                      <a:pt x="0" y="2885"/>
                    </a:cubicBezTo>
                    <a:cubicBezTo>
                      <a:pt x="0" y="4479"/>
                      <a:pt x="1291" y="5770"/>
                      <a:pt x="2885" y="5770"/>
                    </a:cubicBezTo>
                    <a:cubicBezTo>
                      <a:pt x="4478" y="5770"/>
                      <a:pt x="5769" y="4479"/>
                      <a:pt x="5769" y="2885"/>
                    </a:cubicBezTo>
                    <a:cubicBezTo>
                      <a:pt x="5769" y="1292"/>
                      <a:pt x="4478" y="1"/>
                      <a:pt x="28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60"/>
              <p:cNvSpPr/>
              <p:nvPr/>
            </p:nvSpPr>
            <p:spPr>
              <a:xfrm>
                <a:off x="9262247" y="3670336"/>
                <a:ext cx="146367" cy="190793"/>
              </a:xfrm>
              <a:custGeom>
                <a:avLst/>
                <a:gdLst/>
                <a:ahLst/>
                <a:cxnLst/>
                <a:rect l="l" t="t" r="r" b="b"/>
                <a:pathLst>
                  <a:path w="3120" h="4067" extrusionOk="0">
                    <a:moveTo>
                      <a:pt x="2472" y="1"/>
                    </a:moveTo>
                    <a:cubicBezTo>
                      <a:pt x="2395" y="1"/>
                      <a:pt x="2318" y="2"/>
                      <a:pt x="2240" y="2"/>
                    </a:cubicBezTo>
                    <a:cubicBezTo>
                      <a:pt x="2228" y="2"/>
                      <a:pt x="2199" y="8"/>
                      <a:pt x="2187" y="49"/>
                    </a:cubicBezTo>
                    <a:cubicBezTo>
                      <a:pt x="2170" y="136"/>
                      <a:pt x="2152" y="223"/>
                      <a:pt x="2141" y="310"/>
                    </a:cubicBezTo>
                    <a:lnTo>
                      <a:pt x="2036" y="310"/>
                    </a:lnTo>
                    <a:cubicBezTo>
                      <a:pt x="2042" y="229"/>
                      <a:pt x="2053" y="148"/>
                      <a:pt x="2071" y="66"/>
                    </a:cubicBezTo>
                    <a:cubicBezTo>
                      <a:pt x="2077" y="49"/>
                      <a:pt x="2071" y="37"/>
                      <a:pt x="2059" y="31"/>
                    </a:cubicBezTo>
                    <a:cubicBezTo>
                      <a:pt x="2053" y="20"/>
                      <a:pt x="2042" y="14"/>
                      <a:pt x="2030" y="14"/>
                    </a:cubicBezTo>
                    <a:cubicBezTo>
                      <a:pt x="2008" y="13"/>
                      <a:pt x="1985" y="13"/>
                      <a:pt x="1963" y="13"/>
                    </a:cubicBezTo>
                    <a:cubicBezTo>
                      <a:pt x="1892" y="13"/>
                      <a:pt x="1823" y="16"/>
                      <a:pt x="1753" y="16"/>
                    </a:cubicBezTo>
                    <a:cubicBezTo>
                      <a:pt x="1702" y="16"/>
                      <a:pt x="1651" y="14"/>
                      <a:pt x="1600" y="8"/>
                    </a:cubicBezTo>
                    <a:cubicBezTo>
                      <a:pt x="1577" y="8"/>
                      <a:pt x="1565" y="20"/>
                      <a:pt x="1559" y="31"/>
                    </a:cubicBezTo>
                    <a:cubicBezTo>
                      <a:pt x="1559" y="37"/>
                      <a:pt x="1559" y="43"/>
                      <a:pt x="1559" y="55"/>
                    </a:cubicBezTo>
                    <a:cubicBezTo>
                      <a:pt x="1559" y="142"/>
                      <a:pt x="1571" y="229"/>
                      <a:pt x="1553" y="316"/>
                    </a:cubicBezTo>
                    <a:lnTo>
                      <a:pt x="1454" y="316"/>
                    </a:lnTo>
                    <a:cubicBezTo>
                      <a:pt x="1437" y="235"/>
                      <a:pt x="1443" y="142"/>
                      <a:pt x="1443" y="55"/>
                    </a:cubicBezTo>
                    <a:cubicBezTo>
                      <a:pt x="1443" y="49"/>
                      <a:pt x="1448" y="13"/>
                      <a:pt x="1411" y="13"/>
                    </a:cubicBezTo>
                    <a:cubicBezTo>
                      <a:pt x="1408" y="13"/>
                      <a:pt x="1405" y="13"/>
                      <a:pt x="1402" y="14"/>
                    </a:cubicBezTo>
                    <a:cubicBezTo>
                      <a:pt x="1329" y="23"/>
                      <a:pt x="1258" y="24"/>
                      <a:pt x="1187" y="24"/>
                    </a:cubicBezTo>
                    <a:cubicBezTo>
                      <a:pt x="1151" y="24"/>
                      <a:pt x="1116" y="24"/>
                      <a:pt x="1080" y="24"/>
                    </a:cubicBezTo>
                    <a:cubicBezTo>
                      <a:pt x="1044" y="24"/>
                      <a:pt x="1008" y="24"/>
                      <a:pt x="972" y="26"/>
                    </a:cubicBezTo>
                    <a:cubicBezTo>
                      <a:pt x="919" y="26"/>
                      <a:pt x="925" y="66"/>
                      <a:pt x="931" y="78"/>
                    </a:cubicBezTo>
                    <a:cubicBezTo>
                      <a:pt x="954" y="159"/>
                      <a:pt x="960" y="241"/>
                      <a:pt x="972" y="322"/>
                    </a:cubicBezTo>
                    <a:cubicBezTo>
                      <a:pt x="937" y="322"/>
                      <a:pt x="902" y="322"/>
                      <a:pt x="867" y="328"/>
                    </a:cubicBezTo>
                    <a:cubicBezTo>
                      <a:pt x="855" y="235"/>
                      <a:pt x="832" y="148"/>
                      <a:pt x="815" y="60"/>
                    </a:cubicBezTo>
                    <a:cubicBezTo>
                      <a:pt x="809" y="49"/>
                      <a:pt x="803" y="20"/>
                      <a:pt x="757" y="20"/>
                    </a:cubicBezTo>
                    <a:cubicBezTo>
                      <a:pt x="605" y="20"/>
                      <a:pt x="448" y="20"/>
                      <a:pt x="297" y="37"/>
                    </a:cubicBezTo>
                    <a:cubicBezTo>
                      <a:pt x="251" y="43"/>
                      <a:pt x="251" y="89"/>
                      <a:pt x="268" y="113"/>
                    </a:cubicBezTo>
                    <a:cubicBezTo>
                      <a:pt x="379" y="270"/>
                      <a:pt x="408" y="485"/>
                      <a:pt x="431" y="665"/>
                    </a:cubicBezTo>
                    <a:cubicBezTo>
                      <a:pt x="454" y="816"/>
                      <a:pt x="460" y="968"/>
                      <a:pt x="483" y="1119"/>
                    </a:cubicBezTo>
                    <a:cubicBezTo>
                      <a:pt x="483" y="1136"/>
                      <a:pt x="506" y="1148"/>
                      <a:pt x="524" y="1148"/>
                    </a:cubicBezTo>
                    <a:cubicBezTo>
                      <a:pt x="579" y="1154"/>
                      <a:pt x="636" y="1155"/>
                      <a:pt x="693" y="1155"/>
                    </a:cubicBezTo>
                    <a:cubicBezTo>
                      <a:pt x="751" y="1155"/>
                      <a:pt x="809" y="1154"/>
                      <a:pt x="867" y="1154"/>
                    </a:cubicBezTo>
                    <a:cubicBezTo>
                      <a:pt x="919" y="1212"/>
                      <a:pt x="931" y="1311"/>
                      <a:pt x="948" y="1381"/>
                    </a:cubicBezTo>
                    <a:cubicBezTo>
                      <a:pt x="960" y="1427"/>
                      <a:pt x="966" y="1468"/>
                      <a:pt x="972" y="1514"/>
                    </a:cubicBezTo>
                    <a:cubicBezTo>
                      <a:pt x="978" y="1648"/>
                      <a:pt x="978" y="1782"/>
                      <a:pt x="978" y="1916"/>
                    </a:cubicBezTo>
                    <a:cubicBezTo>
                      <a:pt x="978" y="2067"/>
                      <a:pt x="972" y="2218"/>
                      <a:pt x="954" y="2363"/>
                    </a:cubicBezTo>
                    <a:cubicBezTo>
                      <a:pt x="948" y="2422"/>
                      <a:pt x="943" y="2474"/>
                      <a:pt x="925" y="2526"/>
                    </a:cubicBezTo>
                    <a:cubicBezTo>
                      <a:pt x="908" y="2573"/>
                      <a:pt x="838" y="2660"/>
                      <a:pt x="791" y="2677"/>
                    </a:cubicBezTo>
                    <a:cubicBezTo>
                      <a:pt x="757" y="2689"/>
                      <a:pt x="762" y="2724"/>
                      <a:pt x="774" y="2753"/>
                    </a:cubicBezTo>
                    <a:cubicBezTo>
                      <a:pt x="809" y="2864"/>
                      <a:pt x="768" y="2939"/>
                      <a:pt x="664" y="3003"/>
                    </a:cubicBezTo>
                    <a:cubicBezTo>
                      <a:pt x="582" y="3050"/>
                      <a:pt x="489" y="3085"/>
                      <a:pt x="413" y="3149"/>
                    </a:cubicBezTo>
                    <a:cubicBezTo>
                      <a:pt x="355" y="3195"/>
                      <a:pt x="291" y="3242"/>
                      <a:pt x="268" y="3317"/>
                    </a:cubicBezTo>
                    <a:cubicBezTo>
                      <a:pt x="256" y="3352"/>
                      <a:pt x="251" y="3387"/>
                      <a:pt x="256" y="3422"/>
                    </a:cubicBezTo>
                    <a:cubicBezTo>
                      <a:pt x="262" y="3457"/>
                      <a:pt x="274" y="3486"/>
                      <a:pt x="285" y="3515"/>
                    </a:cubicBezTo>
                    <a:cubicBezTo>
                      <a:pt x="278" y="3514"/>
                      <a:pt x="271" y="3514"/>
                      <a:pt x="264" y="3514"/>
                    </a:cubicBezTo>
                    <a:cubicBezTo>
                      <a:pt x="203" y="3514"/>
                      <a:pt x="146" y="3537"/>
                      <a:pt x="99" y="3573"/>
                    </a:cubicBezTo>
                    <a:cubicBezTo>
                      <a:pt x="6" y="3643"/>
                      <a:pt x="1" y="3782"/>
                      <a:pt x="35" y="3881"/>
                    </a:cubicBezTo>
                    <a:cubicBezTo>
                      <a:pt x="76" y="4021"/>
                      <a:pt x="303" y="4033"/>
                      <a:pt x="419" y="4044"/>
                    </a:cubicBezTo>
                    <a:cubicBezTo>
                      <a:pt x="566" y="4060"/>
                      <a:pt x="881" y="4067"/>
                      <a:pt x="1234" y="4067"/>
                    </a:cubicBezTo>
                    <a:cubicBezTo>
                      <a:pt x="1792" y="4067"/>
                      <a:pt x="2444" y="4049"/>
                      <a:pt x="2676" y="4021"/>
                    </a:cubicBezTo>
                    <a:cubicBezTo>
                      <a:pt x="2798" y="4003"/>
                      <a:pt x="3001" y="3986"/>
                      <a:pt x="3054" y="3846"/>
                    </a:cubicBezTo>
                    <a:cubicBezTo>
                      <a:pt x="3119" y="3678"/>
                      <a:pt x="2996" y="3483"/>
                      <a:pt x="2827" y="3483"/>
                    </a:cubicBezTo>
                    <a:cubicBezTo>
                      <a:pt x="2815" y="3483"/>
                      <a:pt x="2804" y="3484"/>
                      <a:pt x="2792" y="3486"/>
                    </a:cubicBezTo>
                    <a:cubicBezTo>
                      <a:pt x="2810" y="3428"/>
                      <a:pt x="2833" y="3375"/>
                      <a:pt x="2815" y="3306"/>
                    </a:cubicBezTo>
                    <a:cubicBezTo>
                      <a:pt x="2798" y="3224"/>
                      <a:pt x="2716" y="3172"/>
                      <a:pt x="2658" y="3125"/>
                    </a:cubicBezTo>
                    <a:cubicBezTo>
                      <a:pt x="2589" y="3067"/>
                      <a:pt x="2507" y="3032"/>
                      <a:pt x="2426" y="2992"/>
                    </a:cubicBezTo>
                    <a:cubicBezTo>
                      <a:pt x="2309" y="2933"/>
                      <a:pt x="2251" y="2858"/>
                      <a:pt x="2286" y="2736"/>
                    </a:cubicBezTo>
                    <a:cubicBezTo>
                      <a:pt x="2298" y="2695"/>
                      <a:pt x="2304" y="2672"/>
                      <a:pt x="2269" y="2660"/>
                    </a:cubicBezTo>
                    <a:cubicBezTo>
                      <a:pt x="2222" y="2643"/>
                      <a:pt x="2152" y="2567"/>
                      <a:pt x="2135" y="2520"/>
                    </a:cubicBezTo>
                    <a:cubicBezTo>
                      <a:pt x="2117" y="2474"/>
                      <a:pt x="2106" y="2422"/>
                      <a:pt x="2100" y="2369"/>
                    </a:cubicBezTo>
                    <a:cubicBezTo>
                      <a:pt x="2077" y="2218"/>
                      <a:pt x="2071" y="2061"/>
                      <a:pt x="2065" y="1904"/>
                    </a:cubicBezTo>
                    <a:cubicBezTo>
                      <a:pt x="2059" y="1776"/>
                      <a:pt x="2059" y="1642"/>
                      <a:pt x="2065" y="1509"/>
                    </a:cubicBezTo>
                    <a:cubicBezTo>
                      <a:pt x="2065" y="1468"/>
                      <a:pt x="2071" y="1427"/>
                      <a:pt x="2083" y="1386"/>
                    </a:cubicBezTo>
                    <a:cubicBezTo>
                      <a:pt x="2094" y="1311"/>
                      <a:pt x="2106" y="1200"/>
                      <a:pt x="2164" y="1142"/>
                    </a:cubicBezTo>
                    <a:cubicBezTo>
                      <a:pt x="2274" y="1136"/>
                      <a:pt x="2391" y="1136"/>
                      <a:pt x="2501" y="1130"/>
                    </a:cubicBezTo>
                    <a:cubicBezTo>
                      <a:pt x="2519" y="1125"/>
                      <a:pt x="2542" y="1113"/>
                      <a:pt x="2542" y="1096"/>
                    </a:cubicBezTo>
                    <a:cubicBezTo>
                      <a:pt x="2565" y="950"/>
                      <a:pt x="2565" y="805"/>
                      <a:pt x="2583" y="659"/>
                    </a:cubicBezTo>
                    <a:cubicBezTo>
                      <a:pt x="2606" y="479"/>
                      <a:pt x="2623" y="247"/>
                      <a:pt x="2734" y="89"/>
                    </a:cubicBezTo>
                    <a:cubicBezTo>
                      <a:pt x="2751" y="55"/>
                      <a:pt x="2751" y="14"/>
                      <a:pt x="2705" y="8"/>
                    </a:cubicBezTo>
                    <a:cubicBezTo>
                      <a:pt x="2626" y="2"/>
                      <a:pt x="2549" y="1"/>
                      <a:pt x="24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549" name="Google Shape;2549;p60"/>
            <p:cNvCxnSpPr/>
            <p:nvPr/>
          </p:nvCxnSpPr>
          <p:spPr>
            <a:xfrm rot="10800000">
              <a:off x="6163750" y="1705650"/>
              <a:ext cx="0" cy="2396400"/>
            </a:xfrm>
            <a:prstGeom prst="straightConnector1">
              <a:avLst/>
            </a:prstGeom>
            <a:noFill/>
            <a:ln w="9525" cap="flat" cmpd="sng">
              <a:solidFill>
                <a:schemeClr val="accent3"/>
              </a:solidFill>
              <a:prstDash val="solid"/>
              <a:round/>
              <a:headEnd type="none" w="med" len="med"/>
              <a:tailEnd type="stealth" w="med" len="med"/>
            </a:ln>
          </p:spPr>
        </p:cxnSp>
        <p:cxnSp>
          <p:nvCxnSpPr>
            <p:cNvPr id="2550" name="Google Shape;2550;p60"/>
            <p:cNvCxnSpPr/>
            <p:nvPr/>
          </p:nvCxnSpPr>
          <p:spPr>
            <a:xfrm>
              <a:off x="6225575" y="1699913"/>
              <a:ext cx="1117200" cy="0"/>
            </a:xfrm>
            <a:prstGeom prst="straightConnector1">
              <a:avLst/>
            </a:prstGeom>
            <a:noFill/>
            <a:ln w="9525" cap="flat" cmpd="sng">
              <a:solidFill>
                <a:schemeClr val="accent3"/>
              </a:solidFill>
              <a:prstDash val="solid"/>
              <a:round/>
              <a:headEnd type="none" w="med" len="med"/>
              <a:tailEnd type="stealth" w="med" len="med"/>
            </a:ln>
          </p:spPr>
        </p:cxnSp>
        <p:cxnSp>
          <p:nvCxnSpPr>
            <p:cNvPr id="2551" name="Google Shape;2551;p60"/>
            <p:cNvCxnSpPr/>
            <p:nvPr/>
          </p:nvCxnSpPr>
          <p:spPr>
            <a:xfrm rot="10800000">
              <a:off x="6551400" y="2477600"/>
              <a:ext cx="0" cy="370800"/>
            </a:xfrm>
            <a:prstGeom prst="straightConnector1">
              <a:avLst/>
            </a:prstGeom>
            <a:noFill/>
            <a:ln w="9525" cap="flat" cmpd="sng">
              <a:solidFill>
                <a:schemeClr val="accent3"/>
              </a:solidFill>
              <a:prstDash val="solid"/>
              <a:round/>
              <a:headEnd type="none" w="med" len="med"/>
              <a:tailEnd type="stealth" w="med" len="med"/>
            </a:ln>
          </p:spPr>
        </p:cxnSp>
      </p:grpSp>
      <p:grpSp>
        <p:nvGrpSpPr>
          <p:cNvPr id="2552" name="Google Shape;2552;p60"/>
          <p:cNvGrpSpPr/>
          <p:nvPr/>
        </p:nvGrpSpPr>
        <p:grpSpPr>
          <a:xfrm>
            <a:off x="-3" y="3805948"/>
            <a:ext cx="1255051" cy="1337544"/>
            <a:chOff x="992184" y="5993911"/>
            <a:chExt cx="850478" cy="906318"/>
          </a:xfrm>
        </p:grpSpPr>
        <p:sp>
          <p:nvSpPr>
            <p:cNvPr id="2553" name="Google Shape;2553;p60"/>
            <p:cNvSpPr/>
            <p:nvPr/>
          </p:nvSpPr>
          <p:spPr>
            <a:xfrm>
              <a:off x="992184" y="5993911"/>
              <a:ext cx="850478" cy="906318"/>
            </a:xfrm>
            <a:custGeom>
              <a:avLst/>
              <a:gdLst/>
              <a:ahLst/>
              <a:cxnLst/>
              <a:rect l="l" t="t" r="r" b="b"/>
              <a:pathLst>
                <a:path w="7067" h="7531" extrusionOk="0">
                  <a:moveTo>
                    <a:pt x="0" y="1"/>
                  </a:moveTo>
                  <a:lnTo>
                    <a:pt x="0" y="7530"/>
                  </a:lnTo>
                  <a:lnTo>
                    <a:pt x="7066" y="7530"/>
                  </a:lnTo>
                  <a:lnTo>
                    <a:pt x="706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60"/>
            <p:cNvSpPr/>
            <p:nvPr/>
          </p:nvSpPr>
          <p:spPr>
            <a:xfrm>
              <a:off x="1419525" y="5993911"/>
              <a:ext cx="423133" cy="906318"/>
            </a:xfrm>
            <a:custGeom>
              <a:avLst/>
              <a:gdLst/>
              <a:ahLst/>
              <a:cxnLst/>
              <a:rect l="l" t="t" r="r" b="b"/>
              <a:pathLst>
                <a:path w="3516" h="7531" extrusionOk="0">
                  <a:moveTo>
                    <a:pt x="0" y="1"/>
                  </a:moveTo>
                  <a:lnTo>
                    <a:pt x="0" y="7530"/>
                  </a:lnTo>
                  <a:lnTo>
                    <a:pt x="3515" y="7530"/>
                  </a:lnTo>
                  <a:lnTo>
                    <a:pt x="35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60"/>
            <p:cNvSpPr/>
            <p:nvPr/>
          </p:nvSpPr>
          <p:spPr>
            <a:xfrm>
              <a:off x="1299181" y="6335327"/>
              <a:ext cx="272822" cy="277155"/>
            </a:xfrm>
            <a:custGeom>
              <a:avLst/>
              <a:gdLst/>
              <a:ahLst/>
              <a:cxnLst/>
              <a:rect l="l" t="t" r="r" b="b"/>
              <a:pathLst>
                <a:path w="2267" h="2303" extrusionOk="0">
                  <a:moveTo>
                    <a:pt x="1" y="1"/>
                  </a:moveTo>
                  <a:lnTo>
                    <a:pt x="233" y="964"/>
                  </a:lnTo>
                  <a:lnTo>
                    <a:pt x="393" y="803"/>
                  </a:lnTo>
                  <a:lnTo>
                    <a:pt x="1803" y="2302"/>
                  </a:lnTo>
                  <a:lnTo>
                    <a:pt x="2267" y="1874"/>
                  </a:lnTo>
                  <a:lnTo>
                    <a:pt x="839" y="357"/>
                  </a:lnTo>
                  <a:lnTo>
                    <a:pt x="1000" y="179"/>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60"/>
            <p:cNvSpPr/>
            <p:nvPr/>
          </p:nvSpPr>
          <p:spPr>
            <a:xfrm>
              <a:off x="1419525" y="6356748"/>
              <a:ext cx="0" cy="2287"/>
            </a:xfrm>
            <a:custGeom>
              <a:avLst/>
              <a:gdLst/>
              <a:ahLst/>
              <a:cxnLst/>
              <a:rect l="l" t="t" r="r" b="b"/>
              <a:pathLst>
                <a:path h="19" extrusionOk="0">
                  <a:moveTo>
                    <a:pt x="0" y="1"/>
                  </a:moveTo>
                  <a:lnTo>
                    <a:pt x="0" y="19"/>
                  </a:lnTo>
                  <a:lnTo>
                    <a:pt x="0" y="1"/>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60"/>
            <p:cNvSpPr/>
            <p:nvPr/>
          </p:nvSpPr>
          <p:spPr>
            <a:xfrm>
              <a:off x="1419525" y="6399711"/>
              <a:ext cx="152477" cy="212770"/>
            </a:xfrm>
            <a:custGeom>
              <a:avLst/>
              <a:gdLst/>
              <a:ahLst/>
              <a:cxnLst/>
              <a:rect l="l" t="t" r="r" b="b"/>
              <a:pathLst>
                <a:path w="1267" h="1768" extrusionOk="0">
                  <a:moveTo>
                    <a:pt x="0" y="1"/>
                  </a:moveTo>
                  <a:lnTo>
                    <a:pt x="0" y="911"/>
                  </a:lnTo>
                  <a:lnTo>
                    <a:pt x="803" y="1767"/>
                  </a:lnTo>
                  <a:lnTo>
                    <a:pt x="1267" y="133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60"/>
            <p:cNvSpPr/>
            <p:nvPr/>
          </p:nvSpPr>
          <p:spPr>
            <a:xfrm>
              <a:off x="1118906" y="6534977"/>
              <a:ext cx="227693" cy="227813"/>
            </a:xfrm>
            <a:custGeom>
              <a:avLst/>
              <a:gdLst/>
              <a:ahLst/>
              <a:cxnLst/>
              <a:rect l="l" t="t" r="r" b="b"/>
              <a:pathLst>
                <a:path w="1892" h="1893" extrusionOk="0">
                  <a:moveTo>
                    <a:pt x="446" y="1"/>
                  </a:moveTo>
                  <a:lnTo>
                    <a:pt x="0" y="447"/>
                  </a:lnTo>
                  <a:lnTo>
                    <a:pt x="500" y="947"/>
                  </a:lnTo>
                  <a:lnTo>
                    <a:pt x="0" y="1446"/>
                  </a:lnTo>
                  <a:lnTo>
                    <a:pt x="446" y="1892"/>
                  </a:lnTo>
                  <a:lnTo>
                    <a:pt x="946" y="1393"/>
                  </a:lnTo>
                  <a:lnTo>
                    <a:pt x="1445" y="1892"/>
                  </a:lnTo>
                  <a:lnTo>
                    <a:pt x="1891" y="1446"/>
                  </a:lnTo>
                  <a:lnTo>
                    <a:pt x="1392" y="947"/>
                  </a:lnTo>
                  <a:lnTo>
                    <a:pt x="1891" y="447"/>
                  </a:lnTo>
                  <a:lnTo>
                    <a:pt x="1445" y="1"/>
                  </a:lnTo>
                  <a:lnTo>
                    <a:pt x="946" y="501"/>
                  </a:lnTo>
                  <a:lnTo>
                    <a:pt x="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60"/>
            <p:cNvSpPr/>
            <p:nvPr/>
          </p:nvSpPr>
          <p:spPr>
            <a:xfrm>
              <a:off x="1494620" y="6537143"/>
              <a:ext cx="223481" cy="223481"/>
            </a:xfrm>
            <a:custGeom>
              <a:avLst/>
              <a:gdLst/>
              <a:ahLst/>
              <a:cxnLst/>
              <a:rect l="l" t="t" r="r" b="b"/>
              <a:pathLst>
                <a:path w="1857" h="1857" extrusionOk="0">
                  <a:moveTo>
                    <a:pt x="928" y="625"/>
                  </a:moveTo>
                  <a:cubicBezTo>
                    <a:pt x="1089" y="625"/>
                    <a:pt x="1232" y="768"/>
                    <a:pt x="1232" y="929"/>
                  </a:cubicBezTo>
                  <a:cubicBezTo>
                    <a:pt x="1232" y="1089"/>
                    <a:pt x="1089" y="1232"/>
                    <a:pt x="928" y="1232"/>
                  </a:cubicBezTo>
                  <a:cubicBezTo>
                    <a:pt x="768" y="1232"/>
                    <a:pt x="625" y="1089"/>
                    <a:pt x="625" y="929"/>
                  </a:cubicBezTo>
                  <a:cubicBezTo>
                    <a:pt x="625" y="768"/>
                    <a:pt x="768" y="625"/>
                    <a:pt x="928" y="625"/>
                  </a:cubicBezTo>
                  <a:close/>
                  <a:moveTo>
                    <a:pt x="928" y="1"/>
                  </a:moveTo>
                  <a:cubicBezTo>
                    <a:pt x="411" y="1"/>
                    <a:pt x="1" y="411"/>
                    <a:pt x="1" y="929"/>
                  </a:cubicBezTo>
                  <a:cubicBezTo>
                    <a:pt x="1" y="1446"/>
                    <a:pt x="411" y="1856"/>
                    <a:pt x="928" y="1856"/>
                  </a:cubicBezTo>
                  <a:cubicBezTo>
                    <a:pt x="1446" y="1856"/>
                    <a:pt x="1856" y="1446"/>
                    <a:pt x="1856" y="929"/>
                  </a:cubicBezTo>
                  <a:cubicBezTo>
                    <a:pt x="1856" y="411"/>
                    <a:pt x="1446" y="1"/>
                    <a:pt x="92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60"/>
            <p:cNvSpPr/>
            <p:nvPr/>
          </p:nvSpPr>
          <p:spPr>
            <a:xfrm>
              <a:off x="1492454" y="6131344"/>
              <a:ext cx="227693" cy="225527"/>
            </a:xfrm>
            <a:custGeom>
              <a:avLst/>
              <a:gdLst/>
              <a:ahLst/>
              <a:cxnLst/>
              <a:rect l="l" t="t" r="r" b="b"/>
              <a:pathLst>
                <a:path w="1892" h="1874" extrusionOk="0">
                  <a:moveTo>
                    <a:pt x="447" y="1"/>
                  </a:moveTo>
                  <a:lnTo>
                    <a:pt x="1" y="447"/>
                  </a:lnTo>
                  <a:lnTo>
                    <a:pt x="500" y="946"/>
                  </a:lnTo>
                  <a:lnTo>
                    <a:pt x="1" y="1446"/>
                  </a:lnTo>
                  <a:lnTo>
                    <a:pt x="447" y="1874"/>
                  </a:lnTo>
                  <a:lnTo>
                    <a:pt x="946" y="1392"/>
                  </a:lnTo>
                  <a:lnTo>
                    <a:pt x="1446" y="1874"/>
                  </a:lnTo>
                  <a:lnTo>
                    <a:pt x="1892" y="1446"/>
                  </a:lnTo>
                  <a:lnTo>
                    <a:pt x="1392" y="946"/>
                  </a:lnTo>
                  <a:lnTo>
                    <a:pt x="1892" y="447"/>
                  </a:lnTo>
                  <a:lnTo>
                    <a:pt x="1446" y="1"/>
                  </a:lnTo>
                  <a:lnTo>
                    <a:pt x="946" y="500"/>
                  </a:lnTo>
                  <a:lnTo>
                    <a:pt x="4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60"/>
            <p:cNvSpPr/>
            <p:nvPr/>
          </p:nvSpPr>
          <p:spPr>
            <a:xfrm>
              <a:off x="1120952" y="6133510"/>
              <a:ext cx="223481" cy="223360"/>
            </a:xfrm>
            <a:custGeom>
              <a:avLst/>
              <a:gdLst/>
              <a:ahLst/>
              <a:cxnLst/>
              <a:rect l="l" t="t" r="r" b="b"/>
              <a:pathLst>
                <a:path w="1857" h="1856" extrusionOk="0">
                  <a:moveTo>
                    <a:pt x="929" y="625"/>
                  </a:moveTo>
                  <a:cubicBezTo>
                    <a:pt x="1089" y="625"/>
                    <a:pt x="1232" y="750"/>
                    <a:pt x="1232" y="928"/>
                  </a:cubicBezTo>
                  <a:cubicBezTo>
                    <a:pt x="1232" y="1089"/>
                    <a:pt x="1089" y="1232"/>
                    <a:pt x="929" y="1232"/>
                  </a:cubicBezTo>
                  <a:cubicBezTo>
                    <a:pt x="768" y="1232"/>
                    <a:pt x="625" y="1089"/>
                    <a:pt x="625" y="928"/>
                  </a:cubicBezTo>
                  <a:cubicBezTo>
                    <a:pt x="625" y="750"/>
                    <a:pt x="768" y="625"/>
                    <a:pt x="929" y="625"/>
                  </a:cubicBezTo>
                  <a:close/>
                  <a:moveTo>
                    <a:pt x="929" y="0"/>
                  </a:moveTo>
                  <a:cubicBezTo>
                    <a:pt x="411" y="0"/>
                    <a:pt x="1" y="411"/>
                    <a:pt x="1" y="928"/>
                  </a:cubicBezTo>
                  <a:cubicBezTo>
                    <a:pt x="1" y="1428"/>
                    <a:pt x="411" y="1856"/>
                    <a:pt x="929" y="1856"/>
                  </a:cubicBezTo>
                  <a:cubicBezTo>
                    <a:pt x="1446" y="1856"/>
                    <a:pt x="1857" y="1428"/>
                    <a:pt x="1857" y="928"/>
                  </a:cubicBezTo>
                  <a:cubicBezTo>
                    <a:pt x="1857" y="411"/>
                    <a:pt x="1446" y="0"/>
                    <a:pt x="9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111276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2BD2-E5B9-1A59-A9BE-3B175BA37482}"/>
              </a:ext>
            </a:extLst>
          </p:cNvPr>
          <p:cNvSpPr>
            <a:spLocks noGrp="1"/>
          </p:cNvSpPr>
          <p:nvPr>
            <p:ph type="title"/>
          </p:nvPr>
        </p:nvSpPr>
        <p:spPr/>
        <p:txBody>
          <a:bodyPr/>
          <a:lstStyle/>
          <a:p>
            <a:r>
              <a:rPr lang="en-US" dirty="0"/>
              <a:t>Negotiation Challenges</a:t>
            </a:r>
          </a:p>
        </p:txBody>
      </p:sp>
      <p:graphicFrame>
        <p:nvGraphicFramePr>
          <p:cNvPr id="3" name="Chart 2">
            <a:extLst>
              <a:ext uri="{FF2B5EF4-FFF2-40B4-BE49-F238E27FC236}">
                <a16:creationId xmlns:a16="http://schemas.microsoft.com/office/drawing/2014/main" id="{E877FDF2-2FA1-B425-EC4D-491BC3EA69EA}"/>
              </a:ext>
            </a:extLst>
          </p:cNvPr>
          <p:cNvGraphicFramePr>
            <a:graphicFrameLocks/>
          </p:cNvGraphicFramePr>
          <p:nvPr/>
        </p:nvGraphicFramePr>
        <p:xfrm>
          <a:off x="609599" y="1200149"/>
          <a:ext cx="7258051" cy="3943351"/>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a:extLst>
              <a:ext uri="{FF2B5EF4-FFF2-40B4-BE49-F238E27FC236}">
                <a16:creationId xmlns:a16="http://schemas.microsoft.com/office/drawing/2014/main" id="{C2993E0E-AE98-05F4-E84F-937AE5F67A80}"/>
              </a:ext>
            </a:extLst>
          </p:cNvPr>
          <p:cNvPicPr>
            <a:picLocks noChangeAspect="1"/>
          </p:cNvPicPr>
          <p:nvPr/>
        </p:nvPicPr>
        <p:blipFill>
          <a:blip r:embed="rId4"/>
          <a:stretch>
            <a:fillRect/>
          </a:stretch>
        </p:blipFill>
        <p:spPr>
          <a:xfrm>
            <a:off x="6674296" y="3812189"/>
            <a:ext cx="1749704" cy="1121761"/>
          </a:xfrm>
          <a:prstGeom prst="rect">
            <a:avLst/>
          </a:prstGeom>
        </p:spPr>
      </p:pic>
    </p:spTree>
    <p:extLst>
      <p:ext uri="{BB962C8B-B14F-4D97-AF65-F5344CB8AC3E}">
        <p14:creationId xmlns:p14="http://schemas.microsoft.com/office/powerpoint/2010/main" val="1963199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2BD2-E5B9-1A59-A9BE-3B175BA37482}"/>
              </a:ext>
            </a:extLst>
          </p:cNvPr>
          <p:cNvSpPr>
            <a:spLocks noGrp="1"/>
          </p:cNvSpPr>
          <p:nvPr>
            <p:ph type="title"/>
          </p:nvPr>
        </p:nvSpPr>
        <p:spPr/>
        <p:txBody>
          <a:bodyPr/>
          <a:lstStyle/>
          <a:p>
            <a:r>
              <a:rPr lang="en-US" dirty="0"/>
              <a:t>Personal Challenges</a:t>
            </a:r>
          </a:p>
        </p:txBody>
      </p:sp>
      <p:graphicFrame>
        <p:nvGraphicFramePr>
          <p:cNvPr id="3" name="Chart 2">
            <a:extLst>
              <a:ext uri="{FF2B5EF4-FFF2-40B4-BE49-F238E27FC236}">
                <a16:creationId xmlns:a16="http://schemas.microsoft.com/office/drawing/2014/main" id="{C46035DB-F714-5B72-45DA-8C208869F6BD}"/>
              </a:ext>
            </a:extLst>
          </p:cNvPr>
          <p:cNvGraphicFramePr>
            <a:graphicFrameLocks/>
          </p:cNvGraphicFramePr>
          <p:nvPr/>
        </p:nvGraphicFramePr>
        <p:xfrm>
          <a:off x="895351" y="1143001"/>
          <a:ext cx="6896100" cy="3723208"/>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a:extLst>
              <a:ext uri="{FF2B5EF4-FFF2-40B4-BE49-F238E27FC236}">
                <a16:creationId xmlns:a16="http://schemas.microsoft.com/office/drawing/2014/main" id="{2477450B-4FA5-3958-2962-D70AA95EA295}"/>
              </a:ext>
            </a:extLst>
          </p:cNvPr>
          <p:cNvPicPr>
            <a:picLocks noChangeAspect="1"/>
          </p:cNvPicPr>
          <p:nvPr/>
        </p:nvPicPr>
        <p:blipFill>
          <a:blip r:embed="rId4"/>
          <a:stretch>
            <a:fillRect/>
          </a:stretch>
        </p:blipFill>
        <p:spPr>
          <a:xfrm>
            <a:off x="5295900" y="2816257"/>
            <a:ext cx="1895474" cy="1882218"/>
          </a:xfrm>
          <a:prstGeom prst="rect">
            <a:avLst/>
          </a:prstGeom>
        </p:spPr>
      </p:pic>
    </p:spTree>
    <p:extLst>
      <p:ext uri="{BB962C8B-B14F-4D97-AF65-F5344CB8AC3E}">
        <p14:creationId xmlns:p14="http://schemas.microsoft.com/office/powerpoint/2010/main" val="770986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2BD2-E5B9-1A59-A9BE-3B175BA37482}"/>
              </a:ext>
            </a:extLst>
          </p:cNvPr>
          <p:cNvSpPr>
            <a:spLocks noGrp="1"/>
          </p:cNvSpPr>
          <p:nvPr>
            <p:ph type="title"/>
          </p:nvPr>
        </p:nvSpPr>
        <p:spPr/>
        <p:txBody>
          <a:bodyPr/>
          <a:lstStyle/>
          <a:p>
            <a:r>
              <a:rPr lang="en-US" dirty="0"/>
              <a:t>Desired Training &amp; Support</a:t>
            </a:r>
          </a:p>
        </p:txBody>
      </p:sp>
      <p:graphicFrame>
        <p:nvGraphicFramePr>
          <p:cNvPr id="3" name="Chart 2">
            <a:extLst>
              <a:ext uri="{FF2B5EF4-FFF2-40B4-BE49-F238E27FC236}">
                <a16:creationId xmlns:a16="http://schemas.microsoft.com/office/drawing/2014/main" id="{4308CBA8-5A3C-B901-7E77-BB75C7E81DF8}"/>
              </a:ext>
            </a:extLst>
          </p:cNvPr>
          <p:cNvGraphicFramePr>
            <a:graphicFrameLocks/>
          </p:cNvGraphicFramePr>
          <p:nvPr/>
        </p:nvGraphicFramePr>
        <p:xfrm>
          <a:off x="1000125" y="1200149"/>
          <a:ext cx="6638925" cy="4047805"/>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a:extLst>
              <a:ext uri="{FF2B5EF4-FFF2-40B4-BE49-F238E27FC236}">
                <a16:creationId xmlns:a16="http://schemas.microsoft.com/office/drawing/2014/main" id="{C9CBD348-9542-193B-97D6-8F03FAD7ED29}"/>
              </a:ext>
            </a:extLst>
          </p:cNvPr>
          <p:cNvPicPr>
            <a:picLocks noChangeAspect="1"/>
          </p:cNvPicPr>
          <p:nvPr/>
        </p:nvPicPr>
        <p:blipFill>
          <a:blip r:embed="rId4"/>
          <a:stretch>
            <a:fillRect/>
          </a:stretch>
        </p:blipFill>
        <p:spPr>
          <a:xfrm>
            <a:off x="5626154" y="3457896"/>
            <a:ext cx="1682642" cy="1390008"/>
          </a:xfrm>
          <a:prstGeom prst="rect">
            <a:avLst/>
          </a:prstGeom>
        </p:spPr>
      </p:pic>
    </p:spTree>
    <p:extLst>
      <p:ext uri="{BB962C8B-B14F-4D97-AF65-F5344CB8AC3E}">
        <p14:creationId xmlns:p14="http://schemas.microsoft.com/office/powerpoint/2010/main" val="1408071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46"/>
        <p:cNvGrpSpPr/>
        <p:nvPr/>
      </p:nvGrpSpPr>
      <p:grpSpPr>
        <a:xfrm>
          <a:off x="0" y="0"/>
          <a:ext cx="0" cy="0"/>
          <a:chOff x="0" y="0"/>
          <a:chExt cx="0" cy="0"/>
        </a:xfrm>
      </p:grpSpPr>
      <p:sp>
        <p:nvSpPr>
          <p:cNvPr id="1947" name="Google Shape;1947;p4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Problems with Existing Training</a:t>
            </a:r>
            <a:endParaRPr dirty="0"/>
          </a:p>
        </p:txBody>
      </p:sp>
      <p:sp>
        <p:nvSpPr>
          <p:cNvPr id="1948" name="Google Shape;1948;p48"/>
          <p:cNvSpPr txBox="1">
            <a:spLocks noGrp="1"/>
          </p:cNvSpPr>
          <p:nvPr>
            <p:ph type="subTitle" idx="1"/>
          </p:nvPr>
        </p:nvSpPr>
        <p:spPr>
          <a:xfrm>
            <a:off x="937700" y="3062209"/>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 person and online options limit the amount of people who can participate</a:t>
            </a:r>
            <a:endParaRPr dirty="0"/>
          </a:p>
        </p:txBody>
      </p:sp>
      <p:sp>
        <p:nvSpPr>
          <p:cNvPr id="1949" name="Google Shape;1949;p48"/>
          <p:cNvSpPr txBox="1">
            <a:spLocks noGrp="1"/>
          </p:cNvSpPr>
          <p:nvPr>
            <p:ph type="subTitle" idx="2"/>
          </p:nvPr>
        </p:nvSpPr>
        <p:spPr>
          <a:xfrm>
            <a:off x="3484422" y="3062209"/>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Many negotiation training not associated with library conferences are too general in context.</a:t>
            </a:r>
            <a:endParaRPr dirty="0"/>
          </a:p>
        </p:txBody>
      </p:sp>
      <p:sp>
        <p:nvSpPr>
          <p:cNvPr id="1950" name="Google Shape;1950;p48"/>
          <p:cNvSpPr txBox="1">
            <a:spLocks noGrp="1"/>
          </p:cNvSpPr>
          <p:nvPr>
            <p:ph type="subTitle" idx="3"/>
          </p:nvPr>
        </p:nvSpPr>
        <p:spPr>
          <a:xfrm>
            <a:off x="6031150" y="3062209"/>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Negotiation workshops can be out of reach of current budgets.</a:t>
            </a:r>
            <a:endParaRPr dirty="0"/>
          </a:p>
        </p:txBody>
      </p:sp>
      <p:sp>
        <p:nvSpPr>
          <p:cNvPr id="1951" name="Google Shape;1951;p48"/>
          <p:cNvSpPr txBox="1">
            <a:spLocks noGrp="1"/>
          </p:cNvSpPr>
          <p:nvPr>
            <p:ph type="subTitle" idx="4"/>
          </p:nvPr>
        </p:nvSpPr>
        <p:spPr>
          <a:xfrm>
            <a:off x="937700" y="2675450"/>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Scalability</a:t>
            </a:r>
            <a:endParaRPr dirty="0"/>
          </a:p>
        </p:txBody>
      </p:sp>
      <p:sp>
        <p:nvSpPr>
          <p:cNvPr id="1952" name="Google Shape;1952;p48"/>
          <p:cNvSpPr txBox="1">
            <a:spLocks noGrp="1"/>
          </p:cNvSpPr>
          <p:nvPr>
            <p:ph type="subTitle" idx="5"/>
          </p:nvPr>
        </p:nvSpPr>
        <p:spPr>
          <a:xfrm>
            <a:off x="3484422" y="2675450"/>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Too General</a:t>
            </a:r>
            <a:endParaRPr dirty="0"/>
          </a:p>
        </p:txBody>
      </p:sp>
      <p:sp>
        <p:nvSpPr>
          <p:cNvPr id="1953" name="Google Shape;1953;p48"/>
          <p:cNvSpPr txBox="1">
            <a:spLocks noGrp="1"/>
          </p:cNvSpPr>
          <p:nvPr>
            <p:ph type="subTitle" idx="6"/>
          </p:nvPr>
        </p:nvSpPr>
        <p:spPr>
          <a:xfrm>
            <a:off x="6031150" y="2675450"/>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Cost</a:t>
            </a:r>
            <a:endParaRPr dirty="0"/>
          </a:p>
        </p:txBody>
      </p:sp>
      <p:grpSp>
        <p:nvGrpSpPr>
          <p:cNvPr id="1954" name="Google Shape;1954;p48"/>
          <p:cNvGrpSpPr/>
          <p:nvPr/>
        </p:nvGrpSpPr>
        <p:grpSpPr>
          <a:xfrm>
            <a:off x="937688" y="1841157"/>
            <a:ext cx="640074" cy="640074"/>
            <a:chOff x="3208314" y="2245932"/>
            <a:chExt cx="397019" cy="397019"/>
          </a:xfrm>
        </p:grpSpPr>
        <p:sp>
          <p:nvSpPr>
            <p:cNvPr id="1955" name="Google Shape;1955;p48"/>
            <p:cNvSpPr/>
            <p:nvPr/>
          </p:nvSpPr>
          <p:spPr>
            <a:xfrm>
              <a:off x="3208314" y="2245932"/>
              <a:ext cx="397019" cy="397019"/>
            </a:xfrm>
            <a:custGeom>
              <a:avLst/>
              <a:gdLst/>
              <a:ahLst/>
              <a:cxnLst/>
              <a:rect l="l" t="t" r="r" b="b"/>
              <a:pathLst>
                <a:path w="11831" h="11831" extrusionOk="0">
                  <a:moveTo>
                    <a:pt x="5907" y="1"/>
                  </a:moveTo>
                  <a:cubicBezTo>
                    <a:pt x="2642" y="1"/>
                    <a:pt x="1" y="2641"/>
                    <a:pt x="1" y="5906"/>
                  </a:cubicBezTo>
                  <a:cubicBezTo>
                    <a:pt x="1" y="9082"/>
                    <a:pt x="2481" y="11670"/>
                    <a:pt x="5603" y="11812"/>
                  </a:cubicBezTo>
                  <a:cubicBezTo>
                    <a:pt x="5710" y="11830"/>
                    <a:pt x="5818" y="11830"/>
                    <a:pt x="5907" y="11830"/>
                  </a:cubicBezTo>
                  <a:cubicBezTo>
                    <a:pt x="9172" y="11830"/>
                    <a:pt x="11831" y="9172"/>
                    <a:pt x="11831" y="5906"/>
                  </a:cubicBezTo>
                  <a:cubicBezTo>
                    <a:pt x="11831" y="5835"/>
                    <a:pt x="11831" y="5764"/>
                    <a:pt x="11813" y="5692"/>
                  </a:cubicBezTo>
                  <a:cubicBezTo>
                    <a:pt x="11706" y="2516"/>
                    <a:pt x="9101"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48"/>
            <p:cNvSpPr/>
            <p:nvPr/>
          </p:nvSpPr>
          <p:spPr>
            <a:xfrm>
              <a:off x="3361001" y="2533318"/>
              <a:ext cx="91646" cy="58726"/>
            </a:xfrm>
            <a:custGeom>
              <a:avLst/>
              <a:gdLst/>
              <a:ahLst/>
              <a:cxnLst/>
              <a:rect l="l" t="t" r="r" b="b"/>
              <a:pathLst>
                <a:path w="2731" h="1750" extrusionOk="0">
                  <a:moveTo>
                    <a:pt x="1" y="1"/>
                  </a:moveTo>
                  <a:lnTo>
                    <a:pt x="1" y="1750"/>
                  </a:lnTo>
                  <a:lnTo>
                    <a:pt x="2731" y="1750"/>
                  </a:lnTo>
                  <a:lnTo>
                    <a:pt x="27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48"/>
            <p:cNvSpPr/>
            <p:nvPr/>
          </p:nvSpPr>
          <p:spPr>
            <a:xfrm>
              <a:off x="3406505" y="2533318"/>
              <a:ext cx="46142" cy="58726"/>
            </a:xfrm>
            <a:custGeom>
              <a:avLst/>
              <a:gdLst/>
              <a:ahLst/>
              <a:cxnLst/>
              <a:rect l="l" t="t" r="r" b="b"/>
              <a:pathLst>
                <a:path w="1375" h="1750" extrusionOk="0">
                  <a:moveTo>
                    <a:pt x="1" y="1"/>
                  </a:moveTo>
                  <a:lnTo>
                    <a:pt x="1" y="1750"/>
                  </a:lnTo>
                  <a:lnTo>
                    <a:pt x="1375" y="1750"/>
                  </a:lnTo>
                  <a:lnTo>
                    <a:pt x="137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48"/>
            <p:cNvSpPr/>
            <p:nvPr/>
          </p:nvSpPr>
          <p:spPr>
            <a:xfrm>
              <a:off x="3318483" y="2296234"/>
              <a:ext cx="176076" cy="217990"/>
            </a:xfrm>
            <a:custGeom>
              <a:avLst/>
              <a:gdLst/>
              <a:ahLst/>
              <a:cxnLst/>
              <a:rect l="l" t="t" r="r" b="b"/>
              <a:pathLst>
                <a:path w="5247" h="6496" extrusionOk="0">
                  <a:moveTo>
                    <a:pt x="2606" y="0"/>
                  </a:moveTo>
                  <a:cubicBezTo>
                    <a:pt x="1178" y="18"/>
                    <a:pt x="1" y="1196"/>
                    <a:pt x="1" y="2641"/>
                  </a:cubicBezTo>
                  <a:cubicBezTo>
                    <a:pt x="1" y="3408"/>
                    <a:pt x="358" y="4104"/>
                    <a:pt x="893" y="4586"/>
                  </a:cubicBezTo>
                  <a:cubicBezTo>
                    <a:pt x="1178" y="4853"/>
                    <a:pt x="1357" y="5228"/>
                    <a:pt x="1375" y="5621"/>
                  </a:cubicBezTo>
                  <a:lnTo>
                    <a:pt x="1428" y="6495"/>
                  </a:lnTo>
                  <a:lnTo>
                    <a:pt x="3837" y="6495"/>
                  </a:lnTo>
                  <a:lnTo>
                    <a:pt x="3873" y="5603"/>
                  </a:lnTo>
                  <a:cubicBezTo>
                    <a:pt x="3891" y="5210"/>
                    <a:pt x="4087" y="4836"/>
                    <a:pt x="4372" y="4586"/>
                  </a:cubicBezTo>
                  <a:cubicBezTo>
                    <a:pt x="4908" y="4104"/>
                    <a:pt x="5247" y="3408"/>
                    <a:pt x="5247" y="2623"/>
                  </a:cubicBezTo>
                  <a:cubicBezTo>
                    <a:pt x="5247" y="1178"/>
                    <a:pt x="4069" y="0"/>
                    <a:pt x="26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48"/>
            <p:cNvSpPr/>
            <p:nvPr/>
          </p:nvSpPr>
          <p:spPr>
            <a:xfrm>
              <a:off x="3406505" y="2296234"/>
              <a:ext cx="88055" cy="217990"/>
            </a:xfrm>
            <a:custGeom>
              <a:avLst/>
              <a:gdLst/>
              <a:ahLst/>
              <a:cxnLst/>
              <a:rect l="l" t="t" r="r" b="b"/>
              <a:pathLst>
                <a:path w="2624" h="6496" extrusionOk="0">
                  <a:moveTo>
                    <a:pt x="1" y="0"/>
                  </a:moveTo>
                  <a:lnTo>
                    <a:pt x="1" y="6495"/>
                  </a:lnTo>
                  <a:lnTo>
                    <a:pt x="1214" y="6495"/>
                  </a:lnTo>
                  <a:lnTo>
                    <a:pt x="1250" y="5746"/>
                  </a:lnTo>
                  <a:lnTo>
                    <a:pt x="1250" y="5603"/>
                  </a:lnTo>
                  <a:cubicBezTo>
                    <a:pt x="1268" y="5210"/>
                    <a:pt x="1464" y="4836"/>
                    <a:pt x="1749" y="4586"/>
                  </a:cubicBezTo>
                  <a:cubicBezTo>
                    <a:pt x="2285" y="4104"/>
                    <a:pt x="2624" y="3408"/>
                    <a:pt x="2624" y="2623"/>
                  </a:cubicBezTo>
                  <a:cubicBezTo>
                    <a:pt x="2624" y="1178"/>
                    <a:pt x="1446" y="0"/>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48"/>
            <p:cNvSpPr/>
            <p:nvPr/>
          </p:nvSpPr>
          <p:spPr>
            <a:xfrm>
              <a:off x="3341235" y="2489022"/>
              <a:ext cx="131176" cy="48524"/>
            </a:xfrm>
            <a:custGeom>
              <a:avLst/>
              <a:gdLst/>
              <a:ahLst/>
              <a:cxnLst/>
              <a:rect l="l" t="t" r="r" b="b"/>
              <a:pathLst>
                <a:path w="3909" h="1446" extrusionOk="0">
                  <a:moveTo>
                    <a:pt x="1" y="1"/>
                  </a:moveTo>
                  <a:lnTo>
                    <a:pt x="1" y="1446"/>
                  </a:lnTo>
                  <a:lnTo>
                    <a:pt x="3908" y="1446"/>
                  </a:lnTo>
                  <a:lnTo>
                    <a:pt x="390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48"/>
            <p:cNvSpPr/>
            <p:nvPr/>
          </p:nvSpPr>
          <p:spPr>
            <a:xfrm>
              <a:off x="3406505" y="2489022"/>
              <a:ext cx="65907" cy="48524"/>
            </a:xfrm>
            <a:custGeom>
              <a:avLst/>
              <a:gdLst/>
              <a:ahLst/>
              <a:cxnLst/>
              <a:rect l="l" t="t" r="r" b="b"/>
              <a:pathLst>
                <a:path w="1964" h="1446" extrusionOk="0">
                  <a:moveTo>
                    <a:pt x="1" y="1"/>
                  </a:moveTo>
                  <a:lnTo>
                    <a:pt x="1" y="1446"/>
                  </a:lnTo>
                  <a:lnTo>
                    <a:pt x="1963" y="1446"/>
                  </a:lnTo>
                  <a:lnTo>
                    <a:pt x="196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2" name="Google Shape;1962;p48"/>
          <p:cNvGrpSpPr/>
          <p:nvPr/>
        </p:nvGrpSpPr>
        <p:grpSpPr>
          <a:xfrm>
            <a:off x="6031163" y="1887022"/>
            <a:ext cx="640074" cy="640099"/>
            <a:chOff x="3207402" y="2811770"/>
            <a:chExt cx="397019" cy="396985"/>
          </a:xfrm>
        </p:grpSpPr>
        <p:sp>
          <p:nvSpPr>
            <p:cNvPr id="1963" name="Google Shape;1963;p48"/>
            <p:cNvSpPr/>
            <p:nvPr/>
          </p:nvSpPr>
          <p:spPr>
            <a:xfrm>
              <a:off x="3207402" y="2811770"/>
              <a:ext cx="397019" cy="396985"/>
            </a:xfrm>
            <a:custGeom>
              <a:avLst/>
              <a:gdLst/>
              <a:ahLst/>
              <a:cxnLst/>
              <a:rect l="l" t="t" r="r" b="b"/>
              <a:pathLst>
                <a:path w="11831" h="11830" extrusionOk="0">
                  <a:moveTo>
                    <a:pt x="5907" y="0"/>
                  </a:moveTo>
                  <a:cubicBezTo>
                    <a:pt x="2642" y="0"/>
                    <a:pt x="1" y="2641"/>
                    <a:pt x="1" y="5906"/>
                  </a:cubicBezTo>
                  <a:cubicBezTo>
                    <a:pt x="1" y="9171"/>
                    <a:pt x="2642" y="11830"/>
                    <a:pt x="5907" y="11830"/>
                  </a:cubicBezTo>
                  <a:cubicBezTo>
                    <a:pt x="9172" y="11830"/>
                    <a:pt x="11831" y="9171"/>
                    <a:pt x="11831" y="5906"/>
                  </a:cubicBezTo>
                  <a:cubicBezTo>
                    <a:pt x="11831" y="2641"/>
                    <a:pt x="9172" y="0"/>
                    <a:pt x="590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48"/>
            <p:cNvSpPr/>
            <p:nvPr/>
          </p:nvSpPr>
          <p:spPr>
            <a:xfrm>
              <a:off x="3278382" y="2902753"/>
              <a:ext cx="257487" cy="217385"/>
            </a:xfrm>
            <a:custGeom>
              <a:avLst/>
              <a:gdLst/>
              <a:ahLst/>
              <a:cxnLst/>
              <a:rect l="l" t="t" r="r" b="b"/>
              <a:pathLst>
                <a:path w="7673" h="6478" extrusionOk="0">
                  <a:moveTo>
                    <a:pt x="839" y="1"/>
                  </a:moveTo>
                  <a:cubicBezTo>
                    <a:pt x="375" y="1"/>
                    <a:pt x="0" y="376"/>
                    <a:pt x="0" y="839"/>
                  </a:cubicBezTo>
                  <a:lnTo>
                    <a:pt x="0" y="6478"/>
                  </a:lnTo>
                  <a:lnTo>
                    <a:pt x="7673" y="6478"/>
                  </a:lnTo>
                  <a:lnTo>
                    <a:pt x="7673" y="839"/>
                  </a:lnTo>
                  <a:cubicBezTo>
                    <a:pt x="7673" y="376"/>
                    <a:pt x="7298" y="1"/>
                    <a:pt x="68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48"/>
            <p:cNvSpPr/>
            <p:nvPr/>
          </p:nvSpPr>
          <p:spPr>
            <a:xfrm>
              <a:off x="3406505" y="2902753"/>
              <a:ext cx="129364" cy="217385"/>
            </a:xfrm>
            <a:custGeom>
              <a:avLst/>
              <a:gdLst/>
              <a:ahLst/>
              <a:cxnLst/>
              <a:rect l="l" t="t" r="r" b="b"/>
              <a:pathLst>
                <a:path w="3855" h="6478" extrusionOk="0">
                  <a:moveTo>
                    <a:pt x="1" y="1"/>
                  </a:moveTo>
                  <a:lnTo>
                    <a:pt x="1" y="6478"/>
                  </a:lnTo>
                  <a:lnTo>
                    <a:pt x="3855" y="6478"/>
                  </a:lnTo>
                  <a:lnTo>
                    <a:pt x="3855" y="839"/>
                  </a:lnTo>
                  <a:cubicBezTo>
                    <a:pt x="3855" y="376"/>
                    <a:pt x="3480" y="1"/>
                    <a:pt x="301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48"/>
            <p:cNvSpPr/>
            <p:nvPr/>
          </p:nvSpPr>
          <p:spPr>
            <a:xfrm>
              <a:off x="3287946" y="2897987"/>
              <a:ext cx="247923" cy="39531"/>
            </a:xfrm>
            <a:custGeom>
              <a:avLst/>
              <a:gdLst/>
              <a:ahLst/>
              <a:cxnLst/>
              <a:rect l="l" t="t" r="r" b="b"/>
              <a:pathLst>
                <a:path w="7388" h="1178" extrusionOk="0">
                  <a:moveTo>
                    <a:pt x="822" y="0"/>
                  </a:moveTo>
                  <a:cubicBezTo>
                    <a:pt x="376" y="0"/>
                    <a:pt x="1" y="821"/>
                    <a:pt x="1" y="821"/>
                  </a:cubicBezTo>
                  <a:lnTo>
                    <a:pt x="822" y="1178"/>
                  </a:lnTo>
                  <a:lnTo>
                    <a:pt x="7388" y="1178"/>
                  </a:lnTo>
                  <a:lnTo>
                    <a:pt x="7388" y="428"/>
                  </a:lnTo>
                  <a:cubicBezTo>
                    <a:pt x="7388" y="196"/>
                    <a:pt x="7191" y="0"/>
                    <a:pt x="69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48"/>
            <p:cNvSpPr/>
            <p:nvPr/>
          </p:nvSpPr>
          <p:spPr>
            <a:xfrm>
              <a:off x="3406505" y="2897987"/>
              <a:ext cx="129364" cy="39531"/>
            </a:xfrm>
            <a:custGeom>
              <a:avLst/>
              <a:gdLst/>
              <a:ahLst/>
              <a:cxnLst/>
              <a:rect l="l" t="t" r="r" b="b"/>
              <a:pathLst>
                <a:path w="3855" h="1178" extrusionOk="0">
                  <a:moveTo>
                    <a:pt x="1" y="0"/>
                  </a:moveTo>
                  <a:lnTo>
                    <a:pt x="1" y="1178"/>
                  </a:lnTo>
                  <a:lnTo>
                    <a:pt x="3855" y="1178"/>
                  </a:lnTo>
                  <a:lnTo>
                    <a:pt x="3855" y="428"/>
                  </a:lnTo>
                  <a:cubicBezTo>
                    <a:pt x="3855" y="196"/>
                    <a:pt x="3658" y="0"/>
                    <a:pt x="34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48"/>
            <p:cNvSpPr/>
            <p:nvPr/>
          </p:nvSpPr>
          <p:spPr>
            <a:xfrm>
              <a:off x="3277778" y="2897987"/>
              <a:ext cx="38960" cy="39531"/>
            </a:xfrm>
            <a:custGeom>
              <a:avLst/>
              <a:gdLst/>
              <a:ahLst/>
              <a:cxnLst/>
              <a:rect l="l" t="t" r="r" b="b"/>
              <a:pathLst>
                <a:path w="1161" h="1178" extrusionOk="0">
                  <a:moveTo>
                    <a:pt x="411" y="0"/>
                  </a:moveTo>
                  <a:cubicBezTo>
                    <a:pt x="179" y="0"/>
                    <a:pt x="1" y="196"/>
                    <a:pt x="1" y="428"/>
                  </a:cubicBezTo>
                  <a:lnTo>
                    <a:pt x="1" y="1178"/>
                  </a:lnTo>
                  <a:lnTo>
                    <a:pt x="1160" y="1178"/>
                  </a:lnTo>
                  <a:lnTo>
                    <a:pt x="11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48"/>
            <p:cNvSpPr/>
            <p:nvPr/>
          </p:nvSpPr>
          <p:spPr>
            <a:xfrm>
              <a:off x="3311906" y="3010539"/>
              <a:ext cx="68894" cy="73692"/>
            </a:xfrm>
            <a:custGeom>
              <a:avLst/>
              <a:gdLst/>
              <a:ahLst/>
              <a:cxnLst/>
              <a:rect l="l" t="t" r="r" b="b"/>
              <a:pathLst>
                <a:path w="2053" h="2196" extrusionOk="0">
                  <a:moveTo>
                    <a:pt x="482" y="1"/>
                  </a:moveTo>
                  <a:lnTo>
                    <a:pt x="482" y="518"/>
                  </a:lnTo>
                  <a:cubicBezTo>
                    <a:pt x="482" y="946"/>
                    <a:pt x="1" y="1963"/>
                    <a:pt x="1" y="2195"/>
                  </a:cubicBezTo>
                  <a:lnTo>
                    <a:pt x="2053" y="2195"/>
                  </a:lnTo>
                  <a:cubicBezTo>
                    <a:pt x="2053" y="1963"/>
                    <a:pt x="1571" y="946"/>
                    <a:pt x="1571" y="518"/>
                  </a:cubicBezTo>
                  <a:lnTo>
                    <a:pt x="157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48"/>
            <p:cNvSpPr/>
            <p:nvPr/>
          </p:nvSpPr>
          <p:spPr>
            <a:xfrm>
              <a:off x="3346034" y="3010539"/>
              <a:ext cx="35370" cy="73692"/>
            </a:xfrm>
            <a:custGeom>
              <a:avLst/>
              <a:gdLst/>
              <a:ahLst/>
              <a:cxnLst/>
              <a:rect l="l" t="t" r="r" b="b"/>
              <a:pathLst>
                <a:path w="1054" h="2196" extrusionOk="0">
                  <a:moveTo>
                    <a:pt x="1" y="1"/>
                  </a:moveTo>
                  <a:lnTo>
                    <a:pt x="1" y="2195"/>
                  </a:lnTo>
                  <a:lnTo>
                    <a:pt x="1053" y="2195"/>
                  </a:lnTo>
                  <a:cubicBezTo>
                    <a:pt x="1053" y="1963"/>
                    <a:pt x="554" y="946"/>
                    <a:pt x="554" y="518"/>
                  </a:cubicBezTo>
                  <a:lnTo>
                    <a:pt x="55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48"/>
            <p:cNvSpPr/>
            <p:nvPr/>
          </p:nvSpPr>
          <p:spPr>
            <a:xfrm>
              <a:off x="3302913" y="3068627"/>
              <a:ext cx="86880" cy="26980"/>
            </a:xfrm>
            <a:custGeom>
              <a:avLst/>
              <a:gdLst/>
              <a:ahLst/>
              <a:cxnLst/>
              <a:rect l="l" t="t" r="r" b="b"/>
              <a:pathLst>
                <a:path w="2589" h="804" extrusionOk="0">
                  <a:moveTo>
                    <a:pt x="1" y="0"/>
                  </a:moveTo>
                  <a:lnTo>
                    <a:pt x="1" y="803"/>
                  </a:lnTo>
                  <a:lnTo>
                    <a:pt x="2588" y="803"/>
                  </a:lnTo>
                  <a:lnTo>
                    <a:pt x="25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48"/>
            <p:cNvSpPr/>
            <p:nvPr/>
          </p:nvSpPr>
          <p:spPr>
            <a:xfrm>
              <a:off x="3346034" y="3068627"/>
              <a:ext cx="43759" cy="26980"/>
            </a:xfrm>
            <a:custGeom>
              <a:avLst/>
              <a:gdLst/>
              <a:ahLst/>
              <a:cxnLst/>
              <a:rect l="l" t="t" r="r" b="b"/>
              <a:pathLst>
                <a:path w="1304" h="804" extrusionOk="0">
                  <a:moveTo>
                    <a:pt x="1" y="0"/>
                  </a:moveTo>
                  <a:lnTo>
                    <a:pt x="1" y="803"/>
                  </a:lnTo>
                  <a:lnTo>
                    <a:pt x="1303" y="803"/>
                  </a:lnTo>
                  <a:lnTo>
                    <a:pt x="13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48"/>
            <p:cNvSpPr/>
            <p:nvPr/>
          </p:nvSpPr>
          <p:spPr>
            <a:xfrm>
              <a:off x="3316101" y="2987787"/>
              <a:ext cx="59900" cy="24598"/>
            </a:xfrm>
            <a:custGeom>
              <a:avLst/>
              <a:gdLst/>
              <a:ahLst/>
              <a:cxnLst/>
              <a:rect l="l" t="t" r="r" b="b"/>
              <a:pathLst>
                <a:path w="1785" h="733" extrusionOk="0">
                  <a:moveTo>
                    <a:pt x="1" y="1"/>
                  </a:moveTo>
                  <a:lnTo>
                    <a:pt x="1" y="732"/>
                  </a:lnTo>
                  <a:lnTo>
                    <a:pt x="1785" y="732"/>
                  </a:lnTo>
                  <a:lnTo>
                    <a:pt x="178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48"/>
            <p:cNvSpPr/>
            <p:nvPr/>
          </p:nvSpPr>
          <p:spPr>
            <a:xfrm>
              <a:off x="3346034" y="2987787"/>
              <a:ext cx="29967" cy="24598"/>
            </a:xfrm>
            <a:custGeom>
              <a:avLst/>
              <a:gdLst/>
              <a:ahLst/>
              <a:cxnLst/>
              <a:rect l="l" t="t" r="r" b="b"/>
              <a:pathLst>
                <a:path w="893" h="733" extrusionOk="0">
                  <a:moveTo>
                    <a:pt x="1" y="1"/>
                  </a:moveTo>
                  <a:lnTo>
                    <a:pt x="1" y="732"/>
                  </a:lnTo>
                  <a:lnTo>
                    <a:pt x="893" y="732"/>
                  </a:lnTo>
                  <a:lnTo>
                    <a:pt x="8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48"/>
            <p:cNvSpPr/>
            <p:nvPr/>
          </p:nvSpPr>
          <p:spPr>
            <a:xfrm>
              <a:off x="3308315" y="2960841"/>
              <a:ext cx="76075" cy="29363"/>
            </a:xfrm>
            <a:custGeom>
              <a:avLst/>
              <a:gdLst/>
              <a:ahLst/>
              <a:cxnLst/>
              <a:rect l="l" t="t" r="r" b="b"/>
              <a:pathLst>
                <a:path w="2267" h="875" extrusionOk="0">
                  <a:moveTo>
                    <a:pt x="1" y="1"/>
                  </a:moveTo>
                  <a:lnTo>
                    <a:pt x="1" y="875"/>
                  </a:lnTo>
                  <a:lnTo>
                    <a:pt x="2267" y="875"/>
                  </a:lnTo>
                  <a:lnTo>
                    <a:pt x="2267" y="1"/>
                  </a:lnTo>
                  <a:lnTo>
                    <a:pt x="1838" y="1"/>
                  </a:lnTo>
                  <a:lnTo>
                    <a:pt x="1838" y="393"/>
                  </a:lnTo>
                  <a:lnTo>
                    <a:pt x="1446" y="393"/>
                  </a:lnTo>
                  <a:lnTo>
                    <a:pt x="1446" y="1"/>
                  </a:lnTo>
                  <a:lnTo>
                    <a:pt x="803" y="1"/>
                  </a:lnTo>
                  <a:lnTo>
                    <a:pt x="803" y="393"/>
                  </a:lnTo>
                  <a:lnTo>
                    <a:pt x="429" y="393"/>
                  </a:lnTo>
                  <a:lnTo>
                    <a:pt x="42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48"/>
            <p:cNvSpPr/>
            <p:nvPr/>
          </p:nvSpPr>
          <p:spPr>
            <a:xfrm>
              <a:off x="3346034" y="2960841"/>
              <a:ext cx="38356" cy="29363"/>
            </a:xfrm>
            <a:custGeom>
              <a:avLst/>
              <a:gdLst/>
              <a:ahLst/>
              <a:cxnLst/>
              <a:rect l="l" t="t" r="r" b="b"/>
              <a:pathLst>
                <a:path w="1143" h="875" extrusionOk="0">
                  <a:moveTo>
                    <a:pt x="1" y="1"/>
                  </a:moveTo>
                  <a:lnTo>
                    <a:pt x="1" y="875"/>
                  </a:lnTo>
                  <a:lnTo>
                    <a:pt x="1143" y="875"/>
                  </a:lnTo>
                  <a:lnTo>
                    <a:pt x="1143" y="1"/>
                  </a:lnTo>
                  <a:lnTo>
                    <a:pt x="714" y="1"/>
                  </a:lnTo>
                  <a:lnTo>
                    <a:pt x="714" y="393"/>
                  </a:lnTo>
                  <a:lnTo>
                    <a:pt x="322" y="393"/>
                  </a:lnTo>
                  <a:lnTo>
                    <a:pt x="32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48"/>
            <p:cNvSpPr/>
            <p:nvPr/>
          </p:nvSpPr>
          <p:spPr>
            <a:xfrm>
              <a:off x="3433451" y="2972217"/>
              <a:ext cx="40739" cy="21577"/>
            </a:xfrm>
            <a:custGeom>
              <a:avLst/>
              <a:gdLst/>
              <a:ahLst/>
              <a:cxnLst/>
              <a:rect l="l" t="t" r="r" b="b"/>
              <a:pathLst>
                <a:path w="1214" h="643" extrusionOk="0">
                  <a:moveTo>
                    <a:pt x="1" y="1"/>
                  </a:moveTo>
                  <a:lnTo>
                    <a:pt x="1" y="643"/>
                  </a:lnTo>
                  <a:lnTo>
                    <a:pt x="1214" y="643"/>
                  </a:lnTo>
                  <a:lnTo>
                    <a:pt x="121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48"/>
            <p:cNvSpPr/>
            <p:nvPr/>
          </p:nvSpPr>
          <p:spPr>
            <a:xfrm>
              <a:off x="3432847" y="3017721"/>
              <a:ext cx="68290" cy="21577"/>
            </a:xfrm>
            <a:custGeom>
              <a:avLst/>
              <a:gdLst/>
              <a:ahLst/>
              <a:cxnLst/>
              <a:rect l="l" t="t" r="r" b="b"/>
              <a:pathLst>
                <a:path w="2035" h="643" extrusionOk="0">
                  <a:moveTo>
                    <a:pt x="1" y="1"/>
                  </a:moveTo>
                  <a:lnTo>
                    <a:pt x="1" y="643"/>
                  </a:lnTo>
                  <a:lnTo>
                    <a:pt x="2035" y="643"/>
                  </a:lnTo>
                  <a:lnTo>
                    <a:pt x="203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48"/>
            <p:cNvSpPr/>
            <p:nvPr/>
          </p:nvSpPr>
          <p:spPr>
            <a:xfrm>
              <a:off x="3432847" y="3062621"/>
              <a:ext cx="68290" cy="21611"/>
            </a:xfrm>
            <a:custGeom>
              <a:avLst/>
              <a:gdLst/>
              <a:ahLst/>
              <a:cxnLst/>
              <a:rect l="l" t="t" r="r" b="b"/>
              <a:pathLst>
                <a:path w="2035" h="644" extrusionOk="0">
                  <a:moveTo>
                    <a:pt x="1" y="1"/>
                  </a:moveTo>
                  <a:lnTo>
                    <a:pt x="1" y="643"/>
                  </a:lnTo>
                  <a:lnTo>
                    <a:pt x="2035" y="643"/>
                  </a:lnTo>
                  <a:lnTo>
                    <a:pt x="203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0" name="Google Shape;1980;p48"/>
          <p:cNvGrpSpPr/>
          <p:nvPr/>
        </p:nvGrpSpPr>
        <p:grpSpPr>
          <a:xfrm>
            <a:off x="3484435" y="1887022"/>
            <a:ext cx="640074" cy="640099"/>
            <a:chOff x="1653360" y="2810570"/>
            <a:chExt cx="397019" cy="396985"/>
          </a:xfrm>
        </p:grpSpPr>
        <p:sp>
          <p:nvSpPr>
            <p:cNvPr id="1981" name="Google Shape;1981;p48"/>
            <p:cNvSpPr/>
            <p:nvPr/>
          </p:nvSpPr>
          <p:spPr>
            <a:xfrm>
              <a:off x="1653360" y="2810570"/>
              <a:ext cx="397019" cy="396985"/>
            </a:xfrm>
            <a:custGeom>
              <a:avLst/>
              <a:gdLst/>
              <a:ahLst/>
              <a:cxnLst/>
              <a:rect l="l" t="t" r="r" b="b"/>
              <a:pathLst>
                <a:path w="11831" h="11830" extrusionOk="0">
                  <a:moveTo>
                    <a:pt x="5906" y="0"/>
                  </a:moveTo>
                  <a:cubicBezTo>
                    <a:pt x="2641" y="0"/>
                    <a:pt x="0" y="2641"/>
                    <a:pt x="0" y="5906"/>
                  </a:cubicBezTo>
                  <a:cubicBezTo>
                    <a:pt x="0" y="9171"/>
                    <a:pt x="2641" y="11830"/>
                    <a:pt x="5906" y="11830"/>
                  </a:cubicBezTo>
                  <a:cubicBezTo>
                    <a:pt x="9172" y="11830"/>
                    <a:pt x="11830" y="9171"/>
                    <a:pt x="11830" y="5906"/>
                  </a:cubicBezTo>
                  <a:cubicBezTo>
                    <a:pt x="11830" y="2641"/>
                    <a:pt x="9172"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48"/>
            <p:cNvSpPr/>
            <p:nvPr/>
          </p:nvSpPr>
          <p:spPr>
            <a:xfrm>
              <a:off x="1733596" y="3023123"/>
              <a:ext cx="114398" cy="136545"/>
            </a:xfrm>
            <a:custGeom>
              <a:avLst/>
              <a:gdLst/>
              <a:ahLst/>
              <a:cxnLst/>
              <a:rect l="l" t="t" r="r" b="b"/>
              <a:pathLst>
                <a:path w="3409" h="4069" extrusionOk="0">
                  <a:moveTo>
                    <a:pt x="1374" y="0"/>
                  </a:moveTo>
                  <a:lnTo>
                    <a:pt x="0" y="3141"/>
                  </a:lnTo>
                  <a:lnTo>
                    <a:pt x="1321" y="2944"/>
                  </a:lnTo>
                  <a:lnTo>
                    <a:pt x="2034" y="4068"/>
                  </a:lnTo>
                  <a:lnTo>
                    <a:pt x="3408" y="928"/>
                  </a:lnTo>
                  <a:lnTo>
                    <a:pt x="13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48"/>
            <p:cNvSpPr/>
            <p:nvPr/>
          </p:nvSpPr>
          <p:spPr>
            <a:xfrm>
              <a:off x="1855141" y="3023123"/>
              <a:ext cx="114398" cy="136545"/>
            </a:xfrm>
            <a:custGeom>
              <a:avLst/>
              <a:gdLst/>
              <a:ahLst/>
              <a:cxnLst/>
              <a:rect l="l" t="t" r="r" b="b"/>
              <a:pathLst>
                <a:path w="3409" h="4069" extrusionOk="0">
                  <a:moveTo>
                    <a:pt x="2035" y="0"/>
                  </a:moveTo>
                  <a:lnTo>
                    <a:pt x="0" y="928"/>
                  </a:lnTo>
                  <a:lnTo>
                    <a:pt x="1374" y="4068"/>
                  </a:lnTo>
                  <a:lnTo>
                    <a:pt x="2106" y="2944"/>
                  </a:lnTo>
                  <a:lnTo>
                    <a:pt x="3408" y="3141"/>
                  </a:lnTo>
                  <a:lnTo>
                    <a:pt x="3408" y="3141"/>
                  </a:lnTo>
                  <a:lnTo>
                    <a:pt x="20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48"/>
            <p:cNvSpPr/>
            <p:nvPr/>
          </p:nvSpPr>
          <p:spPr>
            <a:xfrm>
              <a:off x="1764737" y="2878826"/>
              <a:ext cx="174264" cy="174264"/>
            </a:xfrm>
            <a:custGeom>
              <a:avLst/>
              <a:gdLst/>
              <a:ahLst/>
              <a:cxnLst/>
              <a:rect l="l" t="t" r="r" b="b"/>
              <a:pathLst>
                <a:path w="5193" h="5193" extrusionOk="0">
                  <a:moveTo>
                    <a:pt x="2587" y="0"/>
                  </a:moveTo>
                  <a:cubicBezTo>
                    <a:pt x="1160" y="0"/>
                    <a:pt x="0" y="1160"/>
                    <a:pt x="0" y="2587"/>
                  </a:cubicBezTo>
                  <a:cubicBezTo>
                    <a:pt x="0" y="4033"/>
                    <a:pt x="1160" y="5192"/>
                    <a:pt x="2587" y="5192"/>
                  </a:cubicBezTo>
                  <a:cubicBezTo>
                    <a:pt x="4033" y="5192"/>
                    <a:pt x="5192" y="4033"/>
                    <a:pt x="5192" y="2587"/>
                  </a:cubicBezTo>
                  <a:cubicBezTo>
                    <a:pt x="5192" y="1909"/>
                    <a:pt x="4907" y="1249"/>
                    <a:pt x="4425" y="750"/>
                  </a:cubicBezTo>
                  <a:cubicBezTo>
                    <a:pt x="3943" y="268"/>
                    <a:pt x="3283" y="0"/>
                    <a:pt x="25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48"/>
            <p:cNvSpPr/>
            <p:nvPr/>
          </p:nvSpPr>
          <p:spPr>
            <a:xfrm>
              <a:off x="1851551" y="2878826"/>
              <a:ext cx="95840" cy="174264"/>
            </a:xfrm>
            <a:custGeom>
              <a:avLst/>
              <a:gdLst/>
              <a:ahLst/>
              <a:cxnLst/>
              <a:rect l="l" t="t" r="r" b="b"/>
              <a:pathLst>
                <a:path w="2856" h="5193" extrusionOk="0">
                  <a:moveTo>
                    <a:pt x="0" y="0"/>
                  </a:moveTo>
                  <a:lnTo>
                    <a:pt x="0" y="5192"/>
                  </a:lnTo>
                  <a:cubicBezTo>
                    <a:pt x="661" y="5192"/>
                    <a:pt x="1339" y="4943"/>
                    <a:pt x="1838" y="4425"/>
                  </a:cubicBezTo>
                  <a:cubicBezTo>
                    <a:pt x="2855" y="3408"/>
                    <a:pt x="2855" y="1767"/>
                    <a:pt x="1838" y="767"/>
                  </a:cubicBezTo>
                  <a:cubicBezTo>
                    <a:pt x="1339" y="250"/>
                    <a:pt x="661" y="0"/>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48"/>
            <p:cNvSpPr/>
            <p:nvPr/>
          </p:nvSpPr>
          <p:spPr>
            <a:xfrm>
              <a:off x="1825208" y="2952451"/>
              <a:ext cx="53323" cy="56343"/>
            </a:xfrm>
            <a:custGeom>
              <a:avLst/>
              <a:gdLst/>
              <a:ahLst/>
              <a:cxnLst/>
              <a:rect l="l" t="t" r="r" b="b"/>
              <a:pathLst>
                <a:path w="1589" h="1679" extrusionOk="0">
                  <a:moveTo>
                    <a:pt x="375" y="1"/>
                  </a:moveTo>
                  <a:lnTo>
                    <a:pt x="375" y="393"/>
                  </a:lnTo>
                  <a:cubicBezTo>
                    <a:pt x="375" y="715"/>
                    <a:pt x="0" y="1500"/>
                    <a:pt x="0" y="1678"/>
                  </a:cubicBezTo>
                  <a:lnTo>
                    <a:pt x="1588" y="1678"/>
                  </a:lnTo>
                  <a:cubicBezTo>
                    <a:pt x="1588" y="1500"/>
                    <a:pt x="1214" y="715"/>
                    <a:pt x="1214" y="393"/>
                  </a:cubicBezTo>
                  <a:lnTo>
                    <a:pt x="121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48"/>
            <p:cNvSpPr/>
            <p:nvPr/>
          </p:nvSpPr>
          <p:spPr>
            <a:xfrm>
              <a:off x="1851551" y="2952451"/>
              <a:ext cx="26376" cy="56343"/>
            </a:xfrm>
            <a:custGeom>
              <a:avLst/>
              <a:gdLst/>
              <a:ahLst/>
              <a:cxnLst/>
              <a:rect l="l" t="t" r="r" b="b"/>
              <a:pathLst>
                <a:path w="786" h="1679" extrusionOk="0">
                  <a:moveTo>
                    <a:pt x="0" y="1"/>
                  </a:moveTo>
                  <a:lnTo>
                    <a:pt x="0" y="1678"/>
                  </a:lnTo>
                  <a:lnTo>
                    <a:pt x="785" y="1678"/>
                  </a:lnTo>
                  <a:cubicBezTo>
                    <a:pt x="785" y="1607"/>
                    <a:pt x="750" y="1482"/>
                    <a:pt x="696" y="1321"/>
                  </a:cubicBezTo>
                  <a:cubicBezTo>
                    <a:pt x="571" y="1018"/>
                    <a:pt x="429" y="607"/>
                    <a:pt x="429" y="393"/>
                  </a:cubicBezTo>
                  <a:lnTo>
                    <a:pt x="429" y="233"/>
                  </a:ln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48"/>
            <p:cNvSpPr/>
            <p:nvPr/>
          </p:nvSpPr>
          <p:spPr>
            <a:xfrm>
              <a:off x="1821617" y="2995573"/>
              <a:ext cx="59900" cy="22786"/>
            </a:xfrm>
            <a:custGeom>
              <a:avLst/>
              <a:gdLst/>
              <a:ahLst/>
              <a:cxnLst/>
              <a:rect l="l" t="t" r="r" b="b"/>
              <a:pathLst>
                <a:path w="1785" h="679" extrusionOk="0">
                  <a:moveTo>
                    <a:pt x="0" y="0"/>
                  </a:moveTo>
                  <a:lnTo>
                    <a:pt x="0" y="679"/>
                  </a:lnTo>
                  <a:lnTo>
                    <a:pt x="1785" y="679"/>
                  </a:lnTo>
                  <a:lnTo>
                    <a:pt x="178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48"/>
            <p:cNvSpPr/>
            <p:nvPr/>
          </p:nvSpPr>
          <p:spPr>
            <a:xfrm>
              <a:off x="1851551" y="2995573"/>
              <a:ext cx="29967" cy="22786"/>
            </a:xfrm>
            <a:custGeom>
              <a:avLst/>
              <a:gdLst/>
              <a:ahLst/>
              <a:cxnLst/>
              <a:rect l="l" t="t" r="r" b="b"/>
              <a:pathLst>
                <a:path w="893" h="679" extrusionOk="0">
                  <a:moveTo>
                    <a:pt x="0" y="0"/>
                  </a:moveTo>
                  <a:lnTo>
                    <a:pt x="0" y="679"/>
                  </a:lnTo>
                  <a:lnTo>
                    <a:pt x="893" y="679"/>
                  </a:lnTo>
                  <a:lnTo>
                    <a:pt x="8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48"/>
            <p:cNvSpPr/>
            <p:nvPr/>
          </p:nvSpPr>
          <p:spPr>
            <a:xfrm>
              <a:off x="1828195" y="2935706"/>
              <a:ext cx="46142" cy="24564"/>
            </a:xfrm>
            <a:custGeom>
              <a:avLst/>
              <a:gdLst/>
              <a:ahLst/>
              <a:cxnLst/>
              <a:rect l="l" t="t" r="r" b="b"/>
              <a:pathLst>
                <a:path w="1375" h="732" extrusionOk="0">
                  <a:moveTo>
                    <a:pt x="1" y="0"/>
                  </a:moveTo>
                  <a:lnTo>
                    <a:pt x="1" y="732"/>
                  </a:lnTo>
                  <a:lnTo>
                    <a:pt x="1374" y="732"/>
                  </a:lnTo>
                  <a:lnTo>
                    <a:pt x="1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48"/>
            <p:cNvSpPr/>
            <p:nvPr/>
          </p:nvSpPr>
          <p:spPr>
            <a:xfrm>
              <a:off x="1851551" y="2935706"/>
              <a:ext cx="22786" cy="24564"/>
            </a:xfrm>
            <a:custGeom>
              <a:avLst/>
              <a:gdLst/>
              <a:ahLst/>
              <a:cxnLst/>
              <a:rect l="l" t="t" r="r" b="b"/>
              <a:pathLst>
                <a:path w="679" h="732" extrusionOk="0">
                  <a:moveTo>
                    <a:pt x="0" y="0"/>
                  </a:moveTo>
                  <a:lnTo>
                    <a:pt x="0" y="732"/>
                  </a:lnTo>
                  <a:lnTo>
                    <a:pt x="678" y="732"/>
                  </a:lnTo>
                  <a:lnTo>
                    <a:pt x="6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48"/>
            <p:cNvSpPr/>
            <p:nvPr/>
          </p:nvSpPr>
          <p:spPr>
            <a:xfrm>
              <a:off x="1824604" y="2913558"/>
              <a:ext cx="53323" cy="23356"/>
            </a:xfrm>
            <a:custGeom>
              <a:avLst/>
              <a:gdLst/>
              <a:ahLst/>
              <a:cxnLst/>
              <a:rect l="l" t="t" r="r" b="b"/>
              <a:pathLst>
                <a:path w="1589" h="696" extrusionOk="0">
                  <a:moveTo>
                    <a:pt x="0" y="0"/>
                  </a:moveTo>
                  <a:lnTo>
                    <a:pt x="0" y="696"/>
                  </a:lnTo>
                  <a:lnTo>
                    <a:pt x="1588" y="696"/>
                  </a:lnTo>
                  <a:lnTo>
                    <a:pt x="1588" y="0"/>
                  </a:lnTo>
                  <a:lnTo>
                    <a:pt x="1303" y="0"/>
                  </a:lnTo>
                  <a:lnTo>
                    <a:pt x="1303" y="303"/>
                  </a:lnTo>
                  <a:lnTo>
                    <a:pt x="1035" y="303"/>
                  </a:lnTo>
                  <a:lnTo>
                    <a:pt x="1035" y="0"/>
                  </a:lnTo>
                  <a:lnTo>
                    <a:pt x="589" y="0"/>
                  </a:lnTo>
                  <a:lnTo>
                    <a:pt x="589" y="303"/>
                  </a:lnTo>
                  <a:lnTo>
                    <a:pt x="304" y="303"/>
                  </a:lnTo>
                  <a:lnTo>
                    <a:pt x="30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48"/>
            <p:cNvSpPr/>
            <p:nvPr/>
          </p:nvSpPr>
          <p:spPr>
            <a:xfrm>
              <a:off x="1733596" y="2858759"/>
              <a:ext cx="235943" cy="214399"/>
            </a:xfrm>
            <a:custGeom>
              <a:avLst/>
              <a:gdLst/>
              <a:ahLst/>
              <a:cxnLst/>
              <a:rect l="l" t="t" r="r" b="b"/>
              <a:pathLst>
                <a:path w="7031" h="6389" extrusionOk="0">
                  <a:moveTo>
                    <a:pt x="3522" y="799"/>
                  </a:moveTo>
                  <a:cubicBezTo>
                    <a:pt x="4135" y="799"/>
                    <a:pt x="4747" y="1035"/>
                    <a:pt x="5210" y="1508"/>
                  </a:cubicBezTo>
                  <a:cubicBezTo>
                    <a:pt x="6138" y="2436"/>
                    <a:pt x="6138" y="3953"/>
                    <a:pt x="5210" y="4880"/>
                  </a:cubicBezTo>
                  <a:cubicBezTo>
                    <a:pt x="4747" y="5344"/>
                    <a:pt x="4135" y="5576"/>
                    <a:pt x="3522" y="5576"/>
                  </a:cubicBezTo>
                  <a:cubicBezTo>
                    <a:pt x="2909" y="5576"/>
                    <a:pt x="2293" y="5344"/>
                    <a:pt x="1820" y="4880"/>
                  </a:cubicBezTo>
                  <a:cubicBezTo>
                    <a:pt x="893" y="3953"/>
                    <a:pt x="893" y="2436"/>
                    <a:pt x="1820" y="1508"/>
                  </a:cubicBezTo>
                  <a:cubicBezTo>
                    <a:pt x="2293" y="1035"/>
                    <a:pt x="2909" y="799"/>
                    <a:pt x="3522" y="799"/>
                  </a:cubicBezTo>
                  <a:close/>
                  <a:moveTo>
                    <a:pt x="3515" y="0"/>
                  </a:moveTo>
                  <a:cubicBezTo>
                    <a:pt x="2695" y="0"/>
                    <a:pt x="1874" y="313"/>
                    <a:pt x="1249" y="937"/>
                  </a:cubicBezTo>
                  <a:cubicBezTo>
                    <a:pt x="0" y="2168"/>
                    <a:pt x="0" y="4202"/>
                    <a:pt x="1249" y="5451"/>
                  </a:cubicBezTo>
                  <a:cubicBezTo>
                    <a:pt x="1874" y="6076"/>
                    <a:pt x="2695" y="6388"/>
                    <a:pt x="3515" y="6388"/>
                  </a:cubicBezTo>
                  <a:cubicBezTo>
                    <a:pt x="4336" y="6388"/>
                    <a:pt x="5157" y="6076"/>
                    <a:pt x="5781" y="5451"/>
                  </a:cubicBezTo>
                  <a:cubicBezTo>
                    <a:pt x="7030" y="4202"/>
                    <a:pt x="7030" y="2168"/>
                    <a:pt x="5781" y="937"/>
                  </a:cubicBezTo>
                  <a:cubicBezTo>
                    <a:pt x="5157" y="313"/>
                    <a:pt x="4336" y="0"/>
                    <a:pt x="35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48"/>
            <p:cNvSpPr/>
            <p:nvPr/>
          </p:nvSpPr>
          <p:spPr>
            <a:xfrm>
              <a:off x="1851551" y="2858457"/>
              <a:ext cx="117988" cy="215003"/>
            </a:xfrm>
            <a:custGeom>
              <a:avLst/>
              <a:gdLst/>
              <a:ahLst/>
              <a:cxnLst/>
              <a:rect l="l" t="t" r="r" b="b"/>
              <a:pathLst>
                <a:path w="3516" h="6407" extrusionOk="0">
                  <a:moveTo>
                    <a:pt x="0" y="1"/>
                  </a:moveTo>
                  <a:lnTo>
                    <a:pt x="0" y="803"/>
                  </a:lnTo>
                  <a:cubicBezTo>
                    <a:pt x="607" y="803"/>
                    <a:pt x="1232" y="1053"/>
                    <a:pt x="1695" y="1517"/>
                  </a:cubicBezTo>
                  <a:cubicBezTo>
                    <a:pt x="2623" y="2445"/>
                    <a:pt x="2623" y="3962"/>
                    <a:pt x="1695" y="4889"/>
                  </a:cubicBezTo>
                  <a:cubicBezTo>
                    <a:pt x="1232" y="5353"/>
                    <a:pt x="607" y="5585"/>
                    <a:pt x="0" y="5585"/>
                  </a:cubicBezTo>
                  <a:lnTo>
                    <a:pt x="0" y="6406"/>
                  </a:lnTo>
                  <a:cubicBezTo>
                    <a:pt x="821" y="6406"/>
                    <a:pt x="1642" y="6085"/>
                    <a:pt x="2266" y="5460"/>
                  </a:cubicBezTo>
                  <a:cubicBezTo>
                    <a:pt x="3515" y="4211"/>
                    <a:pt x="3515" y="2177"/>
                    <a:pt x="2266" y="946"/>
                  </a:cubicBezTo>
                  <a:cubicBezTo>
                    <a:pt x="1642" y="322"/>
                    <a:pt x="821"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48"/>
            <p:cNvSpPr/>
            <p:nvPr/>
          </p:nvSpPr>
          <p:spPr>
            <a:xfrm>
              <a:off x="1851551" y="2913558"/>
              <a:ext cx="26376" cy="23356"/>
            </a:xfrm>
            <a:custGeom>
              <a:avLst/>
              <a:gdLst/>
              <a:ahLst/>
              <a:cxnLst/>
              <a:rect l="l" t="t" r="r" b="b"/>
              <a:pathLst>
                <a:path w="786" h="696" extrusionOk="0">
                  <a:moveTo>
                    <a:pt x="0" y="0"/>
                  </a:moveTo>
                  <a:lnTo>
                    <a:pt x="0" y="696"/>
                  </a:lnTo>
                  <a:lnTo>
                    <a:pt x="785" y="696"/>
                  </a:lnTo>
                  <a:lnTo>
                    <a:pt x="785" y="0"/>
                  </a:lnTo>
                  <a:lnTo>
                    <a:pt x="500" y="0"/>
                  </a:lnTo>
                  <a:lnTo>
                    <a:pt x="500" y="303"/>
                  </a:lnTo>
                  <a:lnTo>
                    <a:pt x="232" y="303"/>
                  </a:lnTo>
                  <a:lnTo>
                    <a:pt x="23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5"/>
        <p:cNvGrpSpPr/>
        <p:nvPr/>
      </p:nvGrpSpPr>
      <p:grpSpPr>
        <a:xfrm>
          <a:off x="0" y="0"/>
          <a:ext cx="0" cy="0"/>
          <a:chOff x="0" y="0"/>
          <a:chExt cx="0" cy="0"/>
        </a:xfrm>
      </p:grpSpPr>
      <p:sp>
        <p:nvSpPr>
          <p:cNvPr id="1766" name="Google Shape;1766;p43"/>
          <p:cNvSpPr txBox="1">
            <a:spLocks noGrp="1"/>
          </p:cNvSpPr>
          <p:nvPr>
            <p:ph type="title"/>
          </p:nvPr>
        </p:nvSpPr>
        <p:spPr>
          <a:xfrm>
            <a:off x="3128775" y="1520700"/>
            <a:ext cx="3433200" cy="194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b="1" dirty="0"/>
              <a:t>Access</a:t>
            </a:r>
            <a:endParaRPr dirty="0">
              <a:solidFill>
                <a:schemeClr val="accent1"/>
              </a:solidFill>
            </a:endParaRPr>
          </a:p>
        </p:txBody>
      </p:sp>
      <p:sp>
        <p:nvSpPr>
          <p:cNvPr id="1767" name="Google Shape;1767;p43"/>
          <p:cNvSpPr txBox="1">
            <a:spLocks noGrp="1"/>
          </p:cNvSpPr>
          <p:nvPr>
            <p:ph type="title" idx="2"/>
          </p:nvPr>
        </p:nvSpPr>
        <p:spPr>
          <a:xfrm>
            <a:off x="1709476" y="1429151"/>
            <a:ext cx="1190700" cy="956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1768" name="Google Shape;1768;p43"/>
          <p:cNvSpPr txBox="1">
            <a:spLocks noGrp="1"/>
          </p:cNvSpPr>
          <p:nvPr>
            <p:ph type="subTitle" idx="1"/>
          </p:nvPr>
        </p:nvSpPr>
        <p:spPr>
          <a:xfrm>
            <a:off x="3133500" y="3642599"/>
            <a:ext cx="3433200" cy="80180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ONEAL Curriculum Content</a:t>
            </a:r>
          </a:p>
        </p:txBody>
      </p:sp>
      <p:cxnSp>
        <p:nvCxnSpPr>
          <p:cNvPr id="1769" name="Google Shape;1769;p43"/>
          <p:cNvCxnSpPr/>
          <p:nvPr/>
        </p:nvCxnSpPr>
        <p:spPr>
          <a:xfrm>
            <a:off x="3133500" y="3463200"/>
            <a:ext cx="3417900" cy="0"/>
          </a:xfrm>
          <a:prstGeom prst="straightConnector1">
            <a:avLst/>
          </a:prstGeom>
          <a:noFill/>
          <a:ln w="19050" cap="flat" cmpd="sng">
            <a:solidFill>
              <a:schemeClr val="dk1"/>
            </a:solidFill>
            <a:prstDash val="solid"/>
            <a:round/>
            <a:headEnd type="none" w="med" len="med"/>
            <a:tailEnd type="none" w="med" len="med"/>
          </a:ln>
        </p:spPr>
      </p:cxnSp>
      <p:grpSp>
        <p:nvGrpSpPr>
          <p:cNvPr id="1770" name="Google Shape;1770;p43"/>
          <p:cNvGrpSpPr/>
          <p:nvPr/>
        </p:nvGrpSpPr>
        <p:grpSpPr>
          <a:xfrm>
            <a:off x="718346" y="668519"/>
            <a:ext cx="991122" cy="760626"/>
            <a:chOff x="7924116" y="3460814"/>
            <a:chExt cx="291044" cy="223359"/>
          </a:xfrm>
        </p:grpSpPr>
        <p:sp>
          <p:nvSpPr>
            <p:cNvPr id="1771" name="Google Shape;1771;p43"/>
            <p:cNvSpPr/>
            <p:nvPr/>
          </p:nvSpPr>
          <p:spPr>
            <a:xfrm>
              <a:off x="8115729" y="3479371"/>
              <a:ext cx="40739" cy="36544"/>
            </a:xfrm>
            <a:custGeom>
              <a:avLst/>
              <a:gdLst/>
              <a:ahLst/>
              <a:cxnLst/>
              <a:rect l="l" t="t" r="r" b="b"/>
              <a:pathLst>
                <a:path w="1214" h="1089" extrusionOk="0">
                  <a:moveTo>
                    <a:pt x="0" y="0"/>
                  </a:moveTo>
                  <a:lnTo>
                    <a:pt x="0" y="1089"/>
                  </a:lnTo>
                  <a:lnTo>
                    <a:pt x="1213" y="1089"/>
                  </a:lnTo>
                  <a:lnTo>
                    <a:pt x="12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43"/>
            <p:cNvSpPr/>
            <p:nvPr/>
          </p:nvSpPr>
          <p:spPr>
            <a:xfrm>
              <a:off x="8100763" y="3460814"/>
              <a:ext cx="70672" cy="24564"/>
            </a:xfrm>
            <a:custGeom>
              <a:avLst/>
              <a:gdLst/>
              <a:ahLst/>
              <a:cxnLst/>
              <a:rect l="l" t="t" r="r" b="b"/>
              <a:pathLst>
                <a:path w="2106" h="732" extrusionOk="0">
                  <a:moveTo>
                    <a:pt x="0" y="0"/>
                  </a:moveTo>
                  <a:lnTo>
                    <a:pt x="0" y="732"/>
                  </a:lnTo>
                  <a:lnTo>
                    <a:pt x="2106" y="732"/>
                  </a:lnTo>
                  <a:lnTo>
                    <a:pt x="21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43"/>
            <p:cNvSpPr/>
            <p:nvPr/>
          </p:nvSpPr>
          <p:spPr>
            <a:xfrm>
              <a:off x="7982808" y="3479371"/>
              <a:ext cx="41343" cy="36544"/>
            </a:xfrm>
            <a:custGeom>
              <a:avLst/>
              <a:gdLst/>
              <a:ahLst/>
              <a:cxnLst/>
              <a:rect l="l" t="t" r="r" b="b"/>
              <a:pathLst>
                <a:path w="1232" h="1089" extrusionOk="0">
                  <a:moveTo>
                    <a:pt x="0" y="0"/>
                  </a:moveTo>
                  <a:lnTo>
                    <a:pt x="0" y="1089"/>
                  </a:lnTo>
                  <a:lnTo>
                    <a:pt x="1231" y="1089"/>
                  </a:lnTo>
                  <a:lnTo>
                    <a:pt x="12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43"/>
            <p:cNvSpPr/>
            <p:nvPr/>
          </p:nvSpPr>
          <p:spPr>
            <a:xfrm>
              <a:off x="7924116" y="3511083"/>
              <a:ext cx="291044" cy="173090"/>
            </a:xfrm>
            <a:custGeom>
              <a:avLst/>
              <a:gdLst/>
              <a:ahLst/>
              <a:cxnLst/>
              <a:rect l="l" t="t" r="r" b="b"/>
              <a:pathLst>
                <a:path w="8673" h="5158" extrusionOk="0">
                  <a:moveTo>
                    <a:pt x="1" y="1"/>
                  </a:moveTo>
                  <a:lnTo>
                    <a:pt x="1" y="5158"/>
                  </a:lnTo>
                  <a:lnTo>
                    <a:pt x="8672" y="5158"/>
                  </a:lnTo>
                  <a:lnTo>
                    <a:pt x="86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43"/>
            <p:cNvSpPr/>
            <p:nvPr/>
          </p:nvSpPr>
          <p:spPr>
            <a:xfrm>
              <a:off x="8069621" y="3511083"/>
              <a:ext cx="145539" cy="173090"/>
            </a:xfrm>
            <a:custGeom>
              <a:avLst/>
              <a:gdLst/>
              <a:ahLst/>
              <a:cxnLst/>
              <a:rect l="l" t="t" r="r" b="b"/>
              <a:pathLst>
                <a:path w="4337" h="5158" extrusionOk="0">
                  <a:moveTo>
                    <a:pt x="0" y="1"/>
                  </a:moveTo>
                  <a:lnTo>
                    <a:pt x="0" y="5158"/>
                  </a:lnTo>
                  <a:lnTo>
                    <a:pt x="4336" y="5158"/>
                  </a:lnTo>
                  <a:lnTo>
                    <a:pt x="43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43"/>
            <p:cNvSpPr/>
            <p:nvPr/>
          </p:nvSpPr>
          <p:spPr>
            <a:xfrm>
              <a:off x="8082172" y="3542828"/>
              <a:ext cx="109028" cy="108995"/>
            </a:xfrm>
            <a:custGeom>
              <a:avLst/>
              <a:gdLst/>
              <a:ahLst/>
              <a:cxnLst/>
              <a:rect l="l" t="t" r="r" b="b"/>
              <a:pathLst>
                <a:path w="3249" h="3248" extrusionOk="0">
                  <a:moveTo>
                    <a:pt x="1625" y="1"/>
                  </a:moveTo>
                  <a:cubicBezTo>
                    <a:pt x="715" y="1"/>
                    <a:pt x="1" y="732"/>
                    <a:pt x="1" y="1624"/>
                  </a:cubicBezTo>
                  <a:cubicBezTo>
                    <a:pt x="1" y="2516"/>
                    <a:pt x="715" y="3248"/>
                    <a:pt x="1625" y="3248"/>
                  </a:cubicBezTo>
                  <a:cubicBezTo>
                    <a:pt x="2517" y="3248"/>
                    <a:pt x="3248" y="2516"/>
                    <a:pt x="3248" y="1624"/>
                  </a:cubicBezTo>
                  <a:cubicBezTo>
                    <a:pt x="3248" y="732"/>
                    <a:pt x="2517" y="1"/>
                    <a:pt x="16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43"/>
            <p:cNvSpPr/>
            <p:nvPr/>
          </p:nvSpPr>
          <p:spPr>
            <a:xfrm>
              <a:off x="7948680" y="3542828"/>
              <a:ext cx="108995" cy="108995"/>
            </a:xfrm>
            <a:custGeom>
              <a:avLst/>
              <a:gdLst/>
              <a:ahLst/>
              <a:cxnLst/>
              <a:rect l="l" t="t" r="r" b="b"/>
              <a:pathLst>
                <a:path w="3248" h="3248" extrusionOk="0">
                  <a:moveTo>
                    <a:pt x="1624" y="1"/>
                  </a:moveTo>
                  <a:cubicBezTo>
                    <a:pt x="732" y="1"/>
                    <a:pt x="0" y="732"/>
                    <a:pt x="0" y="1624"/>
                  </a:cubicBezTo>
                  <a:cubicBezTo>
                    <a:pt x="0" y="2516"/>
                    <a:pt x="732" y="3248"/>
                    <a:pt x="1624" y="3248"/>
                  </a:cubicBezTo>
                  <a:cubicBezTo>
                    <a:pt x="2516" y="3248"/>
                    <a:pt x="3247" y="2516"/>
                    <a:pt x="3247" y="1624"/>
                  </a:cubicBezTo>
                  <a:cubicBezTo>
                    <a:pt x="3247" y="1196"/>
                    <a:pt x="3069" y="786"/>
                    <a:pt x="2766" y="482"/>
                  </a:cubicBezTo>
                  <a:cubicBezTo>
                    <a:pt x="2462" y="179"/>
                    <a:pt x="2052" y="1"/>
                    <a:pt x="16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43"/>
            <p:cNvSpPr/>
            <p:nvPr/>
          </p:nvSpPr>
          <p:spPr>
            <a:xfrm>
              <a:off x="7968412" y="3460814"/>
              <a:ext cx="70706" cy="24564"/>
            </a:xfrm>
            <a:custGeom>
              <a:avLst/>
              <a:gdLst/>
              <a:ahLst/>
              <a:cxnLst/>
              <a:rect l="l" t="t" r="r" b="b"/>
              <a:pathLst>
                <a:path w="2107" h="732" extrusionOk="0">
                  <a:moveTo>
                    <a:pt x="1" y="0"/>
                  </a:moveTo>
                  <a:lnTo>
                    <a:pt x="1" y="732"/>
                  </a:lnTo>
                  <a:lnTo>
                    <a:pt x="2106" y="732"/>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43"/>
            <p:cNvSpPr/>
            <p:nvPr/>
          </p:nvSpPr>
          <p:spPr>
            <a:xfrm>
              <a:off x="7992372" y="3566184"/>
              <a:ext cx="41343" cy="41947"/>
            </a:xfrm>
            <a:custGeom>
              <a:avLst/>
              <a:gdLst/>
              <a:ahLst/>
              <a:cxnLst/>
              <a:rect l="l" t="t" r="r" b="b"/>
              <a:pathLst>
                <a:path w="1232" h="1250" extrusionOk="0">
                  <a:moveTo>
                    <a:pt x="1" y="1"/>
                  </a:moveTo>
                  <a:lnTo>
                    <a:pt x="1" y="1249"/>
                  </a:lnTo>
                  <a:lnTo>
                    <a:pt x="1232" y="1249"/>
                  </a:lnTo>
                  <a:lnTo>
                    <a:pt x="1232" y="625"/>
                  </a:lnTo>
                  <a:lnTo>
                    <a:pt x="643" y="625"/>
                  </a:lnTo>
                  <a:lnTo>
                    <a:pt x="6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3"/>
            <p:cNvSpPr/>
            <p:nvPr/>
          </p:nvSpPr>
          <p:spPr>
            <a:xfrm>
              <a:off x="8104353" y="3566184"/>
              <a:ext cx="41947" cy="41947"/>
            </a:xfrm>
            <a:custGeom>
              <a:avLst/>
              <a:gdLst/>
              <a:ahLst/>
              <a:cxnLst/>
              <a:rect l="l" t="t" r="r" b="b"/>
              <a:pathLst>
                <a:path w="1250" h="1250" extrusionOk="0">
                  <a:moveTo>
                    <a:pt x="642" y="1"/>
                  </a:moveTo>
                  <a:lnTo>
                    <a:pt x="642" y="625"/>
                  </a:lnTo>
                  <a:lnTo>
                    <a:pt x="0" y="625"/>
                  </a:lnTo>
                  <a:lnTo>
                    <a:pt x="0" y="1249"/>
                  </a:lnTo>
                  <a:lnTo>
                    <a:pt x="1249" y="1249"/>
                  </a:lnTo>
                  <a:lnTo>
                    <a:pt x="124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989983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46"/>
        <p:cNvGrpSpPr/>
        <p:nvPr/>
      </p:nvGrpSpPr>
      <p:grpSpPr>
        <a:xfrm>
          <a:off x="0" y="0"/>
          <a:ext cx="0" cy="0"/>
          <a:chOff x="0" y="0"/>
          <a:chExt cx="0" cy="0"/>
        </a:xfrm>
      </p:grpSpPr>
      <p:sp>
        <p:nvSpPr>
          <p:cNvPr id="2047" name="Google Shape;2047;p51"/>
          <p:cNvSpPr txBox="1">
            <a:spLocks noGrp="1"/>
          </p:cNvSpPr>
          <p:nvPr>
            <p:ph type="subTitle" idx="2"/>
          </p:nvPr>
        </p:nvSpPr>
        <p:spPr>
          <a:xfrm>
            <a:off x="3578947" y="2345575"/>
            <a:ext cx="2288347"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Over 5 hours of recorded videos with accessible alt.</a:t>
            </a:r>
            <a:endParaRPr dirty="0"/>
          </a:p>
        </p:txBody>
      </p:sp>
      <p:sp>
        <p:nvSpPr>
          <p:cNvPr id="2048" name="Google Shape;2048;p51"/>
          <p:cNvSpPr txBox="1">
            <a:spLocks noGrp="1"/>
          </p:cNvSpPr>
          <p:nvPr>
            <p:ph type="subTitle" idx="5"/>
          </p:nvPr>
        </p:nvSpPr>
        <p:spPr>
          <a:xfrm>
            <a:off x="6056727" y="23455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Using best pedagogical practice</a:t>
            </a:r>
            <a:endParaRPr dirty="0"/>
          </a:p>
        </p:txBody>
      </p:sp>
      <p:sp>
        <p:nvSpPr>
          <p:cNvPr id="2049" name="Google Shape;2049;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Curriculum Content</a:t>
            </a:r>
            <a:endParaRPr dirty="0"/>
          </a:p>
        </p:txBody>
      </p:sp>
      <p:sp>
        <p:nvSpPr>
          <p:cNvPr id="2050" name="Google Shape;2050;p51"/>
          <p:cNvSpPr txBox="1">
            <a:spLocks noGrp="1"/>
          </p:cNvSpPr>
          <p:nvPr>
            <p:ph type="subTitle" idx="1"/>
          </p:nvPr>
        </p:nvSpPr>
        <p:spPr>
          <a:xfrm>
            <a:off x="1101175" y="23455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Carefully constructed to maximize learning</a:t>
            </a:r>
          </a:p>
        </p:txBody>
      </p:sp>
      <p:sp>
        <p:nvSpPr>
          <p:cNvPr id="2051" name="Google Shape;2051;p51"/>
          <p:cNvSpPr txBox="1">
            <a:spLocks noGrp="1"/>
          </p:cNvSpPr>
          <p:nvPr>
            <p:ph type="subTitle" idx="3"/>
          </p:nvPr>
        </p:nvSpPr>
        <p:spPr>
          <a:xfrm>
            <a:off x="1101175"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Best way to improve is to practice!</a:t>
            </a:r>
            <a:endParaRPr dirty="0"/>
          </a:p>
        </p:txBody>
      </p:sp>
      <p:sp>
        <p:nvSpPr>
          <p:cNvPr id="2052" name="Google Shape;2052;p51"/>
          <p:cNvSpPr txBox="1">
            <a:spLocks noGrp="1"/>
          </p:cNvSpPr>
          <p:nvPr>
            <p:ph type="subTitle" idx="4"/>
          </p:nvPr>
        </p:nvSpPr>
        <p:spPr>
          <a:xfrm>
            <a:off x="3578948"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All lessons are available for individual download or in workbook.</a:t>
            </a:r>
            <a:endParaRPr dirty="0"/>
          </a:p>
        </p:txBody>
      </p:sp>
      <p:sp>
        <p:nvSpPr>
          <p:cNvPr id="2053" name="Google Shape;2053;p51"/>
          <p:cNvSpPr txBox="1">
            <a:spLocks noGrp="1"/>
          </p:cNvSpPr>
          <p:nvPr>
            <p:ph type="subTitle" idx="6"/>
          </p:nvPr>
        </p:nvSpPr>
        <p:spPr>
          <a:xfrm>
            <a:off x="6056727"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To support classes and larger group learning</a:t>
            </a:r>
            <a:endParaRPr dirty="0"/>
          </a:p>
        </p:txBody>
      </p:sp>
      <p:sp>
        <p:nvSpPr>
          <p:cNvPr id="2054" name="Google Shape;2054;p51"/>
          <p:cNvSpPr txBox="1">
            <a:spLocks noGrp="1"/>
          </p:cNvSpPr>
          <p:nvPr>
            <p:ph type="subTitle" idx="7"/>
          </p:nvPr>
        </p:nvSpPr>
        <p:spPr>
          <a:xfrm>
            <a:off x="1101174" y="1984447"/>
            <a:ext cx="217542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Lesson Plans</a:t>
            </a:r>
            <a:endParaRPr sz="1800" dirty="0"/>
          </a:p>
        </p:txBody>
      </p:sp>
      <p:sp>
        <p:nvSpPr>
          <p:cNvPr id="2055" name="Google Shape;2055;p51"/>
          <p:cNvSpPr txBox="1">
            <a:spLocks noGrp="1"/>
          </p:cNvSpPr>
          <p:nvPr>
            <p:ph type="subTitle" idx="8"/>
          </p:nvPr>
        </p:nvSpPr>
        <p:spPr>
          <a:xfrm>
            <a:off x="3578946" y="1984447"/>
            <a:ext cx="209650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Recorded</a:t>
            </a:r>
            <a:r>
              <a:rPr lang="en" sz="1600" dirty="0"/>
              <a:t> Lectures</a:t>
            </a:r>
            <a:endParaRPr sz="1600" dirty="0"/>
          </a:p>
        </p:txBody>
      </p:sp>
      <p:sp>
        <p:nvSpPr>
          <p:cNvPr id="2056" name="Google Shape;2056;p51"/>
          <p:cNvSpPr txBox="1">
            <a:spLocks noGrp="1"/>
          </p:cNvSpPr>
          <p:nvPr>
            <p:ph type="subTitle" idx="9"/>
          </p:nvPr>
        </p:nvSpPr>
        <p:spPr>
          <a:xfrm>
            <a:off x="1101175"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Case Studies</a:t>
            </a:r>
            <a:endParaRPr sz="1800" dirty="0"/>
          </a:p>
        </p:txBody>
      </p:sp>
      <p:sp>
        <p:nvSpPr>
          <p:cNvPr id="2057" name="Google Shape;2057;p51"/>
          <p:cNvSpPr txBox="1">
            <a:spLocks noGrp="1"/>
          </p:cNvSpPr>
          <p:nvPr>
            <p:ph type="subTitle" idx="13"/>
          </p:nvPr>
        </p:nvSpPr>
        <p:spPr>
          <a:xfrm>
            <a:off x="3578947"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Workbook</a:t>
            </a:r>
            <a:endParaRPr sz="1800" dirty="0"/>
          </a:p>
        </p:txBody>
      </p:sp>
      <p:sp>
        <p:nvSpPr>
          <p:cNvPr id="2058" name="Google Shape;2058;p51"/>
          <p:cNvSpPr txBox="1">
            <a:spLocks noGrp="1"/>
          </p:cNvSpPr>
          <p:nvPr>
            <p:ph type="subTitle" idx="14"/>
          </p:nvPr>
        </p:nvSpPr>
        <p:spPr>
          <a:xfrm>
            <a:off x="6056724" y="1984447"/>
            <a:ext cx="236727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Hands-on Exercises</a:t>
            </a:r>
            <a:endParaRPr sz="1800" dirty="0"/>
          </a:p>
        </p:txBody>
      </p:sp>
      <p:sp>
        <p:nvSpPr>
          <p:cNvPr id="2059" name="Google Shape;2059;p51"/>
          <p:cNvSpPr txBox="1">
            <a:spLocks noGrp="1"/>
          </p:cNvSpPr>
          <p:nvPr>
            <p:ph type="subTitle" idx="15"/>
          </p:nvPr>
        </p:nvSpPr>
        <p:spPr>
          <a:xfrm>
            <a:off x="6056725"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Group Activities</a:t>
            </a:r>
            <a:endParaRPr sz="1800" dirty="0"/>
          </a:p>
        </p:txBody>
      </p:sp>
      <p:grpSp>
        <p:nvGrpSpPr>
          <p:cNvPr id="2060" name="Google Shape;2060;p51"/>
          <p:cNvGrpSpPr/>
          <p:nvPr/>
        </p:nvGrpSpPr>
        <p:grpSpPr>
          <a:xfrm>
            <a:off x="1101460" y="2976480"/>
            <a:ext cx="640079" cy="640099"/>
            <a:chOff x="6316477" y="2810570"/>
            <a:chExt cx="397589" cy="396985"/>
          </a:xfrm>
        </p:grpSpPr>
        <p:sp>
          <p:nvSpPr>
            <p:cNvPr id="2061" name="Google Shape;2061;p51"/>
            <p:cNvSpPr/>
            <p:nvPr/>
          </p:nvSpPr>
          <p:spPr>
            <a:xfrm>
              <a:off x="6316477" y="2810570"/>
              <a:ext cx="397589" cy="396985"/>
            </a:xfrm>
            <a:custGeom>
              <a:avLst/>
              <a:gdLst/>
              <a:ahLst/>
              <a:cxnLst/>
              <a:rect l="l" t="t" r="r" b="b"/>
              <a:pathLst>
                <a:path w="11848" h="11830" extrusionOk="0">
                  <a:moveTo>
                    <a:pt x="5924" y="0"/>
                  </a:moveTo>
                  <a:cubicBezTo>
                    <a:pt x="2659" y="0"/>
                    <a:pt x="0" y="2641"/>
                    <a:pt x="0" y="5906"/>
                  </a:cubicBezTo>
                  <a:cubicBezTo>
                    <a:pt x="0" y="9171"/>
                    <a:pt x="2659" y="11830"/>
                    <a:pt x="5924" y="11830"/>
                  </a:cubicBezTo>
                  <a:cubicBezTo>
                    <a:pt x="9189" y="11830"/>
                    <a:pt x="11848" y="9171"/>
                    <a:pt x="11848" y="5906"/>
                  </a:cubicBezTo>
                  <a:cubicBezTo>
                    <a:pt x="11848" y="2641"/>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51"/>
            <p:cNvSpPr/>
            <p:nvPr/>
          </p:nvSpPr>
          <p:spPr>
            <a:xfrm>
              <a:off x="6468559" y="2962653"/>
              <a:ext cx="93424" cy="92820"/>
            </a:xfrm>
            <a:custGeom>
              <a:avLst/>
              <a:gdLst/>
              <a:ahLst/>
              <a:cxnLst/>
              <a:rect l="l" t="t" r="r" b="b"/>
              <a:pathLst>
                <a:path w="2784" h="2766" extrusionOk="0">
                  <a:moveTo>
                    <a:pt x="1392" y="0"/>
                  </a:moveTo>
                  <a:cubicBezTo>
                    <a:pt x="625" y="0"/>
                    <a:pt x="0" y="625"/>
                    <a:pt x="0" y="1374"/>
                  </a:cubicBezTo>
                  <a:cubicBezTo>
                    <a:pt x="0" y="2141"/>
                    <a:pt x="625" y="2766"/>
                    <a:pt x="1392" y="2766"/>
                  </a:cubicBezTo>
                  <a:cubicBezTo>
                    <a:pt x="2159" y="2766"/>
                    <a:pt x="2783" y="2141"/>
                    <a:pt x="2783" y="1374"/>
                  </a:cubicBezTo>
                  <a:cubicBezTo>
                    <a:pt x="2783" y="625"/>
                    <a:pt x="2159" y="0"/>
                    <a:pt x="13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51"/>
            <p:cNvSpPr/>
            <p:nvPr/>
          </p:nvSpPr>
          <p:spPr>
            <a:xfrm>
              <a:off x="6515238" y="2962653"/>
              <a:ext cx="46746" cy="92820"/>
            </a:xfrm>
            <a:custGeom>
              <a:avLst/>
              <a:gdLst/>
              <a:ahLst/>
              <a:cxnLst/>
              <a:rect l="l" t="t" r="r" b="b"/>
              <a:pathLst>
                <a:path w="1393" h="2766" extrusionOk="0">
                  <a:moveTo>
                    <a:pt x="1" y="0"/>
                  </a:moveTo>
                  <a:lnTo>
                    <a:pt x="1" y="2766"/>
                  </a:lnTo>
                  <a:cubicBezTo>
                    <a:pt x="768" y="2766"/>
                    <a:pt x="1392" y="2141"/>
                    <a:pt x="1392" y="1374"/>
                  </a:cubicBezTo>
                  <a:cubicBezTo>
                    <a:pt x="1392" y="625"/>
                    <a:pt x="768"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51"/>
            <p:cNvSpPr/>
            <p:nvPr/>
          </p:nvSpPr>
          <p:spPr>
            <a:xfrm>
              <a:off x="6360773" y="2854866"/>
              <a:ext cx="308997" cy="308393"/>
            </a:xfrm>
            <a:custGeom>
              <a:avLst/>
              <a:gdLst/>
              <a:ahLst/>
              <a:cxnLst/>
              <a:rect l="l" t="t" r="r" b="b"/>
              <a:pathLst>
                <a:path w="9208" h="9190" extrusionOk="0">
                  <a:moveTo>
                    <a:pt x="4604" y="2088"/>
                  </a:moveTo>
                  <a:cubicBezTo>
                    <a:pt x="5978" y="2088"/>
                    <a:pt x="7102" y="3212"/>
                    <a:pt x="7102" y="4586"/>
                  </a:cubicBezTo>
                  <a:cubicBezTo>
                    <a:pt x="7102" y="5978"/>
                    <a:pt x="5978" y="7102"/>
                    <a:pt x="4604" y="7102"/>
                  </a:cubicBezTo>
                  <a:cubicBezTo>
                    <a:pt x="3230" y="7102"/>
                    <a:pt x="2106" y="5978"/>
                    <a:pt x="2106" y="4586"/>
                  </a:cubicBezTo>
                  <a:cubicBezTo>
                    <a:pt x="2106" y="3212"/>
                    <a:pt x="3230" y="2088"/>
                    <a:pt x="4604" y="2088"/>
                  </a:cubicBezTo>
                  <a:close/>
                  <a:moveTo>
                    <a:pt x="3908" y="0"/>
                  </a:moveTo>
                  <a:lnTo>
                    <a:pt x="3908" y="1267"/>
                  </a:lnTo>
                  <a:cubicBezTo>
                    <a:pt x="2588" y="1535"/>
                    <a:pt x="1553" y="2588"/>
                    <a:pt x="1267" y="3890"/>
                  </a:cubicBezTo>
                  <a:lnTo>
                    <a:pt x="0" y="3890"/>
                  </a:lnTo>
                  <a:lnTo>
                    <a:pt x="0" y="5282"/>
                  </a:lnTo>
                  <a:lnTo>
                    <a:pt x="1285" y="5282"/>
                  </a:lnTo>
                  <a:cubicBezTo>
                    <a:pt x="1553" y="6602"/>
                    <a:pt x="2588" y="7655"/>
                    <a:pt x="3908" y="7923"/>
                  </a:cubicBezTo>
                  <a:lnTo>
                    <a:pt x="3908" y="9189"/>
                  </a:lnTo>
                  <a:lnTo>
                    <a:pt x="5300" y="9189"/>
                  </a:lnTo>
                  <a:lnTo>
                    <a:pt x="5300" y="7923"/>
                  </a:lnTo>
                  <a:cubicBezTo>
                    <a:pt x="6620" y="7637"/>
                    <a:pt x="7655" y="6602"/>
                    <a:pt x="7940" y="5282"/>
                  </a:cubicBezTo>
                  <a:lnTo>
                    <a:pt x="9207" y="5282"/>
                  </a:lnTo>
                  <a:lnTo>
                    <a:pt x="9207" y="3890"/>
                  </a:lnTo>
                  <a:lnTo>
                    <a:pt x="7940" y="3890"/>
                  </a:lnTo>
                  <a:cubicBezTo>
                    <a:pt x="7655" y="2588"/>
                    <a:pt x="6620" y="1535"/>
                    <a:pt x="5300" y="1267"/>
                  </a:cubicBezTo>
                  <a:lnTo>
                    <a:pt x="53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51"/>
            <p:cNvSpPr/>
            <p:nvPr/>
          </p:nvSpPr>
          <p:spPr>
            <a:xfrm>
              <a:off x="6515238" y="2854866"/>
              <a:ext cx="154532" cy="308393"/>
            </a:xfrm>
            <a:custGeom>
              <a:avLst/>
              <a:gdLst/>
              <a:ahLst/>
              <a:cxnLst/>
              <a:rect l="l" t="t" r="r" b="b"/>
              <a:pathLst>
                <a:path w="4605" h="9190" extrusionOk="0">
                  <a:moveTo>
                    <a:pt x="1" y="0"/>
                  </a:moveTo>
                  <a:lnTo>
                    <a:pt x="1" y="2088"/>
                  </a:lnTo>
                  <a:cubicBezTo>
                    <a:pt x="1375" y="2088"/>
                    <a:pt x="2499" y="3212"/>
                    <a:pt x="2499" y="4586"/>
                  </a:cubicBezTo>
                  <a:cubicBezTo>
                    <a:pt x="2499" y="5978"/>
                    <a:pt x="1375" y="7084"/>
                    <a:pt x="1" y="7084"/>
                  </a:cubicBezTo>
                  <a:lnTo>
                    <a:pt x="1" y="9189"/>
                  </a:lnTo>
                  <a:lnTo>
                    <a:pt x="697" y="9189"/>
                  </a:lnTo>
                  <a:lnTo>
                    <a:pt x="697" y="7923"/>
                  </a:lnTo>
                  <a:cubicBezTo>
                    <a:pt x="2017" y="7637"/>
                    <a:pt x="3052" y="6602"/>
                    <a:pt x="3337" y="5282"/>
                  </a:cubicBezTo>
                  <a:lnTo>
                    <a:pt x="4604" y="5282"/>
                  </a:lnTo>
                  <a:lnTo>
                    <a:pt x="4604" y="3890"/>
                  </a:lnTo>
                  <a:lnTo>
                    <a:pt x="3337" y="3890"/>
                  </a:lnTo>
                  <a:cubicBezTo>
                    <a:pt x="3052" y="2588"/>
                    <a:pt x="2017" y="1535"/>
                    <a:pt x="697" y="1267"/>
                  </a:cubicBezTo>
                  <a:lnTo>
                    <a:pt x="69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6" name="Google Shape;2066;p51"/>
          <p:cNvGrpSpPr/>
          <p:nvPr/>
        </p:nvGrpSpPr>
        <p:grpSpPr>
          <a:xfrm>
            <a:off x="1101440" y="1135463"/>
            <a:ext cx="640099" cy="640099"/>
            <a:chOff x="5539285" y="2810570"/>
            <a:chExt cx="396985" cy="396985"/>
          </a:xfrm>
        </p:grpSpPr>
        <p:sp>
          <p:nvSpPr>
            <p:cNvPr id="2067" name="Google Shape;2067;p51"/>
            <p:cNvSpPr/>
            <p:nvPr/>
          </p:nvSpPr>
          <p:spPr>
            <a:xfrm>
              <a:off x="5539285" y="2810570"/>
              <a:ext cx="396985" cy="396985"/>
            </a:xfrm>
            <a:custGeom>
              <a:avLst/>
              <a:gdLst/>
              <a:ahLst/>
              <a:cxnLst/>
              <a:rect l="l" t="t" r="r" b="b"/>
              <a:pathLst>
                <a:path w="11830" h="11830" extrusionOk="0">
                  <a:moveTo>
                    <a:pt x="5906" y="0"/>
                  </a:moveTo>
                  <a:cubicBezTo>
                    <a:pt x="2641" y="0"/>
                    <a:pt x="0" y="2641"/>
                    <a:pt x="0" y="5906"/>
                  </a:cubicBezTo>
                  <a:cubicBezTo>
                    <a:pt x="0" y="9171"/>
                    <a:pt x="2641" y="11830"/>
                    <a:pt x="5906" y="11830"/>
                  </a:cubicBezTo>
                  <a:cubicBezTo>
                    <a:pt x="9171" y="11830"/>
                    <a:pt x="11830" y="9171"/>
                    <a:pt x="11830" y="5906"/>
                  </a:cubicBezTo>
                  <a:cubicBezTo>
                    <a:pt x="11830" y="2641"/>
                    <a:pt x="9171"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51"/>
            <p:cNvSpPr/>
            <p:nvPr/>
          </p:nvSpPr>
          <p:spPr>
            <a:xfrm>
              <a:off x="5597340" y="2875806"/>
              <a:ext cx="280876" cy="266480"/>
            </a:xfrm>
            <a:custGeom>
              <a:avLst/>
              <a:gdLst/>
              <a:ahLst/>
              <a:cxnLst/>
              <a:rect l="l" t="t" r="r" b="b"/>
              <a:pathLst>
                <a:path w="8370" h="7941" extrusionOk="0">
                  <a:moveTo>
                    <a:pt x="4176" y="1"/>
                  </a:moveTo>
                  <a:cubicBezTo>
                    <a:pt x="1874" y="1"/>
                    <a:pt x="1" y="1767"/>
                    <a:pt x="1" y="3962"/>
                  </a:cubicBezTo>
                  <a:cubicBezTo>
                    <a:pt x="1" y="5050"/>
                    <a:pt x="447" y="6050"/>
                    <a:pt x="1196" y="6763"/>
                  </a:cubicBezTo>
                  <a:lnTo>
                    <a:pt x="679" y="7709"/>
                  </a:lnTo>
                  <a:cubicBezTo>
                    <a:pt x="679" y="7709"/>
                    <a:pt x="1013" y="7786"/>
                    <a:pt x="1449" y="7786"/>
                  </a:cubicBezTo>
                  <a:cubicBezTo>
                    <a:pt x="1768" y="7786"/>
                    <a:pt x="2142" y="7745"/>
                    <a:pt x="2481" y="7602"/>
                  </a:cubicBezTo>
                  <a:cubicBezTo>
                    <a:pt x="2999" y="7816"/>
                    <a:pt x="3570" y="7941"/>
                    <a:pt x="4176" y="7941"/>
                  </a:cubicBezTo>
                  <a:cubicBezTo>
                    <a:pt x="6496" y="7941"/>
                    <a:pt x="8369" y="6157"/>
                    <a:pt x="8369" y="3962"/>
                  </a:cubicBezTo>
                  <a:cubicBezTo>
                    <a:pt x="8369" y="1767"/>
                    <a:pt x="6496" y="1"/>
                    <a:pt x="41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51"/>
            <p:cNvSpPr/>
            <p:nvPr/>
          </p:nvSpPr>
          <p:spPr>
            <a:xfrm>
              <a:off x="5735664" y="2875806"/>
              <a:ext cx="141948" cy="266480"/>
            </a:xfrm>
            <a:custGeom>
              <a:avLst/>
              <a:gdLst/>
              <a:ahLst/>
              <a:cxnLst/>
              <a:rect l="l" t="t" r="r" b="b"/>
              <a:pathLst>
                <a:path w="4230" h="7941" extrusionOk="0">
                  <a:moveTo>
                    <a:pt x="1" y="1"/>
                  </a:moveTo>
                  <a:lnTo>
                    <a:pt x="54" y="7941"/>
                  </a:lnTo>
                  <a:cubicBezTo>
                    <a:pt x="2356" y="7941"/>
                    <a:pt x="4229" y="6157"/>
                    <a:pt x="4229" y="3962"/>
                  </a:cubicBezTo>
                  <a:cubicBezTo>
                    <a:pt x="4229" y="1767"/>
                    <a:pt x="2356" y="1"/>
                    <a:pt x="5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51"/>
            <p:cNvSpPr/>
            <p:nvPr/>
          </p:nvSpPr>
          <p:spPr>
            <a:xfrm>
              <a:off x="5712912" y="2898558"/>
              <a:ext cx="46142" cy="50336"/>
            </a:xfrm>
            <a:custGeom>
              <a:avLst/>
              <a:gdLst/>
              <a:ahLst/>
              <a:cxnLst/>
              <a:rect l="l" t="t" r="r" b="b"/>
              <a:pathLst>
                <a:path w="1375" h="1500" extrusionOk="0">
                  <a:moveTo>
                    <a:pt x="482" y="1"/>
                  </a:moveTo>
                  <a:lnTo>
                    <a:pt x="482" y="465"/>
                  </a:lnTo>
                  <a:lnTo>
                    <a:pt x="1" y="465"/>
                  </a:lnTo>
                  <a:lnTo>
                    <a:pt x="18" y="911"/>
                  </a:lnTo>
                  <a:lnTo>
                    <a:pt x="482" y="911"/>
                  </a:lnTo>
                  <a:lnTo>
                    <a:pt x="482" y="1500"/>
                  </a:lnTo>
                  <a:lnTo>
                    <a:pt x="893" y="1500"/>
                  </a:lnTo>
                  <a:lnTo>
                    <a:pt x="893" y="893"/>
                  </a:lnTo>
                  <a:lnTo>
                    <a:pt x="1375" y="875"/>
                  </a:lnTo>
                  <a:lnTo>
                    <a:pt x="1375" y="465"/>
                  </a:lnTo>
                  <a:lnTo>
                    <a:pt x="893" y="465"/>
                  </a:lnTo>
                  <a:lnTo>
                    <a:pt x="8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51"/>
            <p:cNvSpPr/>
            <p:nvPr/>
          </p:nvSpPr>
          <p:spPr>
            <a:xfrm>
              <a:off x="5736268" y="2899162"/>
              <a:ext cx="22786" cy="49732"/>
            </a:xfrm>
            <a:custGeom>
              <a:avLst/>
              <a:gdLst/>
              <a:ahLst/>
              <a:cxnLst/>
              <a:rect l="l" t="t" r="r" b="b"/>
              <a:pathLst>
                <a:path w="679" h="1482" extrusionOk="0">
                  <a:moveTo>
                    <a:pt x="0" y="1"/>
                  </a:moveTo>
                  <a:lnTo>
                    <a:pt x="18" y="1482"/>
                  </a:lnTo>
                  <a:lnTo>
                    <a:pt x="215" y="1482"/>
                  </a:lnTo>
                  <a:lnTo>
                    <a:pt x="197" y="875"/>
                  </a:lnTo>
                  <a:lnTo>
                    <a:pt x="679" y="875"/>
                  </a:lnTo>
                  <a:lnTo>
                    <a:pt x="679" y="465"/>
                  </a:lnTo>
                  <a:lnTo>
                    <a:pt x="215" y="483"/>
                  </a:lnTo>
                  <a:lnTo>
                    <a:pt x="19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51"/>
            <p:cNvSpPr/>
            <p:nvPr/>
          </p:nvSpPr>
          <p:spPr>
            <a:xfrm>
              <a:off x="5700932" y="2977015"/>
              <a:ext cx="71880" cy="90437"/>
            </a:xfrm>
            <a:custGeom>
              <a:avLst/>
              <a:gdLst/>
              <a:ahLst/>
              <a:cxnLst/>
              <a:rect l="l" t="t" r="r" b="b"/>
              <a:pathLst>
                <a:path w="2142" h="2695" extrusionOk="0">
                  <a:moveTo>
                    <a:pt x="483" y="0"/>
                  </a:moveTo>
                  <a:lnTo>
                    <a:pt x="483" y="625"/>
                  </a:lnTo>
                  <a:cubicBezTo>
                    <a:pt x="483" y="1410"/>
                    <a:pt x="322" y="1517"/>
                    <a:pt x="161" y="1981"/>
                  </a:cubicBezTo>
                  <a:cubicBezTo>
                    <a:pt x="54" y="2266"/>
                    <a:pt x="1" y="2588"/>
                    <a:pt x="19" y="2695"/>
                  </a:cubicBezTo>
                  <a:lnTo>
                    <a:pt x="2142" y="2695"/>
                  </a:lnTo>
                  <a:cubicBezTo>
                    <a:pt x="2142" y="2570"/>
                    <a:pt x="2088" y="2249"/>
                    <a:pt x="1981" y="1963"/>
                  </a:cubicBezTo>
                  <a:cubicBezTo>
                    <a:pt x="1821" y="1517"/>
                    <a:pt x="1660" y="1392"/>
                    <a:pt x="1642" y="625"/>
                  </a:cubicBezTo>
                  <a:lnTo>
                    <a:pt x="16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51"/>
            <p:cNvSpPr/>
            <p:nvPr/>
          </p:nvSpPr>
          <p:spPr>
            <a:xfrm>
              <a:off x="5736872" y="2977015"/>
              <a:ext cx="35940" cy="89833"/>
            </a:xfrm>
            <a:custGeom>
              <a:avLst/>
              <a:gdLst/>
              <a:ahLst/>
              <a:cxnLst/>
              <a:rect l="l" t="t" r="r" b="b"/>
              <a:pathLst>
                <a:path w="1071" h="2677" extrusionOk="0">
                  <a:moveTo>
                    <a:pt x="0" y="0"/>
                  </a:moveTo>
                  <a:lnTo>
                    <a:pt x="18" y="2677"/>
                  </a:lnTo>
                  <a:lnTo>
                    <a:pt x="1071" y="2677"/>
                  </a:lnTo>
                  <a:cubicBezTo>
                    <a:pt x="1071" y="2552"/>
                    <a:pt x="1017" y="2249"/>
                    <a:pt x="910" y="1945"/>
                  </a:cubicBezTo>
                  <a:cubicBezTo>
                    <a:pt x="750" y="1499"/>
                    <a:pt x="589" y="1392"/>
                    <a:pt x="589" y="607"/>
                  </a:cubicBezTo>
                  <a:lnTo>
                    <a:pt x="5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51"/>
            <p:cNvSpPr/>
            <p:nvPr/>
          </p:nvSpPr>
          <p:spPr>
            <a:xfrm>
              <a:off x="5708717" y="2943491"/>
              <a:ext cx="55739" cy="35940"/>
            </a:xfrm>
            <a:custGeom>
              <a:avLst/>
              <a:gdLst/>
              <a:ahLst/>
              <a:cxnLst/>
              <a:rect l="l" t="t" r="r" b="b"/>
              <a:pathLst>
                <a:path w="1661" h="1071" extrusionOk="0">
                  <a:moveTo>
                    <a:pt x="1" y="0"/>
                  </a:moveTo>
                  <a:lnTo>
                    <a:pt x="286" y="1053"/>
                  </a:lnTo>
                  <a:lnTo>
                    <a:pt x="839" y="1071"/>
                  </a:lnTo>
                  <a:lnTo>
                    <a:pt x="1392" y="1071"/>
                  </a:lnTo>
                  <a:lnTo>
                    <a:pt x="16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51"/>
            <p:cNvSpPr/>
            <p:nvPr/>
          </p:nvSpPr>
          <p:spPr>
            <a:xfrm>
              <a:off x="5736268" y="2942887"/>
              <a:ext cx="28759" cy="35940"/>
            </a:xfrm>
            <a:custGeom>
              <a:avLst/>
              <a:gdLst/>
              <a:ahLst/>
              <a:cxnLst/>
              <a:rect l="l" t="t" r="r" b="b"/>
              <a:pathLst>
                <a:path w="857" h="1071" extrusionOk="0">
                  <a:moveTo>
                    <a:pt x="857" y="0"/>
                  </a:moveTo>
                  <a:lnTo>
                    <a:pt x="0" y="18"/>
                  </a:lnTo>
                  <a:lnTo>
                    <a:pt x="18" y="1071"/>
                  </a:lnTo>
                  <a:lnTo>
                    <a:pt x="571" y="1071"/>
                  </a:lnTo>
                  <a:lnTo>
                    <a:pt x="8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51"/>
            <p:cNvSpPr/>
            <p:nvPr/>
          </p:nvSpPr>
          <p:spPr>
            <a:xfrm>
              <a:off x="5707542" y="2966243"/>
              <a:ext cx="58088" cy="23960"/>
            </a:xfrm>
            <a:custGeom>
              <a:avLst/>
              <a:gdLst/>
              <a:ahLst/>
              <a:cxnLst/>
              <a:rect l="l" t="t" r="r" b="b"/>
              <a:pathLst>
                <a:path w="1731" h="714" extrusionOk="0">
                  <a:moveTo>
                    <a:pt x="1731" y="0"/>
                  </a:moveTo>
                  <a:lnTo>
                    <a:pt x="0" y="18"/>
                  </a:lnTo>
                  <a:lnTo>
                    <a:pt x="0" y="714"/>
                  </a:lnTo>
                  <a:lnTo>
                    <a:pt x="1731" y="714"/>
                  </a:lnTo>
                  <a:lnTo>
                    <a:pt x="17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51"/>
            <p:cNvSpPr/>
            <p:nvPr/>
          </p:nvSpPr>
          <p:spPr>
            <a:xfrm>
              <a:off x="5736268" y="2966243"/>
              <a:ext cx="29363" cy="23960"/>
            </a:xfrm>
            <a:custGeom>
              <a:avLst/>
              <a:gdLst/>
              <a:ahLst/>
              <a:cxnLst/>
              <a:rect l="l" t="t" r="r" b="b"/>
              <a:pathLst>
                <a:path w="875" h="714" extrusionOk="0">
                  <a:moveTo>
                    <a:pt x="875" y="0"/>
                  </a:moveTo>
                  <a:lnTo>
                    <a:pt x="0" y="18"/>
                  </a:lnTo>
                  <a:lnTo>
                    <a:pt x="18" y="714"/>
                  </a:lnTo>
                  <a:lnTo>
                    <a:pt x="875" y="714"/>
                  </a:lnTo>
                  <a:lnTo>
                    <a:pt x="8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51"/>
            <p:cNvSpPr/>
            <p:nvPr/>
          </p:nvSpPr>
          <p:spPr>
            <a:xfrm>
              <a:off x="5689556" y="3060238"/>
              <a:ext cx="95236" cy="25168"/>
            </a:xfrm>
            <a:custGeom>
              <a:avLst/>
              <a:gdLst/>
              <a:ahLst/>
              <a:cxnLst/>
              <a:rect l="l" t="t" r="r" b="b"/>
              <a:pathLst>
                <a:path w="2838" h="750" extrusionOk="0">
                  <a:moveTo>
                    <a:pt x="2820" y="0"/>
                  </a:moveTo>
                  <a:lnTo>
                    <a:pt x="1" y="18"/>
                  </a:lnTo>
                  <a:lnTo>
                    <a:pt x="1" y="750"/>
                  </a:lnTo>
                  <a:lnTo>
                    <a:pt x="2838" y="714"/>
                  </a:lnTo>
                  <a:lnTo>
                    <a:pt x="28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51"/>
            <p:cNvSpPr/>
            <p:nvPr/>
          </p:nvSpPr>
          <p:spPr>
            <a:xfrm>
              <a:off x="5737476" y="3060842"/>
              <a:ext cx="47316" cy="23994"/>
            </a:xfrm>
            <a:custGeom>
              <a:avLst/>
              <a:gdLst/>
              <a:ahLst/>
              <a:cxnLst/>
              <a:rect l="l" t="t" r="r" b="b"/>
              <a:pathLst>
                <a:path w="1410" h="715" extrusionOk="0">
                  <a:moveTo>
                    <a:pt x="0" y="0"/>
                  </a:moveTo>
                  <a:lnTo>
                    <a:pt x="0" y="714"/>
                  </a:lnTo>
                  <a:lnTo>
                    <a:pt x="1410" y="696"/>
                  </a:lnTo>
                  <a:lnTo>
                    <a:pt x="13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51"/>
            <p:cNvSpPr/>
            <p:nvPr/>
          </p:nvSpPr>
          <p:spPr>
            <a:xfrm>
              <a:off x="5682374" y="3083594"/>
              <a:ext cx="110807" cy="23994"/>
            </a:xfrm>
            <a:custGeom>
              <a:avLst/>
              <a:gdLst/>
              <a:ahLst/>
              <a:cxnLst/>
              <a:rect l="l" t="t" r="r" b="b"/>
              <a:pathLst>
                <a:path w="3302" h="715" extrusionOk="0">
                  <a:moveTo>
                    <a:pt x="3284" y="0"/>
                  </a:moveTo>
                  <a:lnTo>
                    <a:pt x="1" y="18"/>
                  </a:lnTo>
                  <a:lnTo>
                    <a:pt x="1" y="714"/>
                  </a:lnTo>
                  <a:lnTo>
                    <a:pt x="3302" y="696"/>
                  </a:lnTo>
                  <a:lnTo>
                    <a:pt x="32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51"/>
            <p:cNvSpPr/>
            <p:nvPr/>
          </p:nvSpPr>
          <p:spPr>
            <a:xfrm>
              <a:off x="5737476" y="3082990"/>
              <a:ext cx="55705" cy="23390"/>
            </a:xfrm>
            <a:custGeom>
              <a:avLst/>
              <a:gdLst/>
              <a:ahLst/>
              <a:cxnLst/>
              <a:rect l="l" t="t" r="r" b="b"/>
              <a:pathLst>
                <a:path w="1660" h="697" extrusionOk="0">
                  <a:moveTo>
                    <a:pt x="1642" y="1"/>
                  </a:moveTo>
                  <a:lnTo>
                    <a:pt x="0" y="18"/>
                  </a:lnTo>
                  <a:lnTo>
                    <a:pt x="0" y="696"/>
                  </a:lnTo>
                  <a:lnTo>
                    <a:pt x="1660" y="679"/>
                  </a:lnTo>
                  <a:lnTo>
                    <a:pt x="164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2" name="Google Shape;2082;p51"/>
          <p:cNvGrpSpPr/>
          <p:nvPr/>
        </p:nvGrpSpPr>
        <p:grpSpPr>
          <a:xfrm>
            <a:off x="3578943" y="2976487"/>
            <a:ext cx="640074" cy="640099"/>
            <a:chOff x="4762093" y="3952398"/>
            <a:chExt cx="397019" cy="396985"/>
          </a:xfrm>
        </p:grpSpPr>
        <p:sp>
          <p:nvSpPr>
            <p:cNvPr id="2083" name="Google Shape;2083;p51"/>
            <p:cNvSpPr/>
            <p:nvPr/>
          </p:nvSpPr>
          <p:spPr>
            <a:xfrm>
              <a:off x="4762093" y="3952398"/>
              <a:ext cx="397019" cy="396985"/>
            </a:xfrm>
            <a:custGeom>
              <a:avLst/>
              <a:gdLst/>
              <a:ahLst/>
              <a:cxnLst/>
              <a:rect l="l" t="t" r="r" b="b"/>
              <a:pathLst>
                <a:path w="11831" h="11830" extrusionOk="0">
                  <a:moveTo>
                    <a:pt x="5924" y="0"/>
                  </a:moveTo>
                  <a:cubicBezTo>
                    <a:pt x="2659" y="0"/>
                    <a:pt x="0" y="2659"/>
                    <a:pt x="0" y="5924"/>
                  </a:cubicBezTo>
                  <a:cubicBezTo>
                    <a:pt x="0" y="9189"/>
                    <a:pt x="2659" y="11830"/>
                    <a:pt x="5924" y="11830"/>
                  </a:cubicBezTo>
                  <a:cubicBezTo>
                    <a:pt x="9189" y="11830"/>
                    <a:pt x="11830" y="9189"/>
                    <a:pt x="11830" y="5924"/>
                  </a:cubicBezTo>
                  <a:cubicBezTo>
                    <a:pt x="11830" y="2659"/>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51"/>
            <p:cNvSpPr/>
            <p:nvPr/>
          </p:nvSpPr>
          <p:spPr>
            <a:xfrm>
              <a:off x="4830953" y="4017063"/>
              <a:ext cx="259299" cy="259265"/>
            </a:xfrm>
            <a:custGeom>
              <a:avLst/>
              <a:gdLst/>
              <a:ahLst/>
              <a:cxnLst/>
              <a:rect l="l" t="t" r="r" b="b"/>
              <a:pathLst>
                <a:path w="7727" h="7726" extrusionOk="0">
                  <a:moveTo>
                    <a:pt x="3872" y="0"/>
                  </a:moveTo>
                  <a:cubicBezTo>
                    <a:pt x="3051" y="0"/>
                    <a:pt x="2302" y="250"/>
                    <a:pt x="1678" y="696"/>
                  </a:cubicBezTo>
                  <a:cubicBezTo>
                    <a:pt x="1321" y="928"/>
                    <a:pt x="1374" y="1499"/>
                    <a:pt x="1124" y="1856"/>
                  </a:cubicBezTo>
                  <a:cubicBezTo>
                    <a:pt x="875" y="2195"/>
                    <a:pt x="304" y="2320"/>
                    <a:pt x="179" y="2730"/>
                  </a:cubicBezTo>
                  <a:cubicBezTo>
                    <a:pt x="72" y="3087"/>
                    <a:pt x="0" y="3479"/>
                    <a:pt x="0" y="3872"/>
                  </a:cubicBezTo>
                  <a:cubicBezTo>
                    <a:pt x="0" y="4032"/>
                    <a:pt x="18" y="4211"/>
                    <a:pt x="36" y="4371"/>
                  </a:cubicBezTo>
                  <a:cubicBezTo>
                    <a:pt x="72" y="4639"/>
                    <a:pt x="446" y="4764"/>
                    <a:pt x="536" y="5014"/>
                  </a:cubicBezTo>
                  <a:cubicBezTo>
                    <a:pt x="589" y="5192"/>
                    <a:pt x="357" y="5478"/>
                    <a:pt x="429" y="5638"/>
                  </a:cubicBezTo>
                  <a:cubicBezTo>
                    <a:pt x="1089" y="6869"/>
                    <a:pt x="2373" y="7726"/>
                    <a:pt x="3872" y="7726"/>
                  </a:cubicBezTo>
                  <a:cubicBezTo>
                    <a:pt x="4961" y="7726"/>
                    <a:pt x="5942" y="7280"/>
                    <a:pt x="6638" y="6548"/>
                  </a:cubicBezTo>
                  <a:cubicBezTo>
                    <a:pt x="6870" y="6298"/>
                    <a:pt x="6745" y="5942"/>
                    <a:pt x="6923" y="5638"/>
                  </a:cubicBezTo>
                  <a:cubicBezTo>
                    <a:pt x="7120" y="5264"/>
                    <a:pt x="7601" y="4942"/>
                    <a:pt x="7673" y="4514"/>
                  </a:cubicBezTo>
                  <a:cubicBezTo>
                    <a:pt x="7708" y="4300"/>
                    <a:pt x="7726" y="4086"/>
                    <a:pt x="7726" y="3872"/>
                  </a:cubicBezTo>
                  <a:cubicBezTo>
                    <a:pt x="7726" y="3604"/>
                    <a:pt x="7708" y="3354"/>
                    <a:pt x="7655" y="3105"/>
                  </a:cubicBezTo>
                  <a:cubicBezTo>
                    <a:pt x="7601" y="2855"/>
                    <a:pt x="7245" y="2712"/>
                    <a:pt x="7137" y="2480"/>
                  </a:cubicBezTo>
                  <a:cubicBezTo>
                    <a:pt x="7066" y="2302"/>
                    <a:pt x="7262" y="2016"/>
                    <a:pt x="7155" y="1856"/>
                  </a:cubicBezTo>
                  <a:cubicBezTo>
                    <a:pt x="6477" y="749"/>
                    <a:pt x="5264" y="0"/>
                    <a:pt x="38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51"/>
            <p:cNvSpPr/>
            <p:nvPr/>
          </p:nvSpPr>
          <p:spPr>
            <a:xfrm>
              <a:off x="4960284" y="4017063"/>
              <a:ext cx="129968" cy="259265"/>
            </a:xfrm>
            <a:custGeom>
              <a:avLst/>
              <a:gdLst/>
              <a:ahLst/>
              <a:cxnLst/>
              <a:rect l="l" t="t" r="r" b="b"/>
              <a:pathLst>
                <a:path w="3873" h="7726" extrusionOk="0">
                  <a:moveTo>
                    <a:pt x="0" y="0"/>
                  </a:moveTo>
                  <a:lnTo>
                    <a:pt x="0" y="7726"/>
                  </a:lnTo>
                  <a:cubicBezTo>
                    <a:pt x="1089" y="7726"/>
                    <a:pt x="2070" y="7280"/>
                    <a:pt x="2784" y="6548"/>
                  </a:cubicBezTo>
                  <a:cubicBezTo>
                    <a:pt x="3016" y="6298"/>
                    <a:pt x="2891" y="5942"/>
                    <a:pt x="3052" y="5638"/>
                  </a:cubicBezTo>
                  <a:cubicBezTo>
                    <a:pt x="3266" y="5264"/>
                    <a:pt x="3747" y="4942"/>
                    <a:pt x="3819" y="4514"/>
                  </a:cubicBezTo>
                  <a:cubicBezTo>
                    <a:pt x="3854" y="4300"/>
                    <a:pt x="3872" y="4086"/>
                    <a:pt x="3872" y="3872"/>
                  </a:cubicBezTo>
                  <a:cubicBezTo>
                    <a:pt x="3872" y="3604"/>
                    <a:pt x="3837" y="3354"/>
                    <a:pt x="3801" y="3105"/>
                  </a:cubicBezTo>
                  <a:cubicBezTo>
                    <a:pt x="3747" y="2855"/>
                    <a:pt x="3373" y="2712"/>
                    <a:pt x="3283" y="2480"/>
                  </a:cubicBezTo>
                  <a:cubicBezTo>
                    <a:pt x="3212" y="2302"/>
                    <a:pt x="3408" y="2016"/>
                    <a:pt x="3301" y="1856"/>
                  </a:cubicBezTo>
                  <a:cubicBezTo>
                    <a:pt x="2623" y="749"/>
                    <a:pt x="1392"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51"/>
            <p:cNvSpPr/>
            <p:nvPr/>
          </p:nvSpPr>
          <p:spPr>
            <a:xfrm>
              <a:off x="4836927" y="4040385"/>
              <a:ext cx="117384" cy="68290"/>
            </a:xfrm>
            <a:custGeom>
              <a:avLst/>
              <a:gdLst/>
              <a:ahLst/>
              <a:cxnLst/>
              <a:rect l="l" t="t" r="r" b="b"/>
              <a:pathLst>
                <a:path w="3498" h="2035" extrusionOk="0">
                  <a:moveTo>
                    <a:pt x="1482" y="1"/>
                  </a:moveTo>
                  <a:cubicBezTo>
                    <a:pt x="786" y="500"/>
                    <a:pt x="251" y="1214"/>
                    <a:pt x="1" y="2035"/>
                  </a:cubicBezTo>
                  <a:lnTo>
                    <a:pt x="3070" y="2035"/>
                  </a:lnTo>
                  <a:cubicBezTo>
                    <a:pt x="3373" y="2035"/>
                    <a:pt x="3498" y="1785"/>
                    <a:pt x="3498" y="1464"/>
                  </a:cubicBezTo>
                  <a:cubicBezTo>
                    <a:pt x="3498" y="1321"/>
                    <a:pt x="3444" y="1161"/>
                    <a:pt x="3337" y="1071"/>
                  </a:cubicBezTo>
                  <a:cubicBezTo>
                    <a:pt x="3230" y="964"/>
                    <a:pt x="3088" y="893"/>
                    <a:pt x="2927" y="893"/>
                  </a:cubicBezTo>
                  <a:lnTo>
                    <a:pt x="2338" y="893"/>
                  </a:lnTo>
                  <a:cubicBezTo>
                    <a:pt x="2392" y="804"/>
                    <a:pt x="2427" y="697"/>
                    <a:pt x="2427" y="572"/>
                  </a:cubicBezTo>
                  <a:cubicBezTo>
                    <a:pt x="2427" y="411"/>
                    <a:pt x="2374" y="269"/>
                    <a:pt x="2267" y="179"/>
                  </a:cubicBezTo>
                  <a:cubicBezTo>
                    <a:pt x="2160" y="72"/>
                    <a:pt x="2017" y="1"/>
                    <a:pt x="18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51"/>
            <p:cNvSpPr/>
            <p:nvPr/>
          </p:nvSpPr>
          <p:spPr>
            <a:xfrm>
              <a:off x="4987231" y="4168542"/>
              <a:ext cx="101209" cy="68290"/>
            </a:xfrm>
            <a:custGeom>
              <a:avLst/>
              <a:gdLst/>
              <a:ahLst/>
              <a:cxnLst/>
              <a:rect l="l" t="t" r="r" b="b"/>
              <a:pathLst>
                <a:path w="3016" h="2035" extrusionOk="0">
                  <a:moveTo>
                    <a:pt x="1428" y="0"/>
                  </a:moveTo>
                  <a:cubicBezTo>
                    <a:pt x="1267" y="0"/>
                    <a:pt x="1124" y="72"/>
                    <a:pt x="1017" y="179"/>
                  </a:cubicBezTo>
                  <a:cubicBezTo>
                    <a:pt x="910" y="268"/>
                    <a:pt x="857" y="411"/>
                    <a:pt x="857" y="571"/>
                  </a:cubicBezTo>
                  <a:cubicBezTo>
                    <a:pt x="857" y="696"/>
                    <a:pt x="892" y="803"/>
                    <a:pt x="946" y="892"/>
                  </a:cubicBezTo>
                  <a:lnTo>
                    <a:pt x="571" y="892"/>
                  </a:lnTo>
                  <a:cubicBezTo>
                    <a:pt x="411" y="892"/>
                    <a:pt x="268" y="964"/>
                    <a:pt x="161" y="1071"/>
                  </a:cubicBezTo>
                  <a:cubicBezTo>
                    <a:pt x="54" y="1178"/>
                    <a:pt x="0" y="1321"/>
                    <a:pt x="0" y="1481"/>
                  </a:cubicBezTo>
                  <a:cubicBezTo>
                    <a:pt x="0" y="1802"/>
                    <a:pt x="268" y="2034"/>
                    <a:pt x="589" y="2034"/>
                  </a:cubicBezTo>
                  <a:lnTo>
                    <a:pt x="1981" y="2034"/>
                  </a:lnTo>
                  <a:cubicBezTo>
                    <a:pt x="2516" y="1499"/>
                    <a:pt x="2891" y="785"/>
                    <a:pt x="30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51"/>
            <p:cNvSpPr/>
            <p:nvPr/>
          </p:nvSpPr>
          <p:spPr>
            <a:xfrm>
              <a:off x="5020151" y="4078708"/>
              <a:ext cx="67685" cy="42551"/>
            </a:xfrm>
            <a:custGeom>
              <a:avLst/>
              <a:gdLst/>
              <a:ahLst/>
              <a:cxnLst/>
              <a:rect l="l" t="t" r="r" b="b"/>
              <a:pathLst>
                <a:path w="2017" h="1268" extrusionOk="0">
                  <a:moveTo>
                    <a:pt x="643" y="1"/>
                  </a:moveTo>
                  <a:cubicBezTo>
                    <a:pt x="465" y="1"/>
                    <a:pt x="304" y="72"/>
                    <a:pt x="197" y="197"/>
                  </a:cubicBezTo>
                  <a:cubicBezTo>
                    <a:pt x="72" y="304"/>
                    <a:pt x="1" y="465"/>
                    <a:pt x="1" y="643"/>
                  </a:cubicBezTo>
                  <a:cubicBezTo>
                    <a:pt x="19" y="982"/>
                    <a:pt x="304" y="1268"/>
                    <a:pt x="661" y="1268"/>
                  </a:cubicBezTo>
                  <a:lnTo>
                    <a:pt x="2017" y="1268"/>
                  </a:lnTo>
                  <a:cubicBezTo>
                    <a:pt x="1928" y="804"/>
                    <a:pt x="1749" y="393"/>
                    <a:pt x="15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51"/>
            <p:cNvSpPr/>
            <p:nvPr/>
          </p:nvSpPr>
          <p:spPr>
            <a:xfrm>
              <a:off x="4832161" y="4164347"/>
              <a:ext cx="82048" cy="41947"/>
            </a:xfrm>
            <a:custGeom>
              <a:avLst/>
              <a:gdLst/>
              <a:ahLst/>
              <a:cxnLst/>
              <a:rect l="l" t="t" r="r" b="b"/>
              <a:pathLst>
                <a:path w="2445" h="1250" extrusionOk="0">
                  <a:moveTo>
                    <a:pt x="0" y="0"/>
                  </a:moveTo>
                  <a:cubicBezTo>
                    <a:pt x="71" y="446"/>
                    <a:pt x="196" y="857"/>
                    <a:pt x="410" y="1249"/>
                  </a:cubicBezTo>
                  <a:lnTo>
                    <a:pt x="1820" y="1249"/>
                  </a:lnTo>
                  <a:cubicBezTo>
                    <a:pt x="1981" y="1249"/>
                    <a:pt x="2141" y="1178"/>
                    <a:pt x="2248" y="1071"/>
                  </a:cubicBezTo>
                  <a:cubicBezTo>
                    <a:pt x="2373" y="946"/>
                    <a:pt x="2445" y="785"/>
                    <a:pt x="2445" y="625"/>
                  </a:cubicBezTo>
                  <a:cubicBezTo>
                    <a:pt x="2445" y="268"/>
                    <a:pt x="2159" y="0"/>
                    <a:pt x="18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51"/>
            <p:cNvSpPr/>
            <p:nvPr/>
          </p:nvSpPr>
          <p:spPr>
            <a:xfrm>
              <a:off x="4915988" y="4146394"/>
              <a:ext cx="90437" cy="95203"/>
            </a:xfrm>
            <a:custGeom>
              <a:avLst/>
              <a:gdLst/>
              <a:ahLst/>
              <a:cxnLst/>
              <a:rect l="l" t="t" r="r" b="b"/>
              <a:pathLst>
                <a:path w="2695" h="2837" extrusionOk="0">
                  <a:moveTo>
                    <a:pt x="625" y="0"/>
                  </a:moveTo>
                  <a:lnTo>
                    <a:pt x="625" y="660"/>
                  </a:lnTo>
                  <a:cubicBezTo>
                    <a:pt x="625" y="1213"/>
                    <a:pt x="0" y="2534"/>
                    <a:pt x="0" y="2837"/>
                  </a:cubicBezTo>
                  <a:lnTo>
                    <a:pt x="2694" y="2837"/>
                  </a:lnTo>
                  <a:cubicBezTo>
                    <a:pt x="2694" y="2534"/>
                    <a:pt x="2052" y="1213"/>
                    <a:pt x="2052" y="660"/>
                  </a:cubicBezTo>
                  <a:lnTo>
                    <a:pt x="205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51"/>
            <p:cNvSpPr/>
            <p:nvPr/>
          </p:nvSpPr>
          <p:spPr>
            <a:xfrm>
              <a:off x="4960284" y="4146394"/>
              <a:ext cx="44329" cy="95203"/>
            </a:xfrm>
            <a:custGeom>
              <a:avLst/>
              <a:gdLst/>
              <a:ahLst/>
              <a:cxnLst/>
              <a:rect l="l" t="t" r="r" b="b"/>
              <a:pathLst>
                <a:path w="1321" h="2837" extrusionOk="0">
                  <a:moveTo>
                    <a:pt x="0" y="0"/>
                  </a:moveTo>
                  <a:lnTo>
                    <a:pt x="0" y="2837"/>
                  </a:lnTo>
                  <a:lnTo>
                    <a:pt x="1321" y="2837"/>
                  </a:lnTo>
                  <a:cubicBezTo>
                    <a:pt x="1321" y="2534"/>
                    <a:pt x="696" y="1213"/>
                    <a:pt x="696" y="660"/>
                  </a:cubicBezTo>
                  <a:lnTo>
                    <a:pt x="6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51"/>
            <p:cNvSpPr/>
            <p:nvPr/>
          </p:nvSpPr>
          <p:spPr>
            <a:xfrm>
              <a:off x="4901592" y="4228408"/>
              <a:ext cx="118592" cy="29967"/>
            </a:xfrm>
            <a:custGeom>
              <a:avLst/>
              <a:gdLst/>
              <a:ahLst/>
              <a:cxnLst/>
              <a:rect l="l" t="t" r="r" b="b"/>
              <a:pathLst>
                <a:path w="3534" h="893" extrusionOk="0">
                  <a:moveTo>
                    <a:pt x="1" y="0"/>
                  </a:moveTo>
                  <a:lnTo>
                    <a:pt x="1" y="893"/>
                  </a:lnTo>
                  <a:lnTo>
                    <a:pt x="3534" y="893"/>
                  </a:lnTo>
                  <a:lnTo>
                    <a:pt x="3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51"/>
            <p:cNvSpPr/>
            <p:nvPr/>
          </p:nvSpPr>
          <p:spPr>
            <a:xfrm>
              <a:off x="4960284" y="4228408"/>
              <a:ext cx="59296" cy="29967"/>
            </a:xfrm>
            <a:custGeom>
              <a:avLst/>
              <a:gdLst/>
              <a:ahLst/>
              <a:cxnLst/>
              <a:rect l="l" t="t" r="r" b="b"/>
              <a:pathLst>
                <a:path w="1767" h="893" extrusionOk="0">
                  <a:moveTo>
                    <a:pt x="0" y="0"/>
                  </a:moveTo>
                  <a:lnTo>
                    <a:pt x="0" y="893"/>
                  </a:lnTo>
                  <a:lnTo>
                    <a:pt x="1767" y="893"/>
                  </a:lnTo>
                  <a:lnTo>
                    <a:pt x="17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51"/>
            <p:cNvSpPr/>
            <p:nvPr/>
          </p:nvSpPr>
          <p:spPr>
            <a:xfrm>
              <a:off x="4891424" y="4257737"/>
              <a:ext cx="138358" cy="26980"/>
            </a:xfrm>
            <a:custGeom>
              <a:avLst/>
              <a:gdLst/>
              <a:ahLst/>
              <a:cxnLst/>
              <a:rect l="l" t="t" r="r" b="b"/>
              <a:pathLst>
                <a:path w="4123" h="804" extrusionOk="0">
                  <a:moveTo>
                    <a:pt x="1" y="1"/>
                  </a:moveTo>
                  <a:lnTo>
                    <a:pt x="1" y="804"/>
                  </a:lnTo>
                  <a:lnTo>
                    <a:pt x="4122" y="804"/>
                  </a:lnTo>
                  <a:lnTo>
                    <a:pt x="412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51"/>
            <p:cNvSpPr/>
            <p:nvPr/>
          </p:nvSpPr>
          <p:spPr>
            <a:xfrm>
              <a:off x="4960284" y="4257737"/>
              <a:ext cx="69498" cy="26980"/>
            </a:xfrm>
            <a:custGeom>
              <a:avLst/>
              <a:gdLst/>
              <a:ahLst/>
              <a:cxnLst/>
              <a:rect l="l" t="t" r="r" b="b"/>
              <a:pathLst>
                <a:path w="2071" h="804" extrusionOk="0">
                  <a:moveTo>
                    <a:pt x="0" y="1"/>
                  </a:moveTo>
                  <a:lnTo>
                    <a:pt x="0" y="804"/>
                  </a:lnTo>
                  <a:lnTo>
                    <a:pt x="2070" y="804"/>
                  </a:lnTo>
                  <a:lnTo>
                    <a:pt x="207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51"/>
            <p:cNvSpPr/>
            <p:nvPr/>
          </p:nvSpPr>
          <p:spPr>
            <a:xfrm>
              <a:off x="4921961" y="4131997"/>
              <a:ext cx="77887" cy="31175"/>
            </a:xfrm>
            <a:custGeom>
              <a:avLst/>
              <a:gdLst/>
              <a:ahLst/>
              <a:cxnLst/>
              <a:rect l="l" t="t" r="r" b="b"/>
              <a:pathLst>
                <a:path w="2321" h="929" extrusionOk="0">
                  <a:moveTo>
                    <a:pt x="0" y="1"/>
                  </a:moveTo>
                  <a:lnTo>
                    <a:pt x="0" y="929"/>
                  </a:lnTo>
                  <a:lnTo>
                    <a:pt x="2320" y="929"/>
                  </a:lnTo>
                  <a:lnTo>
                    <a:pt x="232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51"/>
            <p:cNvSpPr/>
            <p:nvPr/>
          </p:nvSpPr>
          <p:spPr>
            <a:xfrm>
              <a:off x="4960284" y="4131997"/>
              <a:ext cx="39564" cy="31175"/>
            </a:xfrm>
            <a:custGeom>
              <a:avLst/>
              <a:gdLst/>
              <a:ahLst/>
              <a:cxnLst/>
              <a:rect l="l" t="t" r="r" b="b"/>
              <a:pathLst>
                <a:path w="1179" h="929" extrusionOk="0">
                  <a:moveTo>
                    <a:pt x="0" y="1"/>
                  </a:moveTo>
                  <a:lnTo>
                    <a:pt x="0" y="929"/>
                  </a:lnTo>
                  <a:lnTo>
                    <a:pt x="1178" y="929"/>
                  </a:lnTo>
                  <a:lnTo>
                    <a:pt x="11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51"/>
            <p:cNvSpPr/>
            <p:nvPr/>
          </p:nvSpPr>
          <p:spPr>
            <a:xfrm>
              <a:off x="4915384" y="4090084"/>
              <a:ext cx="91041" cy="44363"/>
            </a:xfrm>
            <a:custGeom>
              <a:avLst/>
              <a:gdLst/>
              <a:ahLst/>
              <a:cxnLst/>
              <a:rect l="l" t="t" r="r" b="b"/>
              <a:pathLst>
                <a:path w="2713" h="1322" extrusionOk="0">
                  <a:moveTo>
                    <a:pt x="0" y="1"/>
                  </a:moveTo>
                  <a:lnTo>
                    <a:pt x="0" y="1321"/>
                  </a:lnTo>
                  <a:lnTo>
                    <a:pt x="2712" y="1321"/>
                  </a:lnTo>
                  <a:lnTo>
                    <a:pt x="2712" y="1"/>
                  </a:lnTo>
                  <a:lnTo>
                    <a:pt x="2213" y="1"/>
                  </a:lnTo>
                  <a:lnTo>
                    <a:pt x="2213" y="447"/>
                  </a:lnTo>
                  <a:lnTo>
                    <a:pt x="1767" y="447"/>
                  </a:lnTo>
                  <a:lnTo>
                    <a:pt x="1767" y="1"/>
                  </a:lnTo>
                  <a:lnTo>
                    <a:pt x="946" y="1"/>
                  </a:lnTo>
                  <a:lnTo>
                    <a:pt x="946" y="447"/>
                  </a:lnTo>
                  <a:lnTo>
                    <a:pt x="500" y="447"/>
                  </a:lnTo>
                  <a:lnTo>
                    <a:pt x="50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51"/>
            <p:cNvSpPr/>
            <p:nvPr/>
          </p:nvSpPr>
          <p:spPr>
            <a:xfrm>
              <a:off x="4960284" y="4090084"/>
              <a:ext cx="46142" cy="44363"/>
            </a:xfrm>
            <a:custGeom>
              <a:avLst/>
              <a:gdLst/>
              <a:ahLst/>
              <a:cxnLst/>
              <a:rect l="l" t="t" r="r" b="b"/>
              <a:pathLst>
                <a:path w="1375" h="1322" extrusionOk="0">
                  <a:moveTo>
                    <a:pt x="0" y="1"/>
                  </a:moveTo>
                  <a:lnTo>
                    <a:pt x="0" y="1321"/>
                  </a:lnTo>
                  <a:lnTo>
                    <a:pt x="1374" y="1321"/>
                  </a:lnTo>
                  <a:lnTo>
                    <a:pt x="1374" y="1"/>
                  </a:lnTo>
                  <a:lnTo>
                    <a:pt x="875" y="1"/>
                  </a:lnTo>
                  <a:lnTo>
                    <a:pt x="875" y="447"/>
                  </a:lnTo>
                  <a:lnTo>
                    <a:pt x="429" y="447"/>
                  </a:lnTo>
                  <a:lnTo>
                    <a:pt x="42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0" name="Google Shape;2100;p51"/>
          <p:cNvGrpSpPr/>
          <p:nvPr/>
        </p:nvGrpSpPr>
        <p:grpSpPr>
          <a:xfrm>
            <a:off x="3578959" y="1181049"/>
            <a:ext cx="640074" cy="640099"/>
            <a:chOff x="1653360" y="3952398"/>
            <a:chExt cx="397019" cy="396985"/>
          </a:xfrm>
        </p:grpSpPr>
        <p:sp>
          <p:nvSpPr>
            <p:cNvPr id="2101" name="Google Shape;2101;p51"/>
            <p:cNvSpPr/>
            <p:nvPr/>
          </p:nvSpPr>
          <p:spPr>
            <a:xfrm>
              <a:off x="1653360" y="3952398"/>
              <a:ext cx="397019" cy="396985"/>
            </a:xfrm>
            <a:custGeom>
              <a:avLst/>
              <a:gdLst/>
              <a:ahLst/>
              <a:cxnLst/>
              <a:rect l="l" t="t" r="r" b="b"/>
              <a:pathLst>
                <a:path w="11831" h="11830" extrusionOk="0">
                  <a:moveTo>
                    <a:pt x="5906" y="0"/>
                  </a:moveTo>
                  <a:cubicBezTo>
                    <a:pt x="2641" y="0"/>
                    <a:pt x="0" y="2659"/>
                    <a:pt x="0" y="5924"/>
                  </a:cubicBezTo>
                  <a:cubicBezTo>
                    <a:pt x="0" y="9189"/>
                    <a:pt x="2641" y="11830"/>
                    <a:pt x="5906" y="11830"/>
                  </a:cubicBezTo>
                  <a:cubicBezTo>
                    <a:pt x="9172" y="11830"/>
                    <a:pt x="11830" y="9189"/>
                    <a:pt x="11830" y="5924"/>
                  </a:cubicBezTo>
                  <a:cubicBezTo>
                    <a:pt x="11830" y="2659"/>
                    <a:pt x="9172"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51"/>
            <p:cNvSpPr/>
            <p:nvPr/>
          </p:nvSpPr>
          <p:spPr>
            <a:xfrm>
              <a:off x="1731214" y="4014647"/>
              <a:ext cx="240708" cy="274869"/>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51"/>
            <p:cNvSpPr/>
            <p:nvPr/>
          </p:nvSpPr>
          <p:spPr>
            <a:xfrm>
              <a:off x="1851551" y="4014647"/>
              <a:ext cx="120371" cy="274869"/>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51"/>
            <p:cNvSpPr/>
            <p:nvPr/>
          </p:nvSpPr>
          <p:spPr>
            <a:xfrm>
              <a:off x="1820409" y="4065554"/>
              <a:ext cx="61712" cy="68290"/>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51"/>
            <p:cNvSpPr/>
            <p:nvPr/>
          </p:nvSpPr>
          <p:spPr>
            <a:xfrm>
              <a:off x="1851551" y="4065554"/>
              <a:ext cx="30571" cy="68290"/>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51"/>
            <p:cNvSpPr/>
            <p:nvPr/>
          </p:nvSpPr>
          <p:spPr>
            <a:xfrm>
              <a:off x="1807825" y="4168542"/>
              <a:ext cx="88055" cy="108391"/>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51"/>
            <p:cNvSpPr/>
            <p:nvPr/>
          </p:nvSpPr>
          <p:spPr>
            <a:xfrm>
              <a:off x="1851551" y="4168542"/>
              <a:ext cx="44329" cy="108391"/>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51"/>
            <p:cNvSpPr/>
            <p:nvPr/>
          </p:nvSpPr>
          <p:spPr>
            <a:xfrm>
              <a:off x="1817423" y="4127232"/>
              <a:ext cx="68290" cy="43121"/>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51"/>
            <p:cNvSpPr/>
            <p:nvPr/>
          </p:nvSpPr>
          <p:spPr>
            <a:xfrm>
              <a:off x="1851551" y="4127232"/>
              <a:ext cx="34162" cy="43121"/>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51"/>
            <p:cNvSpPr/>
            <p:nvPr/>
          </p:nvSpPr>
          <p:spPr>
            <a:xfrm>
              <a:off x="1815611" y="4160756"/>
              <a:ext cx="71310" cy="26376"/>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51"/>
            <p:cNvSpPr/>
            <p:nvPr/>
          </p:nvSpPr>
          <p:spPr>
            <a:xfrm>
              <a:off x="1851551" y="4160756"/>
              <a:ext cx="35370" cy="26376"/>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51"/>
            <p:cNvSpPr/>
            <p:nvPr/>
          </p:nvSpPr>
          <p:spPr>
            <a:xfrm>
              <a:off x="1718629" y="3999076"/>
              <a:ext cx="266480" cy="303595"/>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51"/>
            <p:cNvSpPr/>
            <p:nvPr/>
          </p:nvSpPr>
          <p:spPr>
            <a:xfrm>
              <a:off x="1851551" y="3999076"/>
              <a:ext cx="132955" cy="303595"/>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4" name="Google Shape;2114;p51"/>
          <p:cNvGrpSpPr/>
          <p:nvPr/>
        </p:nvGrpSpPr>
        <p:grpSpPr>
          <a:xfrm>
            <a:off x="6106720" y="2976498"/>
            <a:ext cx="640066" cy="640066"/>
            <a:chOff x="6317651" y="3374571"/>
            <a:chExt cx="395811" cy="395811"/>
          </a:xfrm>
        </p:grpSpPr>
        <p:sp>
          <p:nvSpPr>
            <p:cNvPr id="2115" name="Google Shape;2115;p51"/>
            <p:cNvSpPr/>
            <p:nvPr/>
          </p:nvSpPr>
          <p:spPr>
            <a:xfrm>
              <a:off x="6317651" y="3374571"/>
              <a:ext cx="395207" cy="395811"/>
            </a:xfrm>
            <a:custGeom>
              <a:avLst/>
              <a:gdLst/>
              <a:ahLst/>
              <a:cxnLst/>
              <a:rect l="l" t="t" r="r" b="b"/>
              <a:pathLst>
                <a:path w="11777" h="11795" extrusionOk="0">
                  <a:moveTo>
                    <a:pt x="5889" y="1"/>
                  </a:moveTo>
                  <a:cubicBezTo>
                    <a:pt x="2641" y="1"/>
                    <a:pt x="1" y="2642"/>
                    <a:pt x="1" y="5889"/>
                  </a:cubicBezTo>
                  <a:cubicBezTo>
                    <a:pt x="1" y="9154"/>
                    <a:pt x="2641" y="11795"/>
                    <a:pt x="5889" y="11795"/>
                  </a:cubicBezTo>
                  <a:cubicBezTo>
                    <a:pt x="9154" y="11795"/>
                    <a:pt x="11777" y="9154"/>
                    <a:pt x="11777" y="5889"/>
                  </a:cubicBezTo>
                  <a:cubicBezTo>
                    <a:pt x="11777" y="2642"/>
                    <a:pt x="9154" y="1"/>
                    <a:pt x="58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51"/>
            <p:cNvSpPr/>
            <p:nvPr/>
          </p:nvSpPr>
          <p:spPr>
            <a:xfrm>
              <a:off x="6317651" y="3453867"/>
              <a:ext cx="395811" cy="228493"/>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51"/>
            <p:cNvSpPr/>
            <p:nvPr/>
          </p:nvSpPr>
          <p:spPr>
            <a:xfrm>
              <a:off x="6515238" y="3453867"/>
              <a:ext cx="198224" cy="228493"/>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51"/>
            <p:cNvSpPr/>
            <p:nvPr/>
          </p:nvSpPr>
          <p:spPr>
            <a:xfrm>
              <a:off x="6478123" y="3576956"/>
              <a:ext cx="74296" cy="784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51"/>
            <p:cNvSpPr/>
            <p:nvPr/>
          </p:nvSpPr>
          <p:spPr>
            <a:xfrm>
              <a:off x="6515238" y="3576956"/>
              <a:ext cx="37182" cy="784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51"/>
            <p:cNvSpPr/>
            <p:nvPr/>
          </p:nvSpPr>
          <p:spPr>
            <a:xfrm>
              <a:off x="6466747" y="3645212"/>
              <a:ext cx="97048" cy="2399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51"/>
            <p:cNvSpPr/>
            <p:nvPr/>
          </p:nvSpPr>
          <p:spPr>
            <a:xfrm>
              <a:off x="6515238" y="3645212"/>
              <a:ext cx="48558" cy="2399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51"/>
            <p:cNvSpPr/>
            <p:nvPr/>
          </p:nvSpPr>
          <p:spPr>
            <a:xfrm>
              <a:off x="6458358" y="3668568"/>
              <a:ext cx="113793" cy="22182"/>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51"/>
            <p:cNvSpPr/>
            <p:nvPr/>
          </p:nvSpPr>
          <p:spPr>
            <a:xfrm>
              <a:off x="6515238" y="3668568"/>
              <a:ext cx="56914" cy="22182"/>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51"/>
            <p:cNvSpPr/>
            <p:nvPr/>
          </p:nvSpPr>
          <p:spPr>
            <a:xfrm>
              <a:off x="6482922" y="3552996"/>
              <a:ext cx="64095" cy="25202"/>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51"/>
            <p:cNvSpPr/>
            <p:nvPr/>
          </p:nvSpPr>
          <p:spPr>
            <a:xfrm>
              <a:off x="6515238" y="3552996"/>
              <a:ext cx="31779" cy="25202"/>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51"/>
            <p:cNvSpPr/>
            <p:nvPr/>
          </p:nvSpPr>
          <p:spPr>
            <a:xfrm>
              <a:off x="6478123" y="3526083"/>
              <a:ext cx="74296" cy="28759"/>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1"/>
            <p:cNvSpPr/>
            <p:nvPr/>
          </p:nvSpPr>
          <p:spPr>
            <a:xfrm>
              <a:off x="6515238" y="3526083"/>
              <a:ext cx="37182" cy="28759"/>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8" name="Google Shape;2128;p51"/>
          <p:cNvGrpSpPr/>
          <p:nvPr/>
        </p:nvGrpSpPr>
        <p:grpSpPr>
          <a:xfrm>
            <a:off x="6056436" y="1181048"/>
            <a:ext cx="640066" cy="640066"/>
            <a:chOff x="5539889" y="3374571"/>
            <a:chExt cx="395811" cy="395811"/>
          </a:xfrm>
        </p:grpSpPr>
        <p:sp>
          <p:nvSpPr>
            <p:cNvPr id="2129" name="Google Shape;2129;p51"/>
            <p:cNvSpPr/>
            <p:nvPr/>
          </p:nvSpPr>
          <p:spPr>
            <a:xfrm>
              <a:off x="5539889" y="3374571"/>
              <a:ext cx="395811" cy="395811"/>
            </a:xfrm>
            <a:custGeom>
              <a:avLst/>
              <a:gdLst/>
              <a:ahLst/>
              <a:cxnLst/>
              <a:rect l="l" t="t" r="r" b="b"/>
              <a:pathLst>
                <a:path w="11795" h="11795" extrusionOk="0">
                  <a:moveTo>
                    <a:pt x="5888" y="1"/>
                  </a:moveTo>
                  <a:cubicBezTo>
                    <a:pt x="2641" y="1"/>
                    <a:pt x="0" y="2642"/>
                    <a:pt x="0" y="5889"/>
                  </a:cubicBezTo>
                  <a:cubicBezTo>
                    <a:pt x="0" y="9154"/>
                    <a:pt x="2641" y="11795"/>
                    <a:pt x="5888" y="11795"/>
                  </a:cubicBezTo>
                  <a:cubicBezTo>
                    <a:pt x="9153" y="11795"/>
                    <a:pt x="11794" y="9154"/>
                    <a:pt x="11794" y="5889"/>
                  </a:cubicBezTo>
                  <a:cubicBezTo>
                    <a:pt x="11794" y="2642"/>
                    <a:pt x="9153" y="1"/>
                    <a:pt x="58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1"/>
            <p:cNvSpPr/>
            <p:nvPr/>
          </p:nvSpPr>
          <p:spPr>
            <a:xfrm>
              <a:off x="5808114" y="3578768"/>
              <a:ext cx="35974" cy="29967"/>
            </a:xfrm>
            <a:custGeom>
              <a:avLst/>
              <a:gdLst/>
              <a:ahLst/>
              <a:cxnLst/>
              <a:rect l="l" t="t" r="r" b="b"/>
              <a:pathLst>
                <a:path w="1072" h="893" extrusionOk="0">
                  <a:moveTo>
                    <a:pt x="1" y="0"/>
                  </a:moveTo>
                  <a:lnTo>
                    <a:pt x="1" y="892"/>
                  </a:lnTo>
                  <a:lnTo>
                    <a:pt x="1071" y="892"/>
                  </a:lnTo>
                  <a:lnTo>
                    <a:pt x="10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51"/>
            <p:cNvSpPr/>
            <p:nvPr/>
          </p:nvSpPr>
          <p:spPr>
            <a:xfrm>
              <a:off x="5709321" y="3517694"/>
              <a:ext cx="89833" cy="29967"/>
            </a:xfrm>
            <a:custGeom>
              <a:avLst/>
              <a:gdLst/>
              <a:ahLst/>
              <a:cxnLst/>
              <a:rect l="l" t="t" r="r" b="b"/>
              <a:pathLst>
                <a:path w="2677" h="893" extrusionOk="0">
                  <a:moveTo>
                    <a:pt x="1" y="0"/>
                  </a:moveTo>
                  <a:lnTo>
                    <a:pt x="1" y="892"/>
                  </a:lnTo>
                  <a:lnTo>
                    <a:pt x="2677" y="892"/>
                  </a:lnTo>
                  <a:lnTo>
                    <a:pt x="267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1"/>
            <p:cNvSpPr/>
            <p:nvPr/>
          </p:nvSpPr>
          <p:spPr>
            <a:xfrm>
              <a:off x="5745261" y="3639239"/>
              <a:ext cx="94028" cy="29967"/>
            </a:xfrm>
            <a:custGeom>
              <a:avLst/>
              <a:gdLst/>
              <a:ahLst/>
              <a:cxnLst/>
              <a:rect l="l" t="t" r="r" b="b"/>
              <a:pathLst>
                <a:path w="2802" h="893" extrusionOk="0">
                  <a:moveTo>
                    <a:pt x="0" y="0"/>
                  </a:moveTo>
                  <a:lnTo>
                    <a:pt x="0" y="892"/>
                  </a:lnTo>
                  <a:lnTo>
                    <a:pt x="2801" y="892"/>
                  </a:lnTo>
                  <a:lnTo>
                    <a:pt x="28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1"/>
            <p:cNvSpPr/>
            <p:nvPr/>
          </p:nvSpPr>
          <p:spPr>
            <a:xfrm>
              <a:off x="5808114" y="3639239"/>
              <a:ext cx="63491" cy="29967"/>
            </a:xfrm>
            <a:custGeom>
              <a:avLst/>
              <a:gdLst/>
              <a:ahLst/>
              <a:cxnLst/>
              <a:rect l="l" t="t" r="r" b="b"/>
              <a:pathLst>
                <a:path w="1892" h="893" extrusionOk="0">
                  <a:moveTo>
                    <a:pt x="1" y="0"/>
                  </a:moveTo>
                  <a:lnTo>
                    <a:pt x="1" y="892"/>
                  </a:lnTo>
                  <a:lnTo>
                    <a:pt x="1892" y="892"/>
                  </a:lnTo>
                  <a:lnTo>
                    <a:pt x="1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51"/>
            <p:cNvSpPr/>
            <p:nvPr/>
          </p:nvSpPr>
          <p:spPr>
            <a:xfrm>
              <a:off x="5702744" y="3578768"/>
              <a:ext cx="71880" cy="29967"/>
            </a:xfrm>
            <a:custGeom>
              <a:avLst/>
              <a:gdLst/>
              <a:ahLst/>
              <a:cxnLst/>
              <a:rect l="l" t="t" r="r" b="b"/>
              <a:pathLst>
                <a:path w="2142" h="893" extrusionOk="0">
                  <a:moveTo>
                    <a:pt x="0" y="0"/>
                  </a:moveTo>
                  <a:lnTo>
                    <a:pt x="0" y="892"/>
                  </a:lnTo>
                  <a:lnTo>
                    <a:pt x="2141" y="892"/>
                  </a:lnTo>
                  <a:lnTo>
                    <a:pt x="214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51"/>
            <p:cNvSpPr/>
            <p:nvPr/>
          </p:nvSpPr>
          <p:spPr>
            <a:xfrm>
              <a:off x="5656636" y="3453633"/>
              <a:ext cx="65303" cy="65269"/>
            </a:xfrm>
            <a:custGeom>
              <a:avLst/>
              <a:gdLst/>
              <a:ahLst/>
              <a:cxnLst/>
              <a:rect l="l" t="t" r="r" b="b"/>
              <a:pathLst>
                <a:path w="1946" h="1945" extrusionOk="0">
                  <a:moveTo>
                    <a:pt x="982" y="0"/>
                  </a:moveTo>
                  <a:cubicBezTo>
                    <a:pt x="429" y="0"/>
                    <a:pt x="0" y="428"/>
                    <a:pt x="0" y="964"/>
                  </a:cubicBezTo>
                  <a:cubicBezTo>
                    <a:pt x="0" y="1499"/>
                    <a:pt x="429" y="1945"/>
                    <a:pt x="982" y="1945"/>
                  </a:cubicBezTo>
                  <a:cubicBezTo>
                    <a:pt x="1517" y="1945"/>
                    <a:pt x="1945" y="1499"/>
                    <a:pt x="1945" y="964"/>
                  </a:cubicBezTo>
                  <a:cubicBezTo>
                    <a:pt x="1945" y="428"/>
                    <a:pt x="1517" y="0"/>
                    <a:pt x="9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51"/>
            <p:cNvSpPr/>
            <p:nvPr/>
          </p:nvSpPr>
          <p:spPr>
            <a:xfrm>
              <a:off x="5688952" y="3453633"/>
              <a:ext cx="32987" cy="65269"/>
            </a:xfrm>
            <a:custGeom>
              <a:avLst/>
              <a:gdLst/>
              <a:ahLst/>
              <a:cxnLst/>
              <a:rect l="l" t="t" r="r" b="b"/>
              <a:pathLst>
                <a:path w="983" h="1945" extrusionOk="0">
                  <a:moveTo>
                    <a:pt x="1" y="0"/>
                  </a:moveTo>
                  <a:lnTo>
                    <a:pt x="1" y="1945"/>
                  </a:lnTo>
                  <a:cubicBezTo>
                    <a:pt x="536" y="1945"/>
                    <a:pt x="982" y="1499"/>
                    <a:pt x="982" y="964"/>
                  </a:cubicBezTo>
                  <a:cubicBezTo>
                    <a:pt x="982" y="428"/>
                    <a:pt x="536" y="0"/>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51"/>
            <p:cNvSpPr/>
            <p:nvPr/>
          </p:nvSpPr>
          <p:spPr>
            <a:xfrm>
              <a:off x="5639253" y="3521889"/>
              <a:ext cx="99431" cy="108995"/>
            </a:xfrm>
            <a:custGeom>
              <a:avLst/>
              <a:gdLst/>
              <a:ahLst/>
              <a:cxnLst/>
              <a:rect l="l" t="t" r="r" b="b"/>
              <a:pathLst>
                <a:path w="2963" h="3248" extrusionOk="0">
                  <a:moveTo>
                    <a:pt x="679" y="0"/>
                  </a:moveTo>
                  <a:lnTo>
                    <a:pt x="679" y="750"/>
                  </a:lnTo>
                  <a:cubicBezTo>
                    <a:pt x="679" y="1677"/>
                    <a:pt x="447" y="1820"/>
                    <a:pt x="215" y="2373"/>
                  </a:cubicBezTo>
                  <a:cubicBezTo>
                    <a:pt x="72" y="2730"/>
                    <a:pt x="1" y="3105"/>
                    <a:pt x="1" y="3248"/>
                  </a:cubicBezTo>
                  <a:lnTo>
                    <a:pt x="2963" y="3248"/>
                  </a:lnTo>
                  <a:cubicBezTo>
                    <a:pt x="2963" y="3105"/>
                    <a:pt x="2891" y="2730"/>
                    <a:pt x="2749" y="2373"/>
                  </a:cubicBezTo>
                  <a:cubicBezTo>
                    <a:pt x="2535" y="1820"/>
                    <a:pt x="2285" y="1677"/>
                    <a:pt x="2285" y="750"/>
                  </a:cubicBezTo>
                  <a:lnTo>
                    <a:pt x="22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51"/>
            <p:cNvSpPr/>
            <p:nvPr/>
          </p:nvSpPr>
          <p:spPr>
            <a:xfrm>
              <a:off x="5688952" y="3521889"/>
              <a:ext cx="49732" cy="108995"/>
            </a:xfrm>
            <a:custGeom>
              <a:avLst/>
              <a:gdLst/>
              <a:ahLst/>
              <a:cxnLst/>
              <a:rect l="l" t="t" r="r" b="b"/>
              <a:pathLst>
                <a:path w="1482" h="3248" extrusionOk="0">
                  <a:moveTo>
                    <a:pt x="1" y="0"/>
                  </a:moveTo>
                  <a:lnTo>
                    <a:pt x="1" y="3248"/>
                  </a:lnTo>
                  <a:lnTo>
                    <a:pt x="1482" y="3248"/>
                  </a:lnTo>
                  <a:cubicBezTo>
                    <a:pt x="1482" y="3105"/>
                    <a:pt x="1410" y="2730"/>
                    <a:pt x="1268" y="2373"/>
                  </a:cubicBezTo>
                  <a:cubicBezTo>
                    <a:pt x="1054" y="1820"/>
                    <a:pt x="804" y="1677"/>
                    <a:pt x="804" y="750"/>
                  </a:cubicBezTo>
                  <a:lnTo>
                    <a:pt x="80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51"/>
            <p:cNvSpPr/>
            <p:nvPr/>
          </p:nvSpPr>
          <p:spPr>
            <a:xfrm>
              <a:off x="5642273" y="3503331"/>
              <a:ext cx="93424" cy="35940"/>
            </a:xfrm>
            <a:custGeom>
              <a:avLst/>
              <a:gdLst/>
              <a:ahLst/>
              <a:cxnLst/>
              <a:rect l="l" t="t" r="r" b="b"/>
              <a:pathLst>
                <a:path w="2784" h="1071" extrusionOk="0">
                  <a:moveTo>
                    <a:pt x="0" y="0"/>
                  </a:moveTo>
                  <a:lnTo>
                    <a:pt x="0" y="1071"/>
                  </a:lnTo>
                  <a:lnTo>
                    <a:pt x="2784" y="1071"/>
                  </a:lnTo>
                  <a:lnTo>
                    <a:pt x="27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51"/>
            <p:cNvSpPr/>
            <p:nvPr/>
          </p:nvSpPr>
          <p:spPr>
            <a:xfrm>
              <a:off x="5688952" y="3503331"/>
              <a:ext cx="46746" cy="35940"/>
            </a:xfrm>
            <a:custGeom>
              <a:avLst/>
              <a:gdLst/>
              <a:ahLst/>
              <a:cxnLst/>
              <a:rect l="l" t="t" r="r" b="b"/>
              <a:pathLst>
                <a:path w="1393" h="1071" extrusionOk="0">
                  <a:moveTo>
                    <a:pt x="1" y="0"/>
                  </a:moveTo>
                  <a:lnTo>
                    <a:pt x="1" y="1071"/>
                  </a:lnTo>
                  <a:lnTo>
                    <a:pt x="1393" y="1071"/>
                  </a:lnTo>
                  <a:lnTo>
                    <a:pt x="13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51"/>
            <p:cNvSpPr/>
            <p:nvPr/>
          </p:nvSpPr>
          <p:spPr>
            <a:xfrm>
              <a:off x="5616501" y="3629038"/>
              <a:ext cx="145539" cy="50336"/>
            </a:xfrm>
            <a:custGeom>
              <a:avLst/>
              <a:gdLst/>
              <a:ahLst/>
              <a:cxnLst/>
              <a:rect l="l" t="t" r="r" b="b"/>
              <a:pathLst>
                <a:path w="4337" h="1500" extrusionOk="0">
                  <a:moveTo>
                    <a:pt x="1" y="1"/>
                  </a:moveTo>
                  <a:lnTo>
                    <a:pt x="1" y="1500"/>
                  </a:lnTo>
                  <a:lnTo>
                    <a:pt x="4337" y="1500"/>
                  </a:lnTo>
                  <a:lnTo>
                    <a:pt x="433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51"/>
            <p:cNvSpPr/>
            <p:nvPr/>
          </p:nvSpPr>
          <p:spPr>
            <a:xfrm>
              <a:off x="5688952" y="3629038"/>
              <a:ext cx="73088" cy="50336"/>
            </a:xfrm>
            <a:custGeom>
              <a:avLst/>
              <a:gdLst/>
              <a:ahLst/>
              <a:cxnLst/>
              <a:rect l="l" t="t" r="r" b="b"/>
              <a:pathLst>
                <a:path w="2178" h="1500" extrusionOk="0">
                  <a:moveTo>
                    <a:pt x="1" y="1"/>
                  </a:moveTo>
                  <a:lnTo>
                    <a:pt x="1" y="1500"/>
                  </a:lnTo>
                  <a:lnTo>
                    <a:pt x="2178" y="1500"/>
                  </a:lnTo>
                  <a:lnTo>
                    <a:pt x="21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51"/>
            <p:cNvSpPr/>
            <p:nvPr/>
          </p:nvSpPr>
          <p:spPr>
            <a:xfrm>
              <a:off x="5603346" y="3660783"/>
              <a:ext cx="171277" cy="30571"/>
            </a:xfrm>
            <a:custGeom>
              <a:avLst/>
              <a:gdLst/>
              <a:ahLst/>
              <a:cxnLst/>
              <a:rect l="l" t="t" r="r" b="b"/>
              <a:pathLst>
                <a:path w="5104" h="911" extrusionOk="0">
                  <a:moveTo>
                    <a:pt x="0" y="1"/>
                  </a:moveTo>
                  <a:lnTo>
                    <a:pt x="0" y="911"/>
                  </a:lnTo>
                  <a:lnTo>
                    <a:pt x="5103" y="911"/>
                  </a:lnTo>
                  <a:lnTo>
                    <a:pt x="510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51"/>
            <p:cNvSpPr/>
            <p:nvPr/>
          </p:nvSpPr>
          <p:spPr>
            <a:xfrm>
              <a:off x="5688952" y="3660783"/>
              <a:ext cx="85672" cy="30571"/>
            </a:xfrm>
            <a:custGeom>
              <a:avLst/>
              <a:gdLst/>
              <a:ahLst/>
              <a:cxnLst/>
              <a:rect l="l" t="t" r="r" b="b"/>
              <a:pathLst>
                <a:path w="2553" h="911" extrusionOk="0">
                  <a:moveTo>
                    <a:pt x="1" y="1"/>
                  </a:moveTo>
                  <a:lnTo>
                    <a:pt x="1" y="911"/>
                  </a:lnTo>
                  <a:lnTo>
                    <a:pt x="2552" y="911"/>
                  </a:lnTo>
                  <a:lnTo>
                    <a:pt x="255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220297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65"/>
        <p:cNvGrpSpPr/>
        <p:nvPr/>
      </p:nvGrpSpPr>
      <p:grpSpPr>
        <a:xfrm>
          <a:off x="0" y="0"/>
          <a:ext cx="0" cy="0"/>
          <a:chOff x="0" y="0"/>
          <a:chExt cx="0" cy="0"/>
        </a:xfrm>
      </p:grpSpPr>
      <p:sp>
        <p:nvSpPr>
          <p:cNvPr id="2566" name="Google Shape;2566;p6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Foundations Launch</a:t>
            </a:r>
            <a:endParaRPr dirty="0"/>
          </a:p>
        </p:txBody>
      </p:sp>
      <p:graphicFrame>
        <p:nvGraphicFramePr>
          <p:cNvPr id="2567" name="Google Shape;2567;p61"/>
          <p:cNvGraphicFramePr/>
          <p:nvPr>
            <p:extLst>
              <p:ext uri="{D42A27DB-BD31-4B8C-83A1-F6EECF244321}">
                <p14:modId xmlns:p14="http://schemas.microsoft.com/office/powerpoint/2010/main" val="133215343"/>
              </p:ext>
            </p:extLst>
          </p:nvPr>
        </p:nvGraphicFramePr>
        <p:xfrm>
          <a:off x="720000" y="1458575"/>
          <a:ext cx="7704000" cy="2902260"/>
        </p:xfrm>
        <a:graphic>
          <a:graphicData uri="http://schemas.openxmlformats.org/drawingml/2006/table">
            <a:tbl>
              <a:tblPr>
                <a:noFill/>
                <a:tableStyleId>{16329FCE-4122-4CAC-8128-A4F5B65DE7E7}</a:tableStyleId>
              </a:tblPr>
              <a:tblGrid>
                <a:gridCol w="2724275">
                  <a:extLst>
                    <a:ext uri="{9D8B030D-6E8A-4147-A177-3AD203B41FA5}">
                      <a16:colId xmlns:a16="http://schemas.microsoft.com/office/drawing/2014/main" val="20000"/>
                    </a:ext>
                  </a:extLst>
                </a:gridCol>
                <a:gridCol w="4979725">
                  <a:extLst>
                    <a:ext uri="{9D8B030D-6E8A-4147-A177-3AD203B41FA5}">
                      <a16:colId xmlns:a16="http://schemas.microsoft.com/office/drawing/2014/main" val="20001"/>
                    </a:ext>
                  </a:extLst>
                </a:gridCol>
              </a:tblGrid>
              <a:tr h="0">
                <a:tc rowSpan="6">
                  <a:txBody>
                    <a:bodyPr/>
                    <a:lstStyle/>
                    <a:p>
                      <a:pPr marL="0" lvl="0" indent="0" algn="l" rtl="0">
                        <a:spcBef>
                          <a:spcPts val="0"/>
                        </a:spcBef>
                        <a:spcAft>
                          <a:spcPts val="0"/>
                        </a:spcAft>
                        <a:buNone/>
                      </a:pPr>
                      <a:r>
                        <a:rPr lang="en" sz="2000" b="1" dirty="0">
                          <a:solidFill>
                            <a:schemeClr val="accent3"/>
                          </a:solidFill>
                          <a:latin typeface="Vollkorn"/>
                          <a:ea typeface="Vollkorn"/>
                          <a:cs typeface="Vollkorn"/>
                          <a:sym typeface="Vollkorn"/>
                        </a:rPr>
                        <a:t>Foundations</a:t>
                      </a:r>
                      <a:endParaRPr sz="2000" b="1" dirty="0">
                        <a:solidFill>
                          <a:schemeClr val="accent3"/>
                        </a:solidFill>
                        <a:latin typeface="Vollkorn"/>
                        <a:ea typeface="Vollkorn"/>
                        <a:cs typeface="Vollkorn"/>
                        <a:sym typeface="Vollkorn"/>
                      </a:endParaRPr>
                    </a:p>
                  </a:txBody>
                  <a:tcPr marL="91425" marR="91425" marT="91425" marB="91425"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Introduction to the Curriculum</a:t>
                      </a:r>
                      <a:endParaRPr dirty="0">
                        <a:solidFill>
                          <a:schemeClr val="dk1"/>
                        </a:solidFill>
                        <a:latin typeface="Vollkorn"/>
                        <a:ea typeface="Vollkorn"/>
                        <a:cs typeface="Vollkorn"/>
                        <a:sym typeface="Vollkorn"/>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0000"/>
                  </a:ext>
                </a:extLst>
              </a:tr>
              <a:tr h="30871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Contracts &amp; Licensing</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4025375554"/>
                  </a:ext>
                </a:extLst>
              </a:tr>
              <a:tr h="22121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Introduction to Negotiations*</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2203580595"/>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Negotiation Planning Part 1: Strategy*</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631114214"/>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Negotiation Planning Part 2: Internal Review</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498086708"/>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Negotiation Planning Part 3: Vendor Research</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620605101"/>
                  </a:ext>
                </a:extLst>
              </a:tr>
              <a:tr h="525000">
                <a:tc>
                  <a:txBody>
                    <a:bodyPr/>
                    <a:lstStyle/>
                    <a:p>
                      <a:pPr marL="0" lvl="0" indent="0" algn="l" rtl="0">
                        <a:spcBef>
                          <a:spcPts val="0"/>
                        </a:spcBef>
                        <a:spcAft>
                          <a:spcPts val="0"/>
                        </a:spcAft>
                        <a:buNone/>
                      </a:pPr>
                      <a:r>
                        <a:rPr lang="en-US" sz="2000" b="1" dirty="0">
                          <a:solidFill>
                            <a:schemeClr val="accent3"/>
                          </a:solidFill>
                          <a:latin typeface="Vollkorn"/>
                          <a:ea typeface="Vollkorn"/>
                          <a:cs typeface="Vollkorn"/>
                          <a:sym typeface="Vollkorn"/>
                        </a:rPr>
                        <a:t>Issues</a:t>
                      </a:r>
                      <a:endParaRPr sz="2000" b="1" dirty="0">
                        <a:solidFill>
                          <a:schemeClr val="accent3"/>
                        </a:solidFill>
                        <a:latin typeface="Vollkorn"/>
                        <a:ea typeface="Vollkorn"/>
                        <a:cs typeface="Vollkorn"/>
                        <a:sym typeface="Vollkorn"/>
                      </a:endParaRPr>
                    </a:p>
                  </a:txBody>
                  <a:tcPr marL="91425" marR="91425" marT="91425" marB="91425" anchor="ctr">
                    <a:lnL w="9525" cap="flat" cmpd="sng" algn="ctr">
                      <a:solidFill>
                        <a:schemeClr val="lt2">
                          <a:alpha val="0"/>
                        </a:schemeClr>
                      </a:solidFill>
                      <a:prstDash val="solid"/>
                      <a:round/>
                      <a:headEnd type="none" w="sm" len="sm"/>
                      <a:tailEnd type="none" w="sm" len="sm"/>
                    </a:lnL>
                    <a:lnR w="9525" cap="flat" cmpd="sng" algn="ctr">
                      <a:solidFill>
                        <a:schemeClr val="lt2"/>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Accessibility</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pSp>
        <p:nvGrpSpPr>
          <p:cNvPr id="2568" name="Google Shape;2568;p61"/>
          <p:cNvGrpSpPr/>
          <p:nvPr/>
        </p:nvGrpSpPr>
        <p:grpSpPr>
          <a:xfrm>
            <a:off x="7623458" y="445015"/>
            <a:ext cx="1150703" cy="1310969"/>
            <a:chOff x="5573938" y="5692632"/>
            <a:chExt cx="633263" cy="721462"/>
          </a:xfrm>
        </p:grpSpPr>
        <p:sp>
          <p:nvSpPr>
            <p:cNvPr id="2569" name="Google Shape;2569;p61"/>
            <p:cNvSpPr/>
            <p:nvPr/>
          </p:nvSpPr>
          <p:spPr>
            <a:xfrm>
              <a:off x="5603843" y="5729635"/>
              <a:ext cx="572018" cy="653200"/>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61"/>
            <p:cNvSpPr/>
            <p:nvPr/>
          </p:nvSpPr>
          <p:spPr>
            <a:xfrm>
              <a:off x="5889812" y="5729635"/>
              <a:ext cx="286049" cy="653200"/>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61"/>
            <p:cNvSpPr/>
            <p:nvPr/>
          </p:nvSpPr>
          <p:spPr>
            <a:xfrm>
              <a:off x="5815808" y="5850609"/>
              <a:ext cx="146653" cy="162283"/>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61"/>
            <p:cNvSpPr/>
            <p:nvPr/>
          </p:nvSpPr>
          <p:spPr>
            <a:xfrm>
              <a:off x="5889812" y="5850609"/>
              <a:ext cx="72649" cy="162283"/>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61"/>
            <p:cNvSpPr/>
            <p:nvPr/>
          </p:nvSpPr>
          <p:spPr>
            <a:xfrm>
              <a:off x="5785903" y="6095350"/>
              <a:ext cx="209254" cy="257580"/>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61"/>
            <p:cNvSpPr/>
            <p:nvPr/>
          </p:nvSpPr>
          <p:spPr>
            <a:xfrm>
              <a:off x="5889812" y="6095350"/>
              <a:ext cx="105345" cy="257580"/>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61"/>
            <p:cNvSpPr/>
            <p:nvPr/>
          </p:nvSpPr>
          <p:spPr>
            <a:xfrm>
              <a:off x="5808710" y="5997182"/>
              <a:ext cx="162283" cy="102474"/>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61"/>
            <p:cNvSpPr/>
            <p:nvPr/>
          </p:nvSpPr>
          <p:spPr>
            <a:xfrm>
              <a:off x="5889812" y="5997182"/>
              <a:ext cx="81181" cy="102474"/>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61"/>
            <p:cNvSpPr/>
            <p:nvPr/>
          </p:nvSpPr>
          <p:spPr>
            <a:xfrm>
              <a:off x="5804404" y="6076849"/>
              <a:ext cx="169460" cy="6268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61"/>
            <p:cNvSpPr/>
            <p:nvPr/>
          </p:nvSpPr>
          <p:spPr>
            <a:xfrm>
              <a:off x="5889812" y="6076849"/>
              <a:ext cx="84052" cy="6268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61"/>
            <p:cNvSpPr/>
            <p:nvPr/>
          </p:nvSpPr>
          <p:spPr>
            <a:xfrm>
              <a:off x="5573938" y="5692632"/>
              <a:ext cx="633263" cy="72146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61"/>
            <p:cNvSpPr/>
            <p:nvPr/>
          </p:nvSpPr>
          <p:spPr>
            <a:xfrm>
              <a:off x="5889812" y="5692632"/>
              <a:ext cx="315954" cy="72146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F92BA0CA-BAA7-830D-0BB6-5A96A364CCE8}"/>
              </a:ext>
            </a:extLst>
          </p:cNvPr>
          <p:cNvSpPr txBox="1"/>
          <p:nvPr/>
        </p:nvSpPr>
        <p:spPr>
          <a:xfrm>
            <a:off x="3371850" y="4609143"/>
            <a:ext cx="4514850" cy="307777"/>
          </a:xfrm>
          <a:prstGeom prst="rect">
            <a:avLst/>
          </a:prstGeom>
          <a:noFill/>
        </p:spPr>
        <p:txBody>
          <a:bodyPr wrap="square" rtlCol="0">
            <a:spAutoFit/>
          </a:bodyPr>
          <a:lstStyle/>
          <a:p>
            <a:r>
              <a:rPr lang="en-US" dirty="0">
                <a:latin typeface="Vollkorn" panose="020B0604020202020204" charset="0"/>
                <a:ea typeface="Vollkorn" panose="020B0604020202020204" charset="0"/>
                <a:cs typeface="ADLaM Display" panose="020F0502020204030204" pitchFamily="2" charset="0"/>
              </a:rPr>
              <a:t>*</a:t>
            </a:r>
            <a:r>
              <a:rPr lang="en-US" dirty="0">
                <a:solidFill>
                  <a:schemeClr val="dk1"/>
                </a:solidFill>
                <a:latin typeface="Vollkorn" panose="020B0604020202020204" charset="0"/>
                <a:ea typeface="Vollkorn" panose="020B0604020202020204" charset="0"/>
                <a:cs typeface="ADLaM Display" panose="020F0502020204030204" pitchFamily="2" charset="0"/>
              </a:rPr>
              <a:t>Broadly</a:t>
            </a:r>
            <a:r>
              <a:rPr lang="en-US" dirty="0">
                <a:latin typeface="Vollkorn" panose="020B0604020202020204" charset="0"/>
                <a:ea typeface="Vollkorn" panose="020B0604020202020204" charset="0"/>
                <a:cs typeface="ADLaM Display" panose="020F0502020204030204" pitchFamily="2" charset="0"/>
              </a:rPr>
              <a:t> applicable to all library workers</a:t>
            </a:r>
          </a:p>
        </p:txBody>
      </p:sp>
    </p:spTree>
    <p:extLst>
      <p:ext uri="{BB962C8B-B14F-4D97-AF65-F5344CB8AC3E}">
        <p14:creationId xmlns:p14="http://schemas.microsoft.com/office/powerpoint/2010/main" val="387321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53C138-5C3B-A959-6765-4F9E9EA80FD9}"/>
              </a:ext>
            </a:extLst>
          </p:cNvPr>
          <p:cNvSpPr>
            <a:spLocks noGrp="1"/>
          </p:cNvSpPr>
          <p:nvPr>
            <p:ph type="title"/>
          </p:nvPr>
        </p:nvSpPr>
        <p:spPr>
          <a:xfrm>
            <a:off x="720000" y="1425527"/>
            <a:ext cx="7704000" cy="1295640"/>
          </a:xfrm>
        </p:spPr>
        <p:txBody>
          <a:bodyPr/>
          <a:lstStyle/>
          <a:p>
            <a:r>
              <a:rPr lang="en-US" dirty="0"/>
              <a:t>Designed to Support Individual &amp; Group Learning</a:t>
            </a:r>
          </a:p>
        </p:txBody>
      </p:sp>
    </p:spTree>
    <p:extLst>
      <p:ext uri="{BB962C8B-B14F-4D97-AF65-F5344CB8AC3E}">
        <p14:creationId xmlns:p14="http://schemas.microsoft.com/office/powerpoint/2010/main" val="203864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23"/>
        <p:cNvGrpSpPr/>
        <p:nvPr/>
      </p:nvGrpSpPr>
      <p:grpSpPr>
        <a:xfrm>
          <a:off x="0" y="0"/>
          <a:ext cx="0" cy="0"/>
          <a:chOff x="0" y="0"/>
          <a:chExt cx="0" cy="0"/>
        </a:xfrm>
      </p:grpSpPr>
      <p:sp>
        <p:nvSpPr>
          <p:cNvPr id="2024" name="Google Shape;2024;p5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Project Team</a:t>
            </a:r>
            <a:endParaRPr dirty="0"/>
          </a:p>
        </p:txBody>
      </p:sp>
      <p:sp>
        <p:nvSpPr>
          <p:cNvPr id="2025" name="Google Shape;2025;p50"/>
          <p:cNvSpPr txBox="1">
            <a:spLocks noGrp="1"/>
          </p:cNvSpPr>
          <p:nvPr>
            <p:ph type="subTitle" idx="1"/>
          </p:nvPr>
        </p:nvSpPr>
        <p:spPr>
          <a:xfrm>
            <a:off x="720000" y="3252363"/>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Founding project director of ONEAL, Interim Associate Dean of Scholarly Communications &amp; Content Strategy, </a:t>
            </a:r>
          </a:p>
          <a:p>
            <a:pPr marL="0" lvl="0" indent="0" algn="l" rtl="0">
              <a:spcBef>
                <a:spcPts val="0"/>
              </a:spcBef>
              <a:spcAft>
                <a:spcPts val="0"/>
              </a:spcAft>
              <a:buNone/>
            </a:pPr>
            <a:r>
              <a:rPr lang="en" dirty="0"/>
              <a:t>IU-Indianpolis</a:t>
            </a:r>
            <a:br>
              <a:rPr lang="en" dirty="0"/>
            </a:br>
            <a:r>
              <a:rPr lang="en" dirty="0"/>
              <a:t>macyk@iu.edu</a:t>
            </a:r>
            <a:endParaRPr dirty="0"/>
          </a:p>
        </p:txBody>
      </p:sp>
      <p:sp>
        <p:nvSpPr>
          <p:cNvPr id="2026" name="Google Shape;2026;p50"/>
          <p:cNvSpPr txBox="1">
            <a:spLocks noGrp="1"/>
          </p:cNvSpPr>
          <p:nvPr>
            <p:ph type="subTitle" idx="2"/>
          </p:nvPr>
        </p:nvSpPr>
        <p:spPr>
          <a:xfrm>
            <a:off x="3484425" y="3245521"/>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Co-Principal Investigator and new project director (Aug 2024)</a:t>
            </a:r>
          </a:p>
          <a:p>
            <a:pPr marL="0" lvl="0" indent="0" algn="l" rtl="0">
              <a:spcBef>
                <a:spcPts val="0"/>
              </a:spcBef>
              <a:spcAft>
                <a:spcPts val="0"/>
              </a:spcAft>
              <a:buNone/>
            </a:pPr>
            <a:r>
              <a:rPr lang="en" dirty="0"/>
              <a:t>Collection Strategist,</a:t>
            </a:r>
          </a:p>
          <a:p>
            <a:pPr marL="0" lvl="0" indent="0" algn="l" rtl="0">
              <a:spcBef>
                <a:spcPts val="0"/>
              </a:spcBef>
              <a:spcAft>
                <a:spcPts val="0"/>
              </a:spcAft>
              <a:buNone/>
            </a:pPr>
            <a:r>
              <a:rPr lang="en" dirty="0"/>
              <a:t>University of Chicago, scarletg@uchicago.edu </a:t>
            </a:r>
            <a:endParaRPr dirty="0"/>
          </a:p>
        </p:txBody>
      </p:sp>
      <p:sp>
        <p:nvSpPr>
          <p:cNvPr id="2027" name="Google Shape;2027;p50"/>
          <p:cNvSpPr txBox="1">
            <a:spLocks noGrp="1"/>
          </p:cNvSpPr>
          <p:nvPr>
            <p:ph type="subTitle" idx="3"/>
          </p:nvPr>
        </p:nvSpPr>
        <p:spPr>
          <a:xfrm>
            <a:off x="6031149" y="3245521"/>
            <a:ext cx="2546725"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Co-Principal Investigator, Asset Management Librarian, Belmont University, courtney.fuson@belmont.edu</a:t>
            </a:r>
            <a:endParaRPr dirty="0"/>
          </a:p>
        </p:txBody>
      </p:sp>
      <p:sp>
        <p:nvSpPr>
          <p:cNvPr id="2028" name="Google Shape;2028;p50"/>
          <p:cNvSpPr txBox="1">
            <a:spLocks noGrp="1"/>
          </p:cNvSpPr>
          <p:nvPr>
            <p:ph type="subTitle" idx="4"/>
          </p:nvPr>
        </p:nvSpPr>
        <p:spPr>
          <a:xfrm>
            <a:off x="800987" y="2858763"/>
            <a:ext cx="2495106"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Katharine V. Macy</a:t>
            </a:r>
            <a:endParaRPr sz="2000" dirty="0"/>
          </a:p>
        </p:txBody>
      </p:sp>
      <p:sp>
        <p:nvSpPr>
          <p:cNvPr id="2029" name="Google Shape;2029;p50"/>
          <p:cNvSpPr txBox="1">
            <a:spLocks noGrp="1"/>
          </p:cNvSpPr>
          <p:nvPr>
            <p:ph type="subTitle" idx="5"/>
          </p:nvPr>
        </p:nvSpPr>
        <p:spPr>
          <a:xfrm>
            <a:off x="3484422" y="2858763"/>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Scarlet Galvan</a:t>
            </a:r>
            <a:endParaRPr sz="2000" dirty="0"/>
          </a:p>
        </p:txBody>
      </p:sp>
      <p:sp>
        <p:nvSpPr>
          <p:cNvPr id="2030" name="Google Shape;2030;p50"/>
          <p:cNvSpPr txBox="1">
            <a:spLocks noGrp="1"/>
          </p:cNvSpPr>
          <p:nvPr>
            <p:ph type="subTitle" idx="6"/>
          </p:nvPr>
        </p:nvSpPr>
        <p:spPr>
          <a:xfrm>
            <a:off x="6031150" y="2858763"/>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Courtney Fuson</a:t>
            </a:r>
            <a:endParaRPr sz="2000" dirty="0"/>
          </a:p>
        </p:txBody>
      </p:sp>
      <p:grpSp>
        <p:nvGrpSpPr>
          <p:cNvPr id="2031" name="Google Shape;2031;p50"/>
          <p:cNvGrpSpPr/>
          <p:nvPr/>
        </p:nvGrpSpPr>
        <p:grpSpPr>
          <a:xfrm>
            <a:off x="7694996" y="351579"/>
            <a:ext cx="1096716" cy="906329"/>
            <a:chOff x="119438" y="801165"/>
            <a:chExt cx="1187564" cy="981406"/>
          </a:xfrm>
        </p:grpSpPr>
        <p:sp>
          <p:nvSpPr>
            <p:cNvPr id="2032" name="Google Shape;2032;p50"/>
            <p:cNvSpPr/>
            <p:nvPr/>
          </p:nvSpPr>
          <p:spPr>
            <a:xfrm>
              <a:off x="555323" y="801165"/>
              <a:ext cx="313619" cy="384502"/>
            </a:xfrm>
            <a:custGeom>
              <a:avLst/>
              <a:gdLst/>
              <a:ahLst/>
              <a:cxnLst/>
              <a:rect l="l" t="t" r="r" b="b"/>
              <a:pathLst>
                <a:path w="2606" h="3195" extrusionOk="0">
                  <a:moveTo>
                    <a:pt x="857" y="1"/>
                  </a:moveTo>
                  <a:lnTo>
                    <a:pt x="857" y="875"/>
                  </a:lnTo>
                  <a:lnTo>
                    <a:pt x="1" y="875"/>
                  </a:lnTo>
                  <a:lnTo>
                    <a:pt x="1" y="1749"/>
                  </a:lnTo>
                  <a:lnTo>
                    <a:pt x="857" y="1749"/>
                  </a:lnTo>
                  <a:lnTo>
                    <a:pt x="857" y="3195"/>
                  </a:lnTo>
                  <a:lnTo>
                    <a:pt x="1749" y="3195"/>
                  </a:lnTo>
                  <a:lnTo>
                    <a:pt x="1749" y="1749"/>
                  </a:lnTo>
                  <a:lnTo>
                    <a:pt x="2606" y="1749"/>
                  </a:lnTo>
                  <a:lnTo>
                    <a:pt x="2606" y="875"/>
                  </a:lnTo>
                  <a:lnTo>
                    <a:pt x="1749" y="875"/>
                  </a:lnTo>
                  <a:lnTo>
                    <a:pt x="174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50"/>
            <p:cNvSpPr/>
            <p:nvPr/>
          </p:nvSpPr>
          <p:spPr>
            <a:xfrm>
              <a:off x="712131" y="801165"/>
              <a:ext cx="156810" cy="382336"/>
            </a:xfrm>
            <a:custGeom>
              <a:avLst/>
              <a:gdLst/>
              <a:ahLst/>
              <a:cxnLst/>
              <a:rect l="l" t="t" r="r" b="b"/>
              <a:pathLst>
                <a:path w="1303" h="3177" extrusionOk="0">
                  <a:moveTo>
                    <a:pt x="0" y="1"/>
                  </a:moveTo>
                  <a:lnTo>
                    <a:pt x="0" y="3177"/>
                  </a:lnTo>
                  <a:lnTo>
                    <a:pt x="446" y="3177"/>
                  </a:lnTo>
                  <a:lnTo>
                    <a:pt x="446" y="1749"/>
                  </a:lnTo>
                  <a:lnTo>
                    <a:pt x="1303" y="1749"/>
                  </a:lnTo>
                  <a:lnTo>
                    <a:pt x="1303" y="875"/>
                  </a:lnTo>
                  <a:lnTo>
                    <a:pt x="446" y="875"/>
                  </a:lnTo>
                  <a:lnTo>
                    <a:pt x="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50"/>
            <p:cNvSpPr/>
            <p:nvPr/>
          </p:nvSpPr>
          <p:spPr>
            <a:xfrm>
              <a:off x="119438" y="1090352"/>
              <a:ext cx="1187564" cy="591375"/>
            </a:xfrm>
            <a:custGeom>
              <a:avLst/>
              <a:gdLst/>
              <a:ahLst/>
              <a:cxnLst/>
              <a:rect l="l" t="t" r="r" b="b"/>
              <a:pathLst>
                <a:path w="9868" h="4914" extrusionOk="0">
                  <a:moveTo>
                    <a:pt x="2758" y="1"/>
                  </a:moveTo>
                  <a:cubicBezTo>
                    <a:pt x="2628" y="1"/>
                    <a:pt x="2494" y="14"/>
                    <a:pt x="2356" y="42"/>
                  </a:cubicBezTo>
                  <a:cubicBezTo>
                    <a:pt x="786" y="363"/>
                    <a:pt x="1" y="2968"/>
                    <a:pt x="2534" y="4913"/>
                  </a:cubicBezTo>
                  <a:lnTo>
                    <a:pt x="7316" y="4913"/>
                  </a:lnTo>
                  <a:cubicBezTo>
                    <a:pt x="9868" y="2968"/>
                    <a:pt x="9065" y="363"/>
                    <a:pt x="7512" y="42"/>
                  </a:cubicBezTo>
                  <a:cubicBezTo>
                    <a:pt x="7372" y="14"/>
                    <a:pt x="7237" y="1"/>
                    <a:pt x="7106" y="1"/>
                  </a:cubicBezTo>
                  <a:cubicBezTo>
                    <a:pt x="5769" y="1"/>
                    <a:pt x="4925" y="1363"/>
                    <a:pt x="4925" y="1363"/>
                  </a:cubicBezTo>
                  <a:cubicBezTo>
                    <a:pt x="4925" y="1363"/>
                    <a:pt x="4081" y="1"/>
                    <a:pt x="27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50"/>
            <p:cNvSpPr/>
            <p:nvPr/>
          </p:nvSpPr>
          <p:spPr>
            <a:xfrm>
              <a:off x="712131" y="1090231"/>
              <a:ext cx="569112" cy="591496"/>
            </a:xfrm>
            <a:custGeom>
              <a:avLst/>
              <a:gdLst/>
              <a:ahLst/>
              <a:cxnLst/>
              <a:rect l="l" t="t" r="r" b="b"/>
              <a:pathLst>
                <a:path w="4729" h="4915" extrusionOk="0">
                  <a:moveTo>
                    <a:pt x="2175" y="1"/>
                  </a:moveTo>
                  <a:cubicBezTo>
                    <a:pt x="1576" y="1"/>
                    <a:pt x="1079" y="272"/>
                    <a:pt x="714" y="579"/>
                  </a:cubicBezTo>
                  <a:cubicBezTo>
                    <a:pt x="268" y="953"/>
                    <a:pt x="0" y="1364"/>
                    <a:pt x="0" y="1364"/>
                  </a:cubicBezTo>
                  <a:lnTo>
                    <a:pt x="0" y="4914"/>
                  </a:lnTo>
                  <a:lnTo>
                    <a:pt x="2391" y="4914"/>
                  </a:lnTo>
                  <a:cubicBezTo>
                    <a:pt x="2712" y="4664"/>
                    <a:pt x="2980" y="4415"/>
                    <a:pt x="3194" y="4165"/>
                  </a:cubicBezTo>
                  <a:cubicBezTo>
                    <a:pt x="4728" y="2345"/>
                    <a:pt x="3943" y="329"/>
                    <a:pt x="2587" y="43"/>
                  </a:cubicBezTo>
                  <a:cubicBezTo>
                    <a:pt x="2445" y="14"/>
                    <a:pt x="2307" y="1"/>
                    <a:pt x="217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50"/>
            <p:cNvSpPr/>
            <p:nvPr/>
          </p:nvSpPr>
          <p:spPr>
            <a:xfrm>
              <a:off x="626206" y="1159790"/>
              <a:ext cx="169686" cy="524102"/>
            </a:xfrm>
            <a:custGeom>
              <a:avLst/>
              <a:gdLst/>
              <a:ahLst/>
              <a:cxnLst/>
              <a:rect l="l" t="t" r="r" b="b"/>
              <a:pathLst>
                <a:path w="1410" h="4355" extrusionOk="0">
                  <a:moveTo>
                    <a:pt x="0" y="1"/>
                  </a:moveTo>
                  <a:lnTo>
                    <a:pt x="0" y="4354"/>
                  </a:lnTo>
                  <a:lnTo>
                    <a:pt x="1410" y="4354"/>
                  </a:lnTo>
                  <a:lnTo>
                    <a:pt x="141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50"/>
            <p:cNvSpPr/>
            <p:nvPr/>
          </p:nvSpPr>
          <p:spPr>
            <a:xfrm>
              <a:off x="712131" y="1159790"/>
              <a:ext cx="88093" cy="524102"/>
            </a:xfrm>
            <a:custGeom>
              <a:avLst/>
              <a:gdLst/>
              <a:ahLst/>
              <a:cxnLst/>
              <a:rect l="l" t="t" r="r" b="b"/>
              <a:pathLst>
                <a:path w="732" h="4355" extrusionOk="0">
                  <a:moveTo>
                    <a:pt x="0" y="1"/>
                  </a:moveTo>
                  <a:lnTo>
                    <a:pt x="0" y="4354"/>
                  </a:lnTo>
                  <a:lnTo>
                    <a:pt x="732" y="4354"/>
                  </a:lnTo>
                  <a:lnTo>
                    <a:pt x="73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50"/>
            <p:cNvSpPr/>
            <p:nvPr/>
          </p:nvSpPr>
          <p:spPr>
            <a:xfrm>
              <a:off x="327753" y="1591343"/>
              <a:ext cx="768764" cy="191228"/>
            </a:xfrm>
            <a:custGeom>
              <a:avLst/>
              <a:gdLst/>
              <a:ahLst/>
              <a:cxnLst/>
              <a:rect l="l" t="t" r="r" b="b"/>
              <a:pathLst>
                <a:path w="6388" h="1589" extrusionOk="0">
                  <a:moveTo>
                    <a:pt x="0" y="1"/>
                  </a:moveTo>
                  <a:lnTo>
                    <a:pt x="0" y="1589"/>
                  </a:lnTo>
                  <a:lnTo>
                    <a:pt x="6388" y="1589"/>
                  </a:lnTo>
                  <a:lnTo>
                    <a:pt x="638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50"/>
            <p:cNvSpPr/>
            <p:nvPr/>
          </p:nvSpPr>
          <p:spPr>
            <a:xfrm>
              <a:off x="712131" y="1591343"/>
              <a:ext cx="384382" cy="191228"/>
            </a:xfrm>
            <a:custGeom>
              <a:avLst/>
              <a:gdLst/>
              <a:ahLst/>
              <a:cxnLst/>
              <a:rect l="l" t="t" r="r" b="b"/>
              <a:pathLst>
                <a:path w="3194" h="1589" extrusionOk="0">
                  <a:moveTo>
                    <a:pt x="0" y="1"/>
                  </a:moveTo>
                  <a:lnTo>
                    <a:pt x="0" y="1589"/>
                  </a:lnTo>
                  <a:lnTo>
                    <a:pt x="3194" y="1589"/>
                  </a:lnTo>
                  <a:lnTo>
                    <a:pt x="31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40" name="Google Shape;2040;p50"/>
          <p:cNvPicPr preferRelativeResize="0">
            <a:picLocks noGrp="1"/>
          </p:cNvPicPr>
          <p:nvPr>
            <p:ph type="pic" idx="7"/>
          </p:nvPr>
        </p:nvPicPr>
        <p:blipFill>
          <a:blip r:embed="rId3"/>
          <a:srcRect t="14283" b="14283"/>
          <a:stretch/>
        </p:blipFill>
        <p:spPr>
          <a:xfrm>
            <a:off x="800987" y="1366563"/>
            <a:ext cx="1295400" cy="1295400"/>
          </a:xfrm>
          <a:prstGeom prst="ellipse">
            <a:avLst/>
          </a:prstGeom>
        </p:spPr>
      </p:pic>
      <p:pic>
        <p:nvPicPr>
          <p:cNvPr id="2041" name="Google Shape;2041;p50"/>
          <p:cNvPicPr preferRelativeResize="0">
            <a:picLocks noGrp="1"/>
          </p:cNvPicPr>
          <p:nvPr>
            <p:ph type="pic" idx="8"/>
          </p:nvPr>
        </p:nvPicPr>
        <p:blipFill rotWithShape="1">
          <a:blip r:embed="rId4"/>
          <a:srcRect l="-7059" t="7241" r="7059" b="26071"/>
          <a:stretch/>
        </p:blipFill>
        <p:spPr>
          <a:xfrm>
            <a:off x="3551274" y="1261329"/>
            <a:ext cx="1440011" cy="1404055"/>
          </a:xfrm>
          <a:prstGeom prst="ellipse">
            <a:avLst/>
          </a:prstGeom>
        </p:spPr>
      </p:pic>
      <p:pic>
        <p:nvPicPr>
          <p:cNvPr id="2042" name="Google Shape;2042;p50"/>
          <p:cNvPicPr preferRelativeResize="0">
            <a:picLocks noGrp="1"/>
          </p:cNvPicPr>
          <p:nvPr>
            <p:ph type="pic" idx="9"/>
          </p:nvPr>
        </p:nvPicPr>
        <p:blipFill>
          <a:blip r:embed="rId5"/>
          <a:srcRect t="16737" b="16737"/>
          <a:stretch/>
        </p:blipFill>
        <p:spPr>
          <a:xfrm>
            <a:off x="6031145" y="1339725"/>
            <a:ext cx="1295400" cy="1295400"/>
          </a:xfrm>
          <a:prstGeom prst="ellipse">
            <a:avLst/>
          </a:prstGeom>
        </p:spPr>
      </p:pic>
    </p:spTree>
    <p:extLst>
      <p:ext uri="{BB962C8B-B14F-4D97-AF65-F5344CB8AC3E}">
        <p14:creationId xmlns:p14="http://schemas.microsoft.com/office/powerpoint/2010/main" val="32185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84"/>
        <p:cNvGrpSpPr/>
        <p:nvPr/>
      </p:nvGrpSpPr>
      <p:grpSpPr>
        <a:xfrm>
          <a:off x="0" y="0"/>
          <a:ext cx="0" cy="0"/>
          <a:chOff x="0" y="0"/>
          <a:chExt cx="0" cy="0"/>
        </a:xfrm>
      </p:grpSpPr>
      <p:sp>
        <p:nvSpPr>
          <p:cNvPr id="1785" name="Google Shape;1785;p4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MLS/MLIS Instructors</a:t>
            </a:r>
            <a:endParaRPr dirty="0"/>
          </a:p>
        </p:txBody>
      </p:sp>
      <p:sp>
        <p:nvSpPr>
          <p:cNvPr id="1786" name="Google Shape;1786;p44"/>
          <p:cNvSpPr txBox="1">
            <a:spLocks noGrp="1"/>
          </p:cNvSpPr>
          <p:nvPr>
            <p:ph type="subTitle" idx="1"/>
          </p:nvPr>
        </p:nvSpPr>
        <p:spPr>
          <a:xfrm>
            <a:off x="1038225" y="1524750"/>
            <a:ext cx="5010150" cy="2094000"/>
          </a:xfrm>
          <a:prstGeom prst="rect">
            <a:avLst/>
          </a:prstGeom>
        </p:spPr>
        <p:txBody>
          <a:bodyPr spcFirstLastPara="1" wrap="square" lIns="91425" tIns="91425" rIns="91425" bIns="91425" anchor="t" anchorCtr="0">
            <a:noAutofit/>
          </a:bodyPr>
          <a:lstStyle/>
          <a:p>
            <a:pPr marL="0" lvl="0" indent="0" rtl="0">
              <a:spcBef>
                <a:spcPts val="0"/>
              </a:spcBef>
              <a:spcAft>
                <a:spcPts val="1600"/>
              </a:spcAft>
              <a:buNone/>
            </a:pPr>
            <a:r>
              <a:rPr lang="en-US" sz="2400" dirty="0"/>
              <a:t>Lesson plans, quizzes, and assignments will be available to download in a .docx file so you can easily copy and paste content into learning management systems</a:t>
            </a:r>
          </a:p>
        </p:txBody>
      </p:sp>
      <p:grpSp>
        <p:nvGrpSpPr>
          <p:cNvPr id="1787" name="Google Shape;1787;p44"/>
          <p:cNvGrpSpPr/>
          <p:nvPr/>
        </p:nvGrpSpPr>
        <p:grpSpPr>
          <a:xfrm>
            <a:off x="6502129" y="2337594"/>
            <a:ext cx="1996538" cy="2270992"/>
            <a:chOff x="4056178" y="1707065"/>
            <a:chExt cx="252688" cy="287420"/>
          </a:xfrm>
        </p:grpSpPr>
        <p:sp>
          <p:nvSpPr>
            <p:cNvPr id="1788" name="Google Shape;1788;p44"/>
            <p:cNvSpPr/>
            <p:nvPr/>
          </p:nvSpPr>
          <p:spPr>
            <a:xfrm>
              <a:off x="4056178" y="1730421"/>
              <a:ext cx="91612" cy="101813"/>
            </a:xfrm>
            <a:custGeom>
              <a:avLst/>
              <a:gdLst/>
              <a:ahLst/>
              <a:cxnLst/>
              <a:rect l="l" t="t" r="r" b="b"/>
              <a:pathLst>
                <a:path w="2730" h="3034" extrusionOk="0">
                  <a:moveTo>
                    <a:pt x="196" y="0"/>
                  </a:moveTo>
                  <a:lnTo>
                    <a:pt x="161" y="286"/>
                  </a:lnTo>
                  <a:cubicBezTo>
                    <a:pt x="143" y="339"/>
                    <a:pt x="0" y="1445"/>
                    <a:pt x="696" y="2248"/>
                  </a:cubicBezTo>
                  <a:cubicBezTo>
                    <a:pt x="1160" y="2783"/>
                    <a:pt x="1838" y="3033"/>
                    <a:pt x="2730" y="3033"/>
                  </a:cubicBezTo>
                  <a:lnTo>
                    <a:pt x="2730" y="2427"/>
                  </a:lnTo>
                  <a:cubicBezTo>
                    <a:pt x="2052" y="2427"/>
                    <a:pt x="1552" y="2230"/>
                    <a:pt x="1231" y="1856"/>
                  </a:cubicBezTo>
                  <a:cubicBezTo>
                    <a:pt x="910" y="1481"/>
                    <a:pt x="839" y="981"/>
                    <a:pt x="839" y="678"/>
                  </a:cubicBezTo>
                  <a:lnTo>
                    <a:pt x="2123" y="678"/>
                  </a:lnTo>
                  <a:lnTo>
                    <a:pt x="21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44"/>
            <p:cNvSpPr/>
            <p:nvPr/>
          </p:nvSpPr>
          <p:spPr>
            <a:xfrm>
              <a:off x="4219032" y="1730421"/>
              <a:ext cx="89833" cy="104196"/>
            </a:xfrm>
            <a:custGeom>
              <a:avLst/>
              <a:gdLst/>
              <a:ahLst/>
              <a:cxnLst/>
              <a:rect l="l" t="t" r="r" b="b"/>
              <a:pathLst>
                <a:path w="2677" h="3105" extrusionOk="0">
                  <a:moveTo>
                    <a:pt x="607" y="0"/>
                  </a:moveTo>
                  <a:lnTo>
                    <a:pt x="607" y="678"/>
                  </a:lnTo>
                  <a:lnTo>
                    <a:pt x="1909" y="678"/>
                  </a:lnTo>
                  <a:cubicBezTo>
                    <a:pt x="1892" y="981"/>
                    <a:pt x="1820" y="1481"/>
                    <a:pt x="1499" y="1856"/>
                  </a:cubicBezTo>
                  <a:cubicBezTo>
                    <a:pt x="1196" y="2230"/>
                    <a:pt x="678" y="2427"/>
                    <a:pt x="0" y="2427"/>
                  </a:cubicBezTo>
                  <a:lnTo>
                    <a:pt x="0" y="3105"/>
                  </a:lnTo>
                  <a:cubicBezTo>
                    <a:pt x="875" y="3105"/>
                    <a:pt x="1553" y="2837"/>
                    <a:pt x="1999" y="2302"/>
                  </a:cubicBezTo>
                  <a:cubicBezTo>
                    <a:pt x="2677" y="1481"/>
                    <a:pt x="2534" y="339"/>
                    <a:pt x="2534" y="286"/>
                  </a:cubicBezTo>
                  <a:lnTo>
                    <a:pt x="24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44"/>
            <p:cNvSpPr/>
            <p:nvPr/>
          </p:nvSpPr>
          <p:spPr>
            <a:xfrm>
              <a:off x="4098662" y="1707065"/>
              <a:ext cx="169499" cy="232923"/>
            </a:xfrm>
            <a:custGeom>
              <a:avLst/>
              <a:gdLst/>
              <a:ahLst/>
              <a:cxnLst/>
              <a:rect l="l" t="t" r="r" b="b"/>
              <a:pathLst>
                <a:path w="5051" h="6941" extrusionOk="0">
                  <a:moveTo>
                    <a:pt x="179" y="0"/>
                  </a:moveTo>
                  <a:cubicBezTo>
                    <a:pt x="179" y="0"/>
                    <a:pt x="1" y="2213"/>
                    <a:pt x="1161" y="3729"/>
                  </a:cubicBezTo>
                  <a:cubicBezTo>
                    <a:pt x="1268" y="3854"/>
                    <a:pt x="1375" y="3961"/>
                    <a:pt x="1517" y="4050"/>
                  </a:cubicBezTo>
                  <a:cubicBezTo>
                    <a:pt x="1821" y="4300"/>
                    <a:pt x="2017" y="4657"/>
                    <a:pt x="2017" y="5067"/>
                  </a:cubicBezTo>
                  <a:lnTo>
                    <a:pt x="2017" y="6941"/>
                  </a:lnTo>
                  <a:lnTo>
                    <a:pt x="3034" y="6941"/>
                  </a:lnTo>
                  <a:lnTo>
                    <a:pt x="3034" y="5067"/>
                  </a:lnTo>
                  <a:cubicBezTo>
                    <a:pt x="3034" y="4657"/>
                    <a:pt x="3230" y="4300"/>
                    <a:pt x="3552" y="4050"/>
                  </a:cubicBezTo>
                  <a:cubicBezTo>
                    <a:pt x="3676" y="3961"/>
                    <a:pt x="3783" y="3854"/>
                    <a:pt x="3891" y="3729"/>
                  </a:cubicBezTo>
                  <a:cubicBezTo>
                    <a:pt x="5050" y="2213"/>
                    <a:pt x="4890" y="0"/>
                    <a:pt x="48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44"/>
            <p:cNvSpPr/>
            <p:nvPr/>
          </p:nvSpPr>
          <p:spPr>
            <a:xfrm>
              <a:off x="4183696" y="1707065"/>
              <a:ext cx="84464" cy="232923"/>
            </a:xfrm>
            <a:custGeom>
              <a:avLst/>
              <a:gdLst/>
              <a:ahLst/>
              <a:cxnLst/>
              <a:rect l="l" t="t" r="r" b="b"/>
              <a:pathLst>
                <a:path w="2517" h="6941" extrusionOk="0">
                  <a:moveTo>
                    <a:pt x="1" y="0"/>
                  </a:moveTo>
                  <a:lnTo>
                    <a:pt x="1" y="6941"/>
                  </a:lnTo>
                  <a:lnTo>
                    <a:pt x="500" y="6941"/>
                  </a:lnTo>
                  <a:lnTo>
                    <a:pt x="500" y="5067"/>
                  </a:lnTo>
                  <a:cubicBezTo>
                    <a:pt x="500" y="4657"/>
                    <a:pt x="696" y="4300"/>
                    <a:pt x="1018" y="4050"/>
                  </a:cubicBezTo>
                  <a:cubicBezTo>
                    <a:pt x="1142" y="3961"/>
                    <a:pt x="1249" y="3854"/>
                    <a:pt x="1357" y="3729"/>
                  </a:cubicBezTo>
                  <a:cubicBezTo>
                    <a:pt x="2516" y="2213"/>
                    <a:pt x="2356" y="0"/>
                    <a:pt x="23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44"/>
            <p:cNvSpPr/>
            <p:nvPr/>
          </p:nvSpPr>
          <p:spPr>
            <a:xfrm>
              <a:off x="4141783" y="1732804"/>
              <a:ext cx="83256" cy="79666"/>
            </a:xfrm>
            <a:custGeom>
              <a:avLst/>
              <a:gdLst/>
              <a:ahLst/>
              <a:cxnLst/>
              <a:rect l="l" t="t" r="r" b="b"/>
              <a:pathLst>
                <a:path w="2481" h="2374" extrusionOk="0">
                  <a:moveTo>
                    <a:pt x="1250" y="0"/>
                  </a:moveTo>
                  <a:lnTo>
                    <a:pt x="857" y="785"/>
                  </a:lnTo>
                  <a:lnTo>
                    <a:pt x="1" y="910"/>
                  </a:lnTo>
                  <a:lnTo>
                    <a:pt x="625" y="1517"/>
                  </a:lnTo>
                  <a:lnTo>
                    <a:pt x="482" y="2373"/>
                  </a:lnTo>
                  <a:lnTo>
                    <a:pt x="1250" y="1963"/>
                  </a:lnTo>
                  <a:lnTo>
                    <a:pt x="2017" y="2373"/>
                  </a:lnTo>
                  <a:lnTo>
                    <a:pt x="1856" y="1517"/>
                  </a:lnTo>
                  <a:lnTo>
                    <a:pt x="2481" y="910"/>
                  </a:lnTo>
                  <a:lnTo>
                    <a:pt x="1624" y="785"/>
                  </a:lnTo>
                  <a:lnTo>
                    <a:pt x="125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44"/>
            <p:cNvSpPr/>
            <p:nvPr/>
          </p:nvSpPr>
          <p:spPr>
            <a:xfrm>
              <a:off x="4183696" y="1733408"/>
              <a:ext cx="41343" cy="79061"/>
            </a:xfrm>
            <a:custGeom>
              <a:avLst/>
              <a:gdLst/>
              <a:ahLst/>
              <a:cxnLst/>
              <a:rect l="l" t="t" r="r" b="b"/>
              <a:pathLst>
                <a:path w="1232" h="2356" extrusionOk="0">
                  <a:moveTo>
                    <a:pt x="1" y="0"/>
                  </a:moveTo>
                  <a:lnTo>
                    <a:pt x="1" y="1945"/>
                  </a:lnTo>
                  <a:lnTo>
                    <a:pt x="768" y="2355"/>
                  </a:lnTo>
                  <a:lnTo>
                    <a:pt x="607" y="1499"/>
                  </a:lnTo>
                  <a:lnTo>
                    <a:pt x="1232" y="892"/>
                  </a:lnTo>
                  <a:lnTo>
                    <a:pt x="375" y="767"/>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44"/>
            <p:cNvSpPr/>
            <p:nvPr/>
          </p:nvSpPr>
          <p:spPr>
            <a:xfrm>
              <a:off x="4119031" y="1918411"/>
              <a:ext cx="129968" cy="76075"/>
            </a:xfrm>
            <a:custGeom>
              <a:avLst/>
              <a:gdLst/>
              <a:ahLst/>
              <a:cxnLst/>
              <a:rect l="l" t="t" r="r" b="b"/>
              <a:pathLst>
                <a:path w="3873" h="2267" extrusionOk="0">
                  <a:moveTo>
                    <a:pt x="0" y="1"/>
                  </a:moveTo>
                  <a:lnTo>
                    <a:pt x="0" y="2267"/>
                  </a:lnTo>
                  <a:lnTo>
                    <a:pt x="3872" y="2267"/>
                  </a:lnTo>
                  <a:lnTo>
                    <a:pt x="38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44"/>
            <p:cNvSpPr/>
            <p:nvPr/>
          </p:nvSpPr>
          <p:spPr>
            <a:xfrm>
              <a:off x="4183696" y="1918411"/>
              <a:ext cx="65303" cy="76075"/>
            </a:xfrm>
            <a:custGeom>
              <a:avLst/>
              <a:gdLst/>
              <a:ahLst/>
              <a:cxnLst/>
              <a:rect l="l" t="t" r="r" b="b"/>
              <a:pathLst>
                <a:path w="1946" h="2267" extrusionOk="0">
                  <a:moveTo>
                    <a:pt x="1" y="1"/>
                  </a:moveTo>
                  <a:lnTo>
                    <a:pt x="1" y="2267"/>
                  </a:lnTo>
                  <a:lnTo>
                    <a:pt x="1945" y="2267"/>
                  </a:lnTo>
                  <a:lnTo>
                    <a:pt x="19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87478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84"/>
        <p:cNvGrpSpPr/>
        <p:nvPr/>
      </p:nvGrpSpPr>
      <p:grpSpPr>
        <a:xfrm>
          <a:off x="0" y="0"/>
          <a:ext cx="0" cy="0"/>
          <a:chOff x="0" y="0"/>
          <a:chExt cx="0" cy="0"/>
        </a:xfrm>
      </p:grpSpPr>
      <p:sp>
        <p:nvSpPr>
          <p:cNvPr id="1785" name="Google Shape;1785;p4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Lessons Useful for All Library Workers</a:t>
            </a:r>
            <a:endParaRPr dirty="0"/>
          </a:p>
        </p:txBody>
      </p:sp>
      <p:sp>
        <p:nvSpPr>
          <p:cNvPr id="1786" name="Google Shape;1786;p44"/>
          <p:cNvSpPr txBox="1">
            <a:spLocks noGrp="1"/>
          </p:cNvSpPr>
          <p:nvPr>
            <p:ph type="subTitle" idx="1"/>
          </p:nvPr>
        </p:nvSpPr>
        <p:spPr>
          <a:xfrm>
            <a:off x="1038225" y="1935126"/>
            <a:ext cx="5010150" cy="1683624"/>
          </a:xfrm>
          <a:prstGeom prst="rect">
            <a:avLst/>
          </a:prstGeom>
        </p:spPr>
        <p:txBody>
          <a:bodyPr spcFirstLastPara="1" wrap="square" lIns="91425" tIns="91425" rIns="91425" bIns="91425" anchor="t" anchorCtr="0">
            <a:noAutofit/>
          </a:bodyPr>
          <a:lstStyle/>
          <a:p>
            <a:pPr marL="342900" indent="-342900">
              <a:spcAft>
                <a:spcPts val="1600"/>
              </a:spcAft>
            </a:pPr>
            <a:r>
              <a:rPr lang="en-US" sz="2400" dirty="0"/>
              <a:t>Introduction to Negotiations</a:t>
            </a:r>
          </a:p>
          <a:p>
            <a:pPr marL="342900" indent="-342900">
              <a:spcAft>
                <a:spcPts val="1600"/>
              </a:spcAft>
            </a:pPr>
            <a:r>
              <a:rPr lang="en-US" sz="2400" dirty="0"/>
              <a:t>Negotiation Planning Part 1</a:t>
            </a:r>
          </a:p>
        </p:txBody>
      </p:sp>
      <p:grpSp>
        <p:nvGrpSpPr>
          <p:cNvPr id="2" name="Google Shape;2979;p71">
            <a:extLst>
              <a:ext uri="{FF2B5EF4-FFF2-40B4-BE49-F238E27FC236}">
                <a16:creationId xmlns:a16="http://schemas.microsoft.com/office/drawing/2014/main" id="{109093C9-ED88-083D-271C-FCD42B3E852E}"/>
              </a:ext>
            </a:extLst>
          </p:cNvPr>
          <p:cNvGrpSpPr/>
          <p:nvPr/>
        </p:nvGrpSpPr>
        <p:grpSpPr>
          <a:xfrm>
            <a:off x="5624623" y="1332987"/>
            <a:ext cx="3339519" cy="3122055"/>
            <a:chOff x="3208314" y="1651964"/>
            <a:chExt cx="397019" cy="397019"/>
          </a:xfrm>
        </p:grpSpPr>
        <p:sp>
          <p:nvSpPr>
            <p:cNvPr id="3" name="Google Shape;2980;p71">
              <a:extLst>
                <a:ext uri="{FF2B5EF4-FFF2-40B4-BE49-F238E27FC236}">
                  <a16:creationId xmlns:a16="http://schemas.microsoft.com/office/drawing/2014/main" id="{CBDC5436-EF6A-C01E-7964-C5C1E1C60EBB}"/>
                </a:ext>
              </a:extLst>
            </p:cNvPr>
            <p:cNvSpPr/>
            <p:nvPr/>
          </p:nvSpPr>
          <p:spPr>
            <a:xfrm>
              <a:off x="3208314" y="1651964"/>
              <a:ext cx="397019" cy="397019"/>
            </a:xfrm>
            <a:custGeom>
              <a:avLst/>
              <a:gdLst/>
              <a:ahLst/>
              <a:cxnLst/>
              <a:rect l="l" t="t" r="r" b="b"/>
              <a:pathLst>
                <a:path w="11831" h="11831" extrusionOk="0">
                  <a:moveTo>
                    <a:pt x="5907" y="1"/>
                  </a:moveTo>
                  <a:cubicBezTo>
                    <a:pt x="2642" y="1"/>
                    <a:pt x="1" y="2659"/>
                    <a:pt x="1" y="5924"/>
                  </a:cubicBezTo>
                  <a:cubicBezTo>
                    <a:pt x="1" y="9190"/>
                    <a:pt x="2642" y="11830"/>
                    <a:pt x="5907" y="11830"/>
                  </a:cubicBezTo>
                  <a:cubicBezTo>
                    <a:pt x="9172" y="11830"/>
                    <a:pt x="11831" y="9190"/>
                    <a:pt x="11831" y="5924"/>
                  </a:cubicBezTo>
                  <a:cubicBezTo>
                    <a:pt x="11831"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2981;p71">
              <a:extLst>
                <a:ext uri="{FF2B5EF4-FFF2-40B4-BE49-F238E27FC236}">
                  <a16:creationId xmlns:a16="http://schemas.microsoft.com/office/drawing/2014/main" id="{A0BCB70B-C539-0E1C-E57A-BA2E8A2FEF3D}"/>
                </a:ext>
              </a:extLst>
            </p:cNvPr>
            <p:cNvSpPr/>
            <p:nvPr/>
          </p:nvSpPr>
          <p:spPr>
            <a:xfrm>
              <a:off x="3422075" y="1715421"/>
              <a:ext cx="84464" cy="173694"/>
            </a:xfrm>
            <a:custGeom>
              <a:avLst/>
              <a:gdLst/>
              <a:ahLst/>
              <a:cxnLst/>
              <a:rect l="l" t="t" r="r" b="b"/>
              <a:pathLst>
                <a:path w="2517" h="5176" extrusionOk="0">
                  <a:moveTo>
                    <a:pt x="518" y="1"/>
                  </a:moveTo>
                  <a:lnTo>
                    <a:pt x="1" y="358"/>
                  </a:lnTo>
                  <a:lnTo>
                    <a:pt x="893" y="5175"/>
                  </a:lnTo>
                  <a:lnTo>
                    <a:pt x="2356" y="5175"/>
                  </a:lnTo>
                  <a:cubicBezTo>
                    <a:pt x="2356" y="5175"/>
                    <a:pt x="2516" y="4372"/>
                    <a:pt x="2481" y="2749"/>
                  </a:cubicBezTo>
                  <a:cubicBezTo>
                    <a:pt x="2427" y="679"/>
                    <a:pt x="518" y="1"/>
                    <a:pt x="5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2982;p71">
              <a:extLst>
                <a:ext uri="{FF2B5EF4-FFF2-40B4-BE49-F238E27FC236}">
                  <a16:creationId xmlns:a16="http://schemas.microsoft.com/office/drawing/2014/main" id="{1831FB4A-F7A0-F188-8D2B-586DDB8303C4}"/>
                </a:ext>
              </a:extLst>
            </p:cNvPr>
            <p:cNvSpPr/>
            <p:nvPr/>
          </p:nvSpPr>
          <p:spPr>
            <a:xfrm>
              <a:off x="3310698" y="1705253"/>
              <a:ext cx="173090" cy="226379"/>
            </a:xfrm>
            <a:custGeom>
              <a:avLst/>
              <a:gdLst/>
              <a:ahLst/>
              <a:cxnLst/>
              <a:rect l="l" t="t" r="r" b="b"/>
              <a:pathLst>
                <a:path w="5158" h="6746" extrusionOk="0">
                  <a:moveTo>
                    <a:pt x="2481" y="1"/>
                  </a:moveTo>
                  <a:lnTo>
                    <a:pt x="2499" y="804"/>
                  </a:lnTo>
                  <a:cubicBezTo>
                    <a:pt x="2499" y="804"/>
                    <a:pt x="2106" y="1053"/>
                    <a:pt x="1874" y="1125"/>
                  </a:cubicBezTo>
                  <a:cubicBezTo>
                    <a:pt x="1642" y="1214"/>
                    <a:pt x="1410" y="1232"/>
                    <a:pt x="1268" y="1535"/>
                  </a:cubicBezTo>
                  <a:cubicBezTo>
                    <a:pt x="1143" y="1838"/>
                    <a:pt x="608" y="2213"/>
                    <a:pt x="376" y="2356"/>
                  </a:cubicBezTo>
                  <a:cubicBezTo>
                    <a:pt x="54" y="2570"/>
                    <a:pt x="1" y="2998"/>
                    <a:pt x="179" y="3284"/>
                  </a:cubicBezTo>
                  <a:cubicBezTo>
                    <a:pt x="343" y="3507"/>
                    <a:pt x="531" y="3556"/>
                    <a:pt x="724" y="3556"/>
                  </a:cubicBezTo>
                  <a:cubicBezTo>
                    <a:pt x="762" y="3556"/>
                    <a:pt x="801" y="3554"/>
                    <a:pt x="840" y="3551"/>
                  </a:cubicBezTo>
                  <a:cubicBezTo>
                    <a:pt x="1036" y="3533"/>
                    <a:pt x="1214" y="3337"/>
                    <a:pt x="1410" y="3177"/>
                  </a:cubicBezTo>
                  <a:cubicBezTo>
                    <a:pt x="1481" y="3113"/>
                    <a:pt x="1556" y="3089"/>
                    <a:pt x="1636" y="3089"/>
                  </a:cubicBezTo>
                  <a:cubicBezTo>
                    <a:pt x="1760" y="3089"/>
                    <a:pt x="1894" y="3147"/>
                    <a:pt x="2035" y="3212"/>
                  </a:cubicBezTo>
                  <a:cubicBezTo>
                    <a:pt x="2160" y="3266"/>
                    <a:pt x="2285" y="3302"/>
                    <a:pt x="2570" y="3319"/>
                  </a:cubicBezTo>
                  <a:cubicBezTo>
                    <a:pt x="2570" y="3319"/>
                    <a:pt x="1625" y="4176"/>
                    <a:pt x="1232" y="5032"/>
                  </a:cubicBezTo>
                  <a:cubicBezTo>
                    <a:pt x="840" y="5871"/>
                    <a:pt x="947" y="6745"/>
                    <a:pt x="947" y="6745"/>
                  </a:cubicBezTo>
                  <a:lnTo>
                    <a:pt x="4390" y="6745"/>
                  </a:lnTo>
                  <a:cubicBezTo>
                    <a:pt x="4390" y="6745"/>
                    <a:pt x="4337" y="5300"/>
                    <a:pt x="4390" y="4854"/>
                  </a:cubicBezTo>
                  <a:cubicBezTo>
                    <a:pt x="4462" y="4408"/>
                    <a:pt x="5157" y="2855"/>
                    <a:pt x="4551" y="1785"/>
                  </a:cubicBezTo>
                  <a:cubicBezTo>
                    <a:pt x="3944" y="696"/>
                    <a:pt x="3320" y="679"/>
                    <a:pt x="3320" y="679"/>
                  </a:cubicBezTo>
                  <a:cubicBezTo>
                    <a:pt x="3320" y="679"/>
                    <a:pt x="3034" y="36"/>
                    <a:pt x="24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983;p71">
              <a:extLst>
                <a:ext uri="{FF2B5EF4-FFF2-40B4-BE49-F238E27FC236}">
                  <a16:creationId xmlns:a16="http://schemas.microsoft.com/office/drawing/2014/main" id="{0CD9874B-7D91-3EA7-D78E-C47015CFA71E}"/>
                </a:ext>
              </a:extLst>
            </p:cNvPr>
            <p:cNvSpPr/>
            <p:nvPr/>
          </p:nvSpPr>
          <p:spPr>
            <a:xfrm>
              <a:off x="3405901" y="1709448"/>
              <a:ext cx="77887" cy="222184"/>
            </a:xfrm>
            <a:custGeom>
              <a:avLst/>
              <a:gdLst/>
              <a:ahLst/>
              <a:cxnLst/>
              <a:rect l="l" t="t" r="r" b="b"/>
              <a:pathLst>
                <a:path w="2321" h="6621" extrusionOk="0">
                  <a:moveTo>
                    <a:pt x="1" y="1"/>
                  </a:moveTo>
                  <a:lnTo>
                    <a:pt x="1" y="6620"/>
                  </a:lnTo>
                  <a:lnTo>
                    <a:pt x="1553" y="6620"/>
                  </a:lnTo>
                  <a:cubicBezTo>
                    <a:pt x="1553" y="6620"/>
                    <a:pt x="1500" y="5175"/>
                    <a:pt x="1553" y="4729"/>
                  </a:cubicBezTo>
                  <a:cubicBezTo>
                    <a:pt x="1625" y="4283"/>
                    <a:pt x="2320" y="2730"/>
                    <a:pt x="1714" y="1660"/>
                  </a:cubicBezTo>
                  <a:cubicBezTo>
                    <a:pt x="1107" y="571"/>
                    <a:pt x="483" y="554"/>
                    <a:pt x="483" y="554"/>
                  </a:cubicBezTo>
                  <a:cubicBezTo>
                    <a:pt x="483" y="554"/>
                    <a:pt x="322" y="197"/>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984;p71">
              <a:extLst>
                <a:ext uri="{FF2B5EF4-FFF2-40B4-BE49-F238E27FC236}">
                  <a16:creationId xmlns:a16="http://schemas.microsoft.com/office/drawing/2014/main" id="{6B3ED486-23ED-81EF-9209-25D3B566B46D}"/>
                </a:ext>
              </a:extLst>
            </p:cNvPr>
            <p:cNvSpPr/>
            <p:nvPr/>
          </p:nvSpPr>
          <p:spPr>
            <a:xfrm>
              <a:off x="3322074" y="1928578"/>
              <a:ext cx="168291" cy="31779"/>
            </a:xfrm>
            <a:custGeom>
              <a:avLst/>
              <a:gdLst/>
              <a:ahLst/>
              <a:cxnLst/>
              <a:rect l="l" t="t" r="r" b="b"/>
              <a:pathLst>
                <a:path w="5015" h="947" extrusionOk="0">
                  <a:moveTo>
                    <a:pt x="1" y="1"/>
                  </a:moveTo>
                  <a:lnTo>
                    <a:pt x="1" y="947"/>
                  </a:lnTo>
                  <a:lnTo>
                    <a:pt x="5015" y="947"/>
                  </a:lnTo>
                  <a:lnTo>
                    <a:pt x="50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85;p71">
              <a:extLst>
                <a:ext uri="{FF2B5EF4-FFF2-40B4-BE49-F238E27FC236}">
                  <a16:creationId xmlns:a16="http://schemas.microsoft.com/office/drawing/2014/main" id="{D4D1F4F7-E395-1551-3006-EC9D0731A376}"/>
                </a:ext>
              </a:extLst>
            </p:cNvPr>
            <p:cNvSpPr/>
            <p:nvPr/>
          </p:nvSpPr>
          <p:spPr>
            <a:xfrm>
              <a:off x="3405901" y="1928578"/>
              <a:ext cx="84464" cy="31779"/>
            </a:xfrm>
            <a:custGeom>
              <a:avLst/>
              <a:gdLst/>
              <a:ahLst/>
              <a:cxnLst/>
              <a:rect l="l" t="t" r="r" b="b"/>
              <a:pathLst>
                <a:path w="2517" h="947" extrusionOk="0">
                  <a:moveTo>
                    <a:pt x="1" y="1"/>
                  </a:moveTo>
                  <a:lnTo>
                    <a:pt x="1" y="947"/>
                  </a:lnTo>
                  <a:lnTo>
                    <a:pt x="2517" y="947"/>
                  </a:lnTo>
                  <a:lnTo>
                    <a:pt x="25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86;p71">
              <a:extLst>
                <a:ext uri="{FF2B5EF4-FFF2-40B4-BE49-F238E27FC236}">
                  <a16:creationId xmlns:a16="http://schemas.microsoft.com/office/drawing/2014/main" id="{5BCD551B-B0C2-551D-2D82-E68E14DF993D}"/>
                </a:ext>
              </a:extLst>
            </p:cNvPr>
            <p:cNvSpPr/>
            <p:nvPr/>
          </p:nvSpPr>
          <p:spPr>
            <a:xfrm>
              <a:off x="3307711" y="1957337"/>
              <a:ext cx="196446" cy="38356"/>
            </a:xfrm>
            <a:custGeom>
              <a:avLst/>
              <a:gdLst/>
              <a:ahLst/>
              <a:cxnLst/>
              <a:rect l="l" t="t" r="r" b="b"/>
              <a:pathLst>
                <a:path w="5854" h="1143" extrusionOk="0">
                  <a:moveTo>
                    <a:pt x="1" y="0"/>
                  </a:moveTo>
                  <a:lnTo>
                    <a:pt x="1" y="1142"/>
                  </a:lnTo>
                  <a:lnTo>
                    <a:pt x="5853" y="1142"/>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87;p71">
              <a:extLst>
                <a:ext uri="{FF2B5EF4-FFF2-40B4-BE49-F238E27FC236}">
                  <a16:creationId xmlns:a16="http://schemas.microsoft.com/office/drawing/2014/main" id="{728D6FAD-8355-8467-987B-52B265EC179C}"/>
                </a:ext>
              </a:extLst>
            </p:cNvPr>
            <p:cNvSpPr/>
            <p:nvPr/>
          </p:nvSpPr>
          <p:spPr>
            <a:xfrm>
              <a:off x="3405901" y="1957337"/>
              <a:ext cx="98827" cy="38356"/>
            </a:xfrm>
            <a:custGeom>
              <a:avLst/>
              <a:gdLst/>
              <a:ahLst/>
              <a:cxnLst/>
              <a:rect l="l" t="t" r="r" b="b"/>
              <a:pathLst>
                <a:path w="2945" h="1143" extrusionOk="0">
                  <a:moveTo>
                    <a:pt x="1" y="0"/>
                  </a:moveTo>
                  <a:lnTo>
                    <a:pt x="1" y="1142"/>
                  </a:lnTo>
                  <a:lnTo>
                    <a:pt x="2945" y="1142"/>
                  </a:lnTo>
                  <a:lnTo>
                    <a:pt x="29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61372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4FC0AF-5841-0DC7-B209-A501BBDA1586}"/>
              </a:ext>
            </a:extLst>
          </p:cNvPr>
          <p:cNvSpPr>
            <a:spLocks noGrp="1"/>
          </p:cNvSpPr>
          <p:nvPr>
            <p:ph type="title"/>
          </p:nvPr>
        </p:nvSpPr>
        <p:spPr>
          <a:xfrm>
            <a:off x="691115" y="999460"/>
            <a:ext cx="8091377" cy="3087740"/>
          </a:xfrm>
        </p:spPr>
        <p:txBody>
          <a:bodyPr/>
          <a:lstStyle/>
          <a:p>
            <a:r>
              <a:rPr lang="en-US" sz="3600" dirty="0">
                <a:hlinkClick r:id="rId3"/>
              </a:rPr>
              <a:t>https://sparcopen.org/our-work/negotiation-resources/oneal/</a:t>
            </a:r>
            <a:r>
              <a:rPr lang="en-US" sz="3600" dirty="0"/>
              <a:t> </a:t>
            </a:r>
          </a:p>
        </p:txBody>
      </p:sp>
    </p:spTree>
    <p:extLst>
      <p:ext uri="{BB962C8B-B14F-4D97-AF65-F5344CB8AC3E}">
        <p14:creationId xmlns:p14="http://schemas.microsoft.com/office/powerpoint/2010/main" val="3896744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65"/>
        <p:cNvGrpSpPr/>
        <p:nvPr/>
      </p:nvGrpSpPr>
      <p:grpSpPr>
        <a:xfrm>
          <a:off x="0" y="0"/>
          <a:ext cx="0" cy="0"/>
          <a:chOff x="0" y="0"/>
          <a:chExt cx="0" cy="0"/>
        </a:xfrm>
      </p:grpSpPr>
      <p:sp>
        <p:nvSpPr>
          <p:cNvPr id="1766" name="Google Shape;1766;p43"/>
          <p:cNvSpPr txBox="1">
            <a:spLocks noGrp="1"/>
          </p:cNvSpPr>
          <p:nvPr>
            <p:ph type="title"/>
          </p:nvPr>
        </p:nvSpPr>
        <p:spPr>
          <a:xfrm>
            <a:off x="3128775" y="1520700"/>
            <a:ext cx="4813746" cy="194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b="1" dirty="0"/>
              <a:t>Community</a:t>
            </a:r>
            <a:endParaRPr dirty="0">
              <a:solidFill>
                <a:schemeClr val="accent1"/>
              </a:solidFill>
            </a:endParaRPr>
          </a:p>
        </p:txBody>
      </p:sp>
      <p:sp>
        <p:nvSpPr>
          <p:cNvPr id="1767" name="Google Shape;1767;p43"/>
          <p:cNvSpPr txBox="1">
            <a:spLocks noGrp="1"/>
          </p:cNvSpPr>
          <p:nvPr>
            <p:ph type="title" idx="2"/>
          </p:nvPr>
        </p:nvSpPr>
        <p:spPr>
          <a:xfrm>
            <a:off x="1709476" y="1429151"/>
            <a:ext cx="1190700" cy="956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03</a:t>
            </a:r>
            <a:endParaRPr dirty="0"/>
          </a:p>
        </p:txBody>
      </p:sp>
      <p:sp>
        <p:nvSpPr>
          <p:cNvPr id="1768" name="Google Shape;1768;p43"/>
          <p:cNvSpPr txBox="1">
            <a:spLocks noGrp="1"/>
          </p:cNvSpPr>
          <p:nvPr>
            <p:ph type="subTitle" idx="1"/>
          </p:nvPr>
        </p:nvSpPr>
        <p:spPr>
          <a:xfrm>
            <a:off x="3133500" y="3642599"/>
            <a:ext cx="3433200" cy="80180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 to join the community for support and how to get involved.</a:t>
            </a:r>
            <a:endParaRPr lang="en-US" sz="1600" dirty="0">
              <a:solidFill>
                <a:srgbClr val="666666"/>
              </a:solidFill>
            </a:endParaRPr>
          </a:p>
        </p:txBody>
      </p:sp>
      <p:cxnSp>
        <p:nvCxnSpPr>
          <p:cNvPr id="1769" name="Google Shape;1769;p43"/>
          <p:cNvCxnSpPr/>
          <p:nvPr/>
        </p:nvCxnSpPr>
        <p:spPr>
          <a:xfrm>
            <a:off x="3133500" y="3463200"/>
            <a:ext cx="3417900" cy="0"/>
          </a:xfrm>
          <a:prstGeom prst="straightConnector1">
            <a:avLst/>
          </a:prstGeom>
          <a:noFill/>
          <a:ln w="19050" cap="flat" cmpd="sng">
            <a:solidFill>
              <a:schemeClr val="dk1"/>
            </a:solidFill>
            <a:prstDash val="solid"/>
            <a:round/>
            <a:headEnd type="none" w="med" len="med"/>
            <a:tailEnd type="none" w="med" len="med"/>
          </a:ln>
        </p:spPr>
      </p:cxnSp>
      <p:grpSp>
        <p:nvGrpSpPr>
          <p:cNvPr id="1770" name="Google Shape;1770;p43"/>
          <p:cNvGrpSpPr/>
          <p:nvPr/>
        </p:nvGrpSpPr>
        <p:grpSpPr>
          <a:xfrm>
            <a:off x="718346" y="668519"/>
            <a:ext cx="991122" cy="760626"/>
            <a:chOff x="7924116" y="3460814"/>
            <a:chExt cx="291044" cy="223359"/>
          </a:xfrm>
        </p:grpSpPr>
        <p:sp>
          <p:nvSpPr>
            <p:cNvPr id="1771" name="Google Shape;1771;p43"/>
            <p:cNvSpPr/>
            <p:nvPr/>
          </p:nvSpPr>
          <p:spPr>
            <a:xfrm>
              <a:off x="8115729" y="3479371"/>
              <a:ext cx="40739" cy="36544"/>
            </a:xfrm>
            <a:custGeom>
              <a:avLst/>
              <a:gdLst/>
              <a:ahLst/>
              <a:cxnLst/>
              <a:rect l="l" t="t" r="r" b="b"/>
              <a:pathLst>
                <a:path w="1214" h="1089" extrusionOk="0">
                  <a:moveTo>
                    <a:pt x="0" y="0"/>
                  </a:moveTo>
                  <a:lnTo>
                    <a:pt x="0" y="1089"/>
                  </a:lnTo>
                  <a:lnTo>
                    <a:pt x="1213" y="1089"/>
                  </a:lnTo>
                  <a:lnTo>
                    <a:pt x="12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43"/>
            <p:cNvSpPr/>
            <p:nvPr/>
          </p:nvSpPr>
          <p:spPr>
            <a:xfrm>
              <a:off x="8100763" y="3460814"/>
              <a:ext cx="70672" cy="24564"/>
            </a:xfrm>
            <a:custGeom>
              <a:avLst/>
              <a:gdLst/>
              <a:ahLst/>
              <a:cxnLst/>
              <a:rect l="l" t="t" r="r" b="b"/>
              <a:pathLst>
                <a:path w="2106" h="732" extrusionOk="0">
                  <a:moveTo>
                    <a:pt x="0" y="0"/>
                  </a:moveTo>
                  <a:lnTo>
                    <a:pt x="0" y="732"/>
                  </a:lnTo>
                  <a:lnTo>
                    <a:pt x="2106" y="732"/>
                  </a:lnTo>
                  <a:lnTo>
                    <a:pt x="21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43"/>
            <p:cNvSpPr/>
            <p:nvPr/>
          </p:nvSpPr>
          <p:spPr>
            <a:xfrm>
              <a:off x="7982808" y="3479371"/>
              <a:ext cx="41343" cy="36544"/>
            </a:xfrm>
            <a:custGeom>
              <a:avLst/>
              <a:gdLst/>
              <a:ahLst/>
              <a:cxnLst/>
              <a:rect l="l" t="t" r="r" b="b"/>
              <a:pathLst>
                <a:path w="1232" h="1089" extrusionOk="0">
                  <a:moveTo>
                    <a:pt x="0" y="0"/>
                  </a:moveTo>
                  <a:lnTo>
                    <a:pt x="0" y="1089"/>
                  </a:lnTo>
                  <a:lnTo>
                    <a:pt x="1231" y="1089"/>
                  </a:lnTo>
                  <a:lnTo>
                    <a:pt x="12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43"/>
            <p:cNvSpPr/>
            <p:nvPr/>
          </p:nvSpPr>
          <p:spPr>
            <a:xfrm>
              <a:off x="7924116" y="3511083"/>
              <a:ext cx="291044" cy="173090"/>
            </a:xfrm>
            <a:custGeom>
              <a:avLst/>
              <a:gdLst/>
              <a:ahLst/>
              <a:cxnLst/>
              <a:rect l="l" t="t" r="r" b="b"/>
              <a:pathLst>
                <a:path w="8673" h="5158" extrusionOk="0">
                  <a:moveTo>
                    <a:pt x="1" y="1"/>
                  </a:moveTo>
                  <a:lnTo>
                    <a:pt x="1" y="5158"/>
                  </a:lnTo>
                  <a:lnTo>
                    <a:pt x="8672" y="5158"/>
                  </a:lnTo>
                  <a:lnTo>
                    <a:pt x="86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43"/>
            <p:cNvSpPr/>
            <p:nvPr/>
          </p:nvSpPr>
          <p:spPr>
            <a:xfrm>
              <a:off x="8069621" y="3511083"/>
              <a:ext cx="145539" cy="173090"/>
            </a:xfrm>
            <a:custGeom>
              <a:avLst/>
              <a:gdLst/>
              <a:ahLst/>
              <a:cxnLst/>
              <a:rect l="l" t="t" r="r" b="b"/>
              <a:pathLst>
                <a:path w="4337" h="5158" extrusionOk="0">
                  <a:moveTo>
                    <a:pt x="0" y="1"/>
                  </a:moveTo>
                  <a:lnTo>
                    <a:pt x="0" y="5158"/>
                  </a:lnTo>
                  <a:lnTo>
                    <a:pt x="4336" y="5158"/>
                  </a:lnTo>
                  <a:lnTo>
                    <a:pt x="43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43"/>
            <p:cNvSpPr/>
            <p:nvPr/>
          </p:nvSpPr>
          <p:spPr>
            <a:xfrm>
              <a:off x="8082172" y="3542828"/>
              <a:ext cx="109028" cy="108995"/>
            </a:xfrm>
            <a:custGeom>
              <a:avLst/>
              <a:gdLst/>
              <a:ahLst/>
              <a:cxnLst/>
              <a:rect l="l" t="t" r="r" b="b"/>
              <a:pathLst>
                <a:path w="3249" h="3248" extrusionOk="0">
                  <a:moveTo>
                    <a:pt x="1625" y="1"/>
                  </a:moveTo>
                  <a:cubicBezTo>
                    <a:pt x="715" y="1"/>
                    <a:pt x="1" y="732"/>
                    <a:pt x="1" y="1624"/>
                  </a:cubicBezTo>
                  <a:cubicBezTo>
                    <a:pt x="1" y="2516"/>
                    <a:pt x="715" y="3248"/>
                    <a:pt x="1625" y="3248"/>
                  </a:cubicBezTo>
                  <a:cubicBezTo>
                    <a:pt x="2517" y="3248"/>
                    <a:pt x="3248" y="2516"/>
                    <a:pt x="3248" y="1624"/>
                  </a:cubicBezTo>
                  <a:cubicBezTo>
                    <a:pt x="3248" y="732"/>
                    <a:pt x="2517" y="1"/>
                    <a:pt x="16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43"/>
            <p:cNvSpPr/>
            <p:nvPr/>
          </p:nvSpPr>
          <p:spPr>
            <a:xfrm>
              <a:off x="7948680" y="3542828"/>
              <a:ext cx="108995" cy="108995"/>
            </a:xfrm>
            <a:custGeom>
              <a:avLst/>
              <a:gdLst/>
              <a:ahLst/>
              <a:cxnLst/>
              <a:rect l="l" t="t" r="r" b="b"/>
              <a:pathLst>
                <a:path w="3248" h="3248" extrusionOk="0">
                  <a:moveTo>
                    <a:pt x="1624" y="1"/>
                  </a:moveTo>
                  <a:cubicBezTo>
                    <a:pt x="732" y="1"/>
                    <a:pt x="0" y="732"/>
                    <a:pt x="0" y="1624"/>
                  </a:cubicBezTo>
                  <a:cubicBezTo>
                    <a:pt x="0" y="2516"/>
                    <a:pt x="732" y="3248"/>
                    <a:pt x="1624" y="3248"/>
                  </a:cubicBezTo>
                  <a:cubicBezTo>
                    <a:pt x="2516" y="3248"/>
                    <a:pt x="3247" y="2516"/>
                    <a:pt x="3247" y="1624"/>
                  </a:cubicBezTo>
                  <a:cubicBezTo>
                    <a:pt x="3247" y="1196"/>
                    <a:pt x="3069" y="786"/>
                    <a:pt x="2766" y="482"/>
                  </a:cubicBezTo>
                  <a:cubicBezTo>
                    <a:pt x="2462" y="179"/>
                    <a:pt x="2052" y="1"/>
                    <a:pt x="16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43"/>
            <p:cNvSpPr/>
            <p:nvPr/>
          </p:nvSpPr>
          <p:spPr>
            <a:xfrm>
              <a:off x="7968412" y="3460814"/>
              <a:ext cx="70706" cy="24564"/>
            </a:xfrm>
            <a:custGeom>
              <a:avLst/>
              <a:gdLst/>
              <a:ahLst/>
              <a:cxnLst/>
              <a:rect l="l" t="t" r="r" b="b"/>
              <a:pathLst>
                <a:path w="2107" h="732" extrusionOk="0">
                  <a:moveTo>
                    <a:pt x="1" y="0"/>
                  </a:moveTo>
                  <a:lnTo>
                    <a:pt x="1" y="732"/>
                  </a:lnTo>
                  <a:lnTo>
                    <a:pt x="2106" y="732"/>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43"/>
            <p:cNvSpPr/>
            <p:nvPr/>
          </p:nvSpPr>
          <p:spPr>
            <a:xfrm>
              <a:off x="7992372" y="3566184"/>
              <a:ext cx="41343" cy="41947"/>
            </a:xfrm>
            <a:custGeom>
              <a:avLst/>
              <a:gdLst/>
              <a:ahLst/>
              <a:cxnLst/>
              <a:rect l="l" t="t" r="r" b="b"/>
              <a:pathLst>
                <a:path w="1232" h="1250" extrusionOk="0">
                  <a:moveTo>
                    <a:pt x="1" y="1"/>
                  </a:moveTo>
                  <a:lnTo>
                    <a:pt x="1" y="1249"/>
                  </a:lnTo>
                  <a:lnTo>
                    <a:pt x="1232" y="1249"/>
                  </a:lnTo>
                  <a:lnTo>
                    <a:pt x="1232" y="625"/>
                  </a:lnTo>
                  <a:lnTo>
                    <a:pt x="643" y="625"/>
                  </a:lnTo>
                  <a:lnTo>
                    <a:pt x="6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3"/>
            <p:cNvSpPr/>
            <p:nvPr/>
          </p:nvSpPr>
          <p:spPr>
            <a:xfrm>
              <a:off x="8104353" y="3566184"/>
              <a:ext cx="41947" cy="41947"/>
            </a:xfrm>
            <a:custGeom>
              <a:avLst/>
              <a:gdLst/>
              <a:ahLst/>
              <a:cxnLst/>
              <a:rect l="l" t="t" r="r" b="b"/>
              <a:pathLst>
                <a:path w="1250" h="1250" extrusionOk="0">
                  <a:moveTo>
                    <a:pt x="642" y="1"/>
                  </a:moveTo>
                  <a:lnTo>
                    <a:pt x="642" y="625"/>
                  </a:lnTo>
                  <a:lnTo>
                    <a:pt x="0" y="625"/>
                  </a:lnTo>
                  <a:lnTo>
                    <a:pt x="0" y="1249"/>
                  </a:lnTo>
                  <a:lnTo>
                    <a:pt x="1249" y="1249"/>
                  </a:lnTo>
                  <a:lnTo>
                    <a:pt x="124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117198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2246" name="Google Shape;2246;p55"/>
          <p:cNvSpPr txBox="1">
            <a:spLocks noGrp="1"/>
          </p:cNvSpPr>
          <p:nvPr>
            <p:ph type="subTitle" idx="1"/>
          </p:nvPr>
        </p:nvSpPr>
        <p:spPr>
          <a:xfrm>
            <a:off x="2423080" y="1006142"/>
            <a:ext cx="4206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Average attendance to three community forums in Fall 2022</a:t>
            </a:r>
            <a:endParaRPr dirty="0"/>
          </a:p>
        </p:txBody>
      </p:sp>
      <p:sp>
        <p:nvSpPr>
          <p:cNvPr id="2247" name="Google Shape;2247;p55"/>
          <p:cNvSpPr txBox="1">
            <a:spLocks noGrp="1"/>
          </p:cNvSpPr>
          <p:nvPr>
            <p:ph type="title"/>
          </p:nvPr>
        </p:nvSpPr>
        <p:spPr>
          <a:xfrm>
            <a:off x="2468849" y="500824"/>
            <a:ext cx="4206300"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93 attendees</a:t>
            </a:r>
            <a:endParaRPr dirty="0"/>
          </a:p>
        </p:txBody>
      </p:sp>
      <p:sp>
        <p:nvSpPr>
          <p:cNvPr id="2248" name="Google Shape;2248;p55"/>
          <p:cNvSpPr txBox="1">
            <a:spLocks noGrp="1"/>
          </p:cNvSpPr>
          <p:nvPr>
            <p:ph type="title" idx="2"/>
          </p:nvPr>
        </p:nvSpPr>
        <p:spPr>
          <a:xfrm>
            <a:off x="1467419" y="1557060"/>
            <a:ext cx="6117623"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20 library workers</a:t>
            </a:r>
            <a:endParaRPr dirty="0"/>
          </a:p>
        </p:txBody>
      </p:sp>
      <p:sp>
        <p:nvSpPr>
          <p:cNvPr id="2249" name="Google Shape;2249;p55"/>
          <p:cNvSpPr txBox="1">
            <a:spLocks noGrp="1"/>
          </p:cNvSpPr>
          <p:nvPr>
            <p:ph type="subTitle" idx="3"/>
          </p:nvPr>
        </p:nvSpPr>
        <p:spPr>
          <a:xfrm>
            <a:off x="1701209" y="2030118"/>
            <a:ext cx="5513984"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Participated in Curriculum Planning Workshop in November 2022</a:t>
            </a:r>
            <a:endParaRPr dirty="0"/>
          </a:p>
        </p:txBody>
      </p:sp>
      <p:sp>
        <p:nvSpPr>
          <p:cNvPr id="2250" name="Google Shape;2250;p55"/>
          <p:cNvSpPr txBox="1">
            <a:spLocks noGrp="1"/>
          </p:cNvSpPr>
          <p:nvPr>
            <p:ph type="title" idx="4"/>
          </p:nvPr>
        </p:nvSpPr>
        <p:spPr>
          <a:xfrm>
            <a:off x="2057353" y="2578254"/>
            <a:ext cx="5029293"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35 interviewees </a:t>
            </a:r>
            <a:endParaRPr dirty="0"/>
          </a:p>
        </p:txBody>
      </p:sp>
      <p:sp>
        <p:nvSpPr>
          <p:cNvPr id="2251" name="Google Shape;2251;p55"/>
          <p:cNvSpPr txBox="1">
            <a:spLocks noGrp="1"/>
          </p:cNvSpPr>
          <p:nvPr>
            <p:ph type="subTitle" idx="5"/>
          </p:nvPr>
        </p:nvSpPr>
        <p:spPr>
          <a:xfrm>
            <a:off x="2298729" y="3092262"/>
            <a:ext cx="4206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Qualitative research study in Spring 2023</a:t>
            </a:r>
            <a:endParaRPr dirty="0"/>
          </a:p>
        </p:txBody>
      </p:sp>
      <p:grpSp>
        <p:nvGrpSpPr>
          <p:cNvPr id="2252" name="Google Shape;2252;p55"/>
          <p:cNvGrpSpPr/>
          <p:nvPr/>
        </p:nvGrpSpPr>
        <p:grpSpPr>
          <a:xfrm>
            <a:off x="384492" y="534909"/>
            <a:ext cx="959928" cy="1477903"/>
            <a:chOff x="6641608" y="5903753"/>
            <a:chExt cx="704379" cy="1084540"/>
          </a:xfrm>
        </p:grpSpPr>
        <p:sp>
          <p:nvSpPr>
            <p:cNvPr id="2253" name="Google Shape;2253;p55"/>
            <p:cNvSpPr/>
            <p:nvPr/>
          </p:nvSpPr>
          <p:spPr>
            <a:xfrm>
              <a:off x="6772543" y="6283799"/>
              <a:ext cx="442509" cy="489684"/>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5"/>
            <p:cNvSpPr/>
            <p:nvPr/>
          </p:nvSpPr>
          <p:spPr>
            <a:xfrm>
              <a:off x="6993735" y="6283799"/>
              <a:ext cx="221314" cy="489684"/>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5"/>
            <p:cNvSpPr/>
            <p:nvPr/>
          </p:nvSpPr>
          <p:spPr>
            <a:xfrm>
              <a:off x="6841259" y="5953215"/>
              <a:ext cx="305075" cy="253447"/>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5"/>
            <p:cNvSpPr/>
            <p:nvPr/>
          </p:nvSpPr>
          <p:spPr>
            <a:xfrm>
              <a:off x="6993735" y="5953215"/>
              <a:ext cx="152597" cy="253447"/>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5"/>
            <p:cNvSpPr/>
            <p:nvPr/>
          </p:nvSpPr>
          <p:spPr>
            <a:xfrm>
              <a:off x="6826216" y="6185117"/>
              <a:ext cx="332995" cy="128889"/>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5"/>
            <p:cNvSpPr/>
            <p:nvPr/>
          </p:nvSpPr>
          <p:spPr>
            <a:xfrm>
              <a:off x="6993735" y="6185117"/>
              <a:ext cx="165474" cy="128889"/>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55"/>
            <p:cNvSpPr/>
            <p:nvPr/>
          </p:nvSpPr>
          <p:spPr>
            <a:xfrm>
              <a:off x="6693116" y="6762648"/>
              <a:ext cx="603530" cy="98924"/>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55"/>
            <p:cNvSpPr/>
            <p:nvPr/>
          </p:nvSpPr>
          <p:spPr>
            <a:xfrm>
              <a:off x="6993735" y="6762648"/>
              <a:ext cx="302908" cy="98924"/>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5"/>
            <p:cNvSpPr/>
            <p:nvPr/>
          </p:nvSpPr>
          <p:spPr>
            <a:xfrm>
              <a:off x="6641608" y="6857118"/>
              <a:ext cx="704379" cy="131176"/>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5"/>
            <p:cNvSpPr/>
            <p:nvPr/>
          </p:nvSpPr>
          <p:spPr>
            <a:xfrm>
              <a:off x="6993735" y="6857118"/>
              <a:ext cx="352250" cy="131176"/>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5"/>
            <p:cNvSpPr/>
            <p:nvPr/>
          </p:nvSpPr>
          <p:spPr>
            <a:xfrm>
              <a:off x="6950772" y="5903753"/>
              <a:ext cx="86047" cy="86047"/>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5"/>
            <p:cNvSpPr/>
            <p:nvPr/>
          </p:nvSpPr>
          <p:spPr>
            <a:xfrm>
              <a:off x="6806961" y="5958750"/>
              <a:ext cx="88093" cy="79067"/>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5"/>
            <p:cNvSpPr/>
            <p:nvPr/>
          </p:nvSpPr>
          <p:spPr>
            <a:xfrm>
              <a:off x="7094703" y="5959111"/>
              <a:ext cx="85926" cy="78465"/>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5"/>
            <p:cNvSpPr/>
            <p:nvPr/>
          </p:nvSpPr>
          <p:spPr>
            <a:xfrm>
              <a:off x="6993735" y="5903753"/>
              <a:ext cx="43084" cy="86047"/>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7" name="Google Shape;2267;p55"/>
          <p:cNvGrpSpPr/>
          <p:nvPr/>
        </p:nvGrpSpPr>
        <p:grpSpPr>
          <a:xfrm>
            <a:off x="7215193" y="2464424"/>
            <a:ext cx="1021000" cy="1481300"/>
            <a:chOff x="5119713" y="7171887"/>
            <a:chExt cx="804888" cy="1164727"/>
          </a:xfrm>
        </p:grpSpPr>
        <p:sp>
          <p:nvSpPr>
            <p:cNvPr id="2268" name="Google Shape;2268;p55"/>
            <p:cNvSpPr/>
            <p:nvPr/>
          </p:nvSpPr>
          <p:spPr>
            <a:xfrm>
              <a:off x="5259518" y="7531725"/>
              <a:ext cx="525515" cy="5551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55"/>
            <p:cNvSpPr/>
            <p:nvPr/>
          </p:nvSpPr>
          <p:spPr>
            <a:xfrm>
              <a:off x="5522037" y="7531725"/>
              <a:ext cx="262995" cy="5551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5"/>
            <p:cNvSpPr/>
            <p:nvPr/>
          </p:nvSpPr>
          <p:spPr>
            <a:xfrm>
              <a:off x="5179053" y="8014515"/>
              <a:ext cx="686445" cy="16971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5"/>
            <p:cNvSpPr/>
            <p:nvPr/>
          </p:nvSpPr>
          <p:spPr>
            <a:xfrm>
              <a:off x="5522037" y="8014515"/>
              <a:ext cx="343460" cy="16971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5"/>
            <p:cNvSpPr/>
            <p:nvPr/>
          </p:nvSpPr>
          <p:spPr>
            <a:xfrm>
              <a:off x="5119713" y="8179717"/>
              <a:ext cx="804888" cy="156897"/>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5"/>
            <p:cNvSpPr/>
            <p:nvPr/>
          </p:nvSpPr>
          <p:spPr>
            <a:xfrm>
              <a:off x="5522037" y="8179717"/>
              <a:ext cx="402563" cy="156897"/>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5"/>
            <p:cNvSpPr/>
            <p:nvPr/>
          </p:nvSpPr>
          <p:spPr>
            <a:xfrm>
              <a:off x="5293460" y="7362250"/>
              <a:ext cx="453358" cy="178259"/>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55"/>
            <p:cNvSpPr/>
            <p:nvPr/>
          </p:nvSpPr>
          <p:spPr>
            <a:xfrm>
              <a:off x="5522037" y="7362250"/>
              <a:ext cx="224780" cy="178259"/>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55"/>
            <p:cNvSpPr/>
            <p:nvPr/>
          </p:nvSpPr>
          <p:spPr>
            <a:xfrm>
              <a:off x="5259518" y="7171887"/>
              <a:ext cx="525515" cy="203420"/>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5"/>
            <p:cNvSpPr/>
            <p:nvPr/>
          </p:nvSpPr>
          <p:spPr>
            <a:xfrm>
              <a:off x="5522037" y="7171887"/>
              <a:ext cx="262995" cy="203420"/>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Google Shape;2250;p55">
            <a:extLst>
              <a:ext uri="{FF2B5EF4-FFF2-40B4-BE49-F238E27FC236}">
                <a16:creationId xmlns:a16="http://schemas.microsoft.com/office/drawing/2014/main" id="{91552196-A702-80FD-5F0F-66E27146BDB3}"/>
              </a:ext>
            </a:extLst>
          </p:cNvPr>
          <p:cNvSpPr txBox="1">
            <a:spLocks/>
          </p:cNvSpPr>
          <p:nvPr/>
        </p:nvSpPr>
        <p:spPr>
          <a:xfrm>
            <a:off x="2094670" y="3640757"/>
            <a:ext cx="5029293" cy="6402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Vollkorn"/>
              <a:buNone/>
              <a:defRPr sz="5000" b="1" i="0" u="none" strike="noStrike" cap="none">
                <a:solidFill>
                  <a:schemeClr val="accent3"/>
                </a:solidFill>
                <a:latin typeface="Vollkorn"/>
                <a:ea typeface="Vollkorn"/>
                <a:cs typeface="Vollkorn"/>
                <a:sym typeface="Vollkorn"/>
              </a:defRPr>
            </a:lvl1pPr>
            <a:lvl2pPr marR="0" lvl="1"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2pPr>
            <a:lvl3pPr marR="0" lvl="2"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3pPr>
            <a:lvl4pPr marR="0" lvl="3"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4pPr>
            <a:lvl5pPr marR="0" lvl="4"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5pPr>
            <a:lvl6pPr marR="0" lvl="5"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6pPr>
            <a:lvl7pPr marR="0" lvl="6"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7pPr>
            <a:lvl8pPr marR="0" lvl="7"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8pPr>
            <a:lvl9pPr marR="0" lvl="8"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9pPr>
          </a:lstStyle>
          <a:p>
            <a:r>
              <a:rPr lang="en-US" dirty="0"/>
              <a:t>26 pilot testers </a:t>
            </a:r>
          </a:p>
        </p:txBody>
      </p:sp>
      <p:sp>
        <p:nvSpPr>
          <p:cNvPr id="5" name="Google Shape;2251;p55">
            <a:extLst>
              <a:ext uri="{FF2B5EF4-FFF2-40B4-BE49-F238E27FC236}">
                <a16:creationId xmlns:a16="http://schemas.microsoft.com/office/drawing/2014/main" id="{963D97D2-590A-CF48-8574-B8529323B9C6}"/>
              </a:ext>
            </a:extLst>
          </p:cNvPr>
          <p:cNvSpPr txBox="1">
            <a:spLocks/>
          </p:cNvSpPr>
          <p:nvPr/>
        </p:nvSpPr>
        <p:spPr>
          <a:xfrm>
            <a:off x="2120778" y="4090702"/>
            <a:ext cx="4932152" cy="365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400"/>
              <a:buFont typeface="PT Sans"/>
              <a:buNone/>
              <a:defRPr sz="1600" b="0" i="0" u="none" strike="noStrike" cap="none">
                <a:solidFill>
                  <a:schemeClr val="dk1"/>
                </a:solidFill>
                <a:latin typeface="Vollkorn"/>
                <a:ea typeface="Vollkorn"/>
                <a:cs typeface="Vollkorn"/>
                <a:sym typeface="Vollkorn"/>
              </a:defRPr>
            </a:lvl1pPr>
            <a:lvl2pPr marL="914400" marR="0" lvl="1"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2pPr>
            <a:lvl3pPr marL="1371600" marR="0" lvl="2"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3pPr>
            <a:lvl4pPr marL="1828800" marR="0" lvl="3"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4pPr>
            <a:lvl5pPr marL="2286000" marR="0" lvl="4"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5pPr>
            <a:lvl6pPr marL="2743200" marR="0" lvl="5"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6pPr>
            <a:lvl7pPr marL="3200400" marR="0" lvl="6"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7pPr>
            <a:lvl8pPr marL="3657600" marR="0" lvl="7"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8pPr>
            <a:lvl9pPr marL="4114800" marR="0" lvl="8"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9pPr>
          </a:lstStyle>
          <a:p>
            <a:pPr marL="0" indent="0"/>
            <a:r>
              <a:rPr lang="en-US" dirty="0"/>
              <a:t>Completed the Foundations curriculum in Fall 2023</a:t>
            </a:r>
          </a:p>
        </p:txBody>
      </p:sp>
    </p:spTree>
    <p:extLst>
      <p:ext uri="{BB962C8B-B14F-4D97-AF65-F5344CB8AC3E}">
        <p14:creationId xmlns:p14="http://schemas.microsoft.com/office/powerpoint/2010/main" val="1460757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13"/>
        <p:cNvGrpSpPr/>
        <p:nvPr/>
      </p:nvGrpSpPr>
      <p:grpSpPr>
        <a:xfrm>
          <a:off x="0" y="0"/>
          <a:ext cx="0" cy="0"/>
          <a:chOff x="0" y="0"/>
          <a:chExt cx="0" cy="0"/>
        </a:xfrm>
      </p:grpSpPr>
      <p:sp>
        <p:nvSpPr>
          <p:cNvPr id="2314" name="Google Shape;2314;p57"/>
          <p:cNvSpPr txBox="1">
            <a:spLocks noGrp="1"/>
          </p:cNvSpPr>
          <p:nvPr>
            <p:ph type="title"/>
          </p:nvPr>
        </p:nvSpPr>
        <p:spPr>
          <a:xfrm>
            <a:off x="382777" y="2092351"/>
            <a:ext cx="2868900" cy="1216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ONEAL Discord</a:t>
            </a:r>
            <a:endParaRPr dirty="0"/>
          </a:p>
        </p:txBody>
      </p:sp>
      <p:sp>
        <p:nvSpPr>
          <p:cNvPr id="2315" name="Google Shape;2315;p57"/>
          <p:cNvSpPr txBox="1">
            <a:spLocks noGrp="1"/>
          </p:cNvSpPr>
          <p:nvPr>
            <p:ph type="subTitle" idx="1"/>
          </p:nvPr>
        </p:nvSpPr>
        <p:spPr>
          <a:xfrm>
            <a:off x="382777" y="3205550"/>
            <a:ext cx="2868900" cy="1053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400" dirty="0"/>
              <a:t>https://oneal-project.org/discord/</a:t>
            </a:r>
          </a:p>
        </p:txBody>
      </p:sp>
      <p:sp>
        <p:nvSpPr>
          <p:cNvPr id="2317" name="Google Shape;2317;p57"/>
          <p:cNvSpPr/>
          <p:nvPr/>
        </p:nvSpPr>
        <p:spPr>
          <a:xfrm>
            <a:off x="3509081" y="601715"/>
            <a:ext cx="5211235" cy="4115970"/>
          </a:xfrm>
          <a:custGeom>
            <a:avLst/>
            <a:gdLst/>
            <a:ahLst/>
            <a:cxnLst/>
            <a:rect l="l" t="t" r="r" b="b"/>
            <a:pathLst>
              <a:path w="131696" h="100673" extrusionOk="0">
                <a:moveTo>
                  <a:pt x="128192" y="0"/>
                </a:moveTo>
                <a:lnTo>
                  <a:pt x="3504" y="0"/>
                </a:lnTo>
                <a:lnTo>
                  <a:pt x="3504" y="0"/>
                </a:lnTo>
                <a:lnTo>
                  <a:pt x="2821" y="0"/>
                </a:lnTo>
                <a:lnTo>
                  <a:pt x="2137" y="257"/>
                </a:lnTo>
                <a:lnTo>
                  <a:pt x="1624" y="598"/>
                </a:lnTo>
                <a:lnTo>
                  <a:pt x="1026" y="1026"/>
                </a:lnTo>
                <a:lnTo>
                  <a:pt x="599" y="1538"/>
                </a:lnTo>
                <a:lnTo>
                  <a:pt x="342" y="2137"/>
                </a:lnTo>
                <a:lnTo>
                  <a:pt x="86" y="2735"/>
                </a:lnTo>
                <a:lnTo>
                  <a:pt x="0" y="3504"/>
                </a:lnTo>
                <a:lnTo>
                  <a:pt x="0" y="79991"/>
                </a:lnTo>
                <a:lnTo>
                  <a:pt x="0" y="79991"/>
                </a:lnTo>
                <a:lnTo>
                  <a:pt x="86" y="80675"/>
                </a:lnTo>
                <a:lnTo>
                  <a:pt x="342" y="81359"/>
                </a:lnTo>
                <a:lnTo>
                  <a:pt x="599" y="81957"/>
                </a:lnTo>
                <a:lnTo>
                  <a:pt x="1026" y="82470"/>
                </a:lnTo>
                <a:lnTo>
                  <a:pt x="1624" y="82897"/>
                </a:lnTo>
                <a:lnTo>
                  <a:pt x="2137" y="83239"/>
                </a:lnTo>
                <a:lnTo>
                  <a:pt x="2821" y="83410"/>
                </a:lnTo>
                <a:lnTo>
                  <a:pt x="3504" y="83495"/>
                </a:lnTo>
                <a:lnTo>
                  <a:pt x="52132" y="83495"/>
                </a:lnTo>
                <a:lnTo>
                  <a:pt x="51191" y="89990"/>
                </a:lnTo>
                <a:lnTo>
                  <a:pt x="51191" y="89990"/>
                </a:lnTo>
                <a:lnTo>
                  <a:pt x="50850" y="91272"/>
                </a:lnTo>
                <a:lnTo>
                  <a:pt x="50251" y="92640"/>
                </a:lnTo>
                <a:lnTo>
                  <a:pt x="49910" y="93238"/>
                </a:lnTo>
                <a:lnTo>
                  <a:pt x="49482" y="93836"/>
                </a:lnTo>
                <a:lnTo>
                  <a:pt x="49055" y="94349"/>
                </a:lnTo>
                <a:lnTo>
                  <a:pt x="48628" y="94862"/>
                </a:lnTo>
                <a:lnTo>
                  <a:pt x="43842" y="98024"/>
                </a:lnTo>
                <a:lnTo>
                  <a:pt x="43842" y="98024"/>
                </a:lnTo>
                <a:lnTo>
                  <a:pt x="43585" y="98280"/>
                </a:lnTo>
                <a:lnTo>
                  <a:pt x="43415" y="98536"/>
                </a:lnTo>
                <a:lnTo>
                  <a:pt x="43329" y="98878"/>
                </a:lnTo>
                <a:lnTo>
                  <a:pt x="43244" y="99220"/>
                </a:lnTo>
                <a:lnTo>
                  <a:pt x="43329" y="99562"/>
                </a:lnTo>
                <a:lnTo>
                  <a:pt x="43415" y="99818"/>
                </a:lnTo>
                <a:lnTo>
                  <a:pt x="43585" y="100160"/>
                </a:lnTo>
                <a:lnTo>
                  <a:pt x="43842" y="100417"/>
                </a:lnTo>
                <a:lnTo>
                  <a:pt x="43842" y="100417"/>
                </a:lnTo>
                <a:lnTo>
                  <a:pt x="44269" y="100588"/>
                </a:lnTo>
                <a:lnTo>
                  <a:pt x="44782" y="100673"/>
                </a:lnTo>
                <a:lnTo>
                  <a:pt x="65891" y="100673"/>
                </a:lnTo>
                <a:lnTo>
                  <a:pt x="86914" y="100673"/>
                </a:lnTo>
                <a:lnTo>
                  <a:pt x="86914" y="100673"/>
                </a:lnTo>
                <a:lnTo>
                  <a:pt x="87427" y="100588"/>
                </a:lnTo>
                <a:lnTo>
                  <a:pt x="87854" y="100417"/>
                </a:lnTo>
                <a:lnTo>
                  <a:pt x="87854" y="100417"/>
                </a:lnTo>
                <a:lnTo>
                  <a:pt x="88111" y="100160"/>
                </a:lnTo>
                <a:lnTo>
                  <a:pt x="88281" y="99818"/>
                </a:lnTo>
                <a:lnTo>
                  <a:pt x="88367" y="99562"/>
                </a:lnTo>
                <a:lnTo>
                  <a:pt x="88452" y="99220"/>
                </a:lnTo>
                <a:lnTo>
                  <a:pt x="88367" y="98878"/>
                </a:lnTo>
                <a:lnTo>
                  <a:pt x="88281" y="98536"/>
                </a:lnTo>
                <a:lnTo>
                  <a:pt x="88111" y="98280"/>
                </a:lnTo>
                <a:lnTo>
                  <a:pt x="87854" y="98024"/>
                </a:lnTo>
                <a:lnTo>
                  <a:pt x="83154" y="94862"/>
                </a:lnTo>
                <a:lnTo>
                  <a:pt x="83154" y="94862"/>
                </a:lnTo>
                <a:lnTo>
                  <a:pt x="83068" y="94862"/>
                </a:lnTo>
                <a:lnTo>
                  <a:pt x="83068" y="94862"/>
                </a:lnTo>
                <a:lnTo>
                  <a:pt x="82556" y="94349"/>
                </a:lnTo>
                <a:lnTo>
                  <a:pt x="82128" y="93836"/>
                </a:lnTo>
                <a:lnTo>
                  <a:pt x="81786" y="93238"/>
                </a:lnTo>
                <a:lnTo>
                  <a:pt x="81445" y="92640"/>
                </a:lnTo>
                <a:lnTo>
                  <a:pt x="80846" y="91272"/>
                </a:lnTo>
                <a:lnTo>
                  <a:pt x="80505" y="89990"/>
                </a:lnTo>
                <a:lnTo>
                  <a:pt x="79564" y="83495"/>
                </a:lnTo>
                <a:lnTo>
                  <a:pt x="128192" y="83495"/>
                </a:lnTo>
                <a:lnTo>
                  <a:pt x="128192" y="83495"/>
                </a:lnTo>
                <a:lnTo>
                  <a:pt x="128875" y="83410"/>
                </a:lnTo>
                <a:lnTo>
                  <a:pt x="129559" y="83239"/>
                </a:lnTo>
                <a:lnTo>
                  <a:pt x="130157" y="82897"/>
                </a:lnTo>
                <a:lnTo>
                  <a:pt x="130670" y="82470"/>
                </a:lnTo>
                <a:lnTo>
                  <a:pt x="131097" y="81957"/>
                </a:lnTo>
                <a:lnTo>
                  <a:pt x="131354" y="81359"/>
                </a:lnTo>
                <a:lnTo>
                  <a:pt x="131610" y="80675"/>
                </a:lnTo>
                <a:lnTo>
                  <a:pt x="131696" y="79991"/>
                </a:lnTo>
                <a:lnTo>
                  <a:pt x="131696" y="3504"/>
                </a:lnTo>
                <a:lnTo>
                  <a:pt x="131696" y="3504"/>
                </a:lnTo>
                <a:lnTo>
                  <a:pt x="131610" y="2735"/>
                </a:lnTo>
                <a:lnTo>
                  <a:pt x="131354" y="2137"/>
                </a:lnTo>
                <a:lnTo>
                  <a:pt x="131097" y="1538"/>
                </a:lnTo>
                <a:lnTo>
                  <a:pt x="130670" y="1026"/>
                </a:lnTo>
                <a:lnTo>
                  <a:pt x="130157" y="598"/>
                </a:lnTo>
                <a:lnTo>
                  <a:pt x="129559" y="257"/>
                </a:lnTo>
                <a:lnTo>
                  <a:pt x="128875" y="0"/>
                </a:lnTo>
                <a:lnTo>
                  <a:pt x="128192" y="0"/>
                </a:lnTo>
                <a:lnTo>
                  <a:pt x="128192" y="0"/>
                </a:lnTo>
                <a:close/>
                <a:moveTo>
                  <a:pt x="65891" y="80932"/>
                </a:moveTo>
                <a:lnTo>
                  <a:pt x="65891" y="80932"/>
                </a:lnTo>
                <a:lnTo>
                  <a:pt x="65463" y="80846"/>
                </a:lnTo>
                <a:lnTo>
                  <a:pt x="65036" y="80761"/>
                </a:lnTo>
                <a:lnTo>
                  <a:pt x="64694" y="80504"/>
                </a:lnTo>
                <a:lnTo>
                  <a:pt x="64352" y="80248"/>
                </a:lnTo>
                <a:lnTo>
                  <a:pt x="64096" y="79991"/>
                </a:lnTo>
                <a:lnTo>
                  <a:pt x="63925" y="79650"/>
                </a:lnTo>
                <a:lnTo>
                  <a:pt x="63840" y="79222"/>
                </a:lnTo>
                <a:lnTo>
                  <a:pt x="63754" y="78795"/>
                </a:lnTo>
                <a:lnTo>
                  <a:pt x="63754" y="78795"/>
                </a:lnTo>
                <a:lnTo>
                  <a:pt x="63840" y="78368"/>
                </a:lnTo>
                <a:lnTo>
                  <a:pt x="63925" y="78026"/>
                </a:lnTo>
                <a:lnTo>
                  <a:pt x="64096" y="77599"/>
                </a:lnTo>
                <a:lnTo>
                  <a:pt x="64352" y="77342"/>
                </a:lnTo>
                <a:lnTo>
                  <a:pt x="64694" y="77086"/>
                </a:lnTo>
                <a:lnTo>
                  <a:pt x="65036" y="76915"/>
                </a:lnTo>
                <a:lnTo>
                  <a:pt x="65463" y="76744"/>
                </a:lnTo>
                <a:lnTo>
                  <a:pt x="65891" y="76744"/>
                </a:lnTo>
                <a:lnTo>
                  <a:pt x="65891" y="76744"/>
                </a:lnTo>
                <a:lnTo>
                  <a:pt x="66233" y="76744"/>
                </a:lnTo>
                <a:lnTo>
                  <a:pt x="66660" y="76915"/>
                </a:lnTo>
                <a:lnTo>
                  <a:pt x="67002" y="77086"/>
                </a:lnTo>
                <a:lnTo>
                  <a:pt x="67344" y="77342"/>
                </a:lnTo>
                <a:lnTo>
                  <a:pt x="67600" y="77599"/>
                </a:lnTo>
                <a:lnTo>
                  <a:pt x="67771" y="78026"/>
                </a:lnTo>
                <a:lnTo>
                  <a:pt x="67856" y="78368"/>
                </a:lnTo>
                <a:lnTo>
                  <a:pt x="67942" y="78795"/>
                </a:lnTo>
                <a:lnTo>
                  <a:pt x="67942" y="78795"/>
                </a:lnTo>
                <a:lnTo>
                  <a:pt x="67856" y="79222"/>
                </a:lnTo>
                <a:lnTo>
                  <a:pt x="67771" y="79650"/>
                </a:lnTo>
                <a:lnTo>
                  <a:pt x="67600" y="79991"/>
                </a:lnTo>
                <a:lnTo>
                  <a:pt x="67344" y="80248"/>
                </a:lnTo>
                <a:lnTo>
                  <a:pt x="67002" y="80504"/>
                </a:lnTo>
                <a:lnTo>
                  <a:pt x="66660" y="80761"/>
                </a:lnTo>
                <a:lnTo>
                  <a:pt x="66233" y="80846"/>
                </a:lnTo>
                <a:lnTo>
                  <a:pt x="65891" y="80932"/>
                </a:lnTo>
                <a:lnTo>
                  <a:pt x="65891" y="80932"/>
                </a:lnTo>
                <a:close/>
                <a:moveTo>
                  <a:pt x="126568" y="74009"/>
                </a:moveTo>
                <a:lnTo>
                  <a:pt x="5128" y="74009"/>
                </a:lnTo>
                <a:lnTo>
                  <a:pt x="5128" y="4871"/>
                </a:lnTo>
                <a:lnTo>
                  <a:pt x="126568" y="4871"/>
                </a:lnTo>
                <a:lnTo>
                  <a:pt x="126568" y="74009"/>
                </a:ln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18" name="Google Shape;2318;p57"/>
          <p:cNvGrpSpPr/>
          <p:nvPr/>
        </p:nvGrpSpPr>
        <p:grpSpPr>
          <a:xfrm>
            <a:off x="409555" y="713301"/>
            <a:ext cx="607448" cy="1138368"/>
            <a:chOff x="991136" y="3416484"/>
            <a:chExt cx="166479" cy="311984"/>
          </a:xfrm>
        </p:grpSpPr>
        <p:sp>
          <p:nvSpPr>
            <p:cNvPr id="2319" name="Google Shape;2319;p57"/>
            <p:cNvSpPr/>
            <p:nvPr/>
          </p:nvSpPr>
          <p:spPr>
            <a:xfrm>
              <a:off x="1040835" y="3416484"/>
              <a:ext cx="67081" cy="74296"/>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57"/>
            <p:cNvSpPr/>
            <p:nvPr/>
          </p:nvSpPr>
          <p:spPr>
            <a:xfrm>
              <a:off x="1074359" y="3416484"/>
              <a:ext cx="33558" cy="74296"/>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57"/>
            <p:cNvSpPr/>
            <p:nvPr/>
          </p:nvSpPr>
          <p:spPr>
            <a:xfrm>
              <a:off x="1019862" y="3533869"/>
              <a:ext cx="107820" cy="135941"/>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57"/>
            <p:cNvSpPr/>
            <p:nvPr/>
          </p:nvSpPr>
          <p:spPr>
            <a:xfrm>
              <a:off x="1074359" y="3533869"/>
              <a:ext cx="54531" cy="135941"/>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57"/>
            <p:cNvSpPr/>
            <p:nvPr/>
          </p:nvSpPr>
          <p:spPr>
            <a:xfrm>
              <a:off x="1031842" y="3483566"/>
              <a:ext cx="85068" cy="52719"/>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57"/>
            <p:cNvSpPr/>
            <p:nvPr/>
          </p:nvSpPr>
          <p:spPr>
            <a:xfrm>
              <a:off x="1074359" y="3483566"/>
              <a:ext cx="42551" cy="52719"/>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57"/>
            <p:cNvSpPr/>
            <p:nvPr/>
          </p:nvSpPr>
          <p:spPr>
            <a:xfrm>
              <a:off x="1030667" y="3524271"/>
              <a:ext cx="87451" cy="23390"/>
            </a:xfrm>
            <a:custGeom>
              <a:avLst/>
              <a:gdLst/>
              <a:ahLst/>
              <a:cxnLst/>
              <a:rect l="l" t="t" r="r" b="b"/>
              <a:pathLst>
                <a:path w="2606" h="697" extrusionOk="0">
                  <a:moveTo>
                    <a:pt x="0" y="1"/>
                  </a:moveTo>
                  <a:lnTo>
                    <a:pt x="0" y="696"/>
                  </a:lnTo>
                  <a:lnTo>
                    <a:pt x="2605" y="696"/>
                  </a:lnTo>
                  <a:lnTo>
                    <a:pt x="26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57"/>
            <p:cNvSpPr/>
            <p:nvPr/>
          </p:nvSpPr>
          <p:spPr>
            <a:xfrm>
              <a:off x="1074359" y="3524271"/>
              <a:ext cx="43759" cy="23390"/>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57"/>
            <p:cNvSpPr/>
            <p:nvPr/>
          </p:nvSpPr>
          <p:spPr>
            <a:xfrm>
              <a:off x="1003720" y="3666186"/>
              <a:ext cx="142519" cy="28759"/>
            </a:xfrm>
            <a:custGeom>
              <a:avLst/>
              <a:gdLst/>
              <a:ahLst/>
              <a:cxnLst/>
              <a:rect l="l" t="t" r="r" b="b"/>
              <a:pathLst>
                <a:path w="4247" h="857" extrusionOk="0">
                  <a:moveTo>
                    <a:pt x="0" y="0"/>
                  </a:moveTo>
                  <a:lnTo>
                    <a:pt x="0" y="857"/>
                  </a:lnTo>
                  <a:lnTo>
                    <a:pt x="4247" y="857"/>
                  </a:lnTo>
                  <a:lnTo>
                    <a:pt x="424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57"/>
            <p:cNvSpPr/>
            <p:nvPr/>
          </p:nvSpPr>
          <p:spPr>
            <a:xfrm>
              <a:off x="1074359" y="3666186"/>
              <a:ext cx="70706" cy="28759"/>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57"/>
            <p:cNvSpPr/>
            <p:nvPr/>
          </p:nvSpPr>
          <p:spPr>
            <a:xfrm>
              <a:off x="991136" y="3694307"/>
              <a:ext cx="166479" cy="34162"/>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57"/>
            <p:cNvSpPr/>
            <p:nvPr/>
          </p:nvSpPr>
          <p:spPr>
            <a:xfrm>
              <a:off x="1074359" y="3694307"/>
              <a:ext cx="83256" cy="34162"/>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descr="A screenshot of a computer">
            <a:extLst>
              <a:ext uri="{FF2B5EF4-FFF2-40B4-BE49-F238E27FC236}">
                <a16:creationId xmlns:a16="http://schemas.microsoft.com/office/drawing/2014/main" id="{C99BA493-7CF8-6299-B482-291DC1E5AA84}"/>
              </a:ext>
            </a:extLst>
          </p:cNvPr>
          <p:cNvPicPr>
            <a:picLocks noChangeAspect="1"/>
          </p:cNvPicPr>
          <p:nvPr/>
        </p:nvPicPr>
        <p:blipFill>
          <a:blip r:embed="rId3"/>
          <a:stretch>
            <a:fillRect/>
          </a:stretch>
        </p:blipFill>
        <p:spPr>
          <a:xfrm>
            <a:off x="3690419" y="848846"/>
            <a:ext cx="4772493" cy="2690113"/>
          </a:xfrm>
          <a:prstGeom prst="rect">
            <a:avLst/>
          </a:prstGeom>
        </p:spPr>
      </p:pic>
    </p:spTree>
    <p:extLst>
      <p:ext uri="{BB962C8B-B14F-4D97-AF65-F5344CB8AC3E}">
        <p14:creationId xmlns:p14="http://schemas.microsoft.com/office/powerpoint/2010/main" val="5161889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48"/>
        <p:cNvGrpSpPr/>
        <p:nvPr/>
      </p:nvGrpSpPr>
      <p:grpSpPr>
        <a:xfrm>
          <a:off x="0" y="0"/>
          <a:ext cx="0" cy="0"/>
          <a:chOff x="0" y="0"/>
          <a:chExt cx="0" cy="0"/>
        </a:xfrm>
      </p:grpSpPr>
      <p:sp>
        <p:nvSpPr>
          <p:cNvPr id="2149" name="Google Shape;2149;p52"/>
          <p:cNvSpPr txBox="1">
            <a:spLocks noGrp="1"/>
          </p:cNvSpPr>
          <p:nvPr>
            <p:ph type="title"/>
          </p:nvPr>
        </p:nvSpPr>
        <p:spPr>
          <a:xfrm>
            <a:off x="583706" y="1400423"/>
            <a:ext cx="7604850" cy="2529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tx1"/>
                </a:solidFill>
              </a:rPr>
              <a:t>Get involved</a:t>
            </a:r>
            <a:br>
              <a:rPr lang="en" dirty="0">
                <a:solidFill>
                  <a:schemeClr val="accent1"/>
                </a:solidFill>
              </a:rPr>
            </a:br>
            <a:r>
              <a:rPr lang="en-US" sz="4800" dirty="0">
                <a:solidFill>
                  <a:schemeClr val="accent1"/>
                </a:solidFill>
              </a:rPr>
              <a:t>https://oneal-project.org/contact/</a:t>
            </a:r>
            <a:endParaRPr dirty="0">
              <a:solidFill>
                <a:schemeClr val="accent1"/>
              </a:solidFill>
            </a:endParaRPr>
          </a:p>
        </p:txBody>
      </p:sp>
      <p:cxnSp>
        <p:nvCxnSpPr>
          <p:cNvPr id="2150" name="Google Shape;2150;p52"/>
          <p:cNvCxnSpPr/>
          <p:nvPr/>
        </p:nvCxnSpPr>
        <p:spPr>
          <a:xfrm>
            <a:off x="713225" y="3858600"/>
            <a:ext cx="5287500" cy="0"/>
          </a:xfrm>
          <a:prstGeom prst="straightConnector1">
            <a:avLst/>
          </a:prstGeom>
          <a:noFill/>
          <a:ln w="19050" cap="flat" cmpd="sng">
            <a:solidFill>
              <a:schemeClr val="dk1"/>
            </a:solidFill>
            <a:prstDash val="solid"/>
            <a:round/>
            <a:headEnd type="none" w="med" len="med"/>
            <a:tailEnd type="none" w="med" len="med"/>
          </a:ln>
        </p:spPr>
      </p:cxnSp>
      <p:grpSp>
        <p:nvGrpSpPr>
          <p:cNvPr id="2151" name="Google Shape;2151;p52"/>
          <p:cNvGrpSpPr/>
          <p:nvPr/>
        </p:nvGrpSpPr>
        <p:grpSpPr>
          <a:xfrm>
            <a:off x="6846900" y="539512"/>
            <a:ext cx="1583866" cy="1018379"/>
            <a:chOff x="1406425" y="2062562"/>
            <a:chExt cx="1583866" cy="1018379"/>
          </a:xfrm>
        </p:grpSpPr>
        <p:sp>
          <p:nvSpPr>
            <p:cNvPr id="2152" name="Google Shape;2152;p52"/>
            <p:cNvSpPr/>
            <p:nvPr/>
          </p:nvSpPr>
          <p:spPr>
            <a:xfrm>
              <a:off x="1406425" y="2062562"/>
              <a:ext cx="1583866" cy="1018379"/>
            </a:xfrm>
            <a:custGeom>
              <a:avLst/>
              <a:gdLst/>
              <a:ahLst/>
              <a:cxnLst/>
              <a:rect l="l" t="t" r="r" b="b"/>
              <a:pathLst>
                <a:path w="9993" h="6425" extrusionOk="0">
                  <a:moveTo>
                    <a:pt x="4997" y="1"/>
                  </a:moveTo>
                  <a:cubicBezTo>
                    <a:pt x="1928" y="1"/>
                    <a:pt x="18" y="3212"/>
                    <a:pt x="1" y="3212"/>
                  </a:cubicBezTo>
                  <a:cubicBezTo>
                    <a:pt x="18" y="3212"/>
                    <a:pt x="1928" y="6424"/>
                    <a:pt x="4997" y="6424"/>
                  </a:cubicBezTo>
                  <a:cubicBezTo>
                    <a:pt x="8083" y="6424"/>
                    <a:pt x="9992" y="3212"/>
                    <a:pt x="9992" y="3212"/>
                  </a:cubicBezTo>
                  <a:cubicBezTo>
                    <a:pt x="9992" y="3212"/>
                    <a:pt x="8083" y="1"/>
                    <a:pt x="49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52"/>
            <p:cNvSpPr/>
            <p:nvPr/>
          </p:nvSpPr>
          <p:spPr>
            <a:xfrm>
              <a:off x="2198271" y="2062562"/>
              <a:ext cx="792012" cy="1018379"/>
            </a:xfrm>
            <a:custGeom>
              <a:avLst/>
              <a:gdLst/>
              <a:ahLst/>
              <a:cxnLst/>
              <a:rect l="l" t="t" r="r" b="b"/>
              <a:pathLst>
                <a:path w="4997" h="6425" extrusionOk="0">
                  <a:moveTo>
                    <a:pt x="1" y="1"/>
                  </a:moveTo>
                  <a:lnTo>
                    <a:pt x="1" y="6424"/>
                  </a:lnTo>
                  <a:cubicBezTo>
                    <a:pt x="3087" y="6424"/>
                    <a:pt x="4996" y="3212"/>
                    <a:pt x="4996" y="3212"/>
                  </a:cubicBezTo>
                  <a:cubicBezTo>
                    <a:pt x="4996" y="3212"/>
                    <a:pt x="3087" y="1"/>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52"/>
            <p:cNvSpPr/>
            <p:nvPr/>
          </p:nvSpPr>
          <p:spPr>
            <a:xfrm>
              <a:off x="1793948" y="2167173"/>
              <a:ext cx="808971" cy="808997"/>
            </a:xfrm>
            <a:custGeom>
              <a:avLst/>
              <a:gdLst/>
              <a:ahLst/>
              <a:cxnLst/>
              <a:rect l="l" t="t" r="r" b="b"/>
              <a:pathLst>
                <a:path w="5104" h="5104" extrusionOk="0">
                  <a:moveTo>
                    <a:pt x="2552" y="1"/>
                  </a:moveTo>
                  <a:cubicBezTo>
                    <a:pt x="1142" y="1"/>
                    <a:pt x="0" y="1143"/>
                    <a:pt x="0" y="2552"/>
                  </a:cubicBezTo>
                  <a:cubicBezTo>
                    <a:pt x="0" y="3962"/>
                    <a:pt x="1142" y="5104"/>
                    <a:pt x="2552" y="5104"/>
                  </a:cubicBezTo>
                  <a:cubicBezTo>
                    <a:pt x="3961" y="5104"/>
                    <a:pt x="5103" y="3962"/>
                    <a:pt x="5103" y="2552"/>
                  </a:cubicBezTo>
                  <a:cubicBezTo>
                    <a:pt x="5103" y="1874"/>
                    <a:pt x="4835" y="1232"/>
                    <a:pt x="4354" y="750"/>
                  </a:cubicBezTo>
                  <a:cubicBezTo>
                    <a:pt x="3872" y="269"/>
                    <a:pt x="3230" y="1"/>
                    <a:pt x="25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52"/>
            <p:cNvSpPr/>
            <p:nvPr/>
          </p:nvSpPr>
          <p:spPr>
            <a:xfrm>
              <a:off x="2198271" y="2167173"/>
              <a:ext cx="404644" cy="808997"/>
            </a:xfrm>
            <a:custGeom>
              <a:avLst/>
              <a:gdLst/>
              <a:ahLst/>
              <a:cxnLst/>
              <a:rect l="l" t="t" r="r" b="b"/>
              <a:pathLst>
                <a:path w="2553" h="5104" extrusionOk="0">
                  <a:moveTo>
                    <a:pt x="1" y="1"/>
                  </a:moveTo>
                  <a:lnTo>
                    <a:pt x="1" y="5104"/>
                  </a:lnTo>
                  <a:cubicBezTo>
                    <a:pt x="1410" y="5104"/>
                    <a:pt x="2552" y="3962"/>
                    <a:pt x="2552" y="2552"/>
                  </a:cubicBezTo>
                  <a:cubicBezTo>
                    <a:pt x="2552" y="1143"/>
                    <a:pt x="1410" y="1"/>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52"/>
            <p:cNvSpPr/>
            <p:nvPr/>
          </p:nvSpPr>
          <p:spPr>
            <a:xfrm>
              <a:off x="2045639" y="2455645"/>
              <a:ext cx="299877" cy="325406"/>
            </a:xfrm>
            <a:custGeom>
              <a:avLst/>
              <a:gdLst/>
              <a:ahLst/>
              <a:cxnLst/>
              <a:rect l="l" t="t" r="r" b="b"/>
              <a:pathLst>
                <a:path w="1892" h="2053" extrusionOk="0">
                  <a:moveTo>
                    <a:pt x="446" y="1"/>
                  </a:moveTo>
                  <a:lnTo>
                    <a:pt x="446" y="483"/>
                  </a:lnTo>
                  <a:cubicBezTo>
                    <a:pt x="446" y="1071"/>
                    <a:pt x="286" y="1161"/>
                    <a:pt x="143" y="1500"/>
                  </a:cubicBezTo>
                  <a:cubicBezTo>
                    <a:pt x="54" y="1732"/>
                    <a:pt x="0" y="1964"/>
                    <a:pt x="0" y="2053"/>
                  </a:cubicBezTo>
                  <a:lnTo>
                    <a:pt x="1891" y="2053"/>
                  </a:lnTo>
                  <a:cubicBezTo>
                    <a:pt x="1891" y="1964"/>
                    <a:pt x="1856" y="1732"/>
                    <a:pt x="1766" y="1500"/>
                  </a:cubicBezTo>
                  <a:cubicBezTo>
                    <a:pt x="1624" y="1161"/>
                    <a:pt x="1463" y="1071"/>
                    <a:pt x="1463" y="483"/>
                  </a:cubicBezTo>
                  <a:lnTo>
                    <a:pt x="146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52"/>
            <p:cNvSpPr/>
            <p:nvPr/>
          </p:nvSpPr>
          <p:spPr>
            <a:xfrm>
              <a:off x="2198271" y="2455645"/>
              <a:ext cx="147244" cy="325406"/>
            </a:xfrm>
            <a:custGeom>
              <a:avLst/>
              <a:gdLst/>
              <a:ahLst/>
              <a:cxnLst/>
              <a:rect l="l" t="t" r="r" b="b"/>
              <a:pathLst>
                <a:path w="929" h="2053" extrusionOk="0">
                  <a:moveTo>
                    <a:pt x="1" y="1"/>
                  </a:moveTo>
                  <a:lnTo>
                    <a:pt x="1" y="2053"/>
                  </a:lnTo>
                  <a:lnTo>
                    <a:pt x="928" y="2053"/>
                  </a:lnTo>
                  <a:cubicBezTo>
                    <a:pt x="928" y="1964"/>
                    <a:pt x="875" y="1732"/>
                    <a:pt x="786" y="1500"/>
                  </a:cubicBezTo>
                  <a:cubicBezTo>
                    <a:pt x="661" y="1161"/>
                    <a:pt x="500" y="1071"/>
                    <a:pt x="500" y="483"/>
                  </a:cubicBezTo>
                  <a:lnTo>
                    <a:pt x="50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52"/>
            <p:cNvSpPr/>
            <p:nvPr/>
          </p:nvSpPr>
          <p:spPr>
            <a:xfrm>
              <a:off x="2096516" y="2271942"/>
              <a:ext cx="203669" cy="169756"/>
            </a:xfrm>
            <a:custGeom>
              <a:avLst/>
              <a:gdLst/>
              <a:ahLst/>
              <a:cxnLst/>
              <a:rect l="l" t="t" r="r" b="b"/>
              <a:pathLst>
                <a:path w="1285" h="1071" extrusionOk="0">
                  <a:moveTo>
                    <a:pt x="643" y="0"/>
                  </a:moveTo>
                  <a:lnTo>
                    <a:pt x="375" y="446"/>
                  </a:lnTo>
                  <a:lnTo>
                    <a:pt x="0" y="161"/>
                  </a:lnTo>
                  <a:lnTo>
                    <a:pt x="214" y="1071"/>
                  </a:lnTo>
                  <a:lnTo>
                    <a:pt x="1071" y="1071"/>
                  </a:lnTo>
                  <a:lnTo>
                    <a:pt x="1285" y="161"/>
                  </a:lnTo>
                  <a:lnTo>
                    <a:pt x="910" y="446"/>
                  </a:lnTo>
                  <a:lnTo>
                    <a:pt x="64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52"/>
            <p:cNvSpPr/>
            <p:nvPr/>
          </p:nvSpPr>
          <p:spPr>
            <a:xfrm>
              <a:off x="2198271" y="2271942"/>
              <a:ext cx="101914" cy="169756"/>
            </a:xfrm>
            <a:custGeom>
              <a:avLst/>
              <a:gdLst/>
              <a:ahLst/>
              <a:cxnLst/>
              <a:rect l="l" t="t" r="r" b="b"/>
              <a:pathLst>
                <a:path w="643" h="1071" extrusionOk="0">
                  <a:moveTo>
                    <a:pt x="1" y="0"/>
                  </a:moveTo>
                  <a:lnTo>
                    <a:pt x="1" y="1071"/>
                  </a:lnTo>
                  <a:lnTo>
                    <a:pt x="429" y="1071"/>
                  </a:lnTo>
                  <a:lnTo>
                    <a:pt x="643" y="161"/>
                  </a:lnTo>
                  <a:lnTo>
                    <a:pt x="268" y="446"/>
                  </a:lnTo>
                  <a:lnTo>
                    <a:pt x="90" y="143"/>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52"/>
            <p:cNvSpPr/>
            <p:nvPr/>
          </p:nvSpPr>
          <p:spPr>
            <a:xfrm>
              <a:off x="2056892" y="2418873"/>
              <a:ext cx="280065" cy="110476"/>
            </a:xfrm>
            <a:custGeom>
              <a:avLst/>
              <a:gdLst/>
              <a:ahLst/>
              <a:cxnLst/>
              <a:rect l="l" t="t" r="r" b="b"/>
              <a:pathLst>
                <a:path w="1767" h="697" extrusionOk="0">
                  <a:moveTo>
                    <a:pt x="0" y="1"/>
                  </a:moveTo>
                  <a:lnTo>
                    <a:pt x="0" y="697"/>
                  </a:lnTo>
                  <a:lnTo>
                    <a:pt x="1767" y="697"/>
                  </a:lnTo>
                  <a:lnTo>
                    <a:pt x="176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52"/>
            <p:cNvSpPr/>
            <p:nvPr/>
          </p:nvSpPr>
          <p:spPr>
            <a:xfrm>
              <a:off x="2198271" y="2418873"/>
              <a:ext cx="141538" cy="110476"/>
            </a:xfrm>
            <a:custGeom>
              <a:avLst/>
              <a:gdLst/>
              <a:ahLst/>
              <a:cxnLst/>
              <a:rect l="l" t="t" r="r" b="b"/>
              <a:pathLst>
                <a:path w="893" h="697" extrusionOk="0">
                  <a:moveTo>
                    <a:pt x="1" y="1"/>
                  </a:moveTo>
                  <a:lnTo>
                    <a:pt x="1" y="697"/>
                  </a:lnTo>
                  <a:lnTo>
                    <a:pt x="893" y="697"/>
                  </a:lnTo>
                  <a:lnTo>
                    <a:pt x="8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52"/>
            <p:cNvSpPr/>
            <p:nvPr/>
          </p:nvSpPr>
          <p:spPr>
            <a:xfrm>
              <a:off x="2022974" y="2710199"/>
              <a:ext cx="353608" cy="102076"/>
            </a:xfrm>
            <a:custGeom>
              <a:avLst/>
              <a:gdLst/>
              <a:ahLst/>
              <a:cxnLst/>
              <a:rect l="l" t="t" r="r" b="b"/>
              <a:pathLst>
                <a:path w="2231" h="644" extrusionOk="0">
                  <a:moveTo>
                    <a:pt x="0" y="1"/>
                  </a:moveTo>
                  <a:lnTo>
                    <a:pt x="0" y="643"/>
                  </a:lnTo>
                  <a:lnTo>
                    <a:pt x="2231" y="643"/>
                  </a:lnTo>
                  <a:lnTo>
                    <a:pt x="223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52"/>
            <p:cNvSpPr/>
            <p:nvPr/>
          </p:nvSpPr>
          <p:spPr>
            <a:xfrm>
              <a:off x="2198271" y="2710199"/>
              <a:ext cx="178310" cy="102076"/>
            </a:xfrm>
            <a:custGeom>
              <a:avLst/>
              <a:gdLst/>
              <a:ahLst/>
              <a:cxnLst/>
              <a:rect l="l" t="t" r="r" b="b"/>
              <a:pathLst>
                <a:path w="1125" h="644" extrusionOk="0">
                  <a:moveTo>
                    <a:pt x="1" y="1"/>
                  </a:moveTo>
                  <a:lnTo>
                    <a:pt x="1" y="643"/>
                  </a:lnTo>
                  <a:lnTo>
                    <a:pt x="1125" y="643"/>
                  </a:lnTo>
                  <a:lnTo>
                    <a:pt x="112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4" name="Google Shape;2164;p52"/>
          <p:cNvGrpSpPr/>
          <p:nvPr/>
        </p:nvGrpSpPr>
        <p:grpSpPr>
          <a:xfrm>
            <a:off x="2778897" y="4087204"/>
            <a:ext cx="527360" cy="527315"/>
            <a:chOff x="7094239" y="3952398"/>
            <a:chExt cx="397019" cy="396985"/>
          </a:xfrm>
        </p:grpSpPr>
        <p:sp>
          <p:nvSpPr>
            <p:cNvPr id="2165" name="Google Shape;2165;p52"/>
            <p:cNvSpPr/>
            <p:nvPr/>
          </p:nvSpPr>
          <p:spPr>
            <a:xfrm>
              <a:off x="7094239" y="3952398"/>
              <a:ext cx="397019" cy="396985"/>
            </a:xfrm>
            <a:custGeom>
              <a:avLst/>
              <a:gdLst/>
              <a:ahLst/>
              <a:cxnLst/>
              <a:rect l="l" t="t" r="r" b="b"/>
              <a:pathLst>
                <a:path w="11831" h="11830" extrusionOk="0">
                  <a:moveTo>
                    <a:pt x="5907" y="0"/>
                  </a:moveTo>
                  <a:cubicBezTo>
                    <a:pt x="2641" y="0"/>
                    <a:pt x="1" y="2659"/>
                    <a:pt x="1" y="5924"/>
                  </a:cubicBezTo>
                  <a:cubicBezTo>
                    <a:pt x="1" y="9189"/>
                    <a:pt x="2641" y="11830"/>
                    <a:pt x="5907" y="11830"/>
                  </a:cubicBezTo>
                  <a:cubicBezTo>
                    <a:pt x="9172" y="11830"/>
                    <a:pt x="11830" y="9189"/>
                    <a:pt x="11830" y="5924"/>
                  </a:cubicBezTo>
                  <a:cubicBezTo>
                    <a:pt x="11830" y="2659"/>
                    <a:pt x="9172" y="0"/>
                    <a:pt x="590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52"/>
            <p:cNvSpPr/>
            <p:nvPr/>
          </p:nvSpPr>
          <p:spPr>
            <a:xfrm>
              <a:off x="7188838" y="4021224"/>
              <a:ext cx="207218" cy="259299"/>
            </a:xfrm>
            <a:custGeom>
              <a:avLst/>
              <a:gdLst/>
              <a:ahLst/>
              <a:cxnLst/>
              <a:rect l="l" t="t" r="r" b="b"/>
              <a:pathLst>
                <a:path w="6175" h="7727" extrusionOk="0">
                  <a:moveTo>
                    <a:pt x="518" y="1"/>
                  </a:moveTo>
                  <a:cubicBezTo>
                    <a:pt x="233" y="1"/>
                    <a:pt x="1" y="251"/>
                    <a:pt x="1" y="554"/>
                  </a:cubicBezTo>
                  <a:lnTo>
                    <a:pt x="1" y="7174"/>
                  </a:lnTo>
                  <a:cubicBezTo>
                    <a:pt x="1" y="7477"/>
                    <a:pt x="233" y="7727"/>
                    <a:pt x="518" y="7727"/>
                  </a:cubicBezTo>
                  <a:lnTo>
                    <a:pt x="5657" y="7727"/>
                  </a:lnTo>
                  <a:cubicBezTo>
                    <a:pt x="5942" y="7727"/>
                    <a:pt x="6174" y="7477"/>
                    <a:pt x="6174" y="7174"/>
                  </a:cubicBezTo>
                  <a:lnTo>
                    <a:pt x="6174" y="554"/>
                  </a:lnTo>
                  <a:cubicBezTo>
                    <a:pt x="6174" y="251"/>
                    <a:pt x="5942" y="1"/>
                    <a:pt x="5657" y="1"/>
                  </a:cubicBezTo>
                  <a:lnTo>
                    <a:pt x="4390" y="1"/>
                  </a:lnTo>
                  <a:lnTo>
                    <a:pt x="3088" y="518"/>
                  </a:lnTo>
                  <a:lnTo>
                    <a:pt x="17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52"/>
            <p:cNvSpPr/>
            <p:nvPr/>
          </p:nvSpPr>
          <p:spPr>
            <a:xfrm>
              <a:off x="7292430" y="4021224"/>
              <a:ext cx="103626" cy="259299"/>
            </a:xfrm>
            <a:custGeom>
              <a:avLst/>
              <a:gdLst/>
              <a:ahLst/>
              <a:cxnLst/>
              <a:rect l="l" t="t" r="r" b="b"/>
              <a:pathLst>
                <a:path w="3088" h="7727" extrusionOk="0">
                  <a:moveTo>
                    <a:pt x="1303" y="1"/>
                  </a:moveTo>
                  <a:lnTo>
                    <a:pt x="1" y="518"/>
                  </a:lnTo>
                  <a:lnTo>
                    <a:pt x="1" y="7727"/>
                  </a:lnTo>
                  <a:lnTo>
                    <a:pt x="2570" y="7727"/>
                  </a:lnTo>
                  <a:cubicBezTo>
                    <a:pt x="2855" y="7727"/>
                    <a:pt x="3087" y="7477"/>
                    <a:pt x="3087" y="7174"/>
                  </a:cubicBezTo>
                  <a:lnTo>
                    <a:pt x="3087" y="554"/>
                  </a:lnTo>
                  <a:cubicBezTo>
                    <a:pt x="3087" y="251"/>
                    <a:pt x="2855" y="1"/>
                    <a:pt x="257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52"/>
            <p:cNvSpPr/>
            <p:nvPr/>
          </p:nvSpPr>
          <p:spPr>
            <a:xfrm>
              <a:off x="7212194" y="4049379"/>
              <a:ext cx="161714" cy="200003"/>
            </a:xfrm>
            <a:custGeom>
              <a:avLst/>
              <a:gdLst/>
              <a:ahLst/>
              <a:cxnLst/>
              <a:rect l="l" t="t" r="r" b="b"/>
              <a:pathLst>
                <a:path w="4819" h="5960" extrusionOk="0">
                  <a:moveTo>
                    <a:pt x="1" y="1"/>
                  </a:moveTo>
                  <a:lnTo>
                    <a:pt x="1" y="5960"/>
                  </a:lnTo>
                  <a:lnTo>
                    <a:pt x="4818" y="5960"/>
                  </a:lnTo>
                  <a:lnTo>
                    <a:pt x="481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52"/>
            <p:cNvSpPr/>
            <p:nvPr/>
          </p:nvSpPr>
          <p:spPr>
            <a:xfrm>
              <a:off x="7292430" y="4049379"/>
              <a:ext cx="81478" cy="200003"/>
            </a:xfrm>
            <a:custGeom>
              <a:avLst/>
              <a:gdLst/>
              <a:ahLst/>
              <a:cxnLst/>
              <a:rect l="l" t="t" r="r" b="b"/>
              <a:pathLst>
                <a:path w="2428" h="5960" extrusionOk="0">
                  <a:moveTo>
                    <a:pt x="1" y="1"/>
                  </a:moveTo>
                  <a:lnTo>
                    <a:pt x="1" y="5960"/>
                  </a:lnTo>
                  <a:lnTo>
                    <a:pt x="2427" y="5960"/>
                  </a:lnTo>
                  <a:lnTo>
                    <a:pt x="242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2"/>
            <p:cNvSpPr/>
            <p:nvPr/>
          </p:nvSpPr>
          <p:spPr>
            <a:xfrm>
              <a:off x="7248738" y="4022432"/>
              <a:ext cx="87451" cy="53323"/>
            </a:xfrm>
            <a:custGeom>
              <a:avLst/>
              <a:gdLst/>
              <a:ahLst/>
              <a:cxnLst/>
              <a:rect l="l" t="t" r="r" b="b"/>
              <a:pathLst>
                <a:path w="2606" h="1589" extrusionOk="0">
                  <a:moveTo>
                    <a:pt x="0" y="1"/>
                  </a:moveTo>
                  <a:lnTo>
                    <a:pt x="0" y="1000"/>
                  </a:lnTo>
                  <a:cubicBezTo>
                    <a:pt x="0" y="1321"/>
                    <a:pt x="250" y="1589"/>
                    <a:pt x="589" y="1589"/>
                  </a:cubicBezTo>
                  <a:lnTo>
                    <a:pt x="2016" y="1589"/>
                  </a:lnTo>
                  <a:cubicBezTo>
                    <a:pt x="2355" y="1589"/>
                    <a:pt x="2605" y="1321"/>
                    <a:pt x="2605" y="1000"/>
                  </a:cubicBezTo>
                  <a:lnTo>
                    <a:pt x="26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52"/>
            <p:cNvSpPr/>
            <p:nvPr/>
          </p:nvSpPr>
          <p:spPr>
            <a:xfrm>
              <a:off x="7292430" y="4022432"/>
              <a:ext cx="43759" cy="53323"/>
            </a:xfrm>
            <a:custGeom>
              <a:avLst/>
              <a:gdLst/>
              <a:ahLst/>
              <a:cxnLst/>
              <a:rect l="l" t="t" r="r" b="b"/>
              <a:pathLst>
                <a:path w="1304" h="1589" extrusionOk="0">
                  <a:moveTo>
                    <a:pt x="1" y="1"/>
                  </a:moveTo>
                  <a:lnTo>
                    <a:pt x="1" y="1589"/>
                  </a:lnTo>
                  <a:lnTo>
                    <a:pt x="714" y="1589"/>
                  </a:lnTo>
                  <a:cubicBezTo>
                    <a:pt x="1053" y="1589"/>
                    <a:pt x="1303" y="1321"/>
                    <a:pt x="1303" y="1000"/>
                  </a:cubicBezTo>
                  <a:lnTo>
                    <a:pt x="13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52"/>
            <p:cNvSpPr/>
            <p:nvPr/>
          </p:nvSpPr>
          <p:spPr>
            <a:xfrm>
              <a:off x="7235550" y="4099078"/>
              <a:ext cx="31779" cy="21577"/>
            </a:xfrm>
            <a:custGeom>
              <a:avLst/>
              <a:gdLst/>
              <a:ahLst/>
              <a:cxnLst/>
              <a:rect l="l" t="t" r="r" b="b"/>
              <a:pathLst>
                <a:path w="947" h="643" extrusionOk="0">
                  <a:moveTo>
                    <a:pt x="0" y="0"/>
                  </a:moveTo>
                  <a:lnTo>
                    <a:pt x="0" y="643"/>
                  </a:lnTo>
                  <a:lnTo>
                    <a:pt x="946" y="643"/>
                  </a:lnTo>
                  <a:lnTo>
                    <a:pt x="9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52"/>
            <p:cNvSpPr/>
            <p:nvPr/>
          </p:nvSpPr>
          <p:spPr>
            <a:xfrm>
              <a:off x="7292430" y="4099078"/>
              <a:ext cx="56309" cy="21577"/>
            </a:xfrm>
            <a:custGeom>
              <a:avLst/>
              <a:gdLst/>
              <a:ahLst/>
              <a:cxnLst/>
              <a:rect l="l" t="t" r="r" b="b"/>
              <a:pathLst>
                <a:path w="1678" h="643" extrusionOk="0">
                  <a:moveTo>
                    <a:pt x="1" y="0"/>
                  </a:moveTo>
                  <a:lnTo>
                    <a:pt x="1" y="643"/>
                  </a:lnTo>
                  <a:lnTo>
                    <a:pt x="1678" y="643"/>
                  </a:lnTo>
                  <a:lnTo>
                    <a:pt x="16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2"/>
            <p:cNvSpPr/>
            <p:nvPr/>
          </p:nvSpPr>
          <p:spPr>
            <a:xfrm>
              <a:off x="7317564" y="4144582"/>
              <a:ext cx="31779" cy="21577"/>
            </a:xfrm>
            <a:custGeom>
              <a:avLst/>
              <a:gdLst/>
              <a:ahLst/>
              <a:cxnLst/>
              <a:rect l="l" t="t" r="r" b="b"/>
              <a:pathLst>
                <a:path w="947" h="643" extrusionOk="0">
                  <a:moveTo>
                    <a:pt x="1" y="0"/>
                  </a:moveTo>
                  <a:lnTo>
                    <a:pt x="1" y="643"/>
                  </a:lnTo>
                  <a:lnTo>
                    <a:pt x="947" y="643"/>
                  </a:lnTo>
                  <a:lnTo>
                    <a:pt x="94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52"/>
            <p:cNvSpPr/>
            <p:nvPr/>
          </p:nvSpPr>
          <p:spPr>
            <a:xfrm>
              <a:off x="7235550" y="4144582"/>
              <a:ext cx="56914" cy="21577"/>
            </a:xfrm>
            <a:custGeom>
              <a:avLst/>
              <a:gdLst/>
              <a:ahLst/>
              <a:cxnLst/>
              <a:rect l="l" t="t" r="r" b="b"/>
              <a:pathLst>
                <a:path w="1696" h="643" extrusionOk="0">
                  <a:moveTo>
                    <a:pt x="0" y="0"/>
                  </a:moveTo>
                  <a:lnTo>
                    <a:pt x="0" y="643"/>
                  </a:lnTo>
                  <a:lnTo>
                    <a:pt x="1696" y="643"/>
                  </a:lnTo>
                  <a:lnTo>
                    <a:pt x="16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52"/>
            <p:cNvSpPr/>
            <p:nvPr/>
          </p:nvSpPr>
          <p:spPr>
            <a:xfrm>
              <a:off x="7235550" y="4190690"/>
              <a:ext cx="31779" cy="21577"/>
            </a:xfrm>
            <a:custGeom>
              <a:avLst/>
              <a:gdLst/>
              <a:ahLst/>
              <a:cxnLst/>
              <a:rect l="l" t="t" r="r" b="b"/>
              <a:pathLst>
                <a:path w="947" h="643" extrusionOk="0">
                  <a:moveTo>
                    <a:pt x="0" y="0"/>
                  </a:moveTo>
                  <a:lnTo>
                    <a:pt x="0" y="643"/>
                  </a:lnTo>
                  <a:lnTo>
                    <a:pt x="946" y="643"/>
                  </a:lnTo>
                  <a:lnTo>
                    <a:pt x="9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52"/>
            <p:cNvSpPr/>
            <p:nvPr/>
          </p:nvSpPr>
          <p:spPr>
            <a:xfrm>
              <a:off x="7292430" y="4190690"/>
              <a:ext cx="56309" cy="21577"/>
            </a:xfrm>
            <a:custGeom>
              <a:avLst/>
              <a:gdLst/>
              <a:ahLst/>
              <a:cxnLst/>
              <a:rect l="l" t="t" r="r" b="b"/>
              <a:pathLst>
                <a:path w="1678" h="643" extrusionOk="0">
                  <a:moveTo>
                    <a:pt x="1" y="0"/>
                  </a:moveTo>
                  <a:lnTo>
                    <a:pt x="1" y="643"/>
                  </a:lnTo>
                  <a:lnTo>
                    <a:pt x="1678" y="643"/>
                  </a:lnTo>
                  <a:lnTo>
                    <a:pt x="16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8" name="Google Shape;2178;p52"/>
          <p:cNvGrpSpPr/>
          <p:nvPr/>
        </p:nvGrpSpPr>
        <p:grpSpPr>
          <a:xfrm>
            <a:off x="1745796" y="4087204"/>
            <a:ext cx="528118" cy="527315"/>
            <a:chOff x="6316477" y="3952398"/>
            <a:chExt cx="397589" cy="396985"/>
          </a:xfrm>
        </p:grpSpPr>
        <p:sp>
          <p:nvSpPr>
            <p:cNvPr id="2179" name="Google Shape;2179;p52"/>
            <p:cNvSpPr/>
            <p:nvPr/>
          </p:nvSpPr>
          <p:spPr>
            <a:xfrm>
              <a:off x="6316477" y="3952398"/>
              <a:ext cx="397589" cy="396985"/>
            </a:xfrm>
            <a:custGeom>
              <a:avLst/>
              <a:gdLst/>
              <a:ahLst/>
              <a:cxnLst/>
              <a:rect l="l" t="t" r="r" b="b"/>
              <a:pathLst>
                <a:path w="11848" h="11830" extrusionOk="0">
                  <a:moveTo>
                    <a:pt x="5924" y="0"/>
                  </a:moveTo>
                  <a:cubicBezTo>
                    <a:pt x="2659" y="0"/>
                    <a:pt x="0" y="2659"/>
                    <a:pt x="0" y="5924"/>
                  </a:cubicBezTo>
                  <a:cubicBezTo>
                    <a:pt x="0" y="9189"/>
                    <a:pt x="2659" y="11830"/>
                    <a:pt x="5924" y="11830"/>
                  </a:cubicBezTo>
                  <a:cubicBezTo>
                    <a:pt x="9189" y="11830"/>
                    <a:pt x="11848" y="9189"/>
                    <a:pt x="11848" y="5924"/>
                  </a:cubicBezTo>
                  <a:cubicBezTo>
                    <a:pt x="11848" y="2659"/>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2"/>
            <p:cNvSpPr/>
            <p:nvPr/>
          </p:nvSpPr>
          <p:spPr>
            <a:xfrm>
              <a:off x="6408659" y="4011660"/>
              <a:ext cx="26980" cy="89833"/>
            </a:xfrm>
            <a:custGeom>
              <a:avLst/>
              <a:gdLst/>
              <a:ahLst/>
              <a:cxnLst/>
              <a:rect l="l" t="t" r="r" b="b"/>
              <a:pathLst>
                <a:path w="804" h="2677" extrusionOk="0">
                  <a:moveTo>
                    <a:pt x="1" y="0"/>
                  </a:moveTo>
                  <a:lnTo>
                    <a:pt x="1" y="2677"/>
                  </a:lnTo>
                  <a:lnTo>
                    <a:pt x="804" y="2677"/>
                  </a:lnTo>
                  <a:lnTo>
                    <a:pt x="80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2"/>
            <p:cNvSpPr/>
            <p:nvPr/>
          </p:nvSpPr>
          <p:spPr>
            <a:xfrm>
              <a:off x="6517050" y="4011660"/>
              <a:ext cx="26980" cy="34162"/>
            </a:xfrm>
            <a:custGeom>
              <a:avLst/>
              <a:gdLst/>
              <a:ahLst/>
              <a:cxnLst/>
              <a:rect l="l" t="t" r="r" b="b"/>
              <a:pathLst>
                <a:path w="804" h="1018" extrusionOk="0">
                  <a:moveTo>
                    <a:pt x="0" y="0"/>
                  </a:moveTo>
                  <a:lnTo>
                    <a:pt x="0" y="1017"/>
                  </a:lnTo>
                  <a:lnTo>
                    <a:pt x="803" y="1017"/>
                  </a:lnTo>
                  <a:lnTo>
                    <a:pt x="8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2"/>
            <p:cNvSpPr/>
            <p:nvPr/>
          </p:nvSpPr>
          <p:spPr>
            <a:xfrm>
              <a:off x="6463157" y="4011660"/>
              <a:ext cx="26980" cy="34162"/>
            </a:xfrm>
            <a:custGeom>
              <a:avLst/>
              <a:gdLst/>
              <a:ahLst/>
              <a:cxnLst/>
              <a:rect l="l" t="t" r="r" b="b"/>
              <a:pathLst>
                <a:path w="804" h="1018" extrusionOk="0">
                  <a:moveTo>
                    <a:pt x="0" y="0"/>
                  </a:moveTo>
                  <a:lnTo>
                    <a:pt x="0" y="1017"/>
                  </a:lnTo>
                  <a:lnTo>
                    <a:pt x="803" y="1017"/>
                  </a:lnTo>
                  <a:lnTo>
                    <a:pt x="80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52"/>
            <p:cNvSpPr/>
            <p:nvPr/>
          </p:nvSpPr>
          <p:spPr>
            <a:xfrm>
              <a:off x="6463157" y="4071527"/>
              <a:ext cx="26980" cy="29967"/>
            </a:xfrm>
            <a:custGeom>
              <a:avLst/>
              <a:gdLst/>
              <a:ahLst/>
              <a:cxnLst/>
              <a:rect l="l" t="t" r="r" b="b"/>
              <a:pathLst>
                <a:path w="804" h="893" extrusionOk="0">
                  <a:moveTo>
                    <a:pt x="0" y="1"/>
                  </a:moveTo>
                  <a:lnTo>
                    <a:pt x="0" y="893"/>
                  </a:lnTo>
                  <a:lnTo>
                    <a:pt x="803" y="893"/>
                  </a:lnTo>
                  <a:lnTo>
                    <a:pt x="8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52"/>
            <p:cNvSpPr/>
            <p:nvPr/>
          </p:nvSpPr>
          <p:spPr>
            <a:xfrm>
              <a:off x="6441009" y="4112232"/>
              <a:ext cx="133559" cy="126982"/>
            </a:xfrm>
            <a:custGeom>
              <a:avLst/>
              <a:gdLst/>
              <a:ahLst/>
              <a:cxnLst/>
              <a:rect l="l" t="t" r="r" b="b"/>
              <a:pathLst>
                <a:path w="3980" h="3784" extrusionOk="0">
                  <a:moveTo>
                    <a:pt x="3051" y="1"/>
                  </a:moveTo>
                  <a:cubicBezTo>
                    <a:pt x="2748" y="215"/>
                    <a:pt x="2712" y="233"/>
                    <a:pt x="2445" y="447"/>
                  </a:cubicBezTo>
                  <a:cubicBezTo>
                    <a:pt x="1927" y="804"/>
                    <a:pt x="286" y="1089"/>
                    <a:pt x="0" y="1303"/>
                  </a:cubicBezTo>
                  <a:lnTo>
                    <a:pt x="1767" y="3784"/>
                  </a:lnTo>
                  <a:cubicBezTo>
                    <a:pt x="2052" y="3570"/>
                    <a:pt x="2855" y="2124"/>
                    <a:pt x="3373" y="1750"/>
                  </a:cubicBezTo>
                  <a:cubicBezTo>
                    <a:pt x="3658" y="1553"/>
                    <a:pt x="3676" y="1535"/>
                    <a:pt x="3979" y="1321"/>
                  </a:cubicBezTo>
                  <a:lnTo>
                    <a:pt x="305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2"/>
            <p:cNvSpPr/>
            <p:nvPr/>
          </p:nvSpPr>
          <p:spPr>
            <a:xfrm>
              <a:off x="6470338" y="4134414"/>
              <a:ext cx="104230" cy="104800"/>
            </a:xfrm>
            <a:custGeom>
              <a:avLst/>
              <a:gdLst/>
              <a:ahLst/>
              <a:cxnLst/>
              <a:rect l="l" t="t" r="r" b="b"/>
              <a:pathLst>
                <a:path w="3106" h="3123" extrusionOk="0">
                  <a:moveTo>
                    <a:pt x="2641" y="0"/>
                  </a:moveTo>
                  <a:lnTo>
                    <a:pt x="1" y="1874"/>
                  </a:lnTo>
                  <a:lnTo>
                    <a:pt x="893" y="3123"/>
                  </a:lnTo>
                  <a:cubicBezTo>
                    <a:pt x="1178" y="2909"/>
                    <a:pt x="1981" y="1463"/>
                    <a:pt x="2499" y="1089"/>
                  </a:cubicBezTo>
                  <a:cubicBezTo>
                    <a:pt x="2784" y="892"/>
                    <a:pt x="2802" y="874"/>
                    <a:pt x="3105" y="642"/>
                  </a:cubicBezTo>
                  <a:lnTo>
                    <a:pt x="264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2"/>
            <p:cNvSpPr/>
            <p:nvPr/>
          </p:nvSpPr>
          <p:spPr>
            <a:xfrm>
              <a:off x="6415841" y="4134414"/>
              <a:ext cx="106042" cy="129364"/>
            </a:xfrm>
            <a:custGeom>
              <a:avLst/>
              <a:gdLst/>
              <a:ahLst/>
              <a:cxnLst/>
              <a:rect l="l" t="t" r="r" b="b"/>
              <a:pathLst>
                <a:path w="3160" h="3855" extrusionOk="0">
                  <a:moveTo>
                    <a:pt x="822" y="0"/>
                  </a:moveTo>
                  <a:lnTo>
                    <a:pt x="1" y="589"/>
                  </a:lnTo>
                  <a:lnTo>
                    <a:pt x="2338" y="3854"/>
                  </a:lnTo>
                  <a:lnTo>
                    <a:pt x="3159" y="3265"/>
                  </a:lnTo>
                  <a:lnTo>
                    <a:pt x="82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2"/>
            <p:cNvSpPr/>
            <p:nvPr/>
          </p:nvSpPr>
          <p:spPr>
            <a:xfrm>
              <a:off x="6454767" y="4188877"/>
              <a:ext cx="66511" cy="74296"/>
            </a:xfrm>
            <a:custGeom>
              <a:avLst/>
              <a:gdLst/>
              <a:ahLst/>
              <a:cxnLst/>
              <a:rect l="l" t="t" r="r" b="b"/>
              <a:pathLst>
                <a:path w="1982" h="2214" extrusionOk="0">
                  <a:moveTo>
                    <a:pt x="821" y="1"/>
                  </a:moveTo>
                  <a:lnTo>
                    <a:pt x="1" y="590"/>
                  </a:lnTo>
                  <a:lnTo>
                    <a:pt x="1178" y="2213"/>
                  </a:lnTo>
                  <a:lnTo>
                    <a:pt x="1981" y="1642"/>
                  </a:lnTo>
                  <a:lnTo>
                    <a:pt x="82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52"/>
            <p:cNvSpPr/>
            <p:nvPr/>
          </p:nvSpPr>
          <p:spPr>
            <a:xfrm>
              <a:off x="6384733" y="4144582"/>
              <a:ext cx="116780" cy="145539"/>
            </a:xfrm>
            <a:custGeom>
              <a:avLst/>
              <a:gdLst/>
              <a:ahLst/>
              <a:cxnLst/>
              <a:rect l="l" t="t" r="r" b="b"/>
              <a:pathLst>
                <a:path w="3480" h="4337" extrusionOk="0">
                  <a:moveTo>
                    <a:pt x="749" y="0"/>
                  </a:moveTo>
                  <a:lnTo>
                    <a:pt x="0" y="518"/>
                  </a:lnTo>
                  <a:lnTo>
                    <a:pt x="2730" y="4336"/>
                  </a:lnTo>
                  <a:lnTo>
                    <a:pt x="3479" y="3801"/>
                  </a:lnTo>
                  <a:lnTo>
                    <a:pt x="74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52"/>
            <p:cNvSpPr/>
            <p:nvPr/>
          </p:nvSpPr>
          <p:spPr>
            <a:xfrm>
              <a:off x="6430807" y="4208039"/>
              <a:ext cx="70706" cy="82082"/>
            </a:xfrm>
            <a:custGeom>
              <a:avLst/>
              <a:gdLst/>
              <a:ahLst/>
              <a:cxnLst/>
              <a:rect l="l" t="t" r="r" b="b"/>
              <a:pathLst>
                <a:path w="2107" h="2446" extrusionOk="0">
                  <a:moveTo>
                    <a:pt x="733" y="1"/>
                  </a:moveTo>
                  <a:lnTo>
                    <a:pt x="1" y="536"/>
                  </a:lnTo>
                  <a:lnTo>
                    <a:pt x="1357" y="2445"/>
                  </a:lnTo>
                  <a:lnTo>
                    <a:pt x="2106" y="1910"/>
                  </a:lnTo>
                  <a:lnTo>
                    <a:pt x="73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52"/>
            <p:cNvSpPr/>
            <p:nvPr/>
          </p:nvSpPr>
          <p:spPr>
            <a:xfrm>
              <a:off x="6532017" y="4078708"/>
              <a:ext cx="80270" cy="92854"/>
            </a:xfrm>
            <a:custGeom>
              <a:avLst/>
              <a:gdLst/>
              <a:ahLst/>
              <a:cxnLst/>
              <a:rect l="l" t="t" r="r" b="b"/>
              <a:pathLst>
                <a:path w="2392" h="2767" extrusionOk="0">
                  <a:moveTo>
                    <a:pt x="857" y="1"/>
                  </a:moveTo>
                  <a:lnTo>
                    <a:pt x="0" y="625"/>
                  </a:lnTo>
                  <a:lnTo>
                    <a:pt x="1517" y="2766"/>
                  </a:lnTo>
                  <a:lnTo>
                    <a:pt x="2391" y="2160"/>
                  </a:lnTo>
                  <a:lnTo>
                    <a:pt x="85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52"/>
            <p:cNvSpPr/>
            <p:nvPr/>
          </p:nvSpPr>
          <p:spPr>
            <a:xfrm>
              <a:off x="6557151" y="4114648"/>
              <a:ext cx="54531" cy="56914"/>
            </a:xfrm>
            <a:custGeom>
              <a:avLst/>
              <a:gdLst/>
              <a:ahLst/>
              <a:cxnLst/>
              <a:rect l="l" t="t" r="r" b="b"/>
              <a:pathLst>
                <a:path w="1625" h="1696" extrusionOk="0">
                  <a:moveTo>
                    <a:pt x="857" y="0"/>
                  </a:moveTo>
                  <a:lnTo>
                    <a:pt x="1" y="625"/>
                  </a:lnTo>
                  <a:lnTo>
                    <a:pt x="768" y="1695"/>
                  </a:lnTo>
                  <a:lnTo>
                    <a:pt x="1624" y="1071"/>
                  </a:lnTo>
                  <a:lnTo>
                    <a:pt x="85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52"/>
            <p:cNvSpPr/>
            <p:nvPr/>
          </p:nvSpPr>
          <p:spPr>
            <a:xfrm>
              <a:off x="6553561" y="4051761"/>
              <a:ext cx="92250" cy="107216"/>
            </a:xfrm>
            <a:custGeom>
              <a:avLst/>
              <a:gdLst/>
              <a:ahLst/>
              <a:cxnLst/>
              <a:rect l="l" t="t" r="r" b="b"/>
              <a:pathLst>
                <a:path w="2749" h="3195" extrusionOk="0">
                  <a:moveTo>
                    <a:pt x="946" y="1"/>
                  </a:moveTo>
                  <a:lnTo>
                    <a:pt x="1" y="679"/>
                  </a:lnTo>
                  <a:lnTo>
                    <a:pt x="1785" y="3195"/>
                  </a:lnTo>
                  <a:lnTo>
                    <a:pt x="2748" y="2517"/>
                  </a:lnTo>
                  <a:lnTo>
                    <a:pt x="2409" y="2053"/>
                  </a:lnTo>
                  <a:lnTo>
                    <a:pt x="1981" y="2356"/>
                  </a:lnTo>
                  <a:lnTo>
                    <a:pt x="1678" y="1928"/>
                  </a:lnTo>
                  <a:lnTo>
                    <a:pt x="2106" y="1625"/>
                  </a:lnTo>
                  <a:lnTo>
                    <a:pt x="1589" y="893"/>
                  </a:lnTo>
                  <a:lnTo>
                    <a:pt x="1160" y="1196"/>
                  </a:lnTo>
                  <a:lnTo>
                    <a:pt x="857" y="768"/>
                  </a:lnTo>
                  <a:lnTo>
                    <a:pt x="1285" y="465"/>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52"/>
            <p:cNvSpPr/>
            <p:nvPr/>
          </p:nvSpPr>
          <p:spPr>
            <a:xfrm>
              <a:off x="6583494" y="4094279"/>
              <a:ext cx="62316" cy="64699"/>
            </a:xfrm>
            <a:custGeom>
              <a:avLst/>
              <a:gdLst/>
              <a:ahLst/>
              <a:cxnLst/>
              <a:rect l="l" t="t" r="r" b="b"/>
              <a:pathLst>
                <a:path w="1857" h="1928" extrusionOk="0">
                  <a:moveTo>
                    <a:pt x="946" y="1"/>
                  </a:moveTo>
                  <a:lnTo>
                    <a:pt x="1" y="679"/>
                  </a:lnTo>
                  <a:lnTo>
                    <a:pt x="893" y="1928"/>
                  </a:lnTo>
                  <a:lnTo>
                    <a:pt x="1856" y="1250"/>
                  </a:lnTo>
                  <a:lnTo>
                    <a:pt x="1517" y="786"/>
                  </a:lnTo>
                  <a:lnTo>
                    <a:pt x="1089" y="1089"/>
                  </a:lnTo>
                  <a:lnTo>
                    <a:pt x="786" y="661"/>
                  </a:lnTo>
                  <a:lnTo>
                    <a:pt x="1214" y="358"/>
                  </a:lnTo>
                  <a:lnTo>
                    <a:pt x="9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52"/>
            <p:cNvSpPr/>
            <p:nvPr/>
          </p:nvSpPr>
          <p:spPr>
            <a:xfrm>
              <a:off x="6476915" y="4011660"/>
              <a:ext cx="13826" cy="34162"/>
            </a:xfrm>
            <a:custGeom>
              <a:avLst/>
              <a:gdLst/>
              <a:ahLst/>
              <a:cxnLst/>
              <a:rect l="l" t="t" r="r" b="b"/>
              <a:pathLst>
                <a:path w="412" h="1018" extrusionOk="0">
                  <a:moveTo>
                    <a:pt x="1" y="0"/>
                  </a:moveTo>
                  <a:lnTo>
                    <a:pt x="1" y="1017"/>
                  </a:lnTo>
                  <a:lnTo>
                    <a:pt x="411" y="1017"/>
                  </a:lnTo>
                  <a:lnTo>
                    <a:pt x="4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52"/>
            <p:cNvSpPr/>
            <p:nvPr/>
          </p:nvSpPr>
          <p:spPr>
            <a:xfrm>
              <a:off x="6476915" y="4071527"/>
              <a:ext cx="13826" cy="29967"/>
            </a:xfrm>
            <a:custGeom>
              <a:avLst/>
              <a:gdLst/>
              <a:ahLst/>
              <a:cxnLst/>
              <a:rect l="l" t="t" r="r" b="b"/>
              <a:pathLst>
                <a:path w="412" h="893" extrusionOk="0">
                  <a:moveTo>
                    <a:pt x="1" y="1"/>
                  </a:moveTo>
                  <a:lnTo>
                    <a:pt x="1" y="893"/>
                  </a:lnTo>
                  <a:lnTo>
                    <a:pt x="411" y="893"/>
                  </a:lnTo>
                  <a:lnTo>
                    <a:pt x="41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6" name="Google Shape;2196;p52"/>
          <p:cNvGrpSpPr/>
          <p:nvPr/>
        </p:nvGrpSpPr>
        <p:grpSpPr>
          <a:xfrm>
            <a:off x="713452" y="4110249"/>
            <a:ext cx="527315" cy="481270"/>
            <a:chOff x="5539285" y="3969747"/>
            <a:chExt cx="396985" cy="362320"/>
          </a:xfrm>
        </p:grpSpPr>
        <p:sp>
          <p:nvSpPr>
            <p:cNvPr id="2197" name="Google Shape;2197;p52"/>
            <p:cNvSpPr/>
            <p:nvPr/>
          </p:nvSpPr>
          <p:spPr>
            <a:xfrm>
              <a:off x="5539285" y="3969747"/>
              <a:ext cx="396985" cy="362320"/>
            </a:xfrm>
            <a:custGeom>
              <a:avLst/>
              <a:gdLst/>
              <a:ahLst/>
              <a:cxnLst/>
              <a:rect l="l" t="t" r="r" b="b"/>
              <a:pathLst>
                <a:path w="11830" h="10797" extrusionOk="0">
                  <a:moveTo>
                    <a:pt x="5906" y="0"/>
                  </a:moveTo>
                  <a:cubicBezTo>
                    <a:pt x="2641" y="0"/>
                    <a:pt x="0" y="2659"/>
                    <a:pt x="0" y="5924"/>
                  </a:cubicBezTo>
                  <a:cubicBezTo>
                    <a:pt x="0" y="7369"/>
                    <a:pt x="518" y="8708"/>
                    <a:pt x="1392" y="9743"/>
                  </a:cubicBezTo>
                  <a:cubicBezTo>
                    <a:pt x="2176" y="10667"/>
                    <a:pt x="3237" y="10797"/>
                    <a:pt x="4442" y="10797"/>
                  </a:cubicBezTo>
                  <a:cubicBezTo>
                    <a:pt x="4911" y="10797"/>
                    <a:pt x="5402" y="10777"/>
                    <a:pt x="5906" y="10777"/>
                  </a:cubicBezTo>
                  <a:cubicBezTo>
                    <a:pt x="6411" y="10777"/>
                    <a:pt x="6901" y="10797"/>
                    <a:pt x="7370" y="10797"/>
                  </a:cubicBezTo>
                  <a:cubicBezTo>
                    <a:pt x="8576" y="10797"/>
                    <a:pt x="9637" y="10667"/>
                    <a:pt x="10420" y="9743"/>
                  </a:cubicBezTo>
                  <a:cubicBezTo>
                    <a:pt x="11295" y="8708"/>
                    <a:pt x="11830" y="7369"/>
                    <a:pt x="11830" y="5924"/>
                  </a:cubicBezTo>
                  <a:cubicBezTo>
                    <a:pt x="11830" y="2659"/>
                    <a:pt x="9171"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52"/>
            <p:cNvSpPr/>
            <p:nvPr/>
          </p:nvSpPr>
          <p:spPr>
            <a:xfrm>
              <a:off x="5659622" y="4096091"/>
              <a:ext cx="155707" cy="68290"/>
            </a:xfrm>
            <a:custGeom>
              <a:avLst/>
              <a:gdLst/>
              <a:ahLst/>
              <a:cxnLst/>
              <a:rect l="l" t="t" r="r" b="b"/>
              <a:pathLst>
                <a:path w="4640" h="2035" extrusionOk="0">
                  <a:moveTo>
                    <a:pt x="250" y="0"/>
                  </a:moveTo>
                  <a:lnTo>
                    <a:pt x="1" y="2034"/>
                  </a:lnTo>
                  <a:lnTo>
                    <a:pt x="4640" y="2034"/>
                  </a:lnTo>
                  <a:lnTo>
                    <a:pt x="439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52"/>
            <p:cNvSpPr/>
            <p:nvPr/>
          </p:nvSpPr>
          <p:spPr>
            <a:xfrm>
              <a:off x="5737476" y="4096091"/>
              <a:ext cx="77249" cy="68290"/>
            </a:xfrm>
            <a:custGeom>
              <a:avLst/>
              <a:gdLst/>
              <a:ahLst/>
              <a:cxnLst/>
              <a:rect l="l" t="t" r="r" b="b"/>
              <a:pathLst>
                <a:path w="2302" h="2035" extrusionOk="0">
                  <a:moveTo>
                    <a:pt x="0" y="0"/>
                  </a:moveTo>
                  <a:lnTo>
                    <a:pt x="0" y="2034"/>
                  </a:lnTo>
                  <a:lnTo>
                    <a:pt x="2302" y="2034"/>
                  </a:lnTo>
                  <a:lnTo>
                    <a:pt x="20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52"/>
            <p:cNvSpPr/>
            <p:nvPr/>
          </p:nvSpPr>
          <p:spPr>
            <a:xfrm>
              <a:off x="5699153" y="4132601"/>
              <a:ext cx="76679" cy="81478"/>
            </a:xfrm>
            <a:custGeom>
              <a:avLst/>
              <a:gdLst/>
              <a:ahLst/>
              <a:cxnLst/>
              <a:rect l="l" t="t" r="r" b="b"/>
              <a:pathLst>
                <a:path w="2285" h="2428" extrusionOk="0">
                  <a:moveTo>
                    <a:pt x="0" y="1"/>
                  </a:moveTo>
                  <a:lnTo>
                    <a:pt x="0" y="2427"/>
                  </a:lnTo>
                  <a:lnTo>
                    <a:pt x="2284" y="2427"/>
                  </a:lnTo>
                  <a:lnTo>
                    <a:pt x="228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52"/>
            <p:cNvSpPr/>
            <p:nvPr/>
          </p:nvSpPr>
          <p:spPr>
            <a:xfrm>
              <a:off x="5737476" y="4132601"/>
              <a:ext cx="38356" cy="81478"/>
            </a:xfrm>
            <a:custGeom>
              <a:avLst/>
              <a:gdLst/>
              <a:ahLst/>
              <a:cxnLst/>
              <a:rect l="l" t="t" r="r" b="b"/>
              <a:pathLst>
                <a:path w="1143" h="2428" extrusionOk="0">
                  <a:moveTo>
                    <a:pt x="0" y="1"/>
                  </a:moveTo>
                  <a:lnTo>
                    <a:pt x="0" y="2427"/>
                  </a:lnTo>
                  <a:lnTo>
                    <a:pt x="1142" y="2427"/>
                  </a:lnTo>
                  <a:lnTo>
                    <a:pt x="114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52"/>
            <p:cNvSpPr/>
            <p:nvPr/>
          </p:nvSpPr>
          <p:spPr>
            <a:xfrm>
              <a:off x="5667408" y="4182904"/>
              <a:ext cx="140136" cy="98223"/>
            </a:xfrm>
            <a:custGeom>
              <a:avLst/>
              <a:gdLst/>
              <a:ahLst/>
              <a:cxnLst/>
              <a:rect l="l" t="t" r="r" b="b"/>
              <a:pathLst>
                <a:path w="4176" h="2927" extrusionOk="0">
                  <a:moveTo>
                    <a:pt x="679" y="0"/>
                  </a:moveTo>
                  <a:lnTo>
                    <a:pt x="1" y="2927"/>
                  </a:lnTo>
                  <a:lnTo>
                    <a:pt x="4176" y="2927"/>
                  </a:lnTo>
                  <a:lnTo>
                    <a:pt x="355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2"/>
            <p:cNvSpPr/>
            <p:nvPr/>
          </p:nvSpPr>
          <p:spPr>
            <a:xfrm>
              <a:off x="5737476" y="4182904"/>
              <a:ext cx="70068" cy="98223"/>
            </a:xfrm>
            <a:custGeom>
              <a:avLst/>
              <a:gdLst/>
              <a:ahLst/>
              <a:cxnLst/>
              <a:rect l="l" t="t" r="r" b="b"/>
              <a:pathLst>
                <a:path w="2088" h="2927" extrusionOk="0">
                  <a:moveTo>
                    <a:pt x="0" y="0"/>
                  </a:moveTo>
                  <a:lnTo>
                    <a:pt x="0" y="2927"/>
                  </a:lnTo>
                  <a:lnTo>
                    <a:pt x="2088" y="2927"/>
                  </a:lnTo>
                  <a:lnTo>
                    <a:pt x="14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52"/>
            <p:cNvSpPr/>
            <p:nvPr/>
          </p:nvSpPr>
          <p:spPr>
            <a:xfrm>
              <a:off x="5660830" y="3998472"/>
              <a:ext cx="153324" cy="155707"/>
            </a:xfrm>
            <a:custGeom>
              <a:avLst/>
              <a:gdLst/>
              <a:ahLst/>
              <a:cxnLst/>
              <a:rect l="l" t="t" r="r" b="b"/>
              <a:pathLst>
                <a:path w="4569" h="4640" extrusionOk="0">
                  <a:moveTo>
                    <a:pt x="2284" y="1"/>
                  </a:moveTo>
                  <a:cubicBezTo>
                    <a:pt x="1446" y="1"/>
                    <a:pt x="464" y="447"/>
                    <a:pt x="375" y="1678"/>
                  </a:cubicBezTo>
                  <a:cubicBezTo>
                    <a:pt x="161" y="1714"/>
                    <a:pt x="0" y="1999"/>
                    <a:pt x="36" y="2231"/>
                  </a:cubicBezTo>
                  <a:lnTo>
                    <a:pt x="72" y="2766"/>
                  </a:lnTo>
                  <a:cubicBezTo>
                    <a:pt x="89" y="2988"/>
                    <a:pt x="284" y="3160"/>
                    <a:pt x="504" y="3160"/>
                  </a:cubicBezTo>
                  <a:cubicBezTo>
                    <a:pt x="514" y="3160"/>
                    <a:pt x="525" y="3160"/>
                    <a:pt x="536" y="3159"/>
                  </a:cubicBezTo>
                  <a:lnTo>
                    <a:pt x="571" y="3141"/>
                  </a:lnTo>
                  <a:cubicBezTo>
                    <a:pt x="1053" y="4426"/>
                    <a:pt x="1802" y="4569"/>
                    <a:pt x="2284" y="4640"/>
                  </a:cubicBezTo>
                  <a:cubicBezTo>
                    <a:pt x="2766" y="4569"/>
                    <a:pt x="3515" y="4426"/>
                    <a:pt x="3997" y="3141"/>
                  </a:cubicBezTo>
                  <a:lnTo>
                    <a:pt x="4033" y="3159"/>
                  </a:lnTo>
                  <a:cubicBezTo>
                    <a:pt x="4043" y="3160"/>
                    <a:pt x="4054" y="3160"/>
                    <a:pt x="4065" y="3160"/>
                  </a:cubicBezTo>
                  <a:cubicBezTo>
                    <a:pt x="4284" y="3160"/>
                    <a:pt x="4480" y="2988"/>
                    <a:pt x="4497" y="2766"/>
                  </a:cubicBezTo>
                  <a:lnTo>
                    <a:pt x="4550" y="2231"/>
                  </a:lnTo>
                  <a:cubicBezTo>
                    <a:pt x="4568" y="1999"/>
                    <a:pt x="4407" y="1714"/>
                    <a:pt x="4193" y="1678"/>
                  </a:cubicBezTo>
                  <a:cubicBezTo>
                    <a:pt x="4122" y="447"/>
                    <a:pt x="3123" y="1"/>
                    <a:pt x="22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52"/>
            <p:cNvSpPr/>
            <p:nvPr/>
          </p:nvSpPr>
          <p:spPr>
            <a:xfrm>
              <a:off x="5737476" y="3998472"/>
              <a:ext cx="76075" cy="155707"/>
            </a:xfrm>
            <a:custGeom>
              <a:avLst/>
              <a:gdLst/>
              <a:ahLst/>
              <a:cxnLst/>
              <a:rect l="l" t="t" r="r" b="b"/>
              <a:pathLst>
                <a:path w="2267" h="4640" extrusionOk="0">
                  <a:moveTo>
                    <a:pt x="0" y="1"/>
                  </a:moveTo>
                  <a:lnTo>
                    <a:pt x="0" y="4640"/>
                  </a:lnTo>
                  <a:cubicBezTo>
                    <a:pt x="303" y="4586"/>
                    <a:pt x="750" y="4515"/>
                    <a:pt x="1142" y="4105"/>
                  </a:cubicBezTo>
                  <a:cubicBezTo>
                    <a:pt x="1338" y="3891"/>
                    <a:pt x="1535" y="3587"/>
                    <a:pt x="1695" y="3141"/>
                  </a:cubicBezTo>
                  <a:lnTo>
                    <a:pt x="1749" y="3159"/>
                  </a:lnTo>
                  <a:cubicBezTo>
                    <a:pt x="1759" y="3160"/>
                    <a:pt x="1770" y="3160"/>
                    <a:pt x="1781" y="3160"/>
                  </a:cubicBezTo>
                  <a:cubicBezTo>
                    <a:pt x="2000" y="3160"/>
                    <a:pt x="2196" y="2988"/>
                    <a:pt x="2213" y="2766"/>
                  </a:cubicBezTo>
                  <a:lnTo>
                    <a:pt x="2248" y="2231"/>
                  </a:lnTo>
                  <a:cubicBezTo>
                    <a:pt x="2266" y="1999"/>
                    <a:pt x="2123" y="1714"/>
                    <a:pt x="1909" y="1678"/>
                  </a:cubicBezTo>
                  <a:cubicBezTo>
                    <a:pt x="1820" y="447"/>
                    <a:pt x="839"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52"/>
            <p:cNvSpPr/>
            <p:nvPr/>
          </p:nvSpPr>
          <p:spPr>
            <a:xfrm>
              <a:off x="5679992" y="4054782"/>
              <a:ext cx="50336" cy="36544"/>
            </a:xfrm>
            <a:custGeom>
              <a:avLst/>
              <a:gdLst/>
              <a:ahLst/>
              <a:cxnLst/>
              <a:rect l="l" t="t" r="r" b="b"/>
              <a:pathLst>
                <a:path w="1500" h="1089" extrusionOk="0">
                  <a:moveTo>
                    <a:pt x="571" y="0"/>
                  </a:moveTo>
                  <a:cubicBezTo>
                    <a:pt x="268" y="0"/>
                    <a:pt x="0" y="286"/>
                    <a:pt x="36" y="607"/>
                  </a:cubicBezTo>
                  <a:cubicBezTo>
                    <a:pt x="54" y="874"/>
                    <a:pt x="304" y="1088"/>
                    <a:pt x="589" y="1088"/>
                  </a:cubicBezTo>
                  <a:lnTo>
                    <a:pt x="928" y="1088"/>
                  </a:lnTo>
                  <a:cubicBezTo>
                    <a:pt x="1249" y="1088"/>
                    <a:pt x="1499" y="821"/>
                    <a:pt x="1481" y="500"/>
                  </a:cubicBezTo>
                  <a:cubicBezTo>
                    <a:pt x="1446" y="214"/>
                    <a:pt x="1196" y="0"/>
                    <a:pt x="9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52"/>
            <p:cNvSpPr/>
            <p:nvPr/>
          </p:nvSpPr>
          <p:spPr>
            <a:xfrm>
              <a:off x="5744657" y="4054782"/>
              <a:ext cx="50336" cy="36544"/>
            </a:xfrm>
            <a:custGeom>
              <a:avLst/>
              <a:gdLst/>
              <a:ahLst/>
              <a:cxnLst/>
              <a:rect l="l" t="t" r="r" b="b"/>
              <a:pathLst>
                <a:path w="1500" h="1089" extrusionOk="0">
                  <a:moveTo>
                    <a:pt x="571" y="0"/>
                  </a:moveTo>
                  <a:cubicBezTo>
                    <a:pt x="250" y="0"/>
                    <a:pt x="0" y="286"/>
                    <a:pt x="36" y="607"/>
                  </a:cubicBezTo>
                  <a:cubicBezTo>
                    <a:pt x="54" y="874"/>
                    <a:pt x="304" y="1088"/>
                    <a:pt x="589" y="1088"/>
                  </a:cubicBezTo>
                  <a:lnTo>
                    <a:pt x="928" y="1088"/>
                  </a:lnTo>
                  <a:cubicBezTo>
                    <a:pt x="1249" y="1088"/>
                    <a:pt x="1499" y="821"/>
                    <a:pt x="1463" y="500"/>
                  </a:cubicBezTo>
                  <a:cubicBezTo>
                    <a:pt x="1446" y="214"/>
                    <a:pt x="1196" y="0"/>
                    <a:pt x="9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52"/>
            <p:cNvSpPr/>
            <p:nvPr/>
          </p:nvSpPr>
          <p:spPr>
            <a:xfrm>
              <a:off x="5656300" y="3980754"/>
              <a:ext cx="162351" cy="79464"/>
            </a:xfrm>
            <a:custGeom>
              <a:avLst/>
              <a:gdLst/>
              <a:ahLst/>
              <a:cxnLst/>
              <a:rect l="l" t="t" r="r" b="b"/>
              <a:pathLst>
                <a:path w="4838" h="2368" extrusionOk="0">
                  <a:moveTo>
                    <a:pt x="2151" y="0"/>
                  </a:moveTo>
                  <a:cubicBezTo>
                    <a:pt x="1" y="0"/>
                    <a:pt x="100" y="2277"/>
                    <a:pt x="100" y="2277"/>
                  </a:cubicBezTo>
                  <a:cubicBezTo>
                    <a:pt x="366" y="2341"/>
                    <a:pt x="604" y="2368"/>
                    <a:pt x="817" y="2368"/>
                  </a:cubicBezTo>
                  <a:cubicBezTo>
                    <a:pt x="2043" y="2368"/>
                    <a:pt x="2419" y="1469"/>
                    <a:pt x="2419" y="1439"/>
                  </a:cubicBezTo>
                  <a:cubicBezTo>
                    <a:pt x="2434" y="1469"/>
                    <a:pt x="2799" y="2368"/>
                    <a:pt x="4022" y="2368"/>
                  </a:cubicBezTo>
                  <a:cubicBezTo>
                    <a:pt x="4234" y="2368"/>
                    <a:pt x="4472" y="2341"/>
                    <a:pt x="4739" y="2277"/>
                  </a:cubicBezTo>
                  <a:cubicBezTo>
                    <a:pt x="4739" y="2277"/>
                    <a:pt x="4838" y="0"/>
                    <a:pt x="2687" y="0"/>
                  </a:cubicBezTo>
                  <a:cubicBezTo>
                    <a:pt x="2601" y="0"/>
                    <a:pt x="2512" y="4"/>
                    <a:pt x="2419" y="11"/>
                  </a:cubicBezTo>
                  <a:cubicBezTo>
                    <a:pt x="2326" y="4"/>
                    <a:pt x="2237"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52"/>
            <p:cNvSpPr/>
            <p:nvPr/>
          </p:nvSpPr>
          <p:spPr>
            <a:xfrm>
              <a:off x="5737476" y="3980754"/>
              <a:ext cx="81176" cy="79498"/>
            </a:xfrm>
            <a:custGeom>
              <a:avLst/>
              <a:gdLst/>
              <a:ahLst/>
              <a:cxnLst/>
              <a:rect l="l" t="t" r="r" b="b"/>
              <a:pathLst>
                <a:path w="2419" h="2369" extrusionOk="0">
                  <a:moveTo>
                    <a:pt x="268" y="0"/>
                  </a:moveTo>
                  <a:cubicBezTo>
                    <a:pt x="182" y="0"/>
                    <a:pt x="93" y="4"/>
                    <a:pt x="0" y="11"/>
                  </a:cubicBezTo>
                  <a:lnTo>
                    <a:pt x="0" y="1439"/>
                  </a:lnTo>
                  <a:cubicBezTo>
                    <a:pt x="15" y="1484"/>
                    <a:pt x="392" y="2369"/>
                    <a:pt x="1602" y="2369"/>
                  </a:cubicBezTo>
                  <a:cubicBezTo>
                    <a:pt x="1815" y="2369"/>
                    <a:pt x="2053" y="2341"/>
                    <a:pt x="2320" y="2277"/>
                  </a:cubicBezTo>
                  <a:cubicBezTo>
                    <a:pt x="2320" y="2277"/>
                    <a:pt x="2419" y="0"/>
                    <a:pt x="2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52"/>
            <p:cNvSpPr/>
            <p:nvPr/>
          </p:nvSpPr>
          <p:spPr>
            <a:xfrm>
              <a:off x="5600360" y="4184112"/>
              <a:ext cx="274265" cy="136545"/>
            </a:xfrm>
            <a:custGeom>
              <a:avLst/>
              <a:gdLst/>
              <a:ahLst/>
              <a:cxnLst/>
              <a:rect l="l" t="t" r="r" b="b"/>
              <a:pathLst>
                <a:path w="8173" h="4069" extrusionOk="0">
                  <a:moveTo>
                    <a:pt x="1089" y="0"/>
                  </a:moveTo>
                  <a:cubicBezTo>
                    <a:pt x="589" y="0"/>
                    <a:pt x="179" y="375"/>
                    <a:pt x="125" y="874"/>
                  </a:cubicBezTo>
                  <a:lnTo>
                    <a:pt x="0" y="2177"/>
                  </a:lnTo>
                  <a:cubicBezTo>
                    <a:pt x="982" y="3337"/>
                    <a:pt x="2445" y="4068"/>
                    <a:pt x="4086" y="4068"/>
                  </a:cubicBezTo>
                  <a:cubicBezTo>
                    <a:pt x="5728" y="4068"/>
                    <a:pt x="7191" y="3337"/>
                    <a:pt x="8172" y="2177"/>
                  </a:cubicBezTo>
                  <a:lnTo>
                    <a:pt x="8047" y="874"/>
                  </a:lnTo>
                  <a:cubicBezTo>
                    <a:pt x="7994" y="375"/>
                    <a:pt x="7583" y="0"/>
                    <a:pt x="7084" y="0"/>
                  </a:cubicBezTo>
                  <a:lnTo>
                    <a:pt x="5228" y="0"/>
                  </a:lnTo>
                  <a:lnTo>
                    <a:pt x="4086" y="1463"/>
                  </a:lnTo>
                  <a:lnTo>
                    <a:pt x="29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52"/>
            <p:cNvSpPr/>
            <p:nvPr/>
          </p:nvSpPr>
          <p:spPr>
            <a:xfrm>
              <a:off x="5737476" y="4184112"/>
              <a:ext cx="137150" cy="136545"/>
            </a:xfrm>
            <a:custGeom>
              <a:avLst/>
              <a:gdLst/>
              <a:ahLst/>
              <a:cxnLst/>
              <a:rect l="l" t="t" r="r" b="b"/>
              <a:pathLst>
                <a:path w="4087" h="4069" extrusionOk="0">
                  <a:moveTo>
                    <a:pt x="1142" y="0"/>
                  </a:moveTo>
                  <a:lnTo>
                    <a:pt x="0" y="1463"/>
                  </a:lnTo>
                  <a:lnTo>
                    <a:pt x="0" y="4068"/>
                  </a:lnTo>
                  <a:cubicBezTo>
                    <a:pt x="1624" y="4068"/>
                    <a:pt x="3087" y="3337"/>
                    <a:pt x="4086" y="2177"/>
                  </a:cubicBezTo>
                  <a:lnTo>
                    <a:pt x="3943" y="874"/>
                  </a:lnTo>
                  <a:cubicBezTo>
                    <a:pt x="3908" y="375"/>
                    <a:pt x="3479" y="0"/>
                    <a:pt x="29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52"/>
            <p:cNvSpPr/>
            <p:nvPr/>
          </p:nvSpPr>
          <p:spPr>
            <a:xfrm>
              <a:off x="5662005" y="4164347"/>
              <a:ext cx="75504" cy="94632"/>
            </a:xfrm>
            <a:custGeom>
              <a:avLst/>
              <a:gdLst/>
              <a:ahLst/>
              <a:cxnLst/>
              <a:rect l="l" t="t" r="r" b="b"/>
              <a:pathLst>
                <a:path w="2250" h="2820" extrusionOk="0">
                  <a:moveTo>
                    <a:pt x="1107" y="0"/>
                  </a:moveTo>
                  <a:lnTo>
                    <a:pt x="1" y="571"/>
                  </a:lnTo>
                  <a:lnTo>
                    <a:pt x="857" y="2819"/>
                  </a:lnTo>
                  <a:lnTo>
                    <a:pt x="2249" y="2034"/>
                  </a:lnTo>
                  <a:lnTo>
                    <a:pt x="110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52"/>
            <p:cNvSpPr/>
            <p:nvPr/>
          </p:nvSpPr>
          <p:spPr>
            <a:xfrm>
              <a:off x="5737476" y="4164347"/>
              <a:ext cx="76075" cy="94632"/>
            </a:xfrm>
            <a:custGeom>
              <a:avLst/>
              <a:gdLst/>
              <a:ahLst/>
              <a:cxnLst/>
              <a:rect l="l" t="t" r="r" b="b"/>
              <a:pathLst>
                <a:path w="2267" h="2820" extrusionOk="0">
                  <a:moveTo>
                    <a:pt x="1142" y="0"/>
                  </a:moveTo>
                  <a:lnTo>
                    <a:pt x="0" y="2034"/>
                  </a:lnTo>
                  <a:lnTo>
                    <a:pt x="1392" y="2819"/>
                  </a:lnTo>
                  <a:lnTo>
                    <a:pt x="2266" y="571"/>
                  </a:lnTo>
                  <a:lnTo>
                    <a:pt x="114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20000" y="1323783"/>
            <a:ext cx="7395795" cy="2094000"/>
          </a:xfrm>
        </p:spPr>
        <p:txBody>
          <a:bodyPr/>
          <a:lstStyle/>
          <a:p>
            <a:r>
              <a:rPr lang="en-US" sz="2000" dirty="0"/>
              <a:t>Existing principles statements </a:t>
            </a:r>
          </a:p>
          <a:p>
            <a:r>
              <a:rPr lang="en-US" sz="2000" dirty="0"/>
              <a:t>Contracts standards</a:t>
            </a:r>
          </a:p>
          <a:p>
            <a:r>
              <a:rPr lang="en-US" sz="2000" dirty="0"/>
              <a:t>DDA and other baseline ‘compliance’ language</a:t>
            </a:r>
          </a:p>
          <a:p>
            <a:r>
              <a:rPr lang="en-US" sz="2000" dirty="0"/>
              <a:t>Defamation laws</a:t>
            </a:r>
          </a:p>
          <a:p>
            <a:r>
              <a:rPr lang="en-US" sz="2000" dirty="0"/>
              <a:t>Australian Privacy Principles</a:t>
            </a:r>
          </a:p>
          <a:p>
            <a:r>
              <a:rPr lang="en-US" sz="2000" dirty="0"/>
              <a:t>Telecommunications acts </a:t>
            </a:r>
          </a:p>
          <a:p>
            <a:r>
              <a:rPr lang="en-US" sz="2000" dirty="0"/>
              <a:t>Australian government vs states and territories </a:t>
            </a:r>
          </a:p>
        </p:txBody>
      </p:sp>
      <p:sp>
        <p:nvSpPr>
          <p:cNvPr id="3" name="Title 2"/>
          <p:cNvSpPr>
            <a:spLocks noGrp="1"/>
          </p:cNvSpPr>
          <p:nvPr>
            <p:ph type="title"/>
          </p:nvPr>
        </p:nvSpPr>
        <p:spPr/>
        <p:txBody>
          <a:bodyPr/>
          <a:lstStyle/>
          <a:p>
            <a:r>
              <a:rPr lang="en-US" dirty="0"/>
              <a:t>To build the Australia module:</a:t>
            </a:r>
          </a:p>
        </p:txBody>
      </p:sp>
    </p:spTree>
    <p:extLst>
      <p:ext uri="{BB962C8B-B14F-4D97-AF65-F5344CB8AC3E}">
        <p14:creationId xmlns:p14="http://schemas.microsoft.com/office/powerpoint/2010/main" val="16025486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74"/>
        <p:cNvGrpSpPr/>
        <p:nvPr/>
      </p:nvGrpSpPr>
      <p:grpSpPr>
        <a:xfrm>
          <a:off x="0" y="0"/>
          <a:ext cx="0" cy="0"/>
          <a:chOff x="0" y="0"/>
          <a:chExt cx="0" cy="0"/>
        </a:xfrm>
      </p:grpSpPr>
      <p:sp>
        <p:nvSpPr>
          <p:cNvPr id="2876" name="Google Shape;2876;p70"/>
          <p:cNvSpPr txBox="1">
            <a:spLocks noGrp="1"/>
          </p:cNvSpPr>
          <p:nvPr>
            <p:ph type="title"/>
          </p:nvPr>
        </p:nvSpPr>
        <p:spPr>
          <a:xfrm>
            <a:off x="1681375" y="1712828"/>
            <a:ext cx="5568600" cy="13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THANKS!</a:t>
            </a:r>
            <a:br>
              <a:rPr lang="en" dirty="0"/>
            </a:br>
            <a:r>
              <a:rPr lang="en" sz="2800" dirty="0"/>
              <a:t>Questions?</a:t>
            </a:r>
            <a:endParaRPr dirty="0"/>
          </a:p>
        </p:txBody>
      </p:sp>
      <p:grpSp>
        <p:nvGrpSpPr>
          <p:cNvPr id="2880" name="Google Shape;2880;p70"/>
          <p:cNvGrpSpPr/>
          <p:nvPr/>
        </p:nvGrpSpPr>
        <p:grpSpPr>
          <a:xfrm>
            <a:off x="3572524" y="3167535"/>
            <a:ext cx="276012" cy="275991"/>
            <a:chOff x="3368074" y="3882537"/>
            <a:chExt cx="215298" cy="215298"/>
          </a:xfrm>
        </p:grpSpPr>
        <p:sp>
          <p:nvSpPr>
            <p:cNvPr id="2881" name="Google Shape;2881;p70"/>
            <p:cNvSpPr/>
            <p:nvPr/>
          </p:nvSpPr>
          <p:spPr>
            <a:xfrm>
              <a:off x="3368074" y="3882537"/>
              <a:ext cx="215298" cy="215298"/>
            </a:xfrm>
            <a:custGeom>
              <a:avLst/>
              <a:gdLst/>
              <a:ahLst/>
              <a:cxnLst/>
              <a:rect l="l" t="t" r="r" b="b"/>
              <a:pathLst>
                <a:path w="6764" h="6764" extrusionOk="0">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70"/>
            <p:cNvSpPr/>
            <p:nvPr/>
          </p:nvSpPr>
          <p:spPr>
            <a:xfrm>
              <a:off x="3418143" y="3933656"/>
              <a:ext cx="114811" cy="112742"/>
            </a:xfrm>
            <a:custGeom>
              <a:avLst/>
              <a:gdLst/>
              <a:ahLst/>
              <a:cxnLst/>
              <a:rect l="l" t="t" r="r" b="b"/>
              <a:pathLst>
                <a:path w="3607" h="3542" extrusionOk="0">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70"/>
            <p:cNvSpPr/>
            <p:nvPr/>
          </p:nvSpPr>
          <p:spPr>
            <a:xfrm>
              <a:off x="3519298" y="3910197"/>
              <a:ext cx="29570" cy="29220"/>
            </a:xfrm>
            <a:custGeom>
              <a:avLst/>
              <a:gdLst/>
              <a:ahLst/>
              <a:cxnLst/>
              <a:rect l="l" t="t" r="r" b="b"/>
              <a:pathLst>
                <a:path w="929" h="918" extrusionOk="0">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88" name="Google Shape;2888;p70"/>
          <p:cNvSpPr/>
          <p:nvPr/>
        </p:nvSpPr>
        <p:spPr>
          <a:xfrm>
            <a:off x="5302440" y="3186482"/>
            <a:ext cx="291511" cy="238097"/>
          </a:xfrm>
          <a:custGeom>
            <a:avLst/>
            <a:gdLst/>
            <a:ahLst/>
            <a:cxnLst/>
            <a:rect l="l" t="t" r="r" b="b"/>
            <a:pathLst>
              <a:path w="7144" h="5835" extrusionOk="0">
                <a:moveTo>
                  <a:pt x="4620" y="0"/>
                </a:moveTo>
                <a:cubicBezTo>
                  <a:pt x="3727" y="0"/>
                  <a:pt x="2977" y="691"/>
                  <a:pt x="2905" y="1572"/>
                </a:cubicBezTo>
                <a:cubicBezTo>
                  <a:pt x="2727" y="1548"/>
                  <a:pt x="2358" y="1441"/>
                  <a:pt x="2262" y="1405"/>
                </a:cubicBezTo>
                <a:cubicBezTo>
                  <a:pt x="1643" y="1203"/>
                  <a:pt x="1072" y="810"/>
                  <a:pt x="631" y="322"/>
                </a:cubicBezTo>
                <a:cubicBezTo>
                  <a:pt x="596" y="298"/>
                  <a:pt x="572" y="274"/>
                  <a:pt x="524" y="262"/>
                </a:cubicBezTo>
                <a:cubicBezTo>
                  <a:pt x="517" y="261"/>
                  <a:pt x="509" y="260"/>
                  <a:pt x="501" y="260"/>
                </a:cubicBezTo>
                <a:cubicBezTo>
                  <a:pt x="436" y="260"/>
                  <a:pt x="367" y="304"/>
                  <a:pt x="346" y="357"/>
                </a:cubicBezTo>
                <a:cubicBezTo>
                  <a:pt x="238" y="572"/>
                  <a:pt x="179" y="810"/>
                  <a:pt x="179" y="1048"/>
                </a:cubicBezTo>
                <a:cubicBezTo>
                  <a:pt x="179" y="1393"/>
                  <a:pt x="286" y="1727"/>
                  <a:pt x="476" y="1977"/>
                </a:cubicBezTo>
                <a:cubicBezTo>
                  <a:pt x="466" y="1975"/>
                  <a:pt x="456" y="1974"/>
                  <a:pt x="446" y="1974"/>
                </a:cubicBezTo>
                <a:cubicBezTo>
                  <a:pt x="397" y="1974"/>
                  <a:pt x="349" y="1997"/>
                  <a:pt x="310" y="2036"/>
                </a:cubicBezTo>
                <a:cubicBezTo>
                  <a:pt x="286" y="2060"/>
                  <a:pt x="286" y="2108"/>
                  <a:pt x="274" y="2143"/>
                </a:cubicBezTo>
                <a:lnTo>
                  <a:pt x="274" y="2203"/>
                </a:lnTo>
                <a:cubicBezTo>
                  <a:pt x="274" y="2655"/>
                  <a:pt x="476" y="3072"/>
                  <a:pt x="822" y="3358"/>
                </a:cubicBezTo>
                <a:cubicBezTo>
                  <a:pt x="786" y="3370"/>
                  <a:pt x="774" y="3405"/>
                  <a:pt x="762" y="3417"/>
                </a:cubicBezTo>
                <a:cubicBezTo>
                  <a:pt x="750" y="3465"/>
                  <a:pt x="727" y="3513"/>
                  <a:pt x="750" y="3548"/>
                </a:cubicBezTo>
                <a:cubicBezTo>
                  <a:pt x="893" y="4024"/>
                  <a:pt x="1262" y="4405"/>
                  <a:pt x="1727" y="4548"/>
                </a:cubicBezTo>
                <a:cubicBezTo>
                  <a:pt x="1310" y="4798"/>
                  <a:pt x="834" y="4941"/>
                  <a:pt x="334" y="4941"/>
                </a:cubicBezTo>
                <a:lnTo>
                  <a:pt x="191" y="4941"/>
                </a:lnTo>
                <a:cubicBezTo>
                  <a:pt x="107" y="4941"/>
                  <a:pt x="36" y="5001"/>
                  <a:pt x="12" y="5084"/>
                </a:cubicBezTo>
                <a:cubicBezTo>
                  <a:pt x="0" y="5156"/>
                  <a:pt x="48" y="5239"/>
                  <a:pt x="107" y="5263"/>
                </a:cubicBezTo>
                <a:cubicBezTo>
                  <a:pt x="727" y="5632"/>
                  <a:pt x="1465" y="5834"/>
                  <a:pt x="2191" y="5834"/>
                </a:cubicBezTo>
                <a:cubicBezTo>
                  <a:pt x="3072" y="5834"/>
                  <a:pt x="3905" y="5560"/>
                  <a:pt x="4596" y="5060"/>
                </a:cubicBezTo>
                <a:cubicBezTo>
                  <a:pt x="4691" y="5001"/>
                  <a:pt x="4691" y="4858"/>
                  <a:pt x="4620" y="4786"/>
                </a:cubicBezTo>
                <a:cubicBezTo>
                  <a:pt x="4587" y="4754"/>
                  <a:pt x="4544" y="4735"/>
                  <a:pt x="4499" y="4735"/>
                </a:cubicBezTo>
                <a:cubicBezTo>
                  <a:pt x="4463" y="4735"/>
                  <a:pt x="4426" y="4748"/>
                  <a:pt x="4394" y="4775"/>
                </a:cubicBezTo>
                <a:cubicBezTo>
                  <a:pt x="3763" y="5215"/>
                  <a:pt x="3013" y="5489"/>
                  <a:pt x="2191" y="5489"/>
                </a:cubicBezTo>
                <a:cubicBezTo>
                  <a:pt x="1727" y="5489"/>
                  <a:pt x="1262" y="5394"/>
                  <a:pt x="846" y="5239"/>
                </a:cubicBezTo>
                <a:cubicBezTo>
                  <a:pt x="1369" y="5144"/>
                  <a:pt x="1846" y="4917"/>
                  <a:pt x="2262" y="4584"/>
                </a:cubicBezTo>
                <a:cubicBezTo>
                  <a:pt x="2310" y="4536"/>
                  <a:pt x="2334" y="4477"/>
                  <a:pt x="2322" y="4417"/>
                </a:cubicBezTo>
                <a:cubicBezTo>
                  <a:pt x="2310" y="4346"/>
                  <a:pt x="2239" y="4286"/>
                  <a:pt x="2155" y="4286"/>
                </a:cubicBezTo>
                <a:cubicBezTo>
                  <a:pt x="1739" y="4263"/>
                  <a:pt x="1369" y="4048"/>
                  <a:pt x="1167" y="3691"/>
                </a:cubicBezTo>
                <a:cubicBezTo>
                  <a:pt x="1250" y="3691"/>
                  <a:pt x="1358" y="3667"/>
                  <a:pt x="1441" y="3643"/>
                </a:cubicBezTo>
                <a:cubicBezTo>
                  <a:pt x="1524" y="3632"/>
                  <a:pt x="1584" y="3572"/>
                  <a:pt x="1584" y="3489"/>
                </a:cubicBezTo>
                <a:cubicBezTo>
                  <a:pt x="1596" y="3405"/>
                  <a:pt x="1536" y="3334"/>
                  <a:pt x="1441" y="3298"/>
                </a:cubicBezTo>
                <a:cubicBezTo>
                  <a:pt x="1000" y="3191"/>
                  <a:pt x="667" y="2822"/>
                  <a:pt x="596" y="2381"/>
                </a:cubicBezTo>
                <a:lnTo>
                  <a:pt x="596" y="2381"/>
                </a:lnTo>
                <a:cubicBezTo>
                  <a:pt x="727" y="2405"/>
                  <a:pt x="869" y="2417"/>
                  <a:pt x="1000" y="2417"/>
                </a:cubicBezTo>
                <a:cubicBezTo>
                  <a:pt x="1084" y="2417"/>
                  <a:pt x="1143" y="2358"/>
                  <a:pt x="1167" y="2274"/>
                </a:cubicBezTo>
                <a:cubicBezTo>
                  <a:pt x="1179" y="2203"/>
                  <a:pt x="1131" y="2143"/>
                  <a:pt x="1072" y="2108"/>
                </a:cubicBezTo>
                <a:cubicBezTo>
                  <a:pt x="703" y="1881"/>
                  <a:pt x="476" y="1488"/>
                  <a:pt x="476" y="1048"/>
                </a:cubicBezTo>
                <a:cubicBezTo>
                  <a:pt x="476" y="953"/>
                  <a:pt x="488" y="846"/>
                  <a:pt x="524" y="738"/>
                </a:cubicBezTo>
                <a:cubicBezTo>
                  <a:pt x="965" y="1191"/>
                  <a:pt x="1524" y="1524"/>
                  <a:pt x="2120" y="1727"/>
                </a:cubicBezTo>
                <a:cubicBezTo>
                  <a:pt x="2120" y="1727"/>
                  <a:pt x="2715" y="1905"/>
                  <a:pt x="2929" y="1917"/>
                </a:cubicBezTo>
                <a:lnTo>
                  <a:pt x="3024" y="1917"/>
                </a:lnTo>
                <a:cubicBezTo>
                  <a:pt x="3096" y="1917"/>
                  <a:pt x="3167" y="1869"/>
                  <a:pt x="3191" y="1798"/>
                </a:cubicBezTo>
                <a:cubicBezTo>
                  <a:pt x="3203" y="1786"/>
                  <a:pt x="3203" y="1750"/>
                  <a:pt x="3203" y="1738"/>
                </a:cubicBezTo>
                <a:lnTo>
                  <a:pt x="3203" y="1703"/>
                </a:lnTo>
                <a:cubicBezTo>
                  <a:pt x="3203" y="953"/>
                  <a:pt x="3810" y="334"/>
                  <a:pt x="4572" y="334"/>
                </a:cubicBezTo>
                <a:cubicBezTo>
                  <a:pt x="4941" y="334"/>
                  <a:pt x="5287" y="488"/>
                  <a:pt x="5549" y="750"/>
                </a:cubicBezTo>
                <a:cubicBezTo>
                  <a:pt x="5585" y="787"/>
                  <a:pt x="5621" y="802"/>
                  <a:pt x="5663" y="802"/>
                </a:cubicBezTo>
                <a:cubicBezTo>
                  <a:pt x="5676" y="802"/>
                  <a:pt x="5689" y="801"/>
                  <a:pt x="5703" y="798"/>
                </a:cubicBezTo>
                <a:cubicBezTo>
                  <a:pt x="5882" y="762"/>
                  <a:pt x="6049" y="738"/>
                  <a:pt x="6203" y="679"/>
                </a:cubicBezTo>
                <a:lnTo>
                  <a:pt x="6203" y="679"/>
                </a:lnTo>
                <a:cubicBezTo>
                  <a:pt x="6120" y="762"/>
                  <a:pt x="6013" y="857"/>
                  <a:pt x="5894" y="917"/>
                </a:cubicBezTo>
                <a:cubicBezTo>
                  <a:pt x="5822" y="965"/>
                  <a:pt x="5787" y="1048"/>
                  <a:pt x="5822" y="1143"/>
                </a:cubicBezTo>
                <a:cubicBezTo>
                  <a:pt x="5846" y="1203"/>
                  <a:pt x="5930" y="1250"/>
                  <a:pt x="6001" y="1250"/>
                </a:cubicBezTo>
                <a:cubicBezTo>
                  <a:pt x="6144" y="1227"/>
                  <a:pt x="6287" y="1215"/>
                  <a:pt x="6418" y="1167"/>
                </a:cubicBezTo>
                <a:lnTo>
                  <a:pt x="6418" y="1167"/>
                </a:lnTo>
                <a:cubicBezTo>
                  <a:pt x="6299" y="1286"/>
                  <a:pt x="6168" y="1405"/>
                  <a:pt x="6013" y="1512"/>
                </a:cubicBezTo>
                <a:cubicBezTo>
                  <a:pt x="5965" y="1548"/>
                  <a:pt x="5941" y="1608"/>
                  <a:pt x="5941" y="1655"/>
                </a:cubicBezTo>
                <a:lnTo>
                  <a:pt x="5941" y="1679"/>
                </a:lnTo>
                <a:lnTo>
                  <a:pt x="5941" y="1703"/>
                </a:lnTo>
                <a:lnTo>
                  <a:pt x="5941" y="1727"/>
                </a:lnTo>
                <a:cubicBezTo>
                  <a:pt x="5941" y="2691"/>
                  <a:pt x="5572" y="3572"/>
                  <a:pt x="4977" y="4227"/>
                </a:cubicBezTo>
                <a:cubicBezTo>
                  <a:pt x="4918" y="4298"/>
                  <a:pt x="4918" y="4405"/>
                  <a:pt x="4977" y="4465"/>
                </a:cubicBezTo>
                <a:cubicBezTo>
                  <a:pt x="5011" y="4499"/>
                  <a:pt x="5053" y="4514"/>
                  <a:pt x="5096" y="4514"/>
                </a:cubicBezTo>
                <a:cubicBezTo>
                  <a:pt x="5143" y="4514"/>
                  <a:pt x="5190" y="4496"/>
                  <a:pt x="5227" y="4465"/>
                </a:cubicBezTo>
                <a:cubicBezTo>
                  <a:pt x="5894" y="3715"/>
                  <a:pt x="6263" y="2762"/>
                  <a:pt x="6287" y="1750"/>
                </a:cubicBezTo>
                <a:cubicBezTo>
                  <a:pt x="6596" y="1524"/>
                  <a:pt x="6846" y="1250"/>
                  <a:pt x="7061" y="917"/>
                </a:cubicBezTo>
                <a:cubicBezTo>
                  <a:pt x="7144" y="857"/>
                  <a:pt x="7132" y="750"/>
                  <a:pt x="7061" y="715"/>
                </a:cubicBezTo>
                <a:cubicBezTo>
                  <a:pt x="7029" y="683"/>
                  <a:pt x="6987" y="667"/>
                  <a:pt x="6937" y="667"/>
                </a:cubicBezTo>
                <a:cubicBezTo>
                  <a:pt x="6912" y="667"/>
                  <a:pt x="6886" y="671"/>
                  <a:pt x="6858" y="679"/>
                </a:cubicBezTo>
                <a:cubicBezTo>
                  <a:pt x="6775" y="726"/>
                  <a:pt x="6680" y="750"/>
                  <a:pt x="6596" y="786"/>
                </a:cubicBezTo>
                <a:cubicBezTo>
                  <a:pt x="6680" y="667"/>
                  <a:pt x="6763" y="512"/>
                  <a:pt x="6823" y="369"/>
                </a:cubicBezTo>
                <a:cubicBezTo>
                  <a:pt x="6834" y="310"/>
                  <a:pt x="6834" y="238"/>
                  <a:pt x="6787" y="191"/>
                </a:cubicBezTo>
                <a:cubicBezTo>
                  <a:pt x="6750" y="153"/>
                  <a:pt x="6703" y="135"/>
                  <a:pt x="6659" y="135"/>
                </a:cubicBezTo>
                <a:cubicBezTo>
                  <a:pt x="6632" y="135"/>
                  <a:pt x="6607" y="142"/>
                  <a:pt x="6584" y="155"/>
                </a:cubicBezTo>
                <a:cubicBezTo>
                  <a:pt x="6322" y="310"/>
                  <a:pt x="6061" y="393"/>
                  <a:pt x="5775" y="441"/>
                </a:cubicBezTo>
                <a:cubicBezTo>
                  <a:pt x="5465" y="143"/>
                  <a:pt x="5048" y="0"/>
                  <a:pt x="46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70"/>
          <p:cNvSpPr txBox="1"/>
          <p:nvPr/>
        </p:nvSpPr>
        <p:spPr>
          <a:xfrm>
            <a:off x="2496150" y="4348175"/>
            <a:ext cx="4151700" cy="26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1"/>
                </a:solidFill>
                <a:latin typeface="Vollkorn"/>
                <a:ea typeface="Vollkorn"/>
                <a:cs typeface="Vollkorn"/>
                <a:sym typeface="Vollkorn"/>
              </a:rPr>
              <a:t>Please keep this slide for attribution</a:t>
            </a:r>
            <a:endParaRPr sz="1200">
              <a:solidFill>
                <a:schemeClr val="dk1"/>
              </a:solidFill>
              <a:latin typeface="Vollkorn"/>
              <a:ea typeface="Vollkorn"/>
              <a:cs typeface="Vollkorn"/>
              <a:sym typeface="Vollkor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sp>
        <p:nvSpPr>
          <p:cNvPr id="1800" name="Google Shape;1800;p45"/>
          <p:cNvSpPr txBox="1">
            <a:spLocks noGrp="1"/>
          </p:cNvSpPr>
          <p:nvPr>
            <p:ph type="title"/>
          </p:nvPr>
        </p:nvSpPr>
        <p:spPr>
          <a:xfrm>
            <a:off x="582975" y="1355450"/>
            <a:ext cx="4963200" cy="76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Oswald" pitchFamily="2" charset="0"/>
              </a:rPr>
              <a:t>t</a:t>
            </a:r>
            <a:r>
              <a:rPr lang="en" dirty="0">
                <a:latin typeface="Oswald" pitchFamily="2" charset="0"/>
              </a:rPr>
              <a:t>he ONEAL project</a:t>
            </a:r>
            <a:endParaRPr dirty="0">
              <a:latin typeface="Oswald" pitchFamily="2" charset="0"/>
            </a:endParaRPr>
          </a:p>
        </p:txBody>
      </p:sp>
      <p:sp>
        <p:nvSpPr>
          <p:cNvPr id="1801" name="Google Shape;1801;p45"/>
          <p:cNvSpPr txBox="1">
            <a:spLocks noGrp="1"/>
          </p:cNvSpPr>
          <p:nvPr>
            <p:ph type="subTitle" idx="1"/>
          </p:nvPr>
        </p:nvSpPr>
        <p:spPr>
          <a:xfrm>
            <a:off x="582975" y="2418275"/>
            <a:ext cx="4963200" cy="122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ONEAL = Open Negotiation Education for Academic Libraries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An IMLS funded project to teach negotiation skills to academic library workers who work with vendors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However, there are lessons within the curriculum that </a:t>
            </a:r>
            <a:r>
              <a:rPr lang="en" b="1" i="1" dirty="0"/>
              <a:t>all library workers at any type of institution </a:t>
            </a:r>
            <a:r>
              <a:rPr lang="en" dirty="0"/>
              <a:t>can use in their professional and person lives!</a:t>
            </a:r>
            <a:endParaRPr dirty="0"/>
          </a:p>
        </p:txBody>
      </p:sp>
      <p:cxnSp>
        <p:nvCxnSpPr>
          <p:cNvPr id="1802" name="Google Shape;1802;p45"/>
          <p:cNvCxnSpPr/>
          <p:nvPr/>
        </p:nvCxnSpPr>
        <p:spPr>
          <a:xfrm>
            <a:off x="1177200" y="2263350"/>
            <a:ext cx="3779100" cy="21900"/>
          </a:xfrm>
          <a:prstGeom prst="straightConnector1">
            <a:avLst/>
          </a:prstGeom>
          <a:noFill/>
          <a:ln w="19050" cap="flat" cmpd="sng">
            <a:solidFill>
              <a:schemeClr val="dk1"/>
            </a:solidFill>
            <a:prstDash val="solid"/>
            <a:round/>
            <a:headEnd type="none" w="med" len="med"/>
            <a:tailEnd type="none" w="med" len="med"/>
          </a:ln>
        </p:spPr>
      </p:cxnSp>
      <p:grpSp>
        <p:nvGrpSpPr>
          <p:cNvPr id="1803" name="Google Shape;1803;p45"/>
          <p:cNvGrpSpPr/>
          <p:nvPr/>
        </p:nvGrpSpPr>
        <p:grpSpPr>
          <a:xfrm>
            <a:off x="125772" y="110908"/>
            <a:ext cx="1062244" cy="1015934"/>
            <a:chOff x="11423768" y="5577094"/>
            <a:chExt cx="967435" cy="925259"/>
          </a:xfrm>
        </p:grpSpPr>
        <p:sp>
          <p:nvSpPr>
            <p:cNvPr id="1804" name="Google Shape;1804;p45"/>
            <p:cNvSpPr/>
            <p:nvPr/>
          </p:nvSpPr>
          <p:spPr>
            <a:xfrm>
              <a:off x="11423768" y="6110354"/>
              <a:ext cx="400294" cy="391998"/>
            </a:xfrm>
            <a:custGeom>
              <a:avLst/>
              <a:gdLst/>
              <a:ahLst/>
              <a:cxnLst/>
              <a:rect l="l" t="t" r="r" b="b"/>
              <a:pathLst>
                <a:path w="3426" h="3355" extrusionOk="0">
                  <a:moveTo>
                    <a:pt x="2391" y="0"/>
                  </a:moveTo>
                  <a:lnTo>
                    <a:pt x="268" y="2106"/>
                  </a:lnTo>
                  <a:cubicBezTo>
                    <a:pt x="0" y="2391"/>
                    <a:pt x="0" y="2837"/>
                    <a:pt x="268" y="3105"/>
                  </a:cubicBezTo>
                  <a:lnTo>
                    <a:pt x="304" y="3140"/>
                  </a:lnTo>
                  <a:cubicBezTo>
                    <a:pt x="446" y="3283"/>
                    <a:pt x="629" y="3354"/>
                    <a:pt x="810" y="3354"/>
                  </a:cubicBezTo>
                  <a:cubicBezTo>
                    <a:pt x="990" y="3354"/>
                    <a:pt x="1169" y="3283"/>
                    <a:pt x="1303" y="3140"/>
                  </a:cubicBezTo>
                  <a:lnTo>
                    <a:pt x="3426" y="1035"/>
                  </a:lnTo>
                  <a:lnTo>
                    <a:pt x="239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45"/>
            <p:cNvSpPr/>
            <p:nvPr/>
          </p:nvSpPr>
          <p:spPr>
            <a:xfrm>
              <a:off x="11457068" y="6170761"/>
              <a:ext cx="366994" cy="331592"/>
            </a:xfrm>
            <a:custGeom>
              <a:avLst/>
              <a:gdLst/>
              <a:ahLst/>
              <a:cxnLst/>
              <a:rect l="l" t="t" r="r" b="b"/>
              <a:pathLst>
                <a:path w="3141" h="2838" extrusionOk="0">
                  <a:moveTo>
                    <a:pt x="2624" y="1"/>
                  </a:moveTo>
                  <a:lnTo>
                    <a:pt x="1" y="2606"/>
                  </a:lnTo>
                  <a:lnTo>
                    <a:pt x="19" y="2623"/>
                  </a:lnTo>
                  <a:cubicBezTo>
                    <a:pt x="161" y="2766"/>
                    <a:pt x="344" y="2837"/>
                    <a:pt x="525" y="2837"/>
                  </a:cubicBezTo>
                  <a:cubicBezTo>
                    <a:pt x="705" y="2837"/>
                    <a:pt x="884" y="2766"/>
                    <a:pt x="1018" y="2623"/>
                  </a:cubicBezTo>
                  <a:lnTo>
                    <a:pt x="3141" y="518"/>
                  </a:lnTo>
                  <a:lnTo>
                    <a:pt x="262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45"/>
            <p:cNvSpPr/>
            <p:nvPr/>
          </p:nvSpPr>
          <p:spPr>
            <a:xfrm>
              <a:off x="11686424" y="5647549"/>
              <a:ext cx="598454" cy="600441"/>
            </a:xfrm>
            <a:custGeom>
              <a:avLst/>
              <a:gdLst/>
              <a:ahLst/>
              <a:cxnLst/>
              <a:rect l="l" t="t" r="r" b="b"/>
              <a:pathLst>
                <a:path w="5122" h="5139" extrusionOk="0">
                  <a:moveTo>
                    <a:pt x="2570" y="0"/>
                  </a:moveTo>
                  <a:cubicBezTo>
                    <a:pt x="1142" y="0"/>
                    <a:pt x="0" y="1142"/>
                    <a:pt x="0" y="2569"/>
                  </a:cubicBezTo>
                  <a:cubicBezTo>
                    <a:pt x="0" y="3979"/>
                    <a:pt x="1142" y="5139"/>
                    <a:pt x="2570" y="5139"/>
                  </a:cubicBezTo>
                  <a:cubicBezTo>
                    <a:pt x="3979" y="5139"/>
                    <a:pt x="5121" y="3979"/>
                    <a:pt x="5121" y="2569"/>
                  </a:cubicBezTo>
                  <a:cubicBezTo>
                    <a:pt x="5121" y="1142"/>
                    <a:pt x="3979" y="0"/>
                    <a:pt x="25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45"/>
            <p:cNvSpPr/>
            <p:nvPr/>
          </p:nvSpPr>
          <p:spPr>
            <a:xfrm>
              <a:off x="11773937" y="5735062"/>
              <a:ext cx="540151" cy="512460"/>
            </a:xfrm>
            <a:custGeom>
              <a:avLst/>
              <a:gdLst/>
              <a:ahLst/>
              <a:cxnLst/>
              <a:rect l="l" t="t" r="r" b="b"/>
              <a:pathLst>
                <a:path w="4623" h="4386" extrusionOk="0">
                  <a:moveTo>
                    <a:pt x="3623" y="0"/>
                  </a:moveTo>
                  <a:lnTo>
                    <a:pt x="1" y="3622"/>
                  </a:lnTo>
                  <a:cubicBezTo>
                    <a:pt x="500" y="4131"/>
                    <a:pt x="1156" y="4385"/>
                    <a:pt x="1812" y="4385"/>
                  </a:cubicBezTo>
                  <a:cubicBezTo>
                    <a:pt x="2468" y="4385"/>
                    <a:pt x="3123" y="4131"/>
                    <a:pt x="3623" y="3622"/>
                  </a:cubicBezTo>
                  <a:cubicBezTo>
                    <a:pt x="4622" y="2623"/>
                    <a:pt x="4622" y="1000"/>
                    <a:pt x="3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45"/>
            <p:cNvSpPr/>
            <p:nvPr/>
          </p:nvSpPr>
          <p:spPr>
            <a:xfrm>
              <a:off x="11894867" y="5901794"/>
              <a:ext cx="179466" cy="191968"/>
            </a:xfrm>
            <a:custGeom>
              <a:avLst/>
              <a:gdLst/>
              <a:ahLst/>
              <a:cxnLst/>
              <a:rect l="l" t="t" r="r" b="b"/>
              <a:pathLst>
                <a:path w="1536" h="1643" extrusionOk="0">
                  <a:moveTo>
                    <a:pt x="358" y="1"/>
                  </a:moveTo>
                  <a:lnTo>
                    <a:pt x="358" y="376"/>
                  </a:lnTo>
                  <a:cubicBezTo>
                    <a:pt x="358" y="697"/>
                    <a:pt x="1" y="1464"/>
                    <a:pt x="1" y="1642"/>
                  </a:cubicBezTo>
                  <a:lnTo>
                    <a:pt x="1535" y="1642"/>
                  </a:lnTo>
                  <a:cubicBezTo>
                    <a:pt x="1535" y="1464"/>
                    <a:pt x="1160" y="697"/>
                    <a:pt x="1160" y="376"/>
                  </a:cubicBezTo>
                  <a:lnTo>
                    <a:pt x="11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45"/>
            <p:cNvSpPr/>
            <p:nvPr/>
          </p:nvSpPr>
          <p:spPr>
            <a:xfrm>
              <a:off x="11896970" y="5901794"/>
              <a:ext cx="179349" cy="191968"/>
            </a:xfrm>
            <a:custGeom>
              <a:avLst/>
              <a:gdLst/>
              <a:ahLst/>
              <a:cxnLst/>
              <a:rect l="l" t="t" r="r" b="b"/>
              <a:pathLst>
                <a:path w="1535" h="1643" extrusionOk="0">
                  <a:moveTo>
                    <a:pt x="1160" y="1"/>
                  </a:moveTo>
                  <a:lnTo>
                    <a:pt x="215" y="946"/>
                  </a:lnTo>
                  <a:cubicBezTo>
                    <a:pt x="125" y="1232"/>
                    <a:pt x="1" y="1535"/>
                    <a:pt x="1" y="1642"/>
                  </a:cubicBezTo>
                  <a:lnTo>
                    <a:pt x="1535" y="1642"/>
                  </a:lnTo>
                  <a:cubicBezTo>
                    <a:pt x="1535" y="1464"/>
                    <a:pt x="1178" y="697"/>
                    <a:pt x="1178" y="376"/>
                  </a:cubicBezTo>
                  <a:lnTo>
                    <a:pt x="11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45"/>
            <p:cNvSpPr/>
            <p:nvPr/>
          </p:nvSpPr>
          <p:spPr>
            <a:xfrm>
              <a:off x="11882365" y="6051934"/>
              <a:ext cx="204470" cy="75128"/>
            </a:xfrm>
            <a:custGeom>
              <a:avLst/>
              <a:gdLst/>
              <a:ahLst/>
              <a:cxnLst/>
              <a:rect l="l" t="t" r="r" b="b"/>
              <a:pathLst>
                <a:path w="1750" h="643" extrusionOk="0">
                  <a:moveTo>
                    <a:pt x="1" y="0"/>
                  </a:moveTo>
                  <a:lnTo>
                    <a:pt x="1" y="643"/>
                  </a:lnTo>
                  <a:lnTo>
                    <a:pt x="1749" y="643"/>
                  </a:lnTo>
                  <a:lnTo>
                    <a:pt x="174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45"/>
            <p:cNvSpPr/>
            <p:nvPr/>
          </p:nvSpPr>
          <p:spPr>
            <a:xfrm>
              <a:off x="11907368" y="5845593"/>
              <a:ext cx="156449" cy="81321"/>
            </a:xfrm>
            <a:custGeom>
              <a:avLst/>
              <a:gdLst/>
              <a:ahLst/>
              <a:cxnLst/>
              <a:rect l="l" t="t" r="r" b="b"/>
              <a:pathLst>
                <a:path w="1339" h="696" extrusionOk="0">
                  <a:moveTo>
                    <a:pt x="1" y="0"/>
                  </a:moveTo>
                  <a:lnTo>
                    <a:pt x="1" y="696"/>
                  </a:lnTo>
                  <a:lnTo>
                    <a:pt x="1339" y="696"/>
                  </a:lnTo>
                  <a:lnTo>
                    <a:pt x="1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45"/>
            <p:cNvSpPr/>
            <p:nvPr/>
          </p:nvSpPr>
          <p:spPr>
            <a:xfrm>
              <a:off x="12005397" y="5868494"/>
              <a:ext cx="58420" cy="58420"/>
            </a:xfrm>
            <a:custGeom>
              <a:avLst/>
              <a:gdLst/>
              <a:ahLst/>
              <a:cxnLst/>
              <a:rect l="l" t="t" r="r" b="b"/>
              <a:pathLst>
                <a:path w="500" h="500" extrusionOk="0">
                  <a:moveTo>
                    <a:pt x="500" y="0"/>
                  </a:moveTo>
                  <a:lnTo>
                    <a:pt x="0" y="500"/>
                  </a:lnTo>
                  <a:lnTo>
                    <a:pt x="500" y="500"/>
                  </a:lnTo>
                  <a:lnTo>
                    <a:pt x="5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45"/>
            <p:cNvSpPr/>
            <p:nvPr/>
          </p:nvSpPr>
          <p:spPr>
            <a:xfrm>
              <a:off x="11894867" y="5764272"/>
              <a:ext cx="181453" cy="81437"/>
            </a:xfrm>
            <a:custGeom>
              <a:avLst/>
              <a:gdLst/>
              <a:ahLst/>
              <a:cxnLst/>
              <a:rect l="l" t="t" r="r" b="b"/>
              <a:pathLst>
                <a:path w="1553" h="697" extrusionOk="0">
                  <a:moveTo>
                    <a:pt x="1" y="0"/>
                  </a:moveTo>
                  <a:lnTo>
                    <a:pt x="1" y="696"/>
                  </a:lnTo>
                  <a:lnTo>
                    <a:pt x="1553" y="696"/>
                  </a:lnTo>
                  <a:lnTo>
                    <a:pt x="1553" y="0"/>
                  </a:lnTo>
                  <a:lnTo>
                    <a:pt x="1285" y="0"/>
                  </a:lnTo>
                  <a:lnTo>
                    <a:pt x="1285" y="339"/>
                  </a:lnTo>
                  <a:lnTo>
                    <a:pt x="1000" y="339"/>
                  </a:lnTo>
                  <a:lnTo>
                    <a:pt x="1000" y="0"/>
                  </a:lnTo>
                  <a:lnTo>
                    <a:pt x="554" y="0"/>
                  </a:lnTo>
                  <a:lnTo>
                    <a:pt x="554" y="339"/>
                  </a:lnTo>
                  <a:lnTo>
                    <a:pt x="268" y="339"/>
                  </a:lnTo>
                  <a:lnTo>
                    <a:pt x="26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45"/>
            <p:cNvSpPr/>
            <p:nvPr/>
          </p:nvSpPr>
          <p:spPr>
            <a:xfrm>
              <a:off x="11580100" y="5577094"/>
              <a:ext cx="811103" cy="739247"/>
            </a:xfrm>
            <a:custGeom>
              <a:avLst/>
              <a:gdLst/>
              <a:ahLst/>
              <a:cxnLst/>
              <a:rect l="l" t="t" r="r" b="b"/>
              <a:pathLst>
                <a:path w="6942" h="6327" extrusionOk="0">
                  <a:moveTo>
                    <a:pt x="3478" y="813"/>
                  </a:moveTo>
                  <a:cubicBezTo>
                    <a:pt x="4082" y="813"/>
                    <a:pt x="4684" y="1040"/>
                    <a:pt x="5139" y="1495"/>
                  </a:cubicBezTo>
                  <a:cubicBezTo>
                    <a:pt x="6067" y="2423"/>
                    <a:pt x="6067" y="3922"/>
                    <a:pt x="5139" y="4832"/>
                  </a:cubicBezTo>
                  <a:cubicBezTo>
                    <a:pt x="4684" y="5296"/>
                    <a:pt x="4082" y="5528"/>
                    <a:pt x="3478" y="5528"/>
                  </a:cubicBezTo>
                  <a:cubicBezTo>
                    <a:pt x="2873" y="5528"/>
                    <a:pt x="2266" y="5296"/>
                    <a:pt x="1803" y="4832"/>
                  </a:cubicBezTo>
                  <a:cubicBezTo>
                    <a:pt x="875" y="3922"/>
                    <a:pt x="875" y="2423"/>
                    <a:pt x="1803" y="1495"/>
                  </a:cubicBezTo>
                  <a:cubicBezTo>
                    <a:pt x="2266" y="1040"/>
                    <a:pt x="2873" y="813"/>
                    <a:pt x="3478" y="813"/>
                  </a:cubicBezTo>
                  <a:close/>
                  <a:moveTo>
                    <a:pt x="3471" y="1"/>
                  </a:moveTo>
                  <a:cubicBezTo>
                    <a:pt x="2659" y="1"/>
                    <a:pt x="1847" y="309"/>
                    <a:pt x="1232" y="924"/>
                  </a:cubicBezTo>
                  <a:cubicBezTo>
                    <a:pt x="0" y="2173"/>
                    <a:pt x="0" y="4172"/>
                    <a:pt x="1232" y="5403"/>
                  </a:cubicBezTo>
                  <a:cubicBezTo>
                    <a:pt x="1847" y="6018"/>
                    <a:pt x="2659" y="6326"/>
                    <a:pt x="3471" y="6326"/>
                  </a:cubicBezTo>
                  <a:cubicBezTo>
                    <a:pt x="4283" y="6326"/>
                    <a:pt x="5094" y="6018"/>
                    <a:pt x="5710" y="5403"/>
                  </a:cubicBezTo>
                  <a:cubicBezTo>
                    <a:pt x="6941" y="4172"/>
                    <a:pt x="6941" y="2173"/>
                    <a:pt x="5710" y="924"/>
                  </a:cubicBezTo>
                  <a:cubicBezTo>
                    <a:pt x="5094" y="309"/>
                    <a:pt x="4283" y="1"/>
                    <a:pt x="34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45"/>
            <p:cNvSpPr/>
            <p:nvPr/>
          </p:nvSpPr>
          <p:spPr>
            <a:xfrm>
              <a:off x="11723930" y="5685054"/>
              <a:ext cx="667273" cy="631754"/>
            </a:xfrm>
            <a:custGeom>
              <a:avLst/>
              <a:gdLst/>
              <a:ahLst/>
              <a:cxnLst/>
              <a:rect l="l" t="t" r="r" b="b"/>
              <a:pathLst>
                <a:path w="5711" h="5407" extrusionOk="0">
                  <a:moveTo>
                    <a:pt x="4479" y="0"/>
                  </a:moveTo>
                  <a:lnTo>
                    <a:pt x="3908" y="571"/>
                  </a:lnTo>
                  <a:cubicBezTo>
                    <a:pt x="4836" y="1499"/>
                    <a:pt x="4836" y="2998"/>
                    <a:pt x="3908" y="3908"/>
                  </a:cubicBezTo>
                  <a:cubicBezTo>
                    <a:pt x="3453" y="4372"/>
                    <a:pt x="2851" y="4604"/>
                    <a:pt x="2247" y="4604"/>
                  </a:cubicBezTo>
                  <a:cubicBezTo>
                    <a:pt x="1642" y="4604"/>
                    <a:pt x="1035" y="4372"/>
                    <a:pt x="572" y="3908"/>
                  </a:cubicBezTo>
                  <a:lnTo>
                    <a:pt x="1" y="4479"/>
                  </a:lnTo>
                  <a:cubicBezTo>
                    <a:pt x="179" y="4657"/>
                    <a:pt x="375" y="4818"/>
                    <a:pt x="589" y="4943"/>
                  </a:cubicBezTo>
                  <a:cubicBezTo>
                    <a:pt x="1091" y="5252"/>
                    <a:pt x="1663" y="5407"/>
                    <a:pt x="2235" y="5407"/>
                  </a:cubicBezTo>
                  <a:cubicBezTo>
                    <a:pt x="3048" y="5407"/>
                    <a:pt x="3862" y="5096"/>
                    <a:pt x="4479" y="4479"/>
                  </a:cubicBezTo>
                  <a:cubicBezTo>
                    <a:pt x="5710" y="3248"/>
                    <a:pt x="5710" y="1249"/>
                    <a:pt x="44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16" name="Google Shape;1816;p45"/>
          <p:cNvPicPr preferRelativeResize="0">
            <a:picLocks noGrp="1"/>
          </p:cNvPicPr>
          <p:nvPr>
            <p:ph type="pic" idx="2"/>
          </p:nvPr>
        </p:nvPicPr>
        <p:blipFill rotWithShape="1">
          <a:blip r:embed="rId3">
            <a:alphaModFix/>
          </a:blip>
          <a:srcRect l="855" r="845"/>
          <a:stretch/>
        </p:blipFill>
        <p:spPr>
          <a:xfrm>
            <a:off x="6064599" y="1541538"/>
            <a:ext cx="2366177" cy="2407173"/>
          </a:xfrm>
          <a:prstGeom prst="rect">
            <a:avLst/>
          </a:prstGeom>
        </p:spPr>
      </p:pic>
    </p:spTree>
    <p:extLst>
      <p:ext uri="{BB962C8B-B14F-4D97-AF65-F5344CB8AC3E}">
        <p14:creationId xmlns:p14="http://schemas.microsoft.com/office/powerpoint/2010/main" val="3112960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43"/>
        <p:cNvGrpSpPr/>
        <p:nvPr/>
      </p:nvGrpSpPr>
      <p:grpSpPr>
        <a:xfrm>
          <a:off x="0" y="0"/>
          <a:ext cx="0" cy="0"/>
          <a:chOff x="0" y="0"/>
          <a:chExt cx="0" cy="0"/>
        </a:xfrm>
      </p:grpSpPr>
      <p:sp>
        <p:nvSpPr>
          <p:cNvPr id="2644" name="Google Shape;2644;p6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Project Timeline</a:t>
            </a:r>
            <a:endParaRPr dirty="0"/>
          </a:p>
        </p:txBody>
      </p:sp>
      <p:sp>
        <p:nvSpPr>
          <p:cNvPr id="2645" name="Google Shape;2645;p64"/>
          <p:cNvSpPr txBox="1"/>
          <p:nvPr/>
        </p:nvSpPr>
        <p:spPr>
          <a:xfrm>
            <a:off x="1094063" y="1921048"/>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Community forums &amp; curriculum planning</a:t>
            </a:r>
            <a:endParaRPr dirty="0">
              <a:solidFill>
                <a:schemeClr val="dk1"/>
              </a:solidFill>
              <a:latin typeface="Vollkorn"/>
              <a:ea typeface="Vollkorn"/>
              <a:cs typeface="Vollkorn"/>
              <a:sym typeface="Vollkorn"/>
            </a:endParaRPr>
          </a:p>
        </p:txBody>
      </p:sp>
      <p:sp>
        <p:nvSpPr>
          <p:cNvPr id="2646" name="Google Shape;2646;p64"/>
          <p:cNvSpPr txBox="1"/>
          <p:nvPr/>
        </p:nvSpPr>
        <p:spPr>
          <a:xfrm>
            <a:off x="1094063" y="1383925"/>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Aug-Dec</a:t>
            </a:r>
            <a:r>
              <a:rPr lang="en" sz="1800" b="1" dirty="0">
                <a:solidFill>
                  <a:schemeClr val="dk1"/>
                </a:solidFill>
                <a:latin typeface="Vollkorn"/>
                <a:ea typeface="Vollkorn"/>
                <a:cs typeface="Vollkorn"/>
                <a:sym typeface="Vollkorn"/>
              </a:rPr>
              <a:t> ‘22</a:t>
            </a:r>
            <a:endParaRPr sz="1800" b="1" dirty="0">
              <a:solidFill>
                <a:schemeClr val="dk1"/>
              </a:solidFill>
              <a:latin typeface="Vollkorn"/>
              <a:ea typeface="Vollkorn"/>
              <a:cs typeface="Vollkorn"/>
              <a:sym typeface="Vollkorn"/>
            </a:endParaRPr>
          </a:p>
        </p:txBody>
      </p:sp>
      <p:sp>
        <p:nvSpPr>
          <p:cNvPr id="2647" name="Google Shape;2647;p64"/>
          <p:cNvSpPr txBox="1"/>
          <p:nvPr/>
        </p:nvSpPr>
        <p:spPr>
          <a:xfrm>
            <a:off x="3347213" y="1881823"/>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Interview study, curriculum drafting</a:t>
            </a:r>
            <a:endParaRPr dirty="0">
              <a:solidFill>
                <a:schemeClr val="dk1"/>
              </a:solidFill>
              <a:latin typeface="Vollkorn"/>
              <a:ea typeface="Vollkorn"/>
              <a:cs typeface="Vollkorn"/>
              <a:sym typeface="Vollkorn"/>
            </a:endParaRPr>
          </a:p>
        </p:txBody>
      </p:sp>
      <p:sp>
        <p:nvSpPr>
          <p:cNvPr id="2648" name="Google Shape;2648;p64"/>
          <p:cNvSpPr txBox="1"/>
          <p:nvPr/>
        </p:nvSpPr>
        <p:spPr>
          <a:xfrm>
            <a:off x="3452813" y="1383924"/>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Jan-Aug‘23</a:t>
            </a:r>
            <a:endParaRPr sz="2000" b="1" dirty="0">
              <a:solidFill>
                <a:schemeClr val="dk1"/>
              </a:solidFill>
              <a:latin typeface="Vollkorn"/>
              <a:ea typeface="Vollkorn"/>
              <a:cs typeface="Vollkorn"/>
              <a:sym typeface="Vollkorn"/>
            </a:endParaRPr>
          </a:p>
        </p:txBody>
      </p:sp>
      <p:sp>
        <p:nvSpPr>
          <p:cNvPr id="2649" name="Google Shape;2649;p64"/>
          <p:cNvSpPr txBox="1"/>
          <p:nvPr/>
        </p:nvSpPr>
        <p:spPr>
          <a:xfrm>
            <a:off x="5757782" y="1844872"/>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Pilot study &amp; revisions</a:t>
            </a:r>
            <a:endParaRPr dirty="0">
              <a:solidFill>
                <a:schemeClr val="dk1"/>
              </a:solidFill>
              <a:latin typeface="Vollkorn"/>
              <a:ea typeface="Vollkorn"/>
              <a:cs typeface="Vollkorn"/>
              <a:sym typeface="Vollkorn"/>
            </a:endParaRPr>
          </a:p>
        </p:txBody>
      </p:sp>
      <p:sp>
        <p:nvSpPr>
          <p:cNvPr id="2650" name="Google Shape;2650;p64"/>
          <p:cNvSpPr txBox="1"/>
          <p:nvPr/>
        </p:nvSpPr>
        <p:spPr>
          <a:xfrm>
            <a:off x="5757782" y="1388663"/>
            <a:ext cx="2231661"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Sep ‘23 – Mar ‘24</a:t>
            </a:r>
            <a:endParaRPr sz="2000" b="1" dirty="0">
              <a:solidFill>
                <a:schemeClr val="dk1"/>
              </a:solidFill>
              <a:latin typeface="Vollkorn"/>
              <a:ea typeface="Vollkorn"/>
              <a:cs typeface="Vollkorn"/>
              <a:sym typeface="Vollkorn"/>
            </a:endParaRPr>
          </a:p>
        </p:txBody>
      </p:sp>
      <p:sp>
        <p:nvSpPr>
          <p:cNvPr id="2651" name="Google Shape;2651;p64"/>
          <p:cNvSpPr txBox="1"/>
          <p:nvPr/>
        </p:nvSpPr>
        <p:spPr>
          <a:xfrm>
            <a:off x="973764" y="3671472"/>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Launch foundations module curriculum &amp; outreach</a:t>
            </a:r>
            <a:endParaRPr dirty="0">
              <a:solidFill>
                <a:schemeClr val="dk1"/>
              </a:solidFill>
              <a:latin typeface="Vollkorn"/>
              <a:ea typeface="Vollkorn"/>
              <a:cs typeface="Vollkorn"/>
              <a:sym typeface="Vollkorn"/>
            </a:endParaRPr>
          </a:p>
        </p:txBody>
      </p:sp>
      <p:sp>
        <p:nvSpPr>
          <p:cNvPr id="2652" name="Google Shape;2652;p64"/>
          <p:cNvSpPr txBox="1"/>
          <p:nvPr/>
        </p:nvSpPr>
        <p:spPr>
          <a:xfrm>
            <a:off x="1058648" y="3215074"/>
            <a:ext cx="1849162"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Mar–Aug ‘24</a:t>
            </a:r>
            <a:endParaRPr sz="2000" b="1" dirty="0">
              <a:solidFill>
                <a:schemeClr val="dk1"/>
              </a:solidFill>
              <a:latin typeface="Vollkorn"/>
              <a:ea typeface="Vollkorn"/>
              <a:cs typeface="Vollkorn"/>
              <a:sym typeface="Vollkorn"/>
            </a:endParaRPr>
          </a:p>
        </p:txBody>
      </p:sp>
      <p:sp>
        <p:nvSpPr>
          <p:cNvPr id="2653" name="Google Shape;2653;p64"/>
          <p:cNvSpPr txBox="1"/>
          <p:nvPr/>
        </p:nvSpPr>
        <p:spPr>
          <a:xfrm>
            <a:off x="3611850" y="3688211"/>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Development of strategies module and expand issues module</a:t>
            </a:r>
            <a:endParaRPr dirty="0">
              <a:solidFill>
                <a:schemeClr val="dk1"/>
              </a:solidFill>
              <a:latin typeface="Vollkorn"/>
              <a:ea typeface="Vollkorn"/>
              <a:cs typeface="Vollkorn"/>
              <a:sym typeface="Vollkorn"/>
            </a:endParaRPr>
          </a:p>
        </p:txBody>
      </p:sp>
      <p:sp>
        <p:nvSpPr>
          <p:cNvPr id="2654" name="Google Shape;2654;p64"/>
          <p:cNvSpPr txBox="1"/>
          <p:nvPr/>
        </p:nvSpPr>
        <p:spPr>
          <a:xfrm>
            <a:off x="3673276" y="3213611"/>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Sep – Dec ‘24</a:t>
            </a:r>
            <a:endParaRPr sz="2000" b="1" dirty="0">
              <a:solidFill>
                <a:schemeClr val="dk1"/>
              </a:solidFill>
              <a:latin typeface="Vollkorn"/>
              <a:ea typeface="Vollkorn"/>
              <a:cs typeface="Vollkorn"/>
              <a:sym typeface="Vollkorn"/>
            </a:endParaRPr>
          </a:p>
        </p:txBody>
      </p:sp>
      <p:sp>
        <p:nvSpPr>
          <p:cNvPr id="2655" name="Google Shape;2655;p64"/>
          <p:cNvSpPr txBox="1"/>
          <p:nvPr/>
        </p:nvSpPr>
        <p:spPr>
          <a:xfrm>
            <a:off x="5996469" y="3611535"/>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Ongoing curriculum development based on community needs, outreach, assessment</a:t>
            </a:r>
            <a:endParaRPr dirty="0">
              <a:solidFill>
                <a:schemeClr val="dk1"/>
              </a:solidFill>
              <a:latin typeface="Vollkorn"/>
              <a:ea typeface="Vollkorn"/>
              <a:cs typeface="Vollkorn"/>
              <a:sym typeface="Vollkorn"/>
            </a:endParaRPr>
          </a:p>
        </p:txBody>
      </p:sp>
      <p:sp>
        <p:nvSpPr>
          <p:cNvPr id="2656" name="Google Shape;2656;p64"/>
          <p:cNvSpPr txBox="1"/>
          <p:nvPr/>
        </p:nvSpPr>
        <p:spPr>
          <a:xfrm>
            <a:off x="6048315" y="3215074"/>
            <a:ext cx="2037037"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2025 &amp; Beyond</a:t>
            </a:r>
            <a:endParaRPr sz="2000" b="1" dirty="0">
              <a:solidFill>
                <a:schemeClr val="dk1"/>
              </a:solidFill>
              <a:latin typeface="Vollkorn"/>
              <a:ea typeface="Vollkorn"/>
              <a:cs typeface="Vollkorn"/>
              <a:sym typeface="Vollkorn"/>
            </a:endParaRPr>
          </a:p>
        </p:txBody>
      </p:sp>
      <p:cxnSp>
        <p:nvCxnSpPr>
          <p:cNvPr id="2657" name="Google Shape;2657;p64"/>
          <p:cNvCxnSpPr>
            <a:cxnSpLocks/>
            <a:stCxn id="2646" idx="3"/>
            <a:endCxn id="2648" idx="1"/>
          </p:cNvCxnSpPr>
          <p:nvPr/>
        </p:nvCxnSpPr>
        <p:spPr>
          <a:xfrm flipV="1">
            <a:off x="2803163" y="1621224"/>
            <a:ext cx="649650" cy="1"/>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58" name="Google Shape;2658;p64"/>
          <p:cNvCxnSpPr>
            <a:cxnSpLocks/>
            <a:stCxn id="2648" idx="3"/>
            <a:endCxn id="2650" idx="1"/>
          </p:cNvCxnSpPr>
          <p:nvPr/>
        </p:nvCxnSpPr>
        <p:spPr>
          <a:xfrm>
            <a:off x="5161913" y="1621224"/>
            <a:ext cx="595869" cy="4739"/>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59" name="Google Shape;2659;p64"/>
          <p:cNvCxnSpPr>
            <a:cxnSpLocks/>
            <a:stCxn id="2649" idx="2"/>
            <a:endCxn id="2652" idx="1"/>
          </p:cNvCxnSpPr>
          <p:nvPr/>
        </p:nvCxnSpPr>
        <p:spPr>
          <a:xfrm rot="5400000">
            <a:off x="3427439" y="161881"/>
            <a:ext cx="921702" cy="5659284"/>
          </a:xfrm>
          <a:prstGeom prst="bentConnector4">
            <a:avLst>
              <a:gd name="adj1" fmla="val 37127"/>
              <a:gd name="adj2" fmla="val 104039"/>
            </a:avLst>
          </a:prstGeom>
          <a:noFill/>
          <a:ln w="76200" cap="flat" cmpd="sng">
            <a:solidFill>
              <a:schemeClr val="accent2"/>
            </a:solidFill>
            <a:prstDash val="solid"/>
            <a:round/>
            <a:headEnd type="none" w="med" len="med"/>
            <a:tailEnd type="triangle" w="med" len="med"/>
          </a:ln>
        </p:spPr>
      </p:cxnSp>
      <p:cxnSp>
        <p:nvCxnSpPr>
          <p:cNvPr id="2660" name="Google Shape;2660;p64"/>
          <p:cNvCxnSpPr>
            <a:cxnSpLocks/>
            <a:stCxn id="2652" idx="3"/>
            <a:endCxn id="2654" idx="1"/>
          </p:cNvCxnSpPr>
          <p:nvPr/>
        </p:nvCxnSpPr>
        <p:spPr>
          <a:xfrm flipV="1">
            <a:off x="2907810" y="3450911"/>
            <a:ext cx="765466" cy="1463"/>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61" name="Google Shape;2661;p64"/>
          <p:cNvCxnSpPr>
            <a:cxnSpLocks/>
            <a:stCxn id="2654" idx="3"/>
            <a:endCxn id="2656" idx="1"/>
          </p:cNvCxnSpPr>
          <p:nvPr/>
        </p:nvCxnSpPr>
        <p:spPr>
          <a:xfrm>
            <a:off x="5382376" y="3450911"/>
            <a:ext cx="665939" cy="1463"/>
          </a:xfrm>
          <a:prstGeom prst="bentConnector3">
            <a:avLst>
              <a:gd name="adj1" fmla="val 50000"/>
            </a:avLst>
          </a:prstGeom>
          <a:noFill/>
          <a:ln w="76200" cap="flat" cmpd="sng">
            <a:solidFill>
              <a:schemeClr val="accent2"/>
            </a:solidFill>
            <a:prstDash val="solid"/>
            <a:round/>
            <a:headEnd type="none" w="med" len="med"/>
            <a:tailEnd type="stealth" w="med" len="med"/>
          </a:ln>
        </p:spPr>
      </p:cxnSp>
      <p:grpSp>
        <p:nvGrpSpPr>
          <p:cNvPr id="2662" name="Google Shape;2662;p64"/>
          <p:cNvGrpSpPr/>
          <p:nvPr/>
        </p:nvGrpSpPr>
        <p:grpSpPr>
          <a:xfrm flipH="1">
            <a:off x="372881" y="248692"/>
            <a:ext cx="839479" cy="965363"/>
            <a:chOff x="948854" y="5682664"/>
            <a:chExt cx="644662" cy="741389"/>
          </a:xfrm>
        </p:grpSpPr>
        <p:sp>
          <p:nvSpPr>
            <p:cNvPr id="2663" name="Google Shape;2663;p64"/>
            <p:cNvSpPr/>
            <p:nvPr/>
          </p:nvSpPr>
          <p:spPr>
            <a:xfrm>
              <a:off x="948854" y="5682664"/>
              <a:ext cx="641788" cy="741389"/>
            </a:xfrm>
            <a:custGeom>
              <a:avLst/>
              <a:gdLst/>
              <a:ahLst/>
              <a:cxnLst/>
              <a:rect l="l" t="t" r="r" b="b"/>
              <a:pathLst>
                <a:path w="8048" h="9297" extrusionOk="0">
                  <a:moveTo>
                    <a:pt x="3605" y="1"/>
                  </a:moveTo>
                  <a:cubicBezTo>
                    <a:pt x="1231" y="1"/>
                    <a:pt x="179" y="1892"/>
                    <a:pt x="90" y="3302"/>
                  </a:cubicBezTo>
                  <a:cubicBezTo>
                    <a:pt x="0" y="4569"/>
                    <a:pt x="375" y="5389"/>
                    <a:pt x="1285" y="6460"/>
                  </a:cubicBezTo>
                  <a:cubicBezTo>
                    <a:pt x="2213" y="7530"/>
                    <a:pt x="2516" y="8226"/>
                    <a:pt x="2516" y="9297"/>
                  </a:cubicBezTo>
                  <a:lnTo>
                    <a:pt x="4943" y="9297"/>
                  </a:lnTo>
                  <a:lnTo>
                    <a:pt x="4943" y="7780"/>
                  </a:lnTo>
                  <a:cubicBezTo>
                    <a:pt x="4943" y="7505"/>
                    <a:pt x="5167" y="7300"/>
                    <a:pt x="5423" y="7300"/>
                  </a:cubicBezTo>
                  <a:cubicBezTo>
                    <a:pt x="5482" y="7300"/>
                    <a:pt x="5543" y="7311"/>
                    <a:pt x="5603" y="7334"/>
                  </a:cubicBezTo>
                  <a:lnTo>
                    <a:pt x="5978" y="7477"/>
                  </a:lnTo>
                  <a:cubicBezTo>
                    <a:pt x="6073" y="7513"/>
                    <a:pt x="6168" y="7530"/>
                    <a:pt x="6261" y="7530"/>
                  </a:cubicBezTo>
                  <a:cubicBezTo>
                    <a:pt x="6673" y="7530"/>
                    <a:pt x="7030" y="7197"/>
                    <a:pt x="7030" y="6745"/>
                  </a:cubicBezTo>
                  <a:lnTo>
                    <a:pt x="7030" y="5693"/>
                  </a:lnTo>
                  <a:lnTo>
                    <a:pt x="7726" y="5693"/>
                  </a:lnTo>
                  <a:cubicBezTo>
                    <a:pt x="7922" y="5693"/>
                    <a:pt x="8047" y="5479"/>
                    <a:pt x="7958" y="5300"/>
                  </a:cubicBezTo>
                  <a:lnTo>
                    <a:pt x="6923" y="3177"/>
                  </a:lnTo>
                  <a:cubicBezTo>
                    <a:pt x="6923" y="3177"/>
                    <a:pt x="6923" y="1"/>
                    <a:pt x="36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64"/>
            <p:cNvSpPr/>
            <p:nvPr/>
          </p:nvSpPr>
          <p:spPr>
            <a:xfrm>
              <a:off x="1247662" y="5684100"/>
              <a:ext cx="345854" cy="739954"/>
            </a:xfrm>
            <a:custGeom>
              <a:avLst/>
              <a:gdLst/>
              <a:ahLst/>
              <a:cxnLst/>
              <a:rect l="l" t="t" r="r" b="b"/>
              <a:pathLst>
                <a:path w="4337" h="9279" extrusionOk="0">
                  <a:moveTo>
                    <a:pt x="0" y="1"/>
                  </a:moveTo>
                  <a:lnTo>
                    <a:pt x="0" y="9279"/>
                  </a:lnTo>
                  <a:lnTo>
                    <a:pt x="1196" y="9279"/>
                  </a:lnTo>
                  <a:lnTo>
                    <a:pt x="1196" y="7762"/>
                  </a:lnTo>
                  <a:cubicBezTo>
                    <a:pt x="1196" y="7480"/>
                    <a:pt x="1431" y="7272"/>
                    <a:pt x="1695" y="7272"/>
                  </a:cubicBezTo>
                  <a:cubicBezTo>
                    <a:pt x="1748" y="7272"/>
                    <a:pt x="1802" y="7280"/>
                    <a:pt x="1856" y="7298"/>
                  </a:cubicBezTo>
                  <a:lnTo>
                    <a:pt x="2231" y="7459"/>
                  </a:lnTo>
                  <a:cubicBezTo>
                    <a:pt x="2320" y="7490"/>
                    <a:pt x="2409" y="7504"/>
                    <a:pt x="2496" y="7504"/>
                  </a:cubicBezTo>
                  <a:cubicBezTo>
                    <a:pt x="2916" y="7504"/>
                    <a:pt x="3283" y="7171"/>
                    <a:pt x="3283" y="6727"/>
                  </a:cubicBezTo>
                  <a:lnTo>
                    <a:pt x="3283" y="5675"/>
                  </a:lnTo>
                  <a:lnTo>
                    <a:pt x="3997" y="5675"/>
                  </a:lnTo>
                  <a:cubicBezTo>
                    <a:pt x="4211" y="5675"/>
                    <a:pt x="4336" y="5461"/>
                    <a:pt x="4247" y="5282"/>
                  </a:cubicBezTo>
                  <a:lnTo>
                    <a:pt x="3194" y="3159"/>
                  </a:lnTo>
                  <a:cubicBezTo>
                    <a:pt x="3194" y="3159"/>
                    <a:pt x="3194" y="90"/>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64"/>
            <p:cNvSpPr/>
            <p:nvPr/>
          </p:nvSpPr>
          <p:spPr>
            <a:xfrm>
              <a:off x="1155157" y="5863369"/>
              <a:ext cx="182217" cy="192185"/>
            </a:xfrm>
            <a:custGeom>
              <a:avLst/>
              <a:gdLst/>
              <a:ahLst/>
              <a:cxnLst/>
              <a:rect l="l" t="t" r="r" b="b"/>
              <a:pathLst>
                <a:path w="2285" h="2410" extrusionOk="0">
                  <a:moveTo>
                    <a:pt x="536" y="1"/>
                  </a:moveTo>
                  <a:lnTo>
                    <a:pt x="536" y="554"/>
                  </a:lnTo>
                  <a:cubicBezTo>
                    <a:pt x="536" y="1036"/>
                    <a:pt x="1" y="2142"/>
                    <a:pt x="1" y="2410"/>
                  </a:cubicBezTo>
                  <a:lnTo>
                    <a:pt x="2284" y="2410"/>
                  </a:lnTo>
                  <a:cubicBezTo>
                    <a:pt x="2284" y="2142"/>
                    <a:pt x="1749" y="1036"/>
                    <a:pt x="1749" y="554"/>
                  </a:cubicBezTo>
                  <a:lnTo>
                    <a:pt x="174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64"/>
            <p:cNvSpPr/>
            <p:nvPr/>
          </p:nvSpPr>
          <p:spPr>
            <a:xfrm>
              <a:off x="1247662" y="5863369"/>
              <a:ext cx="88278" cy="192185"/>
            </a:xfrm>
            <a:custGeom>
              <a:avLst/>
              <a:gdLst/>
              <a:ahLst/>
              <a:cxnLst/>
              <a:rect l="l" t="t" r="r" b="b"/>
              <a:pathLst>
                <a:path w="1107" h="2410" extrusionOk="0">
                  <a:moveTo>
                    <a:pt x="0" y="1"/>
                  </a:moveTo>
                  <a:lnTo>
                    <a:pt x="0" y="2410"/>
                  </a:lnTo>
                  <a:lnTo>
                    <a:pt x="1107" y="2410"/>
                  </a:lnTo>
                  <a:cubicBezTo>
                    <a:pt x="1107" y="2142"/>
                    <a:pt x="589" y="1036"/>
                    <a:pt x="589" y="554"/>
                  </a:cubicBezTo>
                  <a:lnTo>
                    <a:pt x="5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64"/>
            <p:cNvSpPr/>
            <p:nvPr/>
          </p:nvSpPr>
          <p:spPr>
            <a:xfrm>
              <a:off x="1126687" y="6028443"/>
              <a:ext cx="239155" cy="59809"/>
            </a:xfrm>
            <a:custGeom>
              <a:avLst/>
              <a:gdLst/>
              <a:ahLst/>
              <a:cxnLst/>
              <a:rect l="l" t="t" r="r" b="b"/>
              <a:pathLst>
                <a:path w="2999" h="750" extrusionOk="0">
                  <a:moveTo>
                    <a:pt x="1" y="1"/>
                  </a:moveTo>
                  <a:lnTo>
                    <a:pt x="1" y="750"/>
                  </a:lnTo>
                  <a:lnTo>
                    <a:pt x="2998" y="750"/>
                  </a:lnTo>
                  <a:lnTo>
                    <a:pt x="299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64"/>
            <p:cNvSpPr/>
            <p:nvPr/>
          </p:nvSpPr>
          <p:spPr>
            <a:xfrm>
              <a:off x="1247662" y="6028443"/>
              <a:ext cx="118182" cy="59809"/>
            </a:xfrm>
            <a:custGeom>
              <a:avLst/>
              <a:gdLst/>
              <a:ahLst/>
              <a:cxnLst/>
              <a:rect l="l" t="t" r="r" b="b"/>
              <a:pathLst>
                <a:path w="1482" h="750" extrusionOk="0">
                  <a:moveTo>
                    <a:pt x="0" y="1"/>
                  </a:moveTo>
                  <a:lnTo>
                    <a:pt x="0" y="750"/>
                  </a:lnTo>
                  <a:lnTo>
                    <a:pt x="1481" y="750"/>
                  </a:lnTo>
                  <a:lnTo>
                    <a:pt x="14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64"/>
            <p:cNvSpPr/>
            <p:nvPr/>
          </p:nvSpPr>
          <p:spPr>
            <a:xfrm>
              <a:off x="1106751" y="6088173"/>
              <a:ext cx="279028" cy="52791"/>
            </a:xfrm>
            <a:custGeom>
              <a:avLst/>
              <a:gdLst/>
              <a:ahLst/>
              <a:cxnLst/>
              <a:rect l="l" t="t" r="r" b="b"/>
              <a:pathLst>
                <a:path w="3499" h="662" extrusionOk="0">
                  <a:moveTo>
                    <a:pt x="1" y="1"/>
                  </a:moveTo>
                  <a:lnTo>
                    <a:pt x="1" y="661"/>
                  </a:lnTo>
                  <a:lnTo>
                    <a:pt x="3498" y="661"/>
                  </a:lnTo>
                  <a:lnTo>
                    <a:pt x="349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64"/>
            <p:cNvSpPr/>
            <p:nvPr/>
          </p:nvSpPr>
          <p:spPr>
            <a:xfrm>
              <a:off x="1247662" y="6088173"/>
              <a:ext cx="138118" cy="52791"/>
            </a:xfrm>
            <a:custGeom>
              <a:avLst/>
              <a:gdLst/>
              <a:ahLst/>
              <a:cxnLst/>
              <a:rect l="l" t="t" r="r" b="b"/>
              <a:pathLst>
                <a:path w="1732" h="662" extrusionOk="0">
                  <a:moveTo>
                    <a:pt x="0" y="1"/>
                  </a:moveTo>
                  <a:lnTo>
                    <a:pt x="0" y="661"/>
                  </a:lnTo>
                  <a:lnTo>
                    <a:pt x="1731" y="661"/>
                  </a:lnTo>
                  <a:lnTo>
                    <a:pt x="173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64"/>
            <p:cNvSpPr/>
            <p:nvPr/>
          </p:nvSpPr>
          <p:spPr>
            <a:xfrm>
              <a:off x="1169352" y="5834899"/>
              <a:ext cx="155184" cy="62759"/>
            </a:xfrm>
            <a:custGeom>
              <a:avLst/>
              <a:gdLst/>
              <a:ahLst/>
              <a:cxnLst/>
              <a:rect l="l" t="t" r="r" b="b"/>
              <a:pathLst>
                <a:path w="1946" h="787" extrusionOk="0">
                  <a:moveTo>
                    <a:pt x="1" y="1"/>
                  </a:moveTo>
                  <a:lnTo>
                    <a:pt x="1" y="786"/>
                  </a:lnTo>
                  <a:lnTo>
                    <a:pt x="1946" y="786"/>
                  </a:lnTo>
                  <a:lnTo>
                    <a:pt x="1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64"/>
            <p:cNvSpPr/>
            <p:nvPr/>
          </p:nvSpPr>
          <p:spPr>
            <a:xfrm>
              <a:off x="1247662" y="5834899"/>
              <a:ext cx="76874" cy="62759"/>
            </a:xfrm>
            <a:custGeom>
              <a:avLst/>
              <a:gdLst/>
              <a:ahLst/>
              <a:cxnLst/>
              <a:rect l="l" t="t" r="r" b="b"/>
              <a:pathLst>
                <a:path w="964" h="787" extrusionOk="0">
                  <a:moveTo>
                    <a:pt x="0" y="1"/>
                  </a:moveTo>
                  <a:lnTo>
                    <a:pt x="0" y="786"/>
                  </a:lnTo>
                  <a:lnTo>
                    <a:pt x="964" y="786"/>
                  </a:lnTo>
                  <a:lnTo>
                    <a:pt x="96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64"/>
            <p:cNvSpPr/>
            <p:nvPr/>
          </p:nvSpPr>
          <p:spPr>
            <a:xfrm>
              <a:off x="1156592" y="5770943"/>
              <a:ext cx="182217" cy="68341"/>
            </a:xfrm>
            <a:custGeom>
              <a:avLst/>
              <a:gdLst/>
              <a:ahLst/>
              <a:cxnLst/>
              <a:rect l="l" t="t" r="r" b="b"/>
              <a:pathLst>
                <a:path w="2285" h="857" extrusionOk="0">
                  <a:moveTo>
                    <a:pt x="0" y="0"/>
                  </a:moveTo>
                  <a:lnTo>
                    <a:pt x="0" y="857"/>
                  </a:lnTo>
                  <a:lnTo>
                    <a:pt x="2284" y="857"/>
                  </a:lnTo>
                  <a:lnTo>
                    <a:pt x="2284" y="0"/>
                  </a:lnTo>
                  <a:lnTo>
                    <a:pt x="1856" y="0"/>
                  </a:lnTo>
                  <a:lnTo>
                    <a:pt x="1856" y="375"/>
                  </a:lnTo>
                  <a:lnTo>
                    <a:pt x="1481" y="375"/>
                  </a:lnTo>
                  <a:lnTo>
                    <a:pt x="1481" y="0"/>
                  </a:lnTo>
                  <a:lnTo>
                    <a:pt x="803" y="0"/>
                  </a:lnTo>
                  <a:lnTo>
                    <a:pt x="803" y="375"/>
                  </a:lnTo>
                  <a:lnTo>
                    <a:pt x="411" y="375"/>
                  </a:lnTo>
                  <a:lnTo>
                    <a:pt x="4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64"/>
            <p:cNvSpPr/>
            <p:nvPr/>
          </p:nvSpPr>
          <p:spPr>
            <a:xfrm>
              <a:off x="1247662" y="5770943"/>
              <a:ext cx="91149" cy="68341"/>
            </a:xfrm>
            <a:custGeom>
              <a:avLst/>
              <a:gdLst/>
              <a:ahLst/>
              <a:cxnLst/>
              <a:rect l="l" t="t" r="r" b="b"/>
              <a:pathLst>
                <a:path w="1143" h="857" extrusionOk="0">
                  <a:moveTo>
                    <a:pt x="0" y="0"/>
                  </a:moveTo>
                  <a:lnTo>
                    <a:pt x="0" y="857"/>
                  </a:lnTo>
                  <a:lnTo>
                    <a:pt x="1142" y="857"/>
                  </a:lnTo>
                  <a:lnTo>
                    <a:pt x="1142" y="0"/>
                  </a:lnTo>
                  <a:lnTo>
                    <a:pt x="714" y="0"/>
                  </a:lnTo>
                  <a:lnTo>
                    <a:pt x="714" y="375"/>
                  </a:lnTo>
                  <a:lnTo>
                    <a:pt x="339" y="375"/>
                  </a:lnTo>
                  <a:lnTo>
                    <a:pt x="3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62360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29"/>
        <p:cNvGrpSpPr/>
        <p:nvPr/>
      </p:nvGrpSpPr>
      <p:grpSpPr>
        <a:xfrm>
          <a:off x="0" y="0"/>
          <a:ext cx="0" cy="0"/>
          <a:chOff x="0" y="0"/>
          <a:chExt cx="0" cy="0"/>
        </a:xfrm>
      </p:grpSpPr>
      <p:sp>
        <p:nvSpPr>
          <p:cNvPr id="1730" name="Google Shape;1730;p4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Agenda</a:t>
            </a:r>
            <a:endParaRPr dirty="0"/>
          </a:p>
        </p:txBody>
      </p:sp>
      <p:sp>
        <p:nvSpPr>
          <p:cNvPr id="1731" name="Google Shape;1731;p42"/>
          <p:cNvSpPr txBox="1">
            <a:spLocks noGrp="1"/>
          </p:cNvSpPr>
          <p:nvPr>
            <p:ph type="subTitle" idx="3"/>
          </p:nvPr>
        </p:nvSpPr>
        <p:spPr>
          <a:xfrm>
            <a:off x="5487250" y="2472070"/>
            <a:ext cx="31089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How to join the community for support and how to get involved.</a:t>
            </a:r>
            <a:endParaRPr sz="1600" dirty="0">
              <a:solidFill>
                <a:srgbClr val="666666"/>
              </a:solidFill>
            </a:endParaRPr>
          </a:p>
        </p:txBody>
      </p:sp>
      <p:sp>
        <p:nvSpPr>
          <p:cNvPr id="1732" name="Google Shape;1732;p42"/>
          <p:cNvSpPr txBox="1">
            <a:spLocks noGrp="1"/>
          </p:cNvSpPr>
          <p:nvPr>
            <p:ph type="subTitle" idx="1"/>
          </p:nvPr>
        </p:nvSpPr>
        <p:spPr>
          <a:xfrm>
            <a:off x="1618049" y="1658347"/>
            <a:ext cx="31089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Key issues facing library professionals as they negotiate and why negotiation skills is important for everyone</a:t>
            </a:r>
            <a:endParaRPr dirty="0"/>
          </a:p>
        </p:txBody>
      </p:sp>
      <p:sp>
        <p:nvSpPr>
          <p:cNvPr id="1733" name="Google Shape;1733;p42"/>
          <p:cNvSpPr txBox="1">
            <a:spLocks noGrp="1"/>
          </p:cNvSpPr>
          <p:nvPr>
            <p:ph type="subTitle" idx="2"/>
          </p:nvPr>
        </p:nvSpPr>
        <p:spPr>
          <a:xfrm>
            <a:off x="1618049" y="3292248"/>
            <a:ext cx="31089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ONEAL curriculum content</a:t>
            </a:r>
            <a:endParaRPr dirty="0"/>
          </a:p>
        </p:txBody>
      </p:sp>
      <p:sp>
        <p:nvSpPr>
          <p:cNvPr id="1734" name="Google Shape;1734;p42"/>
          <p:cNvSpPr txBox="1">
            <a:spLocks noGrp="1"/>
          </p:cNvSpPr>
          <p:nvPr>
            <p:ph type="subTitle" idx="4"/>
          </p:nvPr>
        </p:nvSpPr>
        <p:spPr>
          <a:xfrm>
            <a:off x="5487250" y="4113049"/>
            <a:ext cx="31089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Ask questions, share your experiences!</a:t>
            </a:r>
            <a:endParaRPr dirty="0"/>
          </a:p>
        </p:txBody>
      </p:sp>
      <p:sp>
        <p:nvSpPr>
          <p:cNvPr id="1735" name="Google Shape;1735;p42"/>
          <p:cNvSpPr txBox="1">
            <a:spLocks noGrp="1"/>
          </p:cNvSpPr>
          <p:nvPr>
            <p:ph type="title" idx="5"/>
          </p:nvPr>
        </p:nvSpPr>
        <p:spPr>
          <a:xfrm>
            <a:off x="719994" y="1493898"/>
            <a:ext cx="822900" cy="63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01</a:t>
            </a:r>
            <a:endParaRPr/>
          </a:p>
        </p:txBody>
      </p:sp>
      <p:sp>
        <p:nvSpPr>
          <p:cNvPr id="1736" name="Google Shape;1736;p42"/>
          <p:cNvSpPr txBox="1">
            <a:spLocks noGrp="1"/>
          </p:cNvSpPr>
          <p:nvPr>
            <p:ph type="title" idx="7"/>
          </p:nvPr>
        </p:nvSpPr>
        <p:spPr>
          <a:xfrm>
            <a:off x="719994" y="3126670"/>
            <a:ext cx="822900" cy="63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02</a:t>
            </a:r>
            <a:endParaRPr/>
          </a:p>
        </p:txBody>
      </p:sp>
      <p:sp>
        <p:nvSpPr>
          <p:cNvPr id="1737" name="Google Shape;1737;p42"/>
          <p:cNvSpPr txBox="1">
            <a:spLocks noGrp="1"/>
          </p:cNvSpPr>
          <p:nvPr>
            <p:ph type="title" idx="8"/>
          </p:nvPr>
        </p:nvSpPr>
        <p:spPr>
          <a:xfrm>
            <a:off x="4593388" y="3947700"/>
            <a:ext cx="822900" cy="632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sp>
        <p:nvSpPr>
          <p:cNvPr id="1738" name="Google Shape;1738;p42"/>
          <p:cNvSpPr txBox="1">
            <a:spLocks noGrp="1"/>
          </p:cNvSpPr>
          <p:nvPr>
            <p:ph type="title" idx="6"/>
          </p:nvPr>
        </p:nvSpPr>
        <p:spPr>
          <a:xfrm>
            <a:off x="4593388" y="2303752"/>
            <a:ext cx="822900" cy="632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03</a:t>
            </a:r>
            <a:endParaRPr/>
          </a:p>
        </p:txBody>
      </p:sp>
      <p:sp>
        <p:nvSpPr>
          <p:cNvPr id="1739" name="Google Shape;1739;p42"/>
          <p:cNvSpPr txBox="1">
            <a:spLocks noGrp="1"/>
          </p:cNvSpPr>
          <p:nvPr>
            <p:ph type="subTitle" idx="9"/>
          </p:nvPr>
        </p:nvSpPr>
        <p:spPr>
          <a:xfrm>
            <a:off x="1618049" y="1474798"/>
            <a:ext cx="3108900" cy="363600"/>
          </a:xfrm>
          <a:prstGeom prst="rect">
            <a:avLst/>
          </a:prstGeom>
        </p:spPr>
        <p:txBody>
          <a:bodyPr spcFirstLastPara="1" wrap="square" lIns="91425" tIns="91425" rIns="91425" bIns="91425" anchor="b" anchorCtr="0">
            <a:noAutofit/>
          </a:bodyPr>
          <a:lstStyle/>
          <a:p>
            <a:pPr marL="0" marR="0" lvl="0" indent="0" algn="l" rtl="0">
              <a:lnSpc>
                <a:spcPct val="100000"/>
              </a:lnSpc>
              <a:spcBef>
                <a:spcPts val="0"/>
              </a:spcBef>
              <a:spcAft>
                <a:spcPts val="0"/>
              </a:spcAft>
              <a:buNone/>
            </a:pPr>
            <a:r>
              <a:rPr lang="en" dirty="0"/>
              <a:t>Issues </a:t>
            </a:r>
            <a:endParaRPr dirty="0"/>
          </a:p>
        </p:txBody>
      </p:sp>
      <p:sp>
        <p:nvSpPr>
          <p:cNvPr id="1740" name="Google Shape;1740;p42"/>
          <p:cNvSpPr txBox="1">
            <a:spLocks noGrp="1"/>
          </p:cNvSpPr>
          <p:nvPr>
            <p:ph type="subTitle" idx="13"/>
          </p:nvPr>
        </p:nvSpPr>
        <p:spPr>
          <a:xfrm>
            <a:off x="1618049" y="3108699"/>
            <a:ext cx="3108900" cy="36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Access</a:t>
            </a:r>
            <a:endParaRPr dirty="0"/>
          </a:p>
        </p:txBody>
      </p:sp>
      <p:sp>
        <p:nvSpPr>
          <p:cNvPr id="1741" name="Google Shape;1741;p42"/>
          <p:cNvSpPr txBox="1">
            <a:spLocks noGrp="1"/>
          </p:cNvSpPr>
          <p:nvPr>
            <p:ph type="subTitle" idx="14"/>
          </p:nvPr>
        </p:nvSpPr>
        <p:spPr>
          <a:xfrm>
            <a:off x="5487250" y="2288471"/>
            <a:ext cx="3108900" cy="36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Community</a:t>
            </a:r>
            <a:endParaRPr dirty="0"/>
          </a:p>
        </p:txBody>
      </p:sp>
      <p:sp>
        <p:nvSpPr>
          <p:cNvPr id="1742" name="Google Shape;1742;p42"/>
          <p:cNvSpPr txBox="1">
            <a:spLocks noGrp="1"/>
          </p:cNvSpPr>
          <p:nvPr>
            <p:ph type="subTitle" idx="15"/>
          </p:nvPr>
        </p:nvSpPr>
        <p:spPr>
          <a:xfrm>
            <a:off x="5487250" y="3929450"/>
            <a:ext cx="3108900" cy="36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Discussion (Q &amp; A)</a:t>
            </a:r>
            <a:endParaRPr dirty="0"/>
          </a:p>
        </p:txBody>
      </p:sp>
      <p:grpSp>
        <p:nvGrpSpPr>
          <p:cNvPr id="1743" name="Google Shape;1743;p42"/>
          <p:cNvGrpSpPr/>
          <p:nvPr/>
        </p:nvGrpSpPr>
        <p:grpSpPr>
          <a:xfrm>
            <a:off x="7287754" y="960447"/>
            <a:ext cx="1641980" cy="1075433"/>
            <a:chOff x="3263415" y="4055956"/>
            <a:chExt cx="289836" cy="189835"/>
          </a:xfrm>
        </p:grpSpPr>
        <p:sp>
          <p:nvSpPr>
            <p:cNvPr id="1744" name="Google Shape;1744;p42"/>
            <p:cNvSpPr/>
            <p:nvPr/>
          </p:nvSpPr>
          <p:spPr>
            <a:xfrm>
              <a:off x="3498721" y="4094614"/>
              <a:ext cx="54531" cy="47786"/>
            </a:xfrm>
            <a:custGeom>
              <a:avLst/>
              <a:gdLst/>
              <a:ahLst/>
              <a:cxnLst/>
              <a:rect l="l" t="t" r="r" b="b"/>
              <a:pathLst>
                <a:path w="1625" h="1424" extrusionOk="0">
                  <a:moveTo>
                    <a:pt x="824" y="0"/>
                  </a:moveTo>
                  <a:cubicBezTo>
                    <a:pt x="727" y="0"/>
                    <a:pt x="629" y="20"/>
                    <a:pt x="536" y="62"/>
                  </a:cubicBezTo>
                  <a:cubicBezTo>
                    <a:pt x="161" y="205"/>
                    <a:pt x="1" y="633"/>
                    <a:pt x="143" y="990"/>
                  </a:cubicBezTo>
                  <a:cubicBezTo>
                    <a:pt x="263" y="1257"/>
                    <a:pt x="523" y="1424"/>
                    <a:pt x="804" y="1424"/>
                  </a:cubicBezTo>
                  <a:cubicBezTo>
                    <a:pt x="898" y="1424"/>
                    <a:pt x="995" y="1405"/>
                    <a:pt x="1089" y="1365"/>
                  </a:cubicBezTo>
                  <a:cubicBezTo>
                    <a:pt x="1446" y="1222"/>
                    <a:pt x="1624" y="794"/>
                    <a:pt x="1464" y="437"/>
                  </a:cubicBezTo>
                  <a:cubicBezTo>
                    <a:pt x="1358" y="160"/>
                    <a:pt x="1097" y="0"/>
                    <a:pt x="8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42"/>
            <p:cNvSpPr/>
            <p:nvPr/>
          </p:nvSpPr>
          <p:spPr>
            <a:xfrm>
              <a:off x="3508889" y="4101460"/>
              <a:ext cx="43155" cy="41343"/>
            </a:xfrm>
            <a:custGeom>
              <a:avLst/>
              <a:gdLst/>
              <a:ahLst/>
              <a:cxnLst/>
              <a:rect l="l" t="t" r="r" b="b"/>
              <a:pathLst>
                <a:path w="1286" h="1232" extrusionOk="0">
                  <a:moveTo>
                    <a:pt x="1018" y="1"/>
                  </a:moveTo>
                  <a:lnTo>
                    <a:pt x="1" y="1018"/>
                  </a:lnTo>
                  <a:cubicBezTo>
                    <a:pt x="144" y="1161"/>
                    <a:pt x="326" y="1232"/>
                    <a:pt x="509" y="1232"/>
                  </a:cubicBezTo>
                  <a:cubicBezTo>
                    <a:pt x="692" y="1232"/>
                    <a:pt x="875" y="1161"/>
                    <a:pt x="1018" y="1018"/>
                  </a:cubicBezTo>
                  <a:cubicBezTo>
                    <a:pt x="1286" y="732"/>
                    <a:pt x="1286" y="286"/>
                    <a:pt x="101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42"/>
            <p:cNvSpPr/>
            <p:nvPr/>
          </p:nvSpPr>
          <p:spPr>
            <a:xfrm>
              <a:off x="3429257" y="4124212"/>
              <a:ext cx="91646" cy="91041"/>
            </a:xfrm>
            <a:custGeom>
              <a:avLst/>
              <a:gdLst/>
              <a:ahLst/>
              <a:cxnLst/>
              <a:rect l="l" t="t" r="r" b="b"/>
              <a:pathLst>
                <a:path w="2731" h="2713" extrusionOk="0">
                  <a:moveTo>
                    <a:pt x="1928" y="1"/>
                  </a:moveTo>
                  <a:lnTo>
                    <a:pt x="1553" y="358"/>
                  </a:lnTo>
                  <a:cubicBezTo>
                    <a:pt x="1107" y="822"/>
                    <a:pt x="911" y="768"/>
                    <a:pt x="536" y="929"/>
                  </a:cubicBezTo>
                  <a:cubicBezTo>
                    <a:pt x="304" y="1036"/>
                    <a:pt x="72" y="1178"/>
                    <a:pt x="1" y="1268"/>
                  </a:cubicBezTo>
                  <a:lnTo>
                    <a:pt x="1464" y="2713"/>
                  </a:lnTo>
                  <a:cubicBezTo>
                    <a:pt x="1535" y="2642"/>
                    <a:pt x="1678" y="2427"/>
                    <a:pt x="1785" y="2178"/>
                  </a:cubicBezTo>
                  <a:cubicBezTo>
                    <a:pt x="1946" y="1803"/>
                    <a:pt x="1892" y="1607"/>
                    <a:pt x="2356" y="1161"/>
                  </a:cubicBezTo>
                  <a:lnTo>
                    <a:pt x="2731" y="786"/>
                  </a:lnTo>
                  <a:lnTo>
                    <a:pt x="192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42"/>
            <p:cNvSpPr/>
            <p:nvPr/>
          </p:nvSpPr>
          <p:spPr>
            <a:xfrm>
              <a:off x="3453821" y="4137400"/>
              <a:ext cx="67081" cy="77853"/>
            </a:xfrm>
            <a:custGeom>
              <a:avLst/>
              <a:gdLst/>
              <a:ahLst/>
              <a:cxnLst/>
              <a:rect l="l" t="t" r="r" b="b"/>
              <a:pathLst>
                <a:path w="1999" h="2320" extrusionOk="0">
                  <a:moveTo>
                    <a:pt x="1588" y="0"/>
                  </a:moveTo>
                  <a:lnTo>
                    <a:pt x="0" y="1588"/>
                  </a:lnTo>
                  <a:lnTo>
                    <a:pt x="732" y="2320"/>
                  </a:lnTo>
                  <a:cubicBezTo>
                    <a:pt x="803" y="2249"/>
                    <a:pt x="946" y="2034"/>
                    <a:pt x="1053" y="1785"/>
                  </a:cubicBezTo>
                  <a:cubicBezTo>
                    <a:pt x="1214" y="1410"/>
                    <a:pt x="1160" y="1214"/>
                    <a:pt x="1624" y="768"/>
                  </a:cubicBezTo>
                  <a:lnTo>
                    <a:pt x="1999" y="393"/>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42"/>
            <p:cNvSpPr/>
            <p:nvPr/>
          </p:nvSpPr>
          <p:spPr>
            <a:xfrm>
              <a:off x="3475365" y="4105655"/>
              <a:ext cx="63491" cy="63524"/>
            </a:xfrm>
            <a:custGeom>
              <a:avLst/>
              <a:gdLst/>
              <a:ahLst/>
              <a:cxnLst/>
              <a:rect l="l" t="t" r="r" b="b"/>
              <a:pathLst>
                <a:path w="1892" h="1893" extrusionOk="0">
                  <a:moveTo>
                    <a:pt x="536" y="1"/>
                  </a:moveTo>
                  <a:lnTo>
                    <a:pt x="1" y="518"/>
                  </a:lnTo>
                  <a:lnTo>
                    <a:pt x="1375" y="1892"/>
                  </a:lnTo>
                  <a:lnTo>
                    <a:pt x="1892" y="1357"/>
                  </a:lnTo>
                  <a:lnTo>
                    <a:pt x="5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42"/>
            <p:cNvSpPr/>
            <p:nvPr/>
          </p:nvSpPr>
          <p:spPr>
            <a:xfrm>
              <a:off x="3498117" y="4128407"/>
              <a:ext cx="40739" cy="40772"/>
            </a:xfrm>
            <a:custGeom>
              <a:avLst/>
              <a:gdLst/>
              <a:ahLst/>
              <a:cxnLst/>
              <a:rect l="l" t="t" r="r" b="b"/>
              <a:pathLst>
                <a:path w="1214" h="1215" extrusionOk="0">
                  <a:moveTo>
                    <a:pt x="536" y="1"/>
                  </a:moveTo>
                  <a:lnTo>
                    <a:pt x="1" y="536"/>
                  </a:lnTo>
                  <a:lnTo>
                    <a:pt x="697" y="1214"/>
                  </a:lnTo>
                  <a:lnTo>
                    <a:pt x="1214" y="679"/>
                  </a:lnTo>
                  <a:lnTo>
                    <a:pt x="5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42"/>
            <p:cNvSpPr/>
            <p:nvPr/>
          </p:nvSpPr>
          <p:spPr>
            <a:xfrm>
              <a:off x="3398719" y="4154145"/>
              <a:ext cx="91646" cy="91646"/>
            </a:xfrm>
            <a:custGeom>
              <a:avLst/>
              <a:gdLst/>
              <a:ahLst/>
              <a:cxnLst/>
              <a:rect l="l" t="t" r="r" b="b"/>
              <a:pathLst>
                <a:path w="2731" h="2731" extrusionOk="0">
                  <a:moveTo>
                    <a:pt x="607" y="1"/>
                  </a:moveTo>
                  <a:lnTo>
                    <a:pt x="1" y="608"/>
                  </a:lnTo>
                  <a:lnTo>
                    <a:pt x="2124" y="2731"/>
                  </a:lnTo>
                  <a:lnTo>
                    <a:pt x="2731" y="2124"/>
                  </a:lnTo>
                  <a:lnTo>
                    <a:pt x="6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42"/>
            <p:cNvSpPr/>
            <p:nvPr/>
          </p:nvSpPr>
          <p:spPr>
            <a:xfrm>
              <a:off x="3434659" y="4189481"/>
              <a:ext cx="55705" cy="56309"/>
            </a:xfrm>
            <a:custGeom>
              <a:avLst/>
              <a:gdLst/>
              <a:ahLst/>
              <a:cxnLst/>
              <a:rect l="l" t="t" r="r" b="b"/>
              <a:pathLst>
                <a:path w="1660" h="1678" extrusionOk="0">
                  <a:moveTo>
                    <a:pt x="607" y="1"/>
                  </a:moveTo>
                  <a:lnTo>
                    <a:pt x="0" y="607"/>
                  </a:lnTo>
                  <a:lnTo>
                    <a:pt x="1053" y="1678"/>
                  </a:lnTo>
                  <a:lnTo>
                    <a:pt x="1660" y="1071"/>
                  </a:lnTo>
                  <a:lnTo>
                    <a:pt x="6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42"/>
            <p:cNvSpPr/>
            <p:nvPr/>
          </p:nvSpPr>
          <p:spPr>
            <a:xfrm>
              <a:off x="3285563" y="4114648"/>
              <a:ext cx="81478" cy="87451"/>
            </a:xfrm>
            <a:custGeom>
              <a:avLst/>
              <a:gdLst/>
              <a:ahLst/>
              <a:cxnLst/>
              <a:rect l="l" t="t" r="r" b="b"/>
              <a:pathLst>
                <a:path w="2428" h="2606" extrusionOk="0">
                  <a:moveTo>
                    <a:pt x="571" y="0"/>
                  </a:moveTo>
                  <a:lnTo>
                    <a:pt x="571" y="607"/>
                  </a:lnTo>
                  <a:cubicBezTo>
                    <a:pt x="571" y="1124"/>
                    <a:pt x="1" y="2320"/>
                    <a:pt x="1" y="2605"/>
                  </a:cubicBezTo>
                  <a:lnTo>
                    <a:pt x="2427" y="2605"/>
                  </a:lnTo>
                  <a:cubicBezTo>
                    <a:pt x="2427" y="2320"/>
                    <a:pt x="1856" y="1124"/>
                    <a:pt x="1856" y="607"/>
                  </a:cubicBezTo>
                  <a:lnTo>
                    <a:pt x="185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42"/>
            <p:cNvSpPr/>
            <p:nvPr/>
          </p:nvSpPr>
          <p:spPr>
            <a:xfrm>
              <a:off x="3326269" y="4114648"/>
              <a:ext cx="40772" cy="87451"/>
            </a:xfrm>
            <a:custGeom>
              <a:avLst/>
              <a:gdLst/>
              <a:ahLst/>
              <a:cxnLst/>
              <a:rect l="l" t="t" r="r" b="b"/>
              <a:pathLst>
                <a:path w="1215" h="2606" extrusionOk="0">
                  <a:moveTo>
                    <a:pt x="1" y="0"/>
                  </a:moveTo>
                  <a:lnTo>
                    <a:pt x="1" y="2605"/>
                  </a:lnTo>
                  <a:lnTo>
                    <a:pt x="1214" y="2605"/>
                  </a:lnTo>
                  <a:cubicBezTo>
                    <a:pt x="1214" y="2320"/>
                    <a:pt x="643" y="1124"/>
                    <a:pt x="643" y="607"/>
                  </a:cubicBezTo>
                  <a:lnTo>
                    <a:pt x="64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42"/>
            <p:cNvSpPr/>
            <p:nvPr/>
          </p:nvSpPr>
          <p:spPr>
            <a:xfrm>
              <a:off x="3271805" y="4194280"/>
              <a:ext cx="107787" cy="27584"/>
            </a:xfrm>
            <a:custGeom>
              <a:avLst/>
              <a:gdLst/>
              <a:ahLst/>
              <a:cxnLst/>
              <a:rect l="l" t="t" r="r" b="b"/>
              <a:pathLst>
                <a:path w="3212" h="822" extrusionOk="0">
                  <a:moveTo>
                    <a:pt x="0" y="0"/>
                  </a:moveTo>
                  <a:lnTo>
                    <a:pt x="0" y="821"/>
                  </a:lnTo>
                  <a:lnTo>
                    <a:pt x="3212" y="821"/>
                  </a:lnTo>
                  <a:lnTo>
                    <a:pt x="321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42"/>
            <p:cNvSpPr/>
            <p:nvPr/>
          </p:nvSpPr>
          <p:spPr>
            <a:xfrm>
              <a:off x="3326269" y="4194280"/>
              <a:ext cx="53323" cy="27584"/>
            </a:xfrm>
            <a:custGeom>
              <a:avLst/>
              <a:gdLst/>
              <a:ahLst/>
              <a:cxnLst/>
              <a:rect l="l" t="t" r="r" b="b"/>
              <a:pathLst>
                <a:path w="1589" h="822" extrusionOk="0">
                  <a:moveTo>
                    <a:pt x="1" y="0"/>
                  </a:moveTo>
                  <a:lnTo>
                    <a:pt x="1" y="821"/>
                  </a:lnTo>
                  <a:lnTo>
                    <a:pt x="1589" y="821"/>
                  </a:lnTo>
                  <a:lnTo>
                    <a:pt x="1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42"/>
            <p:cNvSpPr/>
            <p:nvPr/>
          </p:nvSpPr>
          <p:spPr>
            <a:xfrm>
              <a:off x="3263415" y="4221831"/>
              <a:ext cx="125169" cy="23960"/>
            </a:xfrm>
            <a:custGeom>
              <a:avLst/>
              <a:gdLst/>
              <a:ahLst/>
              <a:cxnLst/>
              <a:rect l="l" t="t" r="r" b="b"/>
              <a:pathLst>
                <a:path w="3730" h="714" extrusionOk="0">
                  <a:moveTo>
                    <a:pt x="0" y="0"/>
                  </a:moveTo>
                  <a:lnTo>
                    <a:pt x="0" y="714"/>
                  </a:lnTo>
                  <a:lnTo>
                    <a:pt x="3729" y="714"/>
                  </a:lnTo>
                  <a:lnTo>
                    <a:pt x="37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42"/>
            <p:cNvSpPr/>
            <p:nvPr/>
          </p:nvSpPr>
          <p:spPr>
            <a:xfrm>
              <a:off x="3326269" y="4221831"/>
              <a:ext cx="62316" cy="23960"/>
            </a:xfrm>
            <a:custGeom>
              <a:avLst/>
              <a:gdLst/>
              <a:ahLst/>
              <a:cxnLst/>
              <a:rect l="l" t="t" r="r" b="b"/>
              <a:pathLst>
                <a:path w="1857" h="714" extrusionOk="0">
                  <a:moveTo>
                    <a:pt x="1" y="0"/>
                  </a:moveTo>
                  <a:lnTo>
                    <a:pt x="1" y="714"/>
                  </a:lnTo>
                  <a:lnTo>
                    <a:pt x="1856" y="714"/>
                  </a:lnTo>
                  <a:lnTo>
                    <a:pt x="185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42"/>
            <p:cNvSpPr/>
            <p:nvPr/>
          </p:nvSpPr>
          <p:spPr>
            <a:xfrm>
              <a:off x="3290362" y="4088910"/>
              <a:ext cx="70068" cy="28155"/>
            </a:xfrm>
            <a:custGeom>
              <a:avLst/>
              <a:gdLst/>
              <a:ahLst/>
              <a:cxnLst/>
              <a:rect l="l" t="t" r="r" b="b"/>
              <a:pathLst>
                <a:path w="2088" h="839" extrusionOk="0">
                  <a:moveTo>
                    <a:pt x="0" y="0"/>
                  </a:moveTo>
                  <a:lnTo>
                    <a:pt x="0" y="839"/>
                  </a:lnTo>
                  <a:lnTo>
                    <a:pt x="2088" y="839"/>
                  </a:lnTo>
                  <a:lnTo>
                    <a:pt x="20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42"/>
            <p:cNvSpPr/>
            <p:nvPr/>
          </p:nvSpPr>
          <p:spPr>
            <a:xfrm>
              <a:off x="3326269" y="4088910"/>
              <a:ext cx="35370" cy="28155"/>
            </a:xfrm>
            <a:custGeom>
              <a:avLst/>
              <a:gdLst/>
              <a:ahLst/>
              <a:cxnLst/>
              <a:rect l="l" t="t" r="r" b="b"/>
              <a:pathLst>
                <a:path w="1054" h="839" extrusionOk="0">
                  <a:moveTo>
                    <a:pt x="1" y="0"/>
                  </a:moveTo>
                  <a:lnTo>
                    <a:pt x="1" y="839"/>
                  </a:lnTo>
                  <a:lnTo>
                    <a:pt x="1054" y="839"/>
                  </a:lnTo>
                  <a:lnTo>
                    <a:pt x="105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42"/>
            <p:cNvSpPr/>
            <p:nvPr/>
          </p:nvSpPr>
          <p:spPr>
            <a:xfrm>
              <a:off x="3280161" y="4055956"/>
              <a:ext cx="91646" cy="34766"/>
            </a:xfrm>
            <a:custGeom>
              <a:avLst/>
              <a:gdLst/>
              <a:ahLst/>
              <a:cxnLst/>
              <a:rect l="l" t="t" r="r" b="b"/>
              <a:pathLst>
                <a:path w="2731" h="1036" extrusionOk="0">
                  <a:moveTo>
                    <a:pt x="1" y="1"/>
                  </a:moveTo>
                  <a:lnTo>
                    <a:pt x="1" y="1036"/>
                  </a:lnTo>
                  <a:lnTo>
                    <a:pt x="2731" y="1036"/>
                  </a:lnTo>
                  <a:lnTo>
                    <a:pt x="2731" y="1"/>
                  </a:lnTo>
                  <a:lnTo>
                    <a:pt x="2231" y="1"/>
                  </a:lnTo>
                  <a:lnTo>
                    <a:pt x="2231" y="483"/>
                  </a:lnTo>
                  <a:lnTo>
                    <a:pt x="1750" y="483"/>
                  </a:lnTo>
                  <a:lnTo>
                    <a:pt x="1750" y="1"/>
                  </a:lnTo>
                  <a:lnTo>
                    <a:pt x="982" y="1"/>
                  </a:lnTo>
                  <a:lnTo>
                    <a:pt x="982" y="483"/>
                  </a:lnTo>
                  <a:lnTo>
                    <a:pt x="501" y="483"/>
                  </a:lnTo>
                  <a:lnTo>
                    <a:pt x="50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42"/>
            <p:cNvSpPr/>
            <p:nvPr/>
          </p:nvSpPr>
          <p:spPr>
            <a:xfrm>
              <a:off x="3326269" y="4055956"/>
              <a:ext cx="45538" cy="34766"/>
            </a:xfrm>
            <a:custGeom>
              <a:avLst/>
              <a:gdLst/>
              <a:ahLst/>
              <a:cxnLst/>
              <a:rect l="l" t="t" r="r" b="b"/>
              <a:pathLst>
                <a:path w="1357" h="1036" extrusionOk="0">
                  <a:moveTo>
                    <a:pt x="1" y="1"/>
                  </a:moveTo>
                  <a:lnTo>
                    <a:pt x="1" y="1036"/>
                  </a:lnTo>
                  <a:lnTo>
                    <a:pt x="1357" y="1036"/>
                  </a:lnTo>
                  <a:lnTo>
                    <a:pt x="1357" y="1"/>
                  </a:lnTo>
                  <a:lnTo>
                    <a:pt x="857" y="1"/>
                  </a:lnTo>
                  <a:lnTo>
                    <a:pt x="857" y="483"/>
                  </a:lnTo>
                  <a:lnTo>
                    <a:pt x="376" y="483"/>
                  </a:lnTo>
                  <a:lnTo>
                    <a:pt x="37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058090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5"/>
        <p:cNvGrpSpPr/>
        <p:nvPr/>
      </p:nvGrpSpPr>
      <p:grpSpPr>
        <a:xfrm>
          <a:off x="0" y="0"/>
          <a:ext cx="0" cy="0"/>
          <a:chOff x="0" y="0"/>
          <a:chExt cx="0" cy="0"/>
        </a:xfrm>
      </p:grpSpPr>
      <p:sp>
        <p:nvSpPr>
          <p:cNvPr id="1766" name="Google Shape;1766;p43"/>
          <p:cNvSpPr txBox="1">
            <a:spLocks noGrp="1"/>
          </p:cNvSpPr>
          <p:nvPr>
            <p:ph type="title"/>
          </p:nvPr>
        </p:nvSpPr>
        <p:spPr>
          <a:xfrm>
            <a:off x="3128775" y="1520700"/>
            <a:ext cx="3433200" cy="194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b="1" dirty="0"/>
              <a:t>Issues</a:t>
            </a:r>
            <a:endParaRPr dirty="0">
              <a:solidFill>
                <a:schemeClr val="accent1"/>
              </a:solidFill>
            </a:endParaRPr>
          </a:p>
        </p:txBody>
      </p:sp>
      <p:sp>
        <p:nvSpPr>
          <p:cNvPr id="1767" name="Google Shape;1767;p43"/>
          <p:cNvSpPr txBox="1">
            <a:spLocks noGrp="1"/>
          </p:cNvSpPr>
          <p:nvPr>
            <p:ph type="title" idx="2"/>
          </p:nvPr>
        </p:nvSpPr>
        <p:spPr>
          <a:xfrm>
            <a:off x="1709476" y="1429151"/>
            <a:ext cx="1190700" cy="956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01</a:t>
            </a:r>
            <a:endParaRPr/>
          </a:p>
        </p:txBody>
      </p:sp>
      <p:sp>
        <p:nvSpPr>
          <p:cNvPr id="1768" name="Google Shape;1768;p43"/>
          <p:cNvSpPr txBox="1">
            <a:spLocks noGrp="1"/>
          </p:cNvSpPr>
          <p:nvPr>
            <p:ph type="subTitle" idx="1"/>
          </p:nvPr>
        </p:nvSpPr>
        <p:spPr>
          <a:xfrm>
            <a:off x="3133500" y="3642599"/>
            <a:ext cx="3433200" cy="80180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Key issues facing library professionals as they negotiate and why negotiation skills is important for everyone</a:t>
            </a:r>
          </a:p>
        </p:txBody>
      </p:sp>
      <p:cxnSp>
        <p:nvCxnSpPr>
          <p:cNvPr id="1769" name="Google Shape;1769;p43"/>
          <p:cNvCxnSpPr/>
          <p:nvPr/>
        </p:nvCxnSpPr>
        <p:spPr>
          <a:xfrm>
            <a:off x="3133500" y="3463200"/>
            <a:ext cx="3417900" cy="0"/>
          </a:xfrm>
          <a:prstGeom prst="straightConnector1">
            <a:avLst/>
          </a:prstGeom>
          <a:noFill/>
          <a:ln w="19050" cap="flat" cmpd="sng">
            <a:solidFill>
              <a:schemeClr val="dk1"/>
            </a:solidFill>
            <a:prstDash val="solid"/>
            <a:round/>
            <a:headEnd type="none" w="med" len="med"/>
            <a:tailEnd type="none" w="med" len="med"/>
          </a:ln>
        </p:spPr>
      </p:cxnSp>
      <p:grpSp>
        <p:nvGrpSpPr>
          <p:cNvPr id="1770" name="Google Shape;1770;p43"/>
          <p:cNvGrpSpPr/>
          <p:nvPr/>
        </p:nvGrpSpPr>
        <p:grpSpPr>
          <a:xfrm>
            <a:off x="718346" y="668519"/>
            <a:ext cx="991122" cy="760626"/>
            <a:chOff x="7924116" y="3460814"/>
            <a:chExt cx="291044" cy="223359"/>
          </a:xfrm>
        </p:grpSpPr>
        <p:sp>
          <p:nvSpPr>
            <p:cNvPr id="1771" name="Google Shape;1771;p43"/>
            <p:cNvSpPr/>
            <p:nvPr/>
          </p:nvSpPr>
          <p:spPr>
            <a:xfrm>
              <a:off x="8115729" y="3479371"/>
              <a:ext cx="40739" cy="36544"/>
            </a:xfrm>
            <a:custGeom>
              <a:avLst/>
              <a:gdLst/>
              <a:ahLst/>
              <a:cxnLst/>
              <a:rect l="l" t="t" r="r" b="b"/>
              <a:pathLst>
                <a:path w="1214" h="1089" extrusionOk="0">
                  <a:moveTo>
                    <a:pt x="0" y="0"/>
                  </a:moveTo>
                  <a:lnTo>
                    <a:pt x="0" y="1089"/>
                  </a:lnTo>
                  <a:lnTo>
                    <a:pt x="1213" y="1089"/>
                  </a:lnTo>
                  <a:lnTo>
                    <a:pt x="12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43"/>
            <p:cNvSpPr/>
            <p:nvPr/>
          </p:nvSpPr>
          <p:spPr>
            <a:xfrm>
              <a:off x="8100763" y="3460814"/>
              <a:ext cx="70672" cy="24564"/>
            </a:xfrm>
            <a:custGeom>
              <a:avLst/>
              <a:gdLst/>
              <a:ahLst/>
              <a:cxnLst/>
              <a:rect l="l" t="t" r="r" b="b"/>
              <a:pathLst>
                <a:path w="2106" h="732" extrusionOk="0">
                  <a:moveTo>
                    <a:pt x="0" y="0"/>
                  </a:moveTo>
                  <a:lnTo>
                    <a:pt x="0" y="732"/>
                  </a:lnTo>
                  <a:lnTo>
                    <a:pt x="2106" y="732"/>
                  </a:lnTo>
                  <a:lnTo>
                    <a:pt x="21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43"/>
            <p:cNvSpPr/>
            <p:nvPr/>
          </p:nvSpPr>
          <p:spPr>
            <a:xfrm>
              <a:off x="7982808" y="3479371"/>
              <a:ext cx="41343" cy="36544"/>
            </a:xfrm>
            <a:custGeom>
              <a:avLst/>
              <a:gdLst/>
              <a:ahLst/>
              <a:cxnLst/>
              <a:rect l="l" t="t" r="r" b="b"/>
              <a:pathLst>
                <a:path w="1232" h="1089" extrusionOk="0">
                  <a:moveTo>
                    <a:pt x="0" y="0"/>
                  </a:moveTo>
                  <a:lnTo>
                    <a:pt x="0" y="1089"/>
                  </a:lnTo>
                  <a:lnTo>
                    <a:pt x="1231" y="1089"/>
                  </a:lnTo>
                  <a:lnTo>
                    <a:pt x="12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43"/>
            <p:cNvSpPr/>
            <p:nvPr/>
          </p:nvSpPr>
          <p:spPr>
            <a:xfrm>
              <a:off x="7924116" y="3511083"/>
              <a:ext cx="291044" cy="173090"/>
            </a:xfrm>
            <a:custGeom>
              <a:avLst/>
              <a:gdLst/>
              <a:ahLst/>
              <a:cxnLst/>
              <a:rect l="l" t="t" r="r" b="b"/>
              <a:pathLst>
                <a:path w="8673" h="5158" extrusionOk="0">
                  <a:moveTo>
                    <a:pt x="1" y="1"/>
                  </a:moveTo>
                  <a:lnTo>
                    <a:pt x="1" y="5158"/>
                  </a:lnTo>
                  <a:lnTo>
                    <a:pt x="8672" y="5158"/>
                  </a:lnTo>
                  <a:lnTo>
                    <a:pt x="86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43"/>
            <p:cNvSpPr/>
            <p:nvPr/>
          </p:nvSpPr>
          <p:spPr>
            <a:xfrm>
              <a:off x="8069621" y="3511083"/>
              <a:ext cx="145539" cy="173090"/>
            </a:xfrm>
            <a:custGeom>
              <a:avLst/>
              <a:gdLst/>
              <a:ahLst/>
              <a:cxnLst/>
              <a:rect l="l" t="t" r="r" b="b"/>
              <a:pathLst>
                <a:path w="4337" h="5158" extrusionOk="0">
                  <a:moveTo>
                    <a:pt x="0" y="1"/>
                  </a:moveTo>
                  <a:lnTo>
                    <a:pt x="0" y="5158"/>
                  </a:lnTo>
                  <a:lnTo>
                    <a:pt x="4336" y="5158"/>
                  </a:lnTo>
                  <a:lnTo>
                    <a:pt x="43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43"/>
            <p:cNvSpPr/>
            <p:nvPr/>
          </p:nvSpPr>
          <p:spPr>
            <a:xfrm>
              <a:off x="8082172" y="3542828"/>
              <a:ext cx="109028" cy="108995"/>
            </a:xfrm>
            <a:custGeom>
              <a:avLst/>
              <a:gdLst/>
              <a:ahLst/>
              <a:cxnLst/>
              <a:rect l="l" t="t" r="r" b="b"/>
              <a:pathLst>
                <a:path w="3249" h="3248" extrusionOk="0">
                  <a:moveTo>
                    <a:pt x="1625" y="1"/>
                  </a:moveTo>
                  <a:cubicBezTo>
                    <a:pt x="715" y="1"/>
                    <a:pt x="1" y="732"/>
                    <a:pt x="1" y="1624"/>
                  </a:cubicBezTo>
                  <a:cubicBezTo>
                    <a:pt x="1" y="2516"/>
                    <a:pt x="715" y="3248"/>
                    <a:pt x="1625" y="3248"/>
                  </a:cubicBezTo>
                  <a:cubicBezTo>
                    <a:pt x="2517" y="3248"/>
                    <a:pt x="3248" y="2516"/>
                    <a:pt x="3248" y="1624"/>
                  </a:cubicBezTo>
                  <a:cubicBezTo>
                    <a:pt x="3248" y="732"/>
                    <a:pt x="2517" y="1"/>
                    <a:pt x="16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43"/>
            <p:cNvSpPr/>
            <p:nvPr/>
          </p:nvSpPr>
          <p:spPr>
            <a:xfrm>
              <a:off x="7948680" y="3542828"/>
              <a:ext cx="108995" cy="108995"/>
            </a:xfrm>
            <a:custGeom>
              <a:avLst/>
              <a:gdLst/>
              <a:ahLst/>
              <a:cxnLst/>
              <a:rect l="l" t="t" r="r" b="b"/>
              <a:pathLst>
                <a:path w="3248" h="3248" extrusionOk="0">
                  <a:moveTo>
                    <a:pt x="1624" y="1"/>
                  </a:moveTo>
                  <a:cubicBezTo>
                    <a:pt x="732" y="1"/>
                    <a:pt x="0" y="732"/>
                    <a:pt x="0" y="1624"/>
                  </a:cubicBezTo>
                  <a:cubicBezTo>
                    <a:pt x="0" y="2516"/>
                    <a:pt x="732" y="3248"/>
                    <a:pt x="1624" y="3248"/>
                  </a:cubicBezTo>
                  <a:cubicBezTo>
                    <a:pt x="2516" y="3248"/>
                    <a:pt x="3247" y="2516"/>
                    <a:pt x="3247" y="1624"/>
                  </a:cubicBezTo>
                  <a:cubicBezTo>
                    <a:pt x="3247" y="1196"/>
                    <a:pt x="3069" y="786"/>
                    <a:pt x="2766" y="482"/>
                  </a:cubicBezTo>
                  <a:cubicBezTo>
                    <a:pt x="2462" y="179"/>
                    <a:pt x="2052" y="1"/>
                    <a:pt x="16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43"/>
            <p:cNvSpPr/>
            <p:nvPr/>
          </p:nvSpPr>
          <p:spPr>
            <a:xfrm>
              <a:off x="7968412" y="3460814"/>
              <a:ext cx="70706" cy="24564"/>
            </a:xfrm>
            <a:custGeom>
              <a:avLst/>
              <a:gdLst/>
              <a:ahLst/>
              <a:cxnLst/>
              <a:rect l="l" t="t" r="r" b="b"/>
              <a:pathLst>
                <a:path w="2107" h="732" extrusionOk="0">
                  <a:moveTo>
                    <a:pt x="1" y="0"/>
                  </a:moveTo>
                  <a:lnTo>
                    <a:pt x="1" y="732"/>
                  </a:lnTo>
                  <a:lnTo>
                    <a:pt x="2106" y="732"/>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43"/>
            <p:cNvSpPr/>
            <p:nvPr/>
          </p:nvSpPr>
          <p:spPr>
            <a:xfrm>
              <a:off x="7992372" y="3566184"/>
              <a:ext cx="41343" cy="41947"/>
            </a:xfrm>
            <a:custGeom>
              <a:avLst/>
              <a:gdLst/>
              <a:ahLst/>
              <a:cxnLst/>
              <a:rect l="l" t="t" r="r" b="b"/>
              <a:pathLst>
                <a:path w="1232" h="1250" extrusionOk="0">
                  <a:moveTo>
                    <a:pt x="1" y="1"/>
                  </a:moveTo>
                  <a:lnTo>
                    <a:pt x="1" y="1249"/>
                  </a:lnTo>
                  <a:lnTo>
                    <a:pt x="1232" y="1249"/>
                  </a:lnTo>
                  <a:lnTo>
                    <a:pt x="1232" y="625"/>
                  </a:lnTo>
                  <a:lnTo>
                    <a:pt x="643" y="625"/>
                  </a:lnTo>
                  <a:lnTo>
                    <a:pt x="6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3"/>
            <p:cNvSpPr/>
            <p:nvPr/>
          </p:nvSpPr>
          <p:spPr>
            <a:xfrm>
              <a:off x="8104353" y="3566184"/>
              <a:ext cx="41947" cy="41947"/>
            </a:xfrm>
            <a:custGeom>
              <a:avLst/>
              <a:gdLst/>
              <a:ahLst/>
              <a:cxnLst/>
              <a:rect l="l" t="t" r="r" b="b"/>
              <a:pathLst>
                <a:path w="1250" h="1250" extrusionOk="0">
                  <a:moveTo>
                    <a:pt x="642" y="1"/>
                  </a:moveTo>
                  <a:lnTo>
                    <a:pt x="642" y="625"/>
                  </a:lnTo>
                  <a:lnTo>
                    <a:pt x="0" y="625"/>
                  </a:lnTo>
                  <a:lnTo>
                    <a:pt x="0" y="1249"/>
                  </a:lnTo>
                  <a:lnTo>
                    <a:pt x="1249" y="1249"/>
                  </a:lnTo>
                  <a:lnTo>
                    <a:pt x="124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973980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77F8892-6AC3-110A-425F-56A00579012E}"/>
              </a:ext>
            </a:extLst>
          </p:cNvPr>
          <p:cNvSpPr>
            <a:spLocks noGrp="1"/>
          </p:cNvSpPr>
          <p:nvPr>
            <p:ph type="subTitle" idx="1"/>
          </p:nvPr>
        </p:nvSpPr>
        <p:spPr>
          <a:xfrm>
            <a:off x="638797" y="1152611"/>
            <a:ext cx="8228756" cy="2094000"/>
          </a:xfrm>
        </p:spPr>
        <p:txBody>
          <a:bodyPr/>
          <a:lstStyle/>
          <a:p>
            <a:pPr marL="139700" indent="0">
              <a:buNone/>
            </a:pPr>
            <a:r>
              <a:rPr lang="en-US" sz="2400" dirty="0"/>
              <a:t>Most of us have flat budgets or cuts coming.</a:t>
            </a:r>
          </a:p>
          <a:p>
            <a:endParaRPr lang="en-US" sz="1800" dirty="0"/>
          </a:p>
          <a:p>
            <a:endParaRPr lang="en-US" dirty="0"/>
          </a:p>
          <a:p>
            <a:endParaRPr lang="en-US" dirty="0"/>
          </a:p>
        </p:txBody>
      </p:sp>
      <p:sp>
        <p:nvSpPr>
          <p:cNvPr id="3" name="Title 2">
            <a:extLst>
              <a:ext uri="{FF2B5EF4-FFF2-40B4-BE49-F238E27FC236}">
                <a16:creationId xmlns:a16="http://schemas.microsoft.com/office/drawing/2014/main" id="{BB41A3C5-75DB-3FA9-0A36-40701D1AE369}"/>
              </a:ext>
            </a:extLst>
          </p:cNvPr>
          <p:cNvSpPr>
            <a:spLocks noGrp="1"/>
          </p:cNvSpPr>
          <p:nvPr>
            <p:ph type="title"/>
          </p:nvPr>
        </p:nvSpPr>
        <p:spPr/>
        <p:txBody>
          <a:bodyPr/>
          <a:lstStyle/>
          <a:p>
            <a:r>
              <a:rPr lang="en-US" dirty="0"/>
              <a:t>Why do we need a negotiation OER?</a:t>
            </a:r>
          </a:p>
        </p:txBody>
      </p:sp>
    </p:spTree>
    <p:extLst>
      <p:ext uri="{BB962C8B-B14F-4D97-AF65-F5344CB8AC3E}">
        <p14:creationId xmlns:p14="http://schemas.microsoft.com/office/powerpoint/2010/main" val="522728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77F8892-6AC3-110A-425F-56A00579012E}"/>
              </a:ext>
            </a:extLst>
          </p:cNvPr>
          <p:cNvSpPr>
            <a:spLocks noGrp="1"/>
          </p:cNvSpPr>
          <p:nvPr>
            <p:ph type="subTitle" idx="1"/>
          </p:nvPr>
        </p:nvSpPr>
        <p:spPr>
          <a:xfrm>
            <a:off x="638796" y="1141978"/>
            <a:ext cx="8505203" cy="2094000"/>
          </a:xfrm>
        </p:spPr>
        <p:txBody>
          <a:bodyPr/>
          <a:lstStyle/>
          <a:p>
            <a:r>
              <a:rPr lang="en-US" sz="2400" dirty="0"/>
              <a:t>Prior to the Covid-19 pandemic, the average annual periodical price increase ranged from 5-6%.  (Library Journal Periodical Price Survey)</a:t>
            </a:r>
          </a:p>
          <a:p>
            <a:endParaRPr lang="en-US" sz="2400" dirty="0"/>
          </a:p>
          <a:p>
            <a:r>
              <a:rPr lang="en-US" sz="2400" dirty="0"/>
              <a:t>In recent years the price slowed to 3-4%, but are expected to increase to 5-5.5%  in 2024, back to pre-pandemic rates. (Library Journal Periodical Price Survey 2023)</a:t>
            </a:r>
          </a:p>
          <a:p>
            <a:endParaRPr lang="en-US" sz="1800" dirty="0"/>
          </a:p>
          <a:p>
            <a:endParaRPr lang="en-US" dirty="0"/>
          </a:p>
          <a:p>
            <a:endParaRPr lang="en-US" dirty="0"/>
          </a:p>
        </p:txBody>
      </p:sp>
      <p:sp>
        <p:nvSpPr>
          <p:cNvPr id="3" name="Title 2">
            <a:extLst>
              <a:ext uri="{FF2B5EF4-FFF2-40B4-BE49-F238E27FC236}">
                <a16:creationId xmlns:a16="http://schemas.microsoft.com/office/drawing/2014/main" id="{BB41A3C5-75DB-3FA9-0A36-40701D1AE369}"/>
              </a:ext>
            </a:extLst>
          </p:cNvPr>
          <p:cNvSpPr>
            <a:spLocks noGrp="1"/>
          </p:cNvSpPr>
          <p:nvPr>
            <p:ph type="title"/>
          </p:nvPr>
        </p:nvSpPr>
        <p:spPr/>
        <p:txBody>
          <a:bodyPr/>
          <a:lstStyle/>
          <a:p>
            <a:r>
              <a:rPr lang="en-US" dirty="0"/>
              <a:t>Why do we need a negotiation OER?</a:t>
            </a:r>
          </a:p>
        </p:txBody>
      </p:sp>
    </p:spTree>
    <p:extLst>
      <p:ext uri="{BB962C8B-B14F-4D97-AF65-F5344CB8AC3E}">
        <p14:creationId xmlns:p14="http://schemas.microsoft.com/office/powerpoint/2010/main" val="3692039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77F8892-6AC3-110A-425F-56A00579012E}"/>
              </a:ext>
            </a:extLst>
          </p:cNvPr>
          <p:cNvSpPr>
            <a:spLocks noGrp="1"/>
          </p:cNvSpPr>
          <p:nvPr>
            <p:ph type="subTitle" idx="1"/>
          </p:nvPr>
        </p:nvSpPr>
        <p:spPr>
          <a:xfrm>
            <a:off x="638796" y="1141978"/>
            <a:ext cx="8505203" cy="2094000"/>
          </a:xfrm>
        </p:spPr>
        <p:txBody>
          <a:bodyPr/>
          <a:lstStyle/>
          <a:p>
            <a:r>
              <a:rPr lang="en-US" sz="2400" dirty="0"/>
              <a:t>Licensing is complex, dealing with issues such as:</a:t>
            </a:r>
          </a:p>
          <a:p>
            <a:pPr lvl="1" algn="l"/>
            <a:r>
              <a:rPr lang="en-US" sz="2400" dirty="0"/>
              <a:t>Accessibility</a:t>
            </a:r>
          </a:p>
          <a:p>
            <a:pPr lvl="1" algn="l"/>
            <a:r>
              <a:rPr lang="en-US" sz="2400" dirty="0"/>
              <a:t>Privacy and surveillance</a:t>
            </a:r>
          </a:p>
          <a:p>
            <a:pPr lvl="1" algn="l"/>
            <a:r>
              <a:rPr lang="en-US" sz="2400" dirty="0"/>
              <a:t>Artificial intelligence (AI)</a:t>
            </a:r>
          </a:p>
          <a:p>
            <a:endParaRPr lang="en-US" sz="1800" dirty="0"/>
          </a:p>
          <a:p>
            <a:endParaRPr lang="en-US" dirty="0"/>
          </a:p>
          <a:p>
            <a:endParaRPr lang="en-US" dirty="0"/>
          </a:p>
        </p:txBody>
      </p:sp>
      <p:sp>
        <p:nvSpPr>
          <p:cNvPr id="3" name="Title 2">
            <a:extLst>
              <a:ext uri="{FF2B5EF4-FFF2-40B4-BE49-F238E27FC236}">
                <a16:creationId xmlns:a16="http://schemas.microsoft.com/office/drawing/2014/main" id="{BB41A3C5-75DB-3FA9-0A36-40701D1AE369}"/>
              </a:ext>
            </a:extLst>
          </p:cNvPr>
          <p:cNvSpPr>
            <a:spLocks noGrp="1"/>
          </p:cNvSpPr>
          <p:nvPr>
            <p:ph type="title"/>
          </p:nvPr>
        </p:nvSpPr>
        <p:spPr/>
        <p:txBody>
          <a:bodyPr/>
          <a:lstStyle/>
          <a:p>
            <a:r>
              <a:rPr lang="en-US" dirty="0"/>
              <a:t>Why do we need a negotiation OER?</a:t>
            </a:r>
          </a:p>
        </p:txBody>
      </p:sp>
    </p:spTree>
    <p:extLst>
      <p:ext uri="{BB962C8B-B14F-4D97-AF65-F5344CB8AC3E}">
        <p14:creationId xmlns:p14="http://schemas.microsoft.com/office/powerpoint/2010/main" val="3295178352"/>
      </p:ext>
    </p:extLst>
  </p:cSld>
  <p:clrMapOvr>
    <a:masterClrMapping/>
  </p:clrMapOvr>
</p:sld>
</file>

<file path=ppt/theme/theme1.xml><?xml version="1.0" encoding="utf-8"?>
<a:theme xmlns:a="http://schemas.openxmlformats.org/drawingml/2006/main" name="Chess Workshop by Slidesgo">
  <a:themeElements>
    <a:clrScheme name="Simple Light">
      <a:dk1>
        <a:srgbClr val="191919"/>
      </a:dk1>
      <a:lt1>
        <a:srgbClr val="F3F3F3"/>
      </a:lt1>
      <a:dk2>
        <a:srgbClr val="CCCCCC"/>
      </a:dk2>
      <a:lt2>
        <a:srgbClr val="B7B7B7"/>
      </a:lt2>
      <a:accent1>
        <a:srgbClr val="999999"/>
      </a:accent1>
      <a:accent2>
        <a:srgbClr val="666666"/>
      </a:accent2>
      <a:accent3>
        <a:srgbClr val="434343"/>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2456</Words>
  <Application>Microsoft Office PowerPoint</Application>
  <PresentationFormat>On-screen Show (16:9)</PresentationFormat>
  <Paragraphs>174</Paragraphs>
  <Slides>28</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Oswald</vt:lpstr>
      <vt:lpstr>PT Sans</vt:lpstr>
      <vt:lpstr>Vollkorn</vt:lpstr>
      <vt:lpstr>Open Sans</vt:lpstr>
      <vt:lpstr>Arial</vt:lpstr>
      <vt:lpstr>Bebas Neue</vt:lpstr>
      <vt:lpstr>Chess Workshop by Slidesgo</vt:lpstr>
      <vt:lpstr>—David Oliver,  How to Negotiate Effectively</vt:lpstr>
      <vt:lpstr>Project Team</vt:lpstr>
      <vt:lpstr>the ONEAL project</vt:lpstr>
      <vt:lpstr>Project Timeline</vt:lpstr>
      <vt:lpstr>Agenda</vt:lpstr>
      <vt:lpstr>Issues</vt:lpstr>
      <vt:lpstr>Why do we need a negotiation OER?</vt:lpstr>
      <vt:lpstr>Why do we need a negotiation OER?</vt:lpstr>
      <vt:lpstr>Why do we need a negotiation OER?</vt:lpstr>
      <vt:lpstr>Negotiation skill development should be a strategic priority</vt:lpstr>
      <vt:lpstr>Key Insights from Interviews</vt:lpstr>
      <vt:lpstr>Negotiation Challenges</vt:lpstr>
      <vt:lpstr>Personal Challenges</vt:lpstr>
      <vt:lpstr>Desired Training &amp; Support</vt:lpstr>
      <vt:lpstr>Problems with Existing Training</vt:lpstr>
      <vt:lpstr>Access</vt:lpstr>
      <vt:lpstr>Curriculum Content</vt:lpstr>
      <vt:lpstr>Foundations Launch</vt:lpstr>
      <vt:lpstr>Designed to Support Individual &amp; Group Learning</vt:lpstr>
      <vt:lpstr>MLS/MLIS Instructors</vt:lpstr>
      <vt:lpstr>Lessons Useful for All Library Workers</vt:lpstr>
      <vt:lpstr>https://sparcopen.org/our-work/negotiation-resources/oneal/ </vt:lpstr>
      <vt:lpstr>Community</vt:lpstr>
      <vt:lpstr>93 attendees</vt:lpstr>
      <vt:lpstr>ONEAL Discord</vt:lpstr>
      <vt:lpstr>Get involved https://oneal-project.org/contact/</vt:lpstr>
      <vt:lpstr>To build the Australia module:</vt:lpstr>
      <vt:lpstr>THANKS!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CHESS WORKSHOP</dc:title>
  <dc:creator>Scarlet Galvan</dc:creator>
  <cp:lastModifiedBy>Macy, Katharine</cp:lastModifiedBy>
  <cp:revision>8</cp:revision>
  <dcterms:modified xsi:type="dcterms:W3CDTF">2025-01-07T15:55:17Z</dcterms:modified>
</cp:coreProperties>
</file>