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6"/>
  </p:notesMasterIdLst>
  <p:handoutMasterIdLst>
    <p:handoutMasterId r:id="rId7"/>
  </p:handoutMasterIdLst>
  <p:sldIdLst>
    <p:sldId id="257" r:id="rId5"/>
  </p:sldIdLst>
  <p:sldSz cx="29260800" cy="36576000"/>
  <p:notesSz cx="7004050" cy="9290050"/>
  <p:defaultTextStyle>
    <a:defPPr>
      <a:defRPr lang="en-US"/>
    </a:defPPr>
    <a:lvl1pPr algn="l" defTabSz="3970338" rtl="0" fontAlgn="base">
      <a:spcBef>
        <a:spcPct val="0"/>
      </a:spcBef>
      <a:spcAft>
        <a:spcPct val="0"/>
      </a:spcAft>
      <a:defRPr sz="7800" kern="1200">
        <a:solidFill>
          <a:schemeClr val="tx1"/>
        </a:solidFill>
        <a:latin typeface="Arial" charset="0"/>
        <a:ea typeface="ＭＳ Ｐゴシック" pitchFamily="34" charset="-128"/>
        <a:cs typeface="Arial" charset="0"/>
      </a:defRPr>
    </a:lvl1pPr>
    <a:lvl2pPr marL="1984375" indent="-1527175" algn="l" defTabSz="3970338" rtl="0" fontAlgn="base">
      <a:spcBef>
        <a:spcPct val="0"/>
      </a:spcBef>
      <a:spcAft>
        <a:spcPct val="0"/>
      </a:spcAft>
      <a:defRPr sz="7800" kern="1200">
        <a:solidFill>
          <a:schemeClr val="tx1"/>
        </a:solidFill>
        <a:latin typeface="Arial" charset="0"/>
        <a:ea typeface="ＭＳ Ｐゴシック" pitchFamily="34" charset="-128"/>
        <a:cs typeface="Arial" charset="0"/>
      </a:defRPr>
    </a:lvl2pPr>
    <a:lvl3pPr marL="3970338" indent="-3055938" algn="l" defTabSz="3970338" rtl="0" fontAlgn="base">
      <a:spcBef>
        <a:spcPct val="0"/>
      </a:spcBef>
      <a:spcAft>
        <a:spcPct val="0"/>
      </a:spcAft>
      <a:defRPr sz="7800" kern="1200">
        <a:solidFill>
          <a:schemeClr val="tx1"/>
        </a:solidFill>
        <a:latin typeface="Arial" charset="0"/>
        <a:ea typeface="ＭＳ Ｐゴシック" pitchFamily="34" charset="-128"/>
        <a:cs typeface="Arial" charset="0"/>
      </a:defRPr>
    </a:lvl3pPr>
    <a:lvl4pPr marL="5956300" indent="-4584700" algn="l" defTabSz="3970338" rtl="0" fontAlgn="base">
      <a:spcBef>
        <a:spcPct val="0"/>
      </a:spcBef>
      <a:spcAft>
        <a:spcPct val="0"/>
      </a:spcAft>
      <a:defRPr sz="7800" kern="1200">
        <a:solidFill>
          <a:schemeClr val="tx1"/>
        </a:solidFill>
        <a:latin typeface="Arial" charset="0"/>
        <a:ea typeface="ＭＳ Ｐゴシック" pitchFamily="34" charset="-128"/>
        <a:cs typeface="Arial" charset="0"/>
      </a:defRPr>
    </a:lvl4pPr>
    <a:lvl5pPr marL="7940675" indent="-6111875" algn="l" defTabSz="3970338" rtl="0" fontAlgn="base">
      <a:spcBef>
        <a:spcPct val="0"/>
      </a:spcBef>
      <a:spcAft>
        <a:spcPct val="0"/>
      </a:spcAft>
      <a:defRPr sz="7800" kern="1200">
        <a:solidFill>
          <a:schemeClr val="tx1"/>
        </a:solidFill>
        <a:latin typeface="Arial" charset="0"/>
        <a:ea typeface="ＭＳ Ｐゴシック" pitchFamily="34" charset="-128"/>
        <a:cs typeface="Arial" charset="0"/>
      </a:defRPr>
    </a:lvl5pPr>
    <a:lvl6pPr marL="2286000" algn="l" defTabSz="914400" rtl="0" eaLnBrk="1" latinLnBrk="0" hangingPunct="1">
      <a:defRPr sz="7800" kern="1200">
        <a:solidFill>
          <a:schemeClr val="tx1"/>
        </a:solidFill>
        <a:latin typeface="Arial" charset="0"/>
        <a:ea typeface="ＭＳ Ｐゴシック" pitchFamily="34" charset="-128"/>
        <a:cs typeface="Arial" charset="0"/>
      </a:defRPr>
    </a:lvl6pPr>
    <a:lvl7pPr marL="2743200" algn="l" defTabSz="914400" rtl="0" eaLnBrk="1" latinLnBrk="0" hangingPunct="1">
      <a:defRPr sz="7800" kern="1200">
        <a:solidFill>
          <a:schemeClr val="tx1"/>
        </a:solidFill>
        <a:latin typeface="Arial" charset="0"/>
        <a:ea typeface="ＭＳ Ｐゴシック" pitchFamily="34" charset="-128"/>
        <a:cs typeface="Arial" charset="0"/>
      </a:defRPr>
    </a:lvl7pPr>
    <a:lvl8pPr marL="3200400" algn="l" defTabSz="914400" rtl="0" eaLnBrk="1" latinLnBrk="0" hangingPunct="1">
      <a:defRPr sz="7800" kern="1200">
        <a:solidFill>
          <a:schemeClr val="tx1"/>
        </a:solidFill>
        <a:latin typeface="Arial" charset="0"/>
        <a:ea typeface="ＭＳ Ｐゴシック" pitchFamily="34" charset="-128"/>
        <a:cs typeface="Arial" charset="0"/>
      </a:defRPr>
    </a:lvl8pPr>
    <a:lvl9pPr marL="3657600" algn="l" defTabSz="914400" rtl="0" eaLnBrk="1" latinLnBrk="0" hangingPunct="1">
      <a:defRPr sz="7800" kern="1200">
        <a:solidFill>
          <a:schemeClr val="tx1"/>
        </a:solidFill>
        <a:latin typeface="Arial" charset="0"/>
        <a:ea typeface="ＭＳ Ｐゴシック" pitchFamily="34" charset="-128"/>
        <a:cs typeface="Arial" charset="0"/>
      </a:defRPr>
    </a:lvl9pPr>
  </p:defaultTextStyle>
  <p:extLst>
    <p:ext uri="{EFAFB233-063F-42B5-8137-9DF3F51BA10A}">
      <p15:sldGuideLst xmlns:p15="http://schemas.microsoft.com/office/powerpoint/2012/main">
        <p15:guide id="1" orient="horz" pos="11520">
          <p15:clr>
            <a:srgbClr val="A4A3A4"/>
          </p15:clr>
        </p15:guide>
        <p15:guide id="2" pos="921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00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7D3A298-2C63-0BCC-BB3C-95C9290FB4F8}" v="301" dt="2021-04-08T14:59:05.659"/>
    <p1510:client id="{54897FE5-DC3E-D472-8705-3830B6EADE73}" v="13" dt="2021-03-30T19:12:53.586"/>
    <p1510:client id="{9E39BE9F-70F1-0000-A056-514F4CED3CC0}" v="1" dt="2021-04-14T18:27:13.905"/>
    <p1510:client id="{EB41F38D-D303-39D1-5D5C-29C2574EB29A}" v="290" dt="2021-03-30T19:31:05.25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guide orient="horz" pos="11520"/>
        <p:guide pos="9216"/>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13" Type="http://schemas.microsoft.com/office/2015/10/relationships/revisionInfo" Target="revisionInfo.xml"/><Relationship Id="rId3" Type="http://schemas.openxmlformats.org/officeDocument/2006/relationships/customXml" Target="../customXml/item3.xml"/><Relationship Id="rId7" Type="http://schemas.openxmlformats.org/officeDocument/2006/relationships/handoutMaster" Target="handoutMasters/handoutMaster1.xml"/><Relationship Id="rId12" Type="http://schemas.microsoft.com/office/2016/11/relationships/changesInfo" Target="changesInfos/changesInfo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Wolfe, Devin T" userId="S::devwolfe@iu.edu::bbf3c43c-6f95-4904-9b9c-183ad6023aba" providerId="AD" clId="Web-{54897FE5-DC3E-D472-8705-3830B6EADE73}"/>
    <pc:docChg chg="modSld">
      <pc:chgData name="Wolfe, Devin T" userId="S::devwolfe@iu.edu::bbf3c43c-6f95-4904-9b9c-183ad6023aba" providerId="AD" clId="Web-{54897FE5-DC3E-D472-8705-3830B6EADE73}" dt="2021-03-30T19:12:43.523" v="15" actId="20577"/>
      <pc:docMkLst>
        <pc:docMk/>
      </pc:docMkLst>
      <pc:sldChg chg="modSp">
        <pc:chgData name="Wolfe, Devin T" userId="S::devwolfe@iu.edu::bbf3c43c-6f95-4904-9b9c-183ad6023aba" providerId="AD" clId="Web-{54897FE5-DC3E-D472-8705-3830B6EADE73}" dt="2021-03-30T19:12:43.523" v="15" actId="20577"/>
        <pc:sldMkLst>
          <pc:docMk/>
          <pc:sldMk cId="0" sldId="257"/>
        </pc:sldMkLst>
        <pc:spChg chg="mod">
          <ac:chgData name="Wolfe, Devin T" userId="S::devwolfe@iu.edu::bbf3c43c-6f95-4904-9b9c-183ad6023aba" providerId="AD" clId="Web-{54897FE5-DC3E-D472-8705-3830B6EADE73}" dt="2021-03-30T19:12:43.523" v="15" actId="20577"/>
          <ac:spMkLst>
            <pc:docMk/>
            <pc:sldMk cId="0" sldId="257"/>
            <ac:spMk id="14361" creationId="{00000000-0000-0000-0000-000000000000}"/>
          </ac:spMkLst>
        </pc:spChg>
      </pc:sldChg>
    </pc:docChg>
  </pc:docChgLst>
  <pc:docChgLst>
    <pc:chgData name="Wolfe, Devin T" userId="S::devwolfe@iu.edu::bbf3c43c-6f95-4904-9b9c-183ad6023aba" providerId="AD" clId="Web-{37D3A298-2C63-0BCC-BB3C-95C9290FB4F8}"/>
    <pc:docChg chg="modSld">
      <pc:chgData name="Wolfe, Devin T" userId="S::devwolfe@iu.edu::bbf3c43c-6f95-4904-9b9c-183ad6023aba" providerId="AD" clId="Web-{37D3A298-2C63-0BCC-BB3C-95C9290FB4F8}" dt="2021-04-08T14:59:04.784" v="153" actId="20577"/>
      <pc:docMkLst>
        <pc:docMk/>
      </pc:docMkLst>
      <pc:sldChg chg="modSp">
        <pc:chgData name="Wolfe, Devin T" userId="S::devwolfe@iu.edu::bbf3c43c-6f95-4904-9b9c-183ad6023aba" providerId="AD" clId="Web-{37D3A298-2C63-0BCC-BB3C-95C9290FB4F8}" dt="2021-04-08T14:59:04.784" v="153" actId="20577"/>
        <pc:sldMkLst>
          <pc:docMk/>
          <pc:sldMk cId="0" sldId="257"/>
        </pc:sldMkLst>
        <pc:spChg chg="mod">
          <ac:chgData name="Wolfe, Devin T" userId="S::devwolfe@iu.edu::bbf3c43c-6f95-4904-9b9c-183ad6023aba" providerId="AD" clId="Web-{37D3A298-2C63-0BCC-BB3C-95C9290FB4F8}" dt="2021-04-08T14:58:23.721" v="135" actId="20577"/>
          <ac:spMkLst>
            <pc:docMk/>
            <pc:sldMk cId="0" sldId="257"/>
            <ac:spMk id="24" creationId="{00000000-0000-0000-0000-000000000000}"/>
          </ac:spMkLst>
        </pc:spChg>
        <pc:spChg chg="mod">
          <ac:chgData name="Wolfe, Devin T" userId="S::devwolfe@iu.edu::bbf3c43c-6f95-4904-9b9c-183ad6023aba" providerId="AD" clId="Web-{37D3A298-2C63-0BCC-BB3C-95C9290FB4F8}" dt="2021-04-08T14:59:04.784" v="153" actId="20577"/>
          <ac:spMkLst>
            <pc:docMk/>
            <pc:sldMk cId="0" sldId="257"/>
            <ac:spMk id="34" creationId="{00000000-0000-0000-0000-000000000000}"/>
          </ac:spMkLst>
        </pc:spChg>
        <pc:spChg chg="mod">
          <ac:chgData name="Wolfe, Devin T" userId="S::devwolfe@iu.edu::bbf3c43c-6f95-4904-9b9c-183ad6023aba" providerId="AD" clId="Web-{37D3A298-2C63-0BCC-BB3C-95C9290FB4F8}" dt="2021-04-08T14:40:35.335" v="28" actId="20577"/>
          <ac:spMkLst>
            <pc:docMk/>
            <pc:sldMk cId="0" sldId="257"/>
            <ac:spMk id="37" creationId="{00000000-0000-0000-0000-000000000000}"/>
          </ac:spMkLst>
        </pc:spChg>
        <pc:spChg chg="mod">
          <ac:chgData name="Wolfe, Devin T" userId="S::devwolfe@iu.edu::bbf3c43c-6f95-4904-9b9c-183ad6023aba" providerId="AD" clId="Web-{37D3A298-2C63-0BCC-BB3C-95C9290FB4F8}" dt="2021-04-08T14:32:28.711" v="17" actId="20577"/>
          <ac:spMkLst>
            <pc:docMk/>
            <pc:sldMk cId="0" sldId="257"/>
            <ac:spMk id="14341" creationId="{00000000-0000-0000-0000-000000000000}"/>
          </ac:spMkLst>
        </pc:spChg>
        <pc:spChg chg="mod">
          <ac:chgData name="Wolfe, Devin T" userId="S::devwolfe@iu.edu::bbf3c43c-6f95-4904-9b9c-183ad6023aba" providerId="AD" clId="Web-{37D3A298-2C63-0BCC-BB3C-95C9290FB4F8}" dt="2021-04-08T14:55:52.566" v="104" actId="20577"/>
          <ac:spMkLst>
            <pc:docMk/>
            <pc:sldMk cId="0" sldId="257"/>
            <ac:spMk id="14361" creationId="{00000000-0000-0000-0000-000000000000}"/>
          </ac:spMkLst>
        </pc:spChg>
        <pc:picChg chg="mod">
          <ac:chgData name="Wolfe, Devin T" userId="S::devwolfe@iu.edu::bbf3c43c-6f95-4904-9b9c-183ad6023aba" providerId="AD" clId="Web-{37D3A298-2C63-0BCC-BB3C-95C9290FB4F8}" dt="2021-04-08T14:55:55.378" v="105" actId="1076"/>
          <ac:picMkLst>
            <pc:docMk/>
            <pc:sldMk cId="0" sldId="257"/>
            <ac:picMk id="36" creationId="{00000000-0000-0000-0000-000000000000}"/>
          </ac:picMkLst>
        </pc:picChg>
      </pc:sldChg>
    </pc:docChg>
  </pc:docChgLst>
  <pc:docChgLst>
    <pc:chgData name="Garcia, Silvia C." userId="187ef53f-93df-4bcb-97b4-7f81494f893e" providerId="ADAL" clId="{6EB71658-22CF-42EC-949C-4CE7EFF232A9}"/>
    <pc:docChg chg="modSld">
      <pc:chgData name="Garcia, Silvia C." userId="187ef53f-93df-4bcb-97b4-7f81494f893e" providerId="ADAL" clId="{6EB71658-22CF-42EC-949C-4CE7EFF232A9}" dt="2021-03-15T23:36:20.848" v="352" actId="6549"/>
      <pc:docMkLst>
        <pc:docMk/>
      </pc:docMkLst>
      <pc:sldChg chg="modSp">
        <pc:chgData name="Garcia, Silvia C." userId="187ef53f-93df-4bcb-97b4-7f81494f893e" providerId="ADAL" clId="{6EB71658-22CF-42EC-949C-4CE7EFF232A9}" dt="2021-03-15T23:36:20.848" v="352" actId="6549"/>
        <pc:sldMkLst>
          <pc:docMk/>
          <pc:sldMk cId="0" sldId="257"/>
        </pc:sldMkLst>
        <pc:spChg chg="mod">
          <ac:chgData name="Garcia, Silvia C." userId="187ef53f-93df-4bcb-97b4-7f81494f893e" providerId="ADAL" clId="{6EB71658-22CF-42EC-949C-4CE7EFF232A9}" dt="2021-03-15T23:36:20.848" v="352" actId="6549"/>
          <ac:spMkLst>
            <pc:docMk/>
            <pc:sldMk cId="0" sldId="257"/>
            <ac:spMk id="24" creationId="{00000000-0000-0000-0000-000000000000}"/>
          </ac:spMkLst>
        </pc:spChg>
        <pc:spChg chg="mod">
          <ac:chgData name="Garcia, Silvia C." userId="187ef53f-93df-4bcb-97b4-7f81494f893e" providerId="ADAL" clId="{6EB71658-22CF-42EC-949C-4CE7EFF232A9}" dt="2021-03-15T23:32:13.221" v="225" actId="113"/>
          <ac:spMkLst>
            <pc:docMk/>
            <pc:sldMk cId="0" sldId="257"/>
            <ac:spMk id="14341" creationId="{00000000-0000-0000-0000-000000000000}"/>
          </ac:spMkLst>
        </pc:spChg>
        <pc:spChg chg="mod">
          <ac:chgData name="Garcia, Silvia C." userId="187ef53f-93df-4bcb-97b4-7f81494f893e" providerId="ADAL" clId="{6EB71658-22CF-42EC-949C-4CE7EFF232A9}" dt="2021-03-15T23:33:34.565" v="305" actId="20577"/>
          <ac:spMkLst>
            <pc:docMk/>
            <pc:sldMk cId="0" sldId="257"/>
            <ac:spMk id="14361" creationId="{00000000-0000-0000-0000-000000000000}"/>
          </ac:spMkLst>
        </pc:spChg>
      </pc:sldChg>
    </pc:docChg>
  </pc:docChgLst>
  <pc:docChgLst>
    <pc:chgData name="Wolfe, Devin T" userId="S::devwolfe@iu.edu::bbf3c43c-6f95-4904-9b9c-183ad6023aba" providerId="AD" clId="Web-{9E39BE9F-70F1-0000-A056-514F4CED3CC0}"/>
    <pc:docChg chg="modSld">
      <pc:chgData name="Wolfe, Devin T" userId="S::devwolfe@iu.edu::bbf3c43c-6f95-4904-9b9c-183ad6023aba" providerId="AD" clId="Web-{9E39BE9F-70F1-0000-A056-514F4CED3CC0}" dt="2021-04-14T18:27:13.905" v="0" actId="1076"/>
      <pc:docMkLst>
        <pc:docMk/>
      </pc:docMkLst>
      <pc:sldChg chg="modSp">
        <pc:chgData name="Wolfe, Devin T" userId="S::devwolfe@iu.edu::bbf3c43c-6f95-4904-9b9c-183ad6023aba" providerId="AD" clId="Web-{9E39BE9F-70F1-0000-A056-514F4CED3CC0}" dt="2021-04-14T18:27:13.905" v="0" actId="1076"/>
        <pc:sldMkLst>
          <pc:docMk/>
          <pc:sldMk cId="0" sldId="257"/>
        </pc:sldMkLst>
        <pc:spChg chg="mod">
          <ac:chgData name="Wolfe, Devin T" userId="S::devwolfe@iu.edu::bbf3c43c-6f95-4904-9b9c-183ad6023aba" providerId="AD" clId="Web-{9E39BE9F-70F1-0000-A056-514F4CED3CC0}" dt="2021-04-14T18:27:13.905" v="0" actId="1076"/>
          <ac:spMkLst>
            <pc:docMk/>
            <pc:sldMk cId="0" sldId="257"/>
            <ac:spMk id="14351" creationId="{00000000-0000-0000-0000-000000000000}"/>
          </ac:spMkLst>
        </pc:spChg>
      </pc:sldChg>
    </pc:docChg>
  </pc:docChgLst>
  <pc:docChgLst>
    <pc:chgData name="Wolfe, Devin T" userId="S::devwolfe@iu.edu::bbf3c43c-6f95-4904-9b9c-183ad6023aba" providerId="AD" clId="Web-{EB41F38D-D303-39D1-5D5C-29C2574EB29A}"/>
    <pc:docChg chg="modSld">
      <pc:chgData name="Wolfe, Devin T" userId="S::devwolfe@iu.edu::bbf3c43c-6f95-4904-9b9c-183ad6023aba" providerId="AD" clId="Web-{EB41F38D-D303-39D1-5D5C-29C2574EB29A}" dt="2021-03-30T19:31:02.862" v="142" actId="1076"/>
      <pc:docMkLst>
        <pc:docMk/>
      </pc:docMkLst>
      <pc:sldChg chg="modSp">
        <pc:chgData name="Wolfe, Devin T" userId="S::devwolfe@iu.edu::bbf3c43c-6f95-4904-9b9c-183ad6023aba" providerId="AD" clId="Web-{EB41F38D-D303-39D1-5D5C-29C2574EB29A}" dt="2021-03-30T19:31:02.862" v="142" actId="1076"/>
        <pc:sldMkLst>
          <pc:docMk/>
          <pc:sldMk cId="0" sldId="257"/>
        </pc:sldMkLst>
        <pc:spChg chg="mod">
          <ac:chgData name="Wolfe, Devin T" userId="S::devwolfe@iu.edu::bbf3c43c-6f95-4904-9b9c-183ad6023aba" providerId="AD" clId="Web-{EB41F38D-D303-39D1-5D5C-29C2574EB29A}" dt="2021-03-30T19:31:02.862" v="142" actId="1076"/>
          <ac:spMkLst>
            <pc:docMk/>
            <pc:sldMk cId="0" sldId="257"/>
            <ac:spMk id="14351"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5300" cy="465138"/>
          </a:xfrm>
          <a:prstGeom prst="rect">
            <a:avLst/>
          </a:prstGeom>
        </p:spPr>
        <p:txBody>
          <a:bodyPr vert="horz" lIns="93104" tIns="46552" rIns="93104" bIns="46552" rtlCol="0"/>
          <a:lstStyle>
            <a:lvl1pPr algn="l">
              <a:defRPr sz="1200">
                <a:ea typeface="ＭＳ Ｐゴシック" pitchFamily="-109" charset="-128"/>
                <a:cs typeface="+mn-cs"/>
              </a:defRPr>
            </a:lvl1pPr>
          </a:lstStyle>
          <a:p>
            <a:pPr>
              <a:defRPr/>
            </a:pPr>
            <a:endParaRPr lang="en-US"/>
          </a:p>
        </p:txBody>
      </p:sp>
      <p:sp>
        <p:nvSpPr>
          <p:cNvPr id="3" name="Date Placeholder 2"/>
          <p:cNvSpPr>
            <a:spLocks noGrp="1"/>
          </p:cNvSpPr>
          <p:nvPr>
            <p:ph type="dt" sz="quarter" idx="1"/>
          </p:nvPr>
        </p:nvSpPr>
        <p:spPr>
          <a:xfrm>
            <a:off x="3967163" y="0"/>
            <a:ext cx="3035300" cy="465138"/>
          </a:xfrm>
          <a:prstGeom prst="rect">
            <a:avLst/>
          </a:prstGeom>
        </p:spPr>
        <p:txBody>
          <a:bodyPr vert="horz" lIns="93104" tIns="46552" rIns="93104" bIns="46552" rtlCol="0"/>
          <a:lstStyle>
            <a:lvl1pPr algn="r">
              <a:defRPr sz="1200">
                <a:ea typeface="ＭＳ Ｐゴシック" pitchFamily="-109" charset="-128"/>
                <a:cs typeface="+mn-cs"/>
              </a:defRPr>
            </a:lvl1pPr>
          </a:lstStyle>
          <a:p>
            <a:pPr>
              <a:defRPr/>
            </a:pPr>
            <a:fld id="{D074B4A7-6B5E-444C-92A2-02F231202E0F}" type="datetimeFigureOut">
              <a:rPr lang="en-US"/>
              <a:pPr>
                <a:defRPr/>
              </a:pPr>
              <a:t>4/14/2021</a:t>
            </a:fld>
            <a:endParaRPr lang="en-US"/>
          </a:p>
        </p:txBody>
      </p:sp>
      <p:sp>
        <p:nvSpPr>
          <p:cNvPr id="4" name="Footer Placeholder 3"/>
          <p:cNvSpPr>
            <a:spLocks noGrp="1"/>
          </p:cNvSpPr>
          <p:nvPr>
            <p:ph type="ftr" sz="quarter" idx="2"/>
          </p:nvPr>
        </p:nvSpPr>
        <p:spPr>
          <a:xfrm>
            <a:off x="0" y="8823325"/>
            <a:ext cx="3035300" cy="465138"/>
          </a:xfrm>
          <a:prstGeom prst="rect">
            <a:avLst/>
          </a:prstGeom>
        </p:spPr>
        <p:txBody>
          <a:bodyPr vert="horz" lIns="93104" tIns="46552" rIns="93104" bIns="46552" rtlCol="0" anchor="b"/>
          <a:lstStyle>
            <a:lvl1pPr algn="l">
              <a:defRPr sz="1200">
                <a:ea typeface="ＭＳ Ｐゴシック" pitchFamily="-109" charset="-128"/>
                <a:cs typeface="+mn-cs"/>
              </a:defRPr>
            </a:lvl1pPr>
          </a:lstStyle>
          <a:p>
            <a:pPr>
              <a:defRPr/>
            </a:pPr>
            <a:endParaRPr lang="en-US"/>
          </a:p>
        </p:txBody>
      </p:sp>
      <p:sp>
        <p:nvSpPr>
          <p:cNvPr id="5" name="Slide Number Placeholder 4"/>
          <p:cNvSpPr>
            <a:spLocks noGrp="1"/>
          </p:cNvSpPr>
          <p:nvPr>
            <p:ph type="sldNum" sz="quarter" idx="3"/>
          </p:nvPr>
        </p:nvSpPr>
        <p:spPr>
          <a:xfrm>
            <a:off x="3967163" y="8823325"/>
            <a:ext cx="3035300" cy="465138"/>
          </a:xfrm>
          <a:prstGeom prst="rect">
            <a:avLst/>
          </a:prstGeom>
        </p:spPr>
        <p:txBody>
          <a:bodyPr vert="horz" lIns="93104" tIns="46552" rIns="93104" bIns="46552" rtlCol="0" anchor="b"/>
          <a:lstStyle>
            <a:lvl1pPr algn="r">
              <a:defRPr sz="1200">
                <a:ea typeface="ＭＳ Ｐゴシック" pitchFamily="-109" charset="-128"/>
                <a:cs typeface="+mn-cs"/>
              </a:defRPr>
            </a:lvl1pPr>
          </a:lstStyle>
          <a:p>
            <a:pPr>
              <a:defRPr/>
            </a:pPr>
            <a:fld id="{46A0D713-6651-4DDC-A116-7DC9D8E418B0}" type="slidenum">
              <a:rPr lang="en-US"/>
              <a:pPr>
                <a:defRPr/>
              </a:pPr>
              <a:t>‹#›</a:t>
            </a:fld>
            <a:endParaRPr lang="en-US"/>
          </a:p>
        </p:txBody>
      </p:sp>
    </p:spTree>
    <p:extLst>
      <p:ext uri="{BB962C8B-B14F-4D97-AF65-F5344CB8AC3E}">
        <p14:creationId xmlns:p14="http://schemas.microsoft.com/office/powerpoint/2010/main" val="4175138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5300"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67163" y="0"/>
            <a:ext cx="3035300" cy="465138"/>
          </a:xfrm>
          <a:prstGeom prst="rect">
            <a:avLst/>
          </a:prstGeom>
        </p:spPr>
        <p:txBody>
          <a:bodyPr vert="horz" lIns="91440" tIns="45720" rIns="91440" bIns="45720" rtlCol="0"/>
          <a:lstStyle>
            <a:lvl1pPr algn="r">
              <a:defRPr sz="1200"/>
            </a:lvl1pPr>
          </a:lstStyle>
          <a:p>
            <a:fld id="{97998393-53B4-4640-B081-7435CE43B62A}" type="datetimeFigureOut">
              <a:rPr lang="en-US" smtClean="0"/>
              <a:t>4/14/2021</a:t>
            </a:fld>
            <a:endParaRPr lang="en-US"/>
          </a:p>
        </p:txBody>
      </p:sp>
      <p:sp>
        <p:nvSpPr>
          <p:cNvPr id="4" name="Slide Image Placeholder 3"/>
          <p:cNvSpPr>
            <a:spLocks noGrp="1" noRot="1" noChangeAspect="1"/>
          </p:cNvSpPr>
          <p:nvPr>
            <p:ph type="sldImg" idx="2"/>
          </p:nvPr>
        </p:nvSpPr>
        <p:spPr>
          <a:xfrm>
            <a:off x="2247900" y="1162050"/>
            <a:ext cx="2508250" cy="3135313"/>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0088" y="4470400"/>
            <a:ext cx="5603875" cy="3659188"/>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4913"/>
            <a:ext cx="3035300" cy="46513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67163" y="8824913"/>
            <a:ext cx="3035300" cy="465137"/>
          </a:xfrm>
          <a:prstGeom prst="rect">
            <a:avLst/>
          </a:prstGeom>
        </p:spPr>
        <p:txBody>
          <a:bodyPr vert="horz" lIns="91440" tIns="45720" rIns="91440" bIns="45720" rtlCol="0" anchor="b"/>
          <a:lstStyle>
            <a:lvl1pPr algn="r">
              <a:defRPr sz="1200"/>
            </a:lvl1pPr>
          </a:lstStyle>
          <a:p>
            <a:fld id="{CC824E65-3EED-48DA-8C9E-E198772F5C2D}" type="slidenum">
              <a:rPr lang="en-US" smtClean="0"/>
              <a:t>‹#›</a:t>
            </a:fld>
            <a:endParaRPr lang="en-US"/>
          </a:p>
        </p:txBody>
      </p:sp>
    </p:spTree>
    <p:extLst>
      <p:ext uri="{BB962C8B-B14F-4D97-AF65-F5344CB8AC3E}">
        <p14:creationId xmlns:p14="http://schemas.microsoft.com/office/powerpoint/2010/main" val="32232038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C824E65-3EED-48DA-8C9E-E198772F5C2D}" type="slidenum">
              <a:rPr lang="en-US" smtClean="0"/>
              <a:t>1</a:t>
            </a:fld>
            <a:endParaRPr lang="en-US"/>
          </a:p>
        </p:txBody>
      </p:sp>
    </p:spTree>
    <p:extLst>
      <p:ext uri="{BB962C8B-B14F-4D97-AF65-F5344CB8AC3E}">
        <p14:creationId xmlns:p14="http://schemas.microsoft.com/office/powerpoint/2010/main" val="5172797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194560" y="11362270"/>
            <a:ext cx="24871680" cy="7840133"/>
          </a:xfrm>
        </p:spPr>
        <p:txBody>
          <a:bodyPr/>
          <a:lstStyle/>
          <a:p>
            <a:r>
              <a:rPr lang="en-US"/>
              <a:t>Click to edit Master title style</a:t>
            </a:r>
          </a:p>
        </p:txBody>
      </p:sp>
      <p:sp>
        <p:nvSpPr>
          <p:cNvPr id="3" name="Subtitle 2"/>
          <p:cNvSpPr>
            <a:spLocks noGrp="1"/>
          </p:cNvSpPr>
          <p:nvPr>
            <p:ph type="subTitle" idx="1"/>
          </p:nvPr>
        </p:nvSpPr>
        <p:spPr>
          <a:xfrm>
            <a:off x="4389120" y="20726400"/>
            <a:ext cx="20482560" cy="9347200"/>
          </a:xfrm>
        </p:spPr>
        <p:txBody>
          <a:bodyPr/>
          <a:lstStyle>
            <a:lvl1pPr marL="0" indent="0" algn="ctr">
              <a:buNone/>
              <a:defRPr>
                <a:solidFill>
                  <a:schemeClr val="tx1">
                    <a:tint val="75000"/>
                  </a:schemeClr>
                </a:solidFill>
              </a:defRPr>
            </a:lvl1pPr>
            <a:lvl2pPr marL="1985528" indent="0" algn="ctr">
              <a:buNone/>
              <a:defRPr>
                <a:solidFill>
                  <a:schemeClr val="tx1">
                    <a:tint val="75000"/>
                  </a:schemeClr>
                </a:solidFill>
              </a:defRPr>
            </a:lvl2pPr>
            <a:lvl3pPr marL="3971056" indent="0" algn="ctr">
              <a:buNone/>
              <a:defRPr>
                <a:solidFill>
                  <a:schemeClr val="tx1">
                    <a:tint val="75000"/>
                  </a:schemeClr>
                </a:solidFill>
              </a:defRPr>
            </a:lvl3pPr>
            <a:lvl4pPr marL="5956584" indent="0" algn="ctr">
              <a:buNone/>
              <a:defRPr>
                <a:solidFill>
                  <a:schemeClr val="tx1">
                    <a:tint val="75000"/>
                  </a:schemeClr>
                </a:solidFill>
              </a:defRPr>
            </a:lvl4pPr>
            <a:lvl5pPr marL="7942113" indent="0" algn="ctr">
              <a:buNone/>
              <a:defRPr>
                <a:solidFill>
                  <a:schemeClr val="tx1">
                    <a:tint val="75000"/>
                  </a:schemeClr>
                </a:solidFill>
              </a:defRPr>
            </a:lvl5pPr>
            <a:lvl6pPr marL="9927641" indent="0" algn="ctr">
              <a:buNone/>
              <a:defRPr>
                <a:solidFill>
                  <a:schemeClr val="tx1">
                    <a:tint val="75000"/>
                  </a:schemeClr>
                </a:solidFill>
              </a:defRPr>
            </a:lvl6pPr>
            <a:lvl7pPr marL="11913169" indent="0" algn="ctr">
              <a:buNone/>
              <a:defRPr>
                <a:solidFill>
                  <a:schemeClr val="tx1">
                    <a:tint val="75000"/>
                  </a:schemeClr>
                </a:solidFill>
              </a:defRPr>
            </a:lvl7pPr>
            <a:lvl8pPr marL="13898697" indent="0" algn="ctr">
              <a:buNone/>
              <a:defRPr>
                <a:solidFill>
                  <a:schemeClr val="tx1">
                    <a:tint val="75000"/>
                  </a:schemeClr>
                </a:solidFill>
              </a:defRPr>
            </a:lvl8pPr>
            <a:lvl9pPr marL="15884225"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DCDB8676-4B6E-4952-944F-D32B01C97426}" type="datetime1">
              <a:rPr lang="en-US"/>
              <a:pPr>
                <a:defRPr/>
              </a:pPr>
              <a:t>4/14/2021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F37CD2C-B953-4006-8CC1-5AA8B9C5390B}"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079BBCC5-1264-43C2-823F-5EA6C25B854C}" type="datetime1">
              <a:rPr lang="en-US"/>
              <a:pPr>
                <a:defRPr/>
              </a:pPr>
              <a:t>4/14/2021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EEDB540-2EA7-48B4-90CB-7E9CEDD821CC}"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372720" y="7814740"/>
            <a:ext cx="23698202" cy="16643773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267964" y="7814740"/>
            <a:ext cx="70617078" cy="16643773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A93000A6-7F49-4BC7-98CA-EC87DDC72F26}" type="datetime1">
              <a:rPr lang="en-US"/>
              <a:pPr>
                <a:defRPr/>
              </a:pPr>
              <a:t>4/14/2021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C03CA00-3087-46EA-9842-5F73929C2B38}"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542A923B-F034-4BDA-9F22-5FD499B32BE8}" type="datetime1">
              <a:rPr lang="en-US"/>
              <a:pPr>
                <a:defRPr/>
              </a:pPr>
              <a:t>4/14/2021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70CF7DC-3724-4E87-872A-B346854E8321}"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311402" y="23503469"/>
            <a:ext cx="24871680" cy="7264400"/>
          </a:xfrm>
        </p:spPr>
        <p:txBody>
          <a:bodyPr anchor="t"/>
          <a:lstStyle>
            <a:lvl1pPr algn="l">
              <a:defRPr sz="17400" b="1" cap="all"/>
            </a:lvl1pPr>
          </a:lstStyle>
          <a:p>
            <a:r>
              <a:rPr lang="en-US"/>
              <a:t>Click to edit Master title style</a:t>
            </a:r>
          </a:p>
        </p:txBody>
      </p:sp>
      <p:sp>
        <p:nvSpPr>
          <p:cNvPr id="3" name="Text Placeholder 2"/>
          <p:cNvSpPr>
            <a:spLocks noGrp="1"/>
          </p:cNvSpPr>
          <p:nvPr>
            <p:ph type="body" idx="1"/>
          </p:nvPr>
        </p:nvSpPr>
        <p:spPr>
          <a:xfrm>
            <a:off x="2311402" y="15502473"/>
            <a:ext cx="24871680" cy="8000997"/>
          </a:xfrm>
        </p:spPr>
        <p:txBody>
          <a:bodyPr anchor="b"/>
          <a:lstStyle>
            <a:lvl1pPr marL="0" indent="0">
              <a:buNone/>
              <a:defRPr sz="8700">
                <a:solidFill>
                  <a:schemeClr val="tx1">
                    <a:tint val="75000"/>
                  </a:schemeClr>
                </a:solidFill>
              </a:defRPr>
            </a:lvl1pPr>
            <a:lvl2pPr marL="1985528" indent="0">
              <a:buNone/>
              <a:defRPr sz="7800">
                <a:solidFill>
                  <a:schemeClr val="tx1">
                    <a:tint val="75000"/>
                  </a:schemeClr>
                </a:solidFill>
              </a:defRPr>
            </a:lvl2pPr>
            <a:lvl3pPr marL="3971056" indent="0">
              <a:buNone/>
              <a:defRPr sz="6900">
                <a:solidFill>
                  <a:schemeClr val="tx1">
                    <a:tint val="75000"/>
                  </a:schemeClr>
                </a:solidFill>
              </a:defRPr>
            </a:lvl3pPr>
            <a:lvl4pPr marL="5956584" indent="0">
              <a:buNone/>
              <a:defRPr sz="6100">
                <a:solidFill>
                  <a:schemeClr val="tx1">
                    <a:tint val="75000"/>
                  </a:schemeClr>
                </a:solidFill>
              </a:defRPr>
            </a:lvl4pPr>
            <a:lvl5pPr marL="7942113" indent="0">
              <a:buNone/>
              <a:defRPr sz="6100">
                <a:solidFill>
                  <a:schemeClr val="tx1">
                    <a:tint val="75000"/>
                  </a:schemeClr>
                </a:solidFill>
              </a:defRPr>
            </a:lvl5pPr>
            <a:lvl6pPr marL="9927641" indent="0">
              <a:buNone/>
              <a:defRPr sz="6100">
                <a:solidFill>
                  <a:schemeClr val="tx1">
                    <a:tint val="75000"/>
                  </a:schemeClr>
                </a:solidFill>
              </a:defRPr>
            </a:lvl6pPr>
            <a:lvl7pPr marL="11913169" indent="0">
              <a:buNone/>
              <a:defRPr sz="6100">
                <a:solidFill>
                  <a:schemeClr val="tx1">
                    <a:tint val="75000"/>
                  </a:schemeClr>
                </a:solidFill>
              </a:defRPr>
            </a:lvl7pPr>
            <a:lvl8pPr marL="13898697" indent="0">
              <a:buNone/>
              <a:defRPr sz="6100">
                <a:solidFill>
                  <a:schemeClr val="tx1">
                    <a:tint val="75000"/>
                  </a:schemeClr>
                </a:solidFill>
              </a:defRPr>
            </a:lvl8pPr>
            <a:lvl9pPr marL="15884225" indent="0">
              <a:buNone/>
              <a:defRPr sz="61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3B262B96-88EE-48E9-8438-412EDA792C3F}" type="datetime1">
              <a:rPr lang="en-US"/>
              <a:pPr>
                <a:defRPr/>
              </a:pPr>
              <a:t>4/14/2021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AB979E9-8FC2-4453-8679-3D175B56ED31}"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5267962" y="45516801"/>
            <a:ext cx="47157638" cy="128735669"/>
          </a:xfrm>
        </p:spPr>
        <p:txBody>
          <a:bodyPr/>
          <a:lstStyle>
            <a:lvl1pPr>
              <a:defRPr sz="12200"/>
            </a:lvl1pPr>
            <a:lvl2pPr>
              <a:defRPr sz="10400"/>
            </a:lvl2pPr>
            <a:lvl3pPr>
              <a:defRPr sz="8700"/>
            </a:lvl3pPr>
            <a:lvl4pPr>
              <a:defRPr sz="7800"/>
            </a:lvl4pPr>
            <a:lvl5pPr>
              <a:defRPr sz="7800"/>
            </a:lvl5pPr>
            <a:lvl6pPr>
              <a:defRPr sz="7800"/>
            </a:lvl6pPr>
            <a:lvl7pPr>
              <a:defRPr sz="7800"/>
            </a:lvl7pPr>
            <a:lvl8pPr>
              <a:defRPr sz="7800"/>
            </a:lvl8pPr>
            <a:lvl9pPr>
              <a:defRPr sz="7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2913282" y="45516801"/>
            <a:ext cx="47157642" cy="128735669"/>
          </a:xfrm>
        </p:spPr>
        <p:txBody>
          <a:bodyPr/>
          <a:lstStyle>
            <a:lvl1pPr>
              <a:defRPr sz="12200"/>
            </a:lvl1pPr>
            <a:lvl2pPr>
              <a:defRPr sz="10400"/>
            </a:lvl2pPr>
            <a:lvl3pPr>
              <a:defRPr sz="8700"/>
            </a:lvl3pPr>
            <a:lvl4pPr>
              <a:defRPr sz="7800"/>
            </a:lvl4pPr>
            <a:lvl5pPr>
              <a:defRPr sz="7800"/>
            </a:lvl5pPr>
            <a:lvl6pPr>
              <a:defRPr sz="7800"/>
            </a:lvl6pPr>
            <a:lvl7pPr>
              <a:defRPr sz="7800"/>
            </a:lvl7pPr>
            <a:lvl8pPr>
              <a:defRPr sz="7800"/>
            </a:lvl8pPr>
            <a:lvl9pPr>
              <a:defRPr sz="7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45DD5E50-C484-41B2-90BF-01022E554333}" type="datetime1">
              <a:rPr lang="en-US"/>
              <a:pPr>
                <a:defRPr/>
              </a:pPr>
              <a:t>4/14/2021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5995B8C-68F8-40BF-8B28-56625934D050}"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463040" y="1464736"/>
            <a:ext cx="26334720" cy="6096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463040" y="8187269"/>
            <a:ext cx="12928602" cy="3412064"/>
          </a:xfrm>
        </p:spPr>
        <p:txBody>
          <a:bodyPr anchor="b"/>
          <a:lstStyle>
            <a:lvl1pPr marL="0" indent="0">
              <a:buNone/>
              <a:defRPr sz="10400" b="1"/>
            </a:lvl1pPr>
            <a:lvl2pPr marL="1985528" indent="0">
              <a:buNone/>
              <a:defRPr sz="8700" b="1"/>
            </a:lvl2pPr>
            <a:lvl3pPr marL="3971056" indent="0">
              <a:buNone/>
              <a:defRPr sz="7800" b="1"/>
            </a:lvl3pPr>
            <a:lvl4pPr marL="5956584" indent="0">
              <a:buNone/>
              <a:defRPr sz="6900" b="1"/>
            </a:lvl4pPr>
            <a:lvl5pPr marL="7942113" indent="0">
              <a:buNone/>
              <a:defRPr sz="6900" b="1"/>
            </a:lvl5pPr>
            <a:lvl6pPr marL="9927641" indent="0">
              <a:buNone/>
              <a:defRPr sz="6900" b="1"/>
            </a:lvl6pPr>
            <a:lvl7pPr marL="11913169" indent="0">
              <a:buNone/>
              <a:defRPr sz="6900" b="1"/>
            </a:lvl7pPr>
            <a:lvl8pPr marL="13898697" indent="0">
              <a:buNone/>
              <a:defRPr sz="6900" b="1"/>
            </a:lvl8pPr>
            <a:lvl9pPr marL="15884225" indent="0">
              <a:buNone/>
              <a:defRPr sz="6900" b="1"/>
            </a:lvl9pPr>
          </a:lstStyle>
          <a:p>
            <a:pPr lvl="0"/>
            <a:r>
              <a:rPr lang="en-US"/>
              <a:t>Click to edit Master text styles</a:t>
            </a:r>
          </a:p>
        </p:txBody>
      </p:sp>
      <p:sp>
        <p:nvSpPr>
          <p:cNvPr id="4" name="Content Placeholder 3"/>
          <p:cNvSpPr>
            <a:spLocks noGrp="1"/>
          </p:cNvSpPr>
          <p:nvPr>
            <p:ph sz="half" idx="2"/>
          </p:nvPr>
        </p:nvSpPr>
        <p:spPr>
          <a:xfrm>
            <a:off x="1463040" y="11599333"/>
            <a:ext cx="12928602" cy="21073536"/>
          </a:xfrm>
        </p:spPr>
        <p:txBody>
          <a:bodyPr/>
          <a:lstStyle>
            <a:lvl1pPr>
              <a:defRPr sz="10400"/>
            </a:lvl1pPr>
            <a:lvl2pPr>
              <a:defRPr sz="8700"/>
            </a:lvl2pPr>
            <a:lvl3pPr>
              <a:defRPr sz="7800"/>
            </a:lvl3pPr>
            <a:lvl4pPr>
              <a:defRPr sz="6900"/>
            </a:lvl4pPr>
            <a:lvl5pPr>
              <a:defRPr sz="6900"/>
            </a:lvl5pPr>
            <a:lvl6pPr>
              <a:defRPr sz="6900"/>
            </a:lvl6pPr>
            <a:lvl7pPr>
              <a:defRPr sz="6900"/>
            </a:lvl7pPr>
            <a:lvl8pPr>
              <a:defRPr sz="6900"/>
            </a:lvl8pPr>
            <a:lvl9pPr>
              <a:defRPr sz="6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4864082" y="8187269"/>
            <a:ext cx="12933680" cy="3412064"/>
          </a:xfrm>
        </p:spPr>
        <p:txBody>
          <a:bodyPr anchor="b"/>
          <a:lstStyle>
            <a:lvl1pPr marL="0" indent="0">
              <a:buNone/>
              <a:defRPr sz="10400" b="1"/>
            </a:lvl1pPr>
            <a:lvl2pPr marL="1985528" indent="0">
              <a:buNone/>
              <a:defRPr sz="8700" b="1"/>
            </a:lvl2pPr>
            <a:lvl3pPr marL="3971056" indent="0">
              <a:buNone/>
              <a:defRPr sz="7800" b="1"/>
            </a:lvl3pPr>
            <a:lvl4pPr marL="5956584" indent="0">
              <a:buNone/>
              <a:defRPr sz="6900" b="1"/>
            </a:lvl4pPr>
            <a:lvl5pPr marL="7942113" indent="0">
              <a:buNone/>
              <a:defRPr sz="6900" b="1"/>
            </a:lvl5pPr>
            <a:lvl6pPr marL="9927641" indent="0">
              <a:buNone/>
              <a:defRPr sz="6900" b="1"/>
            </a:lvl6pPr>
            <a:lvl7pPr marL="11913169" indent="0">
              <a:buNone/>
              <a:defRPr sz="6900" b="1"/>
            </a:lvl7pPr>
            <a:lvl8pPr marL="13898697" indent="0">
              <a:buNone/>
              <a:defRPr sz="6900" b="1"/>
            </a:lvl8pPr>
            <a:lvl9pPr marL="15884225" indent="0">
              <a:buNone/>
              <a:defRPr sz="6900" b="1"/>
            </a:lvl9pPr>
          </a:lstStyle>
          <a:p>
            <a:pPr lvl="0"/>
            <a:r>
              <a:rPr lang="en-US"/>
              <a:t>Click to edit Master text styles</a:t>
            </a:r>
          </a:p>
        </p:txBody>
      </p:sp>
      <p:sp>
        <p:nvSpPr>
          <p:cNvPr id="6" name="Content Placeholder 5"/>
          <p:cNvSpPr>
            <a:spLocks noGrp="1"/>
          </p:cNvSpPr>
          <p:nvPr>
            <p:ph sz="quarter" idx="4"/>
          </p:nvPr>
        </p:nvSpPr>
        <p:spPr>
          <a:xfrm>
            <a:off x="14864082" y="11599333"/>
            <a:ext cx="12933680" cy="21073536"/>
          </a:xfrm>
        </p:spPr>
        <p:txBody>
          <a:bodyPr/>
          <a:lstStyle>
            <a:lvl1pPr>
              <a:defRPr sz="10400"/>
            </a:lvl1pPr>
            <a:lvl2pPr>
              <a:defRPr sz="8700"/>
            </a:lvl2pPr>
            <a:lvl3pPr>
              <a:defRPr sz="7800"/>
            </a:lvl3pPr>
            <a:lvl4pPr>
              <a:defRPr sz="6900"/>
            </a:lvl4pPr>
            <a:lvl5pPr>
              <a:defRPr sz="6900"/>
            </a:lvl5pPr>
            <a:lvl6pPr>
              <a:defRPr sz="6900"/>
            </a:lvl6pPr>
            <a:lvl7pPr>
              <a:defRPr sz="6900"/>
            </a:lvl7pPr>
            <a:lvl8pPr>
              <a:defRPr sz="6900"/>
            </a:lvl8pPr>
            <a:lvl9pPr>
              <a:defRPr sz="6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AAA86A5C-FB77-4C17-83F3-BF7357DEC588}" type="datetime1">
              <a:rPr lang="en-US"/>
              <a:pPr>
                <a:defRPr/>
              </a:pPr>
              <a:t>4/14/2021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26D68BD3-37AB-4200-BC3C-4F54778D1114}"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BAFC1B94-2100-4B5E-95F5-A8D73CBB3ECF}" type="datetime1">
              <a:rPr lang="en-US"/>
              <a:pPr>
                <a:defRPr/>
              </a:pPr>
              <a:t>4/14/2021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8553B997-42B8-4E74-8FD6-5EA5249CE100}"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444E433-20FE-4056-BDF4-E5BC41CDE3A5}" type="datetime1">
              <a:rPr lang="en-US"/>
              <a:pPr>
                <a:defRPr/>
              </a:pPr>
              <a:t>4/14/2021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D9E5D882-8584-42C5-868A-646036B8B29D}"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63042" y="1456267"/>
            <a:ext cx="9626602" cy="6197600"/>
          </a:xfrm>
        </p:spPr>
        <p:txBody>
          <a:bodyPr anchor="b"/>
          <a:lstStyle>
            <a:lvl1pPr algn="l">
              <a:defRPr sz="8700" b="1"/>
            </a:lvl1pPr>
          </a:lstStyle>
          <a:p>
            <a:r>
              <a:rPr lang="en-US"/>
              <a:t>Click to edit Master title style</a:t>
            </a:r>
          </a:p>
        </p:txBody>
      </p:sp>
      <p:sp>
        <p:nvSpPr>
          <p:cNvPr id="3" name="Content Placeholder 2"/>
          <p:cNvSpPr>
            <a:spLocks noGrp="1"/>
          </p:cNvSpPr>
          <p:nvPr>
            <p:ph idx="1"/>
          </p:nvPr>
        </p:nvSpPr>
        <p:spPr>
          <a:xfrm>
            <a:off x="11440160" y="1456270"/>
            <a:ext cx="16357600" cy="31216603"/>
          </a:xfrm>
        </p:spPr>
        <p:txBody>
          <a:bodyPr/>
          <a:lstStyle>
            <a:lvl1pPr>
              <a:defRPr sz="13900"/>
            </a:lvl1pPr>
            <a:lvl2pPr>
              <a:defRPr sz="12200"/>
            </a:lvl2pPr>
            <a:lvl3pPr>
              <a:defRPr sz="10400"/>
            </a:lvl3pPr>
            <a:lvl4pPr>
              <a:defRPr sz="8700"/>
            </a:lvl4pPr>
            <a:lvl5pPr>
              <a:defRPr sz="8700"/>
            </a:lvl5pPr>
            <a:lvl6pPr>
              <a:defRPr sz="8700"/>
            </a:lvl6pPr>
            <a:lvl7pPr>
              <a:defRPr sz="8700"/>
            </a:lvl7pPr>
            <a:lvl8pPr>
              <a:defRPr sz="8700"/>
            </a:lvl8pPr>
            <a:lvl9pPr>
              <a:defRPr sz="8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463042" y="7653870"/>
            <a:ext cx="9626602" cy="25019003"/>
          </a:xfrm>
        </p:spPr>
        <p:txBody>
          <a:bodyPr/>
          <a:lstStyle>
            <a:lvl1pPr marL="0" indent="0">
              <a:buNone/>
              <a:defRPr sz="6100"/>
            </a:lvl1pPr>
            <a:lvl2pPr marL="1985528" indent="0">
              <a:buNone/>
              <a:defRPr sz="5200"/>
            </a:lvl2pPr>
            <a:lvl3pPr marL="3971056" indent="0">
              <a:buNone/>
              <a:defRPr sz="4300"/>
            </a:lvl3pPr>
            <a:lvl4pPr marL="5956584" indent="0">
              <a:buNone/>
              <a:defRPr sz="3900"/>
            </a:lvl4pPr>
            <a:lvl5pPr marL="7942113" indent="0">
              <a:buNone/>
              <a:defRPr sz="3900"/>
            </a:lvl5pPr>
            <a:lvl6pPr marL="9927641" indent="0">
              <a:buNone/>
              <a:defRPr sz="3900"/>
            </a:lvl6pPr>
            <a:lvl7pPr marL="11913169" indent="0">
              <a:buNone/>
              <a:defRPr sz="3900"/>
            </a:lvl7pPr>
            <a:lvl8pPr marL="13898697" indent="0">
              <a:buNone/>
              <a:defRPr sz="3900"/>
            </a:lvl8pPr>
            <a:lvl9pPr marL="15884225" indent="0">
              <a:buNone/>
              <a:defRPr sz="3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5FFA9124-EFF5-4EBC-A39C-34100FFB99F8}" type="datetime1">
              <a:rPr lang="en-US"/>
              <a:pPr>
                <a:defRPr/>
              </a:pPr>
              <a:t>4/14/2021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0B57088-6F82-4A9F-AFD0-B3A7BC723317}"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735322" y="25603201"/>
            <a:ext cx="17556480" cy="3022603"/>
          </a:xfrm>
        </p:spPr>
        <p:txBody>
          <a:bodyPr anchor="b"/>
          <a:lstStyle>
            <a:lvl1pPr algn="l">
              <a:defRPr sz="8700" b="1"/>
            </a:lvl1pPr>
          </a:lstStyle>
          <a:p>
            <a:r>
              <a:rPr lang="en-US"/>
              <a:t>Click to edit Master title style</a:t>
            </a:r>
          </a:p>
        </p:txBody>
      </p:sp>
      <p:sp>
        <p:nvSpPr>
          <p:cNvPr id="3" name="Picture Placeholder 2"/>
          <p:cNvSpPr>
            <a:spLocks noGrp="1"/>
          </p:cNvSpPr>
          <p:nvPr>
            <p:ph type="pic" idx="1"/>
          </p:nvPr>
        </p:nvSpPr>
        <p:spPr>
          <a:xfrm>
            <a:off x="5735322" y="3268133"/>
            <a:ext cx="17556480" cy="21945600"/>
          </a:xfrm>
        </p:spPr>
        <p:txBody>
          <a:bodyPr rtlCol="0">
            <a:normAutofit/>
          </a:bodyPr>
          <a:lstStyle>
            <a:lvl1pPr marL="0" indent="0">
              <a:buNone/>
              <a:defRPr sz="13900"/>
            </a:lvl1pPr>
            <a:lvl2pPr marL="1985528" indent="0">
              <a:buNone/>
              <a:defRPr sz="12200"/>
            </a:lvl2pPr>
            <a:lvl3pPr marL="3971056" indent="0">
              <a:buNone/>
              <a:defRPr sz="10400"/>
            </a:lvl3pPr>
            <a:lvl4pPr marL="5956584" indent="0">
              <a:buNone/>
              <a:defRPr sz="8700"/>
            </a:lvl4pPr>
            <a:lvl5pPr marL="7942113" indent="0">
              <a:buNone/>
              <a:defRPr sz="8700"/>
            </a:lvl5pPr>
            <a:lvl6pPr marL="9927641" indent="0">
              <a:buNone/>
              <a:defRPr sz="8700"/>
            </a:lvl6pPr>
            <a:lvl7pPr marL="11913169" indent="0">
              <a:buNone/>
              <a:defRPr sz="8700"/>
            </a:lvl7pPr>
            <a:lvl8pPr marL="13898697" indent="0">
              <a:buNone/>
              <a:defRPr sz="8700"/>
            </a:lvl8pPr>
            <a:lvl9pPr marL="15884225" indent="0">
              <a:buNone/>
              <a:defRPr sz="8700"/>
            </a:lvl9pPr>
          </a:lstStyle>
          <a:p>
            <a:pPr lvl="0"/>
            <a:endParaRPr lang="en-US" noProof="0"/>
          </a:p>
        </p:txBody>
      </p:sp>
      <p:sp>
        <p:nvSpPr>
          <p:cNvPr id="4" name="Text Placeholder 3"/>
          <p:cNvSpPr>
            <a:spLocks noGrp="1"/>
          </p:cNvSpPr>
          <p:nvPr>
            <p:ph type="body" sz="half" idx="2"/>
          </p:nvPr>
        </p:nvSpPr>
        <p:spPr>
          <a:xfrm>
            <a:off x="5735322" y="28625804"/>
            <a:ext cx="17556480" cy="4292597"/>
          </a:xfrm>
        </p:spPr>
        <p:txBody>
          <a:bodyPr/>
          <a:lstStyle>
            <a:lvl1pPr marL="0" indent="0">
              <a:buNone/>
              <a:defRPr sz="6100"/>
            </a:lvl1pPr>
            <a:lvl2pPr marL="1985528" indent="0">
              <a:buNone/>
              <a:defRPr sz="5200"/>
            </a:lvl2pPr>
            <a:lvl3pPr marL="3971056" indent="0">
              <a:buNone/>
              <a:defRPr sz="4300"/>
            </a:lvl3pPr>
            <a:lvl4pPr marL="5956584" indent="0">
              <a:buNone/>
              <a:defRPr sz="3900"/>
            </a:lvl4pPr>
            <a:lvl5pPr marL="7942113" indent="0">
              <a:buNone/>
              <a:defRPr sz="3900"/>
            </a:lvl5pPr>
            <a:lvl6pPr marL="9927641" indent="0">
              <a:buNone/>
              <a:defRPr sz="3900"/>
            </a:lvl6pPr>
            <a:lvl7pPr marL="11913169" indent="0">
              <a:buNone/>
              <a:defRPr sz="3900"/>
            </a:lvl7pPr>
            <a:lvl8pPr marL="13898697" indent="0">
              <a:buNone/>
              <a:defRPr sz="3900"/>
            </a:lvl8pPr>
            <a:lvl9pPr marL="15884225" indent="0">
              <a:buNone/>
              <a:defRPr sz="3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2D550D20-C078-426D-A647-8462AA0B2A85}" type="datetime1">
              <a:rPr lang="en-US"/>
              <a:pPr>
                <a:defRPr/>
              </a:pPr>
              <a:t>4/14/2021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970D37D-444F-4394-AE8F-B8022137048C}"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1463675" y="1465263"/>
            <a:ext cx="26333450" cy="6096000"/>
          </a:xfrm>
          <a:prstGeom prst="rect">
            <a:avLst/>
          </a:prstGeom>
          <a:noFill/>
          <a:ln w="9525">
            <a:noFill/>
            <a:miter lim="800000"/>
            <a:headEnd/>
            <a:tailEnd/>
          </a:ln>
        </p:spPr>
        <p:txBody>
          <a:bodyPr vert="horz" wrap="square" lIns="397106" tIns="198553" rIns="397106" bIns="198553"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1463675" y="8534400"/>
            <a:ext cx="26333450" cy="24137938"/>
          </a:xfrm>
          <a:prstGeom prst="rect">
            <a:avLst/>
          </a:prstGeom>
          <a:noFill/>
          <a:ln w="9525">
            <a:noFill/>
            <a:miter lim="800000"/>
            <a:headEnd/>
            <a:tailEnd/>
          </a:ln>
        </p:spPr>
        <p:txBody>
          <a:bodyPr vert="horz" wrap="square" lIns="397106" tIns="198553" rIns="397106" bIns="198553"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463675" y="33901063"/>
            <a:ext cx="6826250" cy="1946275"/>
          </a:xfrm>
          <a:prstGeom prst="rect">
            <a:avLst/>
          </a:prstGeom>
        </p:spPr>
        <p:txBody>
          <a:bodyPr vert="horz" wrap="square" lIns="397106" tIns="198553" rIns="397106" bIns="198553" numCol="1" anchor="ctr" anchorCtr="0" compatLnSpc="1">
            <a:prstTxWarp prst="textNoShape">
              <a:avLst/>
            </a:prstTxWarp>
          </a:bodyPr>
          <a:lstStyle>
            <a:lvl1pPr>
              <a:defRPr sz="5200">
                <a:solidFill>
                  <a:srgbClr val="898989"/>
                </a:solidFill>
                <a:latin typeface="Calibri" pitchFamily="-109" charset="0"/>
                <a:ea typeface="ＭＳ Ｐゴシック" pitchFamily="-109" charset="-128"/>
                <a:cs typeface="+mn-cs"/>
              </a:defRPr>
            </a:lvl1pPr>
          </a:lstStyle>
          <a:p>
            <a:pPr>
              <a:defRPr/>
            </a:pPr>
            <a:fld id="{8AC2EA99-D36F-490C-BD39-E3C482C07ADA}" type="datetime1">
              <a:rPr lang="en-US"/>
              <a:pPr>
                <a:defRPr/>
              </a:pPr>
              <a:t>4/14/2021</a:t>
            </a:fld>
            <a:endParaRPr lang="en-US"/>
          </a:p>
        </p:txBody>
      </p:sp>
      <p:sp>
        <p:nvSpPr>
          <p:cNvPr id="5" name="Footer Placeholder 4"/>
          <p:cNvSpPr>
            <a:spLocks noGrp="1"/>
          </p:cNvSpPr>
          <p:nvPr>
            <p:ph type="ftr" sz="quarter" idx="3"/>
          </p:nvPr>
        </p:nvSpPr>
        <p:spPr>
          <a:xfrm>
            <a:off x="9998075" y="33901063"/>
            <a:ext cx="9264650" cy="1946275"/>
          </a:xfrm>
          <a:prstGeom prst="rect">
            <a:avLst/>
          </a:prstGeom>
        </p:spPr>
        <p:txBody>
          <a:bodyPr vert="horz" wrap="square" lIns="397106" tIns="198553" rIns="397106" bIns="198553" numCol="1" anchor="ctr" anchorCtr="0" compatLnSpc="1">
            <a:prstTxWarp prst="textNoShape">
              <a:avLst/>
            </a:prstTxWarp>
          </a:bodyPr>
          <a:lstStyle>
            <a:lvl1pPr algn="ctr">
              <a:defRPr sz="5200">
                <a:solidFill>
                  <a:srgbClr val="898989"/>
                </a:solidFill>
                <a:latin typeface="Calibri" pitchFamily="-109" charset="0"/>
                <a:ea typeface="ＭＳ Ｐゴシック" pitchFamily="-109" charset="-128"/>
                <a:cs typeface="+mn-cs"/>
              </a:defRPr>
            </a:lvl1pPr>
          </a:lstStyle>
          <a:p>
            <a:pPr>
              <a:defRPr/>
            </a:pPr>
            <a:endParaRPr lang="en-US"/>
          </a:p>
        </p:txBody>
      </p:sp>
      <p:sp>
        <p:nvSpPr>
          <p:cNvPr id="6" name="Slide Number Placeholder 5"/>
          <p:cNvSpPr>
            <a:spLocks noGrp="1"/>
          </p:cNvSpPr>
          <p:nvPr>
            <p:ph type="sldNum" sz="quarter" idx="4"/>
          </p:nvPr>
        </p:nvSpPr>
        <p:spPr>
          <a:xfrm>
            <a:off x="20970875" y="33901063"/>
            <a:ext cx="6826250" cy="1946275"/>
          </a:xfrm>
          <a:prstGeom prst="rect">
            <a:avLst/>
          </a:prstGeom>
        </p:spPr>
        <p:txBody>
          <a:bodyPr vert="horz" wrap="square" lIns="397106" tIns="198553" rIns="397106" bIns="198553" numCol="1" anchor="ctr" anchorCtr="0" compatLnSpc="1">
            <a:prstTxWarp prst="textNoShape">
              <a:avLst/>
            </a:prstTxWarp>
          </a:bodyPr>
          <a:lstStyle>
            <a:lvl1pPr algn="r">
              <a:defRPr sz="5200">
                <a:solidFill>
                  <a:srgbClr val="898989"/>
                </a:solidFill>
                <a:latin typeface="Calibri" pitchFamily="-109" charset="0"/>
                <a:ea typeface="ＭＳ Ｐゴシック" pitchFamily="-109" charset="-128"/>
                <a:cs typeface="+mn-cs"/>
              </a:defRPr>
            </a:lvl1pPr>
          </a:lstStyle>
          <a:p>
            <a:pPr>
              <a:defRPr/>
            </a:pPr>
            <a:fld id="{8F1F6918-6E9F-4266-944D-3DB3E980C653}"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defTabSz="3970338" rtl="0" eaLnBrk="0" fontAlgn="base" hangingPunct="0">
        <a:spcBef>
          <a:spcPct val="0"/>
        </a:spcBef>
        <a:spcAft>
          <a:spcPct val="0"/>
        </a:spcAft>
        <a:defRPr sz="19100" kern="1200">
          <a:solidFill>
            <a:schemeClr val="tx1"/>
          </a:solidFill>
          <a:latin typeface="+mj-lt"/>
          <a:ea typeface="ＭＳ Ｐゴシック" pitchFamily="-109" charset="-128"/>
          <a:cs typeface="+mj-cs"/>
        </a:defRPr>
      </a:lvl1pPr>
      <a:lvl2pPr algn="ctr" defTabSz="3970338" rtl="0" eaLnBrk="0" fontAlgn="base" hangingPunct="0">
        <a:spcBef>
          <a:spcPct val="0"/>
        </a:spcBef>
        <a:spcAft>
          <a:spcPct val="0"/>
        </a:spcAft>
        <a:defRPr sz="19100">
          <a:solidFill>
            <a:schemeClr val="tx1"/>
          </a:solidFill>
          <a:latin typeface="Calibri" pitchFamily="34" charset="0"/>
          <a:ea typeface="ＭＳ Ｐゴシック" pitchFamily="-109" charset="-128"/>
        </a:defRPr>
      </a:lvl2pPr>
      <a:lvl3pPr algn="ctr" defTabSz="3970338" rtl="0" eaLnBrk="0" fontAlgn="base" hangingPunct="0">
        <a:spcBef>
          <a:spcPct val="0"/>
        </a:spcBef>
        <a:spcAft>
          <a:spcPct val="0"/>
        </a:spcAft>
        <a:defRPr sz="19100">
          <a:solidFill>
            <a:schemeClr val="tx1"/>
          </a:solidFill>
          <a:latin typeface="Calibri" pitchFamily="34" charset="0"/>
          <a:ea typeface="ＭＳ Ｐゴシック" pitchFamily="-109" charset="-128"/>
        </a:defRPr>
      </a:lvl3pPr>
      <a:lvl4pPr algn="ctr" defTabSz="3970338" rtl="0" eaLnBrk="0" fontAlgn="base" hangingPunct="0">
        <a:spcBef>
          <a:spcPct val="0"/>
        </a:spcBef>
        <a:spcAft>
          <a:spcPct val="0"/>
        </a:spcAft>
        <a:defRPr sz="19100">
          <a:solidFill>
            <a:schemeClr val="tx1"/>
          </a:solidFill>
          <a:latin typeface="Calibri" pitchFamily="34" charset="0"/>
          <a:ea typeface="ＭＳ Ｐゴシック" pitchFamily="-109" charset="-128"/>
        </a:defRPr>
      </a:lvl4pPr>
      <a:lvl5pPr algn="ctr" defTabSz="3970338" rtl="0" eaLnBrk="0" fontAlgn="base" hangingPunct="0">
        <a:spcBef>
          <a:spcPct val="0"/>
        </a:spcBef>
        <a:spcAft>
          <a:spcPct val="0"/>
        </a:spcAft>
        <a:defRPr sz="19100">
          <a:solidFill>
            <a:schemeClr val="tx1"/>
          </a:solidFill>
          <a:latin typeface="Calibri" pitchFamily="34" charset="0"/>
          <a:ea typeface="ＭＳ Ｐゴシック" pitchFamily="-109" charset="-128"/>
        </a:defRPr>
      </a:lvl5pPr>
      <a:lvl6pPr marL="457200" algn="ctr" defTabSz="3970338" rtl="0" fontAlgn="base">
        <a:spcBef>
          <a:spcPct val="0"/>
        </a:spcBef>
        <a:spcAft>
          <a:spcPct val="0"/>
        </a:spcAft>
        <a:defRPr sz="19100">
          <a:solidFill>
            <a:schemeClr val="tx1"/>
          </a:solidFill>
          <a:latin typeface="Calibri" pitchFamily="34" charset="0"/>
        </a:defRPr>
      </a:lvl6pPr>
      <a:lvl7pPr marL="914400" algn="ctr" defTabSz="3970338" rtl="0" fontAlgn="base">
        <a:spcBef>
          <a:spcPct val="0"/>
        </a:spcBef>
        <a:spcAft>
          <a:spcPct val="0"/>
        </a:spcAft>
        <a:defRPr sz="19100">
          <a:solidFill>
            <a:schemeClr val="tx1"/>
          </a:solidFill>
          <a:latin typeface="Calibri" pitchFamily="34" charset="0"/>
        </a:defRPr>
      </a:lvl7pPr>
      <a:lvl8pPr marL="1371600" algn="ctr" defTabSz="3970338" rtl="0" fontAlgn="base">
        <a:spcBef>
          <a:spcPct val="0"/>
        </a:spcBef>
        <a:spcAft>
          <a:spcPct val="0"/>
        </a:spcAft>
        <a:defRPr sz="19100">
          <a:solidFill>
            <a:schemeClr val="tx1"/>
          </a:solidFill>
          <a:latin typeface="Calibri" pitchFamily="34" charset="0"/>
        </a:defRPr>
      </a:lvl8pPr>
      <a:lvl9pPr marL="1828800" algn="ctr" defTabSz="3970338" rtl="0" fontAlgn="base">
        <a:spcBef>
          <a:spcPct val="0"/>
        </a:spcBef>
        <a:spcAft>
          <a:spcPct val="0"/>
        </a:spcAft>
        <a:defRPr sz="19100">
          <a:solidFill>
            <a:schemeClr val="tx1"/>
          </a:solidFill>
          <a:latin typeface="Calibri" pitchFamily="34" charset="0"/>
        </a:defRPr>
      </a:lvl9pPr>
    </p:titleStyle>
    <p:bodyStyle>
      <a:lvl1pPr marL="1489075" indent="-1489075" algn="l" defTabSz="3970338" rtl="0" eaLnBrk="0" fontAlgn="base" hangingPunct="0">
        <a:spcBef>
          <a:spcPct val="20000"/>
        </a:spcBef>
        <a:spcAft>
          <a:spcPct val="0"/>
        </a:spcAft>
        <a:buFont typeface="Arial" charset="0"/>
        <a:buChar char="•"/>
        <a:defRPr sz="13900" kern="1200">
          <a:solidFill>
            <a:schemeClr val="tx1"/>
          </a:solidFill>
          <a:latin typeface="+mn-lt"/>
          <a:ea typeface="ＭＳ Ｐゴシック" pitchFamily="-109" charset="-128"/>
          <a:cs typeface="+mn-cs"/>
        </a:defRPr>
      </a:lvl1pPr>
      <a:lvl2pPr marL="3225800" indent="-1239838" algn="l" defTabSz="3970338" rtl="0" eaLnBrk="0" fontAlgn="base" hangingPunct="0">
        <a:spcBef>
          <a:spcPct val="20000"/>
        </a:spcBef>
        <a:spcAft>
          <a:spcPct val="0"/>
        </a:spcAft>
        <a:buFont typeface="Arial" charset="0"/>
        <a:buChar char="–"/>
        <a:defRPr sz="12200" kern="1200">
          <a:solidFill>
            <a:schemeClr val="tx1"/>
          </a:solidFill>
          <a:latin typeface="+mn-lt"/>
          <a:ea typeface="ＭＳ Ｐゴシック" pitchFamily="-109" charset="-128"/>
          <a:cs typeface="+mn-cs"/>
        </a:defRPr>
      </a:lvl2pPr>
      <a:lvl3pPr marL="4962525" indent="-992188" algn="l" defTabSz="3970338" rtl="0" eaLnBrk="0" fontAlgn="base" hangingPunct="0">
        <a:spcBef>
          <a:spcPct val="20000"/>
        </a:spcBef>
        <a:spcAft>
          <a:spcPct val="0"/>
        </a:spcAft>
        <a:buFont typeface="Arial" charset="0"/>
        <a:buChar char="•"/>
        <a:defRPr sz="10400" kern="1200">
          <a:solidFill>
            <a:schemeClr val="tx1"/>
          </a:solidFill>
          <a:latin typeface="+mn-lt"/>
          <a:ea typeface="ＭＳ Ｐゴシック" pitchFamily="-109" charset="-128"/>
          <a:cs typeface="+mn-cs"/>
        </a:defRPr>
      </a:lvl3pPr>
      <a:lvl4pPr marL="6948488" indent="-992188" algn="l" defTabSz="3970338" rtl="0" eaLnBrk="0" fontAlgn="base" hangingPunct="0">
        <a:spcBef>
          <a:spcPct val="20000"/>
        </a:spcBef>
        <a:spcAft>
          <a:spcPct val="0"/>
        </a:spcAft>
        <a:buFont typeface="Arial" charset="0"/>
        <a:buChar char="–"/>
        <a:defRPr sz="8700" kern="1200">
          <a:solidFill>
            <a:schemeClr val="tx1"/>
          </a:solidFill>
          <a:latin typeface="+mn-lt"/>
          <a:ea typeface="ＭＳ Ｐゴシック" pitchFamily="-109" charset="-128"/>
          <a:cs typeface="+mn-cs"/>
        </a:defRPr>
      </a:lvl4pPr>
      <a:lvl5pPr marL="8934450" indent="-992188" algn="l" defTabSz="3970338" rtl="0" eaLnBrk="0" fontAlgn="base" hangingPunct="0">
        <a:spcBef>
          <a:spcPct val="20000"/>
        </a:spcBef>
        <a:spcAft>
          <a:spcPct val="0"/>
        </a:spcAft>
        <a:buFont typeface="Arial" charset="0"/>
        <a:buChar char="»"/>
        <a:defRPr sz="8700" kern="1200">
          <a:solidFill>
            <a:schemeClr val="tx1"/>
          </a:solidFill>
          <a:latin typeface="+mn-lt"/>
          <a:ea typeface="ＭＳ Ｐゴシック" pitchFamily="-109" charset="-128"/>
          <a:cs typeface="+mn-cs"/>
        </a:defRPr>
      </a:lvl5pPr>
      <a:lvl6pPr marL="10920405" indent="-992764" algn="l" defTabSz="3971056" rtl="0" eaLnBrk="1" latinLnBrk="0" hangingPunct="1">
        <a:spcBef>
          <a:spcPct val="20000"/>
        </a:spcBef>
        <a:buFont typeface="Arial" pitchFamily="34" charset="0"/>
        <a:buChar char="•"/>
        <a:defRPr sz="8700" kern="1200">
          <a:solidFill>
            <a:schemeClr val="tx1"/>
          </a:solidFill>
          <a:latin typeface="+mn-lt"/>
          <a:ea typeface="+mn-ea"/>
          <a:cs typeface="+mn-cs"/>
        </a:defRPr>
      </a:lvl6pPr>
      <a:lvl7pPr marL="12905933" indent="-992764" algn="l" defTabSz="3971056" rtl="0" eaLnBrk="1" latinLnBrk="0" hangingPunct="1">
        <a:spcBef>
          <a:spcPct val="20000"/>
        </a:spcBef>
        <a:buFont typeface="Arial" pitchFamily="34" charset="0"/>
        <a:buChar char="•"/>
        <a:defRPr sz="8700" kern="1200">
          <a:solidFill>
            <a:schemeClr val="tx1"/>
          </a:solidFill>
          <a:latin typeface="+mn-lt"/>
          <a:ea typeface="+mn-ea"/>
          <a:cs typeface="+mn-cs"/>
        </a:defRPr>
      </a:lvl7pPr>
      <a:lvl8pPr marL="14891461" indent="-992764" algn="l" defTabSz="3971056" rtl="0" eaLnBrk="1" latinLnBrk="0" hangingPunct="1">
        <a:spcBef>
          <a:spcPct val="20000"/>
        </a:spcBef>
        <a:buFont typeface="Arial" pitchFamily="34" charset="0"/>
        <a:buChar char="•"/>
        <a:defRPr sz="8700" kern="1200">
          <a:solidFill>
            <a:schemeClr val="tx1"/>
          </a:solidFill>
          <a:latin typeface="+mn-lt"/>
          <a:ea typeface="+mn-ea"/>
          <a:cs typeface="+mn-cs"/>
        </a:defRPr>
      </a:lvl8pPr>
      <a:lvl9pPr marL="16876989" indent="-992764" algn="l" defTabSz="3971056" rtl="0" eaLnBrk="1" latinLnBrk="0" hangingPunct="1">
        <a:spcBef>
          <a:spcPct val="20000"/>
        </a:spcBef>
        <a:buFont typeface="Arial" pitchFamily="34" charset="0"/>
        <a:buChar char="•"/>
        <a:defRPr sz="8700" kern="1200">
          <a:solidFill>
            <a:schemeClr val="tx1"/>
          </a:solidFill>
          <a:latin typeface="+mn-lt"/>
          <a:ea typeface="+mn-ea"/>
          <a:cs typeface="+mn-cs"/>
        </a:defRPr>
      </a:lvl9pPr>
    </p:bodyStyle>
    <p:otherStyle>
      <a:defPPr>
        <a:defRPr lang="en-US"/>
      </a:defPPr>
      <a:lvl1pPr marL="0" algn="l" defTabSz="3971056" rtl="0" eaLnBrk="1" latinLnBrk="0" hangingPunct="1">
        <a:defRPr sz="7800" kern="1200">
          <a:solidFill>
            <a:schemeClr val="tx1"/>
          </a:solidFill>
          <a:latin typeface="+mn-lt"/>
          <a:ea typeface="+mn-ea"/>
          <a:cs typeface="+mn-cs"/>
        </a:defRPr>
      </a:lvl1pPr>
      <a:lvl2pPr marL="1985528" algn="l" defTabSz="3971056" rtl="0" eaLnBrk="1" latinLnBrk="0" hangingPunct="1">
        <a:defRPr sz="7800" kern="1200">
          <a:solidFill>
            <a:schemeClr val="tx1"/>
          </a:solidFill>
          <a:latin typeface="+mn-lt"/>
          <a:ea typeface="+mn-ea"/>
          <a:cs typeface="+mn-cs"/>
        </a:defRPr>
      </a:lvl2pPr>
      <a:lvl3pPr marL="3971056" algn="l" defTabSz="3971056" rtl="0" eaLnBrk="1" latinLnBrk="0" hangingPunct="1">
        <a:defRPr sz="7800" kern="1200">
          <a:solidFill>
            <a:schemeClr val="tx1"/>
          </a:solidFill>
          <a:latin typeface="+mn-lt"/>
          <a:ea typeface="+mn-ea"/>
          <a:cs typeface="+mn-cs"/>
        </a:defRPr>
      </a:lvl3pPr>
      <a:lvl4pPr marL="5956584" algn="l" defTabSz="3971056" rtl="0" eaLnBrk="1" latinLnBrk="0" hangingPunct="1">
        <a:defRPr sz="7800" kern="1200">
          <a:solidFill>
            <a:schemeClr val="tx1"/>
          </a:solidFill>
          <a:latin typeface="+mn-lt"/>
          <a:ea typeface="+mn-ea"/>
          <a:cs typeface="+mn-cs"/>
        </a:defRPr>
      </a:lvl4pPr>
      <a:lvl5pPr marL="7942113" algn="l" defTabSz="3971056" rtl="0" eaLnBrk="1" latinLnBrk="0" hangingPunct="1">
        <a:defRPr sz="7800" kern="1200">
          <a:solidFill>
            <a:schemeClr val="tx1"/>
          </a:solidFill>
          <a:latin typeface="+mn-lt"/>
          <a:ea typeface="+mn-ea"/>
          <a:cs typeface="+mn-cs"/>
        </a:defRPr>
      </a:lvl5pPr>
      <a:lvl6pPr marL="9927641" algn="l" defTabSz="3971056" rtl="0" eaLnBrk="1" latinLnBrk="0" hangingPunct="1">
        <a:defRPr sz="7800" kern="1200">
          <a:solidFill>
            <a:schemeClr val="tx1"/>
          </a:solidFill>
          <a:latin typeface="+mn-lt"/>
          <a:ea typeface="+mn-ea"/>
          <a:cs typeface="+mn-cs"/>
        </a:defRPr>
      </a:lvl6pPr>
      <a:lvl7pPr marL="11913169" algn="l" defTabSz="3971056" rtl="0" eaLnBrk="1" latinLnBrk="0" hangingPunct="1">
        <a:defRPr sz="7800" kern="1200">
          <a:solidFill>
            <a:schemeClr val="tx1"/>
          </a:solidFill>
          <a:latin typeface="+mn-lt"/>
          <a:ea typeface="+mn-ea"/>
          <a:cs typeface="+mn-cs"/>
        </a:defRPr>
      </a:lvl7pPr>
      <a:lvl8pPr marL="13898697" algn="l" defTabSz="3971056" rtl="0" eaLnBrk="1" latinLnBrk="0" hangingPunct="1">
        <a:defRPr sz="7800" kern="1200">
          <a:solidFill>
            <a:schemeClr val="tx1"/>
          </a:solidFill>
          <a:latin typeface="+mn-lt"/>
          <a:ea typeface="+mn-ea"/>
          <a:cs typeface="+mn-cs"/>
        </a:defRPr>
      </a:lvl8pPr>
      <a:lvl9pPr marL="15884225" algn="l" defTabSz="3971056" rtl="0" eaLnBrk="1" latinLnBrk="0" hangingPunct="1">
        <a:defRPr sz="7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image" Target="../media/image1.jpeg"/><Relationship Id="rId7"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 Id="rId9"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70" name="TextBox 5"/>
          <p:cNvSpPr txBox="1">
            <a:spLocks noChangeArrowheads="1"/>
          </p:cNvSpPr>
          <p:nvPr/>
        </p:nvSpPr>
        <p:spPr bwMode="auto">
          <a:xfrm>
            <a:off x="5017332" y="1632466"/>
            <a:ext cx="17449801" cy="4985980"/>
          </a:xfrm>
          <a:prstGeom prst="rect">
            <a:avLst/>
          </a:prstGeom>
          <a:noFill/>
          <a:ln w="9525">
            <a:noFill/>
            <a:miter lim="800000"/>
            <a:headEnd/>
            <a:tailEnd/>
          </a:ln>
        </p:spPr>
        <p:txBody>
          <a:bodyPr wrap="square">
            <a:spAutoFit/>
          </a:bodyPr>
          <a:lstStyle/>
          <a:p>
            <a:pPr algn="ctr"/>
            <a:r>
              <a:rPr lang="en-US" sz="7200" b="1">
                <a:latin typeface="Times New Roman" pitchFamily="18" charset="0"/>
              </a:rPr>
              <a:t>Co-Constructing Culturally Relevant College &amp; Career Readiness Resources for </a:t>
            </a:r>
            <a:r>
              <a:rPr lang="en-US" sz="7200" b="1" err="1">
                <a:latin typeface="Times New Roman" pitchFamily="18" charset="0"/>
              </a:rPr>
              <a:t>Latinx</a:t>
            </a:r>
            <a:r>
              <a:rPr lang="en-US" sz="7200" b="1">
                <a:latin typeface="Times New Roman" pitchFamily="18" charset="0"/>
              </a:rPr>
              <a:t> Families </a:t>
            </a:r>
          </a:p>
          <a:p>
            <a:pPr algn="ctr"/>
            <a:r>
              <a:rPr lang="en-US" sz="4800" b="1">
                <a:latin typeface="Times New Roman" pitchFamily="18" charset="0"/>
              </a:rPr>
              <a:t>Devin Wolfe and Silvia Garcia</a:t>
            </a:r>
          </a:p>
          <a:p>
            <a:pPr algn="ctr"/>
            <a:r>
              <a:rPr lang="en-US" sz="5400" b="1">
                <a:latin typeface="Times New Roman" pitchFamily="18" charset="0"/>
              </a:rPr>
              <a:t>Indiana University School of Social Work</a:t>
            </a:r>
          </a:p>
        </p:txBody>
      </p:sp>
      <p:sp>
        <p:nvSpPr>
          <p:cNvPr id="16" name="Rectangle 15"/>
          <p:cNvSpPr>
            <a:spLocks noChangeAspect="1"/>
          </p:cNvSpPr>
          <p:nvPr/>
        </p:nvSpPr>
        <p:spPr>
          <a:xfrm>
            <a:off x="414370" y="6858000"/>
            <a:ext cx="9223343" cy="8686800"/>
          </a:xfrm>
          <a:prstGeom prst="rect">
            <a:avLst/>
          </a:prstGeom>
          <a:ln w="28575">
            <a:solidFill>
              <a:schemeClr val="accent2">
                <a:lumMod val="75000"/>
              </a:schemeClr>
            </a:solidFill>
          </a:ln>
        </p:spPr>
        <p:style>
          <a:lnRef idx="2">
            <a:schemeClr val="dk1"/>
          </a:lnRef>
          <a:fillRef idx="1">
            <a:schemeClr val="lt1"/>
          </a:fillRef>
          <a:effectRef idx="0">
            <a:schemeClr val="dk1"/>
          </a:effectRef>
          <a:fontRef idx="minor">
            <a:schemeClr val="dk1"/>
          </a:fontRef>
        </p:style>
        <p:txBody>
          <a:bodyPr anchor="ctr"/>
          <a:lstStyle/>
          <a:p>
            <a:pPr algn="ctr">
              <a:defRPr/>
            </a:pPr>
            <a:endParaRPr lang="en-US">
              <a:solidFill>
                <a:srgbClr val="000000"/>
              </a:solidFill>
              <a:ea typeface="ＭＳ Ｐゴシック" pitchFamily="-109" charset="-128"/>
            </a:endParaRPr>
          </a:p>
        </p:txBody>
      </p:sp>
      <p:sp>
        <p:nvSpPr>
          <p:cNvPr id="8" name="TextBox 7"/>
          <p:cNvSpPr txBox="1"/>
          <p:nvPr/>
        </p:nvSpPr>
        <p:spPr>
          <a:xfrm>
            <a:off x="414370" y="6858000"/>
            <a:ext cx="9237630" cy="1015663"/>
          </a:xfrm>
          <a:prstGeom prst="rect">
            <a:avLst/>
          </a:prstGeom>
          <a:gradFill flip="none" rotWithShape="1">
            <a:gsLst>
              <a:gs pos="0">
                <a:srgbClr val="990033">
                  <a:shade val="30000"/>
                  <a:satMod val="115000"/>
                </a:srgbClr>
              </a:gs>
              <a:gs pos="50000">
                <a:srgbClr val="990033">
                  <a:shade val="67500"/>
                  <a:satMod val="115000"/>
                </a:srgbClr>
              </a:gs>
              <a:gs pos="100000">
                <a:srgbClr val="990033">
                  <a:shade val="100000"/>
                  <a:satMod val="115000"/>
                </a:srgbClr>
              </a:gs>
            </a:gsLst>
            <a:path path="circle">
              <a:fillToRect l="50000" t="50000" r="50000" b="50000"/>
            </a:path>
            <a:tileRect/>
          </a:gradFill>
          <a:effectLst>
            <a:innerShdw blurRad="63500" dist="50800" dir="10800000">
              <a:prstClr val="black">
                <a:alpha val="50000"/>
              </a:prstClr>
            </a:innerShdw>
          </a:effectLst>
        </p:spPr>
        <p:txBody>
          <a:bodyPr wrap="square">
            <a:spAutoFit/>
          </a:bodyPr>
          <a:lstStyle/>
          <a:p>
            <a:pPr algn="ctr">
              <a:defRPr/>
            </a:pPr>
            <a:r>
              <a:rPr lang="en-US" sz="6000" b="1">
                <a:solidFill>
                  <a:schemeClr val="bg1"/>
                </a:solidFill>
                <a:latin typeface="Calibri" pitchFamily="-109" charset="0"/>
                <a:ea typeface="ＭＳ Ｐゴシック" pitchFamily="-109" charset="-128"/>
                <a:cs typeface="+mn-cs"/>
              </a:rPr>
              <a:t>Abstract</a:t>
            </a:r>
          </a:p>
        </p:txBody>
      </p:sp>
      <p:sp>
        <p:nvSpPr>
          <p:cNvPr id="14341" name="TextBox 12"/>
          <p:cNvSpPr txBox="1">
            <a:spLocks noChangeArrowheads="1"/>
          </p:cNvSpPr>
          <p:nvPr/>
        </p:nvSpPr>
        <p:spPr bwMode="auto">
          <a:xfrm>
            <a:off x="914400" y="8077200"/>
            <a:ext cx="8218090" cy="7571303"/>
          </a:xfrm>
          <a:prstGeom prst="rect">
            <a:avLst/>
          </a:prstGeom>
          <a:noFill/>
          <a:ln w="9525">
            <a:noFill/>
            <a:miter lim="800000"/>
            <a:headEnd/>
            <a:tailEnd/>
          </a:ln>
        </p:spPr>
        <p:txBody>
          <a:bodyPr wrap="square" lIns="91440" tIns="45720" rIns="91440" bIns="45720" anchor="t">
            <a:spAutoFit/>
          </a:bodyPr>
          <a:lstStyle/>
          <a:p>
            <a:pPr>
              <a:spcBef>
                <a:spcPts val="600"/>
              </a:spcBef>
              <a:spcAft>
                <a:spcPts val="600"/>
              </a:spcAft>
            </a:pPr>
            <a:r>
              <a:rPr lang="en-US" sz="2800" b="1" dirty="0">
                <a:latin typeface="Calibri"/>
                <a:ea typeface="ＭＳ Ｐゴシック"/>
                <a:cs typeface="Arial"/>
              </a:rPr>
              <a:t>Recent studies show that Latinx newcomer parents are not prepared to support their children throughout the college preparation process due to a lack of understanding of the U.S. college process, the complex financial aid system, and the diversity of post-secondary choices. </a:t>
            </a:r>
            <a:endParaRPr lang="en-US" sz="2800" b="1">
              <a:latin typeface="Calibri" pitchFamily="34" charset="0"/>
            </a:endParaRPr>
          </a:p>
          <a:p>
            <a:pPr>
              <a:spcBef>
                <a:spcPts val="600"/>
              </a:spcBef>
              <a:spcAft>
                <a:spcPts val="600"/>
              </a:spcAft>
            </a:pPr>
            <a:r>
              <a:rPr lang="en-US" sz="2800" b="1" dirty="0">
                <a:latin typeface="Calibri"/>
                <a:ea typeface="ＭＳ Ｐゴシック"/>
                <a:cs typeface="Arial"/>
              </a:rPr>
              <a:t>Utilizing a design-based implementation research methodology, the research team (1 faculty member, 1 staff member, 1 graduate student, and 3 community partners) conducted virtual meetings with Latinx parents and 2 college students to understand and address their major questions and concerns about college and career readiness, as well as their approach to better communicate this content. Based on the knowledge gained so far, the research team is co-developing prototypes to discuss, implement and co-evaluate with parents. </a:t>
            </a:r>
            <a:endParaRPr lang="en-US" sz="2800" b="1" dirty="0">
              <a:latin typeface="Calibri" pitchFamily="34" charset="0"/>
            </a:endParaRPr>
          </a:p>
        </p:txBody>
      </p:sp>
      <p:sp>
        <p:nvSpPr>
          <p:cNvPr id="19" name="Rectangle 18"/>
          <p:cNvSpPr/>
          <p:nvPr/>
        </p:nvSpPr>
        <p:spPr>
          <a:xfrm>
            <a:off x="10058400" y="6858001"/>
            <a:ext cx="9144000" cy="7315200"/>
          </a:xfrm>
          <a:prstGeom prst="rect">
            <a:avLst/>
          </a:prstGeom>
          <a:ln w="28575">
            <a:solidFill>
              <a:schemeClr val="accent2">
                <a:lumMod val="75000"/>
              </a:schemeClr>
            </a:solidFill>
          </a:ln>
        </p:spPr>
        <p:style>
          <a:lnRef idx="2">
            <a:schemeClr val="dk1"/>
          </a:lnRef>
          <a:fillRef idx="1">
            <a:schemeClr val="lt1"/>
          </a:fillRef>
          <a:effectRef idx="0">
            <a:schemeClr val="dk1"/>
          </a:effectRef>
          <a:fontRef idx="minor">
            <a:schemeClr val="dk1"/>
          </a:fontRef>
        </p:style>
        <p:txBody>
          <a:bodyPr anchor="ctr"/>
          <a:lstStyle/>
          <a:p>
            <a:pPr algn="ctr">
              <a:defRPr/>
            </a:pPr>
            <a:endParaRPr lang="en-US">
              <a:solidFill>
                <a:srgbClr val="000000"/>
              </a:solidFill>
              <a:ea typeface="ＭＳ Ｐゴシック" pitchFamily="-109" charset="-128"/>
            </a:endParaRPr>
          </a:p>
        </p:txBody>
      </p:sp>
      <p:sp>
        <p:nvSpPr>
          <p:cNvPr id="20" name="Rectangle 19"/>
          <p:cNvSpPr/>
          <p:nvPr/>
        </p:nvSpPr>
        <p:spPr>
          <a:xfrm>
            <a:off x="19659599" y="14782800"/>
            <a:ext cx="9143999" cy="11963400"/>
          </a:xfrm>
          <a:prstGeom prst="rect">
            <a:avLst/>
          </a:prstGeom>
          <a:ln w="28575">
            <a:solidFill>
              <a:schemeClr val="accent2">
                <a:lumMod val="75000"/>
              </a:schemeClr>
            </a:solidFill>
          </a:ln>
        </p:spPr>
        <p:style>
          <a:lnRef idx="2">
            <a:schemeClr val="dk1"/>
          </a:lnRef>
          <a:fillRef idx="1">
            <a:schemeClr val="lt1"/>
          </a:fillRef>
          <a:effectRef idx="0">
            <a:schemeClr val="dk1"/>
          </a:effectRef>
          <a:fontRef idx="minor">
            <a:schemeClr val="dk1"/>
          </a:fontRef>
        </p:style>
        <p:txBody>
          <a:bodyPr anchor="ctr"/>
          <a:lstStyle/>
          <a:p>
            <a:pPr algn="ctr">
              <a:defRPr/>
            </a:pPr>
            <a:endParaRPr lang="en-US">
              <a:solidFill>
                <a:srgbClr val="000000"/>
              </a:solidFill>
              <a:ea typeface="ＭＳ Ｐゴシック" pitchFamily="-109" charset="-128"/>
            </a:endParaRPr>
          </a:p>
        </p:txBody>
      </p:sp>
      <p:sp>
        <p:nvSpPr>
          <p:cNvPr id="23" name="TextBox 22"/>
          <p:cNvSpPr txBox="1"/>
          <p:nvPr/>
        </p:nvSpPr>
        <p:spPr>
          <a:xfrm>
            <a:off x="10058400" y="6858000"/>
            <a:ext cx="9144000" cy="1015663"/>
          </a:xfrm>
          <a:prstGeom prst="rect">
            <a:avLst/>
          </a:prstGeom>
          <a:gradFill flip="none" rotWithShape="1">
            <a:gsLst>
              <a:gs pos="0">
                <a:srgbClr val="990033">
                  <a:shade val="30000"/>
                  <a:satMod val="115000"/>
                </a:srgbClr>
              </a:gs>
              <a:gs pos="50000">
                <a:srgbClr val="990033">
                  <a:shade val="67500"/>
                  <a:satMod val="115000"/>
                </a:srgbClr>
              </a:gs>
              <a:gs pos="100000">
                <a:srgbClr val="990033">
                  <a:shade val="100000"/>
                  <a:satMod val="115000"/>
                </a:srgbClr>
              </a:gs>
            </a:gsLst>
            <a:path path="circle">
              <a:fillToRect l="50000" t="50000" r="50000" b="50000"/>
            </a:path>
            <a:tileRect/>
          </a:gradFill>
          <a:effectLst>
            <a:innerShdw blurRad="63500" dist="50800" dir="10800000">
              <a:prstClr val="black">
                <a:alpha val="50000"/>
              </a:prstClr>
            </a:innerShdw>
          </a:effectLst>
        </p:spPr>
        <p:txBody>
          <a:bodyPr wrap="square">
            <a:spAutoFit/>
          </a:bodyPr>
          <a:lstStyle/>
          <a:p>
            <a:pPr algn="ctr">
              <a:defRPr/>
            </a:pPr>
            <a:r>
              <a:rPr lang="en-US" sz="6000" b="1">
                <a:solidFill>
                  <a:schemeClr val="bg1"/>
                </a:solidFill>
                <a:latin typeface="Calibri" pitchFamily="-109" charset="0"/>
                <a:ea typeface="ＭＳ Ｐゴシック" pitchFamily="-109" charset="-128"/>
                <a:cs typeface="+mn-cs"/>
              </a:rPr>
              <a:t>Methods</a:t>
            </a:r>
          </a:p>
        </p:txBody>
      </p:sp>
      <p:sp>
        <p:nvSpPr>
          <p:cNvPr id="27" name="TextBox 26"/>
          <p:cNvSpPr txBox="1"/>
          <p:nvPr/>
        </p:nvSpPr>
        <p:spPr>
          <a:xfrm>
            <a:off x="19659600" y="14782800"/>
            <a:ext cx="9143999" cy="1015663"/>
          </a:xfrm>
          <a:prstGeom prst="rect">
            <a:avLst/>
          </a:prstGeom>
          <a:gradFill flip="none" rotWithShape="1">
            <a:gsLst>
              <a:gs pos="0">
                <a:srgbClr val="990033">
                  <a:shade val="30000"/>
                  <a:satMod val="115000"/>
                </a:srgbClr>
              </a:gs>
              <a:gs pos="50000">
                <a:srgbClr val="990033">
                  <a:shade val="67500"/>
                  <a:satMod val="115000"/>
                </a:srgbClr>
              </a:gs>
              <a:gs pos="100000">
                <a:srgbClr val="990033">
                  <a:shade val="100000"/>
                  <a:satMod val="115000"/>
                </a:srgbClr>
              </a:gs>
            </a:gsLst>
            <a:path path="circle">
              <a:fillToRect l="50000" t="50000" r="50000" b="50000"/>
            </a:path>
            <a:tileRect/>
          </a:gradFill>
          <a:effectLst>
            <a:innerShdw blurRad="63500" dist="50800" dir="10800000">
              <a:prstClr val="black">
                <a:alpha val="50000"/>
              </a:prstClr>
            </a:innerShdw>
          </a:effectLst>
        </p:spPr>
        <p:txBody>
          <a:bodyPr wrap="square">
            <a:spAutoFit/>
          </a:bodyPr>
          <a:lstStyle/>
          <a:p>
            <a:pPr algn="ctr">
              <a:defRPr/>
            </a:pPr>
            <a:r>
              <a:rPr lang="en-US" sz="6000" b="1">
                <a:solidFill>
                  <a:schemeClr val="bg1"/>
                </a:solidFill>
                <a:latin typeface="Calibri" pitchFamily="-109" charset="0"/>
                <a:ea typeface="ＭＳ Ｐゴシック" pitchFamily="-109" charset="-128"/>
                <a:cs typeface="+mn-cs"/>
              </a:rPr>
              <a:t>Conclusions</a:t>
            </a:r>
          </a:p>
        </p:txBody>
      </p:sp>
      <p:sp>
        <p:nvSpPr>
          <p:cNvPr id="14351" name="TextBox 27"/>
          <p:cNvSpPr txBox="1">
            <a:spLocks noChangeArrowheads="1"/>
          </p:cNvSpPr>
          <p:nvPr/>
        </p:nvSpPr>
        <p:spPr bwMode="auto">
          <a:xfrm>
            <a:off x="20078702" y="15800058"/>
            <a:ext cx="8204200" cy="11295400"/>
          </a:xfrm>
          <a:prstGeom prst="rect">
            <a:avLst/>
          </a:prstGeom>
          <a:noFill/>
          <a:ln w="9525">
            <a:noFill/>
            <a:miter lim="800000"/>
            <a:headEnd/>
            <a:tailEnd/>
          </a:ln>
        </p:spPr>
        <p:txBody>
          <a:bodyPr wrap="square" lIns="91440" tIns="45720" rIns="91440" bIns="45720" anchor="t">
            <a:spAutoFit/>
          </a:bodyPr>
          <a:lstStyle/>
          <a:p>
            <a:r>
              <a:rPr lang="en-US" sz="2800" b="1">
                <a:latin typeface="Calibri"/>
                <a:ea typeface="ＭＳ Ｐゴシック"/>
                <a:cs typeface="Arial"/>
              </a:rPr>
              <a:t>Newcomer Latinx parents have fewer direct avenues to the institutional information they need to help their students succeed in high school and beyond. Our meetings helped build basic college-going knowledge and social capital that can be leveraged through specific strategies and resources they can use in their communities. </a:t>
            </a:r>
            <a:endParaRPr lang="en-US" sz="2800" b="1">
              <a:latin typeface="Calibri" pitchFamily="34" charset="0"/>
            </a:endParaRPr>
          </a:p>
          <a:p>
            <a:r>
              <a:rPr lang="en-US" sz="2800" b="1">
                <a:latin typeface="Calibri"/>
                <a:ea typeface="ＭＳ Ｐゴシック"/>
                <a:cs typeface="Arial"/>
              </a:rPr>
              <a:t>Our research has not yet concluded. So far, we have collected vital information to continue to the production phase of the project. </a:t>
            </a:r>
            <a:endParaRPr lang="en-US" sz="2800" b="1">
              <a:latin typeface="Calibri" pitchFamily="34" charset="0"/>
            </a:endParaRPr>
          </a:p>
          <a:p>
            <a:r>
              <a:rPr lang="en-US" sz="2800" b="1">
                <a:latin typeface="Calibri" pitchFamily="34" charset="0"/>
              </a:rPr>
              <a:t>Parents have specific concerns about aspects that may not be an issue for other parents who have lived longer in the U.S. The resources developed by the research team will be focused on informing parents on matters that concern them the most:</a:t>
            </a:r>
          </a:p>
          <a:p>
            <a:endParaRPr lang="en-US" sz="2800" b="1">
              <a:latin typeface="Calibri" pitchFamily="34" charset="0"/>
            </a:endParaRPr>
          </a:p>
          <a:p>
            <a:pPr marL="514350" indent="-514350">
              <a:buAutoNum type="arabicPeriod"/>
            </a:pPr>
            <a:r>
              <a:rPr lang="en-US" sz="2800" b="1">
                <a:latin typeface="Calibri"/>
                <a:ea typeface="ＭＳ Ｐゴシック"/>
                <a:cs typeface="Calibri"/>
              </a:rPr>
              <a:t>How do I know which IPS high school will be best to prepare my child for their career?</a:t>
            </a:r>
            <a:endParaRPr lang="en-US" sz="2800" b="1">
              <a:latin typeface="Calibri" pitchFamily="34" charset="0"/>
            </a:endParaRPr>
          </a:p>
          <a:p>
            <a:pPr marL="514350" indent="-514350">
              <a:buAutoNum type="arabicPeriod"/>
            </a:pPr>
            <a:r>
              <a:rPr lang="en-US" sz="2800" b="1">
                <a:latin typeface="Calibri"/>
                <a:ea typeface="ＭＳ Ｐゴシック"/>
                <a:cs typeface="Arial"/>
              </a:rPr>
              <a:t>What are the career paths after High School? How can we prepare students to choose a career?</a:t>
            </a:r>
            <a:endParaRPr lang="en-US" sz="2800" b="1">
              <a:latin typeface="Calibri" pitchFamily="34" charset="0"/>
            </a:endParaRPr>
          </a:p>
          <a:p>
            <a:pPr marL="514350" indent="-514350">
              <a:buAutoNum type="arabicPeriod"/>
            </a:pPr>
            <a:r>
              <a:rPr lang="en-US" sz="2800" b="1">
                <a:latin typeface="Calibri"/>
                <a:ea typeface="ＭＳ Ｐゴシック"/>
                <a:cs typeface="Arial"/>
              </a:rPr>
              <a:t>Will my child be eligible to pursue the education necessary for a career after high school?</a:t>
            </a:r>
            <a:endParaRPr lang="en-US" sz="2800" b="1">
              <a:latin typeface="Calibri" pitchFamily="34" charset="0"/>
            </a:endParaRPr>
          </a:p>
          <a:p>
            <a:pPr marL="514350" indent="-514350">
              <a:buAutoNum type="arabicPeriod"/>
            </a:pPr>
            <a:r>
              <a:rPr lang="en-US" sz="2800" b="1">
                <a:latin typeface="Calibri"/>
                <a:ea typeface="ＭＳ Ｐゴシック"/>
                <a:cs typeface="Arial"/>
              </a:rPr>
              <a:t>What financial help is available for my child to go to college?</a:t>
            </a:r>
          </a:p>
          <a:p>
            <a:pPr marL="514350" indent="-514350">
              <a:buAutoNum type="arabicPeriod"/>
            </a:pPr>
            <a:r>
              <a:rPr lang="en-US" sz="2800" b="1">
                <a:latin typeface="Calibri"/>
                <a:ea typeface="ＭＳ Ｐゴシック"/>
                <a:cs typeface="Arial"/>
              </a:rPr>
              <a:t>What documents are required to work in the United States?</a:t>
            </a:r>
            <a:endParaRPr lang="en-US" sz="2800" b="1">
              <a:latin typeface="Calibri" pitchFamily="34" charset="0"/>
            </a:endParaRPr>
          </a:p>
        </p:txBody>
      </p:sp>
      <p:sp>
        <p:nvSpPr>
          <p:cNvPr id="2" name="Rectangle 18"/>
          <p:cNvSpPr/>
          <p:nvPr/>
        </p:nvSpPr>
        <p:spPr>
          <a:xfrm>
            <a:off x="10058400" y="14859000"/>
            <a:ext cx="9144000" cy="21259800"/>
          </a:xfrm>
          <a:prstGeom prst="rect">
            <a:avLst/>
          </a:prstGeom>
          <a:ln w="28575">
            <a:solidFill>
              <a:schemeClr val="accent2">
                <a:lumMod val="75000"/>
              </a:schemeClr>
            </a:solidFill>
          </a:ln>
        </p:spPr>
        <p:style>
          <a:lnRef idx="2">
            <a:schemeClr val="dk1"/>
          </a:lnRef>
          <a:fillRef idx="1">
            <a:schemeClr val="lt1"/>
          </a:fillRef>
          <a:effectRef idx="0">
            <a:schemeClr val="dk1"/>
          </a:effectRef>
          <a:fontRef idx="minor">
            <a:schemeClr val="dk1"/>
          </a:fontRef>
        </p:style>
        <p:txBody>
          <a:bodyPr anchor="ctr"/>
          <a:lstStyle/>
          <a:p>
            <a:pPr algn="ctr">
              <a:defRPr/>
            </a:pPr>
            <a:endParaRPr lang="en-US" sz="2800">
              <a:solidFill>
                <a:srgbClr val="000000"/>
              </a:solidFill>
              <a:ea typeface="ＭＳ Ｐゴシック" pitchFamily="-109" charset="-128"/>
            </a:endParaRPr>
          </a:p>
        </p:txBody>
      </p:sp>
      <p:sp>
        <p:nvSpPr>
          <p:cNvPr id="25" name="TextBox 24"/>
          <p:cNvSpPr txBox="1"/>
          <p:nvPr/>
        </p:nvSpPr>
        <p:spPr>
          <a:xfrm>
            <a:off x="10058400" y="14859000"/>
            <a:ext cx="9144000" cy="1015663"/>
          </a:xfrm>
          <a:prstGeom prst="rect">
            <a:avLst/>
          </a:prstGeom>
          <a:gradFill flip="none" rotWithShape="1">
            <a:gsLst>
              <a:gs pos="0">
                <a:srgbClr val="990033">
                  <a:shade val="30000"/>
                  <a:satMod val="115000"/>
                </a:srgbClr>
              </a:gs>
              <a:gs pos="50000">
                <a:srgbClr val="990033">
                  <a:shade val="67500"/>
                  <a:satMod val="115000"/>
                </a:srgbClr>
              </a:gs>
              <a:gs pos="100000">
                <a:srgbClr val="990033">
                  <a:shade val="100000"/>
                  <a:satMod val="115000"/>
                </a:srgbClr>
              </a:gs>
            </a:gsLst>
            <a:path path="circle">
              <a:fillToRect l="50000" t="50000" r="50000" b="50000"/>
            </a:path>
            <a:tileRect/>
          </a:gradFill>
          <a:effectLst>
            <a:innerShdw blurRad="63500" dist="50800" dir="10800000">
              <a:prstClr val="black">
                <a:alpha val="50000"/>
              </a:prstClr>
            </a:innerShdw>
          </a:effectLst>
        </p:spPr>
        <p:txBody>
          <a:bodyPr wrap="square">
            <a:spAutoFit/>
          </a:bodyPr>
          <a:lstStyle/>
          <a:p>
            <a:pPr algn="ctr">
              <a:defRPr/>
            </a:pPr>
            <a:r>
              <a:rPr lang="en-US" sz="6000" b="1">
                <a:solidFill>
                  <a:schemeClr val="bg1"/>
                </a:solidFill>
                <a:latin typeface="Calibri" pitchFamily="-109" charset="0"/>
                <a:ea typeface="ＭＳ Ｐゴシック" pitchFamily="-109" charset="-128"/>
                <a:cs typeface="+mn-cs"/>
              </a:rPr>
              <a:t>Results</a:t>
            </a:r>
          </a:p>
        </p:txBody>
      </p:sp>
      <p:sp>
        <p:nvSpPr>
          <p:cNvPr id="3" name="Rectangle 18"/>
          <p:cNvSpPr/>
          <p:nvPr/>
        </p:nvSpPr>
        <p:spPr>
          <a:xfrm>
            <a:off x="414370" y="16002000"/>
            <a:ext cx="9223343" cy="20116800"/>
          </a:xfrm>
          <a:prstGeom prst="rect">
            <a:avLst/>
          </a:prstGeom>
          <a:solidFill>
            <a:schemeClr val="bg1"/>
          </a:solidFill>
          <a:ln w="28575">
            <a:solidFill>
              <a:schemeClr val="accent2">
                <a:lumMod val="75000"/>
              </a:schemeClr>
            </a:solidFill>
          </a:ln>
        </p:spPr>
        <p:style>
          <a:lnRef idx="2">
            <a:schemeClr val="dk1"/>
          </a:lnRef>
          <a:fillRef idx="1">
            <a:schemeClr val="lt1"/>
          </a:fillRef>
          <a:effectRef idx="0">
            <a:schemeClr val="dk1"/>
          </a:effectRef>
          <a:fontRef idx="minor">
            <a:schemeClr val="dk1"/>
          </a:fontRef>
        </p:style>
        <p:txBody>
          <a:bodyPr anchor="ctr"/>
          <a:lstStyle/>
          <a:p>
            <a:pPr algn="ctr">
              <a:defRPr/>
            </a:pPr>
            <a:endParaRPr lang="en-US">
              <a:solidFill>
                <a:srgbClr val="000000"/>
              </a:solidFill>
              <a:ea typeface="ＭＳ Ｐゴシック" pitchFamily="-109" charset="-128"/>
            </a:endParaRPr>
          </a:p>
        </p:txBody>
      </p:sp>
      <p:sp>
        <p:nvSpPr>
          <p:cNvPr id="14" name="TextBox 13"/>
          <p:cNvSpPr txBox="1"/>
          <p:nvPr/>
        </p:nvSpPr>
        <p:spPr>
          <a:xfrm>
            <a:off x="414370" y="16002000"/>
            <a:ext cx="9237630" cy="1015663"/>
          </a:xfrm>
          <a:prstGeom prst="rect">
            <a:avLst/>
          </a:prstGeom>
          <a:gradFill flip="none" rotWithShape="1">
            <a:gsLst>
              <a:gs pos="0">
                <a:srgbClr val="990033">
                  <a:shade val="30000"/>
                  <a:satMod val="115000"/>
                </a:srgbClr>
              </a:gs>
              <a:gs pos="50000">
                <a:srgbClr val="990033">
                  <a:shade val="67500"/>
                  <a:satMod val="115000"/>
                </a:srgbClr>
              </a:gs>
              <a:gs pos="100000">
                <a:srgbClr val="990033">
                  <a:shade val="100000"/>
                  <a:satMod val="115000"/>
                </a:srgbClr>
              </a:gs>
            </a:gsLst>
            <a:path path="circle">
              <a:fillToRect l="50000" t="50000" r="50000" b="50000"/>
            </a:path>
            <a:tileRect/>
          </a:gradFill>
          <a:effectLst>
            <a:innerShdw blurRad="63500" dist="50800" dir="10800000">
              <a:prstClr val="black">
                <a:alpha val="50000"/>
              </a:prstClr>
            </a:innerShdw>
          </a:effectLst>
        </p:spPr>
        <p:txBody>
          <a:bodyPr wrap="square">
            <a:spAutoFit/>
          </a:bodyPr>
          <a:lstStyle/>
          <a:p>
            <a:pPr algn="ctr">
              <a:defRPr/>
            </a:pPr>
            <a:r>
              <a:rPr lang="en-US" sz="6000" b="1">
                <a:solidFill>
                  <a:schemeClr val="bg1"/>
                </a:solidFill>
                <a:latin typeface="Calibri" pitchFamily="-109" charset="0"/>
                <a:ea typeface="ＭＳ Ｐゴシック" pitchFamily="-109" charset="-128"/>
                <a:cs typeface="+mn-cs"/>
              </a:rPr>
              <a:t>Introduction</a:t>
            </a:r>
          </a:p>
        </p:txBody>
      </p:sp>
      <p:sp>
        <p:nvSpPr>
          <p:cNvPr id="14361" name="TextBox 20"/>
          <p:cNvSpPr txBox="1">
            <a:spLocks noChangeArrowheads="1"/>
          </p:cNvSpPr>
          <p:nvPr/>
        </p:nvSpPr>
        <p:spPr bwMode="auto">
          <a:xfrm>
            <a:off x="914400" y="17526000"/>
            <a:ext cx="8534400" cy="13603724"/>
          </a:xfrm>
          <a:prstGeom prst="rect">
            <a:avLst/>
          </a:prstGeom>
          <a:noFill/>
          <a:ln w="9525">
            <a:noFill/>
            <a:miter lim="800000"/>
            <a:headEnd/>
            <a:tailEnd/>
          </a:ln>
        </p:spPr>
        <p:txBody>
          <a:bodyPr wrap="square" lIns="91440" tIns="45720" rIns="91440" bIns="45720" anchor="t">
            <a:spAutoFit/>
          </a:bodyPr>
          <a:lstStyle/>
          <a:p>
            <a:pPr>
              <a:spcBef>
                <a:spcPts val="600"/>
              </a:spcBef>
              <a:spcAft>
                <a:spcPts val="600"/>
              </a:spcAft>
            </a:pPr>
            <a:r>
              <a:rPr lang="en-US" sz="2800" b="1" dirty="0">
                <a:latin typeface="Calibri"/>
                <a:ea typeface="ＭＳ Ｐゴシック"/>
                <a:cs typeface="Arial"/>
              </a:rPr>
              <a:t>Goal: To produce culturally relevant college and career readiness resources for Latinx parents and caregivers.</a:t>
            </a:r>
          </a:p>
          <a:p>
            <a:r>
              <a:rPr lang="en-US" sz="2800" b="1" dirty="0">
                <a:latin typeface="Calibri"/>
                <a:ea typeface="ＭＳ Ｐゴシック"/>
                <a:cs typeface="Arial"/>
              </a:rPr>
              <a:t>Literature Review: Racialization and inequality rule many aspects of the lives of Latinos in the U.S., including access to quality education. Latino youth and families struggle to succeed in an education system that is based on a mainstream, middle-class family foundation (Viramontez-</a:t>
            </a:r>
            <a:r>
              <a:rPr lang="en-US" sz="2800" b="1" dirty="0" err="1">
                <a:latin typeface="Calibri"/>
                <a:ea typeface="ＭＳ Ｐゴシック"/>
                <a:cs typeface="Arial"/>
              </a:rPr>
              <a:t>Aguiano</a:t>
            </a:r>
            <a:r>
              <a:rPr lang="en-US" sz="2800" b="1" dirty="0">
                <a:latin typeface="Calibri"/>
                <a:ea typeface="ＭＳ Ｐゴシック"/>
                <a:cs typeface="Arial"/>
              </a:rPr>
              <a:t> &amp; Lopez, 2012). Given the role that parents play in their children’s educational choices (Carey, 2016), it is important to expose families to information anchored in their cultural and educational background to bridge them with community resources that they are either not aware of or are inaccessible.</a:t>
            </a:r>
            <a:endParaRPr lang="en-US" sz="2800" b="1" dirty="0">
              <a:latin typeface="Calibri"/>
            </a:endParaRPr>
          </a:p>
          <a:p>
            <a:r>
              <a:rPr lang="en-US" sz="2800" b="1" dirty="0">
                <a:latin typeface="Calibri"/>
                <a:ea typeface="ＭＳ Ｐゴシック"/>
                <a:cs typeface="Arial"/>
              </a:rPr>
              <a:t>The participatory approach used in this study values the role of the user (Latinx parents) in the design and production of culturally relevant college and career resources.</a:t>
            </a:r>
            <a:endParaRPr lang="en-US" dirty="0">
              <a:latin typeface="Calibri"/>
            </a:endParaRPr>
          </a:p>
          <a:p>
            <a:endParaRPr lang="en-US" sz="2800" b="1" dirty="0">
              <a:latin typeface="Calibri"/>
              <a:ea typeface="ＭＳ Ｐゴシック"/>
              <a:cs typeface="Arial"/>
            </a:endParaRPr>
          </a:p>
          <a:p>
            <a:r>
              <a:rPr lang="en-US" sz="2800" b="1" dirty="0">
                <a:latin typeface="Calibri"/>
                <a:ea typeface="ＭＳ Ｐゴシック"/>
                <a:cs typeface="Arial"/>
              </a:rPr>
              <a:t>Significance of the study: Methodologically, the study uses a relatively new user-center design method that engages families and researchers in co-learning and co-producing resources. The project fills a gap of needed resources to inform Latinx parents of postsecondary opportunities, as well as keeping them actively involved in their children's career decisions during and after high school.  The resources produced in this project can be used in Latino-serving schools and organizations, and Latino-serving universities to educate parents and caregivers.</a:t>
            </a:r>
            <a:endParaRPr lang="en-US" dirty="0">
              <a:latin typeface="Calibri"/>
            </a:endParaRPr>
          </a:p>
          <a:p>
            <a:pPr>
              <a:spcBef>
                <a:spcPts val="600"/>
              </a:spcBef>
              <a:spcAft>
                <a:spcPts val="600"/>
              </a:spcAft>
            </a:pPr>
            <a:endParaRPr lang="en-US" sz="2800" b="1">
              <a:latin typeface="Calibri"/>
              <a:ea typeface="ＭＳ Ｐゴシック"/>
            </a:endParaRPr>
          </a:p>
        </p:txBody>
      </p:sp>
      <p:sp>
        <p:nvSpPr>
          <p:cNvPr id="4" name="Rectangle 19"/>
          <p:cNvSpPr/>
          <p:nvPr/>
        </p:nvSpPr>
        <p:spPr>
          <a:xfrm>
            <a:off x="19684999" y="27127200"/>
            <a:ext cx="9118599" cy="8991600"/>
          </a:xfrm>
          <a:prstGeom prst="rect">
            <a:avLst/>
          </a:prstGeom>
          <a:ln w="28575">
            <a:solidFill>
              <a:schemeClr val="accent2">
                <a:lumMod val="75000"/>
              </a:schemeClr>
            </a:solidFill>
          </a:ln>
        </p:spPr>
        <p:style>
          <a:lnRef idx="2">
            <a:schemeClr val="dk1"/>
          </a:lnRef>
          <a:fillRef idx="1">
            <a:schemeClr val="lt1"/>
          </a:fillRef>
          <a:effectRef idx="0">
            <a:schemeClr val="dk1"/>
          </a:effectRef>
          <a:fontRef idx="minor">
            <a:schemeClr val="dk1"/>
          </a:fontRef>
        </p:style>
        <p:txBody>
          <a:bodyPr anchor="ctr"/>
          <a:lstStyle/>
          <a:p>
            <a:pPr algn="ctr">
              <a:defRPr/>
            </a:pPr>
            <a:endParaRPr lang="en-US">
              <a:solidFill>
                <a:srgbClr val="000000"/>
              </a:solidFill>
              <a:ea typeface="ＭＳ Ｐゴシック" pitchFamily="-109" charset="-128"/>
            </a:endParaRPr>
          </a:p>
        </p:txBody>
      </p:sp>
      <p:sp>
        <p:nvSpPr>
          <p:cNvPr id="29" name="TextBox 28"/>
          <p:cNvSpPr txBox="1"/>
          <p:nvPr/>
        </p:nvSpPr>
        <p:spPr>
          <a:xfrm>
            <a:off x="19714307" y="27145057"/>
            <a:ext cx="9143999" cy="1015663"/>
          </a:xfrm>
          <a:prstGeom prst="rect">
            <a:avLst/>
          </a:prstGeom>
          <a:gradFill flip="none" rotWithShape="1">
            <a:gsLst>
              <a:gs pos="0">
                <a:srgbClr val="990033">
                  <a:shade val="30000"/>
                  <a:satMod val="115000"/>
                </a:srgbClr>
              </a:gs>
              <a:gs pos="50000">
                <a:srgbClr val="990033">
                  <a:shade val="67500"/>
                  <a:satMod val="115000"/>
                </a:srgbClr>
              </a:gs>
              <a:gs pos="100000">
                <a:srgbClr val="990033">
                  <a:shade val="100000"/>
                  <a:satMod val="115000"/>
                </a:srgbClr>
              </a:gs>
            </a:gsLst>
            <a:path path="circle">
              <a:fillToRect l="50000" t="50000" r="50000" b="50000"/>
            </a:path>
            <a:tileRect/>
          </a:gradFill>
          <a:effectLst>
            <a:innerShdw blurRad="63500" dist="50800" dir="10800000">
              <a:prstClr val="black">
                <a:alpha val="50000"/>
              </a:prstClr>
            </a:innerShdw>
          </a:effectLst>
        </p:spPr>
        <p:txBody>
          <a:bodyPr wrap="square">
            <a:spAutoFit/>
          </a:bodyPr>
          <a:lstStyle/>
          <a:p>
            <a:pPr algn="ctr">
              <a:defRPr/>
            </a:pPr>
            <a:r>
              <a:rPr lang="en-US" sz="6000" b="1">
                <a:solidFill>
                  <a:schemeClr val="bg1"/>
                </a:solidFill>
                <a:latin typeface="Calibri" pitchFamily="-109" charset="0"/>
                <a:ea typeface="ＭＳ Ｐゴシック" pitchFamily="-109" charset="-128"/>
                <a:cs typeface="+mn-cs"/>
              </a:rPr>
              <a:t>References</a:t>
            </a:r>
          </a:p>
        </p:txBody>
      </p:sp>
      <p:sp>
        <p:nvSpPr>
          <p:cNvPr id="14367" name="TextBox 29"/>
          <p:cNvSpPr txBox="1">
            <a:spLocks noChangeArrowheads="1"/>
          </p:cNvSpPr>
          <p:nvPr/>
        </p:nvSpPr>
        <p:spPr bwMode="auto">
          <a:xfrm>
            <a:off x="20184206" y="28559577"/>
            <a:ext cx="8204200" cy="8094524"/>
          </a:xfrm>
          <a:prstGeom prst="rect">
            <a:avLst/>
          </a:prstGeom>
          <a:noFill/>
          <a:ln w="9525">
            <a:noFill/>
            <a:miter lim="800000"/>
            <a:headEnd/>
            <a:tailEnd/>
          </a:ln>
        </p:spPr>
        <p:txBody>
          <a:bodyPr wrap="square">
            <a:spAutoFit/>
          </a:bodyPr>
          <a:lstStyle/>
          <a:p>
            <a:pPr>
              <a:spcBef>
                <a:spcPct val="50000"/>
              </a:spcBef>
            </a:pPr>
            <a:r>
              <a:rPr lang="en-US" sz="2800" b="1">
                <a:latin typeface="Calibri" pitchFamily="34" charset="0"/>
              </a:rPr>
              <a:t>Carey, R. L. (2016). “Keep that in mind… You’re </a:t>
            </a:r>
            <a:r>
              <a:rPr lang="en-US" sz="2800" b="1" err="1">
                <a:latin typeface="Calibri" pitchFamily="34" charset="0"/>
              </a:rPr>
              <a:t>gonna</a:t>
            </a:r>
            <a:r>
              <a:rPr lang="en-US" sz="2800" b="1">
                <a:latin typeface="Calibri" pitchFamily="34" charset="0"/>
              </a:rPr>
              <a:t> go to college”: Family influence on the college-going processes of Black and Latino high school boys. </a:t>
            </a:r>
            <a:r>
              <a:rPr lang="en-US" sz="2800" b="1" i="1">
                <a:latin typeface="Calibri" pitchFamily="34" charset="0"/>
              </a:rPr>
              <a:t>The Urban Review</a:t>
            </a:r>
            <a:r>
              <a:rPr lang="en-US" sz="2800" b="1">
                <a:latin typeface="Calibri" pitchFamily="34" charset="0"/>
              </a:rPr>
              <a:t>, 48(5), 718-742.</a:t>
            </a:r>
          </a:p>
          <a:p>
            <a:pPr>
              <a:spcBef>
                <a:spcPct val="50000"/>
              </a:spcBef>
            </a:pPr>
            <a:r>
              <a:rPr lang="en-US" sz="2800" b="1">
                <a:latin typeface="+mn-lt"/>
              </a:rPr>
              <a:t>Fishman, B. J., </a:t>
            </a:r>
            <a:r>
              <a:rPr lang="en-US" sz="2800" b="1" err="1">
                <a:latin typeface="+mn-lt"/>
              </a:rPr>
              <a:t>Penuel</a:t>
            </a:r>
            <a:r>
              <a:rPr lang="en-US" sz="2800" b="1">
                <a:latin typeface="+mn-lt"/>
              </a:rPr>
              <a:t>, W. R., Allen, A. R., Cheng, B. H., &amp; </a:t>
            </a:r>
            <a:r>
              <a:rPr lang="en-US" sz="2800" b="1" err="1">
                <a:latin typeface="+mn-lt"/>
              </a:rPr>
              <a:t>Sabelli</a:t>
            </a:r>
            <a:r>
              <a:rPr lang="en-US" sz="2800" b="1">
                <a:latin typeface="+mn-lt"/>
              </a:rPr>
              <a:t>, N. O. R. A. (2013). Design-based implementation research: An emerging model for transforming the relationship of research and practice. </a:t>
            </a:r>
            <a:r>
              <a:rPr lang="en-US" sz="2800" b="1" i="1">
                <a:latin typeface="+mn-lt"/>
              </a:rPr>
              <a:t>National society for the study of education</a:t>
            </a:r>
            <a:r>
              <a:rPr lang="en-US" sz="2800" b="1">
                <a:latin typeface="+mn-lt"/>
              </a:rPr>
              <a:t>, </a:t>
            </a:r>
            <a:r>
              <a:rPr lang="en-US" sz="2800" b="1" i="1">
                <a:latin typeface="+mn-lt"/>
              </a:rPr>
              <a:t>112</a:t>
            </a:r>
            <a:r>
              <a:rPr lang="en-US" sz="2800" b="1">
                <a:latin typeface="+mn-lt"/>
              </a:rPr>
              <a:t>(2), 136-156.</a:t>
            </a:r>
            <a:endParaRPr lang="en-GB" sz="2800" b="1">
              <a:latin typeface="+mn-lt"/>
            </a:endParaRPr>
          </a:p>
          <a:p>
            <a:pPr>
              <a:spcBef>
                <a:spcPct val="50000"/>
              </a:spcBef>
            </a:pPr>
            <a:r>
              <a:rPr lang="en-US" sz="2800" b="1" err="1">
                <a:latin typeface="Calibri" pitchFamily="34" charset="0"/>
              </a:rPr>
              <a:t>Viramontez</a:t>
            </a:r>
            <a:r>
              <a:rPr lang="en-US" sz="2800" b="1">
                <a:latin typeface="Calibri" pitchFamily="34" charset="0"/>
              </a:rPr>
              <a:t> Anguiano, R. P., &amp; Lopez, A. (2012). El </a:t>
            </a:r>
            <a:r>
              <a:rPr lang="en-US" sz="2800" b="1" err="1">
                <a:latin typeface="Calibri" pitchFamily="34" charset="0"/>
              </a:rPr>
              <a:t>miedo</a:t>
            </a:r>
            <a:r>
              <a:rPr lang="en-US" sz="2800" b="1">
                <a:latin typeface="Calibri" pitchFamily="34" charset="0"/>
              </a:rPr>
              <a:t> y el </a:t>
            </a:r>
            <a:r>
              <a:rPr lang="en-US" sz="2800" b="1" err="1">
                <a:latin typeface="Calibri" pitchFamily="34" charset="0"/>
              </a:rPr>
              <a:t>hambre</a:t>
            </a:r>
            <a:r>
              <a:rPr lang="en-US" sz="2800" b="1">
                <a:latin typeface="Calibri" pitchFamily="34" charset="0"/>
              </a:rPr>
              <a:t>: Understanding the familial, social, and educational realities of undocumented Latino families in North Central Indiana</a:t>
            </a:r>
            <a:r>
              <a:rPr lang="en-US" sz="2800" b="1" i="1">
                <a:latin typeface="Calibri" pitchFamily="34" charset="0"/>
              </a:rPr>
              <a:t>. Journal of Family Social Work</a:t>
            </a:r>
            <a:r>
              <a:rPr lang="en-US" sz="2800" b="1">
                <a:latin typeface="Calibri" pitchFamily="34" charset="0"/>
              </a:rPr>
              <a:t>, 15(4), 321-336.</a:t>
            </a:r>
          </a:p>
          <a:p>
            <a:pPr marL="457200" indent="-457200">
              <a:spcBef>
                <a:spcPct val="50000"/>
              </a:spcBef>
              <a:buFontTx/>
              <a:buAutoNum type="arabicPeriod"/>
            </a:pPr>
            <a:endParaRPr lang="en-GB" sz="4800" b="1">
              <a:latin typeface="Calibri" pitchFamily="34" charset="0"/>
            </a:endParaRPr>
          </a:p>
        </p:txBody>
      </p:sp>
      <p:pic>
        <p:nvPicPr>
          <p:cNvPr id="31" name="Picture 3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52500" y="1836340"/>
            <a:ext cx="3078480" cy="3078480"/>
          </a:xfrm>
          <a:prstGeom prst="rect">
            <a:avLst/>
          </a:prstGeom>
        </p:spPr>
      </p:pic>
      <p:sp>
        <p:nvSpPr>
          <p:cNvPr id="24" name="TextBox 25"/>
          <p:cNvSpPr txBox="1">
            <a:spLocks noChangeArrowheads="1"/>
          </p:cNvSpPr>
          <p:nvPr/>
        </p:nvSpPr>
        <p:spPr bwMode="auto">
          <a:xfrm>
            <a:off x="10504015" y="7862455"/>
            <a:ext cx="8308759" cy="7094250"/>
          </a:xfrm>
          <a:prstGeom prst="rect">
            <a:avLst/>
          </a:prstGeom>
          <a:noFill/>
          <a:ln w="9525">
            <a:noFill/>
            <a:miter lim="800000"/>
            <a:headEnd/>
            <a:tailEnd/>
          </a:ln>
        </p:spPr>
        <p:txBody>
          <a:bodyPr wrap="square" lIns="91440" tIns="45720" rIns="91440" bIns="45720" anchor="t">
            <a:spAutoFit/>
          </a:bodyPr>
          <a:lstStyle/>
          <a:p>
            <a:pPr>
              <a:spcBef>
                <a:spcPts val="600"/>
              </a:spcBef>
              <a:spcAft>
                <a:spcPts val="600"/>
              </a:spcAft>
            </a:pPr>
            <a:r>
              <a:rPr lang="en-US" sz="2800" b="1" dirty="0">
                <a:latin typeface="Calibri"/>
                <a:ea typeface="ＭＳ Ｐゴシック"/>
                <a:cs typeface="Arial"/>
              </a:rPr>
              <a:t>This is a design-based implementation research (DBIR) (Fishman, et al., 2013) that invites stakeholders' participation in the design, implementation and evaluation of the final solutions. </a:t>
            </a:r>
            <a:endParaRPr lang="en-US" sz="2800" b="1">
              <a:latin typeface="Calibri" pitchFamily="34" charset="0"/>
            </a:endParaRPr>
          </a:p>
          <a:p>
            <a:pPr>
              <a:spcBef>
                <a:spcPts val="600"/>
              </a:spcBef>
              <a:spcAft>
                <a:spcPts val="600"/>
              </a:spcAft>
            </a:pPr>
            <a:r>
              <a:rPr lang="en-US" sz="2800" b="1" dirty="0">
                <a:latin typeface="Calibri"/>
                <a:ea typeface="ＭＳ Ｐゴシック"/>
                <a:cs typeface="Arial"/>
              </a:rPr>
              <a:t>Sampling: Homogeneous purposeful </a:t>
            </a:r>
            <a:endParaRPr lang="en-US" sz="2800" b="1" dirty="0">
              <a:latin typeface="Calibri" pitchFamily="34" charset="0"/>
            </a:endParaRPr>
          </a:p>
          <a:p>
            <a:pPr>
              <a:spcBef>
                <a:spcPts val="600"/>
              </a:spcBef>
              <a:spcAft>
                <a:spcPts val="600"/>
              </a:spcAft>
            </a:pPr>
            <a:r>
              <a:rPr lang="en-US" sz="2800" b="1" dirty="0">
                <a:latin typeface="Calibri"/>
                <a:ea typeface="ＭＳ Ｐゴシック"/>
                <a:cs typeface="Arial"/>
              </a:rPr>
              <a:t>Population:  13 Latinx parents; 62% female; 54% employed. Median income family level &lt;$20,000; 77% completed High School; 93% have First Generation students.</a:t>
            </a:r>
            <a:endParaRPr lang="en-US" sz="2800" b="1" dirty="0">
              <a:latin typeface="Calibri" pitchFamily="34" charset="0"/>
            </a:endParaRPr>
          </a:p>
          <a:p>
            <a:pPr>
              <a:spcBef>
                <a:spcPts val="600"/>
              </a:spcBef>
              <a:spcAft>
                <a:spcPts val="600"/>
              </a:spcAft>
            </a:pPr>
            <a:r>
              <a:rPr lang="en-US" sz="2800" b="1" dirty="0">
                <a:latin typeface="Calibri"/>
                <a:ea typeface="ＭＳ Ｐゴシック"/>
                <a:cs typeface="Arial"/>
              </a:rPr>
              <a:t>Data gathering and analysis occurs in five study phases: 1) Focusing the problem; 2)Thinking about possible solutions; 3) Co-designing the solution; 4) Implementing the solution; 5) Co-evaluating the solution</a:t>
            </a:r>
          </a:p>
          <a:p>
            <a:endParaRPr lang="en-US" sz="2800" b="1">
              <a:latin typeface="Calibri" pitchFamily="34" charset="0"/>
            </a:endParaRPr>
          </a:p>
        </p:txBody>
      </p:sp>
      <p:sp>
        <p:nvSpPr>
          <p:cNvPr id="28" name="Rectangle 27"/>
          <p:cNvSpPr/>
          <p:nvPr/>
        </p:nvSpPr>
        <p:spPr>
          <a:xfrm>
            <a:off x="19659600" y="6858000"/>
            <a:ext cx="9144000" cy="7315200"/>
          </a:xfrm>
          <a:prstGeom prst="rect">
            <a:avLst/>
          </a:prstGeom>
          <a:ln w="28575">
            <a:solidFill>
              <a:schemeClr val="accent2">
                <a:lumMod val="75000"/>
              </a:schemeClr>
            </a:solidFill>
          </a:ln>
        </p:spPr>
        <p:style>
          <a:lnRef idx="2">
            <a:schemeClr val="dk1"/>
          </a:lnRef>
          <a:fillRef idx="1">
            <a:schemeClr val="lt1"/>
          </a:fillRef>
          <a:effectRef idx="0">
            <a:schemeClr val="dk1"/>
          </a:effectRef>
          <a:fontRef idx="minor">
            <a:schemeClr val="dk1"/>
          </a:fontRef>
        </p:style>
        <p:txBody>
          <a:bodyPr anchor="ctr"/>
          <a:lstStyle/>
          <a:p>
            <a:pPr algn="ctr">
              <a:defRPr/>
            </a:pPr>
            <a:endParaRPr lang="en-US">
              <a:solidFill>
                <a:srgbClr val="000000"/>
              </a:solidFill>
              <a:ea typeface="ＭＳ Ｐゴシック" pitchFamily="-109" charset="-128"/>
            </a:endParaRPr>
          </a:p>
        </p:txBody>
      </p:sp>
      <p:sp>
        <p:nvSpPr>
          <p:cNvPr id="32" name="TextBox 31"/>
          <p:cNvSpPr txBox="1"/>
          <p:nvPr/>
        </p:nvSpPr>
        <p:spPr>
          <a:xfrm>
            <a:off x="19659600" y="6781800"/>
            <a:ext cx="9144000" cy="1015663"/>
          </a:xfrm>
          <a:prstGeom prst="rect">
            <a:avLst/>
          </a:prstGeom>
          <a:gradFill flip="none" rotWithShape="1">
            <a:gsLst>
              <a:gs pos="0">
                <a:srgbClr val="990033">
                  <a:shade val="30000"/>
                  <a:satMod val="115000"/>
                </a:srgbClr>
              </a:gs>
              <a:gs pos="50000">
                <a:srgbClr val="990033">
                  <a:shade val="67500"/>
                  <a:satMod val="115000"/>
                </a:srgbClr>
              </a:gs>
              <a:gs pos="100000">
                <a:srgbClr val="990033">
                  <a:shade val="100000"/>
                  <a:satMod val="115000"/>
                </a:srgbClr>
              </a:gs>
            </a:gsLst>
            <a:path path="circle">
              <a:fillToRect l="50000" t="50000" r="50000" b="50000"/>
            </a:path>
            <a:tileRect/>
          </a:gradFill>
          <a:effectLst>
            <a:innerShdw blurRad="63500" dist="50800" dir="10800000">
              <a:prstClr val="black">
                <a:alpha val="50000"/>
              </a:prstClr>
            </a:innerShdw>
          </a:effectLst>
        </p:spPr>
        <p:txBody>
          <a:bodyPr wrap="square">
            <a:spAutoFit/>
          </a:bodyPr>
          <a:lstStyle/>
          <a:p>
            <a:pPr algn="ctr">
              <a:defRPr/>
            </a:pPr>
            <a:r>
              <a:rPr lang="en-US" sz="6000" b="1">
                <a:solidFill>
                  <a:schemeClr val="bg1"/>
                </a:solidFill>
                <a:latin typeface="Calibri" pitchFamily="-109" charset="0"/>
                <a:ea typeface="ＭＳ Ｐゴシック" pitchFamily="-109" charset="-128"/>
                <a:cs typeface="+mn-cs"/>
              </a:rPr>
              <a:t>Results continued</a:t>
            </a:r>
          </a:p>
        </p:txBody>
      </p:sp>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2697786" y="1444406"/>
            <a:ext cx="6105812" cy="3532863"/>
          </a:xfrm>
          <a:prstGeom prst="rect">
            <a:avLst/>
          </a:prstGeom>
        </p:spPr>
      </p:pic>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622755" y="19542560"/>
            <a:ext cx="8077201" cy="4254403"/>
          </a:xfrm>
          <a:prstGeom prst="rect">
            <a:avLst/>
          </a:prstGeom>
        </p:spPr>
      </p:pic>
      <p:pic>
        <p:nvPicPr>
          <p:cNvPr id="7" name="Picture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519385" y="31409495"/>
            <a:ext cx="8090738" cy="4551040"/>
          </a:xfrm>
          <a:prstGeom prst="rect">
            <a:avLst/>
          </a:prstGeom>
        </p:spPr>
      </p:pic>
      <p:pic>
        <p:nvPicPr>
          <p:cNvPr id="9" name="Picture 8"/>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761100" y="26303967"/>
            <a:ext cx="7282537" cy="3109233"/>
          </a:xfrm>
          <a:prstGeom prst="rect">
            <a:avLst/>
          </a:prstGeom>
        </p:spPr>
      </p:pic>
      <p:sp>
        <p:nvSpPr>
          <p:cNvPr id="33" name="Rectangle 32"/>
          <p:cNvSpPr/>
          <p:nvPr/>
        </p:nvSpPr>
        <p:spPr>
          <a:xfrm>
            <a:off x="11383556" y="15958079"/>
            <a:ext cx="6049347" cy="3108543"/>
          </a:xfrm>
          <a:prstGeom prst="rect">
            <a:avLst/>
          </a:prstGeom>
        </p:spPr>
        <p:txBody>
          <a:bodyPr wrap="square">
            <a:spAutoFit/>
          </a:bodyPr>
          <a:lstStyle/>
          <a:p>
            <a:pPr algn="ctr">
              <a:defRPr/>
            </a:pPr>
            <a:r>
              <a:rPr lang="es-ES" sz="2800" b="1">
                <a:latin typeface="+mn-lt"/>
              </a:rPr>
              <a:t>Mi mapa de sueños en 5 AÑOS </a:t>
            </a:r>
            <a:r>
              <a:rPr lang="en-US" sz="2800" b="1">
                <a:latin typeface="+mn-lt"/>
              </a:rPr>
              <a:t>👨🏻</a:t>
            </a:r>
            <a:r>
              <a:rPr lang="es-ES" sz="2800" b="1">
                <a:latin typeface="+mn-lt"/>
              </a:rPr>
              <a:t>‍</a:t>
            </a:r>
            <a:r>
              <a:rPr lang="en-US" sz="2800" b="1">
                <a:latin typeface="+mn-lt"/>
              </a:rPr>
              <a:t>🎓👨</a:t>
            </a:r>
            <a:r>
              <a:rPr lang="es-ES" sz="2800" b="1">
                <a:latin typeface="+mn-lt"/>
              </a:rPr>
              <a:t>‍</a:t>
            </a:r>
            <a:r>
              <a:rPr lang="en-US" sz="2800" b="1">
                <a:latin typeface="+mn-lt"/>
              </a:rPr>
              <a:t>💻</a:t>
            </a:r>
            <a:r>
              <a:rPr lang="es-ES" sz="2800" b="1">
                <a:latin typeface="+mn-lt"/>
              </a:rPr>
              <a:t>sacar buenas calificaciones para seguir estudiando y aprender oficios ⚙</a:t>
            </a:r>
            <a:r>
              <a:rPr lang="en-US" sz="2800" b="1">
                <a:latin typeface="+mn-lt"/>
              </a:rPr>
              <a:t>🔧</a:t>
            </a:r>
            <a:r>
              <a:rPr lang="es-ES" sz="2800" b="1">
                <a:latin typeface="+mn-lt"/>
              </a:rPr>
              <a:t>⛏</a:t>
            </a:r>
            <a:r>
              <a:rPr lang="en-US" sz="2800" b="1">
                <a:latin typeface="+mn-lt"/>
              </a:rPr>
              <a:t>🔐 </a:t>
            </a:r>
            <a:r>
              <a:rPr lang="es-ES" sz="2800" b="1" err="1">
                <a:latin typeface="+mn-lt"/>
              </a:rPr>
              <a:t>tambien</a:t>
            </a:r>
            <a:r>
              <a:rPr lang="es-ES" sz="2800" b="1">
                <a:latin typeface="+mn-lt"/>
              </a:rPr>
              <a:t> ser un emprendedor </a:t>
            </a:r>
            <a:r>
              <a:rPr lang="en-US" sz="2800" b="1">
                <a:latin typeface="+mn-lt"/>
              </a:rPr>
              <a:t>👠👗👚</a:t>
            </a:r>
            <a:r>
              <a:rPr lang="es-ES" sz="2800" b="1">
                <a:latin typeface="+mn-lt"/>
              </a:rPr>
              <a:t>y en 10 AÑOS </a:t>
            </a:r>
            <a:r>
              <a:rPr lang="en-US" sz="2800" b="1">
                <a:latin typeface="+mn-lt"/>
              </a:rPr>
              <a:t>🚘🏚️</a:t>
            </a:r>
            <a:r>
              <a:rPr lang="es-ES" sz="2800" b="1">
                <a:latin typeface="+mn-lt"/>
              </a:rPr>
              <a:t>✈️ si Dios quiere y me permite llegar a ese tiempo </a:t>
            </a:r>
            <a:r>
              <a:rPr lang="en-US" sz="2800" b="1">
                <a:latin typeface="+mn-lt"/>
              </a:rPr>
              <a:t>👏 </a:t>
            </a:r>
            <a:endParaRPr lang="en-US" sz="2800" b="1">
              <a:solidFill>
                <a:srgbClr val="000000"/>
              </a:solidFill>
              <a:latin typeface="+mn-lt"/>
              <a:ea typeface="ＭＳ Ｐゴシック" pitchFamily="-109" charset="-128"/>
            </a:endParaRPr>
          </a:p>
        </p:txBody>
      </p:sp>
      <p:sp>
        <p:nvSpPr>
          <p:cNvPr id="34" name="Rectangle 33"/>
          <p:cNvSpPr/>
          <p:nvPr/>
        </p:nvSpPr>
        <p:spPr>
          <a:xfrm>
            <a:off x="10527109" y="24048873"/>
            <a:ext cx="7913291" cy="2246769"/>
          </a:xfrm>
          <a:prstGeom prst="rect">
            <a:avLst/>
          </a:prstGeom>
        </p:spPr>
        <p:txBody>
          <a:bodyPr wrap="square" lIns="91440" tIns="45720" rIns="91440" bIns="45720" anchor="t">
            <a:spAutoFit/>
          </a:bodyPr>
          <a:lstStyle/>
          <a:p>
            <a:pPr algn="ctr">
              <a:defRPr/>
            </a:pPr>
            <a:r>
              <a:rPr lang="es-ES" sz="2800" b="1" dirty="0" err="1">
                <a:latin typeface="+mn-lt"/>
                <a:ea typeface="ＭＳ Ｐゴシック"/>
                <a:cs typeface="Arial"/>
              </a:rPr>
              <a:t>For</a:t>
            </a:r>
            <a:r>
              <a:rPr lang="es-ES" sz="2800" b="1" dirty="0">
                <a:latin typeface="+mn-lt"/>
                <a:ea typeface="ＭＳ Ｐゴシック"/>
                <a:cs typeface="Arial"/>
              </a:rPr>
              <a:t> </a:t>
            </a:r>
            <a:r>
              <a:rPr lang="es-ES" sz="2800" b="1" dirty="0" err="1">
                <a:latin typeface="+mn-lt"/>
                <a:ea typeface="ＭＳ Ｐゴシック"/>
                <a:cs typeface="Arial"/>
              </a:rPr>
              <a:t>the</a:t>
            </a:r>
            <a:r>
              <a:rPr lang="es-ES" sz="2800" b="1" dirty="0">
                <a:latin typeface="+mn-lt"/>
                <a:ea typeface="ＭＳ Ｐゴシック"/>
                <a:cs typeface="Arial"/>
              </a:rPr>
              <a:t> </a:t>
            </a:r>
            <a:r>
              <a:rPr lang="es-ES" sz="2800" b="1" dirty="0" err="1">
                <a:latin typeface="+mn-lt"/>
                <a:ea typeface="ＭＳ Ｐゴシック"/>
                <a:cs typeface="Arial"/>
              </a:rPr>
              <a:t>third</a:t>
            </a:r>
            <a:r>
              <a:rPr lang="es-ES" sz="2800" b="1" dirty="0">
                <a:latin typeface="+mn-lt"/>
                <a:ea typeface="ＭＳ Ｐゴシック"/>
                <a:cs typeface="Arial"/>
              </a:rPr>
              <a:t> virtual </a:t>
            </a:r>
            <a:r>
              <a:rPr lang="es-ES" sz="2800" b="1" dirty="0" err="1">
                <a:latin typeface="+mn-lt"/>
                <a:ea typeface="ＭＳ Ｐゴシック"/>
                <a:cs typeface="Arial"/>
              </a:rPr>
              <a:t>session</a:t>
            </a:r>
            <a:r>
              <a:rPr lang="es-ES" sz="2800" b="1" dirty="0">
                <a:latin typeface="+mn-lt"/>
                <a:ea typeface="ＭＳ Ｐゴシック"/>
                <a:cs typeface="Arial"/>
              </a:rPr>
              <a:t>, </a:t>
            </a:r>
            <a:r>
              <a:rPr lang="es-ES" sz="2800" b="1" dirty="0" err="1">
                <a:latin typeface="+mn-lt"/>
                <a:ea typeface="ＭＳ Ｐゴシック"/>
                <a:cs typeface="Arial"/>
              </a:rPr>
              <a:t>we</a:t>
            </a:r>
            <a:r>
              <a:rPr lang="es-ES" sz="2800" b="1" dirty="0">
                <a:latin typeface="+mn-lt"/>
                <a:ea typeface="ＭＳ Ｐゴシック"/>
                <a:cs typeface="Arial"/>
              </a:rPr>
              <a:t> </a:t>
            </a:r>
            <a:r>
              <a:rPr lang="es-ES" sz="2800" b="1" dirty="0" err="1">
                <a:latin typeface="+mn-lt"/>
                <a:ea typeface="ＭＳ Ｐゴシック"/>
                <a:cs typeface="Arial"/>
              </a:rPr>
              <a:t>sent</a:t>
            </a:r>
            <a:r>
              <a:rPr lang="es-ES" sz="2800" b="1" dirty="0">
                <a:latin typeface="+mn-lt"/>
                <a:ea typeface="ＭＳ Ｐゴシック"/>
                <a:cs typeface="Arial"/>
              </a:rPr>
              <a:t> </a:t>
            </a:r>
            <a:r>
              <a:rPr lang="es-ES" sz="2800" b="1" dirty="0" err="1">
                <a:latin typeface="+mn-lt"/>
                <a:ea typeface="ＭＳ Ｐゴシック"/>
                <a:cs typeface="Arial"/>
              </a:rPr>
              <a:t>instructions</a:t>
            </a:r>
            <a:r>
              <a:rPr lang="es-ES" sz="2800" b="1" dirty="0">
                <a:latin typeface="+mn-lt"/>
                <a:ea typeface="ＭＳ Ｐゴシック"/>
                <a:cs typeface="Arial"/>
              </a:rPr>
              <a:t> </a:t>
            </a:r>
            <a:r>
              <a:rPr lang="es-ES" sz="2800" b="1" dirty="0" err="1">
                <a:latin typeface="+mn-lt"/>
                <a:ea typeface="ＭＳ Ｐゴシック"/>
                <a:cs typeface="Arial"/>
              </a:rPr>
              <a:t>to</a:t>
            </a:r>
            <a:r>
              <a:rPr lang="es-ES" sz="2800" b="1" dirty="0">
                <a:latin typeface="+mn-lt"/>
                <a:ea typeface="ＭＳ Ｐゴシック"/>
                <a:cs typeface="Arial"/>
              </a:rPr>
              <a:t> </a:t>
            </a:r>
            <a:r>
              <a:rPr lang="es-ES" sz="2800" b="1" dirty="0" err="1">
                <a:latin typeface="+mn-lt"/>
                <a:ea typeface="ＭＳ Ｐゴシック"/>
                <a:cs typeface="Arial"/>
              </a:rPr>
              <a:t>parents</a:t>
            </a:r>
            <a:r>
              <a:rPr lang="es-ES" sz="2800" b="1" dirty="0">
                <a:latin typeface="+mn-lt"/>
                <a:ea typeface="ＭＳ Ｐゴシック"/>
                <a:cs typeface="Arial"/>
              </a:rPr>
              <a:t> </a:t>
            </a:r>
            <a:r>
              <a:rPr lang="es-ES" sz="2800" b="1" dirty="0" err="1">
                <a:latin typeface="+mn-lt"/>
                <a:ea typeface="ＭＳ Ｐゴシック"/>
                <a:cs typeface="Arial"/>
              </a:rPr>
              <a:t>via</a:t>
            </a:r>
            <a:r>
              <a:rPr lang="es-ES" sz="2800" b="1" dirty="0">
                <a:latin typeface="+mn-lt"/>
                <a:ea typeface="ＭＳ Ｐゴシック"/>
                <a:cs typeface="Arial"/>
              </a:rPr>
              <a:t> </a:t>
            </a:r>
            <a:r>
              <a:rPr lang="es-ES" sz="2800" b="1" dirty="0" err="1">
                <a:latin typeface="+mn-lt"/>
                <a:ea typeface="ＭＳ Ｐゴシック"/>
                <a:cs typeface="Arial"/>
              </a:rPr>
              <a:t>Whatsapp</a:t>
            </a:r>
            <a:r>
              <a:rPr lang="es-ES" sz="2800" b="1" dirty="0">
                <a:latin typeface="+mn-lt"/>
                <a:ea typeface="ＭＳ Ｐゴシック"/>
                <a:cs typeface="Arial"/>
              </a:rPr>
              <a:t> and </a:t>
            </a:r>
            <a:r>
              <a:rPr lang="es-ES" sz="2800" b="1" dirty="0" err="1">
                <a:latin typeface="+mn-lt"/>
                <a:ea typeface="ＭＳ Ｐゴシック"/>
                <a:cs typeface="Arial"/>
              </a:rPr>
              <a:t>asked</a:t>
            </a:r>
            <a:r>
              <a:rPr lang="es-ES" sz="2800" b="1" dirty="0">
                <a:latin typeface="+mn-lt"/>
                <a:ea typeface="ＭＳ Ｐゴシック"/>
                <a:cs typeface="Arial"/>
              </a:rPr>
              <a:t> </a:t>
            </a:r>
            <a:r>
              <a:rPr lang="es-ES" sz="2800" b="1" dirty="0" err="1">
                <a:latin typeface="+mn-lt"/>
                <a:ea typeface="ＭＳ Ｐゴシック"/>
                <a:cs typeface="Arial"/>
              </a:rPr>
              <a:t>them</a:t>
            </a:r>
            <a:r>
              <a:rPr lang="es-ES" sz="2800" b="1" dirty="0">
                <a:latin typeface="+mn-lt"/>
                <a:ea typeface="ＭＳ Ｐゴシック"/>
                <a:cs typeface="Arial"/>
              </a:rPr>
              <a:t> </a:t>
            </a:r>
            <a:r>
              <a:rPr lang="es-ES" sz="2800" b="1" dirty="0" err="1">
                <a:latin typeface="+mn-lt"/>
                <a:ea typeface="ＭＳ Ｐゴシック"/>
                <a:cs typeface="Arial"/>
              </a:rPr>
              <a:t>to</a:t>
            </a:r>
            <a:r>
              <a:rPr lang="es-ES" sz="2800" b="1" dirty="0">
                <a:latin typeface="+mn-lt"/>
                <a:ea typeface="ＭＳ Ｐゴシック"/>
                <a:cs typeface="Arial"/>
              </a:rPr>
              <a:t> </a:t>
            </a:r>
            <a:r>
              <a:rPr lang="es-ES" sz="2800" b="1" dirty="0" err="1">
                <a:latin typeface="+mn-lt"/>
                <a:ea typeface="ＭＳ Ｐゴシック"/>
                <a:cs typeface="Arial"/>
              </a:rPr>
              <a:t>send</a:t>
            </a:r>
            <a:r>
              <a:rPr lang="es-ES" sz="2800" b="1" dirty="0">
                <a:latin typeface="+mn-lt"/>
                <a:ea typeface="ＭＳ Ｐゴシック"/>
                <a:cs typeface="Arial"/>
              </a:rPr>
              <a:t> </a:t>
            </a:r>
            <a:r>
              <a:rPr lang="es-ES" sz="2800" b="1" dirty="0" err="1">
                <a:latin typeface="+mn-lt"/>
                <a:ea typeface="ＭＳ Ｐゴシック"/>
                <a:cs typeface="Arial"/>
              </a:rPr>
              <a:t>us</a:t>
            </a:r>
            <a:r>
              <a:rPr lang="es-ES" sz="2800" b="1" dirty="0">
                <a:latin typeface="+mn-lt"/>
                <a:ea typeface="ＭＳ Ｐゴシック"/>
                <a:cs typeface="Arial"/>
              </a:rPr>
              <a:t>  </a:t>
            </a:r>
            <a:r>
              <a:rPr lang="es-ES" sz="2800" b="1" dirty="0" err="1">
                <a:latin typeface="+mn-lt"/>
                <a:ea typeface="ＭＳ Ｐゴシック"/>
                <a:cs typeface="Arial"/>
              </a:rPr>
              <a:t>pictures</a:t>
            </a:r>
            <a:r>
              <a:rPr lang="es-ES" sz="2800" b="1" dirty="0">
                <a:latin typeface="+mn-lt"/>
                <a:ea typeface="ＭＳ Ｐゴシック"/>
                <a:cs typeface="Arial"/>
              </a:rPr>
              <a:t> </a:t>
            </a:r>
            <a:r>
              <a:rPr lang="es-ES" sz="2800" b="1" dirty="0" err="1">
                <a:latin typeface="+mn-lt"/>
                <a:ea typeface="ＭＳ Ｐゴシック"/>
                <a:cs typeface="Arial"/>
              </a:rPr>
              <a:t>or</a:t>
            </a:r>
            <a:r>
              <a:rPr lang="es-ES" sz="2800" b="1" dirty="0">
                <a:latin typeface="+mn-lt"/>
                <a:ea typeface="ＭＳ Ｐゴシック"/>
                <a:cs typeface="Arial"/>
              </a:rPr>
              <a:t> </a:t>
            </a:r>
            <a:r>
              <a:rPr lang="es-ES" sz="2800" b="1" dirty="0" err="1">
                <a:latin typeface="+mn-lt"/>
                <a:ea typeface="ＭＳ Ｐゴシック"/>
                <a:cs typeface="Arial"/>
              </a:rPr>
              <a:t>their</a:t>
            </a:r>
            <a:r>
              <a:rPr lang="es-ES" sz="2800" b="1" dirty="0">
                <a:latin typeface="+mn-lt"/>
                <a:ea typeface="ＭＳ Ｐゴシック"/>
                <a:cs typeface="Arial"/>
              </a:rPr>
              <a:t> “Mapa se sueños” (</a:t>
            </a:r>
            <a:r>
              <a:rPr lang="es-ES" sz="2800" b="1" dirty="0" err="1">
                <a:latin typeface="+mn-lt"/>
                <a:ea typeface="ＭＳ Ｐゴシック"/>
                <a:cs typeface="Arial"/>
              </a:rPr>
              <a:t>Vision</a:t>
            </a:r>
            <a:r>
              <a:rPr lang="es-ES" sz="2800" b="1" dirty="0">
                <a:latin typeface="+mn-lt"/>
                <a:ea typeface="ＭＳ Ｐゴシック"/>
                <a:cs typeface="Arial"/>
              </a:rPr>
              <a:t> </a:t>
            </a:r>
            <a:r>
              <a:rPr lang="es-ES" sz="2800" b="1" dirty="0" err="1">
                <a:latin typeface="+mn-lt"/>
                <a:ea typeface="ＭＳ Ｐゴシック"/>
                <a:cs typeface="Arial"/>
              </a:rPr>
              <a:t>Boards</a:t>
            </a:r>
            <a:r>
              <a:rPr lang="es-ES" sz="2800" b="1" dirty="0">
                <a:latin typeface="+mn-lt"/>
                <a:ea typeface="ＭＳ Ｐゴシック"/>
                <a:cs typeface="Arial"/>
              </a:rPr>
              <a:t>),  </a:t>
            </a:r>
            <a:r>
              <a:rPr lang="es-ES" sz="2800" b="1" dirty="0" err="1">
                <a:latin typeface="+mn-lt"/>
                <a:ea typeface="ＭＳ Ｐゴシック"/>
                <a:cs typeface="Arial"/>
              </a:rPr>
              <a:t>which</a:t>
            </a:r>
            <a:r>
              <a:rPr lang="es-ES" sz="2800" b="1" dirty="0">
                <a:latin typeface="+mn-lt"/>
                <a:ea typeface="ＭＳ Ｐゴシック"/>
                <a:cs typeface="Arial"/>
              </a:rPr>
              <a:t> </a:t>
            </a:r>
            <a:r>
              <a:rPr lang="es-ES" sz="2800" b="1" dirty="0" err="1">
                <a:latin typeface="+mn-lt"/>
                <a:ea typeface="ＭＳ Ｐゴシック"/>
                <a:cs typeface="Arial"/>
              </a:rPr>
              <a:t>they</a:t>
            </a:r>
            <a:r>
              <a:rPr lang="es-ES" sz="2800" b="1" dirty="0">
                <a:latin typeface="+mn-lt"/>
                <a:ea typeface="ＭＳ Ｐゴシック"/>
                <a:cs typeface="Arial"/>
              </a:rPr>
              <a:t> </a:t>
            </a:r>
            <a:r>
              <a:rPr lang="es-ES" sz="2800" b="1" dirty="0" err="1">
                <a:latin typeface="+mn-lt"/>
                <a:ea typeface="ＭＳ Ｐゴシック"/>
                <a:cs typeface="Arial"/>
              </a:rPr>
              <a:t>created</a:t>
            </a:r>
            <a:r>
              <a:rPr lang="es-ES" sz="2800" b="1" dirty="0">
                <a:latin typeface="+mn-lt"/>
                <a:ea typeface="ＭＳ Ｐゴシック"/>
                <a:cs typeface="Arial"/>
              </a:rPr>
              <a:t> </a:t>
            </a:r>
            <a:r>
              <a:rPr lang="es-ES" sz="2800" b="1" dirty="0" err="1">
                <a:latin typeface="+mn-lt"/>
                <a:ea typeface="ＭＳ Ｐゴシック"/>
                <a:cs typeface="Arial"/>
              </a:rPr>
              <a:t>with</a:t>
            </a:r>
            <a:r>
              <a:rPr lang="es-ES" sz="2800" b="1" dirty="0">
                <a:latin typeface="+mn-lt"/>
                <a:ea typeface="ＭＳ Ｐゴシック"/>
                <a:cs typeface="Arial"/>
              </a:rPr>
              <a:t> </a:t>
            </a:r>
            <a:r>
              <a:rPr lang="es-ES" sz="2800" b="1" dirty="0" err="1">
                <a:latin typeface="+mn-lt"/>
                <a:ea typeface="ＭＳ Ｐゴシック"/>
                <a:cs typeface="Arial"/>
              </a:rPr>
              <a:t>their</a:t>
            </a:r>
            <a:r>
              <a:rPr lang="es-ES" sz="2800" b="1" dirty="0">
                <a:latin typeface="+mn-lt"/>
                <a:ea typeface="ＭＳ Ｐゴシック"/>
                <a:cs typeface="Arial"/>
              </a:rPr>
              <a:t> </a:t>
            </a:r>
            <a:r>
              <a:rPr lang="es-ES" sz="2800" b="1" dirty="0" err="1">
                <a:latin typeface="+mn-lt"/>
                <a:ea typeface="ＭＳ Ｐゴシック"/>
                <a:cs typeface="Arial"/>
              </a:rPr>
              <a:t>children</a:t>
            </a:r>
            <a:r>
              <a:rPr lang="es-ES" sz="2800" b="1" dirty="0">
                <a:latin typeface="+mn-lt"/>
                <a:ea typeface="ＭＳ Ｐゴシック"/>
                <a:cs typeface="Arial"/>
              </a:rPr>
              <a:t>. </a:t>
            </a:r>
            <a:r>
              <a:rPr lang="es-ES" sz="2800" b="1" dirty="0" err="1">
                <a:latin typeface="+mn-lt"/>
                <a:ea typeface="ＭＳ Ｐゴシック"/>
                <a:cs typeface="Arial"/>
              </a:rPr>
              <a:t>We</a:t>
            </a:r>
            <a:r>
              <a:rPr lang="es-ES" sz="2800" b="1" dirty="0">
                <a:latin typeface="+mn-lt"/>
                <a:ea typeface="ＭＳ Ｐゴシック"/>
                <a:cs typeface="Arial"/>
              </a:rPr>
              <a:t> </a:t>
            </a:r>
            <a:r>
              <a:rPr lang="es-ES" sz="2800" b="1" dirty="0" err="1">
                <a:latin typeface="+mn-lt"/>
                <a:ea typeface="ＭＳ Ｐゴシック"/>
                <a:cs typeface="Arial"/>
              </a:rPr>
              <a:t>received</a:t>
            </a:r>
            <a:r>
              <a:rPr lang="es-ES" sz="2800" b="1" dirty="0">
                <a:latin typeface="+mn-lt"/>
                <a:ea typeface="ＭＳ Ｐゴシック"/>
                <a:cs typeface="Arial"/>
              </a:rPr>
              <a:t> </a:t>
            </a:r>
            <a:r>
              <a:rPr lang="es-ES" sz="2800" b="1" dirty="0" err="1">
                <a:latin typeface="+mn-lt"/>
                <a:ea typeface="ＭＳ Ｐゴシック"/>
                <a:cs typeface="Arial"/>
              </a:rPr>
              <a:t>pictures</a:t>
            </a:r>
            <a:r>
              <a:rPr lang="es-ES" sz="2800" b="1" dirty="0">
                <a:latin typeface="+mn-lt"/>
                <a:ea typeface="ＭＳ Ｐゴシック"/>
                <a:cs typeface="Arial"/>
              </a:rPr>
              <a:t> and </a:t>
            </a:r>
            <a:r>
              <a:rPr lang="es-ES" sz="2800" b="1" dirty="0" err="1">
                <a:latin typeface="+mn-lt"/>
                <a:ea typeface="ＭＳ Ｐゴシック"/>
                <a:cs typeface="Arial"/>
              </a:rPr>
              <a:t>texts</a:t>
            </a:r>
            <a:r>
              <a:rPr lang="es-ES" sz="2800" b="1" dirty="0">
                <a:latin typeface="+mn-lt"/>
                <a:ea typeface="ＭＳ Ｐゴシック"/>
                <a:cs typeface="Arial"/>
              </a:rPr>
              <a:t>.</a:t>
            </a:r>
            <a:endParaRPr lang="en-US" sz="2800" b="1" dirty="0">
              <a:solidFill>
                <a:srgbClr val="000000"/>
              </a:solidFill>
              <a:latin typeface="+mn-lt"/>
              <a:ea typeface="ＭＳ Ｐゴシック"/>
              <a:cs typeface="Arial"/>
            </a:endParaRPr>
          </a:p>
        </p:txBody>
      </p:sp>
      <p:sp>
        <p:nvSpPr>
          <p:cNvPr id="35" name="Rectangle 34"/>
          <p:cNvSpPr/>
          <p:nvPr/>
        </p:nvSpPr>
        <p:spPr>
          <a:xfrm>
            <a:off x="10480905" y="29927181"/>
            <a:ext cx="7913291" cy="1384995"/>
          </a:xfrm>
          <a:prstGeom prst="rect">
            <a:avLst/>
          </a:prstGeom>
        </p:spPr>
        <p:txBody>
          <a:bodyPr wrap="square">
            <a:spAutoFit/>
          </a:bodyPr>
          <a:lstStyle/>
          <a:p>
            <a:pPr algn="ctr">
              <a:defRPr/>
            </a:pPr>
            <a:r>
              <a:rPr lang="es-ES" sz="2800" b="1" err="1">
                <a:latin typeface="+mn-lt"/>
              </a:rPr>
              <a:t>During</a:t>
            </a:r>
            <a:r>
              <a:rPr lang="es-ES" sz="2800" b="1">
                <a:latin typeface="+mn-lt"/>
              </a:rPr>
              <a:t> a virtual </a:t>
            </a:r>
            <a:r>
              <a:rPr lang="es-ES" sz="2800" b="1" err="1">
                <a:latin typeface="+mn-lt"/>
              </a:rPr>
              <a:t>session</a:t>
            </a:r>
            <a:r>
              <a:rPr lang="es-ES" sz="2800" b="1">
                <a:latin typeface="+mn-lt"/>
              </a:rPr>
              <a:t>, </a:t>
            </a:r>
            <a:r>
              <a:rPr lang="es-ES" sz="2800" b="1" err="1">
                <a:latin typeface="+mn-lt"/>
              </a:rPr>
              <a:t>we</a:t>
            </a:r>
            <a:r>
              <a:rPr lang="es-ES" sz="2800" b="1">
                <a:latin typeface="+mn-lt"/>
              </a:rPr>
              <a:t> </a:t>
            </a:r>
            <a:r>
              <a:rPr lang="es-ES" sz="2800" b="1" err="1">
                <a:latin typeface="+mn-lt"/>
              </a:rPr>
              <a:t>asked</a:t>
            </a:r>
            <a:r>
              <a:rPr lang="es-ES" sz="2800" b="1">
                <a:latin typeface="+mn-lt"/>
              </a:rPr>
              <a:t> </a:t>
            </a:r>
            <a:r>
              <a:rPr lang="es-ES" sz="2800" b="1" err="1">
                <a:latin typeface="+mn-lt"/>
              </a:rPr>
              <a:t>participants</a:t>
            </a:r>
            <a:r>
              <a:rPr lang="es-ES" sz="2800" b="1">
                <a:latin typeface="+mn-lt"/>
              </a:rPr>
              <a:t> </a:t>
            </a:r>
            <a:r>
              <a:rPr lang="es-ES" sz="2800" b="1" err="1">
                <a:latin typeface="+mn-lt"/>
              </a:rPr>
              <a:t>for</a:t>
            </a:r>
            <a:r>
              <a:rPr lang="es-ES" sz="2800" b="1">
                <a:latin typeface="+mn-lt"/>
              </a:rPr>
              <a:t> ideas to </a:t>
            </a:r>
            <a:r>
              <a:rPr lang="es-ES" sz="2800" b="1" err="1">
                <a:latin typeface="+mn-lt"/>
              </a:rPr>
              <a:t>create</a:t>
            </a:r>
            <a:r>
              <a:rPr lang="es-ES" sz="2800" b="1">
                <a:latin typeface="+mn-lt"/>
              </a:rPr>
              <a:t> dialogues </a:t>
            </a:r>
            <a:r>
              <a:rPr lang="es-ES" sz="2800" b="1" err="1">
                <a:latin typeface="+mn-lt"/>
              </a:rPr>
              <a:t>for</a:t>
            </a:r>
            <a:r>
              <a:rPr lang="es-ES" sz="2800" b="1">
                <a:latin typeface="+mn-lt"/>
              </a:rPr>
              <a:t> videos. </a:t>
            </a:r>
            <a:r>
              <a:rPr lang="es-ES" sz="2800" b="1" err="1">
                <a:latin typeface="+mn-lt"/>
              </a:rPr>
              <a:t>Below</a:t>
            </a:r>
            <a:r>
              <a:rPr lang="es-ES" sz="2800" b="1">
                <a:latin typeface="+mn-lt"/>
              </a:rPr>
              <a:t> </a:t>
            </a:r>
            <a:r>
              <a:rPr lang="es-ES" sz="2800" b="1" err="1">
                <a:latin typeface="+mn-lt"/>
              </a:rPr>
              <a:t>is</a:t>
            </a:r>
            <a:r>
              <a:rPr lang="es-ES" sz="2800" b="1">
                <a:latin typeface="+mn-lt"/>
              </a:rPr>
              <a:t> a dialogue </a:t>
            </a:r>
            <a:r>
              <a:rPr lang="es-ES" sz="2800" b="1" err="1">
                <a:latin typeface="+mn-lt"/>
              </a:rPr>
              <a:t>created</a:t>
            </a:r>
            <a:r>
              <a:rPr lang="es-ES" sz="2800" b="1">
                <a:latin typeface="+mn-lt"/>
              </a:rPr>
              <a:t> </a:t>
            </a:r>
            <a:r>
              <a:rPr lang="es-ES" sz="2800" b="1" err="1">
                <a:latin typeface="+mn-lt"/>
              </a:rPr>
              <a:t>with</a:t>
            </a:r>
            <a:r>
              <a:rPr lang="es-ES" sz="2800" b="1">
                <a:latin typeface="+mn-lt"/>
              </a:rPr>
              <a:t> </a:t>
            </a:r>
            <a:r>
              <a:rPr lang="es-ES" sz="2800" b="1" err="1">
                <a:latin typeface="+mn-lt"/>
              </a:rPr>
              <a:t>parents</a:t>
            </a:r>
            <a:r>
              <a:rPr lang="es-ES" sz="2800" b="1">
                <a:latin typeface="+mn-lt"/>
              </a:rPr>
              <a:t>.</a:t>
            </a:r>
            <a:endParaRPr lang="en-US" sz="2800" b="1">
              <a:solidFill>
                <a:srgbClr val="000000"/>
              </a:solidFill>
              <a:latin typeface="+mn-lt"/>
              <a:ea typeface="ＭＳ Ｐゴシック" pitchFamily="-109" charset="-128"/>
            </a:endParaRPr>
          </a:p>
        </p:txBody>
      </p:sp>
      <p:pic>
        <p:nvPicPr>
          <p:cNvPr id="36" name="Picture 35"/>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46057" y="31123639"/>
            <a:ext cx="6400800" cy="3600450"/>
          </a:xfrm>
          <a:prstGeom prst="rect">
            <a:avLst/>
          </a:prstGeom>
        </p:spPr>
      </p:pic>
      <p:sp>
        <p:nvSpPr>
          <p:cNvPr id="37" name="Rectangle 36"/>
          <p:cNvSpPr/>
          <p:nvPr/>
        </p:nvSpPr>
        <p:spPr>
          <a:xfrm>
            <a:off x="7315127" y="30708002"/>
            <a:ext cx="2122107" cy="4401205"/>
          </a:xfrm>
          <a:prstGeom prst="rect">
            <a:avLst/>
          </a:prstGeom>
        </p:spPr>
        <p:txBody>
          <a:bodyPr wrap="square" lIns="91440" tIns="45720" rIns="91440" bIns="45720" anchor="t">
            <a:spAutoFit/>
          </a:bodyPr>
          <a:lstStyle/>
          <a:p>
            <a:pPr algn="ctr">
              <a:defRPr/>
            </a:pPr>
            <a:r>
              <a:rPr lang="es-ES" sz="2800" b="1" dirty="0" err="1">
                <a:latin typeface="+mn-lt"/>
                <a:ea typeface="ＭＳ Ｐゴシック"/>
                <a:cs typeface="Arial"/>
              </a:rPr>
              <a:t>First</a:t>
            </a:r>
            <a:r>
              <a:rPr lang="es-ES" sz="2800" b="1" dirty="0">
                <a:latin typeface="+mn-lt"/>
                <a:ea typeface="ＭＳ Ｐゴシック"/>
                <a:cs typeface="Arial"/>
              </a:rPr>
              <a:t> virtual meeting </a:t>
            </a:r>
            <a:r>
              <a:rPr lang="es-ES" sz="2800" b="1" dirty="0" err="1">
                <a:latin typeface="+mn-lt"/>
                <a:ea typeface="ＭＳ Ｐゴシック"/>
                <a:cs typeface="Arial"/>
              </a:rPr>
              <a:t>of</a:t>
            </a:r>
            <a:r>
              <a:rPr lang="es-ES" sz="2800" b="1" dirty="0">
                <a:latin typeface="+mn-lt"/>
                <a:ea typeface="ＭＳ Ｐゴシック"/>
                <a:cs typeface="Arial"/>
              </a:rPr>
              <a:t> </a:t>
            </a:r>
            <a:r>
              <a:rPr lang="es-ES" sz="2800" b="1" dirty="0" err="1">
                <a:latin typeface="+mn-lt"/>
                <a:ea typeface="ＭＳ Ｐゴシック"/>
                <a:cs typeface="Arial"/>
              </a:rPr>
              <a:t>Latinx</a:t>
            </a:r>
            <a:r>
              <a:rPr lang="es-ES" sz="2800" b="1" dirty="0">
                <a:latin typeface="+mn-lt"/>
                <a:ea typeface="ＭＳ Ｐゴシック"/>
                <a:cs typeface="Arial"/>
              </a:rPr>
              <a:t> </a:t>
            </a:r>
            <a:r>
              <a:rPr lang="es-ES" sz="2800" b="1" dirty="0" err="1">
                <a:latin typeface="+mn-lt"/>
                <a:ea typeface="ＭＳ Ｐゴシック"/>
                <a:cs typeface="Arial"/>
              </a:rPr>
              <a:t>parents</a:t>
            </a:r>
            <a:r>
              <a:rPr lang="es-ES" sz="2800" b="1" dirty="0">
                <a:latin typeface="+mn-lt"/>
                <a:ea typeface="ＭＳ Ｐゴシック"/>
                <a:cs typeface="Arial"/>
              </a:rPr>
              <a:t> and </a:t>
            </a:r>
            <a:r>
              <a:rPr lang="es-ES" sz="2800" b="1" dirty="0" err="1">
                <a:latin typeface="+mn-lt"/>
                <a:ea typeface="ＭＳ Ｐゴシック"/>
                <a:cs typeface="Arial"/>
              </a:rPr>
              <a:t>college</a:t>
            </a:r>
            <a:r>
              <a:rPr lang="es-ES" sz="2800" b="1" dirty="0">
                <a:latin typeface="+mn-lt"/>
                <a:ea typeface="ＭＳ Ｐゴシック"/>
                <a:cs typeface="Arial"/>
              </a:rPr>
              <a:t> </a:t>
            </a:r>
            <a:r>
              <a:rPr lang="es-ES" sz="2800" b="1" dirty="0" err="1">
                <a:latin typeface="+mn-lt"/>
                <a:ea typeface="ＭＳ Ｐゴシック"/>
                <a:cs typeface="Arial"/>
              </a:rPr>
              <a:t>students</a:t>
            </a:r>
            <a:r>
              <a:rPr lang="es-ES" sz="2800" b="1" dirty="0">
                <a:latin typeface="+mn-lt"/>
                <a:ea typeface="ＭＳ Ｐゴシック"/>
                <a:cs typeface="Arial"/>
              </a:rPr>
              <a:t> </a:t>
            </a:r>
            <a:r>
              <a:rPr lang="es-ES" sz="2800" b="1" dirty="0" err="1">
                <a:latin typeface="+mn-lt"/>
                <a:ea typeface="ＭＳ Ｐゴシック"/>
                <a:cs typeface="Arial"/>
              </a:rPr>
              <a:t>with</a:t>
            </a:r>
            <a:r>
              <a:rPr lang="es-ES" sz="2800" b="1" dirty="0">
                <a:latin typeface="+mn-lt"/>
                <a:ea typeface="ＭＳ Ｐゴシック"/>
                <a:cs typeface="Arial"/>
              </a:rPr>
              <a:t> </a:t>
            </a:r>
            <a:r>
              <a:rPr lang="es-ES" sz="2800" b="1" dirty="0" err="1">
                <a:latin typeface="+mn-lt"/>
                <a:ea typeface="ＭＳ Ｐゴシック"/>
                <a:cs typeface="Arial"/>
              </a:rPr>
              <a:t>the</a:t>
            </a:r>
            <a:r>
              <a:rPr lang="es-ES" sz="2800" b="1" dirty="0">
                <a:latin typeface="+mn-lt"/>
                <a:ea typeface="ＭＳ Ｐゴシック"/>
                <a:cs typeface="Arial"/>
              </a:rPr>
              <a:t> </a:t>
            </a:r>
            <a:r>
              <a:rPr lang="es-ES" sz="2800" b="1" dirty="0" err="1">
                <a:latin typeface="+mn-lt"/>
                <a:ea typeface="ＭＳ Ｐゴシック"/>
                <a:cs typeface="Arial"/>
              </a:rPr>
              <a:t>research</a:t>
            </a:r>
            <a:r>
              <a:rPr lang="es-ES" sz="2800" b="1" dirty="0">
                <a:latin typeface="+mn-lt"/>
                <a:ea typeface="ＭＳ Ｐゴシック"/>
                <a:cs typeface="Arial"/>
              </a:rPr>
              <a:t> </a:t>
            </a:r>
            <a:r>
              <a:rPr lang="es-ES" sz="2800" b="1" dirty="0" err="1">
                <a:latin typeface="+mn-lt"/>
                <a:ea typeface="ＭＳ Ｐゴシック"/>
                <a:cs typeface="Arial"/>
              </a:rPr>
              <a:t>team</a:t>
            </a:r>
            <a:r>
              <a:rPr lang="es-ES" sz="2800" b="1" dirty="0">
                <a:latin typeface="+mn-lt"/>
                <a:ea typeface="ＭＳ Ｐゴシック"/>
                <a:cs typeface="Arial"/>
              </a:rPr>
              <a:t> (</a:t>
            </a:r>
            <a:r>
              <a:rPr lang="es-ES" sz="2800" b="1" dirty="0" err="1">
                <a:latin typeface="+mn-lt"/>
                <a:ea typeface="ＭＳ Ｐゴシック"/>
                <a:cs typeface="Arial"/>
              </a:rPr>
              <a:t>de-identified</a:t>
            </a:r>
            <a:r>
              <a:rPr lang="es-ES" sz="2800" b="1" dirty="0">
                <a:latin typeface="+mn-lt"/>
                <a:ea typeface="ＭＳ Ｐゴシック"/>
                <a:cs typeface="Arial"/>
              </a:rPr>
              <a:t>)</a:t>
            </a:r>
            <a:endParaRPr lang="en-US" sz="2800" b="1" dirty="0">
              <a:solidFill>
                <a:srgbClr val="000000"/>
              </a:solidFill>
              <a:latin typeface="+mn-lt"/>
              <a:ea typeface="ＭＳ Ｐゴシック" pitchFamily="-109" charset="-128"/>
            </a:endParaRPr>
          </a:p>
        </p:txBody>
      </p:sp>
      <p:pic>
        <p:nvPicPr>
          <p:cNvPr id="11" name="Picture 10"/>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0085934" y="8001000"/>
            <a:ext cx="8108066" cy="4023778"/>
          </a:xfrm>
          <a:prstGeom prst="rect">
            <a:avLst/>
          </a:prstGeom>
        </p:spPr>
      </p:pic>
      <p:sp>
        <p:nvSpPr>
          <p:cNvPr id="38" name="Rectangle 37"/>
          <p:cNvSpPr/>
          <p:nvPr/>
        </p:nvSpPr>
        <p:spPr>
          <a:xfrm>
            <a:off x="20142200" y="12359036"/>
            <a:ext cx="7913291" cy="954107"/>
          </a:xfrm>
          <a:prstGeom prst="rect">
            <a:avLst/>
          </a:prstGeom>
        </p:spPr>
        <p:txBody>
          <a:bodyPr wrap="square">
            <a:spAutoFit/>
          </a:bodyPr>
          <a:lstStyle/>
          <a:p>
            <a:pPr algn="ctr">
              <a:defRPr/>
            </a:pPr>
            <a:r>
              <a:rPr lang="es-ES" sz="2800" b="1">
                <a:latin typeface="+mn-lt"/>
              </a:rPr>
              <a:t>In </a:t>
            </a:r>
            <a:r>
              <a:rPr lang="es-ES" sz="2800" b="1" err="1">
                <a:latin typeface="+mn-lt"/>
              </a:rPr>
              <a:t>another</a:t>
            </a:r>
            <a:r>
              <a:rPr lang="es-ES" sz="2800" b="1">
                <a:latin typeface="+mn-lt"/>
              </a:rPr>
              <a:t> virtual </a:t>
            </a:r>
            <a:r>
              <a:rPr lang="es-ES" sz="2800" b="1" err="1">
                <a:latin typeface="+mn-lt"/>
              </a:rPr>
              <a:t>session</a:t>
            </a:r>
            <a:r>
              <a:rPr lang="es-ES" sz="2800" b="1">
                <a:latin typeface="+mn-lt"/>
              </a:rPr>
              <a:t>, </a:t>
            </a:r>
            <a:r>
              <a:rPr lang="es-ES" sz="2800" b="1" err="1">
                <a:latin typeface="+mn-lt"/>
              </a:rPr>
              <a:t>we</a:t>
            </a:r>
            <a:r>
              <a:rPr lang="es-ES" sz="2800" b="1">
                <a:latin typeface="+mn-lt"/>
              </a:rPr>
              <a:t> </a:t>
            </a:r>
            <a:r>
              <a:rPr lang="es-ES" sz="2800" b="1" err="1">
                <a:latin typeface="+mn-lt"/>
              </a:rPr>
              <a:t>asked</a:t>
            </a:r>
            <a:r>
              <a:rPr lang="es-ES" sz="2800" b="1">
                <a:latin typeface="+mn-lt"/>
              </a:rPr>
              <a:t> </a:t>
            </a:r>
            <a:r>
              <a:rPr lang="es-ES" sz="2800" b="1" err="1">
                <a:latin typeface="+mn-lt"/>
              </a:rPr>
              <a:t>participants</a:t>
            </a:r>
            <a:r>
              <a:rPr lang="es-ES" sz="2800" b="1">
                <a:latin typeface="+mn-lt"/>
              </a:rPr>
              <a:t> </a:t>
            </a:r>
            <a:r>
              <a:rPr lang="es-ES" sz="2800" b="1" err="1">
                <a:latin typeface="+mn-lt"/>
              </a:rPr>
              <a:t>for</a:t>
            </a:r>
            <a:r>
              <a:rPr lang="es-ES" sz="2800" b="1">
                <a:latin typeface="+mn-lt"/>
              </a:rPr>
              <a:t> ideas to </a:t>
            </a:r>
            <a:r>
              <a:rPr lang="es-ES" sz="2800" b="1" err="1">
                <a:latin typeface="+mn-lt"/>
              </a:rPr>
              <a:t>create</a:t>
            </a:r>
            <a:r>
              <a:rPr lang="es-ES" sz="2800" b="1">
                <a:latin typeface="+mn-lt"/>
              </a:rPr>
              <a:t> </a:t>
            </a:r>
            <a:r>
              <a:rPr lang="es-ES" sz="2800" b="1" err="1">
                <a:latin typeface="+mn-lt"/>
              </a:rPr>
              <a:t>brochures</a:t>
            </a:r>
            <a:r>
              <a:rPr lang="es-ES" sz="2800" b="1">
                <a:latin typeface="+mn-lt"/>
              </a:rPr>
              <a:t>.</a:t>
            </a:r>
            <a:endParaRPr lang="en-US" sz="2800" b="1">
              <a:solidFill>
                <a:srgbClr val="000000"/>
              </a:solidFill>
              <a:latin typeface="+mn-lt"/>
              <a:ea typeface="ＭＳ Ｐゴシック" pitchFamily="-109" charset="-128"/>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0F39FCFFD1835D458FB1A629B5D8F659" ma:contentTypeVersion="12" ma:contentTypeDescription="Create a new document." ma:contentTypeScope="" ma:versionID="59887285d56fee9b1d181952c736a657">
  <xsd:schema xmlns:xsd="http://www.w3.org/2001/XMLSchema" xmlns:xs="http://www.w3.org/2001/XMLSchema" xmlns:p="http://schemas.microsoft.com/office/2006/metadata/properties" xmlns:ns3="af1fbd55-c2e9-4752-a86e-8f30250ebdf4" xmlns:ns4="68e10b98-da7c-4b8a-aa83-a0280eff1496" targetNamespace="http://schemas.microsoft.com/office/2006/metadata/properties" ma:root="true" ma:fieldsID="f2bb73187413802d6afdcac205116bd1" ns3:_="" ns4:_="">
    <xsd:import namespace="af1fbd55-c2e9-4752-a86e-8f30250ebdf4"/>
    <xsd:import namespace="68e10b98-da7c-4b8a-aa83-a0280eff1496"/>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4:SharedWithUsers" minOccurs="0"/>
                <xsd:element ref="ns4:SharedWithDetails" minOccurs="0"/>
                <xsd:element ref="ns4:SharingHintHash" minOccurs="0"/>
                <xsd:element ref="ns3:MediaServiceDateTaken" minOccurs="0"/>
                <xsd:element ref="ns3:MediaServiceAutoTags" minOccurs="0"/>
                <xsd:element ref="ns3:MediaServiceGenerationTime" minOccurs="0"/>
                <xsd:element ref="ns3:MediaServiceEventHashCode" minOccurs="0"/>
                <xsd:element ref="ns3: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f1fbd55-c2e9-4752-a86e-8f30250ebdf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5" nillable="true" ma:displayName="MediaServiceDateTaken" ma:hidden="true" ma:internalName="MediaServiceDateTaken" ma:readOnly="true">
      <xsd:simpleType>
        <xsd:restriction base="dms:Text"/>
      </xsd:simpleType>
    </xsd:element>
    <xsd:element name="MediaServiceAutoTags" ma:index="16" nillable="true" ma:displayName="Tags" ma:internalName="MediaServiceAutoTags"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8e10b98-da7c-4b8a-aa83-a0280eff1496"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SharingHintHash" ma:index="14"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DE67B0E1-5129-42F3-ACE1-243471F2FB5A}">
  <ds:schemaRefs>
    <ds:schemaRef ds:uri="http://schemas.microsoft.com/sharepoint/v3/contenttype/forms"/>
  </ds:schemaRefs>
</ds:datastoreItem>
</file>

<file path=customXml/itemProps2.xml><?xml version="1.0" encoding="utf-8"?>
<ds:datastoreItem xmlns:ds="http://schemas.openxmlformats.org/officeDocument/2006/customXml" ds:itemID="{6A3AFF92-9F41-4F29-B9E4-AD36D90E8615}">
  <ds:schemaRefs>
    <ds:schemaRef ds:uri="68e10b98-da7c-4b8a-aa83-a0280eff1496"/>
    <ds:schemaRef ds:uri="af1fbd55-c2e9-4752-a86e-8f30250ebdf4"/>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086C8ABF-B95A-4CD9-AD01-2B057AEDB660}">
  <ds:schemaRefs>
    <ds:schemaRef ds:uri="68e10b98-da7c-4b8a-aa83-a0280eff1496"/>
    <ds:schemaRef ds:uri="af1fbd55-c2e9-4752-a86e-8f30250ebdf4"/>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Application>Microsoft Office PowerPoint</Application>
  <PresentationFormat>Custom</PresentationFormat>
  <Slides>1</Slides>
  <Notes>1</Notes>
  <HiddenSlides>0</HiddenSlide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Company>IUPUI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OPD</dc:creator>
  <cp:revision>56</cp:revision>
  <dcterms:created xsi:type="dcterms:W3CDTF">2008-06-11T00:47:41Z</dcterms:created>
  <dcterms:modified xsi:type="dcterms:W3CDTF">2021-04-14T18:27:14Z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0x0101000F39FCFFD1835D458FB1A629B5D8F659</vt:lpwstr>
  </property>
</Properties>
</file>