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56" r:id="rId2"/>
    <p:sldMasterId id="2147483658" r:id="rId3"/>
    <p:sldMasterId id="2147483660" r:id="rId4"/>
    <p:sldMasterId id="2147483662" r:id="rId5"/>
    <p:sldMasterId id="2147483664" r:id="rId6"/>
    <p:sldMasterId id="2147483678" r:id="rId7"/>
  </p:sldMasterIdLst>
  <p:notesMasterIdLst>
    <p:notesMasterId r:id="rId24"/>
  </p:notesMasterIdLst>
  <p:sldIdLst>
    <p:sldId id="259" r:id="rId8"/>
    <p:sldId id="260" r:id="rId9"/>
    <p:sldId id="261" r:id="rId10"/>
    <p:sldId id="339" r:id="rId11"/>
    <p:sldId id="315" r:id="rId12"/>
    <p:sldId id="316" r:id="rId13"/>
    <p:sldId id="317" r:id="rId14"/>
    <p:sldId id="324" r:id="rId15"/>
    <p:sldId id="322" r:id="rId16"/>
    <p:sldId id="342" r:id="rId17"/>
    <p:sldId id="343" r:id="rId18"/>
    <p:sldId id="344" r:id="rId19"/>
    <p:sldId id="351" r:id="rId20"/>
    <p:sldId id="349" r:id="rId21"/>
    <p:sldId id="352" r:id="rId22"/>
    <p:sldId id="286" r:id="rId23"/>
  </p:sldIdLst>
  <p:sldSz cx="18288000" cy="10287000"/>
  <p:notesSz cx="6858000" cy="9144000"/>
  <p:embeddedFontLst>
    <p:embeddedFont>
      <p:font typeface="Bebas Neue" panose="020B0606020202050201" pitchFamily="34" charset="0"/>
      <p:regular r:id="rId25"/>
    </p:embeddedFont>
    <p:embeddedFont>
      <p:font typeface="Cantarell" panose="020B0604020202020204"/>
      <p:regular r:id="rId26"/>
      <p:bold r:id="rId27"/>
      <p:italic r:id="rId28"/>
      <p:boldItalic r:id="rId29"/>
    </p:embeddedFont>
    <p:embeddedFont>
      <p:font typeface="Cinzel" panose="020B0604020202020204"/>
      <p:regular r:id="rId30"/>
      <p:bold r:id="rId31"/>
    </p:embeddedFont>
    <p:embeddedFont>
      <p:font typeface="Helvetica" panose="020B0604020202020204" pitchFamily="34" charset="0"/>
      <p:regular r:id="rId32"/>
      <p:bold r:id="rId33"/>
      <p:italic r:id="rId34"/>
      <p:boldItalic r:id="rId35"/>
    </p:embeddedFont>
    <p:embeddedFont>
      <p:font typeface="Open Sans" panose="020B0606030504020204" pitchFamily="34" charset="0"/>
      <p:regular r:id="rId36"/>
      <p:bold r:id="rId37"/>
      <p:italic r:id="rId38"/>
      <p:boldItalic r:id="rId39"/>
    </p:embeddedFont>
    <p:embeddedFont>
      <p:font typeface="Oswald" pitchFamily="2" charset="0"/>
      <p:regular r:id="rId40"/>
      <p:bold r:id="rId41"/>
    </p:embeddedFont>
    <p:embeddedFont>
      <p:font typeface="PT Sans" panose="020B0503020203020204" pitchFamily="34" charset="0"/>
      <p:regular r:id="rId42"/>
      <p:bold r:id="rId43"/>
      <p:italic r:id="rId44"/>
      <p:boldItalic r:id="rId45"/>
    </p:embeddedFont>
    <p:embeddedFont>
      <p:font typeface="Roboto Condensed Light" panose="02000000000000000000" pitchFamily="2" charset="0"/>
      <p:regular r:id="rId46"/>
      <p:italic r:id="rId47"/>
    </p:embeddedFont>
    <p:embeddedFont>
      <p:font typeface="Vollkorn"/>
      <p:regular r:id="rId48"/>
      <p:bold r:id="rId49"/>
      <p:italic r:id="rId50"/>
      <p:boldItalic r:id="rId5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1C6F58-120C-42CD-AF4D-99A98B151FC0}" v="2" dt="2024-11-10T15:46:59.7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5" autoAdjust="0"/>
    <p:restoredTop sz="94638" autoAdjust="0"/>
  </p:normalViewPr>
  <p:slideViewPr>
    <p:cSldViewPr>
      <p:cViewPr>
        <p:scale>
          <a:sx n="20" d="100"/>
          <a:sy n="20" d="100"/>
        </p:scale>
        <p:origin x="1988" y="6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14.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font" Target="fonts/font23.fntdata"/><Relationship Id="rId50" Type="http://schemas.openxmlformats.org/officeDocument/2006/relationships/font" Target="fonts/font26.fntdata"/><Relationship Id="rId55"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font" Target="fonts/font5.fntdata"/><Relationship Id="rId11" Type="http://schemas.openxmlformats.org/officeDocument/2006/relationships/slide" Target="slides/slide4.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font" Target="fonts/font21.fntdata"/><Relationship Id="rId53"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font" Target="fonts/font24.fntdata"/><Relationship Id="rId56" Type="http://schemas.microsoft.com/office/2016/11/relationships/changesInfo" Target="changesInfos/changesInfo1.xml"/><Relationship Id="rId8" Type="http://schemas.openxmlformats.org/officeDocument/2006/relationships/slide" Target="slides/slide1.xml"/><Relationship Id="rId51" Type="http://schemas.openxmlformats.org/officeDocument/2006/relationships/font" Target="fonts/font27.fntdata"/><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font" Target="fonts/font22.fntdata"/><Relationship Id="rId20" Type="http://schemas.openxmlformats.org/officeDocument/2006/relationships/slide" Target="slides/slide13.xml"/><Relationship Id="rId41" Type="http://schemas.openxmlformats.org/officeDocument/2006/relationships/font" Target="fonts/font17.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font" Target="fonts/font4.fntdata"/><Relationship Id="rId36" Type="http://schemas.openxmlformats.org/officeDocument/2006/relationships/font" Target="fonts/font12.fntdata"/><Relationship Id="rId49" Type="http://schemas.openxmlformats.org/officeDocument/2006/relationships/font" Target="fonts/font25.fntdata"/><Relationship Id="rId57" Type="http://schemas.microsoft.com/office/2015/10/relationships/revisionInfo" Target="revisionInfo.xml"/><Relationship Id="rId10" Type="http://schemas.openxmlformats.org/officeDocument/2006/relationships/slide" Target="slides/slide3.xml"/><Relationship Id="rId31" Type="http://schemas.openxmlformats.org/officeDocument/2006/relationships/font" Target="fonts/font7.fntdata"/><Relationship Id="rId44" Type="http://schemas.openxmlformats.org/officeDocument/2006/relationships/font" Target="fonts/font20.fntdata"/><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9D1C6F58-120C-42CD-AF4D-99A98B151FC0}"/>
    <pc:docChg chg="modSld">
      <pc:chgData name="Macy, Katharine" userId="80e598a2-719b-4f78-bac7-529462b04968" providerId="ADAL" clId="{9D1C6F58-120C-42CD-AF4D-99A98B151FC0}" dt="2024-11-10T15:38:21.284" v="90" actId="20577"/>
      <pc:docMkLst>
        <pc:docMk/>
      </pc:docMkLst>
      <pc:sldChg chg="modSp mod">
        <pc:chgData name="Macy, Katharine" userId="80e598a2-719b-4f78-bac7-529462b04968" providerId="ADAL" clId="{9D1C6F58-120C-42CD-AF4D-99A98B151FC0}" dt="2024-11-10T15:37:07.368" v="86" actId="403"/>
        <pc:sldMkLst>
          <pc:docMk/>
          <pc:sldMk cId="773197515" sldId="315"/>
        </pc:sldMkLst>
        <pc:spChg chg="mod">
          <ac:chgData name="Macy, Katharine" userId="80e598a2-719b-4f78-bac7-529462b04968" providerId="ADAL" clId="{9D1C6F58-120C-42CD-AF4D-99A98B151FC0}" dt="2024-11-10T15:37:07.368" v="86" actId="403"/>
          <ac:spMkLst>
            <pc:docMk/>
            <pc:sldMk cId="773197515" sldId="315"/>
            <ac:spMk id="2219" creationId="{00000000-0000-0000-0000-000000000000}"/>
          </ac:spMkLst>
        </pc:spChg>
      </pc:sldChg>
      <pc:sldChg chg="modSp mod">
        <pc:chgData name="Macy, Katharine" userId="80e598a2-719b-4f78-bac7-529462b04968" providerId="ADAL" clId="{9D1C6F58-120C-42CD-AF4D-99A98B151FC0}" dt="2024-11-10T15:34:40.267" v="6" actId="20577"/>
        <pc:sldMkLst>
          <pc:docMk/>
          <pc:sldMk cId="387321454" sldId="324"/>
        </pc:sldMkLst>
        <pc:spChg chg="mod">
          <ac:chgData name="Macy, Katharine" userId="80e598a2-719b-4f78-bac7-529462b04968" providerId="ADAL" clId="{9D1C6F58-120C-42CD-AF4D-99A98B151FC0}" dt="2024-11-10T15:34:40.267" v="6" actId="20577"/>
          <ac:spMkLst>
            <pc:docMk/>
            <pc:sldMk cId="387321454" sldId="324"/>
            <ac:spMk id="2566" creationId="{00000000-0000-0000-0000-000000000000}"/>
          </ac:spMkLst>
        </pc:spChg>
      </pc:sldChg>
      <pc:sldChg chg="modNotesTx">
        <pc:chgData name="Macy, Katharine" userId="80e598a2-719b-4f78-bac7-529462b04968" providerId="ADAL" clId="{9D1C6F58-120C-42CD-AF4D-99A98B151FC0}" dt="2024-11-10T15:33:42.606" v="0" actId="6549"/>
        <pc:sldMkLst>
          <pc:docMk/>
          <pc:sldMk cId="443294490" sldId="339"/>
        </pc:sldMkLst>
      </pc:sldChg>
      <pc:sldChg chg="modSp mod modNotesTx">
        <pc:chgData name="Macy, Katharine" userId="80e598a2-719b-4f78-bac7-529462b04968" providerId="ADAL" clId="{9D1C6F58-120C-42CD-AF4D-99A98B151FC0}" dt="2024-11-10T15:38:21.284" v="90" actId="20577"/>
        <pc:sldMkLst>
          <pc:docMk/>
          <pc:sldMk cId="67408041" sldId="351"/>
        </pc:sldMkLst>
        <pc:spChg chg="mod">
          <ac:chgData name="Macy, Katharine" userId="80e598a2-719b-4f78-bac7-529462b04968" providerId="ADAL" clId="{9D1C6F58-120C-42CD-AF4D-99A98B151FC0}" dt="2024-11-10T15:38:21.284" v="90" actId="20577"/>
          <ac:spMkLst>
            <pc:docMk/>
            <pc:sldMk cId="67408041" sldId="351"/>
            <ac:spMk id="5" creationId="{E7042323-512D-4D12-A13F-EA84B39328E6}"/>
          </ac:spMkLst>
        </pc:spChg>
      </pc:sldChg>
      <pc:sldChg chg="modNotesTx">
        <pc:chgData name="Macy, Katharine" userId="80e598a2-719b-4f78-bac7-529462b04968" providerId="ADAL" clId="{9D1C6F58-120C-42CD-AF4D-99A98B151FC0}" dt="2024-11-10T15:35:25.513" v="8" actId="6549"/>
        <pc:sldMkLst>
          <pc:docMk/>
          <pc:sldMk cId="2840057391" sldId="35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891A9D-17FE-41DC-890A-9076AFE3B7AD}" type="datetimeFigureOut">
              <a:rPr lang="en-US" smtClean="0"/>
              <a:t>11/10/2024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262A0-BED7-4262-BB12-B1EAD30E2FE4}" type="slidenum">
              <a:rPr lang="en-US" smtClean="0"/>
              <a:t>‹#›</a:t>
            </a:fld>
            <a:endParaRPr lang="en-US"/>
          </a:p>
        </p:txBody>
      </p:sp>
    </p:spTree>
    <p:extLst>
      <p:ext uri="{BB962C8B-B14F-4D97-AF65-F5344CB8AC3E}">
        <p14:creationId xmlns:p14="http://schemas.microsoft.com/office/powerpoint/2010/main" val="2061958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0" u="none" dirty="0"/>
          </a:p>
        </p:txBody>
      </p:sp>
    </p:spTree>
    <p:extLst>
      <p:ext uri="{BB962C8B-B14F-4D97-AF65-F5344CB8AC3E}">
        <p14:creationId xmlns:p14="http://schemas.microsoft.com/office/powerpoint/2010/main" val="277265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b92b0fee87_0_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1b92b0fee87_0_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075366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522246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1b92b0fee87_0_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1b92b0fee87_0_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Nothing for the community without the community</a:t>
            </a:r>
            <a:endParaRPr dirty="0"/>
          </a:p>
        </p:txBody>
      </p:sp>
    </p:spTree>
    <p:extLst>
      <p:ext uri="{BB962C8B-B14F-4D97-AF65-F5344CB8AC3E}">
        <p14:creationId xmlns:p14="http://schemas.microsoft.com/office/powerpoint/2010/main" val="152076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42B8B-C449-806B-525C-A8049313F1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B92F28-5300-994A-583C-EA159B7E300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83B32F8-E92B-DC7E-1699-864754869D79}"/>
              </a:ext>
            </a:extLst>
          </p:cNvPr>
          <p:cNvSpPr>
            <a:spLocks noGrp="1"/>
          </p:cNvSpPr>
          <p:nvPr>
            <p:ph type="body" idx="1"/>
          </p:nvPr>
        </p:nvSpPr>
        <p:spPr/>
        <p:txBody>
          <a:bodyPr/>
          <a:lstStyle/>
          <a:p>
            <a:endParaRPr lang="en-US" b="0" u="none" dirty="0"/>
          </a:p>
        </p:txBody>
      </p:sp>
    </p:spTree>
    <p:extLst>
      <p:ext uri="{BB962C8B-B14F-4D97-AF65-F5344CB8AC3E}">
        <p14:creationId xmlns:p14="http://schemas.microsoft.com/office/powerpoint/2010/main" val="3833728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4EF16-5682-D27E-C868-F03A06E457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51A752-8E61-4A7F-EF75-99AEF8FB260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3A72F64-E321-AA15-08F2-5B698A29ECD0}"/>
              </a:ext>
            </a:extLst>
          </p:cNvPr>
          <p:cNvSpPr>
            <a:spLocks noGrp="1"/>
          </p:cNvSpPr>
          <p:nvPr>
            <p:ph type="body" idx="1"/>
          </p:nvPr>
        </p:nvSpPr>
        <p:spPr/>
        <p:txBody>
          <a:bodyPr/>
          <a:lstStyle/>
          <a:p>
            <a:endParaRPr lang="en-US" b="0" u="none" dirty="0"/>
          </a:p>
        </p:txBody>
      </p:sp>
    </p:spTree>
    <p:extLst>
      <p:ext uri="{BB962C8B-B14F-4D97-AF65-F5344CB8AC3E}">
        <p14:creationId xmlns:p14="http://schemas.microsoft.com/office/powerpoint/2010/main" val="3372201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6.xml"/><Relationship Id="rId4" Type="http://schemas.openxmlformats.org/officeDocument/2006/relationships/hyperlink" Target="http://bit.ly/2TtBDfr"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7.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7.xml"/><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7.xml"/><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7.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10.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7.xml"/><Relationship Id="rId4" Type="http://schemas.openxmlformats.org/officeDocument/2006/relationships/hyperlink" Target="http://bit.ly/2TtBDfr"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73405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217170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929640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8" name="Picture Placeholder 5">
            <a:extLst>
              <a:ext uri="{FF2B5EF4-FFF2-40B4-BE49-F238E27FC236}">
                <a16:creationId xmlns:a16="http://schemas.microsoft.com/office/drawing/2014/main" id="{054EC2ED-03D2-E70C-FB24-A00E74D77654}"/>
              </a:ext>
            </a:extLst>
          </p:cNvPr>
          <p:cNvSpPr>
            <a:spLocks noGrp="1"/>
          </p:cNvSpPr>
          <p:nvPr>
            <p:ph type="pic" sz="quarter" idx="16" hasCustomPrompt="1"/>
          </p:nvPr>
        </p:nvSpPr>
        <p:spPr>
          <a:xfrm>
            <a:off x="1285875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472"/>
        <p:cNvGrpSpPr/>
        <p:nvPr/>
      </p:nvGrpSpPr>
      <p:grpSpPr>
        <a:xfrm>
          <a:off x="0" y="0"/>
          <a:ext cx="0" cy="0"/>
          <a:chOff x="0" y="0"/>
          <a:chExt cx="0" cy="0"/>
        </a:xfrm>
      </p:grpSpPr>
      <p:grpSp>
        <p:nvGrpSpPr>
          <p:cNvPr id="473" name="Google Shape;473;p13"/>
          <p:cNvGrpSpPr/>
          <p:nvPr/>
        </p:nvGrpSpPr>
        <p:grpSpPr>
          <a:xfrm>
            <a:off x="-14821625" y="-2950955"/>
            <a:ext cx="40423594" cy="10286854"/>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19" name="Google Shape;519;p13"/>
          <p:cNvSpPr/>
          <p:nvPr/>
        </p:nvSpPr>
        <p:spPr>
          <a:xfrm rot="5400000">
            <a:off x="3577250" y="-4234650"/>
            <a:ext cx="10745400" cy="18873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20" name="Google Shape;520;p13"/>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229919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521"/>
        <p:cNvGrpSpPr/>
        <p:nvPr/>
      </p:nvGrpSpPr>
      <p:grpSpPr>
        <a:xfrm>
          <a:off x="0" y="0"/>
          <a:ext cx="0" cy="0"/>
          <a:chOff x="0" y="0"/>
          <a:chExt cx="0" cy="0"/>
        </a:xfrm>
      </p:grpSpPr>
      <p:grpSp>
        <p:nvGrpSpPr>
          <p:cNvPr id="522" name="Google Shape;522;p14"/>
          <p:cNvGrpSpPr/>
          <p:nvPr/>
        </p:nvGrpSpPr>
        <p:grpSpPr>
          <a:xfrm>
            <a:off x="-14821625" y="-324255"/>
            <a:ext cx="40423594" cy="10286854"/>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68" name="Google Shape;568;p14"/>
          <p:cNvSpPr/>
          <p:nvPr/>
        </p:nvSpPr>
        <p:spPr>
          <a:xfrm rot="5400000" flipH="1">
            <a:off x="-579800" y="-8675400"/>
            <a:ext cx="13449000" cy="2526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69" name="Google Shape;569;p14"/>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1223705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570"/>
        <p:cNvGrpSpPr/>
        <p:nvPr/>
      </p:nvGrpSpPr>
      <p:grpSpPr>
        <a:xfrm>
          <a:off x="0" y="0"/>
          <a:ext cx="0" cy="0"/>
          <a:chOff x="0" y="0"/>
          <a:chExt cx="0" cy="0"/>
        </a:xfrm>
      </p:grpSpPr>
      <p:grpSp>
        <p:nvGrpSpPr>
          <p:cNvPr id="571" name="Google Shape;571;p15"/>
          <p:cNvGrpSpPr/>
          <p:nvPr/>
        </p:nvGrpSpPr>
        <p:grpSpPr>
          <a:xfrm>
            <a:off x="-14821625" y="-324255"/>
            <a:ext cx="40423594" cy="10286854"/>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617" name="Google Shape;617;p15"/>
          <p:cNvSpPr/>
          <p:nvPr/>
        </p:nvSpPr>
        <p:spPr>
          <a:xfrm rot="-5400000">
            <a:off x="2780100" y="-6028524"/>
            <a:ext cx="11700600" cy="216954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618" name="Google Shape;618;p15"/>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3933037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785"/>
        <p:cNvGrpSpPr/>
        <p:nvPr/>
      </p:nvGrpSpPr>
      <p:grpSpPr>
        <a:xfrm>
          <a:off x="0" y="0"/>
          <a:ext cx="0" cy="0"/>
          <a:chOff x="0" y="0"/>
          <a:chExt cx="0" cy="0"/>
        </a:xfrm>
      </p:grpSpPr>
      <p:grpSp>
        <p:nvGrpSpPr>
          <p:cNvPr id="786" name="Google Shape;786;p19"/>
          <p:cNvGrpSpPr/>
          <p:nvPr/>
        </p:nvGrpSpPr>
        <p:grpSpPr>
          <a:xfrm>
            <a:off x="-10015875" y="60419"/>
            <a:ext cx="40423594" cy="10286854"/>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832" name="Google Shape;832;p19"/>
          <p:cNvSpPr/>
          <p:nvPr/>
        </p:nvSpPr>
        <p:spPr>
          <a:xfrm>
            <a:off x="-309700" y="-442450"/>
            <a:ext cx="18804000" cy="11061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833" name="Google Shape;833;p19"/>
          <p:cNvSpPr txBox="1">
            <a:spLocks noGrp="1"/>
          </p:cNvSpPr>
          <p:nvPr>
            <p:ph type="title"/>
          </p:nvPr>
        </p:nvSpPr>
        <p:spPr>
          <a:xfrm>
            <a:off x="2452800" y="6200600"/>
            <a:ext cx="13382400" cy="1063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6000"/>
            </a:lvl2pPr>
            <a:lvl3pPr lvl="2" algn="ctr" rtl="0">
              <a:spcBef>
                <a:spcPts val="0"/>
              </a:spcBef>
              <a:spcAft>
                <a:spcPts val="0"/>
              </a:spcAft>
              <a:buSzPts val="3000"/>
              <a:buNone/>
              <a:defRPr sz="6000"/>
            </a:lvl3pPr>
            <a:lvl4pPr lvl="3" algn="ctr" rtl="0">
              <a:spcBef>
                <a:spcPts val="0"/>
              </a:spcBef>
              <a:spcAft>
                <a:spcPts val="0"/>
              </a:spcAft>
              <a:buSzPts val="3000"/>
              <a:buNone/>
              <a:defRPr sz="6000"/>
            </a:lvl4pPr>
            <a:lvl5pPr lvl="4" algn="ctr" rtl="0">
              <a:spcBef>
                <a:spcPts val="0"/>
              </a:spcBef>
              <a:spcAft>
                <a:spcPts val="0"/>
              </a:spcAft>
              <a:buSzPts val="3000"/>
              <a:buNone/>
              <a:defRPr sz="6000"/>
            </a:lvl5pPr>
            <a:lvl6pPr lvl="5" algn="ctr" rtl="0">
              <a:spcBef>
                <a:spcPts val="0"/>
              </a:spcBef>
              <a:spcAft>
                <a:spcPts val="0"/>
              </a:spcAft>
              <a:buSzPts val="3000"/>
              <a:buNone/>
              <a:defRPr sz="6000"/>
            </a:lvl6pPr>
            <a:lvl7pPr lvl="6" algn="ctr" rtl="0">
              <a:spcBef>
                <a:spcPts val="0"/>
              </a:spcBef>
              <a:spcAft>
                <a:spcPts val="0"/>
              </a:spcAft>
              <a:buSzPts val="3000"/>
              <a:buNone/>
              <a:defRPr sz="6000"/>
            </a:lvl7pPr>
            <a:lvl8pPr lvl="7" algn="ctr" rtl="0">
              <a:spcBef>
                <a:spcPts val="0"/>
              </a:spcBef>
              <a:spcAft>
                <a:spcPts val="0"/>
              </a:spcAft>
              <a:buSzPts val="3000"/>
              <a:buNone/>
              <a:defRPr sz="6000"/>
            </a:lvl8pPr>
            <a:lvl9pPr lvl="8" algn="ctr" rtl="0">
              <a:spcBef>
                <a:spcPts val="0"/>
              </a:spcBef>
              <a:spcAft>
                <a:spcPts val="0"/>
              </a:spcAft>
              <a:buSzPts val="3000"/>
              <a:buNone/>
              <a:defRPr sz="6000"/>
            </a:lvl9pPr>
          </a:lstStyle>
          <a:p>
            <a:endParaRPr/>
          </a:p>
        </p:txBody>
      </p:sp>
      <p:sp>
        <p:nvSpPr>
          <p:cNvPr id="834" name="Google Shape;834;p19"/>
          <p:cNvSpPr txBox="1">
            <a:spLocks noGrp="1"/>
          </p:cNvSpPr>
          <p:nvPr>
            <p:ph type="subTitle" idx="1"/>
          </p:nvPr>
        </p:nvSpPr>
        <p:spPr>
          <a:xfrm>
            <a:off x="2452800" y="3022626"/>
            <a:ext cx="13382400" cy="2956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6000"/>
            </a:lvl1pPr>
            <a:lvl2pPr lvl="1" algn="ctr" rtl="0">
              <a:lnSpc>
                <a:spcPct val="100000"/>
              </a:lnSpc>
              <a:spcBef>
                <a:spcPts val="0"/>
              </a:spcBef>
              <a:spcAft>
                <a:spcPts val="0"/>
              </a:spcAft>
              <a:buSzPts val="3000"/>
              <a:buNone/>
              <a:defRPr sz="6000"/>
            </a:lvl2pPr>
            <a:lvl3pPr lvl="2" algn="ctr" rtl="0">
              <a:lnSpc>
                <a:spcPct val="100000"/>
              </a:lnSpc>
              <a:spcBef>
                <a:spcPts val="3200"/>
              </a:spcBef>
              <a:spcAft>
                <a:spcPts val="0"/>
              </a:spcAft>
              <a:buSzPts val="3000"/>
              <a:buNone/>
              <a:defRPr sz="6000"/>
            </a:lvl3pPr>
            <a:lvl4pPr lvl="3" algn="ctr" rtl="0">
              <a:lnSpc>
                <a:spcPct val="100000"/>
              </a:lnSpc>
              <a:spcBef>
                <a:spcPts val="3200"/>
              </a:spcBef>
              <a:spcAft>
                <a:spcPts val="0"/>
              </a:spcAft>
              <a:buSzPts val="3000"/>
              <a:buNone/>
              <a:defRPr sz="6000"/>
            </a:lvl4pPr>
            <a:lvl5pPr lvl="4" algn="ctr" rtl="0">
              <a:lnSpc>
                <a:spcPct val="100000"/>
              </a:lnSpc>
              <a:spcBef>
                <a:spcPts val="3200"/>
              </a:spcBef>
              <a:spcAft>
                <a:spcPts val="0"/>
              </a:spcAft>
              <a:buSzPts val="3000"/>
              <a:buNone/>
              <a:defRPr sz="6000"/>
            </a:lvl5pPr>
            <a:lvl6pPr lvl="5" algn="ctr" rtl="0">
              <a:lnSpc>
                <a:spcPct val="100000"/>
              </a:lnSpc>
              <a:spcBef>
                <a:spcPts val="3200"/>
              </a:spcBef>
              <a:spcAft>
                <a:spcPts val="0"/>
              </a:spcAft>
              <a:buSzPts val="3000"/>
              <a:buNone/>
              <a:defRPr sz="6000"/>
            </a:lvl6pPr>
            <a:lvl7pPr lvl="6" algn="ctr" rtl="0">
              <a:lnSpc>
                <a:spcPct val="100000"/>
              </a:lnSpc>
              <a:spcBef>
                <a:spcPts val="3200"/>
              </a:spcBef>
              <a:spcAft>
                <a:spcPts val="0"/>
              </a:spcAft>
              <a:buSzPts val="3000"/>
              <a:buNone/>
              <a:defRPr sz="6000"/>
            </a:lvl7pPr>
            <a:lvl8pPr lvl="7" algn="ctr" rtl="0">
              <a:lnSpc>
                <a:spcPct val="100000"/>
              </a:lnSpc>
              <a:spcBef>
                <a:spcPts val="3200"/>
              </a:spcBef>
              <a:spcAft>
                <a:spcPts val="0"/>
              </a:spcAft>
              <a:buSzPts val="3000"/>
              <a:buNone/>
              <a:defRPr sz="6000"/>
            </a:lvl8pPr>
            <a:lvl9pPr lvl="8" algn="ctr" rtl="0">
              <a:lnSpc>
                <a:spcPct val="100000"/>
              </a:lnSpc>
              <a:spcBef>
                <a:spcPts val="3200"/>
              </a:spcBef>
              <a:spcAft>
                <a:spcPts val="3200"/>
              </a:spcAft>
              <a:buSzPts val="3000"/>
              <a:buNone/>
              <a:defRPr sz="6000"/>
            </a:lvl9pPr>
          </a:lstStyle>
          <a:p>
            <a:endParaRPr/>
          </a:p>
        </p:txBody>
      </p:sp>
    </p:spTree>
    <p:extLst>
      <p:ext uri="{BB962C8B-B14F-4D97-AF65-F5344CB8AC3E}">
        <p14:creationId xmlns:p14="http://schemas.microsoft.com/office/powerpoint/2010/main" val="1120170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058"/>
        <p:cNvGrpSpPr/>
        <p:nvPr/>
      </p:nvGrpSpPr>
      <p:grpSpPr>
        <a:xfrm>
          <a:off x="0" y="0"/>
          <a:ext cx="0" cy="0"/>
          <a:chOff x="0" y="0"/>
          <a:chExt cx="0" cy="0"/>
        </a:xfrm>
      </p:grpSpPr>
      <p:grpSp>
        <p:nvGrpSpPr>
          <p:cNvPr id="1059" name="Google Shape;1059;p24"/>
          <p:cNvGrpSpPr/>
          <p:nvPr/>
        </p:nvGrpSpPr>
        <p:grpSpPr>
          <a:xfrm>
            <a:off x="-10015875" y="60419"/>
            <a:ext cx="40423594" cy="10286854"/>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05" name="Google Shape;1105;p24"/>
          <p:cNvSpPr/>
          <p:nvPr/>
        </p:nvSpPr>
        <p:spPr>
          <a:xfrm>
            <a:off x="-3024150" y="-241250"/>
            <a:ext cx="23796600" cy="109452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06" name="Google Shape;1106;p24"/>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2202350"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08" name="Google Shape;1108;p24"/>
          <p:cNvSpPr txBox="1">
            <a:spLocks noGrp="1"/>
          </p:cNvSpPr>
          <p:nvPr>
            <p:ph type="subTitle" idx="2"/>
          </p:nvPr>
        </p:nvSpPr>
        <p:spPr>
          <a:xfrm>
            <a:off x="7157896"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09" name="Google Shape;1109;p24"/>
          <p:cNvSpPr txBox="1">
            <a:spLocks noGrp="1"/>
          </p:cNvSpPr>
          <p:nvPr>
            <p:ph type="subTitle" idx="3"/>
          </p:nvPr>
        </p:nvSpPr>
        <p:spPr>
          <a:xfrm>
            <a:off x="2202350"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0" name="Google Shape;1110;p24"/>
          <p:cNvSpPr txBox="1">
            <a:spLocks noGrp="1"/>
          </p:cNvSpPr>
          <p:nvPr>
            <p:ph type="subTitle" idx="4"/>
          </p:nvPr>
        </p:nvSpPr>
        <p:spPr>
          <a:xfrm>
            <a:off x="7157896"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1" name="Google Shape;1111;p24"/>
          <p:cNvSpPr txBox="1">
            <a:spLocks noGrp="1"/>
          </p:cNvSpPr>
          <p:nvPr>
            <p:ph type="subTitle" idx="5"/>
          </p:nvPr>
        </p:nvSpPr>
        <p:spPr>
          <a:xfrm>
            <a:off x="12113454"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2" name="Google Shape;1112;p24"/>
          <p:cNvSpPr txBox="1">
            <a:spLocks noGrp="1"/>
          </p:cNvSpPr>
          <p:nvPr>
            <p:ph type="subTitle" idx="6"/>
          </p:nvPr>
        </p:nvSpPr>
        <p:spPr>
          <a:xfrm>
            <a:off x="12113454"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3" name="Google Shape;1113;p24"/>
          <p:cNvSpPr txBox="1">
            <a:spLocks noGrp="1"/>
          </p:cNvSpPr>
          <p:nvPr>
            <p:ph type="subTitle" idx="7"/>
          </p:nvPr>
        </p:nvSpPr>
        <p:spPr>
          <a:xfrm>
            <a:off x="2202350"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7157894"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2202350"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7157894"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12113450"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12113450"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1786897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119"/>
        <p:cNvGrpSpPr/>
        <p:nvPr/>
      </p:nvGrpSpPr>
      <p:grpSpPr>
        <a:xfrm>
          <a:off x="0" y="0"/>
          <a:ext cx="0" cy="0"/>
          <a:chOff x="0" y="0"/>
          <a:chExt cx="0" cy="0"/>
        </a:xfrm>
      </p:grpSpPr>
      <p:grpSp>
        <p:nvGrpSpPr>
          <p:cNvPr id="1120" name="Google Shape;1120;p25"/>
          <p:cNvGrpSpPr/>
          <p:nvPr/>
        </p:nvGrpSpPr>
        <p:grpSpPr>
          <a:xfrm>
            <a:off x="-13900575" y="69"/>
            <a:ext cx="40423594" cy="10286854"/>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66" name="Google Shape;1166;p25"/>
          <p:cNvSpPr/>
          <p:nvPr/>
        </p:nvSpPr>
        <p:spPr>
          <a:xfrm rot="-1799984">
            <a:off x="-2793597" y="-4213681"/>
            <a:ext cx="23742194" cy="18484534"/>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67" name="Google Shape;1167;p25"/>
          <p:cNvSpPr txBox="1">
            <a:spLocks noGrp="1"/>
          </p:cNvSpPr>
          <p:nvPr>
            <p:ph type="title"/>
          </p:nvPr>
        </p:nvSpPr>
        <p:spPr>
          <a:xfrm>
            <a:off x="3575400" y="1080000"/>
            <a:ext cx="11137200" cy="267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1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3575400" y="3597850"/>
            <a:ext cx="11137200" cy="220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69" name="Google Shape;1169;p25"/>
          <p:cNvSpPr txBox="1"/>
          <p:nvPr/>
        </p:nvSpPr>
        <p:spPr>
          <a:xfrm>
            <a:off x="4198200" y="7223900"/>
            <a:ext cx="9891600" cy="1112400"/>
          </a:xfrm>
          <a:prstGeom prst="rect">
            <a:avLst/>
          </a:prstGeom>
          <a:noFill/>
          <a:ln>
            <a:noFill/>
          </a:ln>
        </p:spPr>
        <p:txBody>
          <a:bodyPr spcFirstLastPara="1" wrap="square" lIns="182850" tIns="182850" rIns="182850" bIns="182850" anchor="t" anchorCtr="0">
            <a:noAutofit/>
          </a:bodyPr>
          <a:lstStyle/>
          <a:p>
            <a:pPr marL="0" lvl="0" indent="0" algn="ctr" rtl="0">
              <a:spcBef>
                <a:spcPts val="600"/>
              </a:spcBef>
              <a:spcAft>
                <a:spcPts val="0"/>
              </a:spcAft>
              <a:buNone/>
            </a:pPr>
            <a:r>
              <a:rPr lang="en" sz="2400">
                <a:solidFill>
                  <a:schemeClr val="dk1"/>
                </a:solidFill>
                <a:latin typeface="Vollkorn"/>
                <a:ea typeface="Vollkorn"/>
                <a:cs typeface="Vollkorn"/>
                <a:sym typeface="Vollkorn"/>
              </a:rPr>
              <a:t>CREDITS: This presentation template was created by </a:t>
            </a:r>
            <a:r>
              <a:rPr lang="en" sz="2400" b="1">
                <a:solidFill>
                  <a:schemeClr val="hlink"/>
                </a:solidFill>
                <a:uFill>
                  <a:noFill/>
                </a:uFill>
                <a:latin typeface="Vollkorn"/>
                <a:ea typeface="Vollkorn"/>
                <a:cs typeface="Vollkorn"/>
                <a:sym typeface="Vollkorn"/>
                <a:hlinkClick r:id="rId2"/>
              </a:rPr>
              <a:t>Slidesgo</a:t>
            </a:r>
            <a:r>
              <a:rPr lang="en" sz="2400">
                <a:solidFill>
                  <a:schemeClr val="dk1"/>
                </a:solidFill>
                <a:latin typeface="Vollkorn"/>
                <a:ea typeface="Vollkorn"/>
                <a:cs typeface="Vollkorn"/>
                <a:sym typeface="Vollkorn"/>
              </a:rPr>
              <a:t>, and includes icons by </a:t>
            </a:r>
            <a:r>
              <a:rPr lang="en" sz="24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2400">
                <a:solidFill>
                  <a:schemeClr val="dk1"/>
                </a:solidFill>
                <a:latin typeface="Vollkorn"/>
                <a:ea typeface="Vollkorn"/>
                <a:cs typeface="Vollkorn"/>
                <a:sym typeface="Vollkorn"/>
              </a:rPr>
              <a:t>, and infographics &amp; images by </a:t>
            </a:r>
            <a:r>
              <a:rPr lang="en" sz="24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2400" b="1">
                <a:solidFill>
                  <a:schemeClr val="dk1"/>
                </a:solidFill>
                <a:latin typeface="Vollkorn"/>
                <a:ea typeface="Vollkorn"/>
                <a:cs typeface="Vollkorn"/>
                <a:sym typeface="Vollkorn"/>
              </a:rPr>
              <a:t> </a:t>
            </a:r>
            <a:endParaRPr sz="2400" b="1">
              <a:solidFill>
                <a:schemeClr val="dk1"/>
              </a:solidFill>
              <a:latin typeface="Vollkorn"/>
              <a:ea typeface="Vollkorn"/>
              <a:cs typeface="Vollkorn"/>
              <a:sym typeface="Vollkorn"/>
            </a:endParaRPr>
          </a:p>
        </p:txBody>
      </p:sp>
    </p:spTree>
    <p:extLst>
      <p:ext uri="{BB962C8B-B14F-4D97-AF65-F5344CB8AC3E}">
        <p14:creationId xmlns:p14="http://schemas.microsoft.com/office/powerpoint/2010/main" val="400087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1170"/>
        <p:cNvGrpSpPr/>
        <p:nvPr/>
      </p:nvGrpSpPr>
      <p:grpSpPr>
        <a:xfrm>
          <a:off x="0" y="0"/>
          <a:ext cx="0" cy="0"/>
          <a:chOff x="0" y="0"/>
          <a:chExt cx="0" cy="0"/>
        </a:xfrm>
      </p:grpSpPr>
      <p:grpSp>
        <p:nvGrpSpPr>
          <p:cNvPr id="1171" name="Google Shape;1171;p26"/>
          <p:cNvGrpSpPr/>
          <p:nvPr/>
        </p:nvGrpSpPr>
        <p:grpSpPr>
          <a:xfrm>
            <a:off x="-10015875" y="-2521698"/>
            <a:ext cx="40423594" cy="159306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219" name="Google Shape;1219;p26"/>
          <p:cNvGrpSpPr/>
          <p:nvPr/>
        </p:nvGrpSpPr>
        <p:grpSpPr>
          <a:xfrm>
            <a:off x="14202688" y="5126993"/>
            <a:ext cx="1832848" cy="2822094"/>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234" name="Google Shape;1234;p26"/>
          <p:cNvGrpSpPr/>
          <p:nvPr/>
        </p:nvGrpSpPr>
        <p:grpSpPr>
          <a:xfrm>
            <a:off x="510009" y="474408"/>
            <a:ext cx="1832902" cy="2088184"/>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Tree>
    <p:extLst>
      <p:ext uri="{BB962C8B-B14F-4D97-AF65-F5344CB8AC3E}">
        <p14:creationId xmlns:p14="http://schemas.microsoft.com/office/powerpoint/2010/main" val="6720597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1247"/>
        <p:cNvGrpSpPr/>
        <p:nvPr/>
      </p:nvGrpSpPr>
      <p:grpSpPr>
        <a:xfrm>
          <a:off x="0" y="0"/>
          <a:ext cx="0" cy="0"/>
          <a:chOff x="0" y="0"/>
          <a:chExt cx="0" cy="0"/>
        </a:xfrm>
      </p:grpSpPr>
      <p:grpSp>
        <p:nvGrpSpPr>
          <p:cNvPr id="1248" name="Google Shape;1248;p27"/>
          <p:cNvGrpSpPr/>
          <p:nvPr/>
        </p:nvGrpSpPr>
        <p:grpSpPr>
          <a:xfrm>
            <a:off x="-10015875" y="60419"/>
            <a:ext cx="40423594" cy="10286854"/>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294" name="Google Shape;1294;p27"/>
          <p:cNvSpPr/>
          <p:nvPr/>
        </p:nvSpPr>
        <p:spPr>
          <a:xfrm>
            <a:off x="-609350" y="-2521698"/>
            <a:ext cx="23840400" cy="15930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grpSp>
        <p:nvGrpSpPr>
          <p:cNvPr id="1295" name="Google Shape;1295;p27"/>
          <p:cNvGrpSpPr/>
          <p:nvPr/>
        </p:nvGrpSpPr>
        <p:grpSpPr>
          <a:xfrm>
            <a:off x="1426445" y="1924585"/>
            <a:ext cx="1490526" cy="2145950"/>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306" name="Google Shape;1306;p27"/>
          <p:cNvGrpSpPr/>
          <p:nvPr/>
        </p:nvGrpSpPr>
        <p:grpSpPr>
          <a:xfrm>
            <a:off x="15321661" y="618276"/>
            <a:ext cx="2722462" cy="1629332"/>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319" name="Google Shape;1319;p27"/>
          <p:cNvGrpSpPr/>
          <p:nvPr/>
        </p:nvGrpSpPr>
        <p:grpSpPr>
          <a:xfrm>
            <a:off x="2980321" y="4070573"/>
            <a:ext cx="1145074" cy="2145898"/>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Tree>
    <p:extLst>
      <p:ext uri="{BB962C8B-B14F-4D97-AF65-F5344CB8AC3E}">
        <p14:creationId xmlns:p14="http://schemas.microsoft.com/office/powerpoint/2010/main" val="3518959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1332"/>
        <p:cNvGrpSpPr/>
        <p:nvPr/>
      </p:nvGrpSpPr>
      <p:grpSpPr>
        <a:xfrm>
          <a:off x="0" y="0"/>
          <a:ext cx="0" cy="0"/>
          <a:chOff x="0" y="0"/>
          <a:chExt cx="0" cy="0"/>
        </a:xfrm>
      </p:grpSpPr>
      <p:grpSp>
        <p:nvGrpSpPr>
          <p:cNvPr id="1333" name="Google Shape;1333;p28"/>
          <p:cNvGrpSpPr/>
          <p:nvPr/>
        </p:nvGrpSpPr>
        <p:grpSpPr>
          <a:xfrm>
            <a:off x="-10015875" y="60419"/>
            <a:ext cx="40423594" cy="10286854"/>
            <a:chOff x="-2017361" y="955950"/>
            <a:chExt cx="13655697" cy="3475054"/>
          </a:xfrm>
        </p:grpSpPr>
        <p:sp>
          <p:nvSpPr>
            <p:cNvPr id="1334" name="Google Shape;1334;p2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5" name="Google Shape;1335;p2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6" name="Google Shape;1336;p2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7" name="Google Shape;1337;p2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8" name="Google Shape;1338;p2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9" name="Google Shape;1339;p2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0" name="Google Shape;1340;p2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1" name="Google Shape;1341;p2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2" name="Google Shape;1342;p2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3" name="Google Shape;1343;p2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4" name="Google Shape;1344;p2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5" name="Google Shape;1345;p2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6" name="Google Shape;1346;p2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7" name="Google Shape;1347;p2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8" name="Google Shape;1348;p2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9" name="Google Shape;1349;p2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0" name="Google Shape;1350;p2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1" name="Google Shape;1351;p2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2" name="Google Shape;1352;p2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3" name="Google Shape;1353;p2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4" name="Google Shape;1354;p2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5" name="Google Shape;1355;p2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6" name="Google Shape;1356;p2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7" name="Google Shape;1357;p2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8" name="Google Shape;1358;p2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9" name="Google Shape;1359;p2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0" name="Google Shape;1360;p2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1" name="Google Shape;1361;p2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2" name="Google Shape;1362;p2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3" name="Google Shape;1363;p2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4" name="Google Shape;1364;p2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5" name="Google Shape;1365;p2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6" name="Google Shape;1366;p2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7" name="Google Shape;1367;p2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8" name="Google Shape;1368;p2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9" name="Google Shape;1369;p2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0" name="Google Shape;1370;p2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1" name="Google Shape;1371;p2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2" name="Google Shape;1372;p2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3" name="Google Shape;1373;p2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4" name="Google Shape;1374;p2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5" name="Google Shape;1375;p2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6" name="Google Shape;1376;p2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7" name="Google Shape;1377;p2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8" name="Google Shape;1378;p2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379" name="Google Shape;1379;p28"/>
          <p:cNvSpPr/>
          <p:nvPr/>
        </p:nvSpPr>
        <p:spPr>
          <a:xfrm>
            <a:off x="-708300" y="-442450"/>
            <a:ext cx="19720800" cy="114150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380" name="Google Shape;1380;p28"/>
          <p:cNvSpPr txBox="1">
            <a:spLocks noGrp="1"/>
          </p:cNvSpPr>
          <p:nvPr>
            <p:ph type="title" hasCustomPrompt="1"/>
          </p:nvPr>
        </p:nvSpPr>
        <p:spPr>
          <a:xfrm>
            <a:off x="4937700" y="1527000"/>
            <a:ext cx="8412600" cy="12804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10000">
                <a:solidFill>
                  <a:schemeClr val="accent3"/>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1381" name="Google Shape;1381;p28"/>
          <p:cNvSpPr txBox="1">
            <a:spLocks noGrp="1"/>
          </p:cNvSpPr>
          <p:nvPr>
            <p:ph type="subTitle" idx="1"/>
          </p:nvPr>
        </p:nvSpPr>
        <p:spPr>
          <a:xfrm>
            <a:off x="4937700" y="2502590"/>
            <a:ext cx="84126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3200">
                <a:solidFill>
                  <a:schemeClr val="dk1"/>
                </a:solidFill>
              </a:defRPr>
            </a:lvl1pPr>
            <a:lvl2pPr lvl="1" algn="ctr" rtl="0">
              <a:lnSpc>
                <a:spcPct val="100000"/>
              </a:lnSpc>
              <a:spcBef>
                <a:spcPts val="0"/>
              </a:spcBef>
              <a:spcAft>
                <a:spcPts val="0"/>
              </a:spcAft>
              <a:buClr>
                <a:schemeClr val="dk1"/>
              </a:buClr>
              <a:buSzPts val="2100"/>
              <a:buNone/>
              <a:defRPr sz="4200">
                <a:solidFill>
                  <a:schemeClr val="dk1"/>
                </a:solidFill>
              </a:defRPr>
            </a:lvl2pPr>
            <a:lvl3pPr lvl="2" algn="ctr" rtl="0">
              <a:lnSpc>
                <a:spcPct val="100000"/>
              </a:lnSpc>
              <a:spcBef>
                <a:spcPts val="0"/>
              </a:spcBef>
              <a:spcAft>
                <a:spcPts val="0"/>
              </a:spcAft>
              <a:buClr>
                <a:schemeClr val="dk1"/>
              </a:buClr>
              <a:buSzPts val="2100"/>
              <a:buNone/>
              <a:defRPr sz="4200">
                <a:solidFill>
                  <a:schemeClr val="dk1"/>
                </a:solidFill>
              </a:defRPr>
            </a:lvl3pPr>
            <a:lvl4pPr lvl="3"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9pPr>
          </a:lstStyle>
          <a:p>
            <a:endParaRPr/>
          </a:p>
        </p:txBody>
      </p:sp>
      <p:sp>
        <p:nvSpPr>
          <p:cNvPr id="1382" name="Google Shape;1382;p28"/>
          <p:cNvSpPr txBox="1">
            <a:spLocks noGrp="1"/>
          </p:cNvSpPr>
          <p:nvPr>
            <p:ph type="title" idx="2" hasCustomPrompt="1"/>
          </p:nvPr>
        </p:nvSpPr>
        <p:spPr>
          <a:xfrm>
            <a:off x="4937700" y="4137580"/>
            <a:ext cx="8412600" cy="12804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10000">
                <a:solidFill>
                  <a:schemeClr val="accent3"/>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1383" name="Google Shape;1383;p28"/>
          <p:cNvSpPr txBox="1">
            <a:spLocks noGrp="1"/>
          </p:cNvSpPr>
          <p:nvPr>
            <p:ph type="subTitle" idx="3"/>
          </p:nvPr>
        </p:nvSpPr>
        <p:spPr>
          <a:xfrm>
            <a:off x="4937700" y="5113220"/>
            <a:ext cx="84126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3200">
                <a:solidFill>
                  <a:schemeClr val="dk1"/>
                </a:solidFill>
              </a:defRPr>
            </a:lvl1pPr>
            <a:lvl2pPr lvl="1" algn="ctr" rtl="0">
              <a:lnSpc>
                <a:spcPct val="100000"/>
              </a:lnSpc>
              <a:spcBef>
                <a:spcPts val="0"/>
              </a:spcBef>
              <a:spcAft>
                <a:spcPts val="0"/>
              </a:spcAft>
              <a:buClr>
                <a:schemeClr val="dk1"/>
              </a:buClr>
              <a:buSzPts val="2100"/>
              <a:buNone/>
              <a:defRPr sz="4200">
                <a:solidFill>
                  <a:schemeClr val="dk1"/>
                </a:solidFill>
              </a:defRPr>
            </a:lvl2pPr>
            <a:lvl3pPr lvl="2" algn="ctr" rtl="0">
              <a:lnSpc>
                <a:spcPct val="100000"/>
              </a:lnSpc>
              <a:spcBef>
                <a:spcPts val="0"/>
              </a:spcBef>
              <a:spcAft>
                <a:spcPts val="0"/>
              </a:spcAft>
              <a:buClr>
                <a:schemeClr val="dk1"/>
              </a:buClr>
              <a:buSzPts val="2100"/>
              <a:buNone/>
              <a:defRPr sz="4200">
                <a:solidFill>
                  <a:schemeClr val="dk1"/>
                </a:solidFill>
              </a:defRPr>
            </a:lvl3pPr>
            <a:lvl4pPr lvl="3"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9pPr>
          </a:lstStyle>
          <a:p>
            <a:endParaRPr/>
          </a:p>
        </p:txBody>
      </p:sp>
      <p:sp>
        <p:nvSpPr>
          <p:cNvPr id="1384" name="Google Shape;1384;p28"/>
          <p:cNvSpPr txBox="1">
            <a:spLocks noGrp="1"/>
          </p:cNvSpPr>
          <p:nvPr>
            <p:ph type="title" idx="4" hasCustomPrompt="1"/>
          </p:nvPr>
        </p:nvSpPr>
        <p:spPr>
          <a:xfrm>
            <a:off x="4937700" y="6748110"/>
            <a:ext cx="8412600" cy="12804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10000">
                <a:solidFill>
                  <a:schemeClr val="accent3"/>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1385" name="Google Shape;1385;p28"/>
          <p:cNvSpPr txBox="1">
            <a:spLocks noGrp="1"/>
          </p:cNvSpPr>
          <p:nvPr>
            <p:ph type="subTitle" idx="5"/>
          </p:nvPr>
        </p:nvSpPr>
        <p:spPr>
          <a:xfrm>
            <a:off x="4937700" y="7723750"/>
            <a:ext cx="84126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3200">
                <a:solidFill>
                  <a:schemeClr val="dk1"/>
                </a:solidFill>
              </a:defRPr>
            </a:lvl1pPr>
            <a:lvl2pPr lvl="1" algn="ctr" rtl="0">
              <a:lnSpc>
                <a:spcPct val="100000"/>
              </a:lnSpc>
              <a:spcBef>
                <a:spcPts val="0"/>
              </a:spcBef>
              <a:spcAft>
                <a:spcPts val="0"/>
              </a:spcAft>
              <a:buClr>
                <a:schemeClr val="dk1"/>
              </a:buClr>
              <a:buSzPts val="2100"/>
              <a:buNone/>
              <a:defRPr sz="4200">
                <a:solidFill>
                  <a:schemeClr val="dk1"/>
                </a:solidFill>
              </a:defRPr>
            </a:lvl2pPr>
            <a:lvl3pPr lvl="2" algn="ctr" rtl="0">
              <a:lnSpc>
                <a:spcPct val="100000"/>
              </a:lnSpc>
              <a:spcBef>
                <a:spcPts val="0"/>
              </a:spcBef>
              <a:spcAft>
                <a:spcPts val="0"/>
              </a:spcAft>
              <a:buClr>
                <a:schemeClr val="dk1"/>
              </a:buClr>
              <a:buSzPts val="2100"/>
              <a:buNone/>
              <a:defRPr sz="4200">
                <a:solidFill>
                  <a:schemeClr val="dk1"/>
                </a:solidFill>
              </a:defRPr>
            </a:lvl3pPr>
            <a:lvl4pPr lvl="3"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9pPr>
          </a:lstStyle>
          <a:p>
            <a:endParaRPr/>
          </a:p>
        </p:txBody>
      </p:sp>
    </p:spTree>
    <p:extLst>
      <p:ext uri="{BB962C8B-B14F-4D97-AF65-F5344CB8AC3E}">
        <p14:creationId xmlns:p14="http://schemas.microsoft.com/office/powerpoint/2010/main" val="2802309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702600" y="1078800"/>
            <a:ext cx="10882800" cy="45258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11400"/>
            </a:lvl1pPr>
            <a:lvl2pPr lvl="1" algn="ctr">
              <a:spcBef>
                <a:spcPts val="0"/>
              </a:spcBef>
              <a:spcAft>
                <a:spcPts val="0"/>
              </a:spcAft>
              <a:buClr>
                <a:srgbClr val="191919"/>
              </a:buClr>
              <a:buSzPts val="5200"/>
              <a:buNone/>
              <a:defRPr sz="10400">
                <a:solidFill>
                  <a:srgbClr val="191919"/>
                </a:solidFill>
              </a:defRPr>
            </a:lvl2pPr>
            <a:lvl3pPr lvl="2" algn="ctr">
              <a:spcBef>
                <a:spcPts val="0"/>
              </a:spcBef>
              <a:spcAft>
                <a:spcPts val="0"/>
              </a:spcAft>
              <a:buClr>
                <a:srgbClr val="191919"/>
              </a:buClr>
              <a:buSzPts val="5200"/>
              <a:buNone/>
              <a:defRPr sz="10400">
                <a:solidFill>
                  <a:srgbClr val="191919"/>
                </a:solidFill>
              </a:defRPr>
            </a:lvl3pPr>
            <a:lvl4pPr lvl="3" algn="ctr">
              <a:spcBef>
                <a:spcPts val="0"/>
              </a:spcBef>
              <a:spcAft>
                <a:spcPts val="0"/>
              </a:spcAft>
              <a:buClr>
                <a:srgbClr val="191919"/>
              </a:buClr>
              <a:buSzPts val="5200"/>
              <a:buNone/>
              <a:defRPr sz="10400">
                <a:solidFill>
                  <a:srgbClr val="191919"/>
                </a:solidFill>
              </a:defRPr>
            </a:lvl4pPr>
            <a:lvl5pPr lvl="4" algn="ctr">
              <a:spcBef>
                <a:spcPts val="0"/>
              </a:spcBef>
              <a:spcAft>
                <a:spcPts val="0"/>
              </a:spcAft>
              <a:buClr>
                <a:srgbClr val="191919"/>
              </a:buClr>
              <a:buSzPts val="5200"/>
              <a:buNone/>
              <a:defRPr sz="10400">
                <a:solidFill>
                  <a:srgbClr val="191919"/>
                </a:solidFill>
              </a:defRPr>
            </a:lvl5pPr>
            <a:lvl6pPr lvl="5" algn="ctr">
              <a:spcBef>
                <a:spcPts val="0"/>
              </a:spcBef>
              <a:spcAft>
                <a:spcPts val="0"/>
              </a:spcAft>
              <a:buClr>
                <a:srgbClr val="191919"/>
              </a:buClr>
              <a:buSzPts val="5200"/>
              <a:buNone/>
              <a:defRPr sz="10400">
                <a:solidFill>
                  <a:srgbClr val="191919"/>
                </a:solidFill>
              </a:defRPr>
            </a:lvl6pPr>
            <a:lvl7pPr lvl="6" algn="ctr">
              <a:spcBef>
                <a:spcPts val="0"/>
              </a:spcBef>
              <a:spcAft>
                <a:spcPts val="0"/>
              </a:spcAft>
              <a:buClr>
                <a:srgbClr val="191919"/>
              </a:buClr>
              <a:buSzPts val="5200"/>
              <a:buNone/>
              <a:defRPr sz="10400">
                <a:solidFill>
                  <a:srgbClr val="191919"/>
                </a:solidFill>
              </a:defRPr>
            </a:lvl7pPr>
            <a:lvl8pPr lvl="7" algn="ctr">
              <a:spcBef>
                <a:spcPts val="0"/>
              </a:spcBef>
              <a:spcAft>
                <a:spcPts val="0"/>
              </a:spcAft>
              <a:buClr>
                <a:srgbClr val="191919"/>
              </a:buClr>
              <a:buSzPts val="5200"/>
              <a:buNone/>
              <a:defRPr sz="10400">
                <a:solidFill>
                  <a:srgbClr val="191919"/>
                </a:solidFill>
              </a:defRPr>
            </a:lvl8pPr>
            <a:lvl9pPr lvl="8" algn="ctr">
              <a:spcBef>
                <a:spcPts val="0"/>
              </a:spcBef>
              <a:spcAft>
                <a:spcPts val="0"/>
              </a:spcAft>
              <a:buClr>
                <a:srgbClr val="191919"/>
              </a:buClr>
              <a:buSzPts val="5200"/>
              <a:buNone/>
              <a:defRPr sz="10400">
                <a:solidFill>
                  <a:srgbClr val="191919"/>
                </a:solidFill>
              </a:defRPr>
            </a:lvl9pPr>
          </a:lstStyle>
          <a:p>
            <a:endParaRPr/>
          </a:p>
        </p:txBody>
      </p:sp>
      <p:sp>
        <p:nvSpPr>
          <p:cNvPr id="10" name="Google Shape;10;p2"/>
          <p:cNvSpPr txBox="1">
            <a:spLocks noGrp="1"/>
          </p:cNvSpPr>
          <p:nvPr>
            <p:ph type="subTitle" idx="1"/>
          </p:nvPr>
        </p:nvSpPr>
        <p:spPr>
          <a:xfrm>
            <a:off x="4615100" y="5506600"/>
            <a:ext cx="9057600" cy="951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400"/>
              <a:buNone/>
              <a:defRPr sz="3200">
                <a:solidFill>
                  <a:schemeClr val="dk1"/>
                </a:solidFill>
              </a:defRPr>
            </a:lvl1pPr>
            <a:lvl2pPr lvl="1" algn="ctr">
              <a:lnSpc>
                <a:spcPct val="100000"/>
              </a:lnSpc>
              <a:spcBef>
                <a:spcPts val="0"/>
              </a:spcBef>
              <a:spcAft>
                <a:spcPts val="0"/>
              </a:spcAft>
              <a:buClr>
                <a:schemeClr val="dk1"/>
              </a:buClr>
              <a:buSzPts val="1800"/>
              <a:buNone/>
              <a:defRPr sz="3600">
                <a:solidFill>
                  <a:schemeClr val="dk1"/>
                </a:solidFill>
              </a:defRPr>
            </a:lvl2pPr>
            <a:lvl3pPr lvl="2" algn="ctr">
              <a:lnSpc>
                <a:spcPct val="100000"/>
              </a:lnSpc>
              <a:spcBef>
                <a:spcPts val="0"/>
              </a:spcBef>
              <a:spcAft>
                <a:spcPts val="0"/>
              </a:spcAft>
              <a:buClr>
                <a:schemeClr val="dk1"/>
              </a:buClr>
              <a:buSzPts val="1800"/>
              <a:buNone/>
              <a:defRPr sz="3600">
                <a:solidFill>
                  <a:schemeClr val="dk1"/>
                </a:solidFill>
              </a:defRPr>
            </a:lvl3pPr>
            <a:lvl4pPr lvl="3" algn="ctr">
              <a:lnSpc>
                <a:spcPct val="100000"/>
              </a:lnSpc>
              <a:spcBef>
                <a:spcPts val="0"/>
              </a:spcBef>
              <a:spcAft>
                <a:spcPts val="0"/>
              </a:spcAft>
              <a:buClr>
                <a:schemeClr val="dk1"/>
              </a:buClr>
              <a:buSzPts val="1800"/>
              <a:buNone/>
              <a:defRPr sz="3600">
                <a:solidFill>
                  <a:schemeClr val="dk1"/>
                </a:solidFill>
              </a:defRPr>
            </a:lvl4pPr>
            <a:lvl5pPr lvl="4" algn="ctr">
              <a:lnSpc>
                <a:spcPct val="100000"/>
              </a:lnSpc>
              <a:spcBef>
                <a:spcPts val="0"/>
              </a:spcBef>
              <a:spcAft>
                <a:spcPts val="0"/>
              </a:spcAft>
              <a:buClr>
                <a:schemeClr val="dk1"/>
              </a:buClr>
              <a:buSzPts val="1800"/>
              <a:buNone/>
              <a:defRPr sz="3600">
                <a:solidFill>
                  <a:schemeClr val="dk1"/>
                </a:solidFill>
              </a:defRPr>
            </a:lvl5pPr>
            <a:lvl6pPr lvl="5" algn="ctr">
              <a:lnSpc>
                <a:spcPct val="100000"/>
              </a:lnSpc>
              <a:spcBef>
                <a:spcPts val="0"/>
              </a:spcBef>
              <a:spcAft>
                <a:spcPts val="0"/>
              </a:spcAft>
              <a:buClr>
                <a:schemeClr val="dk1"/>
              </a:buClr>
              <a:buSzPts val="1800"/>
              <a:buNone/>
              <a:defRPr sz="3600">
                <a:solidFill>
                  <a:schemeClr val="dk1"/>
                </a:solidFill>
              </a:defRPr>
            </a:lvl6pPr>
            <a:lvl7pPr lvl="6" algn="ctr">
              <a:lnSpc>
                <a:spcPct val="100000"/>
              </a:lnSpc>
              <a:spcBef>
                <a:spcPts val="0"/>
              </a:spcBef>
              <a:spcAft>
                <a:spcPts val="0"/>
              </a:spcAft>
              <a:buClr>
                <a:schemeClr val="dk1"/>
              </a:buClr>
              <a:buSzPts val="1800"/>
              <a:buNone/>
              <a:defRPr sz="3600">
                <a:solidFill>
                  <a:schemeClr val="dk1"/>
                </a:solidFill>
              </a:defRPr>
            </a:lvl7pPr>
            <a:lvl8pPr lvl="7" algn="ctr">
              <a:lnSpc>
                <a:spcPct val="100000"/>
              </a:lnSpc>
              <a:spcBef>
                <a:spcPts val="0"/>
              </a:spcBef>
              <a:spcAft>
                <a:spcPts val="0"/>
              </a:spcAft>
              <a:buClr>
                <a:schemeClr val="dk1"/>
              </a:buClr>
              <a:buSzPts val="1800"/>
              <a:buNone/>
              <a:defRPr sz="3600">
                <a:solidFill>
                  <a:schemeClr val="dk1"/>
                </a:solidFill>
              </a:defRPr>
            </a:lvl8pPr>
            <a:lvl9pPr lvl="8" algn="ctr">
              <a:lnSpc>
                <a:spcPct val="100000"/>
              </a:lnSpc>
              <a:spcBef>
                <a:spcPts val="0"/>
              </a:spcBef>
              <a:spcAft>
                <a:spcPts val="0"/>
              </a:spcAft>
              <a:buClr>
                <a:schemeClr val="dk1"/>
              </a:buClr>
              <a:buSzPts val="1800"/>
              <a:buNone/>
              <a:defRPr sz="3600">
                <a:solidFill>
                  <a:schemeClr val="dk1"/>
                </a:solidFill>
              </a:defRPr>
            </a:lvl9pPr>
          </a:lstStyle>
          <a:p>
            <a:endParaRPr/>
          </a:p>
        </p:txBody>
      </p:sp>
      <p:grpSp>
        <p:nvGrpSpPr>
          <p:cNvPr id="11" name="Google Shape;11;p2"/>
          <p:cNvGrpSpPr/>
          <p:nvPr/>
        </p:nvGrpSpPr>
        <p:grpSpPr>
          <a:xfrm>
            <a:off x="-721714" y="2981150"/>
            <a:ext cx="19731236" cy="7218056"/>
            <a:chOff x="-360857" y="1490575"/>
            <a:chExt cx="9865618" cy="3609028"/>
          </a:xfrm>
        </p:grpSpPr>
        <p:pic>
          <p:nvPicPr>
            <p:cNvPr id="12" name="Google Shape;12;p2"/>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3" name="Google Shape;13;p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4" name="Google Shape;14;p2"/>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5" name="Google Shape;15;p2"/>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 name="Google Shape;16;p2"/>
            <p:cNvPicPr preferRelativeResize="0"/>
            <p:nvPr/>
          </p:nvPicPr>
          <p:blipFill>
            <a:blip r:embed="rId6">
              <a:alphaModFix/>
              <a:extLst>
                <a:ext uri="{28A0092B-C50C-407E-A947-70E740481C1C}">
                  <a14:useLocalDpi xmlns:a14="http://schemas.microsoft.com/office/drawing/2010/main" val="0"/>
                </a:ext>
              </a:extLst>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7" name="Google Shape;17;p2"/>
            <p:cNvPicPr preferRelativeResize="0"/>
            <p:nvPr/>
          </p:nvPicPr>
          <p:blipFill>
            <a:blip r:embed="rId7">
              <a:alphaModFix/>
              <a:extLst>
                <a:ext uri="{28A0092B-C50C-407E-A947-70E740481C1C}">
                  <a14:useLocalDpi xmlns:a14="http://schemas.microsoft.com/office/drawing/2010/main" val="0"/>
                </a:ext>
              </a:extLst>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8" name="Google Shape;18;p2"/>
            <p:cNvPicPr preferRelativeResize="0"/>
            <p:nvPr/>
          </p:nvPicPr>
          <p:blipFill>
            <a:blip r:embed="rId8">
              <a:alphaModFix/>
              <a:extLst>
                <a:ext uri="{28A0092B-C50C-407E-A947-70E740481C1C}">
                  <a14:useLocalDpi xmlns:a14="http://schemas.microsoft.com/office/drawing/2010/main" val="0"/>
                </a:ext>
              </a:extLst>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9" name="Google Shape;19;p2"/>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4077244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 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4300550" y="2405700"/>
            <a:ext cx="9687000" cy="36468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14400">
                <a:solidFill>
                  <a:schemeClr val="lt1"/>
                </a:solidFill>
              </a:defRPr>
            </a:lvl1pPr>
            <a:lvl2pPr lvl="1">
              <a:spcBef>
                <a:spcPts val="0"/>
              </a:spcBef>
              <a:spcAft>
                <a:spcPts val="0"/>
              </a:spcAft>
              <a:buClr>
                <a:schemeClr val="lt1"/>
              </a:buClr>
              <a:buSzPts val="4800"/>
              <a:buNone/>
              <a:defRPr sz="9600">
                <a:solidFill>
                  <a:schemeClr val="lt1"/>
                </a:solidFill>
              </a:defRPr>
            </a:lvl2pPr>
            <a:lvl3pPr lvl="2">
              <a:spcBef>
                <a:spcPts val="0"/>
              </a:spcBef>
              <a:spcAft>
                <a:spcPts val="0"/>
              </a:spcAft>
              <a:buClr>
                <a:schemeClr val="lt1"/>
              </a:buClr>
              <a:buSzPts val="4800"/>
              <a:buNone/>
              <a:defRPr sz="9600">
                <a:solidFill>
                  <a:schemeClr val="lt1"/>
                </a:solidFill>
              </a:defRPr>
            </a:lvl3pPr>
            <a:lvl4pPr lvl="3">
              <a:spcBef>
                <a:spcPts val="0"/>
              </a:spcBef>
              <a:spcAft>
                <a:spcPts val="0"/>
              </a:spcAft>
              <a:buClr>
                <a:schemeClr val="lt1"/>
              </a:buClr>
              <a:buSzPts val="4800"/>
              <a:buNone/>
              <a:defRPr sz="9600">
                <a:solidFill>
                  <a:schemeClr val="lt1"/>
                </a:solidFill>
              </a:defRPr>
            </a:lvl4pPr>
            <a:lvl5pPr lvl="4">
              <a:spcBef>
                <a:spcPts val="0"/>
              </a:spcBef>
              <a:spcAft>
                <a:spcPts val="0"/>
              </a:spcAft>
              <a:buClr>
                <a:schemeClr val="lt1"/>
              </a:buClr>
              <a:buSzPts val="4800"/>
              <a:buNone/>
              <a:defRPr sz="9600">
                <a:solidFill>
                  <a:schemeClr val="lt1"/>
                </a:solidFill>
              </a:defRPr>
            </a:lvl5pPr>
            <a:lvl6pPr lvl="5">
              <a:spcBef>
                <a:spcPts val="0"/>
              </a:spcBef>
              <a:spcAft>
                <a:spcPts val="0"/>
              </a:spcAft>
              <a:buClr>
                <a:schemeClr val="lt1"/>
              </a:buClr>
              <a:buSzPts val="4800"/>
              <a:buNone/>
              <a:defRPr sz="9600">
                <a:solidFill>
                  <a:schemeClr val="lt1"/>
                </a:solidFill>
              </a:defRPr>
            </a:lvl6pPr>
            <a:lvl7pPr lvl="6">
              <a:spcBef>
                <a:spcPts val="0"/>
              </a:spcBef>
              <a:spcAft>
                <a:spcPts val="0"/>
              </a:spcAft>
              <a:buClr>
                <a:schemeClr val="lt1"/>
              </a:buClr>
              <a:buSzPts val="4800"/>
              <a:buNone/>
              <a:defRPr sz="9600">
                <a:solidFill>
                  <a:schemeClr val="lt1"/>
                </a:solidFill>
              </a:defRPr>
            </a:lvl7pPr>
            <a:lvl8pPr lvl="7">
              <a:spcBef>
                <a:spcPts val="0"/>
              </a:spcBef>
              <a:spcAft>
                <a:spcPts val="0"/>
              </a:spcAft>
              <a:buClr>
                <a:schemeClr val="lt1"/>
              </a:buClr>
              <a:buSzPts val="4800"/>
              <a:buNone/>
              <a:defRPr sz="9600">
                <a:solidFill>
                  <a:schemeClr val="lt1"/>
                </a:solidFill>
              </a:defRPr>
            </a:lvl8pPr>
            <a:lvl9pPr lvl="8">
              <a:spcBef>
                <a:spcPts val="0"/>
              </a:spcBef>
              <a:spcAft>
                <a:spcPts val="0"/>
              </a:spcAft>
              <a:buClr>
                <a:schemeClr val="lt1"/>
              </a:buClr>
              <a:buSzPts val="4800"/>
              <a:buNone/>
              <a:defRPr sz="9600">
                <a:solidFill>
                  <a:schemeClr val="lt1"/>
                </a:solidFill>
              </a:defRPr>
            </a:lvl9pPr>
          </a:lstStyle>
          <a:p>
            <a:endParaRPr/>
          </a:p>
        </p:txBody>
      </p:sp>
      <p:pic>
        <p:nvPicPr>
          <p:cNvPr id="50" name="Google Shape;50;p8"/>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876140" y="746158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9411223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gradFill>
          <a:gsLst>
            <a:gs pos="0">
              <a:schemeClr val="dk2"/>
            </a:gs>
            <a:gs pos="100000">
              <a:schemeClr val="dk1"/>
            </a:gs>
          </a:gsLst>
          <a:path path="circle">
            <a:fillToRect l="50000" t="50000" r="50000" b="50000"/>
          </a:path>
          <a:tileRect/>
        </a:gra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1426200" y="5073976"/>
            <a:ext cx="5436000" cy="168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600"/>
              <a:buNone/>
              <a:defRPr sz="10000">
                <a:solidFill>
                  <a:schemeClr val="lt1"/>
                </a:solidFill>
              </a:defRPr>
            </a:lvl1pPr>
            <a:lvl2pPr lvl="1" algn="ctr" rtl="0">
              <a:spcBef>
                <a:spcPts val="0"/>
              </a:spcBef>
              <a:spcAft>
                <a:spcPts val="0"/>
              </a:spcAft>
              <a:buClr>
                <a:schemeClr val="lt1"/>
              </a:buClr>
              <a:buSzPts val="3600"/>
              <a:buNone/>
              <a:defRPr sz="7200">
                <a:solidFill>
                  <a:schemeClr val="lt1"/>
                </a:solidFill>
              </a:defRPr>
            </a:lvl2pPr>
            <a:lvl3pPr lvl="2" algn="ctr" rtl="0">
              <a:spcBef>
                <a:spcPts val="0"/>
              </a:spcBef>
              <a:spcAft>
                <a:spcPts val="0"/>
              </a:spcAft>
              <a:buClr>
                <a:schemeClr val="lt1"/>
              </a:buClr>
              <a:buSzPts val="3600"/>
              <a:buNone/>
              <a:defRPr sz="7200">
                <a:solidFill>
                  <a:schemeClr val="lt1"/>
                </a:solidFill>
              </a:defRPr>
            </a:lvl3pPr>
            <a:lvl4pPr lvl="3" algn="ctr" rtl="0">
              <a:spcBef>
                <a:spcPts val="0"/>
              </a:spcBef>
              <a:spcAft>
                <a:spcPts val="0"/>
              </a:spcAft>
              <a:buClr>
                <a:schemeClr val="lt1"/>
              </a:buClr>
              <a:buSzPts val="3600"/>
              <a:buNone/>
              <a:defRPr sz="7200">
                <a:solidFill>
                  <a:schemeClr val="lt1"/>
                </a:solidFill>
              </a:defRPr>
            </a:lvl4pPr>
            <a:lvl5pPr lvl="4" algn="ctr" rtl="0">
              <a:spcBef>
                <a:spcPts val="0"/>
              </a:spcBef>
              <a:spcAft>
                <a:spcPts val="0"/>
              </a:spcAft>
              <a:buClr>
                <a:schemeClr val="lt1"/>
              </a:buClr>
              <a:buSzPts val="3600"/>
              <a:buNone/>
              <a:defRPr sz="7200">
                <a:solidFill>
                  <a:schemeClr val="lt1"/>
                </a:solidFill>
              </a:defRPr>
            </a:lvl5pPr>
            <a:lvl6pPr lvl="5" algn="ctr" rtl="0">
              <a:spcBef>
                <a:spcPts val="0"/>
              </a:spcBef>
              <a:spcAft>
                <a:spcPts val="0"/>
              </a:spcAft>
              <a:buClr>
                <a:schemeClr val="lt1"/>
              </a:buClr>
              <a:buSzPts val="3600"/>
              <a:buNone/>
              <a:defRPr sz="7200">
                <a:solidFill>
                  <a:schemeClr val="lt1"/>
                </a:solidFill>
              </a:defRPr>
            </a:lvl6pPr>
            <a:lvl7pPr lvl="6" algn="ctr" rtl="0">
              <a:spcBef>
                <a:spcPts val="0"/>
              </a:spcBef>
              <a:spcAft>
                <a:spcPts val="0"/>
              </a:spcAft>
              <a:buClr>
                <a:schemeClr val="lt1"/>
              </a:buClr>
              <a:buSzPts val="3600"/>
              <a:buNone/>
              <a:defRPr sz="7200">
                <a:solidFill>
                  <a:schemeClr val="lt1"/>
                </a:solidFill>
              </a:defRPr>
            </a:lvl7pPr>
            <a:lvl8pPr lvl="7" algn="ctr" rtl="0">
              <a:spcBef>
                <a:spcPts val="0"/>
              </a:spcBef>
              <a:spcAft>
                <a:spcPts val="0"/>
              </a:spcAft>
              <a:buClr>
                <a:schemeClr val="lt1"/>
              </a:buClr>
              <a:buSzPts val="3600"/>
              <a:buNone/>
              <a:defRPr sz="7200">
                <a:solidFill>
                  <a:schemeClr val="lt1"/>
                </a:solidFill>
              </a:defRPr>
            </a:lvl8pPr>
            <a:lvl9pPr lvl="8" algn="ctr" rtl="0">
              <a:spcBef>
                <a:spcPts val="0"/>
              </a:spcBef>
              <a:spcAft>
                <a:spcPts val="0"/>
              </a:spcAft>
              <a:buClr>
                <a:schemeClr val="lt1"/>
              </a:buClr>
              <a:buSzPts val="3600"/>
              <a:buNone/>
              <a:defRPr sz="7200">
                <a:solidFill>
                  <a:schemeClr val="lt1"/>
                </a:solidFill>
              </a:defRPr>
            </a:lvl9pPr>
          </a:lstStyle>
          <a:p>
            <a:endParaRPr/>
          </a:p>
        </p:txBody>
      </p:sp>
      <p:sp>
        <p:nvSpPr>
          <p:cNvPr id="22" name="Google Shape;22;p3"/>
          <p:cNvSpPr txBox="1">
            <a:spLocks noGrp="1"/>
          </p:cNvSpPr>
          <p:nvPr>
            <p:ph type="title" idx="2" hasCustomPrompt="1"/>
          </p:nvPr>
        </p:nvSpPr>
        <p:spPr>
          <a:xfrm>
            <a:off x="2935650" y="2545076"/>
            <a:ext cx="2417400" cy="168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12000">
                <a:solidFill>
                  <a:schemeClr val="lt1"/>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23" name="Google Shape;23;p3"/>
          <p:cNvSpPr txBox="1">
            <a:spLocks noGrp="1"/>
          </p:cNvSpPr>
          <p:nvPr>
            <p:ph type="subTitle" idx="1"/>
          </p:nvPr>
        </p:nvSpPr>
        <p:spPr>
          <a:xfrm>
            <a:off x="1426200" y="6731826"/>
            <a:ext cx="5436000" cy="137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3200">
                <a:solidFill>
                  <a:schemeClr val="lt1"/>
                </a:solidFill>
              </a:defRPr>
            </a:lvl1pPr>
            <a:lvl2pPr lvl="1" algn="ctr" rtl="0">
              <a:lnSpc>
                <a:spcPct val="100000"/>
              </a:lnSpc>
              <a:spcBef>
                <a:spcPts val="0"/>
              </a:spcBef>
              <a:spcAft>
                <a:spcPts val="0"/>
              </a:spcAft>
              <a:buClr>
                <a:schemeClr val="lt1"/>
              </a:buClr>
              <a:buSzPts val="1600"/>
              <a:buNone/>
              <a:defRPr sz="3200">
                <a:solidFill>
                  <a:schemeClr val="lt1"/>
                </a:solidFill>
              </a:defRPr>
            </a:lvl2pPr>
            <a:lvl3pPr lvl="2" algn="ctr" rtl="0">
              <a:lnSpc>
                <a:spcPct val="100000"/>
              </a:lnSpc>
              <a:spcBef>
                <a:spcPts val="3200"/>
              </a:spcBef>
              <a:spcAft>
                <a:spcPts val="0"/>
              </a:spcAft>
              <a:buClr>
                <a:schemeClr val="lt1"/>
              </a:buClr>
              <a:buSzPts val="1600"/>
              <a:buNone/>
              <a:defRPr sz="3200">
                <a:solidFill>
                  <a:schemeClr val="lt1"/>
                </a:solidFill>
              </a:defRPr>
            </a:lvl3pPr>
            <a:lvl4pPr lvl="3" algn="ctr" rtl="0">
              <a:lnSpc>
                <a:spcPct val="100000"/>
              </a:lnSpc>
              <a:spcBef>
                <a:spcPts val="3200"/>
              </a:spcBef>
              <a:spcAft>
                <a:spcPts val="0"/>
              </a:spcAft>
              <a:buClr>
                <a:schemeClr val="lt1"/>
              </a:buClr>
              <a:buSzPts val="1600"/>
              <a:buNone/>
              <a:defRPr sz="3200">
                <a:solidFill>
                  <a:schemeClr val="lt1"/>
                </a:solidFill>
              </a:defRPr>
            </a:lvl4pPr>
            <a:lvl5pPr lvl="4" algn="ctr" rtl="0">
              <a:lnSpc>
                <a:spcPct val="100000"/>
              </a:lnSpc>
              <a:spcBef>
                <a:spcPts val="3200"/>
              </a:spcBef>
              <a:spcAft>
                <a:spcPts val="0"/>
              </a:spcAft>
              <a:buClr>
                <a:schemeClr val="lt1"/>
              </a:buClr>
              <a:buSzPts val="1600"/>
              <a:buNone/>
              <a:defRPr sz="3200">
                <a:solidFill>
                  <a:schemeClr val="lt1"/>
                </a:solidFill>
              </a:defRPr>
            </a:lvl5pPr>
            <a:lvl6pPr lvl="5" algn="ctr" rtl="0">
              <a:lnSpc>
                <a:spcPct val="100000"/>
              </a:lnSpc>
              <a:spcBef>
                <a:spcPts val="3200"/>
              </a:spcBef>
              <a:spcAft>
                <a:spcPts val="0"/>
              </a:spcAft>
              <a:buClr>
                <a:schemeClr val="lt1"/>
              </a:buClr>
              <a:buSzPts val="1600"/>
              <a:buNone/>
              <a:defRPr sz="3200">
                <a:solidFill>
                  <a:schemeClr val="lt1"/>
                </a:solidFill>
              </a:defRPr>
            </a:lvl6pPr>
            <a:lvl7pPr lvl="6" algn="ctr" rtl="0">
              <a:lnSpc>
                <a:spcPct val="100000"/>
              </a:lnSpc>
              <a:spcBef>
                <a:spcPts val="3200"/>
              </a:spcBef>
              <a:spcAft>
                <a:spcPts val="0"/>
              </a:spcAft>
              <a:buClr>
                <a:schemeClr val="lt1"/>
              </a:buClr>
              <a:buSzPts val="1600"/>
              <a:buNone/>
              <a:defRPr sz="3200">
                <a:solidFill>
                  <a:schemeClr val="lt1"/>
                </a:solidFill>
              </a:defRPr>
            </a:lvl7pPr>
            <a:lvl8pPr lvl="7" algn="ctr" rtl="0">
              <a:lnSpc>
                <a:spcPct val="100000"/>
              </a:lnSpc>
              <a:spcBef>
                <a:spcPts val="3200"/>
              </a:spcBef>
              <a:spcAft>
                <a:spcPts val="0"/>
              </a:spcAft>
              <a:buClr>
                <a:schemeClr val="lt1"/>
              </a:buClr>
              <a:buSzPts val="1600"/>
              <a:buNone/>
              <a:defRPr sz="3200">
                <a:solidFill>
                  <a:schemeClr val="lt1"/>
                </a:solidFill>
              </a:defRPr>
            </a:lvl8pPr>
            <a:lvl9pPr lvl="8" algn="ctr" rtl="0">
              <a:lnSpc>
                <a:spcPct val="100000"/>
              </a:lnSpc>
              <a:spcBef>
                <a:spcPts val="3200"/>
              </a:spcBef>
              <a:spcAft>
                <a:spcPts val="3200"/>
              </a:spcAft>
              <a:buClr>
                <a:schemeClr val="lt1"/>
              </a:buClr>
              <a:buSzPts val="1600"/>
              <a:buNone/>
              <a:defRPr sz="3200">
                <a:solidFill>
                  <a:schemeClr val="lt1"/>
                </a:solidFill>
              </a:defRPr>
            </a:lvl9pPr>
          </a:lstStyle>
          <a:p>
            <a:endParaRPr/>
          </a:p>
        </p:txBody>
      </p:sp>
    </p:spTree>
    <p:extLst>
      <p:ext uri="{BB962C8B-B14F-4D97-AF65-F5344CB8AC3E}">
        <p14:creationId xmlns:p14="http://schemas.microsoft.com/office/powerpoint/2010/main" val="1572492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 name="Google Shape;26;p4"/>
          <p:cNvSpPr txBox="1">
            <a:spLocks noGrp="1"/>
          </p:cNvSpPr>
          <p:nvPr>
            <p:ph type="body" idx="1"/>
          </p:nvPr>
        </p:nvSpPr>
        <p:spPr>
          <a:xfrm>
            <a:off x="1440000" y="2431504"/>
            <a:ext cx="15408000" cy="6832800"/>
          </a:xfrm>
          <a:prstGeom prst="rect">
            <a:avLst/>
          </a:prstGeom>
        </p:spPr>
        <p:txBody>
          <a:bodyPr spcFirstLastPara="1" wrap="square" lIns="91425" tIns="91425" rIns="91425" bIns="91425" anchor="t" anchorCtr="0">
            <a:noAutofit/>
          </a:bodyPr>
          <a:lstStyle>
            <a:lvl1pPr marL="914400" lvl="0" indent="-609600" rtl="0">
              <a:lnSpc>
                <a:spcPct val="100000"/>
              </a:lnSpc>
              <a:spcBef>
                <a:spcPts val="0"/>
              </a:spcBef>
              <a:spcAft>
                <a:spcPts val="0"/>
              </a:spcAft>
              <a:buClr>
                <a:schemeClr val="dk1"/>
              </a:buClr>
              <a:buSzPts val="1200"/>
              <a:buChar char="●"/>
              <a:defRPr sz="2400">
                <a:solidFill>
                  <a:schemeClr val="dk1"/>
                </a:solidFill>
              </a:defRPr>
            </a:lvl1pPr>
            <a:lvl2pPr marL="1828800" lvl="1" indent="-609600" rtl="0">
              <a:lnSpc>
                <a:spcPct val="115000"/>
              </a:lnSpc>
              <a:spcBef>
                <a:spcPts val="3200"/>
              </a:spcBef>
              <a:spcAft>
                <a:spcPts val="0"/>
              </a:spcAft>
              <a:buClr>
                <a:schemeClr val="dk1"/>
              </a:buClr>
              <a:buSzPts val="1200"/>
              <a:buFont typeface="Roboto Condensed Light"/>
              <a:buChar char="○"/>
              <a:defRPr>
                <a:solidFill>
                  <a:schemeClr val="dk1"/>
                </a:solidFill>
              </a:defRPr>
            </a:lvl2pPr>
            <a:lvl3pPr marL="2743200" lvl="2" indent="-609600" rtl="0">
              <a:lnSpc>
                <a:spcPct val="115000"/>
              </a:lnSpc>
              <a:spcBef>
                <a:spcPts val="3200"/>
              </a:spcBef>
              <a:spcAft>
                <a:spcPts val="0"/>
              </a:spcAft>
              <a:buClr>
                <a:schemeClr val="dk1"/>
              </a:buClr>
              <a:buSzPts val="1200"/>
              <a:buFont typeface="Roboto Condensed Light"/>
              <a:buChar char="■"/>
              <a:defRPr>
                <a:solidFill>
                  <a:schemeClr val="dk1"/>
                </a:solidFill>
              </a:defRPr>
            </a:lvl3pPr>
            <a:lvl4pPr marL="3657600" lvl="3" indent="-609600" rtl="0">
              <a:lnSpc>
                <a:spcPct val="115000"/>
              </a:lnSpc>
              <a:spcBef>
                <a:spcPts val="3200"/>
              </a:spcBef>
              <a:spcAft>
                <a:spcPts val="0"/>
              </a:spcAft>
              <a:buClr>
                <a:schemeClr val="dk1"/>
              </a:buClr>
              <a:buSzPts val="1200"/>
              <a:buFont typeface="Roboto Condensed Light"/>
              <a:buChar char="●"/>
              <a:defRPr>
                <a:solidFill>
                  <a:schemeClr val="dk1"/>
                </a:solidFill>
              </a:defRPr>
            </a:lvl4pPr>
            <a:lvl5pPr marL="4572000" lvl="4" indent="-609600" rtl="0">
              <a:lnSpc>
                <a:spcPct val="115000"/>
              </a:lnSpc>
              <a:spcBef>
                <a:spcPts val="3200"/>
              </a:spcBef>
              <a:spcAft>
                <a:spcPts val="0"/>
              </a:spcAft>
              <a:buClr>
                <a:schemeClr val="dk1"/>
              </a:buClr>
              <a:buSzPts val="1200"/>
              <a:buFont typeface="Roboto Condensed Light"/>
              <a:buChar char="○"/>
              <a:defRPr>
                <a:solidFill>
                  <a:schemeClr val="dk1"/>
                </a:solidFill>
              </a:defRPr>
            </a:lvl5pPr>
            <a:lvl6pPr marL="5486400" lvl="5" indent="-609600" rtl="0">
              <a:lnSpc>
                <a:spcPct val="115000"/>
              </a:lnSpc>
              <a:spcBef>
                <a:spcPts val="3200"/>
              </a:spcBef>
              <a:spcAft>
                <a:spcPts val="0"/>
              </a:spcAft>
              <a:buClr>
                <a:schemeClr val="dk1"/>
              </a:buClr>
              <a:buSzPts val="1200"/>
              <a:buFont typeface="Roboto Condensed Light"/>
              <a:buChar char="■"/>
              <a:defRPr>
                <a:solidFill>
                  <a:schemeClr val="dk1"/>
                </a:solidFill>
              </a:defRPr>
            </a:lvl6pPr>
            <a:lvl7pPr marL="6400800" lvl="6" indent="-609600" rtl="0">
              <a:lnSpc>
                <a:spcPct val="115000"/>
              </a:lnSpc>
              <a:spcBef>
                <a:spcPts val="3200"/>
              </a:spcBef>
              <a:spcAft>
                <a:spcPts val="0"/>
              </a:spcAft>
              <a:buClr>
                <a:schemeClr val="dk1"/>
              </a:buClr>
              <a:buSzPts val="1200"/>
              <a:buFont typeface="Roboto Condensed Light"/>
              <a:buChar char="●"/>
              <a:defRPr>
                <a:solidFill>
                  <a:schemeClr val="dk1"/>
                </a:solidFill>
              </a:defRPr>
            </a:lvl7pPr>
            <a:lvl8pPr marL="7315200" lvl="7" indent="-609600" rtl="0">
              <a:lnSpc>
                <a:spcPct val="115000"/>
              </a:lnSpc>
              <a:spcBef>
                <a:spcPts val="3200"/>
              </a:spcBef>
              <a:spcAft>
                <a:spcPts val="0"/>
              </a:spcAft>
              <a:buClr>
                <a:schemeClr val="dk1"/>
              </a:buClr>
              <a:buSzPts val="1200"/>
              <a:buFont typeface="Roboto Condensed Light"/>
              <a:buChar char="○"/>
              <a:defRPr>
                <a:solidFill>
                  <a:schemeClr val="dk1"/>
                </a:solidFill>
              </a:defRPr>
            </a:lvl8pPr>
            <a:lvl9pPr marL="8229600" lvl="8" indent="-609600" rtl="0">
              <a:lnSpc>
                <a:spcPct val="115000"/>
              </a:lnSpc>
              <a:spcBef>
                <a:spcPts val="3200"/>
              </a:spcBef>
              <a:spcAft>
                <a:spcPts val="3200"/>
              </a:spcAft>
              <a:buClr>
                <a:schemeClr val="dk1"/>
              </a:buClr>
              <a:buSzPts val="1200"/>
              <a:buFont typeface="Roboto Condensed Light"/>
              <a:buChar char="■"/>
              <a:defRPr>
                <a:solidFill>
                  <a:schemeClr val="dk1"/>
                </a:solidFill>
              </a:defRPr>
            </a:lvl9pPr>
          </a:lstStyle>
          <a:p>
            <a:endParaRPr/>
          </a:p>
        </p:txBody>
      </p:sp>
      <p:pic>
        <p:nvPicPr>
          <p:cNvPr id="27" name="Google Shape;27;p4"/>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423891" y="7085177"/>
            <a:ext cx="1850106" cy="2994390"/>
          </a:xfrm>
          <a:prstGeom prst="rect">
            <a:avLst/>
          </a:prstGeom>
          <a:noFill/>
          <a:ln>
            <a:noFill/>
          </a:ln>
          <a:effectLst>
            <a:reflection stA="50000" endPos="31000" fadeDir="5400012" sy="-100000" algn="bl" rotWithShape="0"/>
          </a:effectLst>
        </p:spPr>
      </p:pic>
      <p:pic>
        <p:nvPicPr>
          <p:cNvPr id="28" name="Google Shape;28;p4"/>
          <p:cNvPicPr preferRelativeResize="0"/>
          <p:nvPr/>
        </p:nvPicPr>
        <p:blipFill>
          <a:blip r:embed="rId3">
            <a:alphaModFix/>
            <a:extLst>
              <a:ext uri="{28A0092B-C50C-407E-A947-70E740481C1C}">
                <a14:useLocalDpi xmlns:a14="http://schemas.microsoft.com/office/drawing/2010/main" val="0"/>
              </a:ext>
            </a:extLst>
          </a:blip>
          <a:stretch>
            <a:fillRect/>
          </a:stretch>
        </p:blipFill>
        <p:spPr>
          <a:xfrm flipH="1">
            <a:off x="15549285" y="4886965"/>
            <a:ext cx="2481066" cy="4138674"/>
          </a:xfrm>
          <a:prstGeom prst="rect">
            <a:avLst/>
          </a:prstGeom>
          <a:noFill/>
          <a:ln>
            <a:noFill/>
          </a:ln>
          <a:effectLst>
            <a:reflection stA="50000" endPos="31000" fadeDir="5400012" sy="-100000" algn="bl" rotWithShape="0"/>
          </a:effectLst>
        </p:spPr>
      </p:pic>
      <p:pic>
        <p:nvPicPr>
          <p:cNvPr id="29" name="Google Shape;29;p4"/>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12097484" y="6853584"/>
            <a:ext cx="1860800" cy="3026472"/>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7903836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 name="Google Shape;32;p5"/>
          <p:cNvSpPr txBox="1">
            <a:spLocks noGrp="1"/>
          </p:cNvSpPr>
          <p:nvPr>
            <p:ph type="title" idx="2"/>
          </p:nvPr>
        </p:nvSpPr>
        <p:spPr>
          <a:xfrm>
            <a:off x="3287800" y="5520544"/>
            <a:ext cx="51816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title" idx="3"/>
          </p:nvPr>
        </p:nvSpPr>
        <p:spPr>
          <a:xfrm>
            <a:off x="9818706" y="5520544"/>
            <a:ext cx="51816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9818700" y="6157790"/>
            <a:ext cx="5181600" cy="202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2800" b="0">
                <a:solidFill>
                  <a:schemeClr val="dk1"/>
                </a:solidFill>
              </a:defRPr>
            </a:lvl1pPr>
            <a:lvl2pPr lvl="1" algn="ctr" rtl="0">
              <a:lnSpc>
                <a:spcPct val="100000"/>
              </a:lnSpc>
              <a:spcBef>
                <a:spcPts val="0"/>
              </a:spcBef>
              <a:spcAft>
                <a:spcPts val="0"/>
              </a:spcAft>
              <a:buClr>
                <a:schemeClr val="dk1"/>
              </a:buClr>
              <a:buSzPts val="2800"/>
              <a:buNone/>
              <a:defRPr sz="5600">
                <a:solidFill>
                  <a:schemeClr val="dk1"/>
                </a:solidFill>
              </a:defRPr>
            </a:lvl2pPr>
            <a:lvl3pPr lvl="2" algn="ctr" rtl="0">
              <a:lnSpc>
                <a:spcPct val="100000"/>
              </a:lnSpc>
              <a:spcBef>
                <a:spcPts val="0"/>
              </a:spcBef>
              <a:spcAft>
                <a:spcPts val="0"/>
              </a:spcAft>
              <a:buClr>
                <a:schemeClr val="dk1"/>
              </a:buClr>
              <a:buSzPts val="2800"/>
              <a:buNone/>
              <a:defRPr sz="5600">
                <a:solidFill>
                  <a:schemeClr val="dk1"/>
                </a:solidFill>
              </a:defRPr>
            </a:lvl3pPr>
            <a:lvl4pPr lvl="3" algn="ctr" rtl="0">
              <a:lnSpc>
                <a:spcPct val="100000"/>
              </a:lnSpc>
              <a:spcBef>
                <a:spcPts val="0"/>
              </a:spcBef>
              <a:spcAft>
                <a:spcPts val="0"/>
              </a:spcAft>
              <a:buClr>
                <a:schemeClr val="dk1"/>
              </a:buClr>
              <a:buSzPts val="2800"/>
              <a:buNone/>
              <a:defRPr sz="5600">
                <a:solidFill>
                  <a:schemeClr val="dk1"/>
                </a:solidFill>
              </a:defRPr>
            </a:lvl4pPr>
            <a:lvl5pPr lvl="4" algn="ctr" rtl="0">
              <a:lnSpc>
                <a:spcPct val="100000"/>
              </a:lnSpc>
              <a:spcBef>
                <a:spcPts val="0"/>
              </a:spcBef>
              <a:spcAft>
                <a:spcPts val="0"/>
              </a:spcAft>
              <a:buClr>
                <a:schemeClr val="dk1"/>
              </a:buClr>
              <a:buSzPts val="2800"/>
              <a:buNone/>
              <a:defRPr sz="5600">
                <a:solidFill>
                  <a:schemeClr val="dk1"/>
                </a:solidFill>
              </a:defRPr>
            </a:lvl5pPr>
            <a:lvl6pPr lvl="5" algn="ctr" rtl="0">
              <a:lnSpc>
                <a:spcPct val="100000"/>
              </a:lnSpc>
              <a:spcBef>
                <a:spcPts val="0"/>
              </a:spcBef>
              <a:spcAft>
                <a:spcPts val="0"/>
              </a:spcAft>
              <a:buClr>
                <a:schemeClr val="dk1"/>
              </a:buClr>
              <a:buSzPts val="2800"/>
              <a:buNone/>
              <a:defRPr sz="5600">
                <a:solidFill>
                  <a:schemeClr val="dk1"/>
                </a:solidFill>
              </a:defRPr>
            </a:lvl6pPr>
            <a:lvl7pPr lvl="6" algn="ctr" rtl="0">
              <a:lnSpc>
                <a:spcPct val="100000"/>
              </a:lnSpc>
              <a:spcBef>
                <a:spcPts val="0"/>
              </a:spcBef>
              <a:spcAft>
                <a:spcPts val="0"/>
              </a:spcAft>
              <a:buClr>
                <a:schemeClr val="dk1"/>
              </a:buClr>
              <a:buSzPts val="2800"/>
              <a:buNone/>
              <a:defRPr sz="5600">
                <a:solidFill>
                  <a:schemeClr val="dk1"/>
                </a:solidFill>
              </a:defRPr>
            </a:lvl7pPr>
            <a:lvl8pPr lvl="7" algn="ctr" rtl="0">
              <a:lnSpc>
                <a:spcPct val="100000"/>
              </a:lnSpc>
              <a:spcBef>
                <a:spcPts val="0"/>
              </a:spcBef>
              <a:spcAft>
                <a:spcPts val="0"/>
              </a:spcAft>
              <a:buClr>
                <a:schemeClr val="dk1"/>
              </a:buClr>
              <a:buSzPts val="2800"/>
              <a:buNone/>
              <a:defRPr sz="5600">
                <a:solidFill>
                  <a:schemeClr val="dk1"/>
                </a:solidFill>
              </a:defRPr>
            </a:lvl8pPr>
            <a:lvl9pPr lvl="8" algn="ctr" rtl="0">
              <a:lnSpc>
                <a:spcPct val="100000"/>
              </a:lnSpc>
              <a:spcBef>
                <a:spcPts val="0"/>
              </a:spcBef>
              <a:spcAft>
                <a:spcPts val="0"/>
              </a:spcAft>
              <a:buClr>
                <a:schemeClr val="dk1"/>
              </a:buClr>
              <a:buSzPts val="2800"/>
              <a:buNone/>
              <a:defRPr sz="5600">
                <a:solidFill>
                  <a:schemeClr val="dk1"/>
                </a:solidFill>
              </a:defRPr>
            </a:lvl9pPr>
          </a:lstStyle>
          <a:p>
            <a:endParaRPr/>
          </a:p>
        </p:txBody>
      </p:sp>
      <p:sp>
        <p:nvSpPr>
          <p:cNvPr id="35" name="Google Shape;35;p5"/>
          <p:cNvSpPr txBox="1">
            <a:spLocks noGrp="1"/>
          </p:cNvSpPr>
          <p:nvPr>
            <p:ph type="subTitle" idx="4"/>
          </p:nvPr>
        </p:nvSpPr>
        <p:spPr>
          <a:xfrm>
            <a:off x="3287800" y="6157790"/>
            <a:ext cx="5181600" cy="202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2800" b="0">
                <a:solidFill>
                  <a:schemeClr val="dk1"/>
                </a:solidFill>
              </a:defRPr>
            </a:lvl1pPr>
            <a:lvl2pPr lvl="1" algn="ctr" rtl="0">
              <a:lnSpc>
                <a:spcPct val="100000"/>
              </a:lnSpc>
              <a:spcBef>
                <a:spcPts val="0"/>
              </a:spcBef>
              <a:spcAft>
                <a:spcPts val="0"/>
              </a:spcAft>
              <a:buClr>
                <a:schemeClr val="dk1"/>
              </a:buClr>
              <a:buSzPts val="2800"/>
              <a:buNone/>
              <a:defRPr sz="5600">
                <a:solidFill>
                  <a:schemeClr val="dk1"/>
                </a:solidFill>
              </a:defRPr>
            </a:lvl2pPr>
            <a:lvl3pPr lvl="2" algn="ctr" rtl="0">
              <a:lnSpc>
                <a:spcPct val="100000"/>
              </a:lnSpc>
              <a:spcBef>
                <a:spcPts val="0"/>
              </a:spcBef>
              <a:spcAft>
                <a:spcPts val="0"/>
              </a:spcAft>
              <a:buClr>
                <a:schemeClr val="dk1"/>
              </a:buClr>
              <a:buSzPts val="2800"/>
              <a:buNone/>
              <a:defRPr sz="5600">
                <a:solidFill>
                  <a:schemeClr val="dk1"/>
                </a:solidFill>
              </a:defRPr>
            </a:lvl3pPr>
            <a:lvl4pPr lvl="3" algn="ctr" rtl="0">
              <a:lnSpc>
                <a:spcPct val="100000"/>
              </a:lnSpc>
              <a:spcBef>
                <a:spcPts val="0"/>
              </a:spcBef>
              <a:spcAft>
                <a:spcPts val="0"/>
              </a:spcAft>
              <a:buClr>
                <a:schemeClr val="dk1"/>
              </a:buClr>
              <a:buSzPts val="2800"/>
              <a:buNone/>
              <a:defRPr sz="5600">
                <a:solidFill>
                  <a:schemeClr val="dk1"/>
                </a:solidFill>
              </a:defRPr>
            </a:lvl4pPr>
            <a:lvl5pPr lvl="4" algn="ctr" rtl="0">
              <a:lnSpc>
                <a:spcPct val="100000"/>
              </a:lnSpc>
              <a:spcBef>
                <a:spcPts val="0"/>
              </a:spcBef>
              <a:spcAft>
                <a:spcPts val="0"/>
              </a:spcAft>
              <a:buClr>
                <a:schemeClr val="dk1"/>
              </a:buClr>
              <a:buSzPts val="2800"/>
              <a:buNone/>
              <a:defRPr sz="5600">
                <a:solidFill>
                  <a:schemeClr val="dk1"/>
                </a:solidFill>
              </a:defRPr>
            </a:lvl5pPr>
            <a:lvl6pPr lvl="5" algn="ctr" rtl="0">
              <a:lnSpc>
                <a:spcPct val="100000"/>
              </a:lnSpc>
              <a:spcBef>
                <a:spcPts val="0"/>
              </a:spcBef>
              <a:spcAft>
                <a:spcPts val="0"/>
              </a:spcAft>
              <a:buClr>
                <a:schemeClr val="dk1"/>
              </a:buClr>
              <a:buSzPts val="2800"/>
              <a:buNone/>
              <a:defRPr sz="5600">
                <a:solidFill>
                  <a:schemeClr val="dk1"/>
                </a:solidFill>
              </a:defRPr>
            </a:lvl6pPr>
            <a:lvl7pPr lvl="6" algn="ctr" rtl="0">
              <a:lnSpc>
                <a:spcPct val="100000"/>
              </a:lnSpc>
              <a:spcBef>
                <a:spcPts val="0"/>
              </a:spcBef>
              <a:spcAft>
                <a:spcPts val="0"/>
              </a:spcAft>
              <a:buClr>
                <a:schemeClr val="dk1"/>
              </a:buClr>
              <a:buSzPts val="2800"/>
              <a:buNone/>
              <a:defRPr sz="5600">
                <a:solidFill>
                  <a:schemeClr val="dk1"/>
                </a:solidFill>
              </a:defRPr>
            </a:lvl7pPr>
            <a:lvl8pPr lvl="7" algn="ctr" rtl="0">
              <a:lnSpc>
                <a:spcPct val="100000"/>
              </a:lnSpc>
              <a:spcBef>
                <a:spcPts val="0"/>
              </a:spcBef>
              <a:spcAft>
                <a:spcPts val="0"/>
              </a:spcAft>
              <a:buClr>
                <a:schemeClr val="dk1"/>
              </a:buClr>
              <a:buSzPts val="2800"/>
              <a:buNone/>
              <a:defRPr sz="5600">
                <a:solidFill>
                  <a:schemeClr val="dk1"/>
                </a:solidFill>
              </a:defRPr>
            </a:lvl8pPr>
            <a:lvl9pPr lvl="8" algn="ctr" rtl="0">
              <a:lnSpc>
                <a:spcPct val="100000"/>
              </a:lnSpc>
              <a:spcBef>
                <a:spcPts val="0"/>
              </a:spcBef>
              <a:spcAft>
                <a:spcPts val="0"/>
              </a:spcAft>
              <a:buClr>
                <a:schemeClr val="dk1"/>
              </a:buClr>
              <a:buSzPts val="2800"/>
              <a:buNone/>
              <a:defRPr sz="5600">
                <a:solidFill>
                  <a:schemeClr val="dk1"/>
                </a:solidFill>
              </a:defRPr>
            </a:lvl9pPr>
          </a:lstStyle>
          <a:p>
            <a:endParaRPr/>
          </a:p>
        </p:txBody>
      </p:sp>
      <p:pic>
        <p:nvPicPr>
          <p:cNvPr id="36" name="Google Shape;36;p5"/>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20" y="4531864"/>
            <a:ext cx="2395512" cy="4063816"/>
          </a:xfrm>
          <a:prstGeom prst="rect">
            <a:avLst/>
          </a:prstGeom>
          <a:noFill/>
          <a:ln>
            <a:noFill/>
          </a:ln>
          <a:effectLst>
            <a:reflection stA="50000" endPos="31000" fadeDir="5400012" sy="-100000" algn="bl" rotWithShape="0"/>
          </a:effectLst>
        </p:spPr>
      </p:pic>
      <p:pic>
        <p:nvPicPr>
          <p:cNvPr id="37" name="Google Shape;37;p5"/>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045653" y="3507950"/>
            <a:ext cx="2242350" cy="5262900"/>
          </a:xfrm>
          <a:prstGeom prst="rect">
            <a:avLst/>
          </a:prstGeom>
          <a:noFill/>
          <a:ln>
            <a:noFill/>
          </a:ln>
          <a:effectLst>
            <a:reflection stA="50000" endPos="31000" fadeDir="5400012" sy="-100000" algn="bl" rotWithShape="0"/>
          </a:effectLst>
        </p:spPr>
      </p:pic>
      <p:pic>
        <p:nvPicPr>
          <p:cNvPr id="38" name="Google Shape;38;p5"/>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7584356" y="8265574"/>
            <a:ext cx="5210736" cy="20214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8381440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1" name="Google Shape;41;p6"/>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6861817" y="5143515"/>
            <a:ext cx="1996234" cy="3627794"/>
          </a:xfrm>
          <a:prstGeom prst="rect">
            <a:avLst/>
          </a:prstGeom>
          <a:noFill/>
          <a:ln>
            <a:noFill/>
          </a:ln>
          <a:effectLst>
            <a:reflection stA="50000" endPos="31000" fadeDir="5400012" sy="-100000" algn="bl" rotWithShape="0"/>
          </a:effectLst>
        </p:spPr>
      </p:pic>
      <p:pic>
        <p:nvPicPr>
          <p:cNvPr id="42" name="Google Shape;42;p6"/>
          <p:cNvPicPr preferRelativeResize="0"/>
          <p:nvPr/>
        </p:nvPicPr>
        <p:blipFill>
          <a:blip r:embed="rId3">
            <a:alphaModFix/>
            <a:extLst>
              <a:ext uri="{28A0092B-C50C-407E-A947-70E740481C1C}">
                <a14:useLocalDpi xmlns:a14="http://schemas.microsoft.com/office/drawing/2010/main" val="0"/>
              </a:ext>
            </a:extLst>
          </a:blip>
          <a:stretch>
            <a:fillRect/>
          </a:stretch>
        </p:blipFill>
        <p:spPr>
          <a:xfrm flipH="1">
            <a:off x="-808808" y="6078047"/>
            <a:ext cx="2149804" cy="364699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856361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43"/>
        <p:cNvGrpSpPr/>
        <p:nvPr/>
      </p:nvGrpSpPr>
      <p:grpSpPr>
        <a:xfrm>
          <a:off x="0" y="0"/>
          <a:ext cx="0" cy="0"/>
          <a:chOff x="0" y="0"/>
          <a:chExt cx="0" cy="0"/>
        </a:xfrm>
      </p:grpSpPr>
      <p:sp>
        <p:nvSpPr>
          <p:cNvPr id="44" name="Google Shape;44;p7"/>
          <p:cNvSpPr txBox="1">
            <a:spLocks noGrp="1"/>
          </p:cNvSpPr>
          <p:nvPr>
            <p:ph type="body" idx="1"/>
          </p:nvPr>
        </p:nvSpPr>
        <p:spPr>
          <a:xfrm>
            <a:off x="1426200" y="4074450"/>
            <a:ext cx="7717800" cy="4459200"/>
          </a:xfrm>
          <a:prstGeom prst="rect">
            <a:avLst/>
          </a:prstGeom>
        </p:spPr>
        <p:txBody>
          <a:bodyPr spcFirstLastPara="1" wrap="square" lIns="91425" tIns="91425" rIns="91425" bIns="91425" anchor="t" anchorCtr="0">
            <a:noAutofit/>
          </a:bodyPr>
          <a:lstStyle>
            <a:lvl1pPr marL="914400" lvl="0" indent="-635000" rtl="0">
              <a:lnSpc>
                <a:spcPct val="100000"/>
              </a:lnSpc>
              <a:spcBef>
                <a:spcPts val="0"/>
              </a:spcBef>
              <a:spcAft>
                <a:spcPts val="0"/>
              </a:spcAft>
              <a:buClr>
                <a:schemeClr val="dk1"/>
              </a:buClr>
              <a:buSzPts val="1400"/>
              <a:buChar char="●"/>
              <a:defRPr>
                <a:solidFill>
                  <a:schemeClr val="dk1"/>
                </a:solidFill>
              </a:defRPr>
            </a:lvl1pPr>
            <a:lvl2pPr marL="1828800" lvl="1" indent="-635000" rtl="0">
              <a:lnSpc>
                <a:spcPct val="115000"/>
              </a:lnSpc>
              <a:spcBef>
                <a:spcPts val="0"/>
              </a:spcBef>
              <a:spcAft>
                <a:spcPts val="0"/>
              </a:spcAft>
              <a:buClr>
                <a:schemeClr val="dk1"/>
              </a:buClr>
              <a:buSzPts val="1400"/>
              <a:buChar char="○"/>
              <a:defRPr>
                <a:solidFill>
                  <a:schemeClr val="dk1"/>
                </a:solidFill>
              </a:defRPr>
            </a:lvl2pPr>
            <a:lvl3pPr marL="2743200" lvl="2" indent="-635000" rtl="0">
              <a:lnSpc>
                <a:spcPct val="115000"/>
              </a:lnSpc>
              <a:spcBef>
                <a:spcPts val="3200"/>
              </a:spcBef>
              <a:spcAft>
                <a:spcPts val="0"/>
              </a:spcAft>
              <a:buClr>
                <a:schemeClr val="dk1"/>
              </a:buClr>
              <a:buSzPts val="1400"/>
              <a:buChar char="■"/>
              <a:defRPr>
                <a:solidFill>
                  <a:schemeClr val="dk1"/>
                </a:solidFill>
              </a:defRPr>
            </a:lvl3pPr>
            <a:lvl4pPr marL="3657600" lvl="3" indent="-635000" rtl="0">
              <a:lnSpc>
                <a:spcPct val="115000"/>
              </a:lnSpc>
              <a:spcBef>
                <a:spcPts val="3200"/>
              </a:spcBef>
              <a:spcAft>
                <a:spcPts val="0"/>
              </a:spcAft>
              <a:buClr>
                <a:schemeClr val="dk1"/>
              </a:buClr>
              <a:buSzPts val="1400"/>
              <a:buChar char="●"/>
              <a:defRPr>
                <a:solidFill>
                  <a:schemeClr val="dk1"/>
                </a:solidFill>
              </a:defRPr>
            </a:lvl4pPr>
            <a:lvl5pPr marL="4572000" lvl="4" indent="-635000" rtl="0">
              <a:lnSpc>
                <a:spcPct val="115000"/>
              </a:lnSpc>
              <a:spcBef>
                <a:spcPts val="3200"/>
              </a:spcBef>
              <a:spcAft>
                <a:spcPts val="0"/>
              </a:spcAft>
              <a:buClr>
                <a:schemeClr val="dk1"/>
              </a:buClr>
              <a:buSzPts val="1400"/>
              <a:buChar char="○"/>
              <a:defRPr>
                <a:solidFill>
                  <a:schemeClr val="dk1"/>
                </a:solidFill>
              </a:defRPr>
            </a:lvl5pPr>
            <a:lvl6pPr marL="5486400" lvl="5" indent="-635000" rtl="0">
              <a:lnSpc>
                <a:spcPct val="115000"/>
              </a:lnSpc>
              <a:spcBef>
                <a:spcPts val="3200"/>
              </a:spcBef>
              <a:spcAft>
                <a:spcPts val="0"/>
              </a:spcAft>
              <a:buClr>
                <a:schemeClr val="dk1"/>
              </a:buClr>
              <a:buSzPts val="1400"/>
              <a:buChar char="■"/>
              <a:defRPr>
                <a:solidFill>
                  <a:schemeClr val="dk1"/>
                </a:solidFill>
              </a:defRPr>
            </a:lvl6pPr>
            <a:lvl7pPr marL="6400800" lvl="6" indent="-635000" rtl="0">
              <a:lnSpc>
                <a:spcPct val="115000"/>
              </a:lnSpc>
              <a:spcBef>
                <a:spcPts val="3200"/>
              </a:spcBef>
              <a:spcAft>
                <a:spcPts val="0"/>
              </a:spcAft>
              <a:buClr>
                <a:schemeClr val="dk1"/>
              </a:buClr>
              <a:buSzPts val="1400"/>
              <a:buChar char="●"/>
              <a:defRPr>
                <a:solidFill>
                  <a:schemeClr val="dk1"/>
                </a:solidFill>
              </a:defRPr>
            </a:lvl7pPr>
            <a:lvl8pPr marL="7315200" lvl="7" indent="-635000" rtl="0">
              <a:lnSpc>
                <a:spcPct val="115000"/>
              </a:lnSpc>
              <a:spcBef>
                <a:spcPts val="3200"/>
              </a:spcBef>
              <a:spcAft>
                <a:spcPts val="0"/>
              </a:spcAft>
              <a:buClr>
                <a:schemeClr val="dk1"/>
              </a:buClr>
              <a:buSzPts val="1400"/>
              <a:buChar char="○"/>
              <a:defRPr>
                <a:solidFill>
                  <a:schemeClr val="dk1"/>
                </a:solidFill>
              </a:defRPr>
            </a:lvl8pPr>
            <a:lvl9pPr marL="8229600" lvl="8" indent="-635000" rtl="0">
              <a:lnSpc>
                <a:spcPct val="115000"/>
              </a:lnSpc>
              <a:spcBef>
                <a:spcPts val="3200"/>
              </a:spcBef>
              <a:spcAft>
                <a:spcPts val="3200"/>
              </a:spcAft>
              <a:buClr>
                <a:schemeClr val="dk1"/>
              </a:buClr>
              <a:buSzPts val="1400"/>
              <a:buChar char="■"/>
              <a:defRPr>
                <a:solidFill>
                  <a:schemeClr val="dk1"/>
                </a:solidFill>
              </a:defRPr>
            </a:lvl9pPr>
          </a:lstStyle>
          <a:p>
            <a:endParaRPr/>
          </a:p>
        </p:txBody>
      </p:sp>
      <p:sp>
        <p:nvSpPr>
          <p:cNvPr id="45" name="Google Shape;45;p7"/>
          <p:cNvSpPr txBox="1">
            <a:spLocks noGrp="1"/>
          </p:cNvSpPr>
          <p:nvPr>
            <p:ph type="title"/>
          </p:nvPr>
        </p:nvSpPr>
        <p:spPr>
          <a:xfrm>
            <a:off x="1426200" y="1753400"/>
            <a:ext cx="7717800" cy="23208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6" name="Google Shape;46;p7"/>
          <p:cNvPicPr preferRelativeResize="0"/>
          <p:nvPr/>
        </p:nvPicPr>
        <p:blipFill>
          <a:blip r:embed="rId2">
            <a:alphaModFix/>
            <a:extLst>
              <a:ext uri="{28A0092B-C50C-407E-A947-70E740481C1C}">
                <a14:useLocalDpi xmlns:a14="http://schemas.microsoft.com/office/drawing/2010/main" val="0"/>
              </a:ext>
            </a:extLst>
          </a:blip>
          <a:stretch>
            <a:fillRect/>
          </a:stretch>
        </p:blipFill>
        <p:spPr>
          <a:xfrm flipH="1">
            <a:off x="-1131861" y="7966200"/>
            <a:ext cx="5456122" cy="2320800"/>
          </a:xfrm>
          <a:prstGeom prst="rect">
            <a:avLst/>
          </a:prstGeom>
          <a:noFill/>
          <a:ln>
            <a:noFill/>
          </a:ln>
          <a:effectLst>
            <a:reflection stA="50000" endPos="31000" fadeDir="5400012" sy="-100000" algn="bl" rotWithShape="0"/>
          </a:effectLst>
        </p:spPr>
      </p:pic>
      <p:pic>
        <p:nvPicPr>
          <p:cNvPr id="47" name="Google Shape;47;p7"/>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4517500" y="7618952"/>
            <a:ext cx="5118452" cy="24664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1795986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gradFill>
          <a:gsLst>
            <a:gs pos="0">
              <a:schemeClr val="dk2"/>
            </a:gs>
            <a:gs pos="100000">
              <a:schemeClr val="dk1"/>
            </a:gs>
          </a:gsLst>
          <a:path path="circle">
            <a:fillToRect l="50000" t="50000" r="50000" b="50000"/>
          </a:path>
          <a:tileRect/>
        </a:gradFill>
        <a:effectLst/>
      </p:bgPr>
    </p:bg>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3879900" y="5143500"/>
            <a:ext cx="10528200" cy="168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9000">
                <a:solidFill>
                  <a:schemeClr val="lt1"/>
                </a:solidFill>
              </a:defRPr>
            </a:lvl1pPr>
            <a:lvl2pPr lvl="1" algn="ctr" rtl="0">
              <a:spcBef>
                <a:spcPts val="0"/>
              </a:spcBef>
              <a:spcAft>
                <a:spcPts val="0"/>
              </a:spcAft>
              <a:buSzPts val="3600"/>
              <a:buNone/>
              <a:defRPr sz="7200"/>
            </a:lvl2pPr>
            <a:lvl3pPr lvl="2" algn="ctr" rtl="0">
              <a:spcBef>
                <a:spcPts val="0"/>
              </a:spcBef>
              <a:spcAft>
                <a:spcPts val="0"/>
              </a:spcAft>
              <a:buSzPts val="3600"/>
              <a:buNone/>
              <a:defRPr sz="7200"/>
            </a:lvl3pPr>
            <a:lvl4pPr lvl="3" algn="ctr" rtl="0">
              <a:spcBef>
                <a:spcPts val="0"/>
              </a:spcBef>
              <a:spcAft>
                <a:spcPts val="0"/>
              </a:spcAft>
              <a:buSzPts val="3600"/>
              <a:buNone/>
              <a:defRPr sz="7200"/>
            </a:lvl4pPr>
            <a:lvl5pPr lvl="4" algn="ctr" rtl="0">
              <a:spcBef>
                <a:spcPts val="0"/>
              </a:spcBef>
              <a:spcAft>
                <a:spcPts val="0"/>
              </a:spcAft>
              <a:buSzPts val="3600"/>
              <a:buNone/>
              <a:defRPr sz="7200"/>
            </a:lvl5pPr>
            <a:lvl6pPr lvl="5" algn="ctr" rtl="0">
              <a:spcBef>
                <a:spcPts val="0"/>
              </a:spcBef>
              <a:spcAft>
                <a:spcPts val="0"/>
              </a:spcAft>
              <a:buSzPts val="3600"/>
              <a:buNone/>
              <a:defRPr sz="7200"/>
            </a:lvl6pPr>
            <a:lvl7pPr lvl="6" algn="ctr" rtl="0">
              <a:spcBef>
                <a:spcPts val="0"/>
              </a:spcBef>
              <a:spcAft>
                <a:spcPts val="0"/>
              </a:spcAft>
              <a:buSzPts val="3600"/>
              <a:buNone/>
              <a:defRPr sz="7200"/>
            </a:lvl7pPr>
            <a:lvl8pPr lvl="7" algn="ctr" rtl="0">
              <a:spcBef>
                <a:spcPts val="0"/>
              </a:spcBef>
              <a:spcAft>
                <a:spcPts val="0"/>
              </a:spcAft>
              <a:buSzPts val="3600"/>
              <a:buNone/>
              <a:defRPr sz="7200"/>
            </a:lvl8pPr>
            <a:lvl9pPr lvl="8" algn="ctr" rtl="0">
              <a:spcBef>
                <a:spcPts val="0"/>
              </a:spcBef>
              <a:spcAft>
                <a:spcPts val="0"/>
              </a:spcAft>
              <a:buSzPts val="3600"/>
              <a:buNone/>
              <a:defRPr sz="7200"/>
            </a:lvl9pPr>
          </a:lstStyle>
          <a:p>
            <a:endParaRPr/>
          </a:p>
        </p:txBody>
      </p:sp>
      <p:sp>
        <p:nvSpPr>
          <p:cNvPr id="53" name="Google Shape;53;p9"/>
          <p:cNvSpPr txBox="1">
            <a:spLocks noGrp="1"/>
          </p:cNvSpPr>
          <p:nvPr>
            <p:ph type="subTitle" idx="1"/>
          </p:nvPr>
        </p:nvSpPr>
        <p:spPr>
          <a:xfrm>
            <a:off x="3880114" y="6674700"/>
            <a:ext cx="10528200" cy="238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None/>
              <a:defRPr sz="3200">
                <a:solidFill>
                  <a:schemeClr val="lt1"/>
                </a:solidFill>
              </a:defRPr>
            </a:lvl1pPr>
            <a:lvl2pPr lvl="1" algn="ctr" rtl="0">
              <a:lnSpc>
                <a:spcPct val="100000"/>
              </a:lnSpc>
              <a:spcBef>
                <a:spcPts val="0"/>
              </a:spcBef>
              <a:spcAft>
                <a:spcPts val="0"/>
              </a:spcAft>
              <a:buClr>
                <a:schemeClr val="dk1"/>
              </a:buClr>
              <a:buSzPts val="1600"/>
              <a:buNone/>
              <a:defRPr sz="3200">
                <a:solidFill>
                  <a:schemeClr val="dk1"/>
                </a:solidFill>
              </a:defRPr>
            </a:lvl2pPr>
            <a:lvl3pPr lvl="2" algn="ctr" rtl="0">
              <a:lnSpc>
                <a:spcPct val="100000"/>
              </a:lnSpc>
              <a:spcBef>
                <a:spcPts val="3200"/>
              </a:spcBef>
              <a:spcAft>
                <a:spcPts val="0"/>
              </a:spcAft>
              <a:buClr>
                <a:schemeClr val="dk1"/>
              </a:buClr>
              <a:buSzPts val="1600"/>
              <a:buNone/>
              <a:defRPr sz="3200">
                <a:solidFill>
                  <a:schemeClr val="dk1"/>
                </a:solidFill>
              </a:defRPr>
            </a:lvl3pPr>
            <a:lvl4pPr lvl="3" algn="ctr" rtl="0">
              <a:lnSpc>
                <a:spcPct val="100000"/>
              </a:lnSpc>
              <a:spcBef>
                <a:spcPts val="3200"/>
              </a:spcBef>
              <a:spcAft>
                <a:spcPts val="0"/>
              </a:spcAft>
              <a:buClr>
                <a:schemeClr val="dk1"/>
              </a:buClr>
              <a:buSzPts val="1600"/>
              <a:buNone/>
              <a:defRPr sz="3200">
                <a:solidFill>
                  <a:schemeClr val="dk1"/>
                </a:solidFill>
              </a:defRPr>
            </a:lvl4pPr>
            <a:lvl5pPr lvl="4" algn="ctr" rtl="0">
              <a:lnSpc>
                <a:spcPct val="100000"/>
              </a:lnSpc>
              <a:spcBef>
                <a:spcPts val="3200"/>
              </a:spcBef>
              <a:spcAft>
                <a:spcPts val="0"/>
              </a:spcAft>
              <a:buClr>
                <a:schemeClr val="dk1"/>
              </a:buClr>
              <a:buSzPts val="1600"/>
              <a:buNone/>
              <a:defRPr sz="3200">
                <a:solidFill>
                  <a:schemeClr val="dk1"/>
                </a:solidFill>
              </a:defRPr>
            </a:lvl5pPr>
            <a:lvl6pPr lvl="5" algn="ctr" rtl="0">
              <a:lnSpc>
                <a:spcPct val="100000"/>
              </a:lnSpc>
              <a:spcBef>
                <a:spcPts val="3200"/>
              </a:spcBef>
              <a:spcAft>
                <a:spcPts val="0"/>
              </a:spcAft>
              <a:buClr>
                <a:schemeClr val="dk1"/>
              </a:buClr>
              <a:buSzPts val="1600"/>
              <a:buNone/>
              <a:defRPr sz="3200">
                <a:solidFill>
                  <a:schemeClr val="dk1"/>
                </a:solidFill>
              </a:defRPr>
            </a:lvl6pPr>
            <a:lvl7pPr lvl="6" algn="ctr" rtl="0">
              <a:lnSpc>
                <a:spcPct val="100000"/>
              </a:lnSpc>
              <a:spcBef>
                <a:spcPts val="3200"/>
              </a:spcBef>
              <a:spcAft>
                <a:spcPts val="0"/>
              </a:spcAft>
              <a:buClr>
                <a:schemeClr val="dk1"/>
              </a:buClr>
              <a:buSzPts val="1600"/>
              <a:buNone/>
              <a:defRPr sz="3200">
                <a:solidFill>
                  <a:schemeClr val="dk1"/>
                </a:solidFill>
              </a:defRPr>
            </a:lvl7pPr>
            <a:lvl8pPr lvl="7" algn="ctr" rtl="0">
              <a:lnSpc>
                <a:spcPct val="100000"/>
              </a:lnSpc>
              <a:spcBef>
                <a:spcPts val="3200"/>
              </a:spcBef>
              <a:spcAft>
                <a:spcPts val="0"/>
              </a:spcAft>
              <a:buClr>
                <a:schemeClr val="dk1"/>
              </a:buClr>
              <a:buSzPts val="1600"/>
              <a:buNone/>
              <a:defRPr sz="3200">
                <a:solidFill>
                  <a:schemeClr val="dk1"/>
                </a:solidFill>
              </a:defRPr>
            </a:lvl8pPr>
            <a:lvl9pPr lvl="8" algn="ctr" rtl="0">
              <a:lnSpc>
                <a:spcPct val="100000"/>
              </a:lnSpc>
              <a:spcBef>
                <a:spcPts val="3200"/>
              </a:spcBef>
              <a:spcAft>
                <a:spcPts val="3200"/>
              </a:spcAft>
              <a:buClr>
                <a:schemeClr val="dk1"/>
              </a:buClr>
              <a:buSzPts val="1600"/>
              <a:buNone/>
              <a:defRPr sz="3200">
                <a:solidFill>
                  <a:schemeClr val="dk1"/>
                </a:solidFill>
              </a:defRPr>
            </a:lvl9pPr>
          </a:lstStyle>
          <a:p>
            <a:endParaRPr/>
          </a:p>
        </p:txBody>
      </p:sp>
      <p:pic>
        <p:nvPicPr>
          <p:cNvPr id="54" name="Google Shape;54;p9"/>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5818356" y="3176498"/>
            <a:ext cx="2930336" cy="5325300"/>
          </a:xfrm>
          <a:prstGeom prst="rect">
            <a:avLst/>
          </a:prstGeom>
          <a:noFill/>
          <a:ln>
            <a:noFill/>
          </a:ln>
          <a:effectLst>
            <a:reflection stA="50000" endPos="31000" fadeDir="5400012" sy="-100000" algn="bl" rotWithShape="0"/>
          </a:effectLst>
        </p:spPr>
      </p:pic>
      <p:pic>
        <p:nvPicPr>
          <p:cNvPr id="55" name="Google Shape;55;p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4785398" y="5558050"/>
            <a:ext cx="7995400" cy="34009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4785024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
  <p:cSld name="Caption">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7001050" y="1004792"/>
            <a:ext cx="9965400" cy="2562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58" name="Google Shape;58;p10"/>
          <p:cNvPicPr preferRelativeResize="0"/>
          <p:nvPr/>
        </p:nvPicPr>
        <p:blipFill>
          <a:blip r:embed="rId2">
            <a:alphaModFix/>
            <a:extLst>
              <a:ext uri="{28A0092B-C50C-407E-A947-70E740481C1C}">
                <a14:useLocalDpi xmlns:a14="http://schemas.microsoft.com/office/drawing/2010/main" val="0"/>
              </a:ext>
            </a:extLst>
          </a:blip>
          <a:stretch>
            <a:fillRect/>
          </a:stretch>
        </p:blipFill>
        <p:spPr>
          <a:xfrm flipH="1">
            <a:off x="15698985" y="5069515"/>
            <a:ext cx="2481066" cy="4138674"/>
          </a:xfrm>
          <a:prstGeom prst="rect">
            <a:avLst/>
          </a:prstGeom>
          <a:noFill/>
          <a:ln>
            <a:noFill/>
          </a:ln>
          <a:effectLst>
            <a:reflection stA="50000" endPos="31000" fadeDir="5400012" sy="-100000" algn="bl" rotWithShape="0"/>
          </a:effectLst>
        </p:spPr>
      </p:pic>
      <p:pic>
        <p:nvPicPr>
          <p:cNvPr id="59" name="Google Shape;59;p10"/>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71060" y="732843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3485674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6"/>
        <p:cNvGrpSpPr/>
        <p:nvPr/>
      </p:nvGrpSpPr>
      <p:grpSpPr>
        <a:xfrm>
          <a:off x="0" y="0"/>
          <a:ext cx="0" cy="0"/>
          <a:chOff x="0" y="0"/>
          <a:chExt cx="0" cy="0"/>
        </a:xfrm>
      </p:grpSpPr>
    </p:spTree>
    <p:extLst>
      <p:ext uri="{BB962C8B-B14F-4D97-AF65-F5344CB8AC3E}">
        <p14:creationId xmlns:p14="http://schemas.microsoft.com/office/powerpoint/2010/main" val="1629093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144015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txBox="1">
            <a:spLocks noGrp="1"/>
          </p:cNvSpPr>
          <p:nvPr>
            <p:ph type="title" idx="2"/>
          </p:nvPr>
        </p:nvSpPr>
        <p:spPr>
          <a:xfrm>
            <a:off x="1543300" y="5286300"/>
            <a:ext cx="47100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96" name="Google Shape;96;p16"/>
          <p:cNvSpPr txBox="1">
            <a:spLocks noGrp="1"/>
          </p:cNvSpPr>
          <p:nvPr>
            <p:ph type="subTitle" idx="1"/>
          </p:nvPr>
        </p:nvSpPr>
        <p:spPr>
          <a:xfrm>
            <a:off x="1543300" y="5923550"/>
            <a:ext cx="47100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sp>
        <p:nvSpPr>
          <p:cNvPr id="97" name="Google Shape;97;p16"/>
          <p:cNvSpPr txBox="1">
            <a:spLocks noGrp="1"/>
          </p:cNvSpPr>
          <p:nvPr>
            <p:ph type="title" idx="3"/>
          </p:nvPr>
        </p:nvSpPr>
        <p:spPr>
          <a:xfrm>
            <a:off x="6789152" y="5286300"/>
            <a:ext cx="47100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98" name="Google Shape;98;p16"/>
          <p:cNvSpPr txBox="1">
            <a:spLocks noGrp="1"/>
          </p:cNvSpPr>
          <p:nvPr>
            <p:ph type="subTitle" idx="4"/>
          </p:nvPr>
        </p:nvSpPr>
        <p:spPr>
          <a:xfrm>
            <a:off x="6789150" y="5923550"/>
            <a:ext cx="47100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sp>
        <p:nvSpPr>
          <p:cNvPr id="99" name="Google Shape;99;p16"/>
          <p:cNvSpPr txBox="1">
            <a:spLocks noGrp="1"/>
          </p:cNvSpPr>
          <p:nvPr>
            <p:ph type="title" idx="5"/>
          </p:nvPr>
        </p:nvSpPr>
        <p:spPr>
          <a:xfrm>
            <a:off x="12035202" y="5286300"/>
            <a:ext cx="47094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100" name="Google Shape;100;p16"/>
          <p:cNvSpPr txBox="1">
            <a:spLocks noGrp="1"/>
          </p:cNvSpPr>
          <p:nvPr>
            <p:ph type="subTitle" idx="6"/>
          </p:nvPr>
        </p:nvSpPr>
        <p:spPr>
          <a:xfrm>
            <a:off x="12035200" y="5923550"/>
            <a:ext cx="47094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pic>
        <p:nvPicPr>
          <p:cNvPr id="101" name="Google Shape;101;p16"/>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53241" y="6213827"/>
            <a:ext cx="1850106" cy="2994390"/>
          </a:xfrm>
          <a:prstGeom prst="rect">
            <a:avLst/>
          </a:prstGeom>
          <a:noFill/>
          <a:ln>
            <a:noFill/>
          </a:ln>
          <a:effectLst>
            <a:reflection stA="50000" endPos="31000" fadeDir="5400012" sy="-100000" algn="bl" rotWithShape="0"/>
          </a:effectLst>
        </p:spPr>
      </p:pic>
      <p:pic>
        <p:nvPicPr>
          <p:cNvPr id="102" name="Google Shape;102;p16"/>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954130" y="5988064"/>
            <a:ext cx="2395512" cy="4063816"/>
          </a:xfrm>
          <a:prstGeom prst="rect">
            <a:avLst/>
          </a:prstGeom>
          <a:noFill/>
          <a:ln>
            <a:noFill/>
          </a:ln>
          <a:effectLst>
            <a:reflection stA="50000" endPos="31000" fadeDir="5400012" sy="-100000" algn="bl" rotWithShape="0"/>
          </a:effectLst>
        </p:spPr>
      </p:pic>
      <p:pic>
        <p:nvPicPr>
          <p:cNvPr id="103" name="Google Shape;103;p16"/>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6017560" y="7812400"/>
            <a:ext cx="5095204" cy="19797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32364074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1">
  <p:cSld name="Title only 1">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37" name="Google Shape;137;p19"/>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6847980" y="4595714"/>
            <a:ext cx="2395512" cy="4063816"/>
          </a:xfrm>
          <a:prstGeom prst="rect">
            <a:avLst/>
          </a:prstGeom>
          <a:noFill/>
          <a:ln>
            <a:noFill/>
          </a:ln>
          <a:effectLst>
            <a:reflection stA="50000" endPos="31000" fadeDir="5400012" sy="-100000" algn="bl" rotWithShape="0"/>
          </a:effectLst>
        </p:spPr>
      </p:pic>
      <p:pic>
        <p:nvPicPr>
          <p:cNvPr id="138" name="Google Shape;138;p1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510699" y="8500749"/>
            <a:ext cx="4771502" cy="18510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987255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71525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35052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18110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3061515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p:cSld name="Background">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7"/>
        <p:cNvGrpSpPr/>
        <p:nvPr/>
      </p:nvGrpSpPr>
      <p:grpSpPr>
        <a:xfrm>
          <a:off x="0" y="0"/>
          <a:ext cx="0" cy="0"/>
          <a:chOff x="0" y="0"/>
          <a:chExt cx="0" cy="0"/>
        </a:xfrm>
      </p:grpSpPr>
      <p:pic>
        <p:nvPicPr>
          <p:cNvPr id="148" name="Google Shape;148;p22"/>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47291" y="5143501"/>
            <a:ext cx="1850106" cy="2994390"/>
          </a:xfrm>
          <a:prstGeom prst="rect">
            <a:avLst/>
          </a:prstGeom>
          <a:noFill/>
          <a:ln>
            <a:noFill/>
          </a:ln>
          <a:effectLst>
            <a:reflection stA="50000" endPos="31000" fadeDir="5400012" sy="-100000" algn="bl" rotWithShape="0"/>
          </a:effectLst>
        </p:spPr>
      </p:pic>
      <p:pic>
        <p:nvPicPr>
          <p:cNvPr id="149" name="Google Shape;149;p2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847980" y="4595714"/>
            <a:ext cx="2395512" cy="4063816"/>
          </a:xfrm>
          <a:prstGeom prst="rect">
            <a:avLst/>
          </a:prstGeom>
          <a:noFill/>
          <a:ln>
            <a:noFill/>
          </a:ln>
          <a:effectLst>
            <a:reflection stA="50000" endPos="31000" fadeDir="5400012" sy="-100000" algn="bl" rotWithShape="0"/>
          </a:effectLst>
        </p:spPr>
      </p:pic>
      <p:pic>
        <p:nvPicPr>
          <p:cNvPr id="150" name="Google Shape;150;p22"/>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510699" y="8500749"/>
            <a:ext cx="4771502" cy="18510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1383012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1">
  <p:cSld name="Background 1">
    <p:bg>
      <p:bgPr>
        <a:gradFill>
          <a:gsLst>
            <a:gs pos="0">
              <a:schemeClr val="dk2"/>
            </a:gs>
            <a:gs pos="100000">
              <a:schemeClr val="dk1"/>
            </a:gs>
          </a:gsLst>
          <a:path path="circle">
            <a:fillToRect l="50000" t="50000" r="50000" b="50000"/>
          </a:path>
          <a:tileRect/>
        </a:gra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184702" y="1691511"/>
            <a:ext cx="3728700" cy="6776250"/>
          </a:xfrm>
          <a:prstGeom prst="rect">
            <a:avLst/>
          </a:prstGeom>
          <a:noFill/>
          <a:ln>
            <a:noFill/>
          </a:ln>
          <a:effectLst>
            <a:reflection stA="50000" endPos="31000" fadeDir="5400012" sy="-100000" algn="bl" rotWithShape="0"/>
          </a:effectLst>
        </p:spPr>
      </p:pic>
      <p:pic>
        <p:nvPicPr>
          <p:cNvPr id="153" name="Google Shape;153;p23"/>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5158044" y="689160"/>
            <a:ext cx="4314660" cy="7197300"/>
          </a:xfrm>
          <a:prstGeom prst="rect">
            <a:avLst/>
          </a:prstGeom>
          <a:noFill/>
          <a:ln>
            <a:noFill/>
          </a:ln>
          <a:effectLst>
            <a:reflection stA="50000" endPos="31000" fadeDir="5400012" sy="-100000" algn="bl" rotWithShape="0"/>
          </a:effectLst>
        </p:spPr>
      </p:pic>
      <p:pic>
        <p:nvPicPr>
          <p:cNvPr id="154" name="Google Shape;154;p23"/>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4978626" y="7427900"/>
            <a:ext cx="7995400" cy="34009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36757043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2">
  <p:cSld name="Background 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grpSp>
        <p:nvGrpSpPr>
          <p:cNvPr id="156" name="Google Shape;156;p24"/>
          <p:cNvGrpSpPr/>
          <p:nvPr/>
        </p:nvGrpSpPr>
        <p:grpSpPr>
          <a:xfrm>
            <a:off x="-721714" y="2981150"/>
            <a:ext cx="19731236" cy="7218056"/>
            <a:chOff x="-360857" y="1490575"/>
            <a:chExt cx="9865618" cy="3609028"/>
          </a:xfrm>
        </p:grpSpPr>
        <p:pic>
          <p:nvPicPr>
            <p:cNvPr id="157" name="Google Shape;157;p24"/>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58" name="Google Shape;158;p24"/>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59" name="Google Shape;159;p24"/>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60" name="Google Shape;160;p24"/>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1" name="Google Shape;161;p24"/>
            <p:cNvPicPr preferRelativeResize="0"/>
            <p:nvPr/>
          </p:nvPicPr>
          <p:blipFill>
            <a:blip r:embed="rId6">
              <a:alphaModFix/>
              <a:extLst>
                <a:ext uri="{28A0092B-C50C-407E-A947-70E740481C1C}">
                  <a14:useLocalDpi xmlns:a14="http://schemas.microsoft.com/office/drawing/2010/main" val="0"/>
                </a:ext>
              </a:extLst>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62" name="Google Shape;162;p24"/>
            <p:cNvPicPr preferRelativeResize="0"/>
            <p:nvPr/>
          </p:nvPicPr>
          <p:blipFill>
            <a:blip r:embed="rId7">
              <a:alphaModFix/>
              <a:extLst>
                <a:ext uri="{28A0092B-C50C-407E-A947-70E740481C1C}">
                  <a14:useLocalDpi xmlns:a14="http://schemas.microsoft.com/office/drawing/2010/main" val="0"/>
                </a:ext>
              </a:extLst>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63" name="Google Shape;163;p24"/>
            <p:cNvPicPr preferRelativeResize="0"/>
            <p:nvPr/>
          </p:nvPicPr>
          <p:blipFill>
            <a:blip r:embed="rId8">
              <a:alphaModFix/>
              <a:extLst>
                <a:ext uri="{28A0092B-C50C-407E-A947-70E740481C1C}">
                  <a14:useLocalDpi xmlns:a14="http://schemas.microsoft.com/office/drawing/2010/main" val="0"/>
                </a:ext>
              </a:extLst>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64" name="Google Shape;164;p24"/>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12388875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119"/>
        <p:cNvGrpSpPr/>
        <p:nvPr/>
      </p:nvGrpSpPr>
      <p:grpSpPr>
        <a:xfrm>
          <a:off x="0" y="0"/>
          <a:ext cx="0" cy="0"/>
          <a:chOff x="0" y="0"/>
          <a:chExt cx="0" cy="0"/>
        </a:xfrm>
      </p:grpSpPr>
      <p:grpSp>
        <p:nvGrpSpPr>
          <p:cNvPr id="1120" name="Google Shape;1120;p25"/>
          <p:cNvGrpSpPr/>
          <p:nvPr/>
        </p:nvGrpSpPr>
        <p:grpSpPr>
          <a:xfrm>
            <a:off x="-13900575" y="69"/>
            <a:ext cx="40423594" cy="10286854"/>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66" name="Google Shape;1166;p25"/>
          <p:cNvSpPr/>
          <p:nvPr/>
        </p:nvSpPr>
        <p:spPr>
          <a:xfrm rot="-1799984">
            <a:off x="-2793597" y="-4213681"/>
            <a:ext cx="23742194" cy="18484534"/>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67" name="Google Shape;1167;p25"/>
          <p:cNvSpPr txBox="1">
            <a:spLocks noGrp="1"/>
          </p:cNvSpPr>
          <p:nvPr>
            <p:ph type="title"/>
          </p:nvPr>
        </p:nvSpPr>
        <p:spPr>
          <a:xfrm>
            <a:off x="3575400" y="1080000"/>
            <a:ext cx="11137200" cy="267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1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3575400" y="3597850"/>
            <a:ext cx="11137200" cy="220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69" name="Google Shape;1169;p25"/>
          <p:cNvSpPr txBox="1"/>
          <p:nvPr/>
        </p:nvSpPr>
        <p:spPr>
          <a:xfrm>
            <a:off x="4198200" y="7223900"/>
            <a:ext cx="9891600" cy="1112400"/>
          </a:xfrm>
          <a:prstGeom prst="rect">
            <a:avLst/>
          </a:prstGeom>
          <a:noFill/>
          <a:ln>
            <a:noFill/>
          </a:ln>
        </p:spPr>
        <p:txBody>
          <a:bodyPr spcFirstLastPara="1" wrap="square" lIns="182850" tIns="182850" rIns="182850" bIns="182850" anchor="t" anchorCtr="0">
            <a:noAutofit/>
          </a:bodyPr>
          <a:lstStyle/>
          <a:p>
            <a:pPr marL="0" lvl="0" indent="0" algn="ctr" rtl="0">
              <a:spcBef>
                <a:spcPts val="600"/>
              </a:spcBef>
              <a:spcAft>
                <a:spcPts val="0"/>
              </a:spcAft>
              <a:buNone/>
            </a:pPr>
            <a:r>
              <a:rPr lang="en" sz="2400">
                <a:solidFill>
                  <a:schemeClr val="dk1"/>
                </a:solidFill>
                <a:latin typeface="Vollkorn"/>
                <a:ea typeface="Vollkorn"/>
                <a:cs typeface="Vollkorn"/>
                <a:sym typeface="Vollkorn"/>
              </a:rPr>
              <a:t>CREDITS: This presentation template was created by </a:t>
            </a:r>
            <a:r>
              <a:rPr lang="en" sz="2400" b="1">
                <a:solidFill>
                  <a:schemeClr val="hlink"/>
                </a:solidFill>
                <a:uFill>
                  <a:noFill/>
                </a:uFill>
                <a:latin typeface="Vollkorn"/>
                <a:ea typeface="Vollkorn"/>
                <a:cs typeface="Vollkorn"/>
                <a:sym typeface="Vollkorn"/>
                <a:hlinkClick r:id="rId2"/>
              </a:rPr>
              <a:t>Slidesgo</a:t>
            </a:r>
            <a:r>
              <a:rPr lang="en" sz="2400">
                <a:solidFill>
                  <a:schemeClr val="dk1"/>
                </a:solidFill>
                <a:latin typeface="Vollkorn"/>
                <a:ea typeface="Vollkorn"/>
                <a:cs typeface="Vollkorn"/>
                <a:sym typeface="Vollkorn"/>
              </a:rPr>
              <a:t>, and includes icons by </a:t>
            </a:r>
            <a:r>
              <a:rPr lang="en" sz="24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2400">
                <a:solidFill>
                  <a:schemeClr val="dk1"/>
                </a:solidFill>
                <a:latin typeface="Vollkorn"/>
                <a:ea typeface="Vollkorn"/>
                <a:cs typeface="Vollkorn"/>
                <a:sym typeface="Vollkorn"/>
              </a:rPr>
              <a:t>, and infographics &amp; images by </a:t>
            </a:r>
            <a:r>
              <a:rPr lang="en" sz="24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2400" b="1">
                <a:solidFill>
                  <a:schemeClr val="dk1"/>
                </a:solidFill>
                <a:latin typeface="Vollkorn"/>
                <a:ea typeface="Vollkorn"/>
                <a:cs typeface="Vollkorn"/>
                <a:sym typeface="Vollkorn"/>
              </a:rPr>
              <a:t> </a:t>
            </a:r>
            <a:endParaRPr sz="2400" b="1">
              <a:solidFill>
                <a:schemeClr val="dk1"/>
              </a:solidFill>
              <a:latin typeface="Vollkorn"/>
              <a:ea typeface="Vollkorn"/>
              <a:cs typeface="Vollkorn"/>
              <a:sym typeface="Vollkorn"/>
            </a:endParaRPr>
          </a:p>
        </p:txBody>
      </p:sp>
    </p:spTree>
    <p:extLst>
      <p:ext uri="{BB962C8B-B14F-4D97-AF65-F5344CB8AC3E}">
        <p14:creationId xmlns:p14="http://schemas.microsoft.com/office/powerpoint/2010/main" val="731506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41020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034415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1024398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658100" y="40005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1967631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07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grpSp>
        <p:nvGrpSpPr>
          <p:cNvPr id="9" name="Google Shape;9;p2"/>
          <p:cNvGrpSpPr/>
          <p:nvPr/>
        </p:nvGrpSpPr>
        <p:grpSpPr>
          <a:xfrm>
            <a:off x="-12244625" y="-122931"/>
            <a:ext cx="40423594" cy="10286854"/>
            <a:chOff x="-2017361" y="955950"/>
            <a:chExt cx="13655697" cy="3475054"/>
          </a:xfrm>
        </p:grpSpPr>
        <p:sp>
          <p:nvSpPr>
            <p:cNvPr id="10" name="Google Shape;10;p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 name="Google Shape;11;p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 name="Google Shape;12;p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 name="Google Shape;13;p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4" name="Google Shape;14;p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5" name="Google Shape;15;p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6" name="Google Shape;16;p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7" name="Google Shape;17;p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8" name="Google Shape;18;p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9" name="Google Shape;19;p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0" name="Google Shape;20;p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1" name="Google Shape;21;p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2" name="Google Shape;22;p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3" name="Google Shape;23;p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4" name="Google Shape;24;p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5" name="Google Shape;25;p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6" name="Google Shape;26;p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7" name="Google Shape;27;p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8" name="Google Shape;28;p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9" name="Google Shape;29;p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0" name="Google Shape;30;p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1" name="Google Shape;31;p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2" name="Google Shape;32;p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3" name="Google Shape;33;p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4" name="Google Shape;34;p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5" name="Google Shape;35;p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6" name="Google Shape;36;p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 name="Google Shape;37;p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 name="Google Shape;38;p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 name="Google Shape;39;p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 name="Google Shape;40;p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 name="Google Shape;41;p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2" name="Google Shape;42;p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3" name="Google Shape;43;p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4" name="Google Shape;44;p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5" name="Google Shape;45;p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6" name="Google Shape;46;p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 name="Google Shape;47;p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 name="Google Shape;48;p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 name="Google Shape;49;p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 name="Google Shape;50;p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 name="Google Shape;51;p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 name="Google Shape;52;p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 name="Google Shape;53;p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 name="Google Shape;54;p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5" name="Google Shape;55;p2"/>
          <p:cNvSpPr/>
          <p:nvPr/>
        </p:nvSpPr>
        <p:spPr>
          <a:xfrm flipH="1">
            <a:off x="-9386500" y="-1057950"/>
            <a:ext cx="27984600" cy="16401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6" name="Google Shape;56;p2"/>
          <p:cNvSpPr/>
          <p:nvPr/>
        </p:nvSpPr>
        <p:spPr>
          <a:xfrm>
            <a:off x="-762000" y="0"/>
            <a:ext cx="4405800" cy="10287000"/>
          </a:xfrm>
          <a:prstGeom prst="rect">
            <a:avLst/>
          </a:prstGeom>
          <a:solidFill>
            <a:schemeClr val="lt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7" name="Google Shape;57;p2"/>
          <p:cNvSpPr/>
          <p:nvPr/>
        </p:nvSpPr>
        <p:spPr>
          <a:xfrm rot="5400000">
            <a:off x="6926650" y="-216950"/>
            <a:ext cx="2956800" cy="18333600"/>
          </a:xfrm>
          <a:prstGeom prst="rect">
            <a:avLst/>
          </a:prstGeom>
          <a:solidFill>
            <a:schemeClr val="lt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8" name="Google Shape;58;p2"/>
          <p:cNvSpPr txBox="1">
            <a:spLocks noGrp="1"/>
          </p:cNvSpPr>
          <p:nvPr>
            <p:ph type="ctrTitle"/>
          </p:nvPr>
        </p:nvSpPr>
        <p:spPr>
          <a:xfrm>
            <a:off x="1426450" y="1868550"/>
            <a:ext cx="7900800" cy="41856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17000">
                <a:latin typeface="Vollkorn"/>
                <a:ea typeface="Vollkorn"/>
                <a:cs typeface="Vollkorn"/>
                <a:sym typeface="Vollkorn"/>
              </a:defRPr>
            </a:lvl1pPr>
            <a:lvl2pPr lvl="1" algn="ctr">
              <a:spcBef>
                <a:spcPts val="0"/>
              </a:spcBef>
              <a:spcAft>
                <a:spcPts val="0"/>
              </a:spcAft>
              <a:buClr>
                <a:srgbClr val="191919"/>
              </a:buClr>
              <a:buSzPts val="5200"/>
              <a:buNone/>
              <a:defRPr sz="10400">
                <a:solidFill>
                  <a:srgbClr val="191919"/>
                </a:solidFill>
              </a:defRPr>
            </a:lvl2pPr>
            <a:lvl3pPr lvl="2" algn="ctr">
              <a:spcBef>
                <a:spcPts val="0"/>
              </a:spcBef>
              <a:spcAft>
                <a:spcPts val="0"/>
              </a:spcAft>
              <a:buClr>
                <a:srgbClr val="191919"/>
              </a:buClr>
              <a:buSzPts val="5200"/>
              <a:buNone/>
              <a:defRPr sz="10400">
                <a:solidFill>
                  <a:srgbClr val="191919"/>
                </a:solidFill>
              </a:defRPr>
            </a:lvl3pPr>
            <a:lvl4pPr lvl="3" algn="ctr">
              <a:spcBef>
                <a:spcPts val="0"/>
              </a:spcBef>
              <a:spcAft>
                <a:spcPts val="0"/>
              </a:spcAft>
              <a:buClr>
                <a:srgbClr val="191919"/>
              </a:buClr>
              <a:buSzPts val="5200"/>
              <a:buNone/>
              <a:defRPr sz="10400">
                <a:solidFill>
                  <a:srgbClr val="191919"/>
                </a:solidFill>
              </a:defRPr>
            </a:lvl4pPr>
            <a:lvl5pPr lvl="4" algn="ctr">
              <a:spcBef>
                <a:spcPts val="0"/>
              </a:spcBef>
              <a:spcAft>
                <a:spcPts val="0"/>
              </a:spcAft>
              <a:buClr>
                <a:srgbClr val="191919"/>
              </a:buClr>
              <a:buSzPts val="5200"/>
              <a:buNone/>
              <a:defRPr sz="10400">
                <a:solidFill>
                  <a:srgbClr val="191919"/>
                </a:solidFill>
              </a:defRPr>
            </a:lvl5pPr>
            <a:lvl6pPr lvl="5" algn="ctr">
              <a:spcBef>
                <a:spcPts val="0"/>
              </a:spcBef>
              <a:spcAft>
                <a:spcPts val="0"/>
              </a:spcAft>
              <a:buClr>
                <a:srgbClr val="191919"/>
              </a:buClr>
              <a:buSzPts val="5200"/>
              <a:buNone/>
              <a:defRPr sz="10400">
                <a:solidFill>
                  <a:srgbClr val="191919"/>
                </a:solidFill>
              </a:defRPr>
            </a:lvl6pPr>
            <a:lvl7pPr lvl="6" algn="ctr">
              <a:spcBef>
                <a:spcPts val="0"/>
              </a:spcBef>
              <a:spcAft>
                <a:spcPts val="0"/>
              </a:spcAft>
              <a:buClr>
                <a:srgbClr val="191919"/>
              </a:buClr>
              <a:buSzPts val="5200"/>
              <a:buNone/>
              <a:defRPr sz="10400">
                <a:solidFill>
                  <a:srgbClr val="191919"/>
                </a:solidFill>
              </a:defRPr>
            </a:lvl7pPr>
            <a:lvl8pPr lvl="7" algn="ctr">
              <a:spcBef>
                <a:spcPts val="0"/>
              </a:spcBef>
              <a:spcAft>
                <a:spcPts val="0"/>
              </a:spcAft>
              <a:buClr>
                <a:srgbClr val="191919"/>
              </a:buClr>
              <a:buSzPts val="5200"/>
              <a:buNone/>
              <a:defRPr sz="10400">
                <a:solidFill>
                  <a:srgbClr val="191919"/>
                </a:solidFill>
              </a:defRPr>
            </a:lvl8pPr>
            <a:lvl9pPr lvl="8" algn="ctr">
              <a:spcBef>
                <a:spcPts val="0"/>
              </a:spcBef>
              <a:spcAft>
                <a:spcPts val="0"/>
              </a:spcAft>
              <a:buClr>
                <a:srgbClr val="191919"/>
              </a:buClr>
              <a:buSzPts val="5200"/>
              <a:buNone/>
              <a:defRPr sz="10400">
                <a:solidFill>
                  <a:srgbClr val="191919"/>
                </a:solidFill>
              </a:defRPr>
            </a:lvl9pPr>
          </a:lstStyle>
          <a:p>
            <a:endParaRPr/>
          </a:p>
        </p:txBody>
      </p:sp>
      <p:sp>
        <p:nvSpPr>
          <p:cNvPr id="59" name="Google Shape;59;p2"/>
          <p:cNvSpPr txBox="1">
            <a:spLocks noGrp="1"/>
          </p:cNvSpPr>
          <p:nvPr>
            <p:ph type="subTitle" idx="1"/>
          </p:nvPr>
        </p:nvSpPr>
        <p:spPr>
          <a:xfrm>
            <a:off x="1426450" y="6533150"/>
            <a:ext cx="7511400" cy="750000"/>
          </a:xfrm>
          <a:prstGeom prst="rect">
            <a:avLst/>
          </a:prstGeom>
          <a:gradFill>
            <a:gsLst>
              <a:gs pos="0">
                <a:srgbClr val="FFFFFF">
                  <a:alpha val="0"/>
                </a:srgbClr>
              </a:gs>
              <a:gs pos="0">
                <a:schemeClr val="accent4"/>
              </a:gs>
              <a:gs pos="86000">
                <a:schemeClr val="lt1"/>
              </a:gs>
              <a:gs pos="100000">
                <a:schemeClr val="lt1"/>
              </a:gs>
              <a:gs pos="100000">
                <a:schemeClr val="lt1"/>
              </a:gs>
            </a:gsLst>
            <a:lin ang="18900044" scaled="0"/>
          </a:gradFill>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3200"/>
            </a:lvl1pPr>
            <a:lvl2pPr lvl="1" algn="ctr">
              <a:lnSpc>
                <a:spcPct val="100000"/>
              </a:lnSpc>
              <a:spcBef>
                <a:spcPts val="0"/>
              </a:spcBef>
              <a:spcAft>
                <a:spcPts val="0"/>
              </a:spcAft>
              <a:buSzPts val="1800"/>
              <a:buNone/>
              <a:defRPr sz="3600"/>
            </a:lvl2pPr>
            <a:lvl3pPr lvl="2" algn="ctr">
              <a:lnSpc>
                <a:spcPct val="100000"/>
              </a:lnSpc>
              <a:spcBef>
                <a:spcPts val="0"/>
              </a:spcBef>
              <a:spcAft>
                <a:spcPts val="0"/>
              </a:spcAft>
              <a:buSzPts val="1800"/>
              <a:buNone/>
              <a:defRPr sz="3600"/>
            </a:lvl3pPr>
            <a:lvl4pPr lvl="3" algn="ctr">
              <a:lnSpc>
                <a:spcPct val="100000"/>
              </a:lnSpc>
              <a:spcBef>
                <a:spcPts val="0"/>
              </a:spcBef>
              <a:spcAft>
                <a:spcPts val="0"/>
              </a:spcAft>
              <a:buSzPts val="1800"/>
              <a:buNone/>
              <a:defRPr sz="3600"/>
            </a:lvl4pPr>
            <a:lvl5pPr lvl="4" algn="ctr">
              <a:lnSpc>
                <a:spcPct val="100000"/>
              </a:lnSpc>
              <a:spcBef>
                <a:spcPts val="0"/>
              </a:spcBef>
              <a:spcAft>
                <a:spcPts val="0"/>
              </a:spcAft>
              <a:buSzPts val="1800"/>
              <a:buNone/>
              <a:defRPr sz="3600"/>
            </a:lvl5pPr>
            <a:lvl6pPr lvl="5" algn="ctr">
              <a:lnSpc>
                <a:spcPct val="100000"/>
              </a:lnSpc>
              <a:spcBef>
                <a:spcPts val="0"/>
              </a:spcBef>
              <a:spcAft>
                <a:spcPts val="0"/>
              </a:spcAft>
              <a:buSzPts val="1800"/>
              <a:buNone/>
              <a:defRPr sz="3600"/>
            </a:lvl6pPr>
            <a:lvl7pPr lvl="6" algn="ctr">
              <a:lnSpc>
                <a:spcPct val="100000"/>
              </a:lnSpc>
              <a:spcBef>
                <a:spcPts val="0"/>
              </a:spcBef>
              <a:spcAft>
                <a:spcPts val="0"/>
              </a:spcAft>
              <a:buSzPts val="1800"/>
              <a:buNone/>
              <a:defRPr sz="3600"/>
            </a:lvl7pPr>
            <a:lvl8pPr lvl="7" algn="ctr">
              <a:lnSpc>
                <a:spcPct val="100000"/>
              </a:lnSpc>
              <a:spcBef>
                <a:spcPts val="0"/>
              </a:spcBef>
              <a:spcAft>
                <a:spcPts val="0"/>
              </a:spcAft>
              <a:buSzPts val="1800"/>
              <a:buNone/>
              <a:defRPr sz="3600"/>
            </a:lvl8pPr>
            <a:lvl9pPr lvl="8" algn="ctr">
              <a:lnSpc>
                <a:spcPct val="100000"/>
              </a:lnSpc>
              <a:spcBef>
                <a:spcPts val="0"/>
              </a:spcBef>
              <a:spcAft>
                <a:spcPts val="0"/>
              </a:spcAft>
              <a:buSzPts val="1800"/>
              <a:buNone/>
              <a:defRPr sz="3600"/>
            </a:lvl9pPr>
          </a:lstStyle>
          <a:p>
            <a:endParaRPr/>
          </a:p>
        </p:txBody>
      </p:sp>
    </p:spTree>
    <p:extLst>
      <p:ext uri="{BB962C8B-B14F-4D97-AF65-F5344CB8AC3E}">
        <p14:creationId xmlns:p14="http://schemas.microsoft.com/office/powerpoint/2010/main" val="272805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68"/>
        <p:cNvGrpSpPr/>
        <p:nvPr/>
      </p:nvGrpSpPr>
      <p:grpSpPr>
        <a:xfrm>
          <a:off x="0" y="0"/>
          <a:ext cx="0" cy="0"/>
          <a:chOff x="0" y="0"/>
          <a:chExt cx="0" cy="0"/>
        </a:xfrm>
      </p:grpSpPr>
      <p:grpSp>
        <p:nvGrpSpPr>
          <p:cNvPr id="369" name="Google Shape;369;p9"/>
          <p:cNvGrpSpPr/>
          <p:nvPr/>
        </p:nvGrpSpPr>
        <p:grpSpPr>
          <a:xfrm>
            <a:off x="-10015875" y="60419"/>
            <a:ext cx="40423594" cy="10286854"/>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415" name="Google Shape;415;p9"/>
          <p:cNvSpPr/>
          <p:nvPr/>
        </p:nvSpPr>
        <p:spPr>
          <a:xfrm>
            <a:off x="-442450" y="-442450"/>
            <a:ext cx="18730200" cy="107298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416" name="Google Shape;416;p9"/>
          <p:cNvSpPr txBox="1">
            <a:spLocks noGrp="1"/>
          </p:cNvSpPr>
          <p:nvPr>
            <p:ph type="title"/>
          </p:nvPr>
        </p:nvSpPr>
        <p:spPr>
          <a:xfrm>
            <a:off x="1165950" y="2710900"/>
            <a:ext cx="9926400" cy="1520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96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1165950" y="4836550"/>
            <a:ext cx="9926400" cy="245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32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3200"/>
              </a:spcBef>
              <a:spcAft>
                <a:spcPts val="0"/>
              </a:spcAft>
              <a:buClr>
                <a:srgbClr val="999999"/>
              </a:buClr>
              <a:buSzPts val="800"/>
              <a:buFont typeface="Open Sans"/>
              <a:buChar char="■"/>
              <a:defRPr/>
            </a:lvl3pPr>
            <a:lvl4pPr lvl="3" algn="ctr" rtl="0">
              <a:lnSpc>
                <a:spcPct val="100000"/>
              </a:lnSpc>
              <a:spcBef>
                <a:spcPts val="3200"/>
              </a:spcBef>
              <a:spcAft>
                <a:spcPts val="0"/>
              </a:spcAft>
              <a:buClr>
                <a:srgbClr val="999999"/>
              </a:buClr>
              <a:buSzPts val="800"/>
              <a:buFont typeface="Open Sans"/>
              <a:buChar char="●"/>
              <a:defRPr/>
            </a:lvl4pPr>
            <a:lvl5pPr lvl="4" algn="ctr" rtl="0">
              <a:lnSpc>
                <a:spcPct val="100000"/>
              </a:lnSpc>
              <a:spcBef>
                <a:spcPts val="3200"/>
              </a:spcBef>
              <a:spcAft>
                <a:spcPts val="0"/>
              </a:spcAft>
              <a:buClr>
                <a:srgbClr val="999999"/>
              </a:buClr>
              <a:buSzPts val="1200"/>
              <a:buFont typeface="Open Sans"/>
              <a:buChar char="○"/>
              <a:defRPr/>
            </a:lvl5pPr>
            <a:lvl6pPr lvl="5" algn="ctr" rtl="0">
              <a:lnSpc>
                <a:spcPct val="100000"/>
              </a:lnSpc>
              <a:spcBef>
                <a:spcPts val="3200"/>
              </a:spcBef>
              <a:spcAft>
                <a:spcPts val="0"/>
              </a:spcAft>
              <a:buClr>
                <a:srgbClr val="999999"/>
              </a:buClr>
              <a:buSzPts val="1200"/>
              <a:buFont typeface="Open Sans"/>
              <a:buChar char="■"/>
              <a:defRPr/>
            </a:lvl6pPr>
            <a:lvl7pPr lvl="6" algn="ctr" rtl="0">
              <a:lnSpc>
                <a:spcPct val="100000"/>
              </a:lnSpc>
              <a:spcBef>
                <a:spcPts val="3200"/>
              </a:spcBef>
              <a:spcAft>
                <a:spcPts val="0"/>
              </a:spcAft>
              <a:buClr>
                <a:srgbClr val="999999"/>
              </a:buClr>
              <a:buSzPts val="700"/>
              <a:buFont typeface="Open Sans"/>
              <a:buChar char="●"/>
              <a:defRPr/>
            </a:lvl7pPr>
            <a:lvl8pPr lvl="7" algn="ctr" rtl="0">
              <a:lnSpc>
                <a:spcPct val="100000"/>
              </a:lnSpc>
              <a:spcBef>
                <a:spcPts val="3200"/>
              </a:spcBef>
              <a:spcAft>
                <a:spcPts val="0"/>
              </a:spcAft>
              <a:buClr>
                <a:srgbClr val="999999"/>
              </a:buClr>
              <a:buSzPts val="700"/>
              <a:buFont typeface="Open Sans"/>
              <a:buChar char="○"/>
              <a:defRPr/>
            </a:lvl8pPr>
            <a:lvl9pPr lvl="8" algn="ctr" rtl="0">
              <a:lnSpc>
                <a:spcPct val="100000"/>
              </a:lnSpc>
              <a:spcBef>
                <a:spcPts val="3200"/>
              </a:spcBef>
              <a:spcAft>
                <a:spcPts val="32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12129198" y="3083076"/>
            <a:ext cx="4732200" cy="4814400"/>
          </a:xfrm>
          <a:prstGeom prst="rect">
            <a:avLst/>
          </a:prstGeom>
          <a:noFill/>
          <a:ln>
            <a:noFill/>
          </a:ln>
        </p:spPr>
      </p:sp>
    </p:spTree>
    <p:extLst>
      <p:ext uri="{BB962C8B-B14F-4D97-AF65-F5344CB8AC3E}">
        <p14:creationId xmlns:p14="http://schemas.microsoft.com/office/powerpoint/2010/main" val="3000602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9"/>
        <p:cNvGrpSpPr/>
        <p:nvPr/>
      </p:nvGrpSpPr>
      <p:grpSpPr>
        <a:xfrm>
          <a:off x="0" y="0"/>
          <a:ext cx="0" cy="0"/>
          <a:chOff x="0" y="0"/>
          <a:chExt cx="0" cy="0"/>
        </a:xfrm>
      </p:grpSpPr>
      <p:sp>
        <p:nvSpPr>
          <p:cNvPr id="420" name="Google Shape;420;p10"/>
          <p:cNvSpPr txBox="1">
            <a:spLocks noGrp="1"/>
          </p:cNvSpPr>
          <p:nvPr>
            <p:ph type="title"/>
          </p:nvPr>
        </p:nvSpPr>
        <p:spPr>
          <a:xfrm>
            <a:off x="1426450" y="926600"/>
            <a:ext cx="11970000" cy="21588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25614233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6.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theme" Target="../theme/theme7.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 id="214748369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215360"/>
      </p:ext>
    </p:extLst>
  </p:cSld>
  <p:clrMap bg1="lt1" tx1="dk1" bg2="lt2" tx2="dk2" accent1="accent1" accent2="accent2" accent3="accent3" accent4="accent4" accent5="accent5" accent6="accent6" hlink="hlink" folHlink="folHlink"/>
  <p:sldLayoutIdLst>
    <p:sldLayoutId id="214748365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898632"/>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747279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235996"/>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26450" y="890050"/>
            <a:ext cx="15435000" cy="1145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1426450" y="2304950"/>
            <a:ext cx="15363600" cy="68328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extLst>
      <p:ext uri="{BB962C8B-B14F-4D97-AF65-F5344CB8AC3E}">
        <p14:creationId xmlns:p14="http://schemas.microsoft.com/office/powerpoint/2010/main" val="2337413738"/>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26200" y="1078800"/>
            <a:ext cx="15435600" cy="1145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1pPr>
            <a:lvl2pPr lvl="1"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2pPr>
            <a:lvl3pPr lvl="2"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3pPr>
            <a:lvl4pPr lvl="3"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4pPr>
            <a:lvl5pPr lvl="4"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5pPr>
            <a:lvl6pPr lvl="5"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6pPr>
            <a:lvl7pPr lvl="6"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7pPr>
            <a:lvl8pPr lvl="7"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8pPr>
            <a:lvl9pPr lvl="8"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9pPr>
          </a:lstStyle>
          <a:p>
            <a:endParaRPr/>
          </a:p>
        </p:txBody>
      </p:sp>
      <p:sp>
        <p:nvSpPr>
          <p:cNvPr id="7" name="Google Shape;7;p1"/>
          <p:cNvSpPr txBox="1">
            <a:spLocks noGrp="1"/>
          </p:cNvSpPr>
          <p:nvPr>
            <p:ph type="body" idx="1"/>
          </p:nvPr>
        </p:nvSpPr>
        <p:spPr>
          <a:xfrm>
            <a:off x="1426200" y="2304950"/>
            <a:ext cx="15435600" cy="68328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Cantarell"/>
              <a:buChar char="●"/>
              <a:defRPr>
                <a:solidFill>
                  <a:schemeClr val="dk1"/>
                </a:solidFill>
                <a:latin typeface="Cantarell"/>
                <a:ea typeface="Cantarell"/>
                <a:cs typeface="Cantarell"/>
                <a:sym typeface="Cantarell"/>
              </a:defRPr>
            </a:lvl1pPr>
            <a:lvl2pPr marL="914400" lvl="1"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2pPr>
            <a:lvl3pPr marL="1371600" lvl="2"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3pPr>
            <a:lvl4pPr marL="1828800" lvl="3"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4pPr>
            <a:lvl5pPr marL="2286000" lvl="4"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5pPr>
            <a:lvl6pPr marL="2743200" lvl="5"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6pPr>
            <a:lvl7pPr marL="3200400" lvl="6"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7pPr>
            <a:lvl8pPr marL="3657600" lvl="7"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8pPr>
            <a:lvl9pPr marL="4114800" lvl="8" indent="-317500">
              <a:lnSpc>
                <a:spcPct val="115000"/>
              </a:lnSpc>
              <a:spcBef>
                <a:spcPts val="1600"/>
              </a:spcBef>
              <a:spcAft>
                <a:spcPts val="1600"/>
              </a:spcAft>
              <a:buClr>
                <a:schemeClr val="dk1"/>
              </a:buClr>
              <a:buSzPts val="1400"/>
              <a:buFont typeface="Cantarell"/>
              <a:buChar char="■"/>
              <a:defRPr>
                <a:solidFill>
                  <a:schemeClr val="dk1"/>
                </a:solidFill>
                <a:latin typeface="Cantarell"/>
                <a:ea typeface="Cantarell"/>
                <a:cs typeface="Cantarell"/>
                <a:sym typeface="Cantarell"/>
              </a:defRPr>
            </a:lvl9pPr>
          </a:lstStyle>
          <a:p>
            <a:endParaRPr/>
          </a:p>
        </p:txBody>
      </p:sp>
    </p:spTree>
    <p:extLst>
      <p:ext uri="{BB962C8B-B14F-4D97-AF65-F5344CB8AC3E}">
        <p14:creationId xmlns:p14="http://schemas.microsoft.com/office/powerpoint/2010/main" val="1195916124"/>
      </p:ext>
    </p:extLst>
  </p:cSld>
  <p:clrMap bg1="lt1" tx1="dk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eg"/></Relationships>
</file>

<file path=ppt/slides/_rels/slide10.xml.rels><?xml version="1.0" encoding="UTF-8" standalone="yes"?>
<Relationships xmlns="http://schemas.openxmlformats.org/package/2006/relationships"><Relationship Id="rId2" Type="http://schemas.openxmlformats.org/officeDocument/2006/relationships/hyperlink" Target="https://sparcopen.org/our-work/negotiation-resources/oneal/"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oneal-project.org/" TargetMode="External"/><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66660"/>
        </a:solidFill>
        <a:effectLst/>
      </p:bgPr>
    </p:bg>
    <p:spTree>
      <p:nvGrpSpPr>
        <p:cNvPr id="1" name=""/>
        <p:cNvGrpSpPr/>
        <p:nvPr/>
      </p:nvGrpSpPr>
      <p:grpSpPr>
        <a:xfrm>
          <a:off x="0" y="0"/>
          <a:ext cx="0" cy="0"/>
          <a:chOff x="0" y="0"/>
          <a:chExt cx="0" cy="0"/>
        </a:xfrm>
      </p:grpSpPr>
      <p:grpSp>
        <p:nvGrpSpPr>
          <p:cNvPr id="2" name="Group 2"/>
          <p:cNvGrpSpPr/>
          <p:nvPr/>
        </p:nvGrpSpPr>
        <p:grpSpPr>
          <a:xfrm>
            <a:off x="-273832" y="-277204"/>
            <a:ext cx="19106626" cy="2127257"/>
            <a:chOff x="0" y="0"/>
            <a:chExt cx="5032198" cy="560265"/>
          </a:xfrm>
        </p:grpSpPr>
        <p:sp>
          <p:nvSpPr>
            <p:cNvPr id="3" name="Freeform 3"/>
            <p:cNvSpPr/>
            <p:nvPr/>
          </p:nvSpPr>
          <p:spPr>
            <a:xfrm>
              <a:off x="0" y="0"/>
              <a:ext cx="5032198" cy="560265"/>
            </a:xfrm>
            <a:custGeom>
              <a:avLst/>
              <a:gdLst/>
              <a:ahLst/>
              <a:cxnLst/>
              <a:rect l="l" t="t" r="r" b="b"/>
              <a:pathLst>
                <a:path w="5032198" h="560265">
                  <a:moveTo>
                    <a:pt x="20665" y="0"/>
                  </a:moveTo>
                  <a:lnTo>
                    <a:pt x="5011533" y="0"/>
                  </a:lnTo>
                  <a:cubicBezTo>
                    <a:pt x="5022946" y="0"/>
                    <a:pt x="5032198" y="9252"/>
                    <a:pt x="5032198" y="20665"/>
                  </a:cubicBezTo>
                  <a:lnTo>
                    <a:pt x="5032198" y="539600"/>
                  </a:lnTo>
                  <a:cubicBezTo>
                    <a:pt x="5032198" y="551013"/>
                    <a:pt x="5022946" y="560265"/>
                    <a:pt x="5011533" y="560265"/>
                  </a:cubicBezTo>
                  <a:lnTo>
                    <a:pt x="20665" y="560265"/>
                  </a:lnTo>
                  <a:cubicBezTo>
                    <a:pt x="9252" y="560265"/>
                    <a:pt x="0" y="551013"/>
                    <a:pt x="0" y="539600"/>
                  </a:cubicBezTo>
                  <a:lnTo>
                    <a:pt x="0" y="20665"/>
                  </a:lnTo>
                  <a:cubicBezTo>
                    <a:pt x="0" y="9252"/>
                    <a:pt x="9252" y="0"/>
                    <a:pt x="20665" y="0"/>
                  </a:cubicBezTo>
                  <a:close/>
                </a:path>
              </a:pathLst>
            </a:custGeom>
            <a:solidFill>
              <a:srgbClr val="FFFFFF"/>
            </a:solidFill>
          </p:spPr>
          <p:txBody>
            <a:bodyPr/>
            <a:lstStyle/>
            <a:p>
              <a:endParaRPr lang="en-US"/>
            </a:p>
          </p:txBody>
        </p:sp>
        <p:sp>
          <p:nvSpPr>
            <p:cNvPr id="4" name="TextBox 4"/>
            <p:cNvSpPr txBox="1"/>
            <p:nvPr/>
          </p:nvSpPr>
          <p:spPr>
            <a:xfrm>
              <a:off x="0" y="-47625"/>
              <a:ext cx="5032198" cy="607890"/>
            </a:xfrm>
            <a:prstGeom prst="rect">
              <a:avLst/>
            </a:prstGeom>
          </p:spPr>
          <p:txBody>
            <a:bodyPr lIns="50800" tIns="50800" rIns="50800" bIns="50800" rtlCol="0" anchor="ctr"/>
            <a:lstStyle/>
            <a:p>
              <a:pPr algn="ctr">
                <a:lnSpc>
                  <a:spcPts val="2659"/>
                </a:lnSpc>
              </a:pPr>
              <a:endParaRPr/>
            </a:p>
          </p:txBody>
        </p:sp>
      </p:grpSp>
      <p:sp>
        <p:nvSpPr>
          <p:cNvPr id="7" name="Freeform 7"/>
          <p:cNvSpPr/>
          <p:nvPr/>
        </p:nvSpPr>
        <p:spPr>
          <a:xfrm>
            <a:off x="4622793" y="0"/>
            <a:ext cx="8132102" cy="1850053"/>
          </a:xfrm>
          <a:custGeom>
            <a:avLst/>
            <a:gdLst/>
            <a:ahLst/>
            <a:cxnLst/>
            <a:rect l="l" t="t" r="r" b="b"/>
            <a:pathLst>
              <a:path w="8132102" h="1850053">
                <a:moveTo>
                  <a:pt x="0" y="0"/>
                </a:moveTo>
                <a:lnTo>
                  <a:pt x="8132103" y="0"/>
                </a:lnTo>
                <a:lnTo>
                  <a:pt x="8132103" y="1850053"/>
                </a:lnTo>
                <a:lnTo>
                  <a:pt x="0" y="1850053"/>
                </a:lnTo>
                <a:lnTo>
                  <a:pt x="0" y="0"/>
                </a:lnTo>
                <a:close/>
              </a:path>
            </a:pathLst>
          </a:custGeom>
          <a:blipFill>
            <a:blip r:embed="rId2">
              <a:extLst>
                <a:ext uri="{28A0092B-C50C-407E-A947-70E740481C1C}">
                  <a14:useLocalDpi xmlns:a14="http://schemas.microsoft.com/office/drawing/2010/main" val="0"/>
                </a:ext>
              </a:extLst>
            </a:blip>
            <a:stretch>
              <a:fillRect/>
            </a:stretch>
          </a:blipFill>
        </p:spPr>
        <p:txBody>
          <a:bodyPr/>
          <a:lstStyle/>
          <a:p>
            <a:endParaRPr lang="en-US"/>
          </a:p>
        </p:txBody>
      </p:sp>
      <p:sp>
        <p:nvSpPr>
          <p:cNvPr id="8" name="Freeform 8"/>
          <p:cNvSpPr/>
          <p:nvPr/>
        </p:nvSpPr>
        <p:spPr>
          <a:xfrm>
            <a:off x="14849773" y="0"/>
            <a:ext cx="3438227" cy="3468577"/>
          </a:xfrm>
          <a:custGeom>
            <a:avLst/>
            <a:gdLst/>
            <a:ahLst/>
            <a:cxnLst/>
            <a:rect l="l" t="t" r="r" b="b"/>
            <a:pathLst>
              <a:path w="3438227" h="3468577">
                <a:moveTo>
                  <a:pt x="0" y="0"/>
                </a:moveTo>
                <a:lnTo>
                  <a:pt x="3438227" y="0"/>
                </a:lnTo>
                <a:lnTo>
                  <a:pt x="3438227" y="3468577"/>
                </a:lnTo>
                <a:lnTo>
                  <a:pt x="0" y="3468577"/>
                </a:lnTo>
                <a:lnTo>
                  <a:pt x="0" y="0"/>
                </a:lnTo>
                <a:close/>
              </a:path>
            </a:pathLst>
          </a:custGeom>
          <a:blipFill>
            <a:blip r:embed="rId3" cstate="print">
              <a:extLst>
                <a:ext uri="{28A0092B-C50C-407E-A947-70E740481C1C}">
                  <a14:useLocalDpi xmlns:a14="http://schemas.microsoft.com/office/drawing/2010/main" val="0"/>
                </a:ext>
              </a:extLst>
            </a:blip>
            <a:stretch>
              <a:fillRect/>
            </a:stretch>
          </a:blipFill>
        </p:spPr>
        <p:txBody>
          <a:bodyPr/>
          <a:lstStyle/>
          <a:p>
            <a:endParaRPr lang="en-US"/>
          </a:p>
        </p:txBody>
      </p:sp>
      <p:sp>
        <p:nvSpPr>
          <p:cNvPr id="9" name="TextBox 9"/>
          <p:cNvSpPr txBox="1"/>
          <p:nvPr/>
        </p:nvSpPr>
        <p:spPr>
          <a:xfrm>
            <a:off x="1143000" y="1902221"/>
            <a:ext cx="14544973" cy="2492990"/>
          </a:xfrm>
          <a:prstGeom prst="rect">
            <a:avLst/>
          </a:prstGeom>
        </p:spPr>
        <p:txBody>
          <a:bodyPr wrap="square" lIns="0" tIns="0" rIns="0" bIns="0" rtlCol="0" anchor="t">
            <a:spAutoFit/>
          </a:bodyPr>
          <a:lstStyle/>
          <a:p>
            <a:pPr algn="ctr"/>
            <a:r>
              <a:rPr lang="en-US" sz="5400" i="1" dirty="0">
                <a:solidFill>
                  <a:srgbClr val="EFEFEF"/>
                </a:solidFill>
                <a:latin typeface="Helvetica" panose="020B0604020202020204" pitchFamily="34" charset="0"/>
                <a:ea typeface="Libre Baskerville Italics"/>
                <a:cs typeface="Helvetica" panose="020B0604020202020204" pitchFamily="34" charset="0"/>
                <a:sym typeface="Libre Baskerville Italics"/>
              </a:rPr>
              <a:t>Expand Your Collection Horizons with Negotiation Skill Development to Address Today and Tomorrow’s Challenges</a:t>
            </a:r>
          </a:p>
        </p:txBody>
      </p:sp>
      <p:sp>
        <p:nvSpPr>
          <p:cNvPr id="10" name="TextBox 10"/>
          <p:cNvSpPr txBox="1"/>
          <p:nvPr/>
        </p:nvSpPr>
        <p:spPr>
          <a:xfrm>
            <a:off x="4191000" y="8483839"/>
            <a:ext cx="9677400" cy="643381"/>
          </a:xfrm>
          <a:prstGeom prst="rect">
            <a:avLst/>
          </a:prstGeom>
        </p:spPr>
        <p:txBody>
          <a:bodyPr wrap="square" lIns="0" tIns="0" rIns="0" bIns="0" rtlCol="0" anchor="t">
            <a:spAutoFit/>
          </a:bodyPr>
          <a:lstStyle/>
          <a:p>
            <a:pPr algn="ctr">
              <a:lnSpc>
                <a:spcPts val="5351"/>
              </a:lnSpc>
              <a:spcBef>
                <a:spcPct val="0"/>
              </a:spcBef>
            </a:pPr>
            <a:r>
              <a:rPr lang="en-US" sz="4247" dirty="0">
                <a:solidFill>
                  <a:srgbClr val="FFFFFF"/>
                </a:solidFill>
                <a:latin typeface="Helvetica" panose="020B0604020202020204" pitchFamily="34" charset="0"/>
                <a:ea typeface="Libre Baskerville"/>
                <a:cs typeface="Helvetica" panose="020B0604020202020204" pitchFamily="34" charset="0"/>
                <a:sym typeface="Libre Baskerville"/>
              </a:rPr>
              <a:t>Katharine V. Macy</a:t>
            </a:r>
          </a:p>
        </p:txBody>
      </p:sp>
      <p:sp>
        <p:nvSpPr>
          <p:cNvPr id="11" name="TextBox 11"/>
          <p:cNvSpPr txBox="1"/>
          <p:nvPr/>
        </p:nvSpPr>
        <p:spPr>
          <a:xfrm>
            <a:off x="4622793" y="9356352"/>
            <a:ext cx="9245607" cy="643381"/>
          </a:xfrm>
          <a:prstGeom prst="rect">
            <a:avLst/>
          </a:prstGeom>
        </p:spPr>
        <p:txBody>
          <a:bodyPr wrap="square" lIns="0" tIns="0" rIns="0" bIns="0" rtlCol="0" anchor="t">
            <a:spAutoFit/>
          </a:bodyPr>
          <a:lstStyle/>
          <a:p>
            <a:pPr algn="ctr">
              <a:lnSpc>
                <a:spcPts val="5351"/>
              </a:lnSpc>
              <a:spcBef>
                <a:spcPct val="0"/>
              </a:spcBef>
            </a:pPr>
            <a:r>
              <a:rPr lang="en-US" sz="4247" dirty="0">
                <a:solidFill>
                  <a:srgbClr val="FFFFFF"/>
                </a:solidFill>
                <a:latin typeface="Helvetica" panose="020B0604020202020204" pitchFamily="34" charset="0"/>
                <a:ea typeface="Libre Baskerville"/>
                <a:cs typeface="Helvetica" panose="020B0604020202020204" pitchFamily="34" charset="0"/>
                <a:sym typeface="Libre Baskerville"/>
              </a:rPr>
              <a:t>Indiana University Indianapolis</a:t>
            </a:r>
          </a:p>
        </p:txBody>
      </p:sp>
      <p:pic>
        <p:nvPicPr>
          <p:cNvPr id="6" name="Picture Placeholder 5" descr="A person smiling at camera&#10;&#10;Description automatically generated">
            <a:extLst>
              <a:ext uri="{FF2B5EF4-FFF2-40B4-BE49-F238E27FC236}">
                <a16:creationId xmlns:a16="http://schemas.microsoft.com/office/drawing/2014/main" id="{761C5BBA-EDE3-24BA-0681-971134594E07}"/>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a:xfrm>
            <a:off x="7658100" y="4509777"/>
            <a:ext cx="2971800" cy="3657600"/>
          </a:xfrm>
        </p:spPr>
      </p:pic>
      <p:pic>
        <p:nvPicPr>
          <p:cNvPr id="14" name="Picture 13" descr="A qr code with a white background&#10;&#10;Description automatically generated">
            <a:extLst>
              <a:ext uri="{FF2B5EF4-FFF2-40B4-BE49-F238E27FC236}">
                <a16:creationId xmlns:a16="http://schemas.microsoft.com/office/drawing/2014/main" id="{E85B9CF3-2FC8-EDAD-A2F6-EEE1DDD883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06400" y="4624343"/>
            <a:ext cx="3886200" cy="3886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E9D6E-C45B-7655-BF06-D1D7E3989C54}"/>
              </a:ext>
            </a:extLst>
          </p:cNvPr>
          <p:cNvSpPr>
            <a:spLocks noGrp="1"/>
          </p:cNvSpPr>
          <p:nvPr>
            <p:ph type="title"/>
          </p:nvPr>
        </p:nvSpPr>
        <p:spPr/>
        <p:txBody>
          <a:bodyPr/>
          <a:lstStyle/>
          <a:p>
            <a:r>
              <a:rPr lang="en-US" dirty="0">
                <a:latin typeface="Cinzel" panose="020B0604020202020204" charset="0"/>
                <a:hlinkClick r:id="rId2"/>
              </a:rPr>
              <a:t>https://sparcopen.org/our-work/negotiation-resources/oneal/</a:t>
            </a:r>
            <a:r>
              <a:rPr lang="en-US" dirty="0">
                <a:latin typeface="Cinzel" panose="020B0604020202020204" charset="0"/>
              </a:rPr>
              <a:t> </a:t>
            </a:r>
          </a:p>
        </p:txBody>
      </p:sp>
      <p:sp>
        <p:nvSpPr>
          <p:cNvPr id="3" name="Subtitle 2">
            <a:extLst>
              <a:ext uri="{FF2B5EF4-FFF2-40B4-BE49-F238E27FC236}">
                <a16:creationId xmlns:a16="http://schemas.microsoft.com/office/drawing/2014/main" id="{16201073-6DD4-EA3A-7A4D-BDB75D44BE9E}"/>
              </a:ext>
            </a:extLst>
          </p:cNvPr>
          <p:cNvSpPr>
            <a:spLocks noGrp="1"/>
          </p:cNvSpPr>
          <p:nvPr>
            <p:ph type="subTitle" idx="1"/>
          </p:nvPr>
        </p:nvSpPr>
        <p:spPr/>
        <p:txBody>
          <a:bodyPr/>
          <a:lstStyle/>
          <a:p>
            <a:r>
              <a:rPr lang="en-US" dirty="0">
                <a:latin typeface="Cinzel" panose="020B0604020202020204" charset="0"/>
              </a:rPr>
              <a:t>Access the curriculum</a:t>
            </a:r>
          </a:p>
        </p:txBody>
      </p:sp>
    </p:spTree>
    <p:extLst>
      <p:ext uri="{BB962C8B-B14F-4D97-AF65-F5344CB8AC3E}">
        <p14:creationId xmlns:p14="http://schemas.microsoft.com/office/powerpoint/2010/main" val="2189517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FC5F-4B95-6D16-4E27-A28CB89343BC}"/>
              </a:ext>
            </a:extLst>
          </p:cNvPr>
          <p:cNvSpPr>
            <a:spLocks noGrp="1"/>
          </p:cNvSpPr>
          <p:nvPr>
            <p:ph type="title"/>
          </p:nvPr>
        </p:nvSpPr>
        <p:spPr/>
        <p:txBody>
          <a:bodyPr/>
          <a:lstStyle/>
          <a:p>
            <a:r>
              <a:rPr lang="en-US" sz="4800" b="1" dirty="0"/>
              <a:t>New Strategies Module – Nov/Dec 24</a:t>
            </a:r>
          </a:p>
        </p:txBody>
      </p:sp>
      <p:sp>
        <p:nvSpPr>
          <p:cNvPr id="3" name="Text Placeholder 2">
            <a:extLst>
              <a:ext uri="{FF2B5EF4-FFF2-40B4-BE49-F238E27FC236}">
                <a16:creationId xmlns:a16="http://schemas.microsoft.com/office/drawing/2014/main" id="{C3FC6F2A-DB16-5764-BA03-EA84260334F0}"/>
              </a:ext>
            </a:extLst>
          </p:cNvPr>
          <p:cNvSpPr>
            <a:spLocks noGrp="1"/>
          </p:cNvSpPr>
          <p:nvPr>
            <p:ph type="body" idx="1"/>
          </p:nvPr>
        </p:nvSpPr>
        <p:spPr/>
        <p:txBody>
          <a:bodyPr/>
          <a:lstStyle/>
          <a:p>
            <a:r>
              <a:rPr lang="en-US" sz="4000" dirty="0">
                <a:latin typeface="Cinzel"/>
              </a:rPr>
              <a:t>Developing values-driven negotiations</a:t>
            </a:r>
          </a:p>
          <a:p>
            <a:r>
              <a:rPr lang="en-US" sz="4000" dirty="0">
                <a:latin typeface="Cinzel"/>
              </a:rPr>
              <a:t>Introduction to power mapping and applications  </a:t>
            </a:r>
          </a:p>
          <a:p>
            <a:r>
              <a:rPr lang="en-US" sz="4000" dirty="0">
                <a:latin typeface="Cinzel"/>
              </a:rPr>
              <a:t>Additional content on contract and licensing terms</a:t>
            </a:r>
          </a:p>
          <a:p>
            <a:r>
              <a:rPr lang="en-US" sz="4000" dirty="0">
                <a:latin typeface="Cinzel"/>
              </a:rPr>
              <a:t>AI showing up in everything! </a:t>
            </a:r>
          </a:p>
          <a:p>
            <a:r>
              <a:rPr lang="en-US" sz="4000" dirty="0">
                <a:latin typeface="Cinzel"/>
              </a:rPr>
              <a:t>Strategies for engagement: students, faculty, library workers, administrators</a:t>
            </a:r>
          </a:p>
          <a:p>
            <a:endParaRPr lang="en-US" dirty="0"/>
          </a:p>
          <a:p>
            <a:endParaRPr lang="en-US" dirty="0"/>
          </a:p>
        </p:txBody>
      </p:sp>
    </p:spTree>
    <p:extLst>
      <p:ext uri="{BB962C8B-B14F-4D97-AF65-F5344CB8AC3E}">
        <p14:creationId xmlns:p14="http://schemas.microsoft.com/office/powerpoint/2010/main" val="922076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2379F-5282-AAD6-3B9A-4539FE36F297}"/>
              </a:ext>
            </a:extLst>
          </p:cNvPr>
          <p:cNvSpPr>
            <a:spLocks noGrp="1"/>
          </p:cNvSpPr>
          <p:nvPr>
            <p:ph type="title"/>
          </p:nvPr>
        </p:nvSpPr>
        <p:spPr/>
        <p:txBody>
          <a:bodyPr/>
          <a:lstStyle/>
          <a:p>
            <a:r>
              <a:rPr lang="en-US" dirty="0"/>
              <a:t>Privacy &amp; Surveillance</a:t>
            </a:r>
          </a:p>
        </p:txBody>
      </p:sp>
      <p:sp>
        <p:nvSpPr>
          <p:cNvPr id="3" name="Subtitle 2">
            <a:extLst>
              <a:ext uri="{FF2B5EF4-FFF2-40B4-BE49-F238E27FC236}">
                <a16:creationId xmlns:a16="http://schemas.microsoft.com/office/drawing/2014/main" id="{E2892A21-351F-A85B-005A-B5EE5D093790}"/>
              </a:ext>
            </a:extLst>
          </p:cNvPr>
          <p:cNvSpPr>
            <a:spLocks noGrp="1"/>
          </p:cNvSpPr>
          <p:nvPr>
            <p:ph type="subTitle" idx="1"/>
          </p:nvPr>
        </p:nvSpPr>
        <p:spPr/>
        <p:txBody>
          <a:bodyPr/>
          <a:lstStyle/>
          <a:p>
            <a:r>
              <a:rPr lang="en-US" sz="5600" dirty="0"/>
              <a:t>Issues Module Lesson Coming Early 2025!</a:t>
            </a:r>
          </a:p>
        </p:txBody>
      </p:sp>
    </p:spTree>
    <p:extLst>
      <p:ext uri="{BB962C8B-B14F-4D97-AF65-F5344CB8AC3E}">
        <p14:creationId xmlns:p14="http://schemas.microsoft.com/office/powerpoint/2010/main" val="2606809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08D863-00AE-C22A-9C69-A1CF520C15A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F99B8A0-42EF-761E-DD4C-05F77767DAAF}"/>
              </a:ext>
            </a:extLst>
          </p:cNvPr>
          <p:cNvSpPr>
            <a:spLocks noGrp="1"/>
          </p:cNvSpPr>
          <p:nvPr>
            <p:ph type="title"/>
          </p:nvPr>
        </p:nvSpPr>
        <p:spPr>
          <a:xfrm>
            <a:off x="4163816" y="679450"/>
            <a:ext cx="9687000" cy="3646800"/>
          </a:xfrm>
        </p:spPr>
        <p:txBody>
          <a:bodyPr/>
          <a:lstStyle/>
          <a:p>
            <a:r>
              <a:rPr lang="en-US" sz="9600" dirty="0"/>
              <a:t>Poll Question</a:t>
            </a:r>
          </a:p>
        </p:txBody>
      </p:sp>
      <p:sp>
        <p:nvSpPr>
          <p:cNvPr id="5" name="TextBox 4">
            <a:extLst>
              <a:ext uri="{FF2B5EF4-FFF2-40B4-BE49-F238E27FC236}">
                <a16:creationId xmlns:a16="http://schemas.microsoft.com/office/drawing/2014/main" id="{E7042323-512D-4D12-A13F-EA84B39328E6}"/>
              </a:ext>
            </a:extLst>
          </p:cNvPr>
          <p:cNvSpPr txBox="1"/>
          <p:nvPr/>
        </p:nvSpPr>
        <p:spPr>
          <a:xfrm>
            <a:off x="2578608" y="3952942"/>
            <a:ext cx="13880592" cy="21236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prstClr val="white"/>
                </a:solidFill>
                <a:effectLst/>
                <a:uLnTx/>
                <a:uFillTx/>
                <a:latin typeface="Cantarell" panose="020B0604020202020204" charset="0"/>
                <a:ea typeface="+mn-ea"/>
                <a:cs typeface="+mn-cs"/>
              </a:rPr>
              <a:t>Which resource negotiation hot topic do you most want to learn more about?</a:t>
            </a:r>
          </a:p>
        </p:txBody>
      </p:sp>
    </p:spTree>
    <p:extLst>
      <p:ext uri="{BB962C8B-B14F-4D97-AF65-F5344CB8AC3E}">
        <p14:creationId xmlns:p14="http://schemas.microsoft.com/office/powerpoint/2010/main" val="67408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0AEAFD-A580-637D-18AC-97C51BE9B46C}"/>
              </a:ext>
            </a:extLst>
          </p:cNvPr>
          <p:cNvSpPr txBox="1"/>
          <p:nvPr/>
        </p:nvSpPr>
        <p:spPr>
          <a:xfrm>
            <a:off x="3200400" y="3086100"/>
            <a:ext cx="6307494" cy="3785652"/>
          </a:xfrm>
          <a:prstGeom prst="rect">
            <a:avLst/>
          </a:prstGeom>
          <a:noFill/>
        </p:spPr>
        <p:txBody>
          <a:bodyPr wrap="square" rtlCol="0">
            <a:spAutoFit/>
          </a:bodyPr>
          <a:lstStyle/>
          <a:p>
            <a:r>
              <a:rPr lang="en-US" sz="8000" dirty="0">
                <a:solidFill>
                  <a:schemeClr val="bg1"/>
                </a:solidFill>
                <a:latin typeface="Cinzel" panose="020B0604020202020204" charset="0"/>
                <a:cs typeface="Cinzel" panose="020B0604020202020204" charset="0"/>
              </a:rPr>
              <a:t>Hot Topic Resource Handout</a:t>
            </a:r>
          </a:p>
        </p:txBody>
      </p:sp>
      <p:pic>
        <p:nvPicPr>
          <p:cNvPr id="3" name="Picture 2">
            <a:extLst>
              <a:ext uri="{FF2B5EF4-FFF2-40B4-BE49-F238E27FC236}">
                <a16:creationId xmlns:a16="http://schemas.microsoft.com/office/drawing/2014/main" id="{A9F271EA-5E4B-C5B4-185B-10CC5956D3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39200" y="1638300"/>
            <a:ext cx="5663148" cy="5663148"/>
          </a:xfrm>
          <a:prstGeom prst="rect">
            <a:avLst/>
          </a:prstGeom>
        </p:spPr>
      </p:pic>
    </p:spTree>
    <p:extLst>
      <p:ext uri="{BB962C8B-B14F-4D97-AF65-F5344CB8AC3E}">
        <p14:creationId xmlns:p14="http://schemas.microsoft.com/office/powerpoint/2010/main" val="135833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E9A8F-7CEC-80A1-04BC-4463835317B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61B9712-35C4-1236-5B3C-84DC32F5613F}"/>
              </a:ext>
            </a:extLst>
          </p:cNvPr>
          <p:cNvSpPr>
            <a:spLocks noGrp="1"/>
          </p:cNvSpPr>
          <p:nvPr>
            <p:ph type="title"/>
          </p:nvPr>
        </p:nvSpPr>
        <p:spPr>
          <a:xfrm>
            <a:off x="4163816" y="679450"/>
            <a:ext cx="9687000" cy="3646800"/>
          </a:xfrm>
        </p:spPr>
        <p:txBody>
          <a:bodyPr/>
          <a:lstStyle/>
          <a:p>
            <a:r>
              <a:rPr lang="en-US" sz="9600" dirty="0"/>
              <a:t>Poll Question</a:t>
            </a:r>
          </a:p>
        </p:txBody>
      </p:sp>
      <p:sp>
        <p:nvSpPr>
          <p:cNvPr id="5" name="TextBox 4">
            <a:extLst>
              <a:ext uri="{FF2B5EF4-FFF2-40B4-BE49-F238E27FC236}">
                <a16:creationId xmlns:a16="http://schemas.microsoft.com/office/drawing/2014/main" id="{A5723861-230B-95E8-ED68-3F0F15919403}"/>
              </a:ext>
            </a:extLst>
          </p:cNvPr>
          <p:cNvSpPr txBox="1"/>
          <p:nvPr/>
        </p:nvSpPr>
        <p:spPr>
          <a:xfrm>
            <a:off x="2578608" y="3952942"/>
            <a:ext cx="13880592" cy="21236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prstClr val="white"/>
                </a:solidFill>
                <a:effectLst/>
                <a:uLnTx/>
                <a:uFillTx/>
                <a:latin typeface="Cantarell" panose="020B0604020202020204" charset="0"/>
                <a:ea typeface="+mn-ea"/>
                <a:cs typeface="+mn-cs"/>
              </a:rPr>
              <a:t>What is your biggest challenge with negotiations right now?</a:t>
            </a:r>
          </a:p>
        </p:txBody>
      </p:sp>
    </p:spTree>
    <p:extLst>
      <p:ext uri="{BB962C8B-B14F-4D97-AF65-F5344CB8AC3E}">
        <p14:creationId xmlns:p14="http://schemas.microsoft.com/office/powerpoint/2010/main" val="2840057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5" name="Google Shape;2875;p70"/>
          <p:cNvSpPr txBox="1">
            <a:spLocks noGrp="1"/>
          </p:cNvSpPr>
          <p:nvPr>
            <p:ph type="subTitle" idx="1"/>
          </p:nvPr>
        </p:nvSpPr>
        <p:spPr>
          <a:xfrm>
            <a:off x="3575400" y="3597850"/>
            <a:ext cx="11137200" cy="2202000"/>
          </a:xfrm>
          <a:prstGeom prst="rect">
            <a:avLst/>
          </a:prstGeom>
        </p:spPr>
        <p:txBody>
          <a:bodyPr spcFirstLastPara="1" wrap="square" lIns="182850" tIns="182850" rIns="182850" bIns="182850" anchor="ctr" anchorCtr="0">
            <a:noAutofit/>
          </a:bodyPr>
          <a:lstStyle/>
          <a:p>
            <a:pPr marL="0" indent="0"/>
            <a:r>
              <a:rPr lang="en-US" sz="6400" dirty="0">
                <a:latin typeface="Cinzel" panose="020B0604020202020204" charset="0"/>
                <a:hlinkClick r:id="rId3"/>
              </a:rPr>
              <a:t>https://oneal-project.org/</a:t>
            </a:r>
            <a:r>
              <a:rPr lang="en-US" sz="6400" dirty="0">
                <a:latin typeface="Cinzel" panose="020B0604020202020204" charset="0"/>
              </a:rPr>
              <a:t> </a:t>
            </a:r>
            <a:endParaRPr dirty="0">
              <a:latin typeface="Cinzel" panose="020B0604020202020204" charset="0"/>
            </a:endParaRPr>
          </a:p>
        </p:txBody>
      </p:sp>
      <p:sp>
        <p:nvSpPr>
          <p:cNvPr id="2876" name="Google Shape;2876;p70"/>
          <p:cNvSpPr txBox="1">
            <a:spLocks noGrp="1"/>
          </p:cNvSpPr>
          <p:nvPr>
            <p:ph type="title"/>
          </p:nvPr>
        </p:nvSpPr>
        <p:spPr>
          <a:xfrm>
            <a:off x="3575400" y="1080000"/>
            <a:ext cx="11137200" cy="2670000"/>
          </a:xfrm>
          <a:prstGeom prst="rect">
            <a:avLst/>
          </a:prstGeom>
        </p:spPr>
        <p:txBody>
          <a:bodyPr spcFirstLastPara="1" wrap="square" lIns="182850" tIns="182850" rIns="182850" bIns="182850" anchor="t" anchorCtr="0">
            <a:noAutofit/>
          </a:bodyPr>
          <a:lstStyle/>
          <a:p>
            <a:r>
              <a:rPr lang="en">
                <a:latin typeface="Cinzel" panose="020B0604020202020204" charset="0"/>
              </a:rPr>
              <a:t>THANKS!</a:t>
            </a:r>
            <a:endParaRPr>
              <a:latin typeface="Cinzel" panose="020B0604020202020204" charset="0"/>
            </a:endParaRPr>
          </a:p>
        </p:txBody>
      </p:sp>
      <p:grpSp>
        <p:nvGrpSpPr>
          <p:cNvPr id="2880" name="Google Shape;2880;p70"/>
          <p:cNvGrpSpPr/>
          <p:nvPr/>
        </p:nvGrpSpPr>
        <p:grpSpPr>
          <a:xfrm>
            <a:off x="7145048" y="6335071"/>
            <a:ext cx="552024" cy="551982"/>
            <a:chOff x="3368074" y="3882537"/>
            <a:chExt cx="215298" cy="215298"/>
          </a:xfrm>
        </p:grpSpPr>
        <p:sp>
          <p:nvSpPr>
            <p:cNvPr id="2881" name="Google Shape;2881;p70"/>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lt1"/>
            </a:solidFill>
            <a:ln>
              <a:noFill/>
            </a:ln>
          </p:spPr>
          <p:txBody>
            <a:bodyPr spcFirstLastPara="1" wrap="square" lIns="182850" tIns="182850" rIns="182850" bIns="182850" anchor="ctr" anchorCtr="0">
              <a:noAutofit/>
            </a:bodyPr>
            <a:lstStyle/>
            <a:p>
              <a:endParaRPr sz="3600">
                <a:latin typeface="Cinzel" panose="020B0604020202020204" charset="0"/>
              </a:endParaRPr>
            </a:p>
          </p:txBody>
        </p:sp>
        <p:sp>
          <p:nvSpPr>
            <p:cNvPr id="2882" name="Google Shape;2882;p70"/>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lt1"/>
            </a:solidFill>
            <a:ln>
              <a:noFill/>
            </a:ln>
          </p:spPr>
          <p:txBody>
            <a:bodyPr spcFirstLastPara="1" wrap="square" lIns="182850" tIns="182850" rIns="182850" bIns="182850" anchor="ctr" anchorCtr="0">
              <a:noAutofit/>
            </a:bodyPr>
            <a:lstStyle/>
            <a:p>
              <a:endParaRPr sz="3600">
                <a:latin typeface="Cinzel" panose="020B0604020202020204" charset="0"/>
              </a:endParaRPr>
            </a:p>
          </p:txBody>
        </p:sp>
        <p:sp>
          <p:nvSpPr>
            <p:cNvPr id="2883" name="Google Shape;2883;p70"/>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lt1"/>
            </a:solidFill>
            <a:ln>
              <a:noFill/>
            </a:ln>
          </p:spPr>
          <p:txBody>
            <a:bodyPr spcFirstLastPara="1" wrap="square" lIns="182850" tIns="182850" rIns="182850" bIns="182850" anchor="ctr" anchorCtr="0">
              <a:noAutofit/>
            </a:bodyPr>
            <a:lstStyle/>
            <a:p>
              <a:endParaRPr sz="3600">
                <a:latin typeface="Cinzel" panose="020B0604020202020204" charset="0"/>
              </a:endParaRPr>
            </a:p>
          </p:txBody>
        </p:sp>
      </p:grpSp>
      <p:sp>
        <p:nvSpPr>
          <p:cNvPr id="2888" name="Google Shape;2888;p70"/>
          <p:cNvSpPr/>
          <p:nvPr/>
        </p:nvSpPr>
        <p:spPr>
          <a:xfrm>
            <a:off x="10604881" y="6372965"/>
            <a:ext cx="583022" cy="476194"/>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chemeClr val="lt1"/>
          </a:solidFill>
          <a:ln>
            <a:noFill/>
          </a:ln>
        </p:spPr>
        <p:txBody>
          <a:bodyPr spcFirstLastPara="1" wrap="square" lIns="182850" tIns="182850" rIns="182850" bIns="182850" anchor="ctr" anchorCtr="0">
            <a:noAutofit/>
          </a:bodyPr>
          <a:lstStyle/>
          <a:p>
            <a:endParaRPr sz="3600">
              <a:latin typeface="Cinzel" panose="020B06040202020202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a:xfrm>
            <a:off x="13632108" y="3079332"/>
            <a:ext cx="4655892" cy="4655892"/>
          </a:xfrm>
          <a:custGeom>
            <a:avLst/>
            <a:gdLst/>
            <a:ahLst/>
            <a:cxnLst/>
            <a:rect l="l" t="t" r="r" b="b"/>
            <a:pathLst>
              <a:path w="4655892" h="4655892">
                <a:moveTo>
                  <a:pt x="0" y="0"/>
                </a:moveTo>
                <a:lnTo>
                  <a:pt x="4655892" y="0"/>
                </a:lnTo>
                <a:lnTo>
                  <a:pt x="4655892" y="4655892"/>
                </a:lnTo>
                <a:lnTo>
                  <a:pt x="0" y="4655892"/>
                </a:lnTo>
                <a:lnTo>
                  <a:pt x="0" y="0"/>
                </a:lnTo>
                <a:close/>
              </a:path>
            </a:pathLst>
          </a:custGeom>
          <a:blipFill>
            <a:blip r:embed="rId2">
              <a:extLst>
                <a:ext uri="{28A0092B-C50C-407E-A947-70E740481C1C}">
                  <a14:useLocalDpi xmlns:a14="http://schemas.microsoft.com/office/drawing/2010/main" val="0"/>
                </a:ext>
              </a:extLst>
            </a:blip>
            <a:stretch>
              <a:fillRect/>
            </a:stretch>
          </a:blipFill>
        </p:spPr>
        <p:txBody>
          <a:bodyPr/>
          <a:lstStyle/>
          <a:p>
            <a:endParaRPr lang="en-US"/>
          </a:p>
        </p:txBody>
      </p:sp>
      <p:grpSp>
        <p:nvGrpSpPr>
          <p:cNvPr id="6" name="Group 6"/>
          <p:cNvGrpSpPr/>
          <p:nvPr/>
        </p:nvGrpSpPr>
        <p:grpSpPr>
          <a:xfrm>
            <a:off x="-1" y="8848750"/>
            <a:ext cx="18288001" cy="1438250"/>
            <a:chOff x="0" y="0"/>
            <a:chExt cx="5269273" cy="378798"/>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cstate="print">
              <a:extLst>
                <a:ext uri="{28A0092B-C50C-407E-A947-70E740481C1C}">
                  <a14:useLocalDpi xmlns:a14="http://schemas.microsoft.com/office/drawing/2010/main" val="0"/>
                </a:ext>
              </a:extLst>
            </a:blip>
            <a:stretch>
              <a:fillRect/>
            </a:stretch>
          </a:blipFill>
        </p:spPr>
        <p:txBody>
          <a:bodyPr/>
          <a:lstStyle/>
          <a:p>
            <a:endParaRPr lang="en-US"/>
          </a:p>
        </p:txBody>
      </p:sp>
      <p:sp>
        <p:nvSpPr>
          <p:cNvPr id="10" name="Freeform 10"/>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extLst>
                <a:ext uri="{28A0092B-C50C-407E-A947-70E740481C1C}">
                  <a14:useLocalDpi xmlns:a14="http://schemas.microsoft.com/office/drawing/2010/main" val="0"/>
                </a:ext>
              </a:extLst>
            </a:blip>
            <a:stretch>
              <a:fillRect/>
            </a:stretch>
          </a:blipFill>
        </p:spPr>
        <p:txBody>
          <a:bodyPr/>
          <a:lstStyle/>
          <a:p>
            <a:endParaRPr lang="en-US"/>
          </a:p>
        </p:txBody>
      </p:sp>
      <p:sp>
        <p:nvSpPr>
          <p:cNvPr id="11" name="TextBox 11"/>
          <p:cNvSpPr txBox="1"/>
          <p:nvPr/>
        </p:nvSpPr>
        <p:spPr>
          <a:xfrm>
            <a:off x="605021" y="2944530"/>
            <a:ext cx="13027087" cy="4265911"/>
          </a:xfrm>
          <a:prstGeom prst="rect">
            <a:avLst/>
          </a:prstGeom>
        </p:spPr>
        <p:txBody>
          <a:bodyPr lIns="0" tIns="0" rIns="0" bIns="0" rtlCol="0" anchor="t">
            <a:spAutoFit/>
          </a:bodyPr>
          <a:lstStyle/>
          <a:p>
            <a:pPr algn="l">
              <a:lnSpc>
                <a:spcPts val="4788"/>
              </a:lnSpc>
              <a:spcBef>
                <a:spcPct val="0"/>
              </a:spcBef>
            </a:pPr>
            <a:r>
              <a:rPr lang="en-US" sz="3800">
                <a:solidFill>
                  <a:srgbClr val="000000"/>
                </a:solidFill>
                <a:latin typeface="Helvetica" panose="020B0604020202020204" pitchFamily="34" charset="0"/>
                <a:ea typeface="Libre Baskerville"/>
                <a:cs typeface="Helvetica" panose="020B0604020202020204" pitchFamily="34" charset="0"/>
                <a:sym typeface="Libre Baskerville"/>
              </a:rPr>
              <a:t>The Charleston Library Conference is an inclusive, professional conference. We respect free speech and invite diverse perspectives and opinions. All participants are expected to treat others with respect and consideration, keeping the conference environment free of discrimination or harassment, maintaining professional and ethical conduct at all times. Visit our website to read the full text.</a:t>
            </a:r>
          </a:p>
        </p:txBody>
      </p:sp>
      <p:sp>
        <p:nvSpPr>
          <p:cNvPr id="12" name="TextBox 12"/>
          <p:cNvSpPr txBox="1"/>
          <p:nvPr/>
        </p:nvSpPr>
        <p:spPr>
          <a:xfrm>
            <a:off x="320467" y="1267886"/>
            <a:ext cx="10931875" cy="1126235"/>
          </a:xfrm>
          <a:prstGeom prst="rect">
            <a:avLst/>
          </a:prstGeom>
        </p:spPr>
        <p:txBody>
          <a:bodyPr lIns="0" tIns="0" rIns="0" bIns="0" rtlCol="0" anchor="t">
            <a:spAutoFit/>
          </a:bodyPr>
          <a:lstStyle/>
          <a:p>
            <a:pPr algn="l">
              <a:lnSpc>
                <a:spcPts val="9072"/>
              </a:lnSpc>
            </a:pPr>
            <a:r>
              <a:rPr lang="en-US" sz="7200" i="1" dirty="0">
                <a:solidFill>
                  <a:srgbClr val="000000"/>
                </a:solidFill>
                <a:latin typeface="Helvetica" panose="020B0604020202020204" pitchFamily="34" charset="0"/>
                <a:ea typeface="Libre Baskerville Italics"/>
                <a:cs typeface="Helvetica" panose="020B0604020202020204" pitchFamily="34" charset="0"/>
                <a:sym typeface="Libre Baskerville Italics"/>
              </a:rPr>
              <a:t>Code of Conduct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
          <p:cNvGrpSpPr/>
          <p:nvPr/>
        </p:nvGrpSpPr>
        <p:grpSpPr>
          <a:xfrm>
            <a:off x="-1" y="8848750"/>
            <a:ext cx="18288001" cy="1438250"/>
            <a:chOff x="0" y="0"/>
            <a:chExt cx="5269273" cy="378798"/>
          </a:xfrm>
        </p:grpSpPr>
        <p:sp>
          <p:nvSpPr>
            <p:cNvPr id="6" name="Freeform 6"/>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7" name="TextBox 7"/>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2" cstate="print">
              <a:extLst>
                <a:ext uri="{28A0092B-C50C-407E-A947-70E740481C1C}">
                  <a14:useLocalDpi xmlns:a14="http://schemas.microsoft.com/office/drawing/2010/main" val="0"/>
                </a:ext>
              </a:extLst>
            </a:blip>
            <a:stretch>
              <a:fillRect/>
            </a:stretch>
          </a:blipFill>
        </p:spPr>
        <p:txBody>
          <a:bodyPr/>
          <a:lstStyle/>
          <a:p>
            <a:endParaRPr lang="en-US"/>
          </a:p>
        </p:txBody>
      </p:sp>
      <p:sp>
        <p:nvSpPr>
          <p:cNvPr id="9" name="Freeform 9"/>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3">
              <a:extLst>
                <a:ext uri="{28A0092B-C50C-407E-A947-70E740481C1C}">
                  <a14:useLocalDpi xmlns:a14="http://schemas.microsoft.com/office/drawing/2010/main" val="0"/>
                </a:ext>
              </a:extLst>
            </a:blip>
            <a:stretch>
              <a:fillRect/>
            </a:stretch>
          </a:blipFill>
        </p:spPr>
        <p:txBody>
          <a:bodyPr/>
          <a:lstStyle/>
          <a:p>
            <a:endParaRPr lang="en-US"/>
          </a:p>
        </p:txBody>
      </p:sp>
      <p:sp>
        <p:nvSpPr>
          <p:cNvPr id="10" name="TextBox 10"/>
          <p:cNvSpPr txBox="1"/>
          <p:nvPr/>
        </p:nvSpPr>
        <p:spPr>
          <a:xfrm>
            <a:off x="605021" y="2944530"/>
            <a:ext cx="16263807" cy="6266459"/>
          </a:xfrm>
          <a:prstGeom prst="rect">
            <a:avLst/>
          </a:prstGeom>
        </p:spPr>
        <p:txBody>
          <a:bodyPr lIns="0" tIns="0" rIns="0" bIns="0" rtlCol="0" anchor="t">
            <a:spAutoFit/>
          </a:bodyPr>
          <a:lstStyle/>
          <a:p>
            <a:pPr algn="l">
              <a:lnSpc>
                <a:spcPts val="4788"/>
              </a:lnSpc>
            </a:pPr>
            <a:r>
              <a:rPr lang="en-US" sz="3800" b="1" dirty="0">
                <a:solidFill>
                  <a:srgbClr val="000000"/>
                </a:solidFill>
                <a:latin typeface="Helvetica" panose="020B0604020202020204" pitchFamily="34" charset="0"/>
                <a:ea typeface="Libre Baskerville Bold"/>
                <a:cs typeface="Helvetica" panose="020B0604020202020204" pitchFamily="34" charset="0"/>
                <a:sym typeface="Libre Baskerville Bold"/>
              </a:rPr>
              <a:t>Please do the following to allow all attendees to fully participate in this session:</a:t>
            </a:r>
          </a:p>
          <a:p>
            <a:pPr algn="l">
              <a:lnSpc>
                <a:spcPts val="4788"/>
              </a:lnSpc>
            </a:pPr>
            <a:endParaRPr lang="en-US" sz="3800" b="1" dirty="0">
              <a:solidFill>
                <a:srgbClr val="000000"/>
              </a:solidFill>
              <a:latin typeface="Helvetica" panose="020B0604020202020204" pitchFamily="34" charset="0"/>
              <a:ea typeface="Libre Baskerville Bold"/>
              <a:cs typeface="Helvetica" panose="020B0604020202020204" pitchFamily="34" charset="0"/>
              <a:sym typeface="Libre Baskerville Bold"/>
            </a:endParaRPr>
          </a:p>
          <a:p>
            <a:pPr algn="l">
              <a:lnSpc>
                <a:spcPts val="5966"/>
              </a:lnSpc>
            </a:pPr>
            <a:r>
              <a:rPr lang="en-US" sz="3800" dirty="0">
                <a:solidFill>
                  <a:srgbClr val="000000"/>
                </a:solidFill>
                <a:latin typeface="Helvetica" panose="020B0604020202020204" pitchFamily="34" charset="0"/>
                <a:ea typeface="Libre Baskerville"/>
                <a:cs typeface="Helvetica" panose="020B0604020202020204" pitchFamily="34" charset="0"/>
                <a:sym typeface="Libre Baskerville"/>
              </a:rPr>
              <a:t>     • All speakers should use microphones.</a:t>
            </a:r>
          </a:p>
          <a:p>
            <a:pPr algn="l">
              <a:lnSpc>
                <a:spcPts val="5966"/>
              </a:lnSpc>
            </a:pPr>
            <a:r>
              <a:rPr lang="en-US" sz="3800" dirty="0">
                <a:solidFill>
                  <a:srgbClr val="000000"/>
                </a:solidFill>
                <a:latin typeface="Helvetica" panose="020B0604020202020204" pitchFamily="34" charset="0"/>
                <a:ea typeface="Libre Baskerville"/>
                <a:cs typeface="Helvetica" panose="020B0604020202020204" pitchFamily="34" charset="0"/>
                <a:sym typeface="Libre Baskerville"/>
              </a:rPr>
              <a:t>     • Speakers and participants should identify themselves by    </a:t>
            </a:r>
          </a:p>
          <a:p>
            <a:pPr algn="l">
              <a:lnSpc>
                <a:spcPts val="5966"/>
              </a:lnSpc>
            </a:pPr>
            <a:r>
              <a:rPr lang="en-US" sz="3800" dirty="0">
                <a:solidFill>
                  <a:srgbClr val="000000"/>
                </a:solidFill>
                <a:latin typeface="Helvetica" panose="020B0604020202020204" pitchFamily="34" charset="0"/>
                <a:ea typeface="Libre Baskerville"/>
                <a:cs typeface="Helvetica" panose="020B0604020202020204" pitchFamily="34" charset="0"/>
                <a:sym typeface="Libre Baskerville"/>
              </a:rPr>
              <a:t>      name and affiliation during the presentation and Q&amp;A. </a:t>
            </a:r>
          </a:p>
          <a:p>
            <a:pPr algn="l">
              <a:lnSpc>
                <a:spcPts val="5966"/>
              </a:lnSpc>
            </a:pPr>
            <a:r>
              <a:rPr lang="en-US" sz="3800" dirty="0">
                <a:solidFill>
                  <a:srgbClr val="000000"/>
                </a:solidFill>
                <a:latin typeface="Helvetica" panose="020B0604020202020204" pitchFamily="34" charset="0"/>
                <a:ea typeface="Libre Baskerville"/>
                <a:cs typeface="Helvetica" panose="020B0604020202020204" pitchFamily="34" charset="0"/>
                <a:sym typeface="Libre Baskerville"/>
              </a:rPr>
              <a:t>     • Speakers should repeat/rephrase all questions into </a:t>
            </a:r>
          </a:p>
          <a:p>
            <a:pPr algn="l">
              <a:lnSpc>
                <a:spcPts val="5966"/>
              </a:lnSpc>
            </a:pPr>
            <a:r>
              <a:rPr lang="en-US" sz="3800" dirty="0">
                <a:solidFill>
                  <a:srgbClr val="000000"/>
                </a:solidFill>
                <a:latin typeface="Helvetica" panose="020B0604020202020204" pitchFamily="34" charset="0"/>
                <a:ea typeface="Libre Baskerville"/>
                <a:cs typeface="Helvetica" panose="020B0604020202020204" pitchFamily="34" charset="0"/>
                <a:sym typeface="Libre Baskerville"/>
              </a:rPr>
              <a:t>      microphones before answering them. </a:t>
            </a:r>
          </a:p>
          <a:p>
            <a:pPr algn="l">
              <a:lnSpc>
                <a:spcPts val="4788"/>
              </a:lnSpc>
              <a:spcBef>
                <a:spcPct val="0"/>
              </a:spcBef>
            </a:pPr>
            <a:endParaRPr lang="en-US" sz="3800" dirty="0">
              <a:solidFill>
                <a:srgbClr val="000000"/>
              </a:solidFill>
              <a:latin typeface="Helvetica" panose="020B0604020202020204" pitchFamily="34" charset="0"/>
              <a:ea typeface="Libre Baskerville"/>
              <a:cs typeface="Helvetica" panose="020B0604020202020204" pitchFamily="34" charset="0"/>
              <a:sym typeface="Libre Baskerville"/>
            </a:endParaRPr>
          </a:p>
        </p:txBody>
      </p:sp>
      <p:sp>
        <p:nvSpPr>
          <p:cNvPr id="11" name="TextBox 11"/>
          <p:cNvSpPr txBox="1"/>
          <p:nvPr/>
        </p:nvSpPr>
        <p:spPr>
          <a:xfrm>
            <a:off x="605021" y="413306"/>
            <a:ext cx="13143099" cy="2269235"/>
          </a:xfrm>
          <a:prstGeom prst="rect">
            <a:avLst/>
          </a:prstGeom>
        </p:spPr>
        <p:txBody>
          <a:bodyPr lIns="0" tIns="0" rIns="0" bIns="0" rtlCol="0" anchor="t">
            <a:spAutoFit/>
          </a:bodyPr>
          <a:lstStyle/>
          <a:p>
            <a:pPr algn="l">
              <a:lnSpc>
                <a:spcPts val="9072"/>
              </a:lnSpc>
            </a:pPr>
            <a:r>
              <a:rPr lang="en-US" sz="7200" i="1" dirty="0">
                <a:solidFill>
                  <a:srgbClr val="000000"/>
                </a:solidFill>
                <a:latin typeface="Helvetica" panose="020B0604020202020204" pitchFamily="34" charset="0"/>
                <a:ea typeface="Libre Baskerville Italics"/>
                <a:cs typeface="Helvetica" panose="020B0604020202020204" pitchFamily="34" charset="0"/>
                <a:sym typeface="Libre Baskerville Italics"/>
              </a:rPr>
              <a:t>Help us make sure this session is accessible!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2FADEF-BAEB-C1D0-E929-2FC02516843F}"/>
              </a:ext>
            </a:extLst>
          </p:cNvPr>
          <p:cNvSpPr>
            <a:spLocks noGrp="1"/>
          </p:cNvSpPr>
          <p:nvPr>
            <p:ph type="title"/>
          </p:nvPr>
        </p:nvSpPr>
        <p:spPr>
          <a:xfrm>
            <a:off x="4163816" y="679450"/>
            <a:ext cx="9687000" cy="3646800"/>
          </a:xfrm>
        </p:spPr>
        <p:txBody>
          <a:bodyPr/>
          <a:lstStyle/>
          <a:p>
            <a:r>
              <a:rPr lang="en-US" sz="9600" dirty="0"/>
              <a:t>Poll Question</a:t>
            </a:r>
          </a:p>
        </p:txBody>
      </p:sp>
      <p:sp>
        <p:nvSpPr>
          <p:cNvPr id="5" name="TextBox 4">
            <a:extLst>
              <a:ext uri="{FF2B5EF4-FFF2-40B4-BE49-F238E27FC236}">
                <a16:creationId xmlns:a16="http://schemas.microsoft.com/office/drawing/2014/main" id="{A6704111-6585-AA3E-1AC5-51E3A87E5180}"/>
              </a:ext>
            </a:extLst>
          </p:cNvPr>
          <p:cNvSpPr txBox="1"/>
          <p:nvPr/>
        </p:nvSpPr>
        <p:spPr>
          <a:xfrm>
            <a:off x="2578608" y="3952942"/>
            <a:ext cx="13880592" cy="1107996"/>
          </a:xfrm>
          <a:prstGeom prst="rect">
            <a:avLst/>
          </a:prstGeom>
          <a:noFill/>
        </p:spPr>
        <p:txBody>
          <a:bodyPr wrap="square" rtlCol="0">
            <a:spAutoFit/>
          </a:bodyPr>
          <a:lstStyle/>
          <a:p>
            <a:r>
              <a:rPr lang="en-US" sz="6600" dirty="0">
                <a:solidFill>
                  <a:schemeClr val="bg1"/>
                </a:solidFill>
                <a:latin typeface="Cantarell" panose="020B0604020202020204" charset="0"/>
              </a:rPr>
              <a:t>How do you feel about negotiations?</a:t>
            </a:r>
          </a:p>
        </p:txBody>
      </p:sp>
    </p:spTree>
    <p:extLst>
      <p:ext uri="{BB962C8B-B14F-4D97-AF65-F5344CB8AC3E}">
        <p14:creationId xmlns:p14="http://schemas.microsoft.com/office/powerpoint/2010/main" val="443294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extLst>
              <a:ext uri="{28A0092B-C50C-407E-A947-70E740481C1C}">
                <a14:useLocalDpi xmlns:a14="http://schemas.microsoft.com/office/drawing/2010/main" val="0"/>
              </a:ext>
            </a:extLst>
          </a:blip>
          <a:stretch>
            <a:fillRect/>
          </a:stretch>
        </a:blipFill>
        <a:effectLst/>
      </p:bgPr>
    </p:bg>
    <p:spTree>
      <p:nvGrpSpPr>
        <p:cNvPr id="1" name="Shape 2217"/>
        <p:cNvGrpSpPr/>
        <p:nvPr/>
      </p:nvGrpSpPr>
      <p:grpSpPr>
        <a:xfrm>
          <a:off x="0" y="0"/>
          <a:ext cx="0" cy="0"/>
          <a:chOff x="0" y="0"/>
          <a:chExt cx="0" cy="0"/>
        </a:xfrm>
      </p:grpSpPr>
      <p:sp>
        <p:nvSpPr>
          <p:cNvPr id="2218" name="Google Shape;2218;p53"/>
          <p:cNvSpPr/>
          <p:nvPr/>
        </p:nvSpPr>
        <p:spPr>
          <a:xfrm>
            <a:off x="-20500" y="799200"/>
            <a:ext cx="18288000" cy="10677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19" name="Google Shape;2219;p53"/>
          <p:cNvSpPr txBox="1">
            <a:spLocks noGrp="1"/>
          </p:cNvSpPr>
          <p:nvPr>
            <p:ph type="title"/>
          </p:nvPr>
        </p:nvSpPr>
        <p:spPr>
          <a:xfrm>
            <a:off x="1426449" y="926600"/>
            <a:ext cx="15798294" cy="2158800"/>
          </a:xfrm>
          <a:prstGeom prst="rect">
            <a:avLst/>
          </a:prstGeom>
          <a:noFill/>
        </p:spPr>
        <p:txBody>
          <a:bodyPr spcFirstLastPara="1" wrap="square" lIns="182850" tIns="182850" rIns="182850" bIns="182850" anchor="t" anchorCtr="0">
            <a:noAutofit/>
          </a:bodyPr>
          <a:lstStyle/>
          <a:p>
            <a:r>
              <a:rPr lang="en" sz="4000" dirty="0">
                <a:latin typeface="Cinzel" panose="020B0604020202020204" charset="0"/>
              </a:rPr>
              <a:t>Planning and executing negotiations is very similar to chess</a:t>
            </a:r>
            <a:endParaRPr lang="en-US" sz="4000" dirty="0">
              <a:latin typeface="Cinzel" panose="020B0604020202020204" charset="0"/>
            </a:endParaRPr>
          </a:p>
        </p:txBody>
      </p:sp>
    </p:spTree>
    <p:extLst>
      <p:ext uri="{BB962C8B-B14F-4D97-AF65-F5344CB8AC3E}">
        <p14:creationId xmlns:p14="http://schemas.microsoft.com/office/powerpoint/2010/main" val="773197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1165950" y="2710900"/>
            <a:ext cx="9926400" cy="1520400"/>
          </a:xfrm>
          <a:prstGeom prst="rect">
            <a:avLst/>
          </a:prstGeom>
        </p:spPr>
        <p:txBody>
          <a:bodyPr spcFirstLastPara="1" wrap="square" lIns="182850" tIns="182850" rIns="182850" bIns="182850" anchor="t" anchorCtr="0">
            <a:noAutofit/>
          </a:bodyPr>
          <a:lstStyle/>
          <a:p>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1165950" y="4836550"/>
            <a:ext cx="9926400" cy="2459400"/>
          </a:xfrm>
          <a:prstGeom prst="rect">
            <a:avLst/>
          </a:prstGeom>
        </p:spPr>
        <p:txBody>
          <a:bodyPr spcFirstLastPara="1" wrap="square" lIns="182850" tIns="182850" rIns="182850" bIns="182850" anchor="t" anchorCtr="0">
            <a:noAutofit/>
          </a:bodyPr>
          <a:lstStyle/>
          <a:p>
            <a:pPr marL="0" indent="0">
              <a:buNone/>
            </a:pPr>
            <a:r>
              <a:rPr lang="en" dirty="0">
                <a:latin typeface="Cinzel" panose="020B0604020202020204" charset="0"/>
              </a:rPr>
              <a:t>ONEAL = Open Negotiation Education for Academic Libraries</a:t>
            </a:r>
          </a:p>
          <a:p>
            <a:pPr marL="0" indent="0">
              <a:buNone/>
            </a:pPr>
            <a:endParaRPr lang="en" dirty="0">
              <a:latin typeface="Cinzel" panose="020B0604020202020204" charset="0"/>
            </a:endParaRPr>
          </a:p>
          <a:p>
            <a:pPr marL="0" indent="0">
              <a:buNone/>
            </a:pPr>
            <a:r>
              <a:rPr lang="en" dirty="0">
                <a:latin typeface="Cinzel" panose="020B0604020202020204" charset="0"/>
              </a:rPr>
              <a:t>An IMLS funded project to teach negotiation skills to academic library workers who work with vendors</a:t>
            </a:r>
            <a:endParaRPr dirty="0">
              <a:latin typeface="Cinzel" panose="020B0604020202020204" charset="0"/>
            </a:endParaRPr>
          </a:p>
        </p:txBody>
      </p:sp>
      <p:cxnSp>
        <p:nvCxnSpPr>
          <p:cNvPr id="1802" name="Google Shape;1802;p45"/>
          <p:cNvCxnSpPr/>
          <p:nvPr/>
        </p:nvCxnSpPr>
        <p:spPr>
          <a:xfrm>
            <a:off x="2354400" y="4526700"/>
            <a:ext cx="7558200" cy="438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251544" y="221816"/>
            <a:ext cx="2124488" cy="2031868"/>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pic>
        <p:nvPicPr>
          <p:cNvPr id="1816" name="Google Shape;1816;p45"/>
          <p:cNvPicPr preferRelativeResize="0">
            <a:picLocks noGrp="1"/>
          </p:cNvPicPr>
          <p:nvPr>
            <p:ph type="pic" idx="2"/>
          </p:nvPr>
        </p:nvPicPr>
        <p:blipFill rotWithShape="1">
          <a:blip r:embed="rId3" cstate="print">
            <a:alphaModFix/>
            <a:extLst>
              <a:ext uri="{28A0092B-C50C-407E-A947-70E740481C1C}">
                <a14:useLocalDpi xmlns:a14="http://schemas.microsoft.com/office/drawing/2010/main" val="0"/>
              </a:ext>
            </a:extLst>
          </a:blip>
          <a:srcRect/>
          <a:stretch/>
        </p:blipFill>
        <p:spPr>
          <a:xfrm>
            <a:off x="12129199" y="3083077"/>
            <a:ext cx="4732354" cy="4814346"/>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55"/>
          <p:cNvSpPr txBox="1">
            <a:spLocks noGrp="1"/>
          </p:cNvSpPr>
          <p:nvPr>
            <p:ph type="subTitle" idx="1"/>
          </p:nvPr>
        </p:nvSpPr>
        <p:spPr>
          <a:xfrm>
            <a:off x="4846160" y="2012284"/>
            <a:ext cx="8412600" cy="731400"/>
          </a:xfrm>
          <a:prstGeom prst="rect">
            <a:avLst/>
          </a:prstGeom>
        </p:spPr>
        <p:txBody>
          <a:bodyPr spcFirstLastPara="1" wrap="square" lIns="182850" tIns="182850" rIns="182850" bIns="182850" anchor="ctr" anchorCtr="0">
            <a:noAutofit/>
          </a:bodyPr>
          <a:lstStyle/>
          <a:p>
            <a:pPr marL="0" indent="0"/>
            <a:r>
              <a:rPr lang="en" dirty="0">
                <a:latin typeface="Cinzel" panose="020B0604020202020204" charset="0"/>
              </a:rPr>
              <a:t>Average attendance to three community forums in Fall 2022</a:t>
            </a:r>
            <a:endParaRPr dirty="0">
              <a:latin typeface="Cinzel" panose="020B0604020202020204" charset="0"/>
            </a:endParaRPr>
          </a:p>
        </p:txBody>
      </p:sp>
      <p:sp>
        <p:nvSpPr>
          <p:cNvPr id="2247" name="Google Shape;2247;p55"/>
          <p:cNvSpPr txBox="1">
            <a:spLocks noGrp="1"/>
          </p:cNvSpPr>
          <p:nvPr>
            <p:ph type="title"/>
          </p:nvPr>
        </p:nvSpPr>
        <p:spPr>
          <a:xfrm>
            <a:off x="4937698" y="1001648"/>
            <a:ext cx="8412600" cy="1280400"/>
          </a:xfrm>
          <a:prstGeom prst="rect">
            <a:avLst/>
          </a:prstGeom>
        </p:spPr>
        <p:txBody>
          <a:bodyPr spcFirstLastPara="1" wrap="square" lIns="182850" tIns="182850" rIns="182850" bIns="182850" anchor="b" anchorCtr="0">
            <a:noAutofit/>
          </a:bodyPr>
          <a:lstStyle/>
          <a:p>
            <a:r>
              <a:rPr lang="en" dirty="0">
                <a:latin typeface="Cinzel" panose="020B0604020202020204" charset="0"/>
              </a:rPr>
              <a:t>93 attendees</a:t>
            </a:r>
            <a:endParaRPr dirty="0">
              <a:latin typeface="Cinzel" panose="020B0604020202020204" charset="0"/>
            </a:endParaRPr>
          </a:p>
        </p:txBody>
      </p:sp>
      <p:sp>
        <p:nvSpPr>
          <p:cNvPr id="2248" name="Google Shape;2248;p55"/>
          <p:cNvSpPr txBox="1">
            <a:spLocks noGrp="1"/>
          </p:cNvSpPr>
          <p:nvPr>
            <p:ph type="title" idx="2"/>
          </p:nvPr>
        </p:nvSpPr>
        <p:spPr>
          <a:xfrm>
            <a:off x="2934839" y="2978448"/>
            <a:ext cx="12235246" cy="1280400"/>
          </a:xfrm>
          <a:prstGeom prst="rect">
            <a:avLst/>
          </a:prstGeom>
        </p:spPr>
        <p:txBody>
          <a:bodyPr spcFirstLastPara="1" wrap="square" lIns="182850" tIns="182850" rIns="182850" bIns="182850" anchor="b" anchorCtr="0">
            <a:noAutofit/>
          </a:bodyPr>
          <a:lstStyle/>
          <a:p>
            <a:r>
              <a:rPr lang="en" dirty="0">
                <a:latin typeface="Cinzel" panose="020B0604020202020204" charset="0"/>
              </a:rPr>
              <a:t>20 library workers</a:t>
            </a:r>
            <a:endParaRPr dirty="0">
              <a:latin typeface="Cinzel" panose="020B0604020202020204" charset="0"/>
            </a:endParaRPr>
          </a:p>
        </p:txBody>
      </p:sp>
      <p:sp>
        <p:nvSpPr>
          <p:cNvPr id="2249" name="Google Shape;2249;p55"/>
          <p:cNvSpPr txBox="1">
            <a:spLocks noGrp="1"/>
          </p:cNvSpPr>
          <p:nvPr>
            <p:ph type="subTitle" idx="3"/>
          </p:nvPr>
        </p:nvSpPr>
        <p:spPr>
          <a:xfrm>
            <a:off x="3402418" y="4060236"/>
            <a:ext cx="11027968" cy="731400"/>
          </a:xfrm>
          <a:prstGeom prst="rect">
            <a:avLst/>
          </a:prstGeom>
        </p:spPr>
        <p:txBody>
          <a:bodyPr spcFirstLastPara="1" wrap="square" lIns="182850" tIns="182850" rIns="182850" bIns="182850" anchor="ctr" anchorCtr="0">
            <a:noAutofit/>
          </a:bodyPr>
          <a:lstStyle/>
          <a:p>
            <a:pPr marL="0" indent="0"/>
            <a:r>
              <a:rPr lang="en" dirty="0">
                <a:latin typeface="Cinzel" panose="020B0604020202020204" charset="0"/>
              </a:rPr>
              <a:t>Participated in Curriculum Planning Workshop in November 2022</a:t>
            </a:r>
            <a:endParaRPr dirty="0">
              <a:latin typeface="Cinzel" panose="020B0604020202020204" charset="0"/>
            </a:endParaRPr>
          </a:p>
        </p:txBody>
      </p:sp>
      <p:sp>
        <p:nvSpPr>
          <p:cNvPr id="2250" name="Google Shape;2250;p55"/>
          <p:cNvSpPr txBox="1">
            <a:spLocks noGrp="1"/>
          </p:cNvSpPr>
          <p:nvPr>
            <p:ph type="title" idx="4"/>
          </p:nvPr>
        </p:nvSpPr>
        <p:spPr>
          <a:xfrm>
            <a:off x="4114707" y="5156508"/>
            <a:ext cx="10058586" cy="1280400"/>
          </a:xfrm>
          <a:prstGeom prst="rect">
            <a:avLst/>
          </a:prstGeom>
        </p:spPr>
        <p:txBody>
          <a:bodyPr spcFirstLastPara="1" wrap="square" lIns="182850" tIns="182850" rIns="182850" bIns="182850" anchor="b" anchorCtr="0">
            <a:noAutofit/>
          </a:bodyPr>
          <a:lstStyle/>
          <a:p>
            <a:r>
              <a:rPr lang="en" dirty="0">
                <a:latin typeface="Cinzel" panose="020B0604020202020204" charset="0"/>
              </a:rPr>
              <a:t>35 interviewees </a:t>
            </a:r>
            <a:endParaRPr dirty="0">
              <a:latin typeface="Cinzel" panose="020B0604020202020204" charset="0"/>
            </a:endParaRPr>
          </a:p>
        </p:txBody>
      </p:sp>
      <p:sp>
        <p:nvSpPr>
          <p:cNvPr id="2251" name="Google Shape;2251;p55"/>
          <p:cNvSpPr txBox="1">
            <a:spLocks noGrp="1"/>
          </p:cNvSpPr>
          <p:nvPr>
            <p:ph type="subTitle" idx="5"/>
          </p:nvPr>
        </p:nvSpPr>
        <p:spPr>
          <a:xfrm>
            <a:off x="4597458" y="6184524"/>
            <a:ext cx="8412600" cy="731400"/>
          </a:xfrm>
          <a:prstGeom prst="rect">
            <a:avLst/>
          </a:prstGeom>
        </p:spPr>
        <p:txBody>
          <a:bodyPr spcFirstLastPara="1" wrap="square" lIns="182850" tIns="182850" rIns="182850" bIns="182850" anchor="ctr" anchorCtr="0">
            <a:noAutofit/>
          </a:bodyPr>
          <a:lstStyle/>
          <a:p>
            <a:pPr marL="0" indent="0"/>
            <a:r>
              <a:rPr lang="en" dirty="0">
                <a:latin typeface="Cinzel" panose="020B0604020202020204" charset="0"/>
              </a:rPr>
              <a:t>Qualitative research study in Spring 2023</a:t>
            </a:r>
            <a:endParaRPr dirty="0">
              <a:latin typeface="Cinzel" panose="020B0604020202020204" charset="0"/>
            </a:endParaRPr>
          </a:p>
        </p:txBody>
      </p:sp>
      <p:grpSp>
        <p:nvGrpSpPr>
          <p:cNvPr id="2252" name="Google Shape;2252;p55"/>
          <p:cNvGrpSpPr/>
          <p:nvPr/>
        </p:nvGrpSpPr>
        <p:grpSpPr>
          <a:xfrm>
            <a:off x="768984" y="1069819"/>
            <a:ext cx="1919856" cy="2955806"/>
            <a:chOff x="6641608" y="5903753"/>
            <a:chExt cx="704379" cy="1084540"/>
          </a:xfrm>
        </p:grpSpPr>
        <p:sp>
          <p:nvSpPr>
            <p:cNvPr id="2253" name="Google Shape;2253;p55"/>
            <p:cNvSpPr/>
            <p:nvPr/>
          </p:nvSpPr>
          <p:spPr>
            <a:xfrm>
              <a:off x="6772543" y="6283799"/>
              <a:ext cx="442509" cy="489684"/>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4" name="Google Shape;2254;p55"/>
            <p:cNvSpPr/>
            <p:nvPr/>
          </p:nvSpPr>
          <p:spPr>
            <a:xfrm>
              <a:off x="6993735" y="6283799"/>
              <a:ext cx="221314" cy="489684"/>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5" name="Google Shape;2255;p55"/>
            <p:cNvSpPr/>
            <p:nvPr/>
          </p:nvSpPr>
          <p:spPr>
            <a:xfrm>
              <a:off x="6841259" y="5953215"/>
              <a:ext cx="305075" cy="253447"/>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6" name="Google Shape;2256;p55"/>
            <p:cNvSpPr/>
            <p:nvPr/>
          </p:nvSpPr>
          <p:spPr>
            <a:xfrm>
              <a:off x="6993735" y="5953215"/>
              <a:ext cx="152597" cy="253447"/>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7" name="Google Shape;2257;p55"/>
            <p:cNvSpPr/>
            <p:nvPr/>
          </p:nvSpPr>
          <p:spPr>
            <a:xfrm>
              <a:off x="6826216" y="6185117"/>
              <a:ext cx="332995" cy="128889"/>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8" name="Google Shape;2258;p55"/>
            <p:cNvSpPr/>
            <p:nvPr/>
          </p:nvSpPr>
          <p:spPr>
            <a:xfrm>
              <a:off x="6993735" y="6185117"/>
              <a:ext cx="165474" cy="128889"/>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9" name="Google Shape;2259;p55"/>
            <p:cNvSpPr/>
            <p:nvPr/>
          </p:nvSpPr>
          <p:spPr>
            <a:xfrm>
              <a:off x="6693116" y="6762648"/>
              <a:ext cx="603530" cy="98924"/>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0" name="Google Shape;2260;p55"/>
            <p:cNvSpPr/>
            <p:nvPr/>
          </p:nvSpPr>
          <p:spPr>
            <a:xfrm>
              <a:off x="6993735" y="6762648"/>
              <a:ext cx="302908" cy="98924"/>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1" name="Google Shape;2261;p55"/>
            <p:cNvSpPr/>
            <p:nvPr/>
          </p:nvSpPr>
          <p:spPr>
            <a:xfrm>
              <a:off x="6641608" y="6857118"/>
              <a:ext cx="704379" cy="131176"/>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2" name="Google Shape;2262;p55"/>
            <p:cNvSpPr/>
            <p:nvPr/>
          </p:nvSpPr>
          <p:spPr>
            <a:xfrm>
              <a:off x="6993735" y="6857118"/>
              <a:ext cx="352250" cy="131176"/>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3" name="Google Shape;2263;p55"/>
            <p:cNvSpPr/>
            <p:nvPr/>
          </p:nvSpPr>
          <p:spPr>
            <a:xfrm>
              <a:off x="6950772" y="5903753"/>
              <a:ext cx="86047" cy="86047"/>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4" name="Google Shape;2264;p55"/>
            <p:cNvSpPr/>
            <p:nvPr/>
          </p:nvSpPr>
          <p:spPr>
            <a:xfrm>
              <a:off x="6806961" y="5958750"/>
              <a:ext cx="88093" cy="79067"/>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5" name="Google Shape;2265;p55"/>
            <p:cNvSpPr/>
            <p:nvPr/>
          </p:nvSpPr>
          <p:spPr>
            <a:xfrm>
              <a:off x="7094703" y="5959111"/>
              <a:ext cx="85926" cy="78465"/>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6" name="Google Shape;2266;p55"/>
            <p:cNvSpPr/>
            <p:nvPr/>
          </p:nvSpPr>
          <p:spPr>
            <a:xfrm>
              <a:off x="6993735" y="5903753"/>
              <a:ext cx="43084" cy="86047"/>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grpSp>
        <p:nvGrpSpPr>
          <p:cNvPr id="2267" name="Google Shape;2267;p55"/>
          <p:cNvGrpSpPr/>
          <p:nvPr/>
        </p:nvGrpSpPr>
        <p:grpSpPr>
          <a:xfrm>
            <a:off x="14430386" y="4928848"/>
            <a:ext cx="2042000" cy="2962600"/>
            <a:chOff x="5119713" y="7171887"/>
            <a:chExt cx="804888" cy="1164727"/>
          </a:xfrm>
        </p:grpSpPr>
        <p:sp>
          <p:nvSpPr>
            <p:cNvPr id="2268" name="Google Shape;2268;p55"/>
            <p:cNvSpPr/>
            <p:nvPr/>
          </p:nvSpPr>
          <p:spPr>
            <a:xfrm>
              <a:off x="5259518" y="7531725"/>
              <a:ext cx="525515" cy="5551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9" name="Google Shape;2269;p55"/>
            <p:cNvSpPr/>
            <p:nvPr/>
          </p:nvSpPr>
          <p:spPr>
            <a:xfrm>
              <a:off x="5522037" y="7531725"/>
              <a:ext cx="262995" cy="5551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0" name="Google Shape;2270;p55"/>
            <p:cNvSpPr/>
            <p:nvPr/>
          </p:nvSpPr>
          <p:spPr>
            <a:xfrm>
              <a:off x="5179053" y="8014515"/>
              <a:ext cx="686445" cy="16971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1" name="Google Shape;2271;p55"/>
            <p:cNvSpPr/>
            <p:nvPr/>
          </p:nvSpPr>
          <p:spPr>
            <a:xfrm>
              <a:off x="5522037" y="8014515"/>
              <a:ext cx="343460" cy="16971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2" name="Google Shape;2272;p55"/>
            <p:cNvSpPr/>
            <p:nvPr/>
          </p:nvSpPr>
          <p:spPr>
            <a:xfrm>
              <a:off x="5119713" y="8179717"/>
              <a:ext cx="804888" cy="156897"/>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3" name="Google Shape;2273;p55"/>
            <p:cNvSpPr/>
            <p:nvPr/>
          </p:nvSpPr>
          <p:spPr>
            <a:xfrm>
              <a:off x="5522037" y="8179717"/>
              <a:ext cx="402563" cy="156897"/>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4" name="Google Shape;2274;p55"/>
            <p:cNvSpPr/>
            <p:nvPr/>
          </p:nvSpPr>
          <p:spPr>
            <a:xfrm>
              <a:off x="5293460" y="7362250"/>
              <a:ext cx="453358" cy="178259"/>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5" name="Google Shape;2275;p55"/>
            <p:cNvSpPr/>
            <p:nvPr/>
          </p:nvSpPr>
          <p:spPr>
            <a:xfrm>
              <a:off x="5522037" y="7362250"/>
              <a:ext cx="224780" cy="178259"/>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6" name="Google Shape;2276;p55"/>
            <p:cNvSpPr/>
            <p:nvPr/>
          </p:nvSpPr>
          <p:spPr>
            <a:xfrm>
              <a:off x="5259518" y="7171887"/>
              <a:ext cx="525515" cy="203420"/>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7" name="Google Shape;2277;p55"/>
            <p:cNvSpPr/>
            <p:nvPr/>
          </p:nvSpPr>
          <p:spPr>
            <a:xfrm>
              <a:off x="5522037" y="7171887"/>
              <a:ext cx="262995" cy="203420"/>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sp>
        <p:nvSpPr>
          <p:cNvPr id="3" name="Google Shape;2250;p55">
            <a:extLst>
              <a:ext uri="{FF2B5EF4-FFF2-40B4-BE49-F238E27FC236}">
                <a16:creationId xmlns:a16="http://schemas.microsoft.com/office/drawing/2014/main" id="{91552196-A702-80FD-5F0F-66E27146BDB3}"/>
              </a:ext>
            </a:extLst>
          </p:cNvPr>
          <p:cNvSpPr txBox="1">
            <a:spLocks/>
          </p:cNvSpPr>
          <p:nvPr/>
        </p:nvSpPr>
        <p:spPr>
          <a:xfrm>
            <a:off x="4189341" y="7281514"/>
            <a:ext cx="10058586" cy="1280400"/>
          </a:xfrm>
          <a:prstGeom prst="rect">
            <a:avLst/>
          </a:prstGeom>
          <a:noFill/>
          <a:ln>
            <a:noFill/>
          </a:ln>
        </p:spPr>
        <p:txBody>
          <a:bodyPr spcFirstLastPara="1" wrap="square" lIns="182850" tIns="182850" rIns="182850" bIns="182850"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Vollkorn"/>
              <a:buNone/>
              <a:defRPr sz="5000" b="1" i="0" u="none" strike="noStrike" cap="none">
                <a:solidFill>
                  <a:schemeClr val="accent3"/>
                </a:solidFill>
                <a:latin typeface="Vollkorn"/>
                <a:ea typeface="Vollkorn"/>
                <a:cs typeface="Vollkorn"/>
                <a:sym typeface="Vollkorn"/>
              </a:defRPr>
            </a:lvl1pPr>
            <a:lvl2pPr marR="0" lvl="1"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2pPr>
            <a:lvl3pPr marR="0" lvl="2"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3pPr>
            <a:lvl4pPr marR="0" lvl="3"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4pPr>
            <a:lvl5pPr marR="0" lvl="4"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5pPr>
            <a:lvl6pPr marR="0" lvl="5"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6pPr>
            <a:lvl7pPr marR="0" lvl="6"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7pPr>
            <a:lvl8pPr marR="0" lvl="7"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8pPr>
            <a:lvl9pPr marR="0" lvl="8"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9pPr>
          </a:lstStyle>
          <a:p>
            <a:pPr defTabSz="1828800">
              <a:buClr>
                <a:srgbClr val="F3F3F3"/>
              </a:buClr>
            </a:pPr>
            <a:r>
              <a:rPr lang="en-US" sz="10000" kern="0" dirty="0">
                <a:solidFill>
                  <a:srgbClr val="434343"/>
                </a:solidFill>
                <a:latin typeface="Cinzel" panose="020B0604020202020204" charset="0"/>
              </a:rPr>
              <a:t>26 pilot testers </a:t>
            </a:r>
          </a:p>
        </p:txBody>
      </p:sp>
      <p:sp>
        <p:nvSpPr>
          <p:cNvPr id="5" name="Google Shape;2251;p55">
            <a:extLst>
              <a:ext uri="{FF2B5EF4-FFF2-40B4-BE49-F238E27FC236}">
                <a16:creationId xmlns:a16="http://schemas.microsoft.com/office/drawing/2014/main" id="{963D97D2-590A-CF48-8574-B8529323B9C6}"/>
              </a:ext>
            </a:extLst>
          </p:cNvPr>
          <p:cNvSpPr txBox="1">
            <a:spLocks/>
          </p:cNvSpPr>
          <p:nvPr/>
        </p:nvSpPr>
        <p:spPr>
          <a:xfrm>
            <a:off x="4241556" y="8181404"/>
            <a:ext cx="9864304" cy="731400"/>
          </a:xfrm>
          <a:prstGeom prst="rect">
            <a:avLst/>
          </a:prstGeom>
          <a:noFill/>
          <a:ln>
            <a:no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chemeClr val="dk1"/>
                </a:solidFill>
                <a:latin typeface="Vollkorn"/>
                <a:ea typeface="Vollkorn"/>
                <a:cs typeface="Vollkorn"/>
                <a:sym typeface="Vollkorn"/>
              </a:defRPr>
            </a:lvl1pPr>
            <a:lvl2pPr marL="914400" marR="0" lvl="1"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2pPr>
            <a:lvl3pPr marL="1371600" marR="0" lvl="2"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0" indent="0" defTabSz="1828800">
              <a:buClr>
                <a:srgbClr val="191919"/>
              </a:buClr>
            </a:pPr>
            <a:r>
              <a:rPr lang="en-US" sz="3200" kern="0" dirty="0">
                <a:solidFill>
                  <a:srgbClr val="191919"/>
                </a:solidFill>
                <a:latin typeface="Cinzel" panose="020B0604020202020204" charset="0"/>
              </a:rPr>
              <a:t>Completed the Foundations curriculum in Fall 2023</a:t>
            </a:r>
          </a:p>
        </p:txBody>
      </p:sp>
    </p:spTree>
    <p:extLst>
      <p:ext uri="{BB962C8B-B14F-4D97-AF65-F5344CB8AC3E}">
        <p14:creationId xmlns:p14="http://schemas.microsoft.com/office/powerpoint/2010/main" val="1460757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1440000" y="890050"/>
            <a:ext cx="15408000" cy="1145400"/>
          </a:xfrm>
          <a:prstGeom prst="rect">
            <a:avLst/>
          </a:prstGeom>
        </p:spPr>
        <p:txBody>
          <a:bodyPr spcFirstLastPara="1" wrap="square" lIns="182850" tIns="182850" rIns="182850" bIns="182850" anchor="t" anchorCtr="0">
            <a:noAutofit/>
          </a:bodyPr>
          <a:lstStyle/>
          <a:p>
            <a:r>
              <a:rPr lang="en" dirty="0">
                <a:latin typeface="Cinzel" panose="020B0604020202020204" charset="0"/>
              </a:rPr>
              <a:t>Foundations Module</a:t>
            </a:r>
            <a:endParaRPr dirty="0">
              <a:latin typeface="Cinzel" panose="020B0604020202020204" charset="0"/>
            </a:endParaRPr>
          </a:p>
        </p:txBody>
      </p:sp>
      <p:graphicFrame>
        <p:nvGraphicFramePr>
          <p:cNvPr id="2567" name="Google Shape;2567;p61"/>
          <p:cNvGraphicFramePr/>
          <p:nvPr>
            <p:extLst>
              <p:ext uri="{D42A27DB-BD31-4B8C-83A1-F6EECF244321}">
                <p14:modId xmlns:p14="http://schemas.microsoft.com/office/powerpoint/2010/main" val="1187599235"/>
              </p:ext>
            </p:extLst>
          </p:nvPr>
        </p:nvGraphicFramePr>
        <p:xfrm>
          <a:off x="797756" y="2058682"/>
          <a:ext cx="15408000" cy="6705180"/>
        </p:xfrm>
        <a:graphic>
          <a:graphicData uri="http://schemas.openxmlformats.org/drawingml/2006/table">
            <a:tbl>
              <a:tblPr>
                <a:noFill/>
              </a:tblPr>
              <a:tblGrid>
                <a:gridCol w="4460044">
                  <a:extLst>
                    <a:ext uri="{9D8B030D-6E8A-4147-A177-3AD203B41FA5}">
                      <a16:colId xmlns:a16="http://schemas.microsoft.com/office/drawing/2014/main" val="20000"/>
                    </a:ext>
                  </a:extLst>
                </a:gridCol>
                <a:gridCol w="10947956">
                  <a:extLst>
                    <a:ext uri="{9D8B030D-6E8A-4147-A177-3AD203B41FA5}">
                      <a16:colId xmlns:a16="http://schemas.microsoft.com/office/drawing/2014/main" val="20001"/>
                    </a:ext>
                  </a:extLst>
                </a:gridCol>
              </a:tblGrid>
              <a:tr h="875018">
                <a:tc rowSpan="6">
                  <a:txBody>
                    <a:bodyPr/>
                    <a:lstStyle/>
                    <a:p>
                      <a:pPr marL="0" lvl="0" indent="0" algn="l" rtl="0">
                        <a:spcBef>
                          <a:spcPts val="0"/>
                        </a:spcBef>
                        <a:spcAft>
                          <a:spcPts val="0"/>
                        </a:spcAft>
                        <a:buNone/>
                      </a:pPr>
                      <a:r>
                        <a:rPr lang="en" sz="4000" b="1" dirty="0">
                          <a:solidFill>
                            <a:schemeClr val="accent3"/>
                          </a:solidFill>
                          <a:latin typeface="Cinzel" panose="020B0604020202020204" charset="0"/>
                          <a:ea typeface="Vollkorn"/>
                          <a:cs typeface="Vollkorn"/>
                          <a:sym typeface="Vollkorn"/>
                        </a:rPr>
                        <a:t>Foundations</a:t>
                      </a:r>
                      <a:endParaRPr sz="4000" b="1" dirty="0">
                        <a:solidFill>
                          <a:schemeClr val="accent3"/>
                        </a:solidFill>
                        <a:latin typeface="Cinzel" panose="020B0604020202020204" charset="0"/>
                        <a:ea typeface="Vollkorn"/>
                        <a:cs typeface="Vollkorn"/>
                        <a:sym typeface="Vollkorn"/>
                      </a:endParaRPr>
                    </a:p>
                  </a:txBody>
                  <a:tcPr marL="182850" marR="182850" marT="182850" marB="182850"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3600" dirty="0">
                          <a:solidFill>
                            <a:schemeClr val="dk1"/>
                          </a:solidFill>
                          <a:latin typeface="Cinzel" panose="020B0604020202020204" charset="0"/>
                          <a:ea typeface="Vollkorn"/>
                          <a:cs typeface="Vollkorn"/>
                          <a:sym typeface="Vollkorn"/>
                        </a:rPr>
                        <a:t>Introduction to the Curriculum</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76200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Contracts &amp; Licensing</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73158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Introduction to Negotiations</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777360">
                <a:tc vMerge="1">
                  <a:txBody>
                    <a:bodyPr/>
                    <a:lstStyle/>
                    <a:p>
                      <a:endParaRPr lang="en-US"/>
                    </a:p>
                  </a:txBody>
                  <a:tcPr/>
                </a:tc>
                <a:tc>
                  <a:txBody>
                    <a:bodyPr/>
                    <a:lstStyle/>
                    <a:p>
                      <a:pPr marL="0" lvl="0" indent="0" algn="l" rtl="0">
                        <a:spcBef>
                          <a:spcPts val="0"/>
                        </a:spcBef>
                        <a:spcAft>
                          <a:spcPts val="0"/>
                        </a:spcAft>
                        <a:buNone/>
                      </a:pPr>
                      <a:r>
                        <a:rPr lang="en-US" sz="3200" dirty="0">
                          <a:solidFill>
                            <a:schemeClr val="dk1"/>
                          </a:solidFill>
                          <a:latin typeface="Cinzel" panose="020B0604020202020204" charset="0"/>
                          <a:ea typeface="Vollkorn"/>
                          <a:cs typeface="Vollkorn"/>
                          <a:sym typeface="Vollkorn"/>
                        </a:rPr>
                        <a:t>Negotiation</a:t>
                      </a:r>
                      <a:r>
                        <a:rPr lang="en-US" sz="3600" dirty="0">
                          <a:solidFill>
                            <a:schemeClr val="dk1"/>
                          </a:solidFill>
                          <a:latin typeface="Cinzel" panose="020B0604020202020204" charset="0"/>
                          <a:ea typeface="Vollkorn"/>
                          <a:cs typeface="Vollkorn"/>
                          <a:sym typeface="Vollkorn"/>
                        </a:rPr>
                        <a:t> Planning Part 1: Strategy</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67074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Negotiation Planning Part 2: Internal Review</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56412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Negotiation Planning Part 3: Vendor Research</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1219140">
                <a:tc>
                  <a:txBody>
                    <a:bodyPr/>
                    <a:lstStyle/>
                    <a:p>
                      <a:pPr marL="0" lvl="0" indent="0" algn="l" rtl="0">
                        <a:spcBef>
                          <a:spcPts val="0"/>
                        </a:spcBef>
                        <a:spcAft>
                          <a:spcPts val="0"/>
                        </a:spcAft>
                        <a:buNone/>
                      </a:pPr>
                      <a:r>
                        <a:rPr lang="en-US" sz="4000" b="1" dirty="0">
                          <a:solidFill>
                            <a:schemeClr val="accent3"/>
                          </a:solidFill>
                          <a:latin typeface="Cinzel" panose="020B0604020202020204" charset="0"/>
                          <a:ea typeface="Vollkorn"/>
                          <a:cs typeface="Vollkorn"/>
                          <a:sym typeface="Vollkorn"/>
                        </a:rPr>
                        <a:t>Issues</a:t>
                      </a:r>
                      <a:endParaRPr sz="4000" b="1" dirty="0">
                        <a:solidFill>
                          <a:schemeClr val="accent3"/>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sz="3600" dirty="0">
                          <a:solidFill>
                            <a:schemeClr val="dk1"/>
                          </a:solidFill>
                          <a:latin typeface="Cinzel" panose="020B0604020202020204" charset="0"/>
                          <a:ea typeface="Vollkorn"/>
                          <a:cs typeface="Vollkorn"/>
                          <a:sym typeface="Vollkorn"/>
                        </a:rPr>
                        <a:t>Accessibility</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15246917" y="890031"/>
            <a:ext cx="2301406" cy="2621938"/>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spTree>
    <p:extLst>
      <p:ext uri="{BB962C8B-B14F-4D97-AF65-F5344CB8AC3E}">
        <p14:creationId xmlns:p14="http://schemas.microsoft.com/office/powerpoint/2010/main" val="387321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7157895" y="4691150"/>
            <a:ext cx="4576694"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Over 5 hours of recorded videos with accessible alt.</a:t>
            </a:r>
            <a:endParaRPr dirty="0">
              <a:latin typeface="Cinzel" panose="020B0604020202020204" charset="0"/>
            </a:endParaRPr>
          </a:p>
        </p:txBody>
      </p:sp>
      <p:sp>
        <p:nvSpPr>
          <p:cNvPr id="2048" name="Google Shape;2048;p51"/>
          <p:cNvSpPr txBox="1">
            <a:spLocks noGrp="1"/>
          </p:cNvSpPr>
          <p:nvPr>
            <p:ph type="subTitle" idx="5"/>
          </p:nvPr>
        </p:nvSpPr>
        <p:spPr>
          <a:xfrm>
            <a:off x="12113454" y="46911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Using best pedagogical practice</a:t>
            </a:r>
            <a:endParaRPr dirty="0">
              <a:latin typeface="Cinzel" panose="020B0604020202020204" charset="0"/>
            </a:endParaRPr>
          </a:p>
        </p:txBody>
      </p:sp>
      <p:sp>
        <p:nvSpPr>
          <p:cNvPr id="2049" name="Google Shape;2049;p51"/>
          <p:cNvSpPr txBox="1">
            <a:spLocks noGrp="1"/>
          </p:cNvSpPr>
          <p:nvPr>
            <p:ph type="title"/>
          </p:nvPr>
        </p:nvSpPr>
        <p:spPr>
          <a:xfrm>
            <a:off x="1440000" y="890050"/>
            <a:ext cx="15408000" cy="1145400"/>
          </a:xfrm>
          <a:prstGeom prst="rect">
            <a:avLst/>
          </a:prstGeom>
        </p:spPr>
        <p:txBody>
          <a:bodyPr spcFirstLastPara="1" wrap="square" lIns="182850" tIns="182850" rIns="182850" bIns="182850" anchor="t" anchorCtr="0">
            <a:noAutofit/>
          </a:bodyPr>
          <a:lstStyle/>
          <a:p>
            <a:r>
              <a:rPr lang="en-US" dirty="0">
                <a:latin typeface="Cinzel" panose="020B0604020202020204" charset="0"/>
              </a:rPr>
              <a:t>Curriculum Content</a:t>
            </a:r>
            <a:endParaRPr dirty="0">
              <a:latin typeface="Cinzel" panose="020B0604020202020204" charset="0"/>
            </a:endParaRPr>
          </a:p>
        </p:txBody>
      </p:sp>
      <p:sp>
        <p:nvSpPr>
          <p:cNvPr id="2050" name="Google Shape;2050;p51"/>
          <p:cNvSpPr txBox="1">
            <a:spLocks noGrp="1"/>
          </p:cNvSpPr>
          <p:nvPr>
            <p:ph type="subTitle" idx="1"/>
          </p:nvPr>
        </p:nvSpPr>
        <p:spPr>
          <a:xfrm>
            <a:off x="2202350" y="4691150"/>
            <a:ext cx="3972000" cy="969600"/>
          </a:xfrm>
          <a:prstGeom prst="rect">
            <a:avLst/>
          </a:prstGeom>
        </p:spPr>
        <p:txBody>
          <a:bodyPr spcFirstLastPara="1" wrap="square" lIns="182850" tIns="182850" rIns="182850" bIns="182850" anchor="t" anchorCtr="0">
            <a:noAutofit/>
          </a:bodyPr>
          <a:lstStyle/>
          <a:p>
            <a:pPr marL="0" indent="0"/>
            <a:r>
              <a:rPr lang="en-US" dirty="0">
                <a:latin typeface="Cinzel" panose="020B0604020202020204" charset="0"/>
              </a:rPr>
              <a:t>Carefully constructed to maximize learning</a:t>
            </a:r>
          </a:p>
        </p:txBody>
      </p:sp>
      <p:sp>
        <p:nvSpPr>
          <p:cNvPr id="2051" name="Google Shape;2051;p51"/>
          <p:cNvSpPr txBox="1">
            <a:spLocks noGrp="1"/>
          </p:cNvSpPr>
          <p:nvPr>
            <p:ph type="subTitle" idx="3"/>
          </p:nvPr>
        </p:nvSpPr>
        <p:spPr>
          <a:xfrm>
            <a:off x="2202350"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Best way to improve is to practice!</a:t>
            </a:r>
            <a:endParaRPr dirty="0">
              <a:latin typeface="Cinzel" panose="020B0604020202020204" charset="0"/>
            </a:endParaRPr>
          </a:p>
        </p:txBody>
      </p:sp>
      <p:sp>
        <p:nvSpPr>
          <p:cNvPr id="2052" name="Google Shape;2052;p51"/>
          <p:cNvSpPr txBox="1">
            <a:spLocks noGrp="1"/>
          </p:cNvSpPr>
          <p:nvPr>
            <p:ph type="subTitle" idx="4"/>
          </p:nvPr>
        </p:nvSpPr>
        <p:spPr>
          <a:xfrm>
            <a:off x="7157896"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All lessons are available for individual download or in workbook.</a:t>
            </a:r>
            <a:endParaRPr dirty="0">
              <a:latin typeface="Cinzel" panose="020B0604020202020204" charset="0"/>
            </a:endParaRPr>
          </a:p>
        </p:txBody>
      </p:sp>
      <p:sp>
        <p:nvSpPr>
          <p:cNvPr id="2053" name="Google Shape;2053;p51"/>
          <p:cNvSpPr txBox="1">
            <a:spLocks noGrp="1"/>
          </p:cNvSpPr>
          <p:nvPr>
            <p:ph type="subTitle" idx="6"/>
          </p:nvPr>
        </p:nvSpPr>
        <p:spPr>
          <a:xfrm>
            <a:off x="12113454"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To support classes and larger group learning</a:t>
            </a:r>
            <a:endParaRPr dirty="0">
              <a:latin typeface="Cinzel" panose="020B0604020202020204" charset="0"/>
            </a:endParaRPr>
          </a:p>
        </p:txBody>
      </p:sp>
      <p:sp>
        <p:nvSpPr>
          <p:cNvPr id="2054" name="Google Shape;2054;p51"/>
          <p:cNvSpPr txBox="1">
            <a:spLocks noGrp="1"/>
          </p:cNvSpPr>
          <p:nvPr>
            <p:ph type="subTitle" idx="7"/>
          </p:nvPr>
        </p:nvSpPr>
        <p:spPr>
          <a:xfrm>
            <a:off x="2202349" y="3968894"/>
            <a:ext cx="435085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Lesson Plans</a:t>
            </a:r>
            <a:endParaRPr sz="3600" dirty="0">
              <a:latin typeface="Cinzel" panose="020B0604020202020204" charset="0"/>
            </a:endParaRPr>
          </a:p>
        </p:txBody>
      </p:sp>
      <p:sp>
        <p:nvSpPr>
          <p:cNvPr id="2055" name="Google Shape;2055;p51"/>
          <p:cNvSpPr txBox="1">
            <a:spLocks noGrp="1"/>
          </p:cNvSpPr>
          <p:nvPr>
            <p:ph type="subTitle" idx="8"/>
          </p:nvPr>
        </p:nvSpPr>
        <p:spPr>
          <a:xfrm>
            <a:off x="7157893" y="3968894"/>
            <a:ext cx="419301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Recorded</a:t>
            </a:r>
            <a:r>
              <a:rPr lang="en" sz="3200" dirty="0">
                <a:latin typeface="Cinzel" panose="020B0604020202020204" charset="0"/>
              </a:rPr>
              <a:t> Lectures</a:t>
            </a:r>
            <a:endParaRPr sz="3200" dirty="0">
              <a:latin typeface="Cinzel" panose="020B0604020202020204" charset="0"/>
            </a:endParaRPr>
          </a:p>
        </p:txBody>
      </p:sp>
      <p:sp>
        <p:nvSpPr>
          <p:cNvPr id="2056" name="Google Shape;2056;p51"/>
          <p:cNvSpPr txBox="1">
            <a:spLocks noGrp="1"/>
          </p:cNvSpPr>
          <p:nvPr>
            <p:ph type="subTitle" idx="9"/>
          </p:nvPr>
        </p:nvSpPr>
        <p:spPr>
          <a:xfrm>
            <a:off x="2202350"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Case Studies</a:t>
            </a:r>
            <a:endParaRPr sz="3600" dirty="0">
              <a:latin typeface="Cinzel" panose="020B0604020202020204" charset="0"/>
            </a:endParaRPr>
          </a:p>
        </p:txBody>
      </p:sp>
      <p:sp>
        <p:nvSpPr>
          <p:cNvPr id="2057" name="Google Shape;2057;p51"/>
          <p:cNvSpPr txBox="1">
            <a:spLocks noGrp="1"/>
          </p:cNvSpPr>
          <p:nvPr>
            <p:ph type="subTitle" idx="13"/>
          </p:nvPr>
        </p:nvSpPr>
        <p:spPr>
          <a:xfrm>
            <a:off x="7157894"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Workbook</a:t>
            </a:r>
            <a:endParaRPr sz="3600" dirty="0">
              <a:latin typeface="Cinzel" panose="020B0604020202020204" charset="0"/>
            </a:endParaRPr>
          </a:p>
        </p:txBody>
      </p:sp>
      <p:sp>
        <p:nvSpPr>
          <p:cNvPr id="2058" name="Google Shape;2058;p51"/>
          <p:cNvSpPr txBox="1">
            <a:spLocks noGrp="1"/>
          </p:cNvSpPr>
          <p:nvPr>
            <p:ph type="subTitle" idx="14"/>
          </p:nvPr>
        </p:nvSpPr>
        <p:spPr>
          <a:xfrm>
            <a:off x="12113449" y="3968894"/>
            <a:ext cx="473455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Hands-on Exercises</a:t>
            </a:r>
            <a:endParaRPr sz="3600" dirty="0">
              <a:latin typeface="Cinzel" panose="020B0604020202020204" charset="0"/>
            </a:endParaRPr>
          </a:p>
        </p:txBody>
      </p:sp>
      <p:sp>
        <p:nvSpPr>
          <p:cNvPr id="2059" name="Google Shape;2059;p51"/>
          <p:cNvSpPr txBox="1">
            <a:spLocks noGrp="1"/>
          </p:cNvSpPr>
          <p:nvPr>
            <p:ph type="subTitle" idx="15"/>
          </p:nvPr>
        </p:nvSpPr>
        <p:spPr>
          <a:xfrm>
            <a:off x="12113450"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Group Activities</a:t>
            </a:r>
            <a:endParaRPr sz="3600" dirty="0">
              <a:latin typeface="Cinzel" panose="020B0604020202020204" charset="0"/>
            </a:endParaRPr>
          </a:p>
        </p:txBody>
      </p:sp>
      <p:grpSp>
        <p:nvGrpSpPr>
          <p:cNvPr id="2060" name="Google Shape;2060;p51"/>
          <p:cNvGrpSpPr/>
          <p:nvPr/>
        </p:nvGrpSpPr>
        <p:grpSpPr>
          <a:xfrm>
            <a:off x="2202921" y="5952961"/>
            <a:ext cx="1280158" cy="1280198"/>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066" name="Google Shape;2066;p51"/>
          <p:cNvGrpSpPr/>
          <p:nvPr/>
        </p:nvGrpSpPr>
        <p:grpSpPr>
          <a:xfrm>
            <a:off x="2202881" y="2270927"/>
            <a:ext cx="1280198" cy="1280198"/>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082" name="Google Shape;2082;p51"/>
          <p:cNvGrpSpPr/>
          <p:nvPr/>
        </p:nvGrpSpPr>
        <p:grpSpPr>
          <a:xfrm>
            <a:off x="7157886" y="5952975"/>
            <a:ext cx="1280148" cy="1280198"/>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00" name="Google Shape;2100;p51"/>
          <p:cNvGrpSpPr/>
          <p:nvPr/>
        </p:nvGrpSpPr>
        <p:grpSpPr>
          <a:xfrm>
            <a:off x="7157918" y="2362099"/>
            <a:ext cx="1280148" cy="1280198"/>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14" name="Google Shape;2114;p51"/>
          <p:cNvGrpSpPr/>
          <p:nvPr/>
        </p:nvGrpSpPr>
        <p:grpSpPr>
          <a:xfrm>
            <a:off x="12213440" y="5952996"/>
            <a:ext cx="1280132" cy="1280132"/>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28" name="Google Shape;2128;p51"/>
          <p:cNvGrpSpPr/>
          <p:nvPr/>
        </p:nvGrpSpPr>
        <p:grpSpPr>
          <a:xfrm>
            <a:off x="12112872" y="2362096"/>
            <a:ext cx="1280132" cy="1280132"/>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spTree>
    <p:extLst>
      <p:ext uri="{BB962C8B-B14F-4D97-AF65-F5344CB8AC3E}">
        <p14:creationId xmlns:p14="http://schemas.microsoft.com/office/powerpoint/2010/main" val="3220297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183</TotalTime>
  <Words>607</Words>
  <Application>Microsoft Office PowerPoint</Application>
  <PresentationFormat>Custom</PresentationFormat>
  <Paragraphs>72</Paragraphs>
  <Slides>16</Slides>
  <Notes>9</Notes>
  <HiddenSlides>0</HiddenSlides>
  <MMClips>0</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16</vt:i4>
      </vt:variant>
    </vt:vector>
  </HeadingPairs>
  <TitlesOfParts>
    <vt:vector size="34" baseType="lpstr">
      <vt:lpstr>Arial</vt:lpstr>
      <vt:lpstr>Open Sans</vt:lpstr>
      <vt:lpstr>Bebas Neue</vt:lpstr>
      <vt:lpstr>Helvetica</vt:lpstr>
      <vt:lpstr>Roboto Condensed Light</vt:lpstr>
      <vt:lpstr>Cantarell</vt:lpstr>
      <vt:lpstr>Cinzel</vt:lpstr>
      <vt:lpstr>Vollkorn</vt:lpstr>
      <vt:lpstr>Oswald</vt:lpstr>
      <vt:lpstr>PT Sans</vt:lpstr>
      <vt:lpstr>Aptos</vt:lpstr>
      <vt:lpstr>Office Theme</vt:lpstr>
      <vt:lpstr>1_Office Theme</vt:lpstr>
      <vt:lpstr>2_Office Theme</vt:lpstr>
      <vt:lpstr>3_Office Theme</vt:lpstr>
      <vt:lpstr>4_Office Theme</vt:lpstr>
      <vt:lpstr>Chess Workshop by Slidesgo</vt:lpstr>
      <vt:lpstr>American Chess Day Minitheme by Slidesgo</vt:lpstr>
      <vt:lpstr>PowerPoint Presentation</vt:lpstr>
      <vt:lpstr>PowerPoint Presentation</vt:lpstr>
      <vt:lpstr>PowerPoint Presentation</vt:lpstr>
      <vt:lpstr>Poll Question</vt:lpstr>
      <vt:lpstr>Planning and executing negotiations is very similar to chess</vt:lpstr>
      <vt:lpstr>the ONEAL project</vt:lpstr>
      <vt:lpstr>93 attendees</vt:lpstr>
      <vt:lpstr>Foundations Module</vt:lpstr>
      <vt:lpstr>Curriculum Content</vt:lpstr>
      <vt:lpstr>https://sparcopen.org/our-work/negotiation-resources/oneal/ </vt:lpstr>
      <vt:lpstr>New Strategies Module – Nov/Dec 24</vt:lpstr>
      <vt:lpstr>Privacy &amp; Surveillance</vt:lpstr>
      <vt:lpstr>Poll Question</vt:lpstr>
      <vt:lpstr>PowerPoint Presentation</vt:lpstr>
      <vt:lpstr>Poll Question</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2024 Charleston Slide Tempate</dc:title>
  <cp:lastModifiedBy>Macy, Katharine</cp:lastModifiedBy>
  <cp:revision>11</cp:revision>
  <dcterms:created xsi:type="dcterms:W3CDTF">2006-08-16T00:00:00Z</dcterms:created>
  <dcterms:modified xsi:type="dcterms:W3CDTF">2024-11-10T15:47:08Z</dcterms:modified>
  <dc:identifier>DAGROQYShD0</dc:identifier>
</cp:coreProperties>
</file>