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3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Lst>
  <p:sldSz cx="9144000" cy="5143500" type="screen16x9"/>
  <p:notesSz cx="6858000" cy="9144000"/>
  <p:embeddedFontLst>
    <p:embeddedFont>
      <p:font typeface="Bebas Neue" panose="020B0606020202050201" pitchFamily="34" charset="0"/>
      <p:regular r:id="rId3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41" roundtripDataSignature="AMtx7mgEroQVs5X6QhmMh8OtsP9hM8OlD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A8281B5-CAED-4A58-AEA7-51EA30AC7191}" v="5" dt="2025-06-26T15:20:48.64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32" d="100"/>
          <a:sy n="132" d="100"/>
        </p:scale>
        <p:origin x="126" y="83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47"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1.fntdata"/><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46"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cy, Katharine" userId="80e598a2-719b-4f78-bac7-529462b04968" providerId="ADAL" clId="{AA8281B5-CAED-4A58-AEA7-51EA30AC7191}"/>
    <pc:docChg chg="custSel modSld">
      <pc:chgData name="Macy, Katharine" userId="80e598a2-719b-4f78-bac7-529462b04968" providerId="ADAL" clId="{AA8281B5-CAED-4A58-AEA7-51EA30AC7191}" dt="2025-06-26T15:38:04.731" v="1078" actId="20577"/>
      <pc:docMkLst>
        <pc:docMk/>
      </pc:docMkLst>
      <pc:sldChg chg="modSp mod">
        <pc:chgData name="Macy, Katharine" userId="80e598a2-719b-4f78-bac7-529462b04968" providerId="ADAL" clId="{AA8281B5-CAED-4A58-AEA7-51EA30AC7191}" dt="2025-06-26T15:08:51.563" v="1" actId="962"/>
        <pc:sldMkLst>
          <pc:docMk/>
          <pc:sldMk cId="0" sldId="256"/>
        </pc:sldMkLst>
        <pc:picChg chg="mod">
          <ac:chgData name="Macy, Katharine" userId="80e598a2-719b-4f78-bac7-529462b04968" providerId="ADAL" clId="{AA8281B5-CAED-4A58-AEA7-51EA30AC7191}" dt="2025-06-26T15:08:51.563" v="1" actId="962"/>
          <ac:picMkLst>
            <pc:docMk/>
            <pc:sldMk cId="0" sldId="256"/>
            <ac:picMk id="109" creationId="{00000000-0000-0000-0000-000000000000}"/>
          </ac:picMkLst>
        </pc:picChg>
      </pc:sldChg>
      <pc:sldChg chg="modSp mod">
        <pc:chgData name="Macy, Katharine" userId="80e598a2-719b-4f78-bac7-529462b04968" providerId="ADAL" clId="{AA8281B5-CAED-4A58-AEA7-51EA30AC7191}" dt="2025-06-26T15:08:52.846" v="2" actId="962"/>
        <pc:sldMkLst>
          <pc:docMk/>
          <pc:sldMk cId="0" sldId="257"/>
        </pc:sldMkLst>
        <pc:picChg chg="mod">
          <ac:chgData name="Macy, Katharine" userId="80e598a2-719b-4f78-bac7-529462b04968" providerId="ADAL" clId="{AA8281B5-CAED-4A58-AEA7-51EA30AC7191}" dt="2025-06-26T15:08:52.846" v="2" actId="962"/>
          <ac:picMkLst>
            <pc:docMk/>
            <pc:sldMk cId="0" sldId="257"/>
            <ac:picMk id="116" creationId="{00000000-0000-0000-0000-000000000000}"/>
          </ac:picMkLst>
        </pc:picChg>
      </pc:sldChg>
      <pc:sldChg chg="modSp mod">
        <pc:chgData name="Macy, Katharine" userId="80e598a2-719b-4f78-bac7-529462b04968" providerId="ADAL" clId="{AA8281B5-CAED-4A58-AEA7-51EA30AC7191}" dt="2025-06-26T15:29:55.513" v="588" actId="13244"/>
        <pc:sldMkLst>
          <pc:docMk/>
          <pc:sldMk cId="0" sldId="258"/>
        </pc:sldMkLst>
        <pc:spChg chg="mod">
          <ac:chgData name="Macy, Katharine" userId="80e598a2-719b-4f78-bac7-529462b04968" providerId="ADAL" clId="{AA8281B5-CAED-4A58-AEA7-51EA30AC7191}" dt="2025-06-26T15:28:52.421" v="582" actId="1036"/>
          <ac:spMkLst>
            <pc:docMk/>
            <pc:sldMk cId="0" sldId="258"/>
            <ac:spMk id="121" creationId="{00000000-0000-0000-0000-000000000000}"/>
          </ac:spMkLst>
        </pc:spChg>
        <pc:spChg chg="ord">
          <ac:chgData name="Macy, Katharine" userId="80e598a2-719b-4f78-bac7-529462b04968" providerId="ADAL" clId="{AA8281B5-CAED-4A58-AEA7-51EA30AC7191}" dt="2025-06-26T15:29:22.472" v="584" actId="13244"/>
          <ac:spMkLst>
            <pc:docMk/>
            <pc:sldMk cId="0" sldId="258"/>
            <ac:spMk id="125" creationId="{00000000-0000-0000-0000-000000000000}"/>
          </ac:spMkLst>
        </pc:spChg>
        <pc:spChg chg="ord">
          <ac:chgData name="Macy, Katharine" userId="80e598a2-719b-4f78-bac7-529462b04968" providerId="ADAL" clId="{AA8281B5-CAED-4A58-AEA7-51EA30AC7191}" dt="2025-06-26T15:29:41.298" v="586" actId="13244"/>
          <ac:spMkLst>
            <pc:docMk/>
            <pc:sldMk cId="0" sldId="258"/>
            <ac:spMk id="126" creationId="{00000000-0000-0000-0000-000000000000}"/>
          </ac:spMkLst>
        </pc:spChg>
        <pc:spChg chg="ord">
          <ac:chgData name="Macy, Katharine" userId="80e598a2-719b-4f78-bac7-529462b04968" providerId="ADAL" clId="{AA8281B5-CAED-4A58-AEA7-51EA30AC7191}" dt="2025-06-26T15:29:55.513" v="588" actId="13244"/>
          <ac:spMkLst>
            <pc:docMk/>
            <pc:sldMk cId="0" sldId="258"/>
            <ac:spMk id="127" creationId="{00000000-0000-0000-0000-000000000000}"/>
          </ac:spMkLst>
        </pc:spChg>
        <pc:picChg chg="mod ord">
          <ac:chgData name="Macy, Katharine" userId="80e598a2-719b-4f78-bac7-529462b04968" providerId="ADAL" clId="{AA8281B5-CAED-4A58-AEA7-51EA30AC7191}" dt="2025-06-26T15:29:15.923" v="583" actId="13244"/>
          <ac:picMkLst>
            <pc:docMk/>
            <pc:sldMk cId="0" sldId="258"/>
            <ac:picMk id="128" creationId="{00000000-0000-0000-0000-000000000000}"/>
          </ac:picMkLst>
        </pc:picChg>
        <pc:picChg chg="mod ord">
          <ac:chgData name="Macy, Katharine" userId="80e598a2-719b-4f78-bac7-529462b04968" providerId="ADAL" clId="{AA8281B5-CAED-4A58-AEA7-51EA30AC7191}" dt="2025-06-26T15:29:31.626" v="585" actId="13244"/>
          <ac:picMkLst>
            <pc:docMk/>
            <pc:sldMk cId="0" sldId="258"/>
            <ac:picMk id="129" creationId="{00000000-0000-0000-0000-000000000000}"/>
          </ac:picMkLst>
        </pc:picChg>
        <pc:picChg chg="mod ord">
          <ac:chgData name="Macy, Katharine" userId="80e598a2-719b-4f78-bac7-529462b04968" providerId="ADAL" clId="{AA8281B5-CAED-4A58-AEA7-51EA30AC7191}" dt="2025-06-26T15:29:50.347" v="587" actId="13244"/>
          <ac:picMkLst>
            <pc:docMk/>
            <pc:sldMk cId="0" sldId="258"/>
            <ac:picMk id="130" creationId="{00000000-0000-0000-0000-000000000000}"/>
          </ac:picMkLst>
        </pc:picChg>
        <pc:picChg chg="mod">
          <ac:chgData name="Macy, Katharine" userId="80e598a2-719b-4f78-bac7-529462b04968" providerId="ADAL" clId="{AA8281B5-CAED-4A58-AEA7-51EA30AC7191}" dt="2025-06-26T15:09:55.006" v="165" actId="962"/>
          <ac:picMkLst>
            <pc:docMk/>
            <pc:sldMk cId="0" sldId="258"/>
            <ac:picMk id="131" creationId="{00000000-0000-0000-0000-000000000000}"/>
          </ac:picMkLst>
        </pc:picChg>
      </pc:sldChg>
      <pc:sldChg chg="addSp modSp mod">
        <pc:chgData name="Macy, Katharine" userId="80e598a2-719b-4f78-bac7-529462b04968" providerId="ADAL" clId="{AA8281B5-CAED-4A58-AEA7-51EA30AC7191}" dt="2025-06-26T15:30:26.229" v="591"/>
        <pc:sldMkLst>
          <pc:docMk/>
          <pc:sldMk cId="0" sldId="259"/>
        </pc:sldMkLst>
        <pc:spChg chg="add mod">
          <ac:chgData name="Macy, Katharine" userId="80e598a2-719b-4f78-bac7-529462b04968" providerId="ADAL" clId="{AA8281B5-CAED-4A58-AEA7-51EA30AC7191}" dt="2025-06-26T15:30:19.384" v="589" actId="962"/>
          <ac:spMkLst>
            <pc:docMk/>
            <pc:sldMk cId="0" sldId="259"/>
            <ac:spMk id="2" creationId="{23064BDF-2561-AF73-5B0A-D851773A30A9}"/>
          </ac:spMkLst>
        </pc:spChg>
        <pc:picChg chg="mod ord">
          <ac:chgData name="Macy, Katharine" userId="80e598a2-719b-4f78-bac7-529462b04968" providerId="ADAL" clId="{AA8281B5-CAED-4A58-AEA7-51EA30AC7191}" dt="2025-06-26T15:30:26.229" v="591"/>
          <ac:picMkLst>
            <pc:docMk/>
            <pc:sldMk cId="0" sldId="259"/>
            <ac:picMk id="136" creationId="{00000000-0000-0000-0000-000000000000}"/>
          </ac:picMkLst>
        </pc:picChg>
        <pc:picChg chg="mod">
          <ac:chgData name="Macy, Katharine" userId="80e598a2-719b-4f78-bac7-529462b04968" providerId="ADAL" clId="{AA8281B5-CAED-4A58-AEA7-51EA30AC7191}" dt="2025-06-26T15:10:34.679" v="169" actId="962"/>
          <ac:picMkLst>
            <pc:docMk/>
            <pc:sldMk cId="0" sldId="259"/>
            <ac:picMk id="137" creationId="{00000000-0000-0000-0000-000000000000}"/>
          </ac:picMkLst>
        </pc:picChg>
      </pc:sldChg>
      <pc:sldChg chg="modSp mod">
        <pc:chgData name="Macy, Katharine" userId="80e598a2-719b-4f78-bac7-529462b04968" providerId="ADAL" clId="{AA8281B5-CAED-4A58-AEA7-51EA30AC7191}" dt="2025-06-26T15:10:36.818" v="170" actId="962"/>
        <pc:sldMkLst>
          <pc:docMk/>
          <pc:sldMk cId="0" sldId="260"/>
        </pc:sldMkLst>
        <pc:picChg chg="mod">
          <ac:chgData name="Macy, Katharine" userId="80e598a2-719b-4f78-bac7-529462b04968" providerId="ADAL" clId="{AA8281B5-CAED-4A58-AEA7-51EA30AC7191}" dt="2025-06-26T15:10:36.818" v="170" actId="962"/>
          <ac:picMkLst>
            <pc:docMk/>
            <pc:sldMk cId="0" sldId="260"/>
            <ac:picMk id="144" creationId="{00000000-0000-0000-0000-000000000000}"/>
          </ac:picMkLst>
        </pc:picChg>
      </pc:sldChg>
      <pc:sldChg chg="modSp mod">
        <pc:chgData name="Macy, Katharine" userId="80e598a2-719b-4f78-bac7-529462b04968" providerId="ADAL" clId="{AA8281B5-CAED-4A58-AEA7-51EA30AC7191}" dt="2025-06-26T15:08:37.946" v="0" actId="962"/>
        <pc:sldMkLst>
          <pc:docMk/>
          <pc:sldMk cId="0" sldId="261"/>
        </pc:sldMkLst>
        <pc:picChg chg="mod">
          <ac:chgData name="Macy, Katharine" userId="80e598a2-719b-4f78-bac7-529462b04968" providerId="ADAL" clId="{AA8281B5-CAED-4A58-AEA7-51EA30AC7191}" dt="2025-06-26T15:08:37.946" v="0" actId="962"/>
          <ac:picMkLst>
            <pc:docMk/>
            <pc:sldMk cId="0" sldId="261"/>
            <ac:picMk id="151" creationId="{00000000-0000-0000-0000-000000000000}"/>
          </ac:picMkLst>
        </pc:picChg>
      </pc:sldChg>
      <pc:sldChg chg="modSp mod">
        <pc:chgData name="Macy, Katharine" userId="80e598a2-719b-4f78-bac7-529462b04968" providerId="ADAL" clId="{AA8281B5-CAED-4A58-AEA7-51EA30AC7191}" dt="2025-06-26T15:10:38.087" v="171" actId="962"/>
        <pc:sldMkLst>
          <pc:docMk/>
          <pc:sldMk cId="0" sldId="262"/>
        </pc:sldMkLst>
        <pc:picChg chg="mod">
          <ac:chgData name="Macy, Katharine" userId="80e598a2-719b-4f78-bac7-529462b04968" providerId="ADAL" clId="{AA8281B5-CAED-4A58-AEA7-51EA30AC7191}" dt="2025-06-26T15:10:38.087" v="171" actId="962"/>
          <ac:picMkLst>
            <pc:docMk/>
            <pc:sldMk cId="0" sldId="262"/>
            <ac:picMk id="157" creationId="{00000000-0000-0000-0000-000000000000}"/>
          </ac:picMkLst>
        </pc:picChg>
      </pc:sldChg>
      <pc:sldChg chg="modSp mod">
        <pc:chgData name="Macy, Katharine" userId="80e598a2-719b-4f78-bac7-529462b04968" providerId="ADAL" clId="{AA8281B5-CAED-4A58-AEA7-51EA30AC7191}" dt="2025-06-26T15:10:58.517" v="174" actId="962"/>
        <pc:sldMkLst>
          <pc:docMk/>
          <pc:sldMk cId="0" sldId="263"/>
        </pc:sldMkLst>
        <pc:picChg chg="mod">
          <ac:chgData name="Macy, Katharine" userId="80e598a2-719b-4f78-bac7-529462b04968" providerId="ADAL" clId="{AA8281B5-CAED-4A58-AEA7-51EA30AC7191}" dt="2025-06-26T15:10:56.579" v="173" actId="962"/>
          <ac:picMkLst>
            <pc:docMk/>
            <pc:sldMk cId="0" sldId="263"/>
            <ac:picMk id="163" creationId="{00000000-0000-0000-0000-000000000000}"/>
          </ac:picMkLst>
        </pc:picChg>
        <pc:picChg chg="mod">
          <ac:chgData name="Macy, Katharine" userId="80e598a2-719b-4f78-bac7-529462b04968" providerId="ADAL" clId="{AA8281B5-CAED-4A58-AEA7-51EA30AC7191}" dt="2025-06-26T15:10:58.517" v="174" actId="962"/>
          <ac:picMkLst>
            <pc:docMk/>
            <pc:sldMk cId="0" sldId="263"/>
            <ac:picMk id="164" creationId="{00000000-0000-0000-0000-000000000000}"/>
          </ac:picMkLst>
        </pc:picChg>
      </pc:sldChg>
      <pc:sldChg chg="modSp mod">
        <pc:chgData name="Macy, Katharine" userId="80e598a2-719b-4f78-bac7-529462b04968" providerId="ADAL" clId="{AA8281B5-CAED-4A58-AEA7-51EA30AC7191}" dt="2025-06-26T15:11:00.154" v="175" actId="962"/>
        <pc:sldMkLst>
          <pc:docMk/>
          <pc:sldMk cId="0" sldId="264"/>
        </pc:sldMkLst>
        <pc:picChg chg="mod">
          <ac:chgData name="Macy, Katharine" userId="80e598a2-719b-4f78-bac7-529462b04968" providerId="ADAL" clId="{AA8281B5-CAED-4A58-AEA7-51EA30AC7191}" dt="2025-06-26T15:11:00.154" v="175" actId="962"/>
          <ac:picMkLst>
            <pc:docMk/>
            <pc:sldMk cId="0" sldId="264"/>
            <ac:picMk id="172" creationId="{00000000-0000-0000-0000-000000000000}"/>
          </ac:picMkLst>
        </pc:picChg>
      </pc:sldChg>
      <pc:sldChg chg="modSp mod">
        <pc:chgData name="Macy, Katharine" userId="80e598a2-719b-4f78-bac7-529462b04968" providerId="ADAL" clId="{AA8281B5-CAED-4A58-AEA7-51EA30AC7191}" dt="2025-06-26T15:11:02.560" v="176" actId="962"/>
        <pc:sldMkLst>
          <pc:docMk/>
          <pc:sldMk cId="0" sldId="265"/>
        </pc:sldMkLst>
        <pc:picChg chg="mod">
          <ac:chgData name="Macy, Katharine" userId="80e598a2-719b-4f78-bac7-529462b04968" providerId="ADAL" clId="{AA8281B5-CAED-4A58-AEA7-51EA30AC7191}" dt="2025-06-26T15:11:02.560" v="176" actId="962"/>
          <ac:picMkLst>
            <pc:docMk/>
            <pc:sldMk cId="0" sldId="265"/>
            <ac:picMk id="179" creationId="{00000000-0000-0000-0000-000000000000}"/>
          </ac:picMkLst>
        </pc:picChg>
      </pc:sldChg>
      <pc:sldChg chg="modSp mod">
        <pc:chgData name="Macy, Katharine" userId="80e598a2-719b-4f78-bac7-529462b04968" providerId="ADAL" clId="{AA8281B5-CAED-4A58-AEA7-51EA30AC7191}" dt="2025-06-26T15:11:04.900" v="177" actId="962"/>
        <pc:sldMkLst>
          <pc:docMk/>
          <pc:sldMk cId="0" sldId="266"/>
        </pc:sldMkLst>
        <pc:picChg chg="mod">
          <ac:chgData name="Macy, Katharine" userId="80e598a2-719b-4f78-bac7-529462b04968" providerId="ADAL" clId="{AA8281B5-CAED-4A58-AEA7-51EA30AC7191}" dt="2025-06-26T15:11:04.900" v="177" actId="962"/>
          <ac:picMkLst>
            <pc:docMk/>
            <pc:sldMk cId="0" sldId="266"/>
            <ac:picMk id="185" creationId="{00000000-0000-0000-0000-000000000000}"/>
          </ac:picMkLst>
        </pc:picChg>
      </pc:sldChg>
      <pc:sldChg chg="modSp mod">
        <pc:chgData name="Macy, Katharine" userId="80e598a2-719b-4f78-bac7-529462b04968" providerId="ADAL" clId="{AA8281B5-CAED-4A58-AEA7-51EA30AC7191}" dt="2025-06-26T15:11:06.314" v="178" actId="962"/>
        <pc:sldMkLst>
          <pc:docMk/>
          <pc:sldMk cId="0" sldId="267"/>
        </pc:sldMkLst>
        <pc:picChg chg="mod">
          <ac:chgData name="Macy, Katharine" userId="80e598a2-719b-4f78-bac7-529462b04968" providerId="ADAL" clId="{AA8281B5-CAED-4A58-AEA7-51EA30AC7191}" dt="2025-06-26T15:11:06.314" v="178" actId="962"/>
          <ac:picMkLst>
            <pc:docMk/>
            <pc:sldMk cId="0" sldId="267"/>
            <ac:picMk id="191" creationId="{00000000-0000-0000-0000-000000000000}"/>
          </ac:picMkLst>
        </pc:picChg>
      </pc:sldChg>
      <pc:sldChg chg="modSp mod">
        <pc:chgData name="Macy, Katharine" userId="80e598a2-719b-4f78-bac7-529462b04968" providerId="ADAL" clId="{AA8281B5-CAED-4A58-AEA7-51EA30AC7191}" dt="2025-06-26T15:11:38.024" v="181" actId="962"/>
        <pc:sldMkLst>
          <pc:docMk/>
          <pc:sldMk cId="0" sldId="268"/>
        </pc:sldMkLst>
        <pc:grpChg chg="mod">
          <ac:chgData name="Macy, Katharine" userId="80e598a2-719b-4f78-bac7-529462b04968" providerId="ADAL" clId="{AA8281B5-CAED-4A58-AEA7-51EA30AC7191}" dt="2025-06-26T15:11:35.702" v="180" actId="962"/>
          <ac:grpSpMkLst>
            <pc:docMk/>
            <pc:sldMk cId="0" sldId="268"/>
            <ac:grpSpMk id="197" creationId="{00000000-0000-0000-0000-000000000000}"/>
          </ac:grpSpMkLst>
        </pc:grpChg>
        <pc:picChg chg="mod">
          <ac:chgData name="Macy, Katharine" userId="80e598a2-719b-4f78-bac7-529462b04968" providerId="ADAL" clId="{AA8281B5-CAED-4A58-AEA7-51EA30AC7191}" dt="2025-06-26T15:11:38.024" v="181" actId="962"/>
          <ac:picMkLst>
            <pc:docMk/>
            <pc:sldMk cId="0" sldId="268"/>
            <ac:picMk id="216" creationId="{00000000-0000-0000-0000-000000000000}"/>
          </ac:picMkLst>
        </pc:picChg>
      </pc:sldChg>
      <pc:sldChg chg="modSp mod">
        <pc:chgData name="Macy, Katharine" userId="80e598a2-719b-4f78-bac7-529462b04968" providerId="ADAL" clId="{AA8281B5-CAED-4A58-AEA7-51EA30AC7191}" dt="2025-06-26T15:11:39.193" v="182" actId="962"/>
        <pc:sldMkLst>
          <pc:docMk/>
          <pc:sldMk cId="0" sldId="269"/>
        </pc:sldMkLst>
        <pc:picChg chg="mod">
          <ac:chgData name="Macy, Katharine" userId="80e598a2-719b-4f78-bac7-529462b04968" providerId="ADAL" clId="{AA8281B5-CAED-4A58-AEA7-51EA30AC7191}" dt="2025-06-26T15:11:39.193" v="182" actId="962"/>
          <ac:picMkLst>
            <pc:docMk/>
            <pc:sldMk cId="0" sldId="269"/>
            <ac:picMk id="223" creationId="{00000000-0000-0000-0000-000000000000}"/>
          </ac:picMkLst>
        </pc:picChg>
      </pc:sldChg>
      <pc:sldChg chg="modSp mod">
        <pc:chgData name="Macy, Katharine" userId="80e598a2-719b-4f78-bac7-529462b04968" providerId="ADAL" clId="{AA8281B5-CAED-4A58-AEA7-51EA30AC7191}" dt="2025-06-26T15:11:41.281" v="183" actId="962"/>
        <pc:sldMkLst>
          <pc:docMk/>
          <pc:sldMk cId="0" sldId="270"/>
        </pc:sldMkLst>
        <pc:picChg chg="mod">
          <ac:chgData name="Macy, Katharine" userId="80e598a2-719b-4f78-bac7-529462b04968" providerId="ADAL" clId="{AA8281B5-CAED-4A58-AEA7-51EA30AC7191}" dt="2025-06-26T15:11:41.281" v="183" actId="962"/>
          <ac:picMkLst>
            <pc:docMk/>
            <pc:sldMk cId="0" sldId="270"/>
            <ac:picMk id="230" creationId="{00000000-0000-0000-0000-000000000000}"/>
          </ac:picMkLst>
        </pc:picChg>
      </pc:sldChg>
      <pc:sldChg chg="modSp mod">
        <pc:chgData name="Macy, Katharine" userId="80e598a2-719b-4f78-bac7-529462b04968" providerId="ADAL" clId="{AA8281B5-CAED-4A58-AEA7-51EA30AC7191}" dt="2025-06-26T15:11:42.283" v="184" actId="962"/>
        <pc:sldMkLst>
          <pc:docMk/>
          <pc:sldMk cId="0" sldId="271"/>
        </pc:sldMkLst>
        <pc:picChg chg="mod">
          <ac:chgData name="Macy, Katharine" userId="80e598a2-719b-4f78-bac7-529462b04968" providerId="ADAL" clId="{AA8281B5-CAED-4A58-AEA7-51EA30AC7191}" dt="2025-06-26T15:11:42.283" v="184" actId="962"/>
          <ac:picMkLst>
            <pc:docMk/>
            <pc:sldMk cId="0" sldId="271"/>
            <ac:picMk id="237" creationId="{00000000-0000-0000-0000-000000000000}"/>
          </ac:picMkLst>
        </pc:picChg>
      </pc:sldChg>
      <pc:sldChg chg="modSp mod">
        <pc:chgData name="Macy, Katharine" userId="80e598a2-719b-4f78-bac7-529462b04968" providerId="ADAL" clId="{AA8281B5-CAED-4A58-AEA7-51EA30AC7191}" dt="2025-06-26T15:11:43.620" v="185" actId="962"/>
        <pc:sldMkLst>
          <pc:docMk/>
          <pc:sldMk cId="0" sldId="272"/>
        </pc:sldMkLst>
        <pc:picChg chg="mod">
          <ac:chgData name="Macy, Katharine" userId="80e598a2-719b-4f78-bac7-529462b04968" providerId="ADAL" clId="{AA8281B5-CAED-4A58-AEA7-51EA30AC7191}" dt="2025-06-26T15:11:43.620" v="185" actId="962"/>
          <ac:picMkLst>
            <pc:docMk/>
            <pc:sldMk cId="0" sldId="272"/>
            <ac:picMk id="245" creationId="{00000000-0000-0000-0000-000000000000}"/>
          </ac:picMkLst>
        </pc:picChg>
      </pc:sldChg>
      <pc:sldChg chg="modSp mod">
        <pc:chgData name="Macy, Katharine" userId="80e598a2-719b-4f78-bac7-529462b04968" providerId="ADAL" clId="{AA8281B5-CAED-4A58-AEA7-51EA30AC7191}" dt="2025-06-26T15:11:44.661" v="186" actId="962"/>
        <pc:sldMkLst>
          <pc:docMk/>
          <pc:sldMk cId="0" sldId="273"/>
        </pc:sldMkLst>
        <pc:picChg chg="mod">
          <ac:chgData name="Macy, Katharine" userId="80e598a2-719b-4f78-bac7-529462b04968" providerId="ADAL" clId="{AA8281B5-CAED-4A58-AEA7-51EA30AC7191}" dt="2025-06-26T15:11:44.661" v="186" actId="962"/>
          <ac:picMkLst>
            <pc:docMk/>
            <pc:sldMk cId="0" sldId="273"/>
            <ac:picMk id="252" creationId="{00000000-0000-0000-0000-000000000000}"/>
          </ac:picMkLst>
        </pc:picChg>
      </pc:sldChg>
      <pc:sldChg chg="modSp mod">
        <pc:chgData name="Macy, Katharine" userId="80e598a2-719b-4f78-bac7-529462b04968" providerId="ADAL" clId="{AA8281B5-CAED-4A58-AEA7-51EA30AC7191}" dt="2025-06-26T15:11:45.658" v="187" actId="962"/>
        <pc:sldMkLst>
          <pc:docMk/>
          <pc:sldMk cId="0" sldId="274"/>
        </pc:sldMkLst>
        <pc:picChg chg="mod">
          <ac:chgData name="Macy, Katharine" userId="80e598a2-719b-4f78-bac7-529462b04968" providerId="ADAL" clId="{AA8281B5-CAED-4A58-AEA7-51EA30AC7191}" dt="2025-06-26T15:11:45.658" v="187" actId="962"/>
          <ac:picMkLst>
            <pc:docMk/>
            <pc:sldMk cId="0" sldId="274"/>
            <ac:picMk id="258" creationId="{00000000-0000-0000-0000-000000000000}"/>
          </ac:picMkLst>
        </pc:picChg>
      </pc:sldChg>
      <pc:sldChg chg="modSp mod">
        <pc:chgData name="Macy, Katharine" userId="80e598a2-719b-4f78-bac7-529462b04968" providerId="ADAL" clId="{AA8281B5-CAED-4A58-AEA7-51EA30AC7191}" dt="2025-06-26T15:11:46.980" v="188" actId="962"/>
        <pc:sldMkLst>
          <pc:docMk/>
          <pc:sldMk cId="0" sldId="275"/>
        </pc:sldMkLst>
        <pc:picChg chg="mod">
          <ac:chgData name="Macy, Katharine" userId="80e598a2-719b-4f78-bac7-529462b04968" providerId="ADAL" clId="{AA8281B5-CAED-4A58-AEA7-51EA30AC7191}" dt="2025-06-26T15:11:46.980" v="188" actId="962"/>
          <ac:picMkLst>
            <pc:docMk/>
            <pc:sldMk cId="0" sldId="275"/>
            <ac:picMk id="264" creationId="{00000000-0000-0000-0000-000000000000}"/>
          </ac:picMkLst>
        </pc:picChg>
      </pc:sldChg>
      <pc:sldChg chg="modSp mod">
        <pc:chgData name="Macy, Katharine" userId="80e598a2-719b-4f78-bac7-529462b04968" providerId="ADAL" clId="{AA8281B5-CAED-4A58-AEA7-51EA30AC7191}" dt="2025-06-26T15:11:48.097" v="189" actId="962"/>
        <pc:sldMkLst>
          <pc:docMk/>
          <pc:sldMk cId="0" sldId="276"/>
        </pc:sldMkLst>
        <pc:picChg chg="mod">
          <ac:chgData name="Macy, Katharine" userId="80e598a2-719b-4f78-bac7-529462b04968" providerId="ADAL" clId="{AA8281B5-CAED-4A58-AEA7-51EA30AC7191}" dt="2025-06-26T15:11:48.097" v="189" actId="962"/>
          <ac:picMkLst>
            <pc:docMk/>
            <pc:sldMk cId="0" sldId="276"/>
            <ac:picMk id="270" creationId="{00000000-0000-0000-0000-000000000000}"/>
          </ac:picMkLst>
        </pc:picChg>
      </pc:sldChg>
      <pc:sldChg chg="modSp mod">
        <pc:chgData name="Macy, Katharine" userId="80e598a2-719b-4f78-bac7-529462b04968" providerId="ADAL" clId="{AA8281B5-CAED-4A58-AEA7-51EA30AC7191}" dt="2025-06-26T15:11:49.199" v="190" actId="962"/>
        <pc:sldMkLst>
          <pc:docMk/>
          <pc:sldMk cId="0" sldId="277"/>
        </pc:sldMkLst>
        <pc:picChg chg="mod">
          <ac:chgData name="Macy, Katharine" userId="80e598a2-719b-4f78-bac7-529462b04968" providerId="ADAL" clId="{AA8281B5-CAED-4A58-AEA7-51EA30AC7191}" dt="2025-06-26T15:11:49.199" v="190" actId="962"/>
          <ac:picMkLst>
            <pc:docMk/>
            <pc:sldMk cId="0" sldId="277"/>
            <ac:picMk id="277" creationId="{00000000-0000-0000-0000-000000000000}"/>
          </ac:picMkLst>
        </pc:picChg>
      </pc:sldChg>
      <pc:sldChg chg="addSp modSp mod">
        <pc:chgData name="Macy, Katharine" userId="80e598a2-719b-4f78-bac7-529462b04968" providerId="ADAL" clId="{AA8281B5-CAED-4A58-AEA7-51EA30AC7191}" dt="2025-06-26T15:30:48.117" v="592" actId="962"/>
        <pc:sldMkLst>
          <pc:docMk/>
          <pc:sldMk cId="0" sldId="278"/>
        </pc:sldMkLst>
        <pc:spChg chg="add mod">
          <ac:chgData name="Macy, Katharine" userId="80e598a2-719b-4f78-bac7-529462b04968" providerId="ADAL" clId="{AA8281B5-CAED-4A58-AEA7-51EA30AC7191}" dt="2025-06-26T15:30:48.117" v="592" actId="962"/>
          <ac:spMkLst>
            <pc:docMk/>
            <pc:sldMk cId="0" sldId="278"/>
            <ac:spMk id="2" creationId="{3B52F0FD-5909-C824-E77A-C4C487A78FEE}"/>
          </ac:spMkLst>
        </pc:spChg>
        <pc:picChg chg="mod">
          <ac:chgData name="Macy, Katharine" userId="80e598a2-719b-4f78-bac7-529462b04968" providerId="ADAL" clId="{AA8281B5-CAED-4A58-AEA7-51EA30AC7191}" dt="2025-06-26T15:13:20.909" v="486" actId="962"/>
          <ac:picMkLst>
            <pc:docMk/>
            <pc:sldMk cId="0" sldId="278"/>
            <ac:picMk id="282" creationId="{00000000-0000-0000-0000-000000000000}"/>
          </ac:picMkLst>
        </pc:picChg>
        <pc:picChg chg="mod">
          <ac:chgData name="Macy, Katharine" userId="80e598a2-719b-4f78-bac7-529462b04968" providerId="ADAL" clId="{AA8281B5-CAED-4A58-AEA7-51EA30AC7191}" dt="2025-06-26T15:13:30.480" v="487" actId="962"/>
          <ac:picMkLst>
            <pc:docMk/>
            <pc:sldMk cId="0" sldId="278"/>
            <ac:picMk id="283" creationId="{00000000-0000-0000-0000-000000000000}"/>
          </ac:picMkLst>
        </pc:picChg>
      </pc:sldChg>
      <pc:sldChg chg="addSp delSp modSp mod">
        <pc:chgData name="Macy, Katharine" userId="80e598a2-719b-4f78-bac7-529462b04968" providerId="ADAL" clId="{AA8281B5-CAED-4A58-AEA7-51EA30AC7191}" dt="2025-06-26T15:33:51.886" v="679" actId="20577"/>
        <pc:sldMkLst>
          <pc:docMk/>
          <pc:sldMk cId="0" sldId="279"/>
        </pc:sldMkLst>
        <pc:spChg chg="add del mod">
          <ac:chgData name="Macy, Katharine" userId="80e598a2-719b-4f78-bac7-529462b04968" providerId="ADAL" clId="{AA8281B5-CAED-4A58-AEA7-51EA30AC7191}" dt="2025-06-26T15:33:28.249" v="607" actId="478"/>
          <ac:spMkLst>
            <pc:docMk/>
            <pc:sldMk cId="0" sldId="279"/>
            <ac:spMk id="3" creationId="{54737726-23E3-9E29-B88D-3D93C8C388AF}"/>
          </ac:spMkLst>
        </pc:spChg>
        <pc:spChg chg="add mod">
          <ac:chgData name="Macy, Katharine" userId="80e598a2-719b-4f78-bac7-529462b04968" providerId="ADAL" clId="{AA8281B5-CAED-4A58-AEA7-51EA30AC7191}" dt="2025-06-26T15:33:51.886" v="679" actId="20577"/>
          <ac:spMkLst>
            <pc:docMk/>
            <pc:sldMk cId="0" sldId="279"/>
            <ac:spMk id="4" creationId="{A7399EC3-F08F-36BD-25C9-06338F9034F8}"/>
          </ac:spMkLst>
        </pc:spChg>
        <pc:spChg chg="mod">
          <ac:chgData name="Macy, Katharine" userId="80e598a2-719b-4f78-bac7-529462b04968" providerId="ADAL" clId="{AA8281B5-CAED-4A58-AEA7-51EA30AC7191}" dt="2025-06-26T15:15:25.515" v="490" actId="164"/>
          <ac:spMkLst>
            <pc:docMk/>
            <pc:sldMk cId="0" sldId="279"/>
            <ac:spMk id="290" creationId="{00000000-0000-0000-0000-000000000000}"/>
          </ac:spMkLst>
        </pc:spChg>
        <pc:spChg chg="mod">
          <ac:chgData name="Macy, Katharine" userId="80e598a2-719b-4f78-bac7-529462b04968" providerId="ADAL" clId="{AA8281B5-CAED-4A58-AEA7-51EA30AC7191}" dt="2025-06-26T15:15:25.515" v="490" actId="164"/>
          <ac:spMkLst>
            <pc:docMk/>
            <pc:sldMk cId="0" sldId="279"/>
            <ac:spMk id="291" creationId="{00000000-0000-0000-0000-000000000000}"/>
          </ac:spMkLst>
        </pc:spChg>
        <pc:spChg chg="mod">
          <ac:chgData name="Macy, Katharine" userId="80e598a2-719b-4f78-bac7-529462b04968" providerId="ADAL" clId="{AA8281B5-CAED-4A58-AEA7-51EA30AC7191}" dt="2025-06-26T15:15:25.515" v="490" actId="164"/>
          <ac:spMkLst>
            <pc:docMk/>
            <pc:sldMk cId="0" sldId="279"/>
            <ac:spMk id="292" creationId="{00000000-0000-0000-0000-000000000000}"/>
          </ac:spMkLst>
        </pc:spChg>
        <pc:spChg chg="mod">
          <ac:chgData name="Macy, Katharine" userId="80e598a2-719b-4f78-bac7-529462b04968" providerId="ADAL" clId="{AA8281B5-CAED-4A58-AEA7-51EA30AC7191}" dt="2025-06-26T15:15:25.515" v="490" actId="164"/>
          <ac:spMkLst>
            <pc:docMk/>
            <pc:sldMk cId="0" sldId="279"/>
            <ac:spMk id="293" creationId="{00000000-0000-0000-0000-000000000000}"/>
          </ac:spMkLst>
        </pc:spChg>
        <pc:grpChg chg="add mod">
          <ac:chgData name="Macy, Katharine" userId="80e598a2-719b-4f78-bac7-529462b04968" providerId="ADAL" clId="{AA8281B5-CAED-4A58-AEA7-51EA30AC7191}" dt="2025-06-26T15:16:30.908" v="492" actId="962"/>
          <ac:grpSpMkLst>
            <pc:docMk/>
            <pc:sldMk cId="0" sldId="279"/>
            <ac:grpSpMk id="2" creationId="{2FCCF87C-E575-EE12-9A2A-CD53BF54363E}"/>
          </ac:grpSpMkLst>
        </pc:grpChg>
        <pc:picChg chg="mod">
          <ac:chgData name="Macy, Katharine" userId="80e598a2-719b-4f78-bac7-529462b04968" providerId="ADAL" clId="{AA8281B5-CAED-4A58-AEA7-51EA30AC7191}" dt="2025-06-26T15:16:32.428" v="493" actId="962"/>
          <ac:picMkLst>
            <pc:docMk/>
            <pc:sldMk cId="0" sldId="279"/>
            <ac:picMk id="294" creationId="{00000000-0000-0000-0000-000000000000}"/>
          </ac:picMkLst>
        </pc:picChg>
        <pc:cxnChg chg="mod">
          <ac:chgData name="Macy, Katharine" userId="80e598a2-719b-4f78-bac7-529462b04968" providerId="ADAL" clId="{AA8281B5-CAED-4A58-AEA7-51EA30AC7191}" dt="2025-06-26T15:15:25.515" v="490" actId="164"/>
          <ac:cxnSpMkLst>
            <pc:docMk/>
            <pc:sldMk cId="0" sldId="279"/>
            <ac:cxnSpMk id="288" creationId="{00000000-0000-0000-0000-000000000000}"/>
          </ac:cxnSpMkLst>
        </pc:cxnChg>
        <pc:cxnChg chg="mod">
          <ac:chgData name="Macy, Katharine" userId="80e598a2-719b-4f78-bac7-529462b04968" providerId="ADAL" clId="{AA8281B5-CAED-4A58-AEA7-51EA30AC7191}" dt="2025-06-26T15:15:25.515" v="490" actId="164"/>
          <ac:cxnSpMkLst>
            <pc:docMk/>
            <pc:sldMk cId="0" sldId="279"/>
            <ac:cxnSpMk id="289" creationId="{00000000-0000-0000-0000-000000000000}"/>
          </ac:cxnSpMkLst>
        </pc:cxnChg>
      </pc:sldChg>
      <pc:sldChg chg="addSp modSp mod">
        <pc:chgData name="Macy, Katharine" userId="80e598a2-719b-4f78-bac7-529462b04968" providerId="ADAL" clId="{AA8281B5-CAED-4A58-AEA7-51EA30AC7191}" dt="2025-06-26T15:34:32.747" v="764" actId="20577"/>
        <pc:sldMkLst>
          <pc:docMk/>
          <pc:sldMk cId="0" sldId="280"/>
        </pc:sldMkLst>
        <pc:spChg chg="add mod">
          <ac:chgData name="Macy, Katharine" userId="80e598a2-719b-4f78-bac7-529462b04968" providerId="ADAL" clId="{AA8281B5-CAED-4A58-AEA7-51EA30AC7191}" dt="2025-06-26T15:34:32.747" v="764" actId="20577"/>
          <ac:spMkLst>
            <pc:docMk/>
            <pc:sldMk cId="0" sldId="280"/>
            <ac:spMk id="3" creationId="{3EBB0BE0-F0CC-E017-3770-EE08D85CF24A}"/>
          </ac:spMkLst>
        </pc:spChg>
        <pc:spChg chg="mod">
          <ac:chgData name="Macy, Katharine" userId="80e598a2-719b-4f78-bac7-529462b04968" providerId="ADAL" clId="{AA8281B5-CAED-4A58-AEA7-51EA30AC7191}" dt="2025-06-26T15:17:56.753" v="496" actId="164"/>
          <ac:spMkLst>
            <pc:docMk/>
            <pc:sldMk cId="0" sldId="280"/>
            <ac:spMk id="301" creationId="{00000000-0000-0000-0000-000000000000}"/>
          </ac:spMkLst>
        </pc:spChg>
        <pc:spChg chg="mod">
          <ac:chgData name="Macy, Katharine" userId="80e598a2-719b-4f78-bac7-529462b04968" providerId="ADAL" clId="{AA8281B5-CAED-4A58-AEA7-51EA30AC7191}" dt="2025-06-26T15:17:56.753" v="496" actId="164"/>
          <ac:spMkLst>
            <pc:docMk/>
            <pc:sldMk cId="0" sldId="280"/>
            <ac:spMk id="302" creationId="{00000000-0000-0000-0000-000000000000}"/>
          </ac:spMkLst>
        </pc:spChg>
        <pc:spChg chg="mod">
          <ac:chgData name="Macy, Katharine" userId="80e598a2-719b-4f78-bac7-529462b04968" providerId="ADAL" clId="{AA8281B5-CAED-4A58-AEA7-51EA30AC7191}" dt="2025-06-26T15:17:56.753" v="496" actId="164"/>
          <ac:spMkLst>
            <pc:docMk/>
            <pc:sldMk cId="0" sldId="280"/>
            <ac:spMk id="303" creationId="{00000000-0000-0000-0000-000000000000}"/>
          </ac:spMkLst>
        </pc:spChg>
        <pc:spChg chg="mod">
          <ac:chgData name="Macy, Katharine" userId="80e598a2-719b-4f78-bac7-529462b04968" providerId="ADAL" clId="{AA8281B5-CAED-4A58-AEA7-51EA30AC7191}" dt="2025-06-26T15:17:56.753" v="496" actId="164"/>
          <ac:spMkLst>
            <pc:docMk/>
            <pc:sldMk cId="0" sldId="280"/>
            <ac:spMk id="304" creationId="{00000000-0000-0000-0000-000000000000}"/>
          </ac:spMkLst>
        </pc:spChg>
        <pc:spChg chg="mod">
          <ac:chgData name="Macy, Katharine" userId="80e598a2-719b-4f78-bac7-529462b04968" providerId="ADAL" clId="{AA8281B5-CAED-4A58-AEA7-51EA30AC7191}" dt="2025-06-26T15:17:56.753" v="496" actId="164"/>
          <ac:spMkLst>
            <pc:docMk/>
            <pc:sldMk cId="0" sldId="280"/>
            <ac:spMk id="305" creationId="{00000000-0000-0000-0000-000000000000}"/>
          </ac:spMkLst>
        </pc:spChg>
        <pc:grpChg chg="add mod">
          <ac:chgData name="Macy, Katharine" userId="80e598a2-719b-4f78-bac7-529462b04968" providerId="ADAL" clId="{AA8281B5-CAED-4A58-AEA7-51EA30AC7191}" dt="2025-06-26T15:20:08.538" v="500" actId="962"/>
          <ac:grpSpMkLst>
            <pc:docMk/>
            <pc:sldMk cId="0" sldId="280"/>
            <ac:grpSpMk id="2" creationId="{01FA1BDA-8F4A-1CDE-99EB-AFC58E897063}"/>
          </ac:grpSpMkLst>
        </pc:grpChg>
        <pc:picChg chg="mod">
          <ac:chgData name="Macy, Katharine" userId="80e598a2-719b-4f78-bac7-529462b04968" providerId="ADAL" clId="{AA8281B5-CAED-4A58-AEA7-51EA30AC7191}" dt="2025-06-26T15:20:10.409" v="501" actId="962"/>
          <ac:picMkLst>
            <pc:docMk/>
            <pc:sldMk cId="0" sldId="280"/>
            <ac:picMk id="306" creationId="{00000000-0000-0000-0000-000000000000}"/>
          </ac:picMkLst>
        </pc:picChg>
        <pc:cxnChg chg="mod">
          <ac:chgData name="Macy, Katharine" userId="80e598a2-719b-4f78-bac7-529462b04968" providerId="ADAL" clId="{AA8281B5-CAED-4A58-AEA7-51EA30AC7191}" dt="2025-06-26T15:17:56.753" v="496" actId="164"/>
          <ac:cxnSpMkLst>
            <pc:docMk/>
            <pc:sldMk cId="0" sldId="280"/>
            <ac:cxnSpMk id="299" creationId="{00000000-0000-0000-0000-000000000000}"/>
          </ac:cxnSpMkLst>
        </pc:cxnChg>
        <pc:cxnChg chg="mod">
          <ac:chgData name="Macy, Katharine" userId="80e598a2-719b-4f78-bac7-529462b04968" providerId="ADAL" clId="{AA8281B5-CAED-4A58-AEA7-51EA30AC7191}" dt="2025-06-26T15:17:56.753" v="496" actId="164"/>
          <ac:cxnSpMkLst>
            <pc:docMk/>
            <pc:sldMk cId="0" sldId="280"/>
            <ac:cxnSpMk id="300" creationId="{00000000-0000-0000-0000-000000000000}"/>
          </ac:cxnSpMkLst>
        </pc:cxnChg>
      </pc:sldChg>
      <pc:sldChg chg="addSp modSp mod">
        <pc:chgData name="Macy, Katharine" userId="80e598a2-719b-4f78-bac7-529462b04968" providerId="ADAL" clId="{AA8281B5-CAED-4A58-AEA7-51EA30AC7191}" dt="2025-06-26T15:34:52.174" v="806" actId="20577"/>
        <pc:sldMkLst>
          <pc:docMk/>
          <pc:sldMk cId="0" sldId="281"/>
        </pc:sldMkLst>
        <pc:spChg chg="add mod">
          <ac:chgData name="Macy, Katharine" userId="80e598a2-719b-4f78-bac7-529462b04968" providerId="ADAL" clId="{AA8281B5-CAED-4A58-AEA7-51EA30AC7191}" dt="2025-06-26T15:34:52.174" v="806" actId="20577"/>
          <ac:spMkLst>
            <pc:docMk/>
            <pc:sldMk cId="0" sldId="281"/>
            <ac:spMk id="3" creationId="{E1D6D4E5-8883-7D98-A810-5E367C3F71AB}"/>
          </ac:spMkLst>
        </pc:spChg>
        <pc:spChg chg="mod">
          <ac:chgData name="Macy, Katharine" userId="80e598a2-719b-4f78-bac7-529462b04968" providerId="ADAL" clId="{AA8281B5-CAED-4A58-AEA7-51EA30AC7191}" dt="2025-06-26T15:18:34.432" v="497" actId="164"/>
          <ac:spMkLst>
            <pc:docMk/>
            <pc:sldMk cId="0" sldId="281"/>
            <ac:spMk id="313" creationId="{00000000-0000-0000-0000-000000000000}"/>
          </ac:spMkLst>
        </pc:spChg>
        <pc:spChg chg="mod">
          <ac:chgData name="Macy, Katharine" userId="80e598a2-719b-4f78-bac7-529462b04968" providerId="ADAL" clId="{AA8281B5-CAED-4A58-AEA7-51EA30AC7191}" dt="2025-06-26T15:18:34.432" v="497" actId="164"/>
          <ac:spMkLst>
            <pc:docMk/>
            <pc:sldMk cId="0" sldId="281"/>
            <ac:spMk id="314" creationId="{00000000-0000-0000-0000-000000000000}"/>
          </ac:spMkLst>
        </pc:spChg>
        <pc:spChg chg="mod">
          <ac:chgData name="Macy, Katharine" userId="80e598a2-719b-4f78-bac7-529462b04968" providerId="ADAL" clId="{AA8281B5-CAED-4A58-AEA7-51EA30AC7191}" dt="2025-06-26T15:18:34.432" v="497" actId="164"/>
          <ac:spMkLst>
            <pc:docMk/>
            <pc:sldMk cId="0" sldId="281"/>
            <ac:spMk id="315" creationId="{00000000-0000-0000-0000-000000000000}"/>
          </ac:spMkLst>
        </pc:spChg>
        <pc:spChg chg="mod">
          <ac:chgData name="Macy, Katharine" userId="80e598a2-719b-4f78-bac7-529462b04968" providerId="ADAL" clId="{AA8281B5-CAED-4A58-AEA7-51EA30AC7191}" dt="2025-06-26T15:18:34.432" v="497" actId="164"/>
          <ac:spMkLst>
            <pc:docMk/>
            <pc:sldMk cId="0" sldId="281"/>
            <ac:spMk id="316" creationId="{00000000-0000-0000-0000-000000000000}"/>
          </ac:spMkLst>
        </pc:spChg>
        <pc:spChg chg="mod">
          <ac:chgData name="Macy, Katharine" userId="80e598a2-719b-4f78-bac7-529462b04968" providerId="ADAL" clId="{AA8281B5-CAED-4A58-AEA7-51EA30AC7191}" dt="2025-06-26T15:18:34.432" v="497" actId="164"/>
          <ac:spMkLst>
            <pc:docMk/>
            <pc:sldMk cId="0" sldId="281"/>
            <ac:spMk id="317" creationId="{00000000-0000-0000-0000-000000000000}"/>
          </ac:spMkLst>
        </pc:spChg>
        <pc:spChg chg="mod">
          <ac:chgData name="Macy, Katharine" userId="80e598a2-719b-4f78-bac7-529462b04968" providerId="ADAL" clId="{AA8281B5-CAED-4A58-AEA7-51EA30AC7191}" dt="2025-06-26T15:18:34.432" v="497" actId="164"/>
          <ac:spMkLst>
            <pc:docMk/>
            <pc:sldMk cId="0" sldId="281"/>
            <ac:spMk id="318" creationId="{00000000-0000-0000-0000-000000000000}"/>
          </ac:spMkLst>
        </pc:spChg>
        <pc:grpChg chg="add mod">
          <ac:chgData name="Macy, Katharine" userId="80e598a2-719b-4f78-bac7-529462b04968" providerId="ADAL" clId="{AA8281B5-CAED-4A58-AEA7-51EA30AC7191}" dt="2025-06-26T15:20:35.031" v="503" actId="962"/>
          <ac:grpSpMkLst>
            <pc:docMk/>
            <pc:sldMk cId="0" sldId="281"/>
            <ac:grpSpMk id="2" creationId="{FAE36F8C-676C-3687-9F80-9885D08BCE9A}"/>
          </ac:grpSpMkLst>
        </pc:grpChg>
        <pc:picChg chg="mod">
          <ac:chgData name="Macy, Katharine" userId="80e598a2-719b-4f78-bac7-529462b04968" providerId="ADAL" clId="{AA8281B5-CAED-4A58-AEA7-51EA30AC7191}" dt="2025-06-26T15:20:37.003" v="504" actId="962"/>
          <ac:picMkLst>
            <pc:docMk/>
            <pc:sldMk cId="0" sldId="281"/>
            <ac:picMk id="319" creationId="{00000000-0000-0000-0000-000000000000}"/>
          </ac:picMkLst>
        </pc:picChg>
        <pc:cxnChg chg="mod">
          <ac:chgData name="Macy, Katharine" userId="80e598a2-719b-4f78-bac7-529462b04968" providerId="ADAL" clId="{AA8281B5-CAED-4A58-AEA7-51EA30AC7191}" dt="2025-06-26T15:18:34.432" v="497" actId="164"/>
          <ac:cxnSpMkLst>
            <pc:docMk/>
            <pc:sldMk cId="0" sldId="281"/>
            <ac:cxnSpMk id="311" creationId="{00000000-0000-0000-0000-000000000000}"/>
          </ac:cxnSpMkLst>
        </pc:cxnChg>
        <pc:cxnChg chg="mod">
          <ac:chgData name="Macy, Katharine" userId="80e598a2-719b-4f78-bac7-529462b04968" providerId="ADAL" clId="{AA8281B5-CAED-4A58-AEA7-51EA30AC7191}" dt="2025-06-26T15:18:34.432" v="497" actId="164"/>
          <ac:cxnSpMkLst>
            <pc:docMk/>
            <pc:sldMk cId="0" sldId="281"/>
            <ac:cxnSpMk id="312" creationId="{00000000-0000-0000-0000-000000000000}"/>
          </ac:cxnSpMkLst>
        </pc:cxnChg>
      </pc:sldChg>
      <pc:sldChg chg="addSp modSp mod">
        <pc:chgData name="Macy, Katharine" userId="80e598a2-719b-4f78-bac7-529462b04968" providerId="ADAL" clId="{AA8281B5-CAED-4A58-AEA7-51EA30AC7191}" dt="2025-06-26T15:35:07.576" v="848" actId="20577"/>
        <pc:sldMkLst>
          <pc:docMk/>
          <pc:sldMk cId="0" sldId="282"/>
        </pc:sldMkLst>
        <pc:spChg chg="add mod">
          <ac:chgData name="Macy, Katharine" userId="80e598a2-719b-4f78-bac7-529462b04968" providerId="ADAL" clId="{AA8281B5-CAED-4A58-AEA7-51EA30AC7191}" dt="2025-06-26T15:35:07.576" v="848" actId="20577"/>
          <ac:spMkLst>
            <pc:docMk/>
            <pc:sldMk cId="0" sldId="282"/>
            <ac:spMk id="4" creationId="{2CA8EB8E-0B6C-BF22-3DD2-6C58E9F03ECD}"/>
          </ac:spMkLst>
        </pc:spChg>
        <pc:spChg chg="mod">
          <ac:chgData name="Macy, Katharine" userId="80e598a2-719b-4f78-bac7-529462b04968" providerId="ADAL" clId="{AA8281B5-CAED-4A58-AEA7-51EA30AC7191}" dt="2025-06-26T15:18:53.743" v="498" actId="164"/>
          <ac:spMkLst>
            <pc:docMk/>
            <pc:sldMk cId="0" sldId="282"/>
            <ac:spMk id="326" creationId="{00000000-0000-0000-0000-000000000000}"/>
          </ac:spMkLst>
        </pc:spChg>
        <pc:spChg chg="mod">
          <ac:chgData name="Macy, Katharine" userId="80e598a2-719b-4f78-bac7-529462b04968" providerId="ADAL" clId="{AA8281B5-CAED-4A58-AEA7-51EA30AC7191}" dt="2025-06-26T15:18:53.743" v="498" actId="164"/>
          <ac:spMkLst>
            <pc:docMk/>
            <pc:sldMk cId="0" sldId="282"/>
            <ac:spMk id="327" creationId="{00000000-0000-0000-0000-000000000000}"/>
          </ac:spMkLst>
        </pc:spChg>
        <pc:spChg chg="mod">
          <ac:chgData name="Macy, Katharine" userId="80e598a2-719b-4f78-bac7-529462b04968" providerId="ADAL" clId="{AA8281B5-CAED-4A58-AEA7-51EA30AC7191}" dt="2025-06-26T15:18:53.743" v="498" actId="164"/>
          <ac:spMkLst>
            <pc:docMk/>
            <pc:sldMk cId="0" sldId="282"/>
            <ac:spMk id="328" creationId="{00000000-0000-0000-0000-000000000000}"/>
          </ac:spMkLst>
        </pc:spChg>
        <pc:spChg chg="mod">
          <ac:chgData name="Macy, Katharine" userId="80e598a2-719b-4f78-bac7-529462b04968" providerId="ADAL" clId="{AA8281B5-CAED-4A58-AEA7-51EA30AC7191}" dt="2025-06-26T15:18:53.743" v="498" actId="164"/>
          <ac:spMkLst>
            <pc:docMk/>
            <pc:sldMk cId="0" sldId="282"/>
            <ac:spMk id="329" creationId="{00000000-0000-0000-0000-000000000000}"/>
          </ac:spMkLst>
        </pc:spChg>
        <pc:spChg chg="mod">
          <ac:chgData name="Macy, Katharine" userId="80e598a2-719b-4f78-bac7-529462b04968" providerId="ADAL" clId="{AA8281B5-CAED-4A58-AEA7-51EA30AC7191}" dt="2025-06-26T15:18:53.743" v="498" actId="164"/>
          <ac:spMkLst>
            <pc:docMk/>
            <pc:sldMk cId="0" sldId="282"/>
            <ac:spMk id="330" creationId="{00000000-0000-0000-0000-000000000000}"/>
          </ac:spMkLst>
        </pc:spChg>
        <pc:spChg chg="mod">
          <ac:chgData name="Macy, Katharine" userId="80e598a2-719b-4f78-bac7-529462b04968" providerId="ADAL" clId="{AA8281B5-CAED-4A58-AEA7-51EA30AC7191}" dt="2025-06-26T15:18:53.743" v="498" actId="164"/>
          <ac:spMkLst>
            <pc:docMk/>
            <pc:sldMk cId="0" sldId="282"/>
            <ac:spMk id="331" creationId="{00000000-0000-0000-0000-000000000000}"/>
          </ac:spMkLst>
        </pc:spChg>
        <pc:spChg chg="mod">
          <ac:chgData name="Macy, Katharine" userId="80e598a2-719b-4f78-bac7-529462b04968" providerId="ADAL" clId="{AA8281B5-CAED-4A58-AEA7-51EA30AC7191}" dt="2025-06-26T15:18:53.743" v="498" actId="164"/>
          <ac:spMkLst>
            <pc:docMk/>
            <pc:sldMk cId="0" sldId="282"/>
            <ac:spMk id="332" creationId="{00000000-0000-0000-0000-000000000000}"/>
          </ac:spMkLst>
        </pc:spChg>
        <pc:grpChg chg="add mod">
          <ac:chgData name="Macy, Katharine" userId="80e598a2-719b-4f78-bac7-529462b04968" providerId="ADAL" clId="{AA8281B5-CAED-4A58-AEA7-51EA30AC7191}" dt="2025-06-26T15:20:48.647" v="505" actId="164"/>
          <ac:grpSpMkLst>
            <pc:docMk/>
            <pc:sldMk cId="0" sldId="282"/>
            <ac:grpSpMk id="2" creationId="{6700E44E-CBEF-CAFE-D983-034666C26F3D}"/>
          </ac:grpSpMkLst>
        </pc:grpChg>
        <pc:grpChg chg="add mod">
          <ac:chgData name="Macy, Katharine" userId="80e598a2-719b-4f78-bac7-529462b04968" providerId="ADAL" clId="{AA8281B5-CAED-4A58-AEA7-51EA30AC7191}" dt="2025-06-26T15:21:24.511" v="507" actId="962"/>
          <ac:grpSpMkLst>
            <pc:docMk/>
            <pc:sldMk cId="0" sldId="282"/>
            <ac:grpSpMk id="3" creationId="{DB7DDBDD-B70E-253D-0CA1-F7E0ACC52E39}"/>
          </ac:grpSpMkLst>
        </pc:grpChg>
        <pc:picChg chg="mod">
          <ac:chgData name="Macy, Katharine" userId="80e598a2-719b-4f78-bac7-529462b04968" providerId="ADAL" clId="{AA8281B5-CAED-4A58-AEA7-51EA30AC7191}" dt="2025-06-26T15:21:26.416" v="508" actId="962"/>
          <ac:picMkLst>
            <pc:docMk/>
            <pc:sldMk cId="0" sldId="282"/>
            <ac:picMk id="333" creationId="{00000000-0000-0000-0000-000000000000}"/>
          </ac:picMkLst>
        </pc:picChg>
        <pc:cxnChg chg="mod">
          <ac:chgData name="Macy, Katharine" userId="80e598a2-719b-4f78-bac7-529462b04968" providerId="ADAL" clId="{AA8281B5-CAED-4A58-AEA7-51EA30AC7191}" dt="2025-06-26T15:18:53.743" v="498" actId="164"/>
          <ac:cxnSpMkLst>
            <pc:docMk/>
            <pc:sldMk cId="0" sldId="282"/>
            <ac:cxnSpMk id="324" creationId="{00000000-0000-0000-0000-000000000000}"/>
          </ac:cxnSpMkLst>
        </pc:cxnChg>
        <pc:cxnChg chg="mod">
          <ac:chgData name="Macy, Katharine" userId="80e598a2-719b-4f78-bac7-529462b04968" providerId="ADAL" clId="{AA8281B5-CAED-4A58-AEA7-51EA30AC7191}" dt="2025-06-26T15:20:48.647" v="505" actId="164"/>
          <ac:cxnSpMkLst>
            <pc:docMk/>
            <pc:sldMk cId="0" sldId="282"/>
            <ac:cxnSpMk id="325" creationId="{00000000-0000-0000-0000-000000000000}"/>
          </ac:cxnSpMkLst>
        </pc:cxnChg>
      </pc:sldChg>
      <pc:sldChg chg="addSp delSp modSp mod">
        <pc:chgData name="Macy, Katharine" userId="80e598a2-719b-4f78-bac7-529462b04968" providerId="ADAL" clId="{AA8281B5-CAED-4A58-AEA7-51EA30AC7191}" dt="2025-06-26T15:35:53.932" v="894" actId="20577"/>
        <pc:sldMkLst>
          <pc:docMk/>
          <pc:sldMk cId="0" sldId="283"/>
        </pc:sldMkLst>
        <pc:spChg chg="add del mod">
          <ac:chgData name="Macy, Katharine" userId="80e598a2-719b-4f78-bac7-529462b04968" providerId="ADAL" clId="{AA8281B5-CAED-4A58-AEA7-51EA30AC7191}" dt="2025-06-26T15:35:27.188" v="851" actId="478"/>
          <ac:spMkLst>
            <pc:docMk/>
            <pc:sldMk cId="0" sldId="283"/>
            <ac:spMk id="2" creationId="{8C7C6386-0030-10D8-6E99-6669458D6E2C}"/>
          </ac:spMkLst>
        </pc:spChg>
        <pc:spChg chg="add mod">
          <ac:chgData name="Macy, Katharine" userId="80e598a2-719b-4f78-bac7-529462b04968" providerId="ADAL" clId="{AA8281B5-CAED-4A58-AEA7-51EA30AC7191}" dt="2025-06-26T15:35:53.932" v="894" actId="20577"/>
          <ac:spMkLst>
            <pc:docMk/>
            <pc:sldMk cId="0" sldId="283"/>
            <ac:spMk id="3" creationId="{A6028E9B-762F-6057-5C38-715C6EF1E3D8}"/>
          </ac:spMkLst>
        </pc:spChg>
        <pc:picChg chg="mod">
          <ac:chgData name="Macy, Katharine" userId="80e598a2-719b-4f78-bac7-529462b04968" providerId="ADAL" clId="{AA8281B5-CAED-4A58-AEA7-51EA30AC7191}" dt="2025-06-26T15:22:23.128" v="510" actId="962"/>
          <ac:picMkLst>
            <pc:docMk/>
            <pc:sldMk cId="0" sldId="283"/>
            <ac:picMk id="338" creationId="{00000000-0000-0000-0000-000000000000}"/>
          </ac:picMkLst>
        </pc:picChg>
        <pc:picChg chg="mod">
          <ac:chgData name="Macy, Katharine" userId="80e598a2-719b-4f78-bac7-529462b04968" providerId="ADAL" clId="{AA8281B5-CAED-4A58-AEA7-51EA30AC7191}" dt="2025-06-26T15:22:25.166" v="511" actId="962"/>
          <ac:picMkLst>
            <pc:docMk/>
            <pc:sldMk cId="0" sldId="283"/>
            <ac:picMk id="339" creationId="{00000000-0000-0000-0000-000000000000}"/>
          </ac:picMkLst>
        </pc:picChg>
      </pc:sldChg>
      <pc:sldChg chg="addSp modSp mod">
        <pc:chgData name="Macy, Katharine" userId="80e598a2-719b-4f78-bac7-529462b04968" providerId="ADAL" clId="{AA8281B5-CAED-4A58-AEA7-51EA30AC7191}" dt="2025-06-26T15:36:15.715" v="908" actId="20577"/>
        <pc:sldMkLst>
          <pc:docMk/>
          <pc:sldMk cId="0" sldId="284"/>
        </pc:sldMkLst>
        <pc:spChg chg="add mod">
          <ac:chgData name="Macy, Katharine" userId="80e598a2-719b-4f78-bac7-529462b04968" providerId="ADAL" clId="{AA8281B5-CAED-4A58-AEA7-51EA30AC7191}" dt="2025-06-26T15:36:15.715" v="908" actId="20577"/>
          <ac:spMkLst>
            <pc:docMk/>
            <pc:sldMk cId="0" sldId="284"/>
            <ac:spMk id="2" creationId="{663A5588-7CA9-74B0-61E7-57C654B79C19}"/>
          </ac:spMkLst>
        </pc:spChg>
        <pc:picChg chg="mod">
          <ac:chgData name="Macy, Katharine" userId="80e598a2-719b-4f78-bac7-529462b04968" providerId="ADAL" clId="{AA8281B5-CAED-4A58-AEA7-51EA30AC7191}" dt="2025-06-26T15:23:05.875" v="513" actId="962"/>
          <ac:picMkLst>
            <pc:docMk/>
            <pc:sldMk cId="0" sldId="284"/>
            <ac:picMk id="344" creationId="{00000000-0000-0000-0000-000000000000}"/>
          </ac:picMkLst>
        </pc:picChg>
        <pc:picChg chg="mod">
          <ac:chgData name="Macy, Katharine" userId="80e598a2-719b-4f78-bac7-529462b04968" providerId="ADAL" clId="{AA8281B5-CAED-4A58-AEA7-51EA30AC7191}" dt="2025-06-26T15:23:07.813" v="514" actId="962"/>
          <ac:picMkLst>
            <pc:docMk/>
            <pc:sldMk cId="0" sldId="284"/>
            <ac:picMk id="346" creationId="{00000000-0000-0000-0000-000000000000}"/>
          </ac:picMkLst>
        </pc:picChg>
      </pc:sldChg>
      <pc:sldChg chg="addSp modSp mod">
        <pc:chgData name="Macy, Katharine" userId="80e598a2-719b-4f78-bac7-529462b04968" providerId="ADAL" clId="{AA8281B5-CAED-4A58-AEA7-51EA30AC7191}" dt="2025-06-26T15:37:17.346" v="1003" actId="20577"/>
        <pc:sldMkLst>
          <pc:docMk/>
          <pc:sldMk cId="0" sldId="285"/>
        </pc:sldMkLst>
        <pc:spChg chg="add mod">
          <ac:chgData name="Macy, Katharine" userId="80e598a2-719b-4f78-bac7-529462b04968" providerId="ADAL" clId="{AA8281B5-CAED-4A58-AEA7-51EA30AC7191}" dt="2025-06-26T15:37:17.346" v="1003" actId="20577"/>
          <ac:spMkLst>
            <pc:docMk/>
            <pc:sldMk cId="0" sldId="285"/>
            <ac:spMk id="2" creationId="{BEDFB8BB-510F-4434-3B76-F68D3477B241}"/>
          </ac:spMkLst>
        </pc:spChg>
        <pc:spChg chg="mod">
          <ac:chgData name="Macy, Katharine" userId="80e598a2-719b-4f78-bac7-529462b04968" providerId="ADAL" clId="{AA8281B5-CAED-4A58-AEA7-51EA30AC7191}" dt="2025-06-26T15:31:08.079" v="593" actId="962"/>
          <ac:spMkLst>
            <pc:docMk/>
            <pc:sldMk cId="0" sldId="285"/>
            <ac:spMk id="352" creationId="{00000000-0000-0000-0000-000000000000}"/>
          </ac:spMkLst>
        </pc:spChg>
        <pc:spChg chg="mod">
          <ac:chgData name="Macy, Katharine" userId="80e598a2-719b-4f78-bac7-529462b04968" providerId="ADAL" clId="{AA8281B5-CAED-4A58-AEA7-51EA30AC7191}" dt="2025-06-26T15:31:11.136" v="594" actId="962"/>
          <ac:spMkLst>
            <pc:docMk/>
            <pc:sldMk cId="0" sldId="285"/>
            <ac:spMk id="353" creationId="{00000000-0000-0000-0000-000000000000}"/>
          </ac:spMkLst>
        </pc:spChg>
        <pc:picChg chg="mod">
          <ac:chgData name="Macy, Katharine" userId="80e598a2-719b-4f78-bac7-529462b04968" providerId="ADAL" clId="{AA8281B5-CAED-4A58-AEA7-51EA30AC7191}" dt="2025-06-26T15:23:36.312" v="516" actId="962"/>
          <ac:picMkLst>
            <pc:docMk/>
            <pc:sldMk cId="0" sldId="285"/>
            <ac:picMk id="351" creationId="{00000000-0000-0000-0000-000000000000}"/>
          </ac:picMkLst>
        </pc:picChg>
        <pc:picChg chg="mod">
          <ac:chgData name="Macy, Katharine" userId="80e598a2-719b-4f78-bac7-529462b04968" providerId="ADAL" clId="{AA8281B5-CAED-4A58-AEA7-51EA30AC7191}" dt="2025-06-26T15:23:37.932" v="517" actId="962"/>
          <ac:picMkLst>
            <pc:docMk/>
            <pc:sldMk cId="0" sldId="285"/>
            <ac:picMk id="354" creationId="{00000000-0000-0000-0000-000000000000}"/>
          </ac:picMkLst>
        </pc:picChg>
      </pc:sldChg>
      <pc:sldChg chg="addSp modSp mod">
        <pc:chgData name="Macy, Katharine" userId="80e598a2-719b-4f78-bac7-529462b04968" providerId="ADAL" clId="{AA8281B5-CAED-4A58-AEA7-51EA30AC7191}" dt="2025-06-26T15:36:44.064" v="963" actId="20577"/>
        <pc:sldMkLst>
          <pc:docMk/>
          <pc:sldMk cId="0" sldId="286"/>
        </pc:sldMkLst>
        <pc:spChg chg="add mod">
          <ac:chgData name="Macy, Katharine" userId="80e598a2-719b-4f78-bac7-529462b04968" providerId="ADAL" clId="{AA8281B5-CAED-4A58-AEA7-51EA30AC7191}" dt="2025-06-26T15:36:44.064" v="963" actId="20577"/>
          <ac:spMkLst>
            <pc:docMk/>
            <pc:sldMk cId="0" sldId="286"/>
            <ac:spMk id="2" creationId="{CBF6D5B8-7443-1949-83B2-FC03FB26FBFC}"/>
          </ac:spMkLst>
        </pc:spChg>
        <pc:spChg chg="mod">
          <ac:chgData name="Macy, Katharine" userId="80e598a2-719b-4f78-bac7-529462b04968" providerId="ADAL" clId="{AA8281B5-CAED-4A58-AEA7-51EA30AC7191}" dt="2025-06-26T15:32:27.626" v="604" actId="962"/>
          <ac:spMkLst>
            <pc:docMk/>
            <pc:sldMk cId="0" sldId="286"/>
            <ac:spMk id="360" creationId="{00000000-0000-0000-0000-000000000000}"/>
          </ac:spMkLst>
        </pc:spChg>
        <pc:spChg chg="mod">
          <ac:chgData name="Macy, Katharine" userId="80e598a2-719b-4f78-bac7-529462b04968" providerId="ADAL" clId="{AA8281B5-CAED-4A58-AEA7-51EA30AC7191}" dt="2025-06-26T15:32:28.063" v="605" actId="962"/>
          <ac:spMkLst>
            <pc:docMk/>
            <pc:sldMk cId="0" sldId="286"/>
            <ac:spMk id="361" creationId="{00000000-0000-0000-0000-000000000000}"/>
          </ac:spMkLst>
        </pc:spChg>
        <pc:spChg chg="mod">
          <ac:chgData name="Macy, Katharine" userId="80e598a2-719b-4f78-bac7-529462b04968" providerId="ADAL" clId="{AA8281B5-CAED-4A58-AEA7-51EA30AC7191}" dt="2025-06-26T15:32:28.546" v="606" actId="962"/>
          <ac:spMkLst>
            <pc:docMk/>
            <pc:sldMk cId="0" sldId="286"/>
            <ac:spMk id="362" creationId="{00000000-0000-0000-0000-000000000000}"/>
          </ac:spMkLst>
        </pc:spChg>
        <pc:picChg chg="mod">
          <ac:chgData name="Macy, Katharine" userId="80e598a2-719b-4f78-bac7-529462b04968" providerId="ADAL" clId="{AA8281B5-CAED-4A58-AEA7-51EA30AC7191}" dt="2025-06-26T15:24:25.773" v="519" actId="962"/>
          <ac:picMkLst>
            <pc:docMk/>
            <pc:sldMk cId="0" sldId="286"/>
            <ac:picMk id="359" creationId="{00000000-0000-0000-0000-000000000000}"/>
          </ac:picMkLst>
        </pc:picChg>
        <pc:picChg chg="mod">
          <ac:chgData name="Macy, Katharine" userId="80e598a2-719b-4f78-bac7-529462b04968" providerId="ADAL" clId="{AA8281B5-CAED-4A58-AEA7-51EA30AC7191}" dt="2025-06-26T15:24:28.829" v="520" actId="962"/>
          <ac:picMkLst>
            <pc:docMk/>
            <pc:sldMk cId="0" sldId="286"/>
            <ac:picMk id="363" creationId="{00000000-0000-0000-0000-000000000000}"/>
          </ac:picMkLst>
        </pc:picChg>
      </pc:sldChg>
      <pc:sldChg chg="addSp modSp mod">
        <pc:chgData name="Macy, Katharine" userId="80e598a2-719b-4f78-bac7-529462b04968" providerId="ADAL" clId="{AA8281B5-CAED-4A58-AEA7-51EA30AC7191}" dt="2025-06-26T15:37:41.779" v="1043" actId="20577"/>
        <pc:sldMkLst>
          <pc:docMk/>
          <pc:sldMk cId="0" sldId="287"/>
        </pc:sldMkLst>
        <pc:spChg chg="add mod">
          <ac:chgData name="Macy, Katharine" userId="80e598a2-719b-4f78-bac7-529462b04968" providerId="ADAL" clId="{AA8281B5-CAED-4A58-AEA7-51EA30AC7191}" dt="2025-06-26T15:37:41.779" v="1043" actId="20577"/>
          <ac:spMkLst>
            <pc:docMk/>
            <pc:sldMk cId="0" sldId="287"/>
            <ac:spMk id="2" creationId="{BD70A741-D714-7726-6326-C54A9BF3FD32}"/>
          </ac:spMkLst>
        </pc:spChg>
        <pc:spChg chg="mod">
          <ac:chgData name="Macy, Katharine" userId="80e598a2-719b-4f78-bac7-529462b04968" providerId="ADAL" clId="{AA8281B5-CAED-4A58-AEA7-51EA30AC7191}" dt="2025-06-26T15:31:44.612" v="595" actId="962"/>
          <ac:spMkLst>
            <pc:docMk/>
            <pc:sldMk cId="0" sldId="287"/>
            <ac:spMk id="369" creationId="{00000000-0000-0000-0000-000000000000}"/>
          </ac:spMkLst>
        </pc:spChg>
        <pc:spChg chg="mod">
          <ac:chgData name="Macy, Katharine" userId="80e598a2-719b-4f78-bac7-529462b04968" providerId="ADAL" clId="{AA8281B5-CAED-4A58-AEA7-51EA30AC7191}" dt="2025-06-26T15:31:45.563" v="596" actId="962"/>
          <ac:spMkLst>
            <pc:docMk/>
            <pc:sldMk cId="0" sldId="287"/>
            <ac:spMk id="370" creationId="{00000000-0000-0000-0000-000000000000}"/>
          </ac:spMkLst>
        </pc:spChg>
        <pc:spChg chg="mod">
          <ac:chgData name="Macy, Katharine" userId="80e598a2-719b-4f78-bac7-529462b04968" providerId="ADAL" clId="{AA8281B5-CAED-4A58-AEA7-51EA30AC7191}" dt="2025-06-26T15:31:46.884" v="597" actId="962"/>
          <ac:spMkLst>
            <pc:docMk/>
            <pc:sldMk cId="0" sldId="287"/>
            <ac:spMk id="371" creationId="{00000000-0000-0000-0000-000000000000}"/>
          </ac:spMkLst>
        </pc:spChg>
        <pc:spChg chg="mod">
          <ac:chgData name="Macy, Katharine" userId="80e598a2-719b-4f78-bac7-529462b04968" providerId="ADAL" clId="{AA8281B5-CAED-4A58-AEA7-51EA30AC7191}" dt="2025-06-26T15:31:47.664" v="598" actId="962"/>
          <ac:spMkLst>
            <pc:docMk/>
            <pc:sldMk cId="0" sldId="287"/>
            <ac:spMk id="372" creationId="{00000000-0000-0000-0000-000000000000}"/>
          </ac:spMkLst>
        </pc:spChg>
        <pc:picChg chg="mod">
          <ac:chgData name="Macy, Katharine" userId="80e598a2-719b-4f78-bac7-529462b04968" providerId="ADAL" clId="{AA8281B5-CAED-4A58-AEA7-51EA30AC7191}" dt="2025-06-26T15:24:49.541" v="522" actId="962"/>
          <ac:picMkLst>
            <pc:docMk/>
            <pc:sldMk cId="0" sldId="287"/>
            <ac:picMk id="368" creationId="{00000000-0000-0000-0000-000000000000}"/>
          </ac:picMkLst>
        </pc:picChg>
        <pc:picChg chg="mod">
          <ac:chgData name="Macy, Katharine" userId="80e598a2-719b-4f78-bac7-529462b04968" providerId="ADAL" clId="{AA8281B5-CAED-4A58-AEA7-51EA30AC7191}" dt="2025-06-26T15:24:53.968" v="525" actId="962"/>
          <ac:picMkLst>
            <pc:docMk/>
            <pc:sldMk cId="0" sldId="287"/>
            <ac:picMk id="373" creationId="{00000000-0000-0000-0000-000000000000}"/>
          </ac:picMkLst>
        </pc:picChg>
      </pc:sldChg>
      <pc:sldChg chg="addSp modSp mod">
        <pc:chgData name="Macy, Katharine" userId="80e598a2-719b-4f78-bac7-529462b04968" providerId="ADAL" clId="{AA8281B5-CAED-4A58-AEA7-51EA30AC7191}" dt="2025-06-26T15:38:04.731" v="1078" actId="20577"/>
        <pc:sldMkLst>
          <pc:docMk/>
          <pc:sldMk cId="0" sldId="288"/>
        </pc:sldMkLst>
        <pc:spChg chg="add mod">
          <ac:chgData name="Macy, Katharine" userId="80e598a2-719b-4f78-bac7-529462b04968" providerId="ADAL" clId="{AA8281B5-CAED-4A58-AEA7-51EA30AC7191}" dt="2025-06-26T15:38:04.731" v="1078" actId="20577"/>
          <ac:spMkLst>
            <pc:docMk/>
            <pc:sldMk cId="0" sldId="288"/>
            <ac:spMk id="2" creationId="{4723592C-591F-B02A-996E-BE7B4E9B040D}"/>
          </ac:spMkLst>
        </pc:spChg>
        <pc:spChg chg="mod">
          <ac:chgData name="Macy, Katharine" userId="80e598a2-719b-4f78-bac7-529462b04968" providerId="ADAL" clId="{AA8281B5-CAED-4A58-AEA7-51EA30AC7191}" dt="2025-06-26T15:32:08.801" v="599" actId="962"/>
          <ac:spMkLst>
            <pc:docMk/>
            <pc:sldMk cId="0" sldId="288"/>
            <ac:spMk id="379" creationId="{00000000-0000-0000-0000-000000000000}"/>
          </ac:spMkLst>
        </pc:spChg>
        <pc:spChg chg="mod">
          <ac:chgData name="Macy, Katharine" userId="80e598a2-719b-4f78-bac7-529462b04968" providerId="ADAL" clId="{AA8281B5-CAED-4A58-AEA7-51EA30AC7191}" dt="2025-06-26T15:32:09.515" v="600" actId="962"/>
          <ac:spMkLst>
            <pc:docMk/>
            <pc:sldMk cId="0" sldId="288"/>
            <ac:spMk id="380" creationId="{00000000-0000-0000-0000-000000000000}"/>
          </ac:spMkLst>
        </pc:spChg>
        <pc:spChg chg="mod">
          <ac:chgData name="Macy, Katharine" userId="80e598a2-719b-4f78-bac7-529462b04968" providerId="ADAL" clId="{AA8281B5-CAED-4A58-AEA7-51EA30AC7191}" dt="2025-06-26T15:32:10.204" v="601" actId="962"/>
          <ac:spMkLst>
            <pc:docMk/>
            <pc:sldMk cId="0" sldId="288"/>
            <ac:spMk id="381" creationId="{00000000-0000-0000-0000-000000000000}"/>
          </ac:spMkLst>
        </pc:spChg>
        <pc:spChg chg="mod">
          <ac:chgData name="Macy, Katharine" userId="80e598a2-719b-4f78-bac7-529462b04968" providerId="ADAL" clId="{AA8281B5-CAED-4A58-AEA7-51EA30AC7191}" dt="2025-06-26T15:32:10.688" v="602" actId="962"/>
          <ac:spMkLst>
            <pc:docMk/>
            <pc:sldMk cId="0" sldId="288"/>
            <ac:spMk id="382" creationId="{00000000-0000-0000-0000-000000000000}"/>
          </ac:spMkLst>
        </pc:spChg>
        <pc:spChg chg="mod">
          <ac:chgData name="Macy, Katharine" userId="80e598a2-719b-4f78-bac7-529462b04968" providerId="ADAL" clId="{AA8281B5-CAED-4A58-AEA7-51EA30AC7191}" dt="2025-06-26T15:32:11.222" v="603" actId="962"/>
          <ac:spMkLst>
            <pc:docMk/>
            <pc:sldMk cId="0" sldId="288"/>
            <ac:spMk id="383" creationId="{00000000-0000-0000-0000-000000000000}"/>
          </ac:spMkLst>
        </pc:spChg>
        <pc:picChg chg="mod">
          <ac:chgData name="Macy, Katharine" userId="80e598a2-719b-4f78-bac7-529462b04968" providerId="ADAL" clId="{AA8281B5-CAED-4A58-AEA7-51EA30AC7191}" dt="2025-06-26T15:25:16.300" v="527" actId="962"/>
          <ac:picMkLst>
            <pc:docMk/>
            <pc:sldMk cId="0" sldId="288"/>
            <ac:picMk id="378" creationId="{00000000-0000-0000-0000-000000000000}"/>
          </ac:picMkLst>
        </pc:picChg>
        <pc:picChg chg="mod">
          <ac:chgData name="Macy, Katharine" userId="80e598a2-719b-4f78-bac7-529462b04968" providerId="ADAL" clId="{AA8281B5-CAED-4A58-AEA7-51EA30AC7191}" dt="2025-06-26T15:25:17.670" v="528" actId="962"/>
          <ac:picMkLst>
            <pc:docMk/>
            <pc:sldMk cId="0" sldId="288"/>
            <ac:picMk id="384" creationId="{00000000-0000-0000-0000-000000000000}"/>
          </ac:picMkLst>
        </pc:picChg>
      </pc:sldChg>
      <pc:sldChg chg="modSp mod">
        <pc:chgData name="Macy, Katharine" userId="80e598a2-719b-4f78-bac7-529462b04968" providerId="ADAL" clId="{AA8281B5-CAED-4A58-AEA7-51EA30AC7191}" dt="2025-06-26T15:10:32.454" v="168" actId="962"/>
        <pc:sldMkLst>
          <pc:docMk/>
          <pc:sldMk cId="0" sldId="289"/>
        </pc:sldMkLst>
        <pc:picChg chg="mod">
          <ac:chgData name="Macy, Katharine" userId="80e598a2-719b-4f78-bac7-529462b04968" providerId="ADAL" clId="{AA8281B5-CAED-4A58-AEA7-51EA30AC7191}" dt="2025-06-26T15:10:32.454" v="168" actId="962"/>
          <ac:picMkLst>
            <pc:docMk/>
            <pc:sldMk cId="0" sldId="289"/>
            <ac:picMk id="391" creationId="{00000000-0000-0000-0000-000000000000}"/>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digitalcollections.nypl.org/items/5e66b3e8-cd03-d471-e040-e00a180654d7"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5" name="Google Shape;105;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a:t>Hello friends. A quick note before we start: this was largely recorded in several stages because of resources that were published around that time we wanted to incorporate right away. It's also clear at this point—I'm speaking from Spring of 2025—that academic library's usual strategies and tactics, allies and relationships, are under intense surveillance and attack. To be frank, there is always a low boil happening, but this is no longer a "slow" unmaking of libraries, the kind that we've seen in higher education for the last 40 years of the project to censor and eliminate information. And so, rather than release a full strategies module, we'll introduce strategies and begin working through a few different techniques. Everywhere, our institutions are tasked with managing manage new priorities and visions, so we want to offer some tools rather than blueprints, to avoid being prescriptive in a moment that demands bravery. Who knows what tomorrow will bring?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5" name="Google Shape;175;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a:t>As part of our commitment to make ONEAL accessible to as many people as possible, all of our primary texts and any resources linked in the curriculum are openly available through a variety of creative commons or other license types. These are all linked in the curriculum document for this module, and are straightforward to find from the search engine of your choice. We might reference or suggest books that aren’t open by default, but the primary texts are. [read this slide]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US"/>
              <a:t>The first text is: </a:t>
            </a:r>
            <a:r>
              <a:rPr lang="en-US" b="1" i="1"/>
              <a:t>Managing Licensed E-Resources: Techniques, Tips, and Practical Advice</a:t>
            </a:r>
            <a:r>
              <a:rPr lang="en-US"/>
              <a:t>, edited by Galadriel Chilton, this is available open access through Pacific University Press.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US"/>
              <a:t>The second, where you can find some of the best disection and techniques around legal jargon and meaning in contracts just came out this year and is also open access through UC Berkely and the Association of Research Libraries: </a:t>
            </a:r>
            <a:r>
              <a:rPr lang="en-US" b="1" i="1"/>
              <a:t>e-Resource Licensing Explained</a:t>
            </a:r>
            <a:r>
              <a:rPr lang="en-US"/>
              <a:t>, by Katie Zimmerman; Rachael Samberg; Samantha Ter-EMy; Sandra EnEmil; and Erik Limpitlaw</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US"/>
              <a:t>The last is from ACRL, </a:t>
            </a:r>
            <a:r>
              <a:rPr lang="en-US" b="1" i="1"/>
              <a:t>Fostering Change: A Team-Based Guide</a:t>
            </a:r>
            <a:r>
              <a:rPr lang="en-US"/>
              <a:t>, by Brianna Marshall, Dani Brecher Cook, and Cinthya Ip-Pol-ity.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US"/>
              <a:t>Relative to the other parts of ONEAL, this module has more reading and more reflective prompts because strategy is context-dependent. In particular, we’ll get into some of the prompts from Fostering Change in the planning and engagement section of this module we’ll release soon.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2" name="Google Shape;182;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lvl="0" indent="0" algn="l" rtl="0">
              <a:lnSpc>
                <a:spcPct val="100000"/>
              </a:lnSpc>
              <a:spcBef>
                <a:spcPts val="0"/>
              </a:spcBef>
              <a:spcAft>
                <a:spcPts val="0"/>
              </a:spcAft>
              <a:buSzPts val="1100"/>
              <a:buNone/>
            </a:pPr>
            <a:r>
              <a:rPr lang="en-US"/>
              <a:t>I think we’re all to some degree in situations where the level of uncertainty is high and persistent. The everyday becomes quite chaotic. You end up leaning into very well-worn pathways to respond, pathways that have been with us our entire lives, and it feels like it’s asking a lot of our colleagues (and ourselves) when we’re trying to put out huge fires, to have a consultant or well-meaning facilitator take us away from our fire fighting, put us in a room with whiteboards and post-its, and ask “Let’s imagine if it wasn’t on fire, what would we do with an entirely different bucket?” </a:t>
            </a:r>
            <a:endParaRPr/>
          </a:p>
          <a:p>
            <a:pPr marL="158750" lvl="0" indent="0" algn="l" rtl="0">
              <a:lnSpc>
                <a:spcPct val="100000"/>
              </a:lnSpc>
              <a:spcBef>
                <a:spcPts val="0"/>
              </a:spcBef>
              <a:spcAft>
                <a:spcPts val="0"/>
              </a:spcAft>
              <a:buSzPts val="1100"/>
              <a:buNone/>
            </a:pPr>
            <a:endParaRPr/>
          </a:p>
          <a:p>
            <a:pPr marL="158750" lvl="0" indent="0" algn="l" rtl="0">
              <a:lnSpc>
                <a:spcPct val="100000"/>
              </a:lnSpc>
              <a:spcBef>
                <a:spcPts val="0"/>
              </a:spcBef>
              <a:spcAft>
                <a:spcPts val="0"/>
              </a:spcAft>
              <a:buSzPts val="1100"/>
              <a:buNone/>
            </a:pPr>
            <a:r>
              <a:rPr lang="en-US"/>
              <a:t>To be fair to those facilitators: yes, those are good questions to ask. But our capacity to answer them might be limited. And it’s frustrating to be in a perpetual crisis state, trying to put out those fires, and have people ask us questions instead of getting some help. It’s hard to imagine an ideal future for the organization. We carry our own histories into work, our reactions, those well-worn neural pathways. </a:t>
            </a:r>
            <a:endParaRPr/>
          </a:p>
          <a:p>
            <a:pPr marL="158750" lvl="0" indent="0" algn="l" rtl="0">
              <a:lnSpc>
                <a:spcPct val="100000"/>
              </a:lnSpc>
              <a:spcBef>
                <a:spcPts val="0"/>
              </a:spcBef>
              <a:spcAft>
                <a:spcPts val="0"/>
              </a:spcAft>
              <a:buSzPts val="1100"/>
              <a:buNone/>
            </a:pPr>
            <a:endParaRPr/>
          </a:p>
          <a:p>
            <a:pPr marL="158750" lvl="0" indent="0" algn="l" rtl="0">
              <a:lnSpc>
                <a:spcPct val="100000"/>
              </a:lnSpc>
              <a:spcBef>
                <a:spcPts val="0"/>
              </a:spcBef>
              <a:spcAft>
                <a:spcPts val="0"/>
              </a:spcAft>
              <a:buSzPts val="1100"/>
              <a:buNone/>
            </a:pPr>
            <a:r>
              <a:rPr lang="en-US"/>
              <a:t>Strategy helps focus our effort, goals, and time. A strong strategy helps organizations work deliberately rather than reactively. Just on an everyday level, one of the best supervisors I’ve ever had was someone who would tell me to sleep on ideas or responses. Not because they weren’t good enough, but because the first response I’d have might not be the best I could do. They were on that well-worn path, and it was a real kindness for a boss to slow me down. So, this will take time. Not only is that okay, but it’s part of the work. And it can help you contain the situation to turn the chaos down.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8" name="Google Shape;188;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lvl="0" indent="0" algn="l" rtl="0">
              <a:lnSpc>
                <a:spcPct val="100000"/>
              </a:lnSpc>
              <a:spcBef>
                <a:spcPts val="0"/>
              </a:spcBef>
              <a:spcAft>
                <a:spcPts val="0"/>
              </a:spcAft>
              <a:buSzPts val="1100"/>
              <a:buNone/>
            </a:pPr>
            <a:r>
              <a:rPr lang="en-US"/>
              <a:t>This is why this is on its own slide. I can’t tell you the number of strategic plans I’ve read that are absolute laundry lists of everything and not appropriately scoped. It would be impossible to lead in those spaces because the remit is too broad, trying to do everything without stopping anything. </a:t>
            </a:r>
            <a:endParaRPr/>
          </a:p>
          <a:p>
            <a:pPr marL="158750" lvl="0" indent="0" algn="l" rtl="0">
              <a:lnSpc>
                <a:spcPct val="100000"/>
              </a:lnSpc>
              <a:spcBef>
                <a:spcPts val="0"/>
              </a:spcBef>
              <a:spcAft>
                <a:spcPts val="0"/>
              </a:spcAft>
              <a:buSzPts val="1100"/>
              <a:buNone/>
            </a:pPr>
            <a:endParaRPr/>
          </a:p>
          <a:p>
            <a:pPr marL="158750" lvl="0" indent="0" algn="l" rtl="0">
              <a:lnSpc>
                <a:spcPct val="100000"/>
              </a:lnSpc>
              <a:spcBef>
                <a:spcPts val="0"/>
              </a:spcBef>
              <a:spcAft>
                <a:spcPts val="0"/>
              </a:spcAft>
              <a:buSzPts val="1100"/>
              <a:buNone/>
            </a:pPr>
            <a:r>
              <a:rPr lang="en-US"/>
              <a:t>So many libraries run into this issue because we tend to believe that our spaces and services are for everyone, and they aren’t. Even public institutions, public libraries have a scope. We have communities we’re part of with specific needs, and it’s not everybody on Earth. </a:t>
            </a:r>
            <a:endParaRPr/>
          </a:p>
          <a:p>
            <a:pPr marL="158750" lvl="0" indent="0" algn="l" rtl="0">
              <a:lnSpc>
                <a:spcPct val="100000"/>
              </a:lnSpc>
              <a:spcBef>
                <a:spcPts val="0"/>
              </a:spcBef>
              <a:spcAft>
                <a:spcPts val="0"/>
              </a:spcAft>
              <a:buSzPts val="1100"/>
              <a:buNone/>
            </a:pPr>
            <a:endParaRPr/>
          </a:p>
          <a:p>
            <a:pPr marL="158750" lvl="0" indent="0" algn="l" rtl="0">
              <a:lnSpc>
                <a:spcPct val="100000"/>
              </a:lnSpc>
              <a:spcBef>
                <a:spcPts val="0"/>
              </a:spcBef>
              <a:spcAft>
                <a:spcPts val="0"/>
              </a:spcAft>
              <a:buSzPts val="1100"/>
              <a:buNone/>
            </a:pPr>
            <a:r>
              <a:rPr lang="en-US"/>
              <a:t>We believe we should meet every need, say yes to every request, and we can’t. It’s not realistic. That’s never been the case, there was not an idyllic past where libraries were able to meet every need, but what IS happening, is libraries are tasked with recreating the social safety net: that’s true of academic libraries as well. Student food pantries that include cleaning supplies and sanitary products; the enormous work many of us took on in the early pandemic, workshops for re-skilling, university bridge programs for new students who aren’t acculturated into higher education, taking on more service in shared governance as tenure-track lines erode, and finding ways to inject information literacy into the curriculum meaningfully. All of these, like the tasks reassigned to public libraries over the last 40 years or so, are the responsibility of other entities. For academic libraries, without a clear strategy, we end up taking on work or developing services to solve problems the university itself is creating and maintaining. It doesn’t mean don’t do these things, it means be thoughtful and deliberate about how we do those things. </a:t>
            </a:r>
            <a:endParaRPr/>
          </a:p>
          <a:p>
            <a:pPr marL="158750" lvl="0" indent="0" algn="l" rtl="0">
              <a:lnSpc>
                <a:spcPct val="100000"/>
              </a:lnSpc>
              <a:spcBef>
                <a:spcPts val="0"/>
              </a:spcBef>
              <a:spcAft>
                <a:spcPts val="0"/>
              </a:spcAft>
              <a:buSzPts val="1100"/>
              <a:buNone/>
            </a:pPr>
            <a:endParaRPr/>
          </a:p>
          <a:p>
            <a:pPr marL="158750" lvl="0" indent="0" algn="l" rtl="0">
              <a:lnSpc>
                <a:spcPct val="100000"/>
              </a:lnSpc>
              <a:spcBef>
                <a:spcPts val="0"/>
              </a:spcBef>
              <a:spcAft>
                <a:spcPts val="0"/>
              </a:spcAft>
              <a:buSzPts val="1100"/>
              <a:buNone/>
            </a:pPr>
            <a:r>
              <a:rPr lang="en-US"/>
              <a:t>Strategy centers what we can do. It can be a guide to tell us what is in and out of scope.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4" name="Google Shape;194;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lvl="0" indent="0" algn="l" rtl="0">
              <a:lnSpc>
                <a:spcPct val="100000"/>
              </a:lnSpc>
              <a:spcBef>
                <a:spcPts val="0"/>
              </a:spcBef>
              <a:spcAft>
                <a:spcPts val="0"/>
              </a:spcAft>
              <a:buSzPts val="1100"/>
              <a:buNone/>
            </a:pPr>
            <a:r>
              <a:rPr lang="en-US"/>
              <a:t>Collection strategy specifically, interacts with most library services and forms the basis of how the majority of users will experience the library, even if they also come to the physical building. Most users will treat your website and associated platforms as a library branch.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9" name="Google Shape;219;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lvl="0" indent="0" algn="l" rtl="0">
              <a:lnSpc>
                <a:spcPct val="100000"/>
              </a:lnSpc>
              <a:spcBef>
                <a:spcPts val="0"/>
              </a:spcBef>
              <a:spcAft>
                <a:spcPts val="0"/>
              </a:spcAft>
              <a:buSzPts val="1100"/>
              <a:buNone/>
            </a:pPr>
            <a:r>
              <a:rPr lang="en-US"/>
              <a:t>So licensing is where the library and institutional values play out, because these are contracts that establish the relationship and explain what we can or cannot do with those materials. Put another way: how libraries do strategies for collections is a substantial component of institutional values in practice.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6" name="Google Shape;226;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14300" lvl="0" indent="0" algn="l" rtl="0">
              <a:lnSpc>
                <a:spcPct val="100000"/>
              </a:lnSpc>
              <a:spcBef>
                <a:spcPts val="0"/>
              </a:spcBef>
              <a:spcAft>
                <a:spcPts val="0"/>
              </a:spcAft>
              <a:buSzPts val="1100"/>
              <a:buNone/>
            </a:pPr>
            <a:r>
              <a:rPr lang="en-US">
                <a:solidFill>
                  <a:schemeClr val="dk1"/>
                </a:solidFill>
              </a:rPr>
              <a:t>Gather public-facing mission, vision, and values statements from the library and the organization. If the library or organization are in the process of revising these, use the most recent versions.</a:t>
            </a:r>
            <a:endParaRPr/>
          </a:p>
          <a:p>
            <a:pPr marL="114300" lvl="0" indent="0" algn="l" rtl="0">
              <a:lnSpc>
                <a:spcPct val="100000"/>
              </a:lnSpc>
              <a:spcBef>
                <a:spcPts val="0"/>
              </a:spcBef>
              <a:spcAft>
                <a:spcPts val="0"/>
              </a:spcAft>
              <a:buSzPts val="1100"/>
              <a:buNone/>
            </a:pPr>
            <a:endParaRPr>
              <a:solidFill>
                <a:schemeClr val="dk1"/>
              </a:solidFill>
            </a:endParaRPr>
          </a:p>
          <a:p>
            <a:pPr marL="114300" lvl="0" indent="0" algn="l" rtl="0">
              <a:lnSpc>
                <a:spcPct val="100000"/>
              </a:lnSpc>
              <a:spcBef>
                <a:spcPts val="0"/>
              </a:spcBef>
              <a:spcAft>
                <a:spcPts val="0"/>
              </a:spcAft>
              <a:buSzPts val="1100"/>
              <a:buNone/>
            </a:pPr>
            <a:r>
              <a:rPr lang="en-US">
                <a:solidFill>
                  <a:schemeClr val="dk1"/>
                </a:solidFill>
              </a:rPr>
              <a:t>What does the organization claim it values? </a:t>
            </a:r>
            <a:endParaRPr/>
          </a:p>
          <a:p>
            <a:pPr marL="114300" lvl="0" indent="0" algn="l" rtl="0">
              <a:lnSpc>
                <a:spcPct val="100000"/>
              </a:lnSpc>
              <a:spcBef>
                <a:spcPts val="0"/>
              </a:spcBef>
              <a:spcAft>
                <a:spcPts val="0"/>
              </a:spcAft>
              <a:buSzPts val="1100"/>
              <a:buNone/>
            </a:pPr>
            <a:r>
              <a:rPr lang="en-US">
                <a:solidFill>
                  <a:schemeClr val="dk1"/>
                </a:solidFill>
              </a:rPr>
              <a:t>What does the library claim it values?</a:t>
            </a:r>
            <a:endParaRPr/>
          </a:p>
          <a:p>
            <a:pPr marL="114300" lvl="0" indent="0" algn="l" rtl="0">
              <a:lnSpc>
                <a:spcPct val="100000"/>
              </a:lnSpc>
              <a:spcBef>
                <a:spcPts val="0"/>
              </a:spcBef>
              <a:spcAft>
                <a:spcPts val="0"/>
              </a:spcAft>
              <a:buSzPts val="1100"/>
              <a:buNone/>
            </a:pPr>
            <a:endParaRPr>
              <a:solidFill>
                <a:schemeClr val="dk1"/>
              </a:solidFill>
            </a:endParaRPr>
          </a:p>
          <a:p>
            <a:pPr marL="114300" lvl="0" indent="0" algn="l" rtl="0">
              <a:lnSpc>
                <a:spcPct val="100000"/>
              </a:lnSpc>
              <a:spcBef>
                <a:spcPts val="0"/>
              </a:spcBef>
              <a:spcAft>
                <a:spcPts val="0"/>
              </a:spcAft>
              <a:buSzPts val="1100"/>
              <a:buNone/>
            </a:pPr>
            <a:r>
              <a:rPr lang="en-US">
                <a:solidFill>
                  <a:schemeClr val="dk1"/>
                </a:solidFill>
              </a:rPr>
              <a:t>How are these values currently reflected in the library’s strategy and planning? This exercise requires some thinking, reflection, and discussion. You can do it solo, but it helps to bounce what you’re seeing off another person. Feel free to hop in the discord and talk to someone or send the project team an email. It’s okay if this takes time, we’re setting up moving toward that strategy, and this is an important part of that process. If you feel a big gap between the organization’s stated values and what it’s actually doing: that’s okay, it’s probably not your job to fix it, and this is very common, so know you’re not alone in living in that gap. </a:t>
            </a:r>
            <a:endParaRPr/>
          </a:p>
          <a:p>
            <a:pPr marL="114300" lvl="0" indent="0" algn="l" rtl="0">
              <a:lnSpc>
                <a:spcPct val="100000"/>
              </a:lnSpc>
              <a:spcBef>
                <a:spcPts val="0"/>
              </a:spcBef>
              <a:spcAft>
                <a:spcPts val="0"/>
              </a:spcAft>
              <a:buSzPts val="1100"/>
              <a:buNone/>
            </a:pPr>
            <a:endParaRPr>
              <a:solidFill>
                <a:schemeClr val="dk1"/>
              </a:solidFill>
            </a:endParaRPr>
          </a:p>
          <a:p>
            <a:pPr marL="114300" lvl="0" indent="0" algn="l" rtl="0">
              <a:lnSpc>
                <a:spcPct val="100000"/>
              </a:lnSpc>
              <a:spcBef>
                <a:spcPts val="0"/>
              </a:spcBef>
              <a:spcAft>
                <a:spcPts val="0"/>
              </a:spcAft>
              <a:buSzPts val="1100"/>
              <a:buNone/>
            </a:pPr>
            <a:r>
              <a:rPr lang="en-US">
                <a:solidFill>
                  <a:schemeClr val="dk1"/>
                </a:solidFill>
              </a:rPr>
              <a:t>Note for people with new leadership: i</a:t>
            </a:r>
            <a:r>
              <a:rPr lang="en-US"/>
              <a:t>f you have new leadership---like a new dean or director, and they’ve been in that position for less than five years, you’ll want to compare the values statements from before their hire to any new mission, vision, values, or strategic planning documentation they’ve developed since then. I just started a new job within the last year; one of the first things I did after looking over the strategy was to read everything the leadership had communicated out to the organization—in this case, we send out a Message of the Week—so that I could get a better sense of the language used to describe how people work here and learn what was important to them.</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3" name="Google Shape;233;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14300" lvl="0" indent="0" algn="l" rtl="0">
              <a:lnSpc>
                <a:spcPct val="100000"/>
              </a:lnSpc>
              <a:spcBef>
                <a:spcPts val="0"/>
              </a:spcBef>
              <a:spcAft>
                <a:spcPts val="0"/>
              </a:spcAft>
              <a:buSzPts val="1100"/>
              <a:buNone/>
            </a:pPr>
            <a:r>
              <a:rPr lang="en-US"/>
              <a:t>There’s a saying that gets attributed to several different people, something along the lines of “don’t tell me your values, show me your budget and I’ll tell you your values.” I’d modify this to include “Show me your calendar,” because how we spend our time is important. This gets into what is “visible” in our time, for example mentoring is not as well recognized as committee work or other kinds of service, even though it’s incredibly time-intensive and we may not document it as well. I’ve worked for libraries where a group of people took a walk around campus together during lunch time. I’ve seen people who very openly have time blocked off to work on projects, to be sure to move and take breaks, to have time for thinking and reflection. This is especially important for people who are in meetings all day, have many direct reports, or both. You must have time to reflect on everything you’re taking in. So yes, they value doing good work. They also want me to care for myself and my time well enough that I can keep doing that work effectively.  The budget is a values document, so is a calendar.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0" name="Google Shape;240;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8" name="Google Shape;248;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lvl="0" indent="0" algn="l" rtl="0">
              <a:lnSpc>
                <a:spcPct val="100000"/>
              </a:lnSpc>
              <a:spcBef>
                <a:spcPts val="0"/>
              </a:spcBef>
              <a:spcAft>
                <a:spcPts val="0"/>
              </a:spcAft>
              <a:buSzPts val="1100"/>
              <a:buNone/>
            </a:pPr>
            <a:r>
              <a:rPr lang="en-US"/>
              <a:t>Before we get into this, I want to note that in order for any of these techniques to work, we have to be willing to address head on: what’s working, and what isn’t about our processes, about how we do the work of librarianship. We did the best we could with the tools we had at the time, and it’s probably time for some new ways of thinking. I can’t tell you how many “Start, Stop, Keep” exercises I’ve been part of where library workers identified a number of tasks we could stop doing to reallocate time to what needed to be done, and we just…kept doing everything. This gets back to the issue with so many strategic plans, is that they have an endless remit and scope, maybe because people believe that’s limiting. But it’s actually quite stressful, and doesn’t do anything to advance the narrative about the library or its expertise, it’s just a list of things you’re doing.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5" name="Google Shape;255;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lvl="0" indent="0" algn="l" rtl="0">
              <a:lnSpc>
                <a:spcPct val="100000"/>
              </a:lnSpc>
              <a:spcBef>
                <a:spcPts val="0"/>
              </a:spcBef>
              <a:spcAft>
                <a:spcPts val="0"/>
              </a:spcAft>
              <a:buSzPts val="1100"/>
              <a:buNone/>
            </a:pPr>
            <a:r>
              <a:rPr lang="en-US"/>
              <a:t>Macy, K.V. (2018). Information creates relative bargaining power in vendor negotiations. The Bottom Line, 31(2), 137-149.</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2" name="Google Shape;112;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lvl="0" indent="0" algn="l" rtl="0">
              <a:lnSpc>
                <a:spcPct val="100000"/>
              </a:lnSpc>
              <a:spcBef>
                <a:spcPts val="0"/>
              </a:spcBef>
              <a:spcAft>
                <a:spcPts val="0"/>
              </a:spcAft>
              <a:buSzPts val="1100"/>
              <a:buNone/>
            </a:pPr>
            <a:r>
              <a:rPr lang="en-US"/>
              <a:t>ONEAL is the Open Negotiation Education for Academic Libraries. We are an IMLS-funded project to teach negotiation skills to academic library workers. </a:t>
            </a:r>
            <a:endParaRPr/>
          </a:p>
          <a:p>
            <a:pPr marL="158750" lvl="0" indent="0" algn="l" rtl="0">
              <a:lnSpc>
                <a:spcPct val="100000"/>
              </a:lnSpc>
              <a:spcBef>
                <a:spcPts val="0"/>
              </a:spcBef>
              <a:spcAft>
                <a:spcPts val="0"/>
              </a:spcAft>
              <a:buSzPts val="1100"/>
              <a:buNone/>
            </a:pPr>
            <a:endParaRPr/>
          </a:p>
          <a:p>
            <a:pPr marL="158750" lvl="0" indent="0" algn="l" rtl="0">
              <a:lnSpc>
                <a:spcPct val="100000"/>
              </a:lnSpc>
              <a:spcBef>
                <a:spcPts val="0"/>
              </a:spcBef>
              <a:spcAft>
                <a:spcPts val="0"/>
              </a:spcAft>
              <a:buSzPts val="1100"/>
              <a:buNone/>
            </a:pPr>
            <a:r>
              <a:rPr lang="en-US"/>
              <a:t>Although we’re focused on academic library context, there are lessons within the curriculum that we hope all library workers at any type of institution can use in their professional and personal lives. The grant is ending, but we’ll continue building and expanding the curriculum and keep building our community for practitioners. Of note, two members of the project team have taken on new jobs and a new suite of responsibilities, so we need a little time to situate ourselves in those contexts before we pursue other funding sources. </a:t>
            </a:r>
            <a:endParaRPr/>
          </a:p>
          <a:p>
            <a:pPr marL="15875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1" name="Google Shape;261;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lvl="0" indent="0" algn="l" rtl="0">
              <a:lnSpc>
                <a:spcPct val="100000"/>
              </a:lnSpc>
              <a:spcBef>
                <a:spcPts val="0"/>
              </a:spcBef>
              <a:spcAft>
                <a:spcPts val="0"/>
              </a:spcAft>
              <a:buSzPts val="1100"/>
              <a:buNone/>
            </a:pPr>
            <a:r>
              <a:rPr lang="en-US"/>
              <a:t>But it can also help prioritize which contracts to focus on. I often hear people say that they give the same amount of effort to every licensing and renewal decision, and I’ve watched that approach burn people out. Not all work requires the same level of attention and effort. The ONEAL Project’s founding director, Katharine Macy, has a green OA copy of her paper, Information creates relative bargaining power in vendor negotiations. The Bottom Line, 31(2), 137-149, where she uses Pareto analysis to decide how to focus effort in her collection analysis. This paper and her template are linked in the curriculum, but essentially using the 80/20 rule helps prioritize where to look for the most impactful actions, rather than devoting the same level of energy of a contract that costs a thousand dollars as you would one that runs a million dollars. Remember, the tool doesn’t make the decision for you, it gives you information. You still must apply your context to the financial decision.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7" name="Google Shape;267;p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lvl="0" indent="0" algn="l" rtl="0">
              <a:lnSpc>
                <a:spcPct val="100000"/>
              </a:lnSpc>
              <a:spcBef>
                <a:spcPts val="0"/>
              </a:spcBef>
              <a:spcAft>
                <a:spcPts val="0"/>
              </a:spcAft>
              <a:buSzPts val="1100"/>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3" name="Google Shape;273;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lvl="0" indent="0" algn="l" rtl="0">
              <a:lnSpc>
                <a:spcPct val="100000"/>
              </a:lnSpc>
              <a:spcBef>
                <a:spcPts val="0"/>
              </a:spcBef>
              <a:spcAft>
                <a:spcPts val="0"/>
              </a:spcAft>
              <a:buSzPts val="1100"/>
              <a:buNone/>
            </a:pPr>
            <a:r>
              <a:rPr lang="en-US"/>
              <a:t>Power mapping is used by community organizers, activists, people doing outreach, collective power work and for individual work</a:t>
            </a:r>
            <a:endParaRPr/>
          </a:p>
          <a:p>
            <a:pPr marL="158750" lvl="0" indent="0" algn="l" rtl="0">
              <a:lnSpc>
                <a:spcPct val="100000"/>
              </a:lnSpc>
              <a:spcBef>
                <a:spcPts val="0"/>
              </a:spcBef>
              <a:spcAft>
                <a:spcPts val="0"/>
              </a:spcAft>
              <a:buSzPts val="1100"/>
              <a:buNone/>
            </a:pPr>
            <a:endParaRPr/>
          </a:p>
          <a:p>
            <a:pPr marL="158750" marR="0" lvl="0" indent="0" algn="l" rtl="0">
              <a:lnSpc>
                <a:spcPct val="100000"/>
              </a:lnSpc>
              <a:spcBef>
                <a:spcPts val="0"/>
              </a:spcBef>
              <a:spcAft>
                <a:spcPts val="0"/>
              </a:spcAft>
              <a:buClr>
                <a:srgbClr val="000000"/>
              </a:buClr>
              <a:buSzPts val="1100"/>
              <a:buFont typeface="Arial"/>
              <a:buNone/>
            </a:pPr>
            <a:r>
              <a:rPr lang="en-US"/>
              <a:t>If you’ve done any kind of stakeholder needs exercise this will feel similar, or if you’ve done any work as part of an organizing campaign, power mapping is used in those contexts also. I like this as a technique because it lets library workers do something we’re used to doing: find and evaluate information from many sources quickly and leverage our own expertise. Especially if your organization spends a great deal of time in shared documents or other collaborative spaces, this can be a break from that which engages people differently. </a:t>
            </a:r>
            <a:endParaRPr/>
          </a:p>
          <a:p>
            <a:pPr marL="158750" lvl="0" indent="0" algn="l" rtl="0">
              <a:lnSpc>
                <a:spcPct val="100000"/>
              </a:lnSpc>
              <a:spcBef>
                <a:spcPts val="0"/>
              </a:spcBef>
              <a:spcAft>
                <a:spcPts val="0"/>
              </a:spcAft>
              <a:buSzPts val="1100"/>
              <a:buNone/>
            </a:pPr>
            <a:endParaRPr/>
          </a:p>
          <a:p>
            <a:pPr marL="158750" lvl="0" indent="0" algn="l" rtl="0">
              <a:lnSpc>
                <a:spcPct val="100000"/>
              </a:lnSpc>
              <a:spcBef>
                <a:spcPts val="0"/>
              </a:spcBef>
              <a:spcAft>
                <a:spcPts val="0"/>
              </a:spcAft>
              <a:buSzPts val="1100"/>
              <a:buNone/>
            </a:pPr>
            <a:r>
              <a:rPr lang="en-US"/>
              <a:t>Power maps can be a good way to: explore early research questions. It can help us “see the whole board” and it’s quite flexible because a map can be as straightforward or complex as needed. We’ll talk through some examples and develop one before you try the exercise.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0" name="Google Shape;280;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lvl="0" indent="0" algn="l" rtl="0">
              <a:lnSpc>
                <a:spcPct val="100000"/>
              </a:lnSpc>
              <a:spcBef>
                <a:spcPts val="0"/>
              </a:spcBef>
              <a:spcAft>
                <a:spcPts val="0"/>
              </a:spcAft>
              <a:buSzPts val="1100"/>
              <a:buNone/>
            </a:pPr>
            <a:r>
              <a:rPr lang="en-US"/>
              <a:t>This is, for example, a kind of power map. This specific map is called a “stakeholder influence map” and in this case it’s meant to build a visualization of influence between different policy actors, various communities, and forest policy in Costa Rica from 1990 to 1997. The size of each circle can express how broad certain kinds of influence are, and show relationships between entities where those circles overlap. So here, we can see in the lower left that public opinion has a broad but low influence as an actor in this context, and it overlaps with consumers of forest products who are as a group, taking in a certain amount of media which influences their decisions. Compare that to the central government at the top of this diagram, which is perhaps not as ‘broad’ an influence at this time, but has direct power over forest policy. </a:t>
            </a:r>
            <a:endParaRPr/>
          </a:p>
          <a:p>
            <a:pPr marL="158750" lvl="0" indent="0" algn="l" rtl="0">
              <a:lnSpc>
                <a:spcPct val="100000"/>
              </a:lnSpc>
              <a:spcBef>
                <a:spcPts val="0"/>
              </a:spcBef>
              <a:spcAft>
                <a:spcPts val="0"/>
              </a:spcAft>
              <a:buSzPts val="1100"/>
              <a:buNone/>
            </a:pPr>
            <a:endParaRPr/>
          </a:p>
          <a:p>
            <a:pPr marL="158750" lvl="0" indent="0" algn="l" rtl="0">
              <a:lnSpc>
                <a:spcPct val="100000"/>
              </a:lnSpc>
              <a:spcBef>
                <a:spcPts val="0"/>
              </a:spcBef>
              <a:spcAft>
                <a:spcPts val="0"/>
              </a:spcAft>
              <a:buSzPts val="1100"/>
              <a:buNone/>
            </a:pPr>
            <a:r>
              <a:rPr lang="en-US"/>
              <a:t>The full paper is available in the curriculum if you, like me, enjoy the occasional dive into interesting white papers.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6" name="Google Shape;286;p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lvl="0" indent="0" algn="l" rtl="0">
              <a:lnSpc>
                <a:spcPct val="100000"/>
              </a:lnSpc>
              <a:spcBef>
                <a:spcPts val="0"/>
              </a:spcBef>
              <a:spcAft>
                <a:spcPts val="0"/>
              </a:spcAft>
              <a:buSzPts val="1100"/>
              <a:buNone/>
            </a:pPr>
            <a:r>
              <a:rPr lang="en-US"/>
              <a:t>This is another kind of powermap, where you can chart a specific goal around stakeholder influence in the process, and how they feel about it: </a:t>
            </a:r>
            <a:endParaRPr/>
          </a:p>
          <a:p>
            <a:pPr marL="158750" lvl="0" indent="0" algn="l" rtl="0">
              <a:lnSpc>
                <a:spcPct val="100000"/>
              </a:lnSpc>
              <a:spcBef>
                <a:spcPts val="0"/>
              </a:spcBef>
              <a:spcAft>
                <a:spcPts val="0"/>
              </a:spcAft>
              <a:buSzPts val="1100"/>
              <a:buNone/>
            </a:pPr>
            <a:endParaRPr/>
          </a:p>
          <a:p>
            <a:pPr marL="158750" lvl="0" indent="0" algn="l" rtl="0">
              <a:lnSpc>
                <a:spcPct val="100000"/>
              </a:lnSpc>
              <a:spcBef>
                <a:spcPts val="0"/>
              </a:spcBef>
              <a:spcAft>
                <a:spcPts val="0"/>
              </a:spcAft>
              <a:buSzPts val="1100"/>
              <a:buNone/>
            </a:pPr>
            <a:r>
              <a:rPr lang="en-US"/>
              <a:t>let’s say you want the faculty senate to endorse use of open or library-acquired resources in all first year courses.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p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7" name="Google Shape;297;p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lvl="0" indent="0" algn="l" rtl="0">
              <a:lnSpc>
                <a:spcPct val="100000"/>
              </a:lnSpc>
              <a:spcBef>
                <a:spcPts val="0"/>
              </a:spcBef>
              <a:spcAft>
                <a:spcPts val="0"/>
              </a:spcAft>
              <a:buSzPts val="1100"/>
              <a:buNone/>
            </a:pPr>
            <a:r>
              <a:rPr lang="en-US"/>
              <a:t>The chair of the faculty senate is a faculty member at the business school. Several faculty in the business school assign expensive textbooks they authored, and they don’t want to lose the revenue stream from intro courses, so we’ll say they have a lot of influence and are well positioned in the university’s governance structure. So, we’ll put them here in the upper left quadrant.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Google Shape;308;p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9" name="Google Shape;309;p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lvl="0" indent="0" algn="l" rtl="0">
              <a:lnSpc>
                <a:spcPct val="100000"/>
              </a:lnSpc>
              <a:spcBef>
                <a:spcPts val="0"/>
              </a:spcBef>
              <a:spcAft>
                <a:spcPts val="0"/>
              </a:spcAft>
              <a:buSzPts val="1100"/>
              <a:buNone/>
            </a:pPr>
            <a:r>
              <a:rPr lang="en-US"/>
              <a:t>The College of Arts and Sciences have many vocal proponents of the proposal and examples of where they’ve embedded open or library-acquired materials into courses with great outcomes. The library is well connected there, and we can probably get our existing support to be even stronger.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0"/>
        <p:cNvGrpSpPr/>
        <p:nvPr/>
      </p:nvGrpSpPr>
      <p:grpSpPr>
        <a:xfrm>
          <a:off x="0" y="0"/>
          <a:ext cx="0" cy="0"/>
          <a:chOff x="0" y="0"/>
          <a:chExt cx="0" cy="0"/>
        </a:xfrm>
      </p:grpSpPr>
      <p:sp>
        <p:nvSpPr>
          <p:cNvPr id="321" name="Google Shape;321;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2" name="Google Shape;322;p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lvl="0" indent="0" algn="l" rtl="0">
              <a:lnSpc>
                <a:spcPct val="100000"/>
              </a:lnSpc>
              <a:spcBef>
                <a:spcPts val="0"/>
              </a:spcBef>
              <a:spcAft>
                <a:spcPts val="0"/>
              </a:spcAft>
              <a:buSzPts val="1100"/>
              <a:buNone/>
            </a:pPr>
            <a:r>
              <a:rPr lang="en-US"/>
              <a:t>Finally, we have Carla. </a:t>
            </a:r>
            <a:endParaRPr/>
          </a:p>
          <a:p>
            <a:pPr marL="158750" lvl="0" indent="0" algn="l" rtl="0">
              <a:lnSpc>
                <a:spcPct val="100000"/>
              </a:lnSpc>
              <a:spcBef>
                <a:spcPts val="0"/>
              </a:spcBef>
              <a:spcAft>
                <a:spcPts val="0"/>
              </a:spcAft>
              <a:buSzPts val="1100"/>
              <a:buNone/>
            </a:pPr>
            <a:endParaRPr/>
          </a:p>
          <a:p>
            <a:pPr marL="158750" lvl="0" indent="0" algn="l" rtl="0">
              <a:lnSpc>
                <a:spcPct val="100000"/>
              </a:lnSpc>
              <a:spcBef>
                <a:spcPts val="0"/>
              </a:spcBef>
              <a:spcAft>
                <a:spcPts val="0"/>
              </a:spcAft>
              <a:buSzPts val="1100"/>
              <a:buNone/>
            </a:pPr>
            <a:r>
              <a:rPr lang="en-US"/>
              <a:t>Every organization has at least one good example of this, where we might point to structural power or an org chart and say a university president or other administrator has all the power, but a woman named Carla who is the administrative assistant (and has been for 30 years) who can see the calendars of every dean and shapes what their days look like is probably the person with the most persistent influence. All campuses have someone like this. This is all to say, sometimes influence and power look different depending on our objectives and where we are in the organization.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p:cNvGrpSpPr/>
        <p:nvPr/>
      </p:nvGrpSpPr>
      <p:grpSpPr>
        <a:xfrm>
          <a:off x="0" y="0"/>
          <a:ext cx="0" cy="0"/>
          <a:chOff x="0" y="0"/>
          <a:chExt cx="0" cy="0"/>
        </a:xfrm>
      </p:grpSpPr>
      <p:sp>
        <p:nvSpPr>
          <p:cNvPr id="335" name="Google Shape;335;p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6" name="Google Shape;336;p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lvl="0" indent="0" algn="l" rtl="0">
              <a:lnSpc>
                <a:spcPct val="100000"/>
              </a:lnSpc>
              <a:spcBef>
                <a:spcPts val="0"/>
              </a:spcBef>
              <a:spcAft>
                <a:spcPts val="0"/>
              </a:spcAft>
              <a:buSzPts val="1100"/>
              <a:buNone/>
            </a:pPr>
            <a:r>
              <a:rPr lang="en-US"/>
              <a:t>Sometimes we need to understand the influences around a specific person or entity with decision making power. This map is from organizing for power dot org and it has a slightly different design where you’re visualizing different types of influence. This kind of power map can help us understand what forces generate the most influence around the decision maker, so we apply a messaging strategy more effectively, and we focus our energy ways that create impact for our goals.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0"/>
        <p:cNvGrpSpPr/>
        <p:nvPr/>
      </p:nvGrpSpPr>
      <p:grpSpPr>
        <a:xfrm>
          <a:off x="0" y="0"/>
          <a:ext cx="0" cy="0"/>
          <a:chOff x="0" y="0"/>
          <a:chExt cx="0" cy="0"/>
        </a:xfrm>
      </p:grpSpPr>
      <p:sp>
        <p:nvSpPr>
          <p:cNvPr id="341" name="Google Shape;341;p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2" name="Google Shape;342;p2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lvl="0" indent="0" algn="l" rtl="0">
              <a:lnSpc>
                <a:spcPct val="100000"/>
              </a:lnSpc>
              <a:spcBef>
                <a:spcPts val="0"/>
              </a:spcBef>
              <a:spcAft>
                <a:spcPts val="0"/>
              </a:spcAft>
              <a:buSzPts val="1100"/>
              <a:buNone/>
            </a:pPr>
            <a:r>
              <a:rPr lang="en-US"/>
              <a:t>Here’s an example of how this might work. For context, we’ll say this is at a midsize, public, state university, we’ll call it Fictional University where the goal is to shift the Chief Financial Officer’s views on user privacy. He’s made a couple of offhand comments during presentations like “Privacy is dead” and “Students don’t care about privacy because they’re all on social media” and while there are some institutional safeguards around these assumptions, there’s research that disproves these claims and it’s creating issues for the library. So, we’ll put the CFO in the center of our map and briefly think through some potential influences.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3: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9" name="Google Shape;119;p3:notes"/>
          <p:cNvSpPr txBox="1">
            <a:spLocks noGrp="1"/>
          </p:cNvSpPr>
          <p:nvPr>
            <p:ph type="body" idx="1"/>
          </p:nvPr>
        </p:nvSpPr>
        <p:spPr>
          <a:xfrm>
            <a:off x="701040" y="4415790"/>
            <a:ext cx="5608320" cy="4183380"/>
          </a:xfrm>
          <a:prstGeom prst="rect">
            <a:avLst/>
          </a:prstGeom>
          <a:noFill/>
          <a:ln>
            <a:noFill/>
          </a:ln>
        </p:spPr>
        <p:txBody>
          <a:bodyPr spcFirstLastPara="1" wrap="square" lIns="93150" tIns="93150" rIns="93150" bIns="93150" anchor="t" anchorCtr="0">
            <a:noAutofit/>
          </a:bodyPr>
          <a:lstStyle/>
          <a:p>
            <a:pPr marL="0" lvl="0" indent="0" algn="l" rtl="0">
              <a:lnSpc>
                <a:spcPct val="100000"/>
              </a:lnSpc>
              <a:spcBef>
                <a:spcPts val="0"/>
              </a:spcBef>
              <a:spcAft>
                <a:spcPts val="0"/>
              </a:spcAft>
              <a:buSzPts val="1100"/>
              <a:buNone/>
            </a:pPr>
            <a:r>
              <a:rPr lang="en-US"/>
              <a:t>This is ONEAL’s project team. We met through a variety of social media and professional development channels, but the thing we have in common is we each learned about negotiation and strategy on the job. This is fine, but we also wanted there to be information that was accessible to as many people as possible. Much of strategy and negotiation have different contours because they’re working in industries with more flexibility. Academic libraries—especially when we’re talking about collections strategy—are often dealing with sole source content providers and operating within economies of prestige, because of how researchers and teaching faculty are acculturated into their disciplinary norms. So we have a number of industry-specific considerations that aren’t covered in broad negotiation and strategy curriculum.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7"/>
        <p:cNvGrpSpPr/>
        <p:nvPr/>
      </p:nvGrpSpPr>
      <p:grpSpPr>
        <a:xfrm>
          <a:off x="0" y="0"/>
          <a:ext cx="0" cy="0"/>
          <a:chOff x="0" y="0"/>
          <a:chExt cx="0" cy="0"/>
        </a:xfrm>
      </p:grpSpPr>
      <p:sp>
        <p:nvSpPr>
          <p:cNvPr id="348" name="Google Shape;348;p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9" name="Google Shape;349;p3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lvl="0" indent="0" algn="l" rtl="0">
              <a:lnSpc>
                <a:spcPct val="100000"/>
              </a:lnSpc>
              <a:spcBef>
                <a:spcPts val="0"/>
              </a:spcBef>
              <a:spcAft>
                <a:spcPts val="0"/>
              </a:spcAft>
              <a:buSzPts val="1100"/>
              <a:buNone/>
            </a:pPr>
            <a:r>
              <a:rPr lang="en-US"/>
              <a:t>Under public influences, we have these items: local media and public relations</a:t>
            </a:r>
            <a:endParaRPr/>
          </a:p>
          <a:p>
            <a:pPr marL="158750" lvl="0" indent="0" algn="l" rtl="0">
              <a:lnSpc>
                <a:spcPct val="100000"/>
              </a:lnSpc>
              <a:spcBef>
                <a:spcPts val="0"/>
              </a:spcBef>
              <a:spcAft>
                <a:spcPts val="0"/>
              </a:spcAft>
              <a:buSzPts val="1100"/>
              <a:buNone/>
            </a:pPr>
            <a:r>
              <a:rPr lang="en-US"/>
              <a:t>Student groups</a:t>
            </a:r>
            <a:endParaRPr/>
          </a:p>
          <a:p>
            <a:pPr marL="158750" lvl="0" indent="0" algn="l" rtl="0">
              <a:lnSpc>
                <a:spcPct val="100000"/>
              </a:lnSpc>
              <a:spcBef>
                <a:spcPts val="0"/>
              </a:spcBef>
              <a:spcAft>
                <a:spcPts val="0"/>
              </a:spcAft>
              <a:buSzPts val="1100"/>
              <a:buNone/>
            </a:pPr>
            <a:r>
              <a:rPr lang="en-US"/>
              <a:t>Regional trends in industry, population, and how the neighborhoods around the university are changing.</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Google Shape;356;p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7" name="Google Shape;357;p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lvl="0" indent="0" algn="l" rtl="0">
              <a:lnSpc>
                <a:spcPct val="100000"/>
              </a:lnSpc>
              <a:spcBef>
                <a:spcPts val="0"/>
              </a:spcBef>
              <a:spcAft>
                <a:spcPts val="0"/>
              </a:spcAft>
              <a:buSzPts val="1100"/>
              <a:buNone/>
            </a:pPr>
            <a:r>
              <a:rPr lang="en-US"/>
              <a:t>But, the things you notice the CFO forward most often, are from EDUCAUSE, Gartner, op eds from the Chronicle of Higher Education, and letters to the editor from regional technology leaders</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Google Shape;365;p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6" name="Google Shape;366;p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lvl="0" indent="0" algn="l" rtl="0">
              <a:lnSpc>
                <a:spcPct val="100000"/>
              </a:lnSpc>
              <a:spcBef>
                <a:spcPts val="0"/>
              </a:spcBef>
              <a:spcAft>
                <a:spcPts val="0"/>
              </a:spcAft>
              <a:buSzPts val="1100"/>
              <a:buNone/>
            </a:pPr>
            <a:r>
              <a:rPr lang="en-US"/>
              <a:t>Under personal influences, we’ll say they seem fairly ambitious and care about their public image. There’s only been one issue you know about, but the CFO reached out personally to address it, he didn’t delegate the task. The CFO might also have close working relationships and friendships at that level of the organization, so what those people think will be important as well.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6" name="Google Shape;376;p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lvl="0" indent="0" algn="l" rtl="0">
              <a:lnSpc>
                <a:spcPct val="100000"/>
              </a:lnSpc>
              <a:spcBef>
                <a:spcPts val="0"/>
              </a:spcBef>
              <a:spcAft>
                <a:spcPts val="0"/>
              </a:spcAft>
              <a:buSzPts val="1100"/>
              <a:buNone/>
            </a:pPr>
            <a:r>
              <a:rPr lang="en-US"/>
              <a:t>Under financial influence, I might also include alumni especially if the finance office has a high number of student workers that go on to work for those regional finance leaders. Right now, the CFO is too new to have personal knowledge of those connections, but he wants to build them in order to create a specific public image. </a:t>
            </a:r>
            <a:endParaRPr/>
          </a:p>
          <a:p>
            <a:pPr marL="158750" lvl="0" indent="0" algn="l" rtl="0">
              <a:lnSpc>
                <a:spcPct val="100000"/>
              </a:lnSpc>
              <a:spcBef>
                <a:spcPts val="0"/>
              </a:spcBef>
              <a:spcAft>
                <a:spcPts val="0"/>
              </a:spcAft>
              <a:buSzPts val="1100"/>
              <a:buNone/>
            </a:pPr>
            <a:endParaRPr/>
          </a:p>
          <a:p>
            <a:pPr marL="158750" lvl="0" indent="0" algn="l" rtl="0">
              <a:lnSpc>
                <a:spcPct val="100000"/>
              </a:lnSpc>
              <a:spcBef>
                <a:spcPts val="0"/>
              </a:spcBef>
              <a:spcAft>
                <a:spcPts val="0"/>
              </a:spcAft>
              <a:buSzPts val="1100"/>
              <a:buNone/>
            </a:pPr>
            <a:r>
              <a:rPr lang="en-US"/>
              <a:t>Even though this was just an explainer-example, I can see right away that if I want to start shaping this person’s opinion, I have a number of ways to do that. In particular, I could focus my effort on sources he trusts already that support the library’s view.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5"/>
        <p:cNvGrpSpPr/>
        <p:nvPr/>
      </p:nvGrpSpPr>
      <p:grpSpPr>
        <a:xfrm>
          <a:off x="0" y="0"/>
          <a:ext cx="0" cy="0"/>
          <a:chOff x="0" y="0"/>
          <a:chExt cx="0" cy="0"/>
        </a:xfrm>
      </p:grpSpPr>
      <p:sp>
        <p:nvSpPr>
          <p:cNvPr id="386" name="Google Shape;386;p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87" name="Google Shape;387;p3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lvl="0" indent="0" algn="l" rtl="0">
              <a:lnSpc>
                <a:spcPct val="100000"/>
              </a:lnSpc>
              <a:spcBef>
                <a:spcPts val="0"/>
              </a:spcBef>
              <a:spcAft>
                <a:spcPts val="0"/>
              </a:spcAft>
              <a:buSzPts val="1100"/>
              <a:buNone/>
            </a:pPr>
            <a:r>
              <a:rPr lang="en-US"/>
              <a:t>That’s the end of this introduction – up next we’ll talk about planning and engagement, and finish with bringing everything together. Thanks for sticking with us during the strangest time.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4" name="Google Shape;134;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a:t>I’m Scarlet Galvan, as of this recording I’m the Collection Strategist Librarian at University of Chicago Library. I’ve worked for a variety of different libraries including public libraries, more specialized spaces like medical libraries and health sciences where I got started, libraries supporting small rural communities, and high research activity institutions. You may hear my trusty assistants, Pekoe and Meep, in the background on this recording. They occasionally like to trill contributions into the mic.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US"/>
              <a:t>Like the rest of the ONEAL team, I have experience in a number of different contexts and we’ve developed the curriculum to address the questions we encountered most often during our practitioner forums early in the grant, and the issues we continue to see in our own work, as well as spaces like ER+L, Timberline Acquisitions Institute, SPARC’s Negotiation Community of Practice, and more vendor-oriented spaces like Charleston. We’ve heard from small to medium publishers and content providers looking to expand into the academic market that this content is useful for them as well, and while we may expand the curriculum in the future, ONEAL is directed at academic library workers.</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0" name="Google Shape;140;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2860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7" name="Google Shape;147;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4" name="Google Shape;154;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lvl="0" indent="0" algn="l" rtl="0">
              <a:lnSpc>
                <a:spcPct val="100000"/>
              </a:lnSpc>
              <a:spcBef>
                <a:spcPts val="0"/>
              </a:spcBef>
              <a:spcAft>
                <a:spcPts val="0"/>
              </a:spcAft>
              <a:buSzPts val="1100"/>
              <a:buNone/>
            </a:pPr>
            <a:r>
              <a:rPr lang="en-US"/>
              <a:t>During the grant we received an enormous amount of feedback that we’ve done our best to incorporate, because one of ONEAL’s operating principles is “nothing about the community without the community” because everyone on the project team does the kind of work for a living. Occasionally, we get a variation of this question. “Is this a different version of girl boss or leaning in?” and I know where this comes from but it’s a limited and ungenerous critique, and I’d encourage anyone having this response to remember that it’s possible to do more than one action in a given system. We can do more than one thing. In this case, it usually comes with a demand to “dismantle the means of production” which is fine as a goal. We know scholarly publishing is broken. We know it incentivizes and amplifies the confusion between prestige and quality. </a:t>
            </a:r>
            <a:endParaRPr/>
          </a:p>
          <a:p>
            <a:pPr marL="158750" lvl="0" indent="0" algn="l" rtl="0">
              <a:lnSpc>
                <a:spcPct val="100000"/>
              </a:lnSpc>
              <a:spcBef>
                <a:spcPts val="0"/>
              </a:spcBef>
              <a:spcAft>
                <a:spcPts val="0"/>
              </a:spcAft>
              <a:buSzPts val="1100"/>
              <a:buNone/>
            </a:pPr>
            <a:endParaRPr/>
          </a:p>
          <a:p>
            <a:pPr marL="158750" lvl="0" indent="0" algn="l" rtl="0">
              <a:lnSpc>
                <a:spcPct val="100000"/>
              </a:lnSpc>
              <a:spcBef>
                <a:spcPts val="0"/>
              </a:spcBef>
              <a:spcAft>
                <a:spcPts val="0"/>
              </a:spcAft>
              <a:buSzPts val="1100"/>
              <a:buNone/>
            </a:pPr>
            <a:r>
              <a:rPr lang="en-US"/>
              <a:t>Ultimately, libraries, library workers, content providers, and all the intermediaries between them share a fate. I think it’s possible to re-imagine the library-vendor relationship to be more equitable, to stop confusing business relationships with genuine partnerships that have shared goals, and to use negotiation and strategy for many purposes including organizing your workplace. </a:t>
            </a:r>
            <a:endParaRPr/>
          </a:p>
          <a:p>
            <a:pPr marL="15875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0" name="Google Shape;160;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u="sng">
                <a:solidFill>
                  <a:schemeClr val="hlink"/>
                </a:solidFill>
                <a:hlinkClick r:id="rId3"/>
              </a:rPr>
              <a:t>https://digitalcollections.nypl.org/items/5e66b3e8-cd03-d471-e040-e00a180654d7</a:t>
            </a:r>
            <a:endParaRPr/>
          </a:p>
          <a:p>
            <a:pPr marL="0" lvl="0" indent="0" algn="l" rtl="0">
              <a:lnSpc>
                <a:spcPct val="100000"/>
              </a:lnSpc>
              <a:spcBef>
                <a:spcPts val="0"/>
              </a:spcBef>
              <a:spcAft>
                <a:spcPts val="0"/>
              </a:spcAft>
              <a:buSzPts val="1100"/>
              <a:buNone/>
            </a:pPr>
            <a:endParaRPr/>
          </a:p>
          <a:p>
            <a:pPr marL="158750" lvl="0" indent="0" algn="l" rtl="0">
              <a:lnSpc>
                <a:spcPct val="100000"/>
              </a:lnSpc>
              <a:spcBef>
                <a:spcPts val="0"/>
              </a:spcBef>
              <a:spcAft>
                <a:spcPts val="0"/>
              </a:spcAft>
              <a:buSzPts val="1100"/>
              <a:buNone/>
            </a:pPr>
            <a:r>
              <a:rPr lang="en-US"/>
              <a:t>So, in 1984 Audre Lorde published a collection of writing, Sister Outsider which includes an essay you might have read a quote from called “The Master’s Tools Will Never Dismantle the Master’s House.” If you’ve never read any Audre Lorde, you deserve a treat, go find yourself anything she wrote and spend some time with her. Audre Lorde passed in 1992, she was an incredible Black writer, poet, librarian, and so many other things. </a:t>
            </a:r>
            <a:endParaRPr/>
          </a:p>
          <a:p>
            <a:pPr marL="158750" lvl="0" indent="0" algn="l" rtl="0">
              <a:lnSpc>
                <a:spcPct val="100000"/>
              </a:lnSpc>
              <a:spcBef>
                <a:spcPts val="0"/>
              </a:spcBef>
              <a:spcAft>
                <a:spcPts val="0"/>
              </a:spcAft>
              <a:buSzPts val="1100"/>
              <a:buNone/>
            </a:pPr>
            <a:endParaRPr/>
          </a:p>
          <a:p>
            <a:pPr marL="158750" lvl="0" indent="0" algn="l" rtl="0">
              <a:lnSpc>
                <a:spcPct val="100000"/>
              </a:lnSpc>
              <a:spcBef>
                <a:spcPts val="0"/>
              </a:spcBef>
              <a:spcAft>
                <a:spcPts val="0"/>
              </a:spcAft>
              <a:buSzPts val="1100"/>
              <a:buNone/>
            </a:pPr>
            <a:r>
              <a:rPr lang="en-US"/>
              <a:t>The full quote deserves a read; it’s often truncated which removes important context. </a:t>
            </a:r>
            <a:endParaRPr/>
          </a:p>
          <a:p>
            <a:pPr marL="158750" lvl="0" indent="0" algn="l" rtl="0">
              <a:lnSpc>
                <a:spcPct val="100000"/>
              </a:lnSpc>
              <a:spcBef>
                <a:spcPts val="0"/>
              </a:spcBef>
              <a:spcAft>
                <a:spcPts val="0"/>
              </a:spcAft>
              <a:buSzPts val="1100"/>
              <a:buNone/>
            </a:pPr>
            <a:endParaRPr/>
          </a:p>
          <a:p>
            <a:pPr marL="158750" lvl="0" indent="0" algn="l" rtl="0">
              <a:lnSpc>
                <a:spcPct val="100000"/>
              </a:lnSpc>
              <a:spcBef>
                <a:spcPts val="0"/>
              </a:spcBef>
              <a:spcAft>
                <a:spcPts val="0"/>
              </a:spcAft>
              <a:buSzPts val="1100"/>
              <a:buNone/>
            </a:pPr>
            <a:r>
              <a:rPr lang="en-US"/>
              <a:t>“Those of us who stand outside the circle of this society's definition of acceptable women; those of us who have been forged in the crucibles of difference -- those of us who are poor, who are lesbians, who are Black, who are older -- know that survival is not an academic skill. It is learning how to take our differences and make them strengths. For the master's tools will never dismantle the master's house. They may allow us temporarily to beat him at his own game, but they will never enable us to bring about genuine change. And this fact is only threatening to those women who still define the master's house as their only source of support.”</a:t>
            </a:r>
            <a:endParaRPr/>
          </a:p>
          <a:p>
            <a:pPr marL="158750" lvl="0" indent="0" algn="l" rtl="0">
              <a:lnSpc>
                <a:spcPct val="100000"/>
              </a:lnSpc>
              <a:spcBef>
                <a:spcPts val="0"/>
              </a:spcBef>
              <a:spcAft>
                <a:spcPts val="0"/>
              </a:spcAft>
              <a:buSzPts val="1100"/>
              <a:buNone/>
            </a:pPr>
            <a:endParaRPr/>
          </a:p>
          <a:p>
            <a:pPr marL="158750" lvl="0" indent="0" algn="l" rtl="0">
              <a:lnSpc>
                <a:spcPct val="100000"/>
              </a:lnSpc>
              <a:spcBef>
                <a:spcPts val="0"/>
              </a:spcBef>
              <a:spcAft>
                <a:spcPts val="0"/>
              </a:spcAft>
              <a:buSzPts val="1100"/>
              <a:buNone/>
            </a:pPr>
            <a:r>
              <a:rPr lang="en-US"/>
              <a:t>So when we talk about the master’s tools and the act of using them to dismantle the master’s house, Lorde is telling us directly to find and create many tools simultaneously. We have do to this while powerful and organized entities work to discredit libraries of all kinds. Our survival, in a deeply personal and collective way, depends on our capacity to imagine what tools and strategies might help us rebuild and create new systems.</a:t>
            </a:r>
            <a:endParaRPr/>
          </a:p>
          <a:p>
            <a:pPr marL="0" lvl="0" indent="0" algn="l" rtl="0">
              <a:lnSpc>
                <a:spcPct val="100000"/>
              </a:lnSpc>
              <a:spcBef>
                <a:spcPts val="0"/>
              </a:spcBef>
              <a:spcAft>
                <a:spcPts val="0"/>
              </a:spcAft>
              <a:buSzPts val="1100"/>
              <a:buNone/>
            </a:pPr>
            <a:endParaRPr/>
          </a:p>
          <a:p>
            <a:pPr marL="457200" lvl="0" indent="-298450" algn="l" rtl="0">
              <a:lnSpc>
                <a:spcPct val="100000"/>
              </a:lnSpc>
              <a:spcBef>
                <a:spcPts val="0"/>
              </a:spcBef>
              <a:spcAft>
                <a:spcPts val="0"/>
              </a:spcAft>
              <a:buSzPts val="1100"/>
              <a:buNone/>
            </a:pPr>
            <a:endParaRPr>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7" name="Google Shape;167;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a:t>“I believe that all organizing is science fiction - that we are shaping the future we long for and have not yet experienced.”</a:t>
            </a:r>
            <a:endParaRPr/>
          </a:p>
          <a:p>
            <a:pPr marL="0" lvl="0" indent="0" algn="l" rtl="0">
              <a:lnSpc>
                <a:spcPct val="100000"/>
              </a:lnSpc>
              <a:spcBef>
                <a:spcPts val="0"/>
              </a:spcBef>
              <a:spcAft>
                <a:spcPts val="0"/>
              </a:spcAft>
              <a:buSzPts val="1100"/>
              <a:buNone/>
            </a:pPr>
            <a:r>
              <a:rPr lang="en-US"/>
              <a:t>― adrienne maree brown</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US"/>
              <a:t>I like this take on organizing because it mentions longing, and gets away from the idea that successful performances at work are dispassionate ones, or ones without care.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36"/>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1" name="Google Shape;11;p36"/>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3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96"/>
        <p:cNvGrpSpPr/>
        <p:nvPr/>
      </p:nvGrpSpPr>
      <p:grpSpPr>
        <a:xfrm>
          <a:off x="0" y="0"/>
          <a:ext cx="0" cy="0"/>
          <a:chOff x="0" y="0"/>
          <a:chExt cx="0" cy="0"/>
        </a:xfrm>
      </p:grpSpPr>
      <p:sp>
        <p:nvSpPr>
          <p:cNvPr id="97" name="Google Shape;97;p45"/>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None/>
              <a:defRPr/>
            </a:lvl1pPr>
          </a:lstStyle>
          <a:p>
            <a:endParaRPr/>
          </a:p>
        </p:txBody>
      </p:sp>
      <p:sp>
        <p:nvSpPr>
          <p:cNvPr id="98" name="Google Shape;98;p4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99"/>
        <p:cNvGrpSpPr/>
        <p:nvPr/>
      </p:nvGrpSpPr>
      <p:grpSpPr>
        <a:xfrm>
          <a:off x="0" y="0"/>
          <a:ext cx="0" cy="0"/>
          <a:chOff x="0" y="0"/>
          <a:chExt cx="0" cy="0"/>
        </a:xfrm>
      </p:grpSpPr>
      <p:sp>
        <p:nvSpPr>
          <p:cNvPr id="100" name="Google Shape;100;p46"/>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101" name="Google Shape;101;p46"/>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102" name="Google Shape;102;p4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3"/>
        <p:cNvGrpSpPr/>
        <p:nvPr/>
      </p:nvGrpSpPr>
      <p:grpSpPr>
        <a:xfrm>
          <a:off x="0" y="0"/>
          <a:ext cx="0" cy="0"/>
          <a:chOff x="0" y="0"/>
          <a:chExt cx="0" cy="0"/>
        </a:xfrm>
      </p:grpSpPr>
      <p:sp>
        <p:nvSpPr>
          <p:cNvPr id="14" name="Google Shape;14;p37"/>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 name="Google Shape;15;p37"/>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16" name="Google Shape;16;p37"/>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17" name="Google Shape;17;p37"/>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18" name="Google Shape;18;p3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hree columns 1">
  <p:cSld name="Title and three columns 1">
    <p:spTree>
      <p:nvGrpSpPr>
        <p:cNvPr id="1" name="Shape 19"/>
        <p:cNvGrpSpPr/>
        <p:nvPr/>
      </p:nvGrpSpPr>
      <p:grpSpPr>
        <a:xfrm>
          <a:off x="0" y="0"/>
          <a:ext cx="0" cy="0"/>
          <a:chOff x="0" y="0"/>
          <a:chExt cx="0" cy="0"/>
        </a:xfrm>
      </p:grpSpPr>
      <p:grpSp>
        <p:nvGrpSpPr>
          <p:cNvPr id="20" name="Google Shape;20;p38"/>
          <p:cNvGrpSpPr/>
          <p:nvPr/>
        </p:nvGrpSpPr>
        <p:grpSpPr>
          <a:xfrm>
            <a:off x="-4954688" y="182734"/>
            <a:ext cx="20211797" cy="5143426"/>
            <a:chOff x="-2017361" y="955950"/>
            <a:chExt cx="13655697" cy="3475053"/>
          </a:xfrm>
        </p:grpSpPr>
        <p:sp>
          <p:nvSpPr>
            <p:cNvPr id="21" name="Google Shape;21;p38"/>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 name="Google Shape;22;p38"/>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 name="Google Shape;23;p38"/>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 name="Google Shape;24;p38"/>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 name="Google Shape;25;p38"/>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 name="Google Shape;26;p38"/>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 name="Google Shape;27;p38"/>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 name="Google Shape;28;p38"/>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 name="Google Shape;29;p38"/>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 name="Google Shape;30;p38"/>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 name="Google Shape;31;p38"/>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 name="Google Shape;32;p38"/>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 name="Google Shape;33;p38"/>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 name="Google Shape;34;p38"/>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 name="Google Shape;35;p38"/>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 name="Google Shape;36;p38"/>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 name="Google Shape;37;p38"/>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 name="Google Shape;38;p38"/>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 name="Google Shape;39;p38"/>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 name="Google Shape;40;p38"/>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 name="Google Shape;41;p38"/>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 name="Google Shape;42;p38"/>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 name="Google Shape;43;p38"/>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 name="Google Shape;44;p38"/>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 name="Google Shape;45;p38"/>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 name="Google Shape;46;p38"/>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 name="Google Shape;47;p38"/>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 name="Google Shape;48;p38"/>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 name="Google Shape;49;p38"/>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 name="Google Shape;50;p38"/>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 name="Google Shape;51;p38"/>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 name="Google Shape;52;p38"/>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 name="Google Shape;53;p38"/>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 name="Google Shape;54;p38"/>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 name="Google Shape;55;p38"/>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 name="Google Shape;56;p38"/>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 name="Google Shape;57;p38"/>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 name="Google Shape;58;p38"/>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 name="Google Shape;59;p38"/>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 name="Google Shape;60;p38"/>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 name="Google Shape;61;p38"/>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2" name="Google Shape;62;p38"/>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3" name="Google Shape;63;p38"/>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 name="Google Shape;64;p38"/>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 name="Google Shape;65;p38"/>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66" name="Google Shape;66;p38"/>
          <p:cNvSpPr/>
          <p:nvPr/>
        </p:nvSpPr>
        <p:spPr>
          <a:xfrm rot="5400000">
            <a:off x="1344400" y="-2023950"/>
            <a:ext cx="6651900" cy="9556800"/>
          </a:xfrm>
          <a:prstGeom prst="rect">
            <a:avLst/>
          </a:prstGeom>
          <a:gradFill>
            <a:gsLst>
              <a:gs pos="0">
                <a:srgbClr val="FFFFFF">
                  <a:alpha val="0"/>
                </a:srgbClr>
              </a:gs>
              <a:gs pos="22000">
                <a:schemeClr val="lt1"/>
              </a:gs>
              <a:gs pos="78000">
                <a:schemeClr val="lt1"/>
              </a:gs>
              <a:gs pos="100000">
                <a:srgbClr val="FFFFFF">
                  <a:alpha val="0"/>
                </a:srgbClr>
              </a:gs>
            </a:gsLst>
            <a:lin ang="108014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 name="Google Shape;67;p38"/>
          <p:cNvSpPr txBox="1">
            <a:spLocks noGrp="1"/>
          </p:cNvSpPr>
          <p:nvPr>
            <p:ph type="subTitle" idx="1"/>
          </p:nvPr>
        </p:nvSpPr>
        <p:spPr>
          <a:xfrm>
            <a:off x="937700" y="3245521"/>
            <a:ext cx="2175300" cy="7359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1600"/>
              </a:spcBef>
              <a:spcAft>
                <a:spcPts val="0"/>
              </a:spcAft>
              <a:buSzPts val="1400"/>
              <a:buNone/>
              <a:defRPr/>
            </a:lvl3pPr>
            <a:lvl4pPr lvl="3" algn="ctr">
              <a:lnSpc>
                <a:spcPct val="100000"/>
              </a:lnSpc>
              <a:spcBef>
                <a:spcPts val="1600"/>
              </a:spcBef>
              <a:spcAft>
                <a:spcPts val="0"/>
              </a:spcAft>
              <a:buSzPts val="1400"/>
              <a:buNone/>
              <a:defRPr/>
            </a:lvl4pPr>
            <a:lvl5pPr lvl="4" algn="ctr">
              <a:lnSpc>
                <a:spcPct val="100000"/>
              </a:lnSpc>
              <a:spcBef>
                <a:spcPts val="1600"/>
              </a:spcBef>
              <a:spcAft>
                <a:spcPts val="0"/>
              </a:spcAft>
              <a:buSzPts val="1400"/>
              <a:buNone/>
              <a:defRPr/>
            </a:lvl5pPr>
            <a:lvl6pPr lvl="5" algn="ctr">
              <a:lnSpc>
                <a:spcPct val="100000"/>
              </a:lnSpc>
              <a:spcBef>
                <a:spcPts val="1600"/>
              </a:spcBef>
              <a:spcAft>
                <a:spcPts val="0"/>
              </a:spcAft>
              <a:buSzPts val="1400"/>
              <a:buNone/>
              <a:defRPr/>
            </a:lvl6pPr>
            <a:lvl7pPr lvl="6" algn="ctr">
              <a:lnSpc>
                <a:spcPct val="100000"/>
              </a:lnSpc>
              <a:spcBef>
                <a:spcPts val="1600"/>
              </a:spcBef>
              <a:spcAft>
                <a:spcPts val="0"/>
              </a:spcAft>
              <a:buSzPts val="1400"/>
              <a:buNone/>
              <a:defRPr/>
            </a:lvl7pPr>
            <a:lvl8pPr lvl="7" algn="ctr">
              <a:lnSpc>
                <a:spcPct val="100000"/>
              </a:lnSpc>
              <a:spcBef>
                <a:spcPts val="1600"/>
              </a:spcBef>
              <a:spcAft>
                <a:spcPts val="0"/>
              </a:spcAft>
              <a:buSzPts val="1400"/>
              <a:buNone/>
              <a:defRPr/>
            </a:lvl8pPr>
            <a:lvl9pPr lvl="8" algn="ctr">
              <a:lnSpc>
                <a:spcPct val="100000"/>
              </a:lnSpc>
              <a:spcBef>
                <a:spcPts val="1600"/>
              </a:spcBef>
              <a:spcAft>
                <a:spcPts val="1600"/>
              </a:spcAft>
              <a:buSzPts val="1400"/>
              <a:buNone/>
              <a:defRPr/>
            </a:lvl9pPr>
          </a:lstStyle>
          <a:p>
            <a:endParaRPr/>
          </a:p>
        </p:txBody>
      </p:sp>
      <p:sp>
        <p:nvSpPr>
          <p:cNvPr id="68" name="Google Shape;68;p38"/>
          <p:cNvSpPr txBox="1">
            <a:spLocks noGrp="1"/>
          </p:cNvSpPr>
          <p:nvPr>
            <p:ph type="subTitle" idx="2"/>
          </p:nvPr>
        </p:nvSpPr>
        <p:spPr>
          <a:xfrm>
            <a:off x="3484425" y="3245521"/>
            <a:ext cx="2175300" cy="7359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1600"/>
              </a:spcBef>
              <a:spcAft>
                <a:spcPts val="0"/>
              </a:spcAft>
              <a:buSzPts val="1400"/>
              <a:buNone/>
              <a:defRPr/>
            </a:lvl3pPr>
            <a:lvl4pPr lvl="3" algn="ctr">
              <a:lnSpc>
                <a:spcPct val="100000"/>
              </a:lnSpc>
              <a:spcBef>
                <a:spcPts val="1600"/>
              </a:spcBef>
              <a:spcAft>
                <a:spcPts val="0"/>
              </a:spcAft>
              <a:buSzPts val="1400"/>
              <a:buNone/>
              <a:defRPr/>
            </a:lvl4pPr>
            <a:lvl5pPr lvl="4" algn="ctr">
              <a:lnSpc>
                <a:spcPct val="100000"/>
              </a:lnSpc>
              <a:spcBef>
                <a:spcPts val="1600"/>
              </a:spcBef>
              <a:spcAft>
                <a:spcPts val="0"/>
              </a:spcAft>
              <a:buSzPts val="1400"/>
              <a:buNone/>
              <a:defRPr/>
            </a:lvl5pPr>
            <a:lvl6pPr lvl="5" algn="ctr">
              <a:lnSpc>
                <a:spcPct val="100000"/>
              </a:lnSpc>
              <a:spcBef>
                <a:spcPts val="1600"/>
              </a:spcBef>
              <a:spcAft>
                <a:spcPts val="0"/>
              </a:spcAft>
              <a:buSzPts val="1400"/>
              <a:buNone/>
              <a:defRPr/>
            </a:lvl6pPr>
            <a:lvl7pPr lvl="6" algn="ctr">
              <a:lnSpc>
                <a:spcPct val="100000"/>
              </a:lnSpc>
              <a:spcBef>
                <a:spcPts val="1600"/>
              </a:spcBef>
              <a:spcAft>
                <a:spcPts val="0"/>
              </a:spcAft>
              <a:buSzPts val="1400"/>
              <a:buNone/>
              <a:defRPr/>
            </a:lvl7pPr>
            <a:lvl8pPr lvl="7" algn="ctr">
              <a:lnSpc>
                <a:spcPct val="100000"/>
              </a:lnSpc>
              <a:spcBef>
                <a:spcPts val="1600"/>
              </a:spcBef>
              <a:spcAft>
                <a:spcPts val="0"/>
              </a:spcAft>
              <a:buSzPts val="1400"/>
              <a:buNone/>
              <a:defRPr/>
            </a:lvl8pPr>
            <a:lvl9pPr lvl="8" algn="ctr">
              <a:lnSpc>
                <a:spcPct val="100000"/>
              </a:lnSpc>
              <a:spcBef>
                <a:spcPts val="1600"/>
              </a:spcBef>
              <a:spcAft>
                <a:spcPts val="1600"/>
              </a:spcAft>
              <a:buSzPts val="1400"/>
              <a:buNone/>
              <a:defRPr/>
            </a:lvl9pPr>
          </a:lstStyle>
          <a:p>
            <a:endParaRPr/>
          </a:p>
        </p:txBody>
      </p:sp>
      <p:sp>
        <p:nvSpPr>
          <p:cNvPr id="69" name="Google Shape;69;p38"/>
          <p:cNvSpPr txBox="1">
            <a:spLocks noGrp="1"/>
          </p:cNvSpPr>
          <p:nvPr>
            <p:ph type="subTitle" idx="3"/>
          </p:nvPr>
        </p:nvSpPr>
        <p:spPr>
          <a:xfrm>
            <a:off x="6031150" y="3245521"/>
            <a:ext cx="2175300" cy="7359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1600"/>
              </a:spcBef>
              <a:spcAft>
                <a:spcPts val="0"/>
              </a:spcAft>
              <a:buSzPts val="1400"/>
              <a:buNone/>
              <a:defRPr/>
            </a:lvl3pPr>
            <a:lvl4pPr lvl="3" algn="ctr">
              <a:lnSpc>
                <a:spcPct val="100000"/>
              </a:lnSpc>
              <a:spcBef>
                <a:spcPts val="1600"/>
              </a:spcBef>
              <a:spcAft>
                <a:spcPts val="0"/>
              </a:spcAft>
              <a:buSzPts val="1400"/>
              <a:buNone/>
              <a:defRPr/>
            </a:lvl4pPr>
            <a:lvl5pPr lvl="4" algn="ctr">
              <a:lnSpc>
                <a:spcPct val="100000"/>
              </a:lnSpc>
              <a:spcBef>
                <a:spcPts val="1600"/>
              </a:spcBef>
              <a:spcAft>
                <a:spcPts val="0"/>
              </a:spcAft>
              <a:buSzPts val="1400"/>
              <a:buNone/>
              <a:defRPr/>
            </a:lvl5pPr>
            <a:lvl6pPr lvl="5" algn="ctr">
              <a:lnSpc>
                <a:spcPct val="100000"/>
              </a:lnSpc>
              <a:spcBef>
                <a:spcPts val="1600"/>
              </a:spcBef>
              <a:spcAft>
                <a:spcPts val="0"/>
              </a:spcAft>
              <a:buSzPts val="1400"/>
              <a:buNone/>
              <a:defRPr/>
            </a:lvl6pPr>
            <a:lvl7pPr lvl="6" algn="ctr">
              <a:lnSpc>
                <a:spcPct val="100000"/>
              </a:lnSpc>
              <a:spcBef>
                <a:spcPts val="1600"/>
              </a:spcBef>
              <a:spcAft>
                <a:spcPts val="0"/>
              </a:spcAft>
              <a:buSzPts val="1400"/>
              <a:buNone/>
              <a:defRPr/>
            </a:lvl7pPr>
            <a:lvl8pPr lvl="7" algn="ctr">
              <a:lnSpc>
                <a:spcPct val="100000"/>
              </a:lnSpc>
              <a:spcBef>
                <a:spcPts val="1600"/>
              </a:spcBef>
              <a:spcAft>
                <a:spcPts val="0"/>
              </a:spcAft>
              <a:buSzPts val="1400"/>
              <a:buNone/>
              <a:defRPr/>
            </a:lvl8pPr>
            <a:lvl9pPr lvl="8" algn="ctr">
              <a:lnSpc>
                <a:spcPct val="100000"/>
              </a:lnSpc>
              <a:spcBef>
                <a:spcPts val="1600"/>
              </a:spcBef>
              <a:spcAft>
                <a:spcPts val="1600"/>
              </a:spcAft>
              <a:buSzPts val="1400"/>
              <a:buNone/>
              <a:defRPr/>
            </a:lvl9pPr>
          </a:lstStyle>
          <a:p>
            <a:endParaRPr/>
          </a:p>
        </p:txBody>
      </p:sp>
      <p:sp>
        <p:nvSpPr>
          <p:cNvPr id="70" name="Google Shape;70;p38"/>
          <p:cNvSpPr txBox="1">
            <a:spLocks noGrp="1"/>
          </p:cNvSpPr>
          <p:nvPr>
            <p:ph type="title"/>
          </p:nvPr>
        </p:nvSpPr>
        <p:spPr>
          <a:xfrm>
            <a:off x="720000" y="445025"/>
            <a:ext cx="7704000" cy="572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3500"/>
              <a:buNone/>
              <a:defRPr/>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a:endParaRPr/>
          </a:p>
        </p:txBody>
      </p:sp>
      <p:sp>
        <p:nvSpPr>
          <p:cNvPr id="71" name="Google Shape;71;p38"/>
          <p:cNvSpPr txBox="1">
            <a:spLocks noGrp="1"/>
          </p:cNvSpPr>
          <p:nvPr>
            <p:ph type="subTitle" idx="4"/>
          </p:nvPr>
        </p:nvSpPr>
        <p:spPr>
          <a:xfrm>
            <a:off x="937700" y="2858763"/>
            <a:ext cx="2175300" cy="394200"/>
          </a:xfrm>
          <a:prstGeom prst="rect">
            <a:avLst/>
          </a:prstGeom>
          <a:gradFill>
            <a:gsLst>
              <a:gs pos="0">
                <a:srgbClr val="FFFFFF">
                  <a:alpha val="0"/>
                </a:srgbClr>
              </a:gs>
              <a:gs pos="86000">
                <a:schemeClr val="lt1"/>
              </a:gs>
              <a:gs pos="100000">
                <a:schemeClr val="lt1"/>
              </a:gs>
            </a:gsLst>
            <a:lin ang="18900732" scaled="0"/>
          </a:grad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2400"/>
              <a:buFont typeface="Bebas Neue"/>
              <a:buNone/>
              <a:defRPr sz="2400" b="1"/>
            </a:lvl1pPr>
            <a:lvl2pPr lvl="1" algn="ctr">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
        <p:nvSpPr>
          <p:cNvPr id="72" name="Google Shape;72;p38"/>
          <p:cNvSpPr txBox="1">
            <a:spLocks noGrp="1"/>
          </p:cNvSpPr>
          <p:nvPr>
            <p:ph type="subTitle" idx="5"/>
          </p:nvPr>
        </p:nvSpPr>
        <p:spPr>
          <a:xfrm>
            <a:off x="3484422" y="2858763"/>
            <a:ext cx="2175300" cy="394200"/>
          </a:xfrm>
          <a:prstGeom prst="rect">
            <a:avLst/>
          </a:prstGeom>
          <a:gradFill>
            <a:gsLst>
              <a:gs pos="0">
                <a:srgbClr val="FFFFFF">
                  <a:alpha val="0"/>
                </a:srgbClr>
              </a:gs>
              <a:gs pos="86000">
                <a:schemeClr val="lt1"/>
              </a:gs>
              <a:gs pos="100000">
                <a:schemeClr val="lt1"/>
              </a:gs>
            </a:gsLst>
            <a:lin ang="18900732" scaled="0"/>
          </a:grad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2400"/>
              <a:buFont typeface="Bebas Neue"/>
              <a:buNone/>
              <a:defRPr sz="2400" b="1"/>
            </a:lvl1pPr>
            <a:lvl2pPr lvl="1" algn="ctr">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
        <p:nvSpPr>
          <p:cNvPr id="73" name="Google Shape;73;p38"/>
          <p:cNvSpPr txBox="1">
            <a:spLocks noGrp="1"/>
          </p:cNvSpPr>
          <p:nvPr>
            <p:ph type="subTitle" idx="6"/>
          </p:nvPr>
        </p:nvSpPr>
        <p:spPr>
          <a:xfrm>
            <a:off x="6031150" y="2858763"/>
            <a:ext cx="2175300" cy="394200"/>
          </a:xfrm>
          <a:prstGeom prst="rect">
            <a:avLst/>
          </a:prstGeom>
          <a:gradFill>
            <a:gsLst>
              <a:gs pos="0">
                <a:srgbClr val="FFFFFF">
                  <a:alpha val="0"/>
                </a:srgbClr>
              </a:gs>
              <a:gs pos="86000">
                <a:schemeClr val="lt1"/>
              </a:gs>
              <a:gs pos="100000">
                <a:schemeClr val="lt1"/>
              </a:gs>
            </a:gsLst>
            <a:lin ang="18900732" scaled="0"/>
          </a:grad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2400"/>
              <a:buFont typeface="Bebas Neue"/>
              <a:buNone/>
              <a:defRPr sz="2400" b="1"/>
            </a:lvl1pPr>
            <a:lvl2pPr lvl="1" algn="ctr">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
        <p:nvSpPr>
          <p:cNvPr id="74" name="Google Shape;74;p38"/>
          <p:cNvSpPr>
            <a:spLocks noGrp="1"/>
          </p:cNvSpPr>
          <p:nvPr>
            <p:ph type="pic" idx="7"/>
          </p:nvPr>
        </p:nvSpPr>
        <p:spPr>
          <a:xfrm>
            <a:off x="937700" y="1339725"/>
            <a:ext cx="1295400" cy="1295400"/>
          </a:xfrm>
          <a:prstGeom prst="ellipse">
            <a:avLst/>
          </a:prstGeom>
          <a:noFill/>
          <a:ln>
            <a:noFill/>
          </a:ln>
        </p:spPr>
      </p:sp>
      <p:sp>
        <p:nvSpPr>
          <p:cNvPr id="75" name="Google Shape;75;p38"/>
          <p:cNvSpPr>
            <a:spLocks noGrp="1"/>
          </p:cNvSpPr>
          <p:nvPr>
            <p:ph type="pic" idx="8"/>
          </p:nvPr>
        </p:nvSpPr>
        <p:spPr>
          <a:xfrm>
            <a:off x="3484435" y="1339725"/>
            <a:ext cx="1295400" cy="1295400"/>
          </a:xfrm>
          <a:prstGeom prst="ellipse">
            <a:avLst/>
          </a:prstGeom>
          <a:noFill/>
          <a:ln>
            <a:noFill/>
          </a:ln>
        </p:spPr>
      </p:sp>
      <p:sp>
        <p:nvSpPr>
          <p:cNvPr id="76" name="Google Shape;76;p38"/>
          <p:cNvSpPr>
            <a:spLocks noGrp="1"/>
          </p:cNvSpPr>
          <p:nvPr>
            <p:ph type="pic" idx="9"/>
          </p:nvPr>
        </p:nvSpPr>
        <p:spPr>
          <a:xfrm>
            <a:off x="6031145" y="1339725"/>
            <a:ext cx="1295400" cy="1295400"/>
          </a:xfrm>
          <a:prstGeom prst="ellipse">
            <a:avLst/>
          </a:prstGeom>
          <a:noFill/>
          <a:ln>
            <a:noFill/>
          </a:ln>
        </p:spPr>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7"/>
        <p:cNvGrpSpPr/>
        <p:nvPr/>
      </p:nvGrpSpPr>
      <p:grpSpPr>
        <a:xfrm>
          <a:off x="0" y="0"/>
          <a:ext cx="0" cy="0"/>
          <a:chOff x="0" y="0"/>
          <a:chExt cx="0" cy="0"/>
        </a:xfrm>
      </p:grpSpPr>
      <p:sp>
        <p:nvSpPr>
          <p:cNvPr id="78" name="Google Shape;78;p3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79"/>
        <p:cNvGrpSpPr/>
        <p:nvPr/>
      </p:nvGrpSpPr>
      <p:grpSpPr>
        <a:xfrm>
          <a:off x="0" y="0"/>
          <a:ext cx="0" cy="0"/>
          <a:chOff x="0" y="0"/>
          <a:chExt cx="0" cy="0"/>
        </a:xfrm>
      </p:grpSpPr>
      <p:sp>
        <p:nvSpPr>
          <p:cNvPr id="80" name="Google Shape;80;p40"/>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81" name="Google Shape;81;p40"/>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82" name="Google Shape;82;p4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83"/>
        <p:cNvGrpSpPr/>
        <p:nvPr/>
      </p:nvGrpSpPr>
      <p:grpSpPr>
        <a:xfrm>
          <a:off x="0" y="0"/>
          <a:ext cx="0" cy="0"/>
          <a:chOff x="0" y="0"/>
          <a:chExt cx="0" cy="0"/>
        </a:xfrm>
      </p:grpSpPr>
      <p:sp>
        <p:nvSpPr>
          <p:cNvPr id="84" name="Google Shape;84;p41"/>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85" name="Google Shape;85;p4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86"/>
        <p:cNvGrpSpPr/>
        <p:nvPr/>
      </p:nvGrpSpPr>
      <p:grpSpPr>
        <a:xfrm>
          <a:off x="0" y="0"/>
          <a:ext cx="0" cy="0"/>
          <a:chOff x="0" y="0"/>
          <a:chExt cx="0" cy="0"/>
        </a:xfrm>
      </p:grpSpPr>
      <p:sp>
        <p:nvSpPr>
          <p:cNvPr id="87" name="Google Shape;87;p42"/>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88" name="Google Shape;88;p4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89"/>
        <p:cNvGrpSpPr/>
        <p:nvPr/>
      </p:nvGrpSpPr>
      <p:grpSpPr>
        <a:xfrm>
          <a:off x="0" y="0"/>
          <a:ext cx="0" cy="0"/>
          <a:chOff x="0" y="0"/>
          <a:chExt cx="0" cy="0"/>
        </a:xfrm>
      </p:grpSpPr>
      <p:sp>
        <p:nvSpPr>
          <p:cNvPr id="90" name="Google Shape;90;p4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91" name="Google Shape;91;p4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92"/>
        <p:cNvGrpSpPr/>
        <p:nvPr/>
      </p:nvGrpSpPr>
      <p:grpSpPr>
        <a:xfrm>
          <a:off x="0" y="0"/>
          <a:ext cx="0" cy="0"/>
          <a:chOff x="0" y="0"/>
          <a:chExt cx="0" cy="0"/>
        </a:xfrm>
      </p:grpSpPr>
      <p:sp>
        <p:nvSpPr>
          <p:cNvPr id="93" name="Google Shape;93;p44"/>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94" name="Google Shape;94;p44"/>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95" name="Google Shape;95;p4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3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35"/>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3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1.pn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8.xml"/><Relationship Id="rId1" Type="http://schemas.openxmlformats.org/officeDocument/2006/relationships/slideLayout" Target="../slideLayouts/slideLayout4.xml"/><Relationship Id="rId4" Type="http://schemas.openxmlformats.org/officeDocument/2006/relationships/image" Target="../media/image1.png"/></Relationships>
</file>

<file path=ppt/slides/_rels/slide2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9.xml"/><Relationship Id="rId1" Type="http://schemas.openxmlformats.org/officeDocument/2006/relationships/slideLayout" Target="../slideLayouts/slideLayout4.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1.png"/><Relationship Id="rId5" Type="http://schemas.openxmlformats.org/officeDocument/2006/relationships/image" Target="../media/image4.jpg"/><Relationship Id="rId4" Type="http://schemas.openxmlformats.org/officeDocument/2006/relationships/image" Target="../media/image3.jpg"/></Relationships>
</file>

<file path=ppt/slides/_rels/slide3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30.xml"/><Relationship Id="rId1" Type="http://schemas.openxmlformats.org/officeDocument/2006/relationships/slideLayout" Target="../slideLayouts/slideLayout4.xml"/><Relationship Id="rId4" Type="http://schemas.openxmlformats.org/officeDocument/2006/relationships/image" Target="../media/image1.png"/></Relationships>
</file>

<file path=ppt/slides/_rels/slide3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31.xml"/><Relationship Id="rId1" Type="http://schemas.openxmlformats.org/officeDocument/2006/relationships/slideLayout" Target="../slideLayouts/slideLayout4.xml"/><Relationship Id="rId4" Type="http://schemas.openxmlformats.org/officeDocument/2006/relationships/image" Target="../media/image1.png"/></Relationships>
</file>

<file path=ppt/slides/_rels/slide3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32.xml"/><Relationship Id="rId1" Type="http://schemas.openxmlformats.org/officeDocument/2006/relationships/slideLayout" Target="../slideLayouts/slideLayout4.xml"/><Relationship Id="rId4" Type="http://schemas.openxmlformats.org/officeDocument/2006/relationships/image" Target="../media/image1.png"/></Relationships>
</file>

<file path=ppt/slides/_rels/slide3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33.xml"/><Relationship Id="rId1" Type="http://schemas.openxmlformats.org/officeDocument/2006/relationships/slideLayout" Target="../slideLayouts/slideLayout4.xml"/><Relationship Id="rId4" Type="http://schemas.openxmlformats.org/officeDocument/2006/relationships/image" Target="../media/image1.png"/></Relationships>
</file>

<file path=ppt/slides/_rels/slide3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4.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1"/>
          <p:cNvSpPr txBox="1">
            <a:spLocks noGrp="1"/>
          </p:cNvSpPr>
          <p:nvPr>
            <p:ph type="ctrTitle"/>
          </p:nvPr>
        </p:nvSpPr>
        <p:spPr>
          <a:xfrm>
            <a:off x="526967" y="744575"/>
            <a:ext cx="8520600" cy="20526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5200"/>
              <a:buNone/>
            </a:pPr>
            <a:r>
              <a:rPr lang="en-US"/>
              <a:t>Intro to Strategies	</a:t>
            </a:r>
            <a:endParaRPr/>
          </a:p>
        </p:txBody>
      </p:sp>
      <p:sp>
        <p:nvSpPr>
          <p:cNvPr id="108" name="Google Shape;108;p1"/>
          <p:cNvSpPr txBox="1">
            <a:spLocks noGrp="1"/>
          </p:cNvSpPr>
          <p:nvPr>
            <p:ph type="subTitle" idx="1"/>
          </p:nvPr>
        </p:nvSpPr>
        <p:spPr>
          <a:xfrm>
            <a:off x="311727" y="2797175"/>
            <a:ext cx="8520600" cy="792600"/>
          </a:xfrm>
          <a:prstGeom prst="rect">
            <a:avLst/>
          </a:prstGeom>
          <a:noFill/>
          <a:ln>
            <a:noFill/>
          </a:ln>
        </p:spPr>
        <p:txBody>
          <a:bodyPr spcFirstLastPara="1" wrap="square" lIns="91425" tIns="91425" rIns="91425" bIns="91425" anchor="t" anchorCtr="0">
            <a:normAutofit/>
          </a:bodyPr>
          <a:lstStyle/>
          <a:p>
            <a:pPr marL="0" lvl="0" indent="0" algn="ctr" rtl="0">
              <a:lnSpc>
                <a:spcPct val="100000"/>
              </a:lnSpc>
              <a:spcBef>
                <a:spcPts val="0"/>
              </a:spcBef>
              <a:spcAft>
                <a:spcPts val="0"/>
              </a:spcAft>
              <a:buSzPts val="2800"/>
              <a:buNone/>
            </a:pPr>
            <a:r>
              <a:rPr lang="en-US">
                <a:solidFill>
                  <a:schemeClr val="dk1"/>
                </a:solidFill>
              </a:rPr>
              <a:t>ONEAL Project, June 2025</a:t>
            </a:r>
            <a:endParaRPr>
              <a:solidFill>
                <a:schemeClr val="dk1"/>
              </a:solidFill>
            </a:endParaRPr>
          </a:p>
        </p:txBody>
      </p:sp>
      <p:pic>
        <p:nvPicPr>
          <p:cNvPr id="109" name="Google Shape;109;p1">
            <a:extLst>
              <a:ext uri="{C183D7F6-B498-43B3-948B-1728B52AA6E4}">
                <adec:decorative xmlns:adec="http://schemas.microsoft.com/office/drawing/2017/decorative" val="1"/>
              </a:ext>
            </a:extLst>
          </p:cNvPr>
          <p:cNvPicPr preferRelativeResize="0"/>
          <p:nvPr/>
        </p:nvPicPr>
        <p:blipFill rotWithShape="1">
          <a:blip r:embed="rId3">
            <a:alphaModFix/>
          </a:blip>
          <a:srcRect l="-108306" t="-108306" r="-108305" b="-108305"/>
          <a:stretch/>
        </p:blipFill>
        <p:spPr>
          <a:xfrm>
            <a:off x="7539228" y="3538728"/>
            <a:ext cx="1543050" cy="1543050"/>
          </a:xfrm>
          <a:prstGeom prst="ellipse">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9"/>
                                        </p:tgtEl>
                                        <p:attrNameLst>
                                          <p:attrName>style.visibility</p:attrName>
                                        </p:attrNameLst>
                                      </p:cBhvr>
                                      <p:to>
                                        <p:strVal val="visible"/>
                                      </p:to>
                                    </p:set>
                                    <p:animEffect transition="in" filter="fade">
                                      <p:cBhvr>
                                        <p:cTn id="7" dur="1"/>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p10"/>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ctr" anchorCtr="0">
            <a:normAutofit/>
          </a:bodyPr>
          <a:lstStyle/>
          <a:p>
            <a:pPr marL="0" lvl="0" indent="0" algn="ctr" rtl="0">
              <a:lnSpc>
                <a:spcPct val="90000"/>
              </a:lnSpc>
              <a:spcBef>
                <a:spcPts val="0"/>
              </a:spcBef>
              <a:spcAft>
                <a:spcPts val="0"/>
              </a:spcAft>
              <a:buSzPts val="3600"/>
              <a:buNone/>
            </a:pPr>
            <a:r>
              <a:rPr lang="en-US" sz="2800"/>
              <a:t>Primary texts </a:t>
            </a:r>
            <a:endParaRPr/>
          </a:p>
        </p:txBody>
      </p:sp>
      <p:sp>
        <p:nvSpPr>
          <p:cNvPr id="178" name="Google Shape;178;p10"/>
          <p:cNvSpPr txBox="1">
            <a:spLocks noGrp="1"/>
          </p:cNvSpPr>
          <p:nvPr>
            <p:ph type="body" idx="4294967295"/>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800"/>
              <a:buNone/>
            </a:pPr>
            <a:r>
              <a:rPr lang="en-US" b="1" i="1">
                <a:solidFill>
                  <a:schemeClr val="dk1"/>
                </a:solidFill>
              </a:rPr>
              <a:t>Managing Licensed E-Resources: Techniques, Tips, and Practical Advice</a:t>
            </a:r>
            <a:r>
              <a:rPr lang="en-US">
                <a:solidFill>
                  <a:schemeClr val="dk1"/>
                </a:solidFill>
              </a:rPr>
              <a:t>, edited by Galadriel Chilton</a:t>
            </a:r>
            <a:endParaRPr>
              <a:solidFill>
                <a:schemeClr val="dk1"/>
              </a:solidFill>
            </a:endParaRPr>
          </a:p>
          <a:p>
            <a:pPr marL="0" lvl="0" indent="0" algn="l" rtl="0">
              <a:lnSpc>
                <a:spcPct val="115000"/>
              </a:lnSpc>
              <a:spcBef>
                <a:spcPts val="1200"/>
              </a:spcBef>
              <a:spcAft>
                <a:spcPts val="0"/>
              </a:spcAft>
              <a:buSzPts val="1800"/>
              <a:buNone/>
            </a:pPr>
            <a:r>
              <a:rPr lang="en-US" b="1" i="1">
                <a:solidFill>
                  <a:schemeClr val="dk1"/>
                </a:solidFill>
              </a:rPr>
              <a:t>e-Resource Licensing Explained</a:t>
            </a:r>
            <a:r>
              <a:rPr lang="en-US">
                <a:solidFill>
                  <a:schemeClr val="dk1"/>
                </a:solidFill>
              </a:rPr>
              <a:t>, by Katie Zimmerman; Rachael Samberg; Samantha Teremi; Sandra Enimil; and Erik Limpitlaw</a:t>
            </a:r>
            <a:endParaRPr>
              <a:solidFill>
                <a:schemeClr val="dk1"/>
              </a:solidFill>
            </a:endParaRPr>
          </a:p>
          <a:p>
            <a:pPr marL="0" lvl="0" indent="0" algn="l" rtl="0">
              <a:lnSpc>
                <a:spcPct val="115000"/>
              </a:lnSpc>
              <a:spcBef>
                <a:spcPts val="1200"/>
              </a:spcBef>
              <a:spcAft>
                <a:spcPts val="1200"/>
              </a:spcAft>
              <a:buSzPts val="1800"/>
              <a:buNone/>
            </a:pPr>
            <a:r>
              <a:rPr lang="en-US" b="1" i="1">
                <a:solidFill>
                  <a:schemeClr val="dk1"/>
                </a:solidFill>
              </a:rPr>
              <a:t>Fostering Change: A Team-Based Guide</a:t>
            </a:r>
            <a:r>
              <a:rPr lang="en-US">
                <a:solidFill>
                  <a:schemeClr val="dk1"/>
                </a:solidFill>
              </a:rPr>
              <a:t>, by Brianna Marshall, Dani Brecher Cook, and Cinthya Ippoliti</a:t>
            </a:r>
            <a:endParaRPr>
              <a:solidFill>
                <a:schemeClr val="dk1"/>
              </a:solidFill>
            </a:endParaRPr>
          </a:p>
        </p:txBody>
      </p:sp>
      <p:pic>
        <p:nvPicPr>
          <p:cNvPr id="179" name="Google Shape;179;p10">
            <a:extLst>
              <a:ext uri="{C183D7F6-B498-43B3-948B-1728B52AA6E4}">
                <adec:decorative xmlns:adec="http://schemas.microsoft.com/office/drawing/2017/decorative" val="1"/>
              </a:ext>
            </a:extLst>
          </p:cNvPr>
          <p:cNvPicPr preferRelativeResize="0"/>
          <p:nvPr/>
        </p:nvPicPr>
        <p:blipFill rotWithShape="1">
          <a:blip r:embed="rId3">
            <a:alphaModFix/>
          </a:blip>
          <a:srcRect l="-108306" t="-108306" r="-108305" b="-108305"/>
          <a:stretch/>
        </p:blipFill>
        <p:spPr>
          <a:xfrm>
            <a:off x="7539228" y="3538728"/>
            <a:ext cx="1543050" cy="1543050"/>
          </a:xfrm>
          <a:prstGeom prst="ellipse">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79"/>
                                        </p:tgtEl>
                                        <p:attrNameLst>
                                          <p:attrName>style.visibility</p:attrName>
                                        </p:attrNameLst>
                                      </p:cBhvr>
                                      <p:to>
                                        <p:strVal val="visible"/>
                                      </p:to>
                                    </p:set>
                                    <p:animEffect transition="in" filter="fade">
                                      <p:cBhvr>
                                        <p:cTn id="7" dur="1"/>
                                        <p:tgtEl>
                                          <p:spTgt spid="1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11"/>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4800"/>
              <a:buNone/>
            </a:pPr>
            <a:r>
              <a:rPr lang="en-US" sz="3600"/>
              <a:t>Strategy helps focus our </a:t>
            </a:r>
            <a:r>
              <a:rPr lang="en-US" sz="3600" b="1"/>
              <a:t>effort</a:t>
            </a:r>
            <a:r>
              <a:rPr lang="en-US" sz="3600"/>
              <a:t>, goals, and </a:t>
            </a:r>
            <a:r>
              <a:rPr lang="en-US" sz="3600" b="1"/>
              <a:t>time</a:t>
            </a:r>
            <a:r>
              <a:rPr lang="en-US" sz="3600"/>
              <a:t>. </a:t>
            </a:r>
            <a:br>
              <a:rPr lang="en-US" sz="3600"/>
            </a:br>
            <a:br>
              <a:rPr lang="en-US" sz="3600"/>
            </a:br>
            <a:r>
              <a:rPr lang="en-US" sz="3600"/>
              <a:t>A strong strategy helps organizations work </a:t>
            </a:r>
            <a:r>
              <a:rPr lang="en-US" sz="3600" b="1"/>
              <a:t>deliberately</a:t>
            </a:r>
            <a:r>
              <a:rPr lang="en-US" sz="3600"/>
              <a:t> rather than reactively.</a:t>
            </a:r>
            <a:endParaRPr/>
          </a:p>
        </p:txBody>
      </p:sp>
      <p:pic>
        <p:nvPicPr>
          <p:cNvPr id="185" name="Google Shape;185;p11">
            <a:extLst>
              <a:ext uri="{C183D7F6-B498-43B3-948B-1728B52AA6E4}">
                <adec:decorative xmlns:adec="http://schemas.microsoft.com/office/drawing/2017/decorative" val="1"/>
              </a:ext>
            </a:extLst>
          </p:cNvPr>
          <p:cNvPicPr preferRelativeResize="0"/>
          <p:nvPr/>
        </p:nvPicPr>
        <p:blipFill rotWithShape="1">
          <a:blip r:embed="rId3">
            <a:alphaModFix/>
          </a:blip>
          <a:srcRect l="-108306" t="-108306" r="-108305" b="-108305"/>
          <a:stretch/>
        </p:blipFill>
        <p:spPr>
          <a:xfrm>
            <a:off x="7539228" y="3538728"/>
            <a:ext cx="1543050" cy="1543050"/>
          </a:xfrm>
          <a:prstGeom prst="ellipse">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5"/>
                                        </p:tgtEl>
                                        <p:attrNameLst>
                                          <p:attrName>style.visibility</p:attrName>
                                        </p:attrNameLst>
                                      </p:cBhvr>
                                      <p:to>
                                        <p:strVal val="visible"/>
                                      </p:to>
                                    </p:set>
                                    <p:animEffect transition="in" filter="fade">
                                      <p:cBhvr>
                                        <p:cTn id="7" dur="1"/>
                                        <p:tgtEl>
                                          <p:spTgt spid="1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12"/>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4800"/>
              <a:buNone/>
            </a:pPr>
            <a:r>
              <a:rPr lang="en-US"/>
              <a:t>Strategy helps us grasp what we </a:t>
            </a:r>
            <a:r>
              <a:rPr lang="en-US" b="1"/>
              <a:t>can do</a:t>
            </a:r>
            <a:r>
              <a:rPr lang="en-US"/>
              <a:t>, and what we </a:t>
            </a:r>
            <a:r>
              <a:rPr lang="en-US" b="1"/>
              <a:t>cannot do </a:t>
            </a:r>
            <a:r>
              <a:rPr lang="en-US"/>
              <a:t>any longer.</a:t>
            </a:r>
            <a:endParaRPr/>
          </a:p>
        </p:txBody>
      </p:sp>
      <p:pic>
        <p:nvPicPr>
          <p:cNvPr id="191" name="Google Shape;191;p12">
            <a:extLst>
              <a:ext uri="{C183D7F6-B498-43B3-948B-1728B52AA6E4}">
                <adec:decorative xmlns:adec="http://schemas.microsoft.com/office/drawing/2017/decorative" val="1"/>
              </a:ext>
            </a:extLst>
          </p:cNvPr>
          <p:cNvPicPr preferRelativeResize="0"/>
          <p:nvPr/>
        </p:nvPicPr>
        <p:blipFill rotWithShape="1">
          <a:blip r:embed="rId3">
            <a:alphaModFix/>
          </a:blip>
          <a:srcRect l="-108306" t="-108306" r="-108305" b="-108305"/>
          <a:stretch/>
        </p:blipFill>
        <p:spPr>
          <a:xfrm>
            <a:off x="7539228" y="3538728"/>
            <a:ext cx="1543050" cy="1543050"/>
          </a:xfrm>
          <a:prstGeom prst="ellipse">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1"/>
                                        </p:tgtEl>
                                        <p:attrNameLst>
                                          <p:attrName>style.visibility</p:attrName>
                                        </p:attrNameLst>
                                      </p:cBhvr>
                                      <p:to>
                                        <p:strVal val="visible"/>
                                      </p:to>
                                    </p:set>
                                    <p:animEffect transition="in" filter="fade">
                                      <p:cBhvr>
                                        <p:cTn id="7" dur="1"/>
                                        <p:tgtEl>
                                          <p:spTgt spid="1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1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ctr" rtl="0">
              <a:lnSpc>
                <a:spcPct val="100000"/>
              </a:lnSpc>
              <a:spcBef>
                <a:spcPts val="0"/>
              </a:spcBef>
              <a:spcAft>
                <a:spcPts val="0"/>
              </a:spcAft>
              <a:buSzPct val="111111"/>
              <a:buNone/>
            </a:pPr>
            <a:r>
              <a:rPr lang="en-US"/>
              <a:t>Collections strategy includes most library services</a:t>
            </a:r>
            <a:endParaRPr/>
          </a:p>
        </p:txBody>
      </p:sp>
      <p:grpSp>
        <p:nvGrpSpPr>
          <p:cNvPr id="197" name="Google Shape;197;p13" descr="A venn diagram of Content, Licensing, Rights, Access, Discovery, and Metadata."/>
          <p:cNvGrpSpPr/>
          <p:nvPr/>
        </p:nvGrpSpPr>
        <p:grpSpPr>
          <a:xfrm>
            <a:off x="2376962" y="1152475"/>
            <a:ext cx="4390074" cy="3416400"/>
            <a:chOff x="2065262" y="0"/>
            <a:chExt cx="4390074" cy="3416400"/>
          </a:xfrm>
        </p:grpSpPr>
        <p:sp>
          <p:nvSpPr>
            <p:cNvPr id="198" name="Google Shape;198;p13"/>
            <p:cNvSpPr/>
            <p:nvPr/>
          </p:nvSpPr>
          <p:spPr>
            <a:xfrm>
              <a:off x="3733491" y="786455"/>
              <a:ext cx="1053617" cy="1053617"/>
            </a:xfrm>
            <a:prstGeom prst="ellipse">
              <a:avLst/>
            </a:prstGeom>
            <a:solidFill>
              <a:srgbClr val="FFAA3F">
                <a:alpha val="49803"/>
              </a:srgbClr>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13"/>
            <p:cNvSpPr/>
            <p:nvPr/>
          </p:nvSpPr>
          <p:spPr>
            <a:xfrm>
              <a:off x="3601788" y="0"/>
              <a:ext cx="1317022" cy="717444"/>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13"/>
            <p:cNvSpPr txBox="1"/>
            <p:nvPr/>
          </p:nvSpPr>
          <p:spPr>
            <a:xfrm>
              <a:off x="3601788" y="0"/>
              <a:ext cx="1317022" cy="717444"/>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rgbClr val="000000"/>
                </a:buClr>
                <a:buSzPts val="2000"/>
                <a:buFont typeface="Arial"/>
                <a:buNone/>
              </a:pPr>
              <a:r>
                <a:rPr lang="en-US" sz="2000" b="0" i="0" u="none" strike="noStrike" cap="none">
                  <a:solidFill>
                    <a:srgbClr val="000000"/>
                  </a:solidFill>
                  <a:latin typeface="Arial"/>
                  <a:ea typeface="Arial"/>
                  <a:cs typeface="Arial"/>
                  <a:sym typeface="Arial"/>
                </a:rPr>
                <a:t>Content</a:t>
              </a:r>
              <a:endParaRPr sz="2000" b="0" i="0" u="none" strike="noStrike" cap="none">
                <a:solidFill>
                  <a:srgbClr val="000000"/>
                </a:solidFill>
                <a:latin typeface="Arial"/>
                <a:ea typeface="Arial"/>
                <a:cs typeface="Arial"/>
                <a:sym typeface="Arial"/>
              </a:endParaRPr>
            </a:p>
          </p:txBody>
        </p:sp>
        <p:sp>
          <p:nvSpPr>
            <p:cNvPr id="201" name="Google Shape;201;p13"/>
            <p:cNvSpPr/>
            <p:nvPr/>
          </p:nvSpPr>
          <p:spPr>
            <a:xfrm>
              <a:off x="4075477" y="983923"/>
              <a:ext cx="1053617" cy="1053617"/>
            </a:xfrm>
            <a:prstGeom prst="ellipse">
              <a:avLst/>
            </a:prstGeom>
            <a:solidFill>
              <a:srgbClr val="EFFF20">
                <a:alpha val="49803"/>
              </a:srgbClr>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13"/>
            <p:cNvSpPr/>
            <p:nvPr/>
          </p:nvSpPr>
          <p:spPr>
            <a:xfrm>
              <a:off x="5207238" y="683280"/>
              <a:ext cx="1248098" cy="785772"/>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13"/>
            <p:cNvSpPr txBox="1"/>
            <p:nvPr/>
          </p:nvSpPr>
          <p:spPr>
            <a:xfrm>
              <a:off x="5207238" y="683280"/>
              <a:ext cx="1248098" cy="785772"/>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rgbClr val="000000"/>
                </a:buClr>
                <a:buSzPts val="2000"/>
                <a:buFont typeface="Arial"/>
                <a:buNone/>
              </a:pPr>
              <a:r>
                <a:rPr lang="en-US" sz="2000" b="0" i="0" u="none" strike="noStrike" cap="none">
                  <a:solidFill>
                    <a:srgbClr val="000000"/>
                  </a:solidFill>
                  <a:latin typeface="Arial"/>
                  <a:ea typeface="Arial"/>
                  <a:cs typeface="Arial"/>
                  <a:sym typeface="Arial"/>
                </a:rPr>
                <a:t>Licensing</a:t>
              </a:r>
              <a:endParaRPr sz="2000" b="0" i="0" u="none" strike="noStrike" cap="none">
                <a:solidFill>
                  <a:srgbClr val="000000"/>
                </a:solidFill>
                <a:latin typeface="Arial"/>
                <a:ea typeface="Arial"/>
                <a:cs typeface="Arial"/>
                <a:sym typeface="Arial"/>
              </a:endParaRPr>
            </a:p>
          </p:txBody>
        </p:sp>
        <p:sp>
          <p:nvSpPr>
            <p:cNvPr id="204" name="Google Shape;204;p13"/>
            <p:cNvSpPr/>
            <p:nvPr/>
          </p:nvSpPr>
          <p:spPr>
            <a:xfrm>
              <a:off x="4075477" y="1378859"/>
              <a:ext cx="1053617" cy="1053617"/>
            </a:xfrm>
            <a:prstGeom prst="ellipse">
              <a:avLst/>
            </a:prstGeom>
            <a:solidFill>
              <a:srgbClr val="6EFF02">
                <a:alpha val="49803"/>
              </a:srgbClr>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13"/>
            <p:cNvSpPr/>
            <p:nvPr/>
          </p:nvSpPr>
          <p:spPr>
            <a:xfrm>
              <a:off x="5207238" y="1855105"/>
              <a:ext cx="1248098" cy="878014"/>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13"/>
            <p:cNvSpPr txBox="1"/>
            <p:nvPr/>
          </p:nvSpPr>
          <p:spPr>
            <a:xfrm>
              <a:off x="5207238" y="1855105"/>
              <a:ext cx="1248098" cy="878014"/>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rgbClr val="000000"/>
                </a:buClr>
                <a:buSzPts val="2000"/>
                <a:buFont typeface="Arial"/>
                <a:buNone/>
              </a:pPr>
              <a:r>
                <a:rPr lang="en-US" sz="2000" b="0" i="0" u="none" strike="noStrike" cap="none">
                  <a:solidFill>
                    <a:srgbClr val="000000"/>
                  </a:solidFill>
                  <a:latin typeface="Arial"/>
                  <a:ea typeface="Arial"/>
                  <a:cs typeface="Arial"/>
                  <a:sym typeface="Arial"/>
                </a:rPr>
                <a:t>Rights</a:t>
              </a:r>
              <a:endParaRPr/>
            </a:p>
          </p:txBody>
        </p:sp>
        <p:sp>
          <p:nvSpPr>
            <p:cNvPr id="207" name="Google Shape;207;p13"/>
            <p:cNvSpPr/>
            <p:nvPr/>
          </p:nvSpPr>
          <p:spPr>
            <a:xfrm>
              <a:off x="3733491" y="1576668"/>
              <a:ext cx="1053617" cy="1053617"/>
            </a:xfrm>
            <a:prstGeom prst="ellipse">
              <a:avLst/>
            </a:prstGeom>
            <a:solidFill>
              <a:srgbClr val="00E211">
                <a:alpha val="49803"/>
              </a:srgbClr>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13"/>
            <p:cNvSpPr/>
            <p:nvPr/>
          </p:nvSpPr>
          <p:spPr>
            <a:xfrm>
              <a:off x="3601788" y="2698956"/>
              <a:ext cx="1317022" cy="717444"/>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13"/>
            <p:cNvSpPr txBox="1"/>
            <p:nvPr/>
          </p:nvSpPr>
          <p:spPr>
            <a:xfrm>
              <a:off x="3601788" y="2698956"/>
              <a:ext cx="1317022" cy="717444"/>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rgbClr val="000000"/>
                </a:buClr>
                <a:buSzPts val="2000"/>
                <a:buFont typeface="Arial"/>
                <a:buNone/>
              </a:pPr>
              <a:r>
                <a:rPr lang="en-US" sz="2000" b="0" i="0" u="none" strike="noStrike" cap="none">
                  <a:solidFill>
                    <a:srgbClr val="000000"/>
                  </a:solidFill>
                  <a:latin typeface="Arial"/>
                  <a:ea typeface="Arial"/>
                  <a:cs typeface="Arial"/>
                  <a:sym typeface="Arial"/>
                </a:rPr>
                <a:t>Access</a:t>
              </a:r>
              <a:endParaRPr sz="2000" b="0" i="0" u="none" strike="noStrike" cap="none">
                <a:solidFill>
                  <a:srgbClr val="000000"/>
                </a:solidFill>
                <a:latin typeface="Arial"/>
                <a:ea typeface="Arial"/>
                <a:cs typeface="Arial"/>
                <a:sym typeface="Arial"/>
              </a:endParaRPr>
            </a:p>
          </p:txBody>
        </p:sp>
        <p:sp>
          <p:nvSpPr>
            <p:cNvPr id="210" name="Google Shape;210;p13"/>
            <p:cNvSpPr/>
            <p:nvPr/>
          </p:nvSpPr>
          <p:spPr>
            <a:xfrm>
              <a:off x="3391504" y="1378859"/>
              <a:ext cx="1053617" cy="1053617"/>
            </a:xfrm>
            <a:prstGeom prst="ellipse">
              <a:avLst/>
            </a:prstGeom>
            <a:solidFill>
              <a:srgbClr val="00C473">
                <a:alpha val="49803"/>
              </a:srgbClr>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13"/>
            <p:cNvSpPr/>
            <p:nvPr/>
          </p:nvSpPr>
          <p:spPr>
            <a:xfrm>
              <a:off x="2065262" y="1855105"/>
              <a:ext cx="1248098" cy="878014"/>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13"/>
            <p:cNvSpPr txBox="1"/>
            <p:nvPr/>
          </p:nvSpPr>
          <p:spPr>
            <a:xfrm>
              <a:off x="2065262" y="1855105"/>
              <a:ext cx="1248098" cy="878014"/>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rgbClr val="000000"/>
                </a:buClr>
                <a:buSzPts val="2000"/>
                <a:buFont typeface="Arial"/>
                <a:buNone/>
              </a:pPr>
              <a:r>
                <a:rPr lang="en-US" sz="2000" b="0" i="0" u="none" strike="noStrike" cap="none">
                  <a:solidFill>
                    <a:srgbClr val="000000"/>
                  </a:solidFill>
                  <a:latin typeface="Arial"/>
                  <a:ea typeface="Arial"/>
                  <a:cs typeface="Arial"/>
                  <a:sym typeface="Arial"/>
                </a:rPr>
                <a:t>Discovery</a:t>
              </a:r>
              <a:endParaRPr sz="2000" b="0" i="0" u="none" strike="noStrike" cap="none">
                <a:solidFill>
                  <a:srgbClr val="000000"/>
                </a:solidFill>
                <a:latin typeface="Arial"/>
                <a:ea typeface="Arial"/>
                <a:cs typeface="Arial"/>
                <a:sym typeface="Arial"/>
              </a:endParaRPr>
            </a:p>
          </p:txBody>
        </p:sp>
        <p:sp>
          <p:nvSpPr>
            <p:cNvPr id="213" name="Google Shape;213;p13"/>
            <p:cNvSpPr/>
            <p:nvPr/>
          </p:nvSpPr>
          <p:spPr>
            <a:xfrm>
              <a:off x="3391504" y="983923"/>
              <a:ext cx="1053617" cy="1053617"/>
            </a:xfrm>
            <a:prstGeom prst="ellipse">
              <a:avLst/>
            </a:prstGeom>
            <a:solidFill>
              <a:srgbClr val="0095A5">
                <a:alpha val="49803"/>
              </a:srgbClr>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13"/>
            <p:cNvSpPr/>
            <p:nvPr/>
          </p:nvSpPr>
          <p:spPr>
            <a:xfrm>
              <a:off x="2065262" y="683280"/>
              <a:ext cx="1248098" cy="878014"/>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13"/>
            <p:cNvSpPr txBox="1"/>
            <p:nvPr/>
          </p:nvSpPr>
          <p:spPr>
            <a:xfrm>
              <a:off x="2065262" y="683280"/>
              <a:ext cx="1248098" cy="878014"/>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rgbClr val="000000"/>
                </a:buClr>
                <a:buSzPts val="2000"/>
                <a:buFont typeface="Arial"/>
                <a:buNone/>
              </a:pPr>
              <a:r>
                <a:rPr lang="en-US" sz="2000" b="0" i="0" u="none" strike="noStrike" cap="none">
                  <a:solidFill>
                    <a:srgbClr val="000000"/>
                  </a:solidFill>
                  <a:latin typeface="Arial"/>
                  <a:ea typeface="Arial"/>
                  <a:cs typeface="Arial"/>
                  <a:sym typeface="Arial"/>
                </a:rPr>
                <a:t>Metadata</a:t>
              </a:r>
              <a:endParaRPr sz="2000" b="0" i="0" u="none" strike="noStrike" cap="none">
                <a:solidFill>
                  <a:srgbClr val="000000"/>
                </a:solidFill>
                <a:latin typeface="Arial"/>
                <a:ea typeface="Arial"/>
                <a:cs typeface="Arial"/>
                <a:sym typeface="Arial"/>
              </a:endParaRPr>
            </a:p>
          </p:txBody>
        </p:sp>
      </p:grpSp>
      <p:pic>
        <p:nvPicPr>
          <p:cNvPr id="216" name="Google Shape;216;p13">
            <a:extLst>
              <a:ext uri="{C183D7F6-B498-43B3-948B-1728B52AA6E4}">
                <adec:decorative xmlns:adec="http://schemas.microsoft.com/office/drawing/2017/decorative" val="1"/>
              </a:ext>
            </a:extLst>
          </p:cNvPr>
          <p:cNvPicPr preferRelativeResize="0"/>
          <p:nvPr/>
        </p:nvPicPr>
        <p:blipFill rotWithShape="1">
          <a:blip r:embed="rId3">
            <a:alphaModFix/>
          </a:blip>
          <a:srcRect l="-108306" t="-108306" r="-108305" b="-108305"/>
          <a:stretch/>
        </p:blipFill>
        <p:spPr>
          <a:xfrm>
            <a:off x="7539228" y="3538728"/>
            <a:ext cx="1543050" cy="1543050"/>
          </a:xfrm>
          <a:prstGeom prst="ellipse">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16"/>
                                        </p:tgtEl>
                                        <p:attrNameLst>
                                          <p:attrName>style.visibility</p:attrName>
                                        </p:attrNameLst>
                                      </p:cBhvr>
                                      <p:to>
                                        <p:strVal val="visible"/>
                                      </p:to>
                                    </p:set>
                                    <p:animEffect transition="in" filter="fade">
                                      <p:cBhvr>
                                        <p:cTn id="7" dur="1"/>
                                        <p:tgtEl>
                                          <p:spTgt spid="2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14"/>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en-US"/>
              <a:t>How does licensing impact library values? </a:t>
            </a:r>
            <a:endParaRPr/>
          </a:p>
        </p:txBody>
      </p:sp>
      <p:sp>
        <p:nvSpPr>
          <p:cNvPr id="222" name="Google Shape;222;p14"/>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p>
            <a:pPr marL="114300" lvl="0" indent="0" algn="l" rtl="0">
              <a:lnSpc>
                <a:spcPct val="115000"/>
              </a:lnSpc>
              <a:spcBef>
                <a:spcPts val="0"/>
              </a:spcBef>
              <a:spcAft>
                <a:spcPts val="0"/>
              </a:spcAft>
              <a:buSzPts val="1800"/>
              <a:buNone/>
            </a:pPr>
            <a:r>
              <a:rPr lang="en-US" sz="2000">
                <a:solidFill>
                  <a:schemeClr val="dk1"/>
                </a:solidFill>
              </a:rPr>
              <a:t>Accessibility </a:t>
            </a:r>
            <a:endParaRPr/>
          </a:p>
          <a:p>
            <a:pPr marL="114300" lvl="0" indent="0" algn="l" rtl="0">
              <a:lnSpc>
                <a:spcPct val="115000"/>
              </a:lnSpc>
              <a:spcBef>
                <a:spcPts val="0"/>
              </a:spcBef>
              <a:spcAft>
                <a:spcPts val="0"/>
              </a:spcAft>
              <a:buSzPts val="1800"/>
              <a:buNone/>
            </a:pPr>
            <a:r>
              <a:rPr lang="en-US" sz="2000">
                <a:solidFill>
                  <a:schemeClr val="dk1"/>
                </a:solidFill>
              </a:rPr>
              <a:t>Many types of access</a:t>
            </a:r>
            <a:endParaRPr/>
          </a:p>
          <a:p>
            <a:pPr marL="114300" lvl="0" indent="0" algn="l" rtl="0">
              <a:lnSpc>
                <a:spcPct val="115000"/>
              </a:lnSpc>
              <a:spcBef>
                <a:spcPts val="0"/>
              </a:spcBef>
              <a:spcAft>
                <a:spcPts val="0"/>
              </a:spcAft>
              <a:buSzPts val="1800"/>
              <a:buNone/>
            </a:pPr>
            <a:r>
              <a:rPr lang="en-US" sz="2000">
                <a:solidFill>
                  <a:schemeClr val="dk1"/>
                </a:solidFill>
              </a:rPr>
              <a:t>Author rights, including AI</a:t>
            </a:r>
            <a:endParaRPr/>
          </a:p>
          <a:p>
            <a:pPr marL="114300" lvl="0" indent="0" algn="l" rtl="0">
              <a:lnSpc>
                <a:spcPct val="115000"/>
              </a:lnSpc>
              <a:spcBef>
                <a:spcPts val="0"/>
              </a:spcBef>
              <a:spcAft>
                <a:spcPts val="0"/>
              </a:spcAft>
              <a:buSzPts val="1800"/>
              <a:buNone/>
            </a:pPr>
            <a:r>
              <a:rPr lang="en-US" sz="2000">
                <a:solidFill>
                  <a:schemeClr val="dk1"/>
                </a:solidFill>
              </a:rPr>
              <a:t>Learning management system use</a:t>
            </a:r>
            <a:endParaRPr/>
          </a:p>
          <a:p>
            <a:pPr marL="114300" lvl="0" indent="0" algn="l" rtl="0">
              <a:lnSpc>
                <a:spcPct val="115000"/>
              </a:lnSpc>
              <a:spcBef>
                <a:spcPts val="0"/>
              </a:spcBef>
              <a:spcAft>
                <a:spcPts val="0"/>
              </a:spcAft>
              <a:buSzPts val="1800"/>
              <a:buNone/>
            </a:pPr>
            <a:r>
              <a:rPr lang="en-US" sz="2000">
                <a:solidFill>
                  <a:schemeClr val="dk1"/>
                </a:solidFill>
              </a:rPr>
              <a:t>Scholarly sharing</a:t>
            </a:r>
            <a:endParaRPr/>
          </a:p>
          <a:p>
            <a:pPr marL="114300" lvl="0" indent="0" algn="l" rtl="0">
              <a:lnSpc>
                <a:spcPct val="115000"/>
              </a:lnSpc>
              <a:spcBef>
                <a:spcPts val="0"/>
              </a:spcBef>
              <a:spcAft>
                <a:spcPts val="0"/>
              </a:spcAft>
              <a:buSzPts val="1800"/>
              <a:buNone/>
            </a:pPr>
            <a:r>
              <a:rPr lang="en-US" sz="2000">
                <a:solidFill>
                  <a:schemeClr val="dk1"/>
                </a:solidFill>
              </a:rPr>
              <a:t>User privacy</a:t>
            </a:r>
            <a:endParaRPr/>
          </a:p>
          <a:p>
            <a:pPr marL="114300" lvl="0" indent="0" algn="l" rtl="0">
              <a:lnSpc>
                <a:spcPct val="115000"/>
              </a:lnSpc>
              <a:spcBef>
                <a:spcPts val="0"/>
              </a:spcBef>
              <a:spcAft>
                <a:spcPts val="0"/>
              </a:spcAft>
              <a:buSzPts val="1800"/>
              <a:buNone/>
            </a:pPr>
            <a:r>
              <a:rPr lang="en-US" sz="2000">
                <a:solidFill>
                  <a:schemeClr val="dk1"/>
                </a:solidFill>
              </a:rPr>
              <a:t>Resource sharing</a:t>
            </a:r>
            <a:endParaRPr/>
          </a:p>
          <a:p>
            <a:pPr marL="114300" lvl="0" indent="0" algn="l" rtl="0">
              <a:lnSpc>
                <a:spcPct val="115000"/>
              </a:lnSpc>
              <a:spcBef>
                <a:spcPts val="0"/>
              </a:spcBef>
              <a:spcAft>
                <a:spcPts val="0"/>
              </a:spcAft>
              <a:buSzPts val="1800"/>
              <a:buNone/>
            </a:pPr>
            <a:r>
              <a:rPr lang="en-US" sz="2000">
                <a:solidFill>
                  <a:schemeClr val="dk1"/>
                </a:solidFill>
              </a:rPr>
              <a:t>Text and data mining</a:t>
            </a:r>
            <a:endParaRPr/>
          </a:p>
          <a:p>
            <a:pPr marL="114300" lvl="0" indent="0" algn="r" rtl="0">
              <a:lnSpc>
                <a:spcPct val="115000"/>
              </a:lnSpc>
              <a:spcBef>
                <a:spcPts val="0"/>
              </a:spcBef>
              <a:spcAft>
                <a:spcPts val="0"/>
              </a:spcAft>
              <a:buSzPts val="1800"/>
              <a:buNone/>
            </a:pPr>
            <a:r>
              <a:rPr lang="en-US" sz="2000">
                <a:solidFill>
                  <a:schemeClr val="dk1"/>
                </a:solidFill>
              </a:rPr>
              <a:t>…So much more!</a:t>
            </a:r>
            <a:endParaRPr/>
          </a:p>
        </p:txBody>
      </p:sp>
      <p:pic>
        <p:nvPicPr>
          <p:cNvPr id="223" name="Google Shape;223;p14">
            <a:extLst>
              <a:ext uri="{C183D7F6-B498-43B3-948B-1728B52AA6E4}">
                <adec:decorative xmlns:adec="http://schemas.microsoft.com/office/drawing/2017/decorative" val="1"/>
              </a:ext>
            </a:extLst>
          </p:cNvPr>
          <p:cNvPicPr preferRelativeResize="0"/>
          <p:nvPr/>
        </p:nvPicPr>
        <p:blipFill rotWithShape="1">
          <a:blip r:embed="rId3">
            <a:alphaModFix/>
          </a:blip>
          <a:srcRect l="-108306" t="-108306" r="-108305" b="-108305"/>
          <a:stretch/>
        </p:blipFill>
        <p:spPr>
          <a:xfrm>
            <a:off x="7539228" y="3538728"/>
            <a:ext cx="1543050" cy="1543050"/>
          </a:xfrm>
          <a:prstGeom prst="ellipse">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23"/>
                                        </p:tgtEl>
                                        <p:attrNameLst>
                                          <p:attrName>style.visibility</p:attrName>
                                        </p:attrNameLst>
                                      </p:cBhvr>
                                      <p:to>
                                        <p:strVal val="visible"/>
                                      </p:to>
                                    </p:set>
                                    <p:animEffect transition="in" filter="fade">
                                      <p:cBhvr>
                                        <p:cTn id="7" dur="1"/>
                                        <p:tgtEl>
                                          <p:spTgt spid="2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Google Shape;228;p1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en-US"/>
              <a:t>Explicit and implicit values exercise</a:t>
            </a:r>
            <a:endParaRPr/>
          </a:p>
        </p:txBody>
      </p:sp>
      <p:sp>
        <p:nvSpPr>
          <p:cNvPr id="229" name="Google Shape;229;p15"/>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114300" lvl="0" indent="0" algn="l" rtl="0">
              <a:lnSpc>
                <a:spcPct val="115000"/>
              </a:lnSpc>
              <a:spcBef>
                <a:spcPts val="0"/>
              </a:spcBef>
              <a:spcAft>
                <a:spcPts val="0"/>
              </a:spcAft>
              <a:buSzPts val="1800"/>
              <a:buNone/>
            </a:pPr>
            <a:r>
              <a:rPr lang="en-US">
                <a:solidFill>
                  <a:schemeClr val="dk1"/>
                </a:solidFill>
              </a:rPr>
              <a:t>Gather public-facing mission, vision, and values statements from the library and the organization. If the library or organization are in the process of revising these, use the most recent versions.</a:t>
            </a:r>
            <a:endParaRPr/>
          </a:p>
          <a:p>
            <a:pPr marL="114300" lvl="0" indent="0" algn="l" rtl="0">
              <a:lnSpc>
                <a:spcPct val="115000"/>
              </a:lnSpc>
              <a:spcBef>
                <a:spcPts val="0"/>
              </a:spcBef>
              <a:spcAft>
                <a:spcPts val="0"/>
              </a:spcAft>
              <a:buSzPts val="1800"/>
              <a:buNone/>
            </a:pPr>
            <a:endParaRPr>
              <a:solidFill>
                <a:schemeClr val="dk1"/>
              </a:solidFill>
            </a:endParaRPr>
          </a:p>
          <a:p>
            <a:pPr marL="114300" lvl="0" indent="0" algn="l" rtl="0">
              <a:lnSpc>
                <a:spcPct val="115000"/>
              </a:lnSpc>
              <a:spcBef>
                <a:spcPts val="0"/>
              </a:spcBef>
              <a:spcAft>
                <a:spcPts val="0"/>
              </a:spcAft>
              <a:buSzPts val="1800"/>
              <a:buNone/>
            </a:pPr>
            <a:r>
              <a:rPr lang="en-US">
                <a:solidFill>
                  <a:schemeClr val="dk1"/>
                </a:solidFill>
              </a:rPr>
              <a:t>What does the organization claim it values? </a:t>
            </a:r>
            <a:endParaRPr/>
          </a:p>
          <a:p>
            <a:pPr marL="114300" lvl="0" indent="0" algn="l" rtl="0">
              <a:lnSpc>
                <a:spcPct val="115000"/>
              </a:lnSpc>
              <a:spcBef>
                <a:spcPts val="0"/>
              </a:spcBef>
              <a:spcAft>
                <a:spcPts val="0"/>
              </a:spcAft>
              <a:buSzPts val="1800"/>
              <a:buNone/>
            </a:pPr>
            <a:r>
              <a:rPr lang="en-US">
                <a:solidFill>
                  <a:schemeClr val="dk1"/>
                </a:solidFill>
              </a:rPr>
              <a:t>What does the library claim it values?</a:t>
            </a:r>
            <a:endParaRPr/>
          </a:p>
          <a:p>
            <a:pPr marL="114300" lvl="0" indent="0" algn="l" rtl="0">
              <a:lnSpc>
                <a:spcPct val="115000"/>
              </a:lnSpc>
              <a:spcBef>
                <a:spcPts val="0"/>
              </a:spcBef>
              <a:spcAft>
                <a:spcPts val="0"/>
              </a:spcAft>
              <a:buSzPts val="1800"/>
              <a:buNone/>
            </a:pPr>
            <a:endParaRPr>
              <a:solidFill>
                <a:schemeClr val="dk1"/>
              </a:solidFill>
            </a:endParaRPr>
          </a:p>
          <a:p>
            <a:pPr marL="114300" lvl="0" indent="0" algn="l" rtl="0">
              <a:lnSpc>
                <a:spcPct val="115000"/>
              </a:lnSpc>
              <a:spcBef>
                <a:spcPts val="0"/>
              </a:spcBef>
              <a:spcAft>
                <a:spcPts val="0"/>
              </a:spcAft>
              <a:buSzPts val="1800"/>
              <a:buNone/>
            </a:pPr>
            <a:r>
              <a:rPr lang="en-US">
                <a:solidFill>
                  <a:schemeClr val="dk1"/>
                </a:solidFill>
              </a:rPr>
              <a:t>How are these values currently reflected in the library’s strategy and planning?  </a:t>
            </a:r>
            <a:endParaRPr/>
          </a:p>
        </p:txBody>
      </p:sp>
      <p:pic>
        <p:nvPicPr>
          <p:cNvPr id="230" name="Google Shape;230;p15">
            <a:extLst>
              <a:ext uri="{C183D7F6-B498-43B3-948B-1728B52AA6E4}">
                <adec:decorative xmlns:adec="http://schemas.microsoft.com/office/drawing/2017/decorative" val="1"/>
              </a:ext>
            </a:extLst>
          </p:cNvPr>
          <p:cNvPicPr preferRelativeResize="0"/>
          <p:nvPr/>
        </p:nvPicPr>
        <p:blipFill rotWithShape="1">
          <a:blip r:embed="rId3">
            <a:alphaModFix/>
          </a:blip>
          <a:srcRect l="-108306" t="-108306" r="-108305" b="-108305"/>
          <a:stretch/>
        </p:blipFill>
        <p:spPr>
          <a:xfrm>
            <a:off x="7539228" y="3538728"/>
            <a:ext cx="1543050" cy="1543050"/>
          </a:xfrm>
          <a:prstGeom prst="ellipse">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30"/>
                                        </p:tgtEl>
                                        <p:attrNameLst>
                                          <p:attrName>style.visibility</p:attrName>
                                        </p:attrNameLst>
                                      </p:cBhvr>
                                      <p:to>
                                        <p:strVal val="visible"/>
                                      </p:to>
                                    </p:set>
                                    <p:animEffect transition="in" filter="fade">
                                      <p:cBhvr>
                                        <p:cTn id="7" dur="1"/>
                                        <p:tgtEl>
                                          <p:spTgt spid="2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1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en-US"/>
              <a:t>Explicit and implicit values exercise</a:t>
            </a:r>
            <a:endParaRPr/>
          </a:p>
        </p:txBody>
      </p:sp>
      <p:sp>
        <p:nvSpPr>
          <p:cNvPr id="236" name="Google Shape;236;p16"/>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114300" lvl="0" indent="0" algn="l" rtl="0">
              <a:lnSpc>
                <a:spcPct val="115000"/>
              </a:lnSpc>
              <a:spcBef>
                <a:spcPts val="0"/>
              </a:spcBef>
              <a:spcAft>
                <a:spcPts val="0"/>
              </a:spcAft>
              <a:buSzPts val="1800"/>
              <a:buNone/>
            </a:pPr>
            <a:r>
              <a:rPr lang="en-US">
                <a:solidFill>
                  <a:schemeClr val="dk1"/>
                </a:solidFill>
              </a:rPr>
              <a:t>Find a copy of the university’s budget. Where does the university spend money?</a:t>
            </a:r>
            <a:endParaRPr/>
          </a:p>
          <a:p>
            <a:pPr marL="114300" lvl="0" indent="0" algn="l" rtl="0">
              <a:lnSpc>
                <a:spcPct val="115000"/>
              </a:lnSpc>
              <a:spcBef>
                <a:spcPts val="0"/>
              </a:spcBef>
              <a:spcAft>
                <a:spcPts val="0"/>
              </a:spcAft>
              <a:buSzPts val="1800"/>
              <a:buNone/>
            </a:pPr>
            <a:r>
              <a:rPr lang="en-US">
                <a:solidFill>
                  <a:schemeClr val="dk1"/>
                </a:solidFill>
              </a:rPr>
              <a:t>Find a copy of the university’s master plan. What investments is the organization planning to make? </a:t>
            </a:r>
            <a:endParaRPr/>
          </a:p>
          <a:p>
            <a:pPr marL="114300" lvl="0" indent="0" algn="l" rtl="0">
              <a:lnSpc>
                <a:spcPct val="115000"/>
              </a:lnSpc>
              <a:spcBef>
                <a:spcPts val="0"/>
              </a:spcBef>
              <a:spcAft>
                <a:spcPts val="0"/>
              </a:spcAft>
              <a:buSzPts val="1800"/>
              <a:buNone/>
            </a:pPr>
            <a:endParaRPr>
              <a:solidFill>
                <a:schemeClr val="dk1"/>
              </a:solidFill>
            </a:endParaRPr>
          </a:p>
          <a:p>
            <a:pPr marL="114300" lvl="0" indent="0" algn="l" rtl="0">
              <a:lnSpc>
                <a:spcPct val="115000"/>
              </a:lnSpc>
              <a:spcBef>
                <a:spcPts val="0"/>
              </a:spcBef>
              <a:spcAft>
                <a:spcPts val="0"/>
              </a:spcAft>
              <a:buSzPts val="1800"/>
              <a:buNone/>
            </a:pPr>
            <a:r>
              <a:rPr lang="en-US">
                <a:solidFill>
                  <a:schemeClr val="dk1"/>
                </a:solidFill>
              </a:rPr>
              <a:t>Find a copy of the library’s budget. Where does the library spend money? What vendors does it spend the most with? </a:t>
            </a:r>
            <a:endParaRPr/>
          </a:p>
          <a:p>
            <a:pPr marL="114300" lvl="0" indent="0" algn="l" rtl="0">
              <a:lnSpc>
                <a:spcPct val="115000"/>
              </a:lnSpc>
              <a:spcBef>
                <a:spcPts val="0"/>
              </a:spcBef>
              <a:spcAft>
                <a:spcPts val="0"/>
              </a:spcAft>
              <a:buSzPts val="1800"/>
              <a:buNone/>
            </a:pPr>
            <a:endParaRPr>
              <a:solidFill>
                <a:schemeClr val="dk1"/>
              </a:solidFill>
            </a:endParaRPr>
          </a:p>
          <a:p>
            <a:pPr marL="114300" lvl="0" indent="0" algn="l" rtl="0">
              <a:lnSpc>
                <a:spcPct val="115000"/>
              </a:lnSpc>
              <a:spcBef>
                <a:spcPts val="0"/>
              </a:spcBef>
              <a:spcAft>
                <a:spcPts val="0"/>
              </a:spcAft>
              <a:buSzPts val="1800"/>
              <a:buNone/>
            </a:pPr>
            <a:r>
              <a:rPr lang="en-US">
                <a:solidFill>
                  <a:schemeClr val="dk1"/>
                </a:solidFill>
              </a:rPr>
              <a:t>Look at your calendar. How are you spending your time? Does it feel the same, or different from how others in the organization spend their workdays. </a:t>
            </a:r>
            <a:endParaRPr/>
          </a:p>
        </p:txBody>
      </p:sp>
      <p:pic>
        <p:nvPicPr>
          <p:cNvPr id="237" name="Google Shape;237;p16">
            <a:extLst>
              <a:ext uri="{C183D7F6-B498-43B3-948B-1728B52AA6E4}">
                <adec:decorative xmlns:adec="http://schemas.microsoft.com/office/drawing/2017/decorative" val="1"/>
              </a:ext>
            </a:extLst>
          </p:cNvPr>
          <p:cNvPicPr preferRelativeResize="0"/>
          <p:nvPr/>
        </p:nvPicPr>
        <p:blipFill rotWithShape="1">
          <a:blip r:embed="rId3">
            <a:alphaModFix/>
          </a:blip>
          <a:srcRect l="-108306" t="-108306" r="-108305" b="-108305"/>
          <a:stretch/>
        </p:blipFill>
        <p:spPr>
          <a:xfrm>
            <a:off x="7539228" y="3538728"/>
            <a:ext cx="1543050" cy="1543050"/>
          </a:xfrm>
          <a:prstGeom prst="ellipse">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37"/>
                                        </p:tgtEl>
                                        <p:attrNameLst>
                                          <p:attrName>style.visibility</p:attrName>
                                        </p:attrNameLst>
                                      </p:cBhvr>
                                      <p:to>
                                        <p:strVal val="visible"/>
                                      </p:to>
                                    </p:set>
                                    <p:animEffect transition="in" filter="fade">
                                      <p:cBhvr>
                                        <p:cTn id="7" dur="1"/>
                                        <p:tgtEl>
                                          <p:spTgt spid="2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p17"/>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200"/>
              <a:buNone/>
            </a:pPr>
            <a:r>
              <a:rPr lang="en-US"/>
              <a:t>Part II </a:t>
            </a:r>
            <a:endParaRPr/>
          </a:p>
        </p:txBody>
      </p:sp>
      <p:sp>
        <p:nvSpPr>
          <p:cNvPr id="243" name="Google Shape;243;p17"/>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rmAutofit/>
          </a:bodyPr>
          <a:lstStyle/>
          <a:p>
            <a:pPr marL="0" lvl="0" indent="0" algn="ctr" rtl="0">
              <a:lnSpc>
                <a:spcPct val="100000"/>
              </a:lnSpc>
              <a:spcBef>
                <a:spcPts val="0"/>
              </a:spcBef>
              <a:spcAft>
                <a:spcPts val="0"/>
              </a:spcAft>
              <a:buSzPts val="2100"/>
              <a:buNone/>
            </a:pPr>
            <a:r>
              <a:rPr lang="en-US"/>
              <a:t>Techniques for setting and investigating priorities</a:t>
            </a:r>
            <a:endParaRPr/>
          </a:p>
        </p:txBody>
      </p:sp>
      <p:sp>
        <p:nvSpPr>
          <p:cNvPr id="244" name="Google Shape;244;p17"/>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rmAutofit/>
          </a:bodyPr>
          <a:lstStyle/>
          <a:p>
            <a:pPr marL="0" lvl="0" indent="0" algn="l" rtl="0">
              <a:lnSpc>
                <a:spcPct val="115000"/>
              </a:lnSpc>
              <a:spcBef>
                <a:spcPts val="0"/>
              </a:spcBef>
              <a:spcAft>
                <a:spcPts val="0"/>
              </a:spcAft>
              <a:buSzPts val="1800"/>
              <a:buNone/>
            </a:pPr>
            <a:r>
              <a:rPr lang="en-US">
                <a:solidFill>
                  <a:schemeClr val="dk1"/>
                </a:solidFill>
              </a:rPr>
              <a:t>"There is power in letting go what is not ours to carry, or what others in their unskillfulness, have tried to place upon us." </a:t>
            </a:r>
            <a:endParaRPr/>
          </a:p>
          <a:p>
            <a:pPr marL="0" lvl="0" indent="0" algn="l" rtl="0">
              <a:lnSpc>
                <a:spcPct val="114999"/>
              </a:lnSpc>
              <a:spcBef>
                <a:spcPts val="1200"/>
              </a:spcBef>
              <a:spcAft>
                <a:spcPts val="1200"/>
              </a:spcAft>
              <a:buSzPts val="1800"/>
              <a:buNone/>
            </a:pPr>
            <a:r>
              <a:rPr lang="en-US">
                <a:solidFill>
                  <a:schemeClr val="dk1"/>
                </a:solidFill>
              </a:rPr>
              <a:t>--Brenda Salgado</a:t>
            </a:r>
            <a:endParaRPr/>
          </a:p>
        </p:txBody>
      </p:sp>
      <p:pic>
        <p:nvPicPr>
          <p:cNvPr id="245" name="Google Shape;245;p17">
            <a:extLst>
              <a:ext uri="{C183D7F6-B498-43B3-948B-1728B52AA6E4}">
                <adec:decorative xmlns:adec="http://schemas.microsoft.com/office/drawing/2017/decorative" val="1"/>
              </a:ext>
            </a:extLst>
          </p:cNvPr>
          <p:cNvPicPr preferRelativeResize="0"/>
          <p:nvPr/>
        </p:nvPicPr>
        <p:blipFill rotWithShape="1">
          <a:blip r:embed="rId3">
            <a:alphaModFix/>
          </a:blip>
          <a:srcRect l="-108306" t="-108306" r="-108305" b="-108305"/>
          <a:stretch/>
        </p:blipFill>
        <p:spPr>
          <a:xfrm>
            <a:off x="7539228" y="3538728"/>
            <a:ext cx="1543050" cy="1543050"/>
          </a:xfrm>
          <a:prstGeom prst="ellipse">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45"/>
                                        </p:tgtEl>
                                        <p:attrNameLst>
                                          <p:attrName>style.visibility</p:attrName>
                                        </p:attrNameLst>
                                      </p:cBhvr>
                                      <p:to>
                                        <p:strVal val="visible"/>
                                      </p:to>
                                    </p:set>
                                    <p:animEffect transition="in" filter="fade">
                                      <p:cBhvr>
                                        <p:cTn id="7" dur="1"/>
                                        <p:tgtEl>
                                          <p:spTgt spid="2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Google Shape;250;p18"/>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4800"/>
              <a:buNone/>
            </a:pPr>
            <a:r>
              <a:rPr lang="en-US"/>
              <a:t>It might be time to stop doing some things. </a:t>
            </a:r>
            <a:endParaRPr/>
          </a:p>
        </p:txBody>
      </p:sp>
      <p:pic>
        <p:nvPicPr>
          <p:cNvPr id="251" name="Google Shape;251;p18" descr="Warning with solid fill"/>
          <p:cNvPicPr preferRelativeResize="0"/>
          <p:nvPr/>
        </p:nvPicPr>
        <p:blipFill rotWithShape="1">
          <a:blip r:embed="rId3">
            <a:alphaModFix/>
          </a:blip>
          <a:srcRect/>
          <a:stretch/>
        </p:blipFill>
        <p:spPr>
          <a:xfrm>
            <a:off x="5766619" y="2471584"/>
            <a:ext cx="914400" cy="914400"/>
          </a:xfrm>
          <a:prstGeom prst="rect">
            <a:avLst/>
          </a:prstGeom>
          <a:noFill/>
          <a:ln>
            <a:noFill/>
          </a:ln>
        </p:spPr>
      </p:pic>
      <p:pic>
        <p:nvPicPr>
          <p:cNvPr id="252" name="Google Shape;252;p18">
            <a:extLst>
              <a:ext uri="{C183D7F6-B498-43B3-948B-1728B52AA6E4}">
                <adec:decorative xmlns:adec="http://schemas.microsoft.com/office/drawing/2017/decorative" val="1"/>
              </a:ext>
            </a:extLst>
          </p:cNvPr>
          <p:cNvPicPr preferRelativeResize="0"/>
          <p:nvPr/>
        </p:nvPicPr>
        <p:blipFill rotWithShape="1">
          <a:blip r:embed="rId4">
            <a:alphaModFix/>
          </a:blip>
          <a:srcRect l="-108306" t="-108306" r="-108305" b="-108305"/>
          <a:stretch/>
        </p:blipFill>
        <p:spPr>
          <a:xfrm>
            <a:off x="7539228" y="3538728"/>
            <a:ext cx="1543050" cy="1543050"/>
          </a:xfrm>
          <a:prstGeom prst="ellipse">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52"/>
                                        </p:tgtEl>
                                        <p:attrNameLst>
                                          <p:attrName>style.visibility</p:attrName>
                                        </p:attrNameLst>
                                      </p:cBhvr>
                                      <p:to>
                                        <p:strVal val="visible"/>
                                      </p:to>
                                    </p:set>
                                    <p:animEffect transition="in" filter="fade">
                                      <p:cBhvr>
                                        <p:cTn id="7" dur="1"/>
                                        <p:tgtEl>
                                          <p:spTgt spid="2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Google Shape;257;p19"/>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4800"/>
              <a:buNone/>
            </a:pPr>
            <a:r>
              <a:rPr lang="en-US" b="1"/>
              <a:t>Pareto analysis</a:t>
            </a:r>
            <a:r>
              <a:rPr lang="en-US"/>
              <a:t>, or the 80/20 rule, can help focus effort and attention</a:t>
            </a:r>
            <a:endParaRPr/>
          </a:p>
        </p:txBody>
      </p:sp>
      <p:pic>
        <p:nvPicPr>
          <p:cNvPr id="258" name="Google Shape;258;p19">
            <a:extLst>
              <a:ext uri="{C183D7F6-B498-43B3-948B-1728B52AA6E4}">
                <adec:decorative xmlns:adec="http://schemas.microsoft.com/office/drawing/2017/decorative" val="1"/>
              </a:ext>
            </a:extLst>
          </p:cNvPr>
          <p:cNvPicPr preferRelativeResize="0"/>
          <p:nvPr/>
        </p:nvPicPr>
        <p:blipFill rotWithShape="1">
          <a:blip r:embed="rId3">
            <a:alphaModFix/>
          </a:blip>
          <a:srcRect l="-108306" t="-108306" r="-108305" b="-108305"/>
          <a:stretch/>
        </p:blipFill>
        <p:spPr>
          <a:xfrm>
            <a:off x="7539228" y="3538728"/>
            <a:ext cx="1543050" cy="1543050"/>
          </a:xfrm>
          <a:prstGeom prst="ellipse">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58"/>
                                        </p:tgtEl>
                                        <p:attrNameLst>
                                          <p:attrName>style.visibility</p:attrName>
                                        </p:attrNameLst>
                                      </p:cBhvr>
                                      <p:to>
                                        <p:strVal val="visible"/>
                                      </p:to>
                                    </p:set>
                                    <p:animEffect transition="in" filter="fade">
                                      <p:cBhvr>
                                        <p:cTn id="7" dur="1"/>
                                        <p:tgtEl>
                                          <p:spTgt spid="2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2"/>
          <p:cNvSpPr txBox="1">
            <a:spLocks noGrp="1"/>
          </p:cNvSpPr>
          <p:nvPr>
            <p:ph type="title"/>
          </p:nvPr>
        </p:nvSpPr>
        <p:spPr>
          <a:xfrm>
            <a:off x="252053" y="2098579"/>
            <a:ext cx="4045200" cy="946092"/>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200"/>
              <a:buNone/>
            </a:pPr>
            <a:r>
              <a:rPr lang="en-US"/>
              <a:t>About ONEAL</a:t>
            </a:r>
            <a:endParaRPr/>
          </a:p>
        </p:txBody>
      </p:sp>
      <p:sp>
        <p:nvSpPr>
          <p:cNvPr id="115" name="Google Shape;115;p2"/>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Autofit/>
          </a:bodyPr>
          <a:lstStyle/>
          <a:p>
            <a:pPr marL="114300" lvl="0" indent="0" algn="l" rtl="0">
              <a:lnSpc>
                <a:spcPct val="105000"/>
              </a:lnSpc>
              <a:spcBef>
                <a:spcPts val="0"/>
              </a:spcBef>
              <a:spcAft>
                <a:spcPts val="0"/>
              </a:spcAft>
              <a:buSzPts val="1800"/>
              <a:buNone/>
            </a:pPr>
            <a:r>
              <a:rPr lang="en-US">
                <a:solidFill>
                  <a:schemeClr val="dk1"/>
                </a:solidFill>
              </a:rPr>
              <a:t>ONEAL is the </a:t>
            </a:r>
            <a:r>
              <a:rPr lang="en-US" b="1">
                <a:solidFill>
                  <a:schemeClr val="dk1"/>
                </a:solidFill>
              </a:rPr>
              <a:t>O</a:t>
            </a:r>
            <a:r>
              <a:rPr lang="en-US">
                <a:solidFill>
                  <a:schemeClr val="dk1"/>
                </a:solidFill>
              </a:rPr>
              <a:t>pen </a:t>
            </a:r>
            <a:r>
              <a:rPr lang="en-US" b="1">
                <a:solidFill>
                  <a:schemeClr val="dk1"/>
                </a:solidFill>
              </a:rPr>
              <a:t>N</a:t>
            </a:r>
            <a:r>
              <a:rPr lang="en-US">
                <a:solidFill>
                  <a:schemeClr val="dk1"/>
                </a:solidFill>
              </a:rPr>
              <a:t>egotiation </a:t>
            </a:r>
            <a:r>
              <a:rPr lang="en-US" b="1">
                <a:solidFill>
                  <a:schemeClr val="dk1"/>
                </a:solidFill>
              </a:rPr>
              <a:t>E</a:t>
            </a:r>
            <a:r>
              <a:rPr lang="en-US">
                <a:solidFill>
                  <a:schemeClr val="dk1"/>
                </a:solidFill>
              </a:rPr>
              <a:t>ducation for </a:t>
            </a:r>
            <a:r>
              <a:rPr lang="en-US" b="1">
                <a:solidFill>
                  <a:schemeClr val="dk1"/>
                </a:solidFill>
              </a:rPr>
              <a:t>A</a:t>
            </a:r>
            <a:r>
              <a:rPr lang="en-US">
                <a:solidFill>
                  <a:schemeClr val="dk1"/>
                </a:solidFill>
              </a:rPr>
              <a:t>cademic </a:t>
            </a:r>
            <a:r>
              <a:rPr lang="en-US" b="1">
                <a:solidFill>
                  <a:schemeClr val="dk1"/>
                </a:solidFill>
              </a:rPr>
              <a:t>L</a:t>
            </a:r>
            <a:r>
              <a:rPr lang="en-US">
                <a:solidFill>
                  <a:schemeClr val="dk1"/>
                </a:solidFill>
              </a:rPr>
              <a:t>ibraries. We are an IMLS-funded project to teach negotiation skills to academic library workers. </a:t>
            </a:r>
            <a:endParaRPr/>
          </a:p>
          <a:p>
            <a:pPr marL="114300" lvl="0" indent="0" algn="l" rtl="0">
              <a:lnSpc>
                <a:spcPct val="105000"/>
              </a:lnSpc>
              <a:spcBef>
                <a:spcPts val="600"/>
              </a:spcBef>
              <a:spcAft>
                <a:spcPts val="0"/>
              </a:spcAft>
              <a:buSzPts val="1800"/>
              <a:buNone/>
            </a:pPr>
            <a:endParaRPr>
              <a:solidFill>
                <a:schemeClr val="dk1"/>
              </a:solidFill>
            </a:endParaRPr>
          </a:p>
          <a:p>
            <a:pPr marL="114300" lvl="0" indent="0" algn="l" rtl="0">
              <a:lnSpc>
                <a:spcPct val="105000"/>
              </a:lnSpc>
              <a:spcBef>
                <a:spcPts val="600"/>
              </a:spcBef>
              <a:spcAft>
                <a:spcPts val="0"/>
              </a:spcAft>
              <a:buSzPts val="1800"/>
              <a:buNone/>
            </a:pPr>
            <a:r>
              <a:rPr lang="en-US">
                <a:solidFill>
                  <a:schemeClr val="dk1"/>
                </a:solidFill>
              </a:rPr>
              <a:t>Although we’re focused on academic library context, there are lessons within the curriculum that we hope all library workers at any type of institution can use in their professional and personal lives.</a:t>
            </a:r>
            <a:endParaRPr/>
          </a:p>
          <a:p>
            <a:pPr marL="114300" lvl="0" indent="0" algn="l" rtl="0">
              <a:lnSpc>
                <a:spcPct val="105000"/>
              </a:lnSpc>
              <a:spcBef>
                <a:spcPts val="600"/>
              </a:spcBef>
              <a:spcAft>
                <a:spcPts val="600"/>
              </a:spcAft>
              <a:buSzPts val="1800"/>
              <a:buNone/>
            </a:pPr>
            <a:endParaRPr sz="1500">
              <a:solidFill>
                <a:schemeClr val="dk1"/>
              </a:solidFill>
            </a:endParaRPr>
          </a:p>
        </p:txBody>
      </p:sp>
      <p:pic>
        <p:nvPicPr>
          <p:cNvPr id="116" name="Google Shape;116;p2">
            <a:extLst>
              <a:ext uri="{C183D7F6-B498-43B3-948B-1728B52AA6E4}">
                <adec:decorative xmlns:adec="http://schemas.microsoft.com/office/drawing/2017/decorative" val="1"/>
              </a:ext>
            </a:extLst>
          </p:cNvPr>
          <p:cNvPicPr preferRelativeResize="0"/>
          <p:nvPr/>
        </p:nvPicPr>
        <p:blipFill rotWithShape="1">
          <a:blip r:embed="rId3">
            <a:alphaModFix/>
          </a:blip>
          <a:srcRect l="-108306" t="-108306" r="-108305" b="-108305"/>
          <a:stretch/>
        </p:blipFill>
        <p:spPr>
          <a:xfrm>
            <a:off x="7539228" y="3538728"/>
            <a:ext cx="1543050" cy="1543050"/>
          </a:xfrm>
          <a:prstGeom prst="ellipse">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16"/>
                                        </p:tgtEl>
                                        <p:attrNameLst>
                                          <p:attrName>style.visibility</p:attrName>
                                        </p:attrNameLst>
                                      </p:cBhvr>
                                      <p:to>
                                        <p:strVal val="visible"/>
                                      </p:to>
                                    </p:set>
                                    <p:animEffect transition="in" filter="fade">
                                      <p:cBhvr>
                                        <p:cTn id="7" dur="1"/>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p20"/>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rmAutofit fontScale="90000"/>
          </a:bodyPr>
          <a:lstStyle/>
          <a:p>
            <a:pPr marL="0" lvl="0" indent="0" algn="l" rtl="0">
              <a:lnSpc>
                <a:spcPct val="100000"/>
              </a:lnSpc>
              <a:spcBef>
                <a:spcPts val="0"/>
              </a:spcBef>
              <a:spcAft>
                <a:spcPts val="0"/>
              </a:spcAft>
              <a:buSzPct val="111111"/>
              <a:buNone/>
            </a:pPr>
            <a:r>
              <a:rPr lang="en-US" b="1"/>
              <a:t>Pareto analysis </a:t>
            </a:r>
            <a:r>
              <a:rPr lang="en-US"/>
              <a:t>in academic libraries can look like “80% of the use comes from 20% of the materials,” in a packaged deal.  </a:t>
            </a:r>
            <a:endParaRPr/>
          </a:p>
        </p:txBody>
      </p:sp>
      <p:pic>
        <p:nvPicPr>
          <p:cNvPr id="264" name="Google Shape;264;p20">
            <a:extLst>
              <a:ext uri="{C183D7F6-B498-43B3-948B-1728B52AA6E4}">
                <adec:decorative xmlns:adec="http://schemas.microsoft.com/office/drawing/2017/decorative" val="1"/>
              </a:ext>
            </a:extLst>
          </p:cNvPr>
          <p:cNvPicPr preferRelativeResize="0"/>
          <p:nvPr/>
        </p:nvPicPr>
        <p:blipFill rotWithShape="1">
          <a:blip r:embed="rId3">
            <a:alphaModFix/>
          </a:blip>
          <a:srcRect l="-108306" t="-108306" r="-108305" b="-108305"/>
          <a:stretch/>
        </p:blipFill>
        <p:spPr>
          <a:xfrm>
            <a:off x="7539228" y="3538728"/>
            <a:ext cx="1543050" cy="1543050"/>
          </a:xfrm>
          <a:prstGeom prst="ellipse">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64"/>
                                        </p:tgtEl>
                                        <p:attrNameLst>
                                          <p:attrName>style.visibility</p:attrName>
                                        </p:attrNameLst>
                                      </p:cBhvr>
                                      <p:to>
                                        <p:strVal val="visible"/>
                                      </p:to>
                                    </p:set>
                                    <p:animEffect transition="in" filter="fade">
                                      <p:cBhvr>
                                        <p:cTn id="7" dur="1"/>
                                        <p:tgtEl>
                                          <p:spTgt spid="2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sp>
        <p:nvSpPr>
          <p:cNvPr id="269" name="Google Shape;269;p21"/>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4800"/>
              <a:buNone/>
            </a:pPr>
            <a:r>
              <a:rPr lang="en-US" b="1"/>
              <a:t>Power mapping</a:t>
            </a:r>
            <a:r>
              <a:rPr lang="en-US"/>
              <a:t> is a visual way to understand influence, authority, and connections.</a:t>
            </a:r>
            <a:endParaRPr/>
          </a:p>
        </p:txBody>
      </p:sp>
      <p:pic>
        <p:nvPicPr>
          <p:cNvPr id="270" name="Google Shape;270;p21">
            <a:extLst>
              <a:ext uri="{C183D7F6-B498-43B3-948B-1728B52AA6E4}">
                <adec:decorative xmlns:adec="http://schemas.microsoft.com/office/drawing/2017/decorative" val="1"/>
              </a:ext>
            </a:extLst>
          </p:cNvPr>
          <p:cNvPicPr preferRelativeResize="0"/>
          <p:nvPr/>
        </p:nvPicPr>
        <p:blipFill rotWithShape="1">
          <a:blip r:embed="rId3">
            <a:alphaModFix/>
          </a:blip>
          <a:srcRect l="-108306" t="-108306" r="-108305" b="-108305"/>
          <a:stretch/>
        </p:blipFill>
        <p:spPr>
          <a:xfrm>
            <a:off x="7539228" y="3538728"/>
            <a:ext cx="1543050" cy="1543050"/>
          </a:xfrm>
          <a:prstGeom prst="ellipse">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70"/>
                                        </p:tgtEl>
                                        <p:attrNameLst>
                                          <p:attrName>style.visibility</p:attrName>
                                        </p:attrNameLst>
                                      </p:cBhvr>
                                      <p:to>
                                        <p:strVal val="visible"/>
                                      </p:to>
                                    </p:set>
                                    <p:animEffect transition="in" filter="fade">
                                      <p:cBhvr>
                                        <p:cTn id="7" dur="1"/>
                                        <p:tgtEl>
                                          <p:spTgt spid="2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Google Shape;275;p22"/>
          <p:cNvSpPr txBox="1">
            <a:spLocks noGrp="1"/>
          </p:cNvSpPr>
          <p:nvPr>
            <p:ph type="title"/>
          </p:nvPr>
        </p:nvSpPr>
        <p:spPr>
          <a:xfrm>
            <a:off x="265500" y="1830475"/>
            <a:ext cx="4045200" cy="14823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200"/>
              <a:buNone/>
            </a:pPr>
            <a:r>
              <a:rPr lang="en-US"/>
              <a:t>Why use this technique? </a:t>
            </a:r>
            <a:endParaRPr/>
          </a:p>
        </p:txBody>
      </p:sp>
      <p:sp>
        <p:nvSpPr>
          <p:cNvPr id="276" name="Google Shape;276;p22"/>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rmAutofit/>
          </a:bodyPr>
          <a:lstStyle/>
          <a:p>
            <a:pPr marL="114300" lvl="0" indent="0" algn="l" rtl="0">
              <a:lnSpc>
                <a:spcPct val="115000"/>
              </a:lnSpc>
              <a:spcBef>
                <a:spcPts val="0"/>
              </a:spcBef>
              <a:spcAft>
                <a:spcPts val="600"/>
              </a:spcAft>
              <a:buSzPts val="1800"/>
              <a:buNone/>
            </a:pPr>
            <a:r>
              <a:rPr lang="en-US">
                <a:solidFill>
                  <a:schemeClr val="dk1"/>
                </a:solidFill>
              </a:rPr>
              <a:t>Power mapping is used by organizers, outreach, collective power work, and many others as part of strategy development.</a:t>
            </a:r>
            <a:endParaRPr/>
          </a:p>
        </p:txBody>
      </p:sp>
      <p:pic>
        <p:nvPicPr>
          <p:cNvPr id="277" name="Google Shape;277;p22">
            <a:extLst>
              <a:ext uri="{C183D7F6-B498-43B3-948B-1728B52AA6E4}">
                <adec:decorative xmlns:adec="http://schemas.microsoft.com/office/drawing/2017/decorative" val="1"/>
              </a:ext>
            </a:extLst>
          </p:cNvPr>
          <p:cNvPicPr preferRelativeResize="0"/>
          <p:nvPr/>
        </p:nvPicPr>
        <p:blipFill rotWithShape="1">
          <a:blip r:embed="rId3">
            <a:alphaModFix/>
          </a:blip>
          <a:srcRect l="-108306" t="-108306" r="-108305" b="-108305"/>
          <a:stretch/>
        </p:blipFill>
        <p:spPr>
          <a:xfrm>
            <a:off x="7539228" y="3538728"/>
            <a:ext cx="1543050" cy="1543050"/>
          </a:xfrm>
          <a:prstGeom prst="ellipse">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77"/>
                                        </p:tgtEl>
                                        <p:attrNameLst>
                                          <p:attrName>style.visibility</p:attrName>
                                        </p:attrNameLst>
                                      </p:cBhvr>
                                      <p:to>
                                        <p:strVal val="visible"/>
                                      </p:to>
                                    </p:set>
                                    <p:animEffect transition="in" filter="fade">
                                      <p:cBhvr>
                                        <p:cTn id="7" dur="1"/>
                                        <p:tgtEl>
                                          <p:spTgt spid="2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pic>
        <p:nvPicPr>
          <p:cNvPr id="282" name="Google Shape;282;p23" descr="An example of the power map that shows different policy actors in forest policy in Costa Rica from 1990 to 1997."/>
          <p:cNvPicPr preferRelativeResize="0"/>
          <p:nvPr/>
        </p:nvPicPr>
        <p:blipFill rotWithShape="1">
          <a:blip r:embed="rId3">
            <a:alphaModFix/>
          </a:blip>
          <a:srcRect/>
          <a:stretch/>
        </p:blipFill>
        <p:spPr>
          <a:xfrm>
            <a:off x="926032" y="0"/>
            <a:ext cx="7291936" cy="5143500"/>
          </a:xfrm>
          <a:prstGeom prst="rect">
            <a:avLst/>
          </a:prstGeom>
          <a:noFill/>
          <a:ln>
            <a:noFill/>
          </a:ln>
        </p:spPr>
      </p:pic>
      <p:pic>
        <p:nvPicPr>
          <p:cNvPr id="283" name="Google Shape;283;p23">
            <a:extLst>
              <a:ext uri="{C183D7F6-B498-43B3-948B-1728B52AA6E4}">
                <adec:decorative xmlns:adec="http://schemas.microsoft.com/office/drawing/2017/decorative" val="1"/>
              </a:ext>
            </a:extLst>
          </p:cNvPr>
          <p:cNvPicPr preferRelativeResize="0"/>
          <p:nvPr/>
        </p:nvPicPr>
        <p:blipFill rotWithShape="1">
          <a:blip r:embed="rId4">
            <a:alphaModFix/>
          </a:blip>
          <a:srcRect l="-108306" t="-108306" r="-108305" b="-108305"/>
          <a:stretch/>
        </p:blipFill>
        <p:spPr>
          <a:xfrm>
            <a:off x="7539228" y="3538728"/>
            <a:ext cx="1543050" cy="1543050"/>
          </a:xfrm>
          <a:prstGeom prst="ellipse">
            <a:avLst/>
          </a:prstGeom>
          <a:noFill/>
          <a:ln>
            <a:noFill/>
          </a:ln>
        </p:spPr>
      </p:pic>
      <p:sp>
        <p:nvSpPr>
          <p:cNvPr id="2" name="Title 1">
            <a:extLst>
              <a:ext uri="{FF2B5EF4-FFF2-40B4-BE49-F238E27FC236}">
                <a16:creationId xmlns:a16="http://schemas.microsoft.com/office/drawing/2014/main" id="{3B52F0FD-5909-C824-E77A-C4C487A78FEE}"/>
              </a:ext>
              <a:ext uri="{C183D7F6-B498-43B3-948B-1728B52AA6E4}">
                <adec:decorative xmlns:adec="http://schemas.microsoft.com/office/drawing/2017/decorative" val="1"/>
              </a:ext>
            </a:extLst>
          </p:cNvPr>
          <p:cNvSpPr>
            <a:spLocks noGrp="1"/>
          </p:cNvSpPr>
          <p:nvPr>
            <p:ph type="title" idx="4294967295"/>
          </p:nvPr>
        </p:nvSpPr>
        <p:spPr>
          <a:xfrm>
            <a:off x="311700" y="-572700"/>
            <a:ext cx="8520600" cy="572700"/>
          </a:xfrm>
        </p:spPr>
        <p:txBody>
          <a:bodyPr spcFirstLastPara="1" wrap="square" lIns="91425" tIns="91425" rIns="91425" bIns="91425" anchor="b" anchorCtr="0">
            <a:normAutofit fontScale="90000"/>
          </a:bodyPr>
          <a:lstStyle/>
          <a:p>
            <a:r>
              <a:rPr lang="en-US" dirty="0"/>
              <a:t>Power map example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83"/>
                                        </p:tgtEl>
                                        <p:attrNameLst>
                                          <p:attrName>style.visibility</p:attrName>
                                        </p:attrNameLst>
                                      </p:cBhvr>
                                      <p:to>
                                        <p:strVal val="visible"/>
                                      </p:to>
                                    </p:set>
                                    <p:animEffect transition="in" filter="fade">
                                      <p:cBhvr>
                                        <p:cTn id="7" dur="1"/>
                                        <p:tgtEl>
                                          <p:spTgt spid="2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grpSp>
        <p:nvGrpSpPr>
          <p:cNvPr id="2" name="Group 1" descr="Two by two matrix where X-axis maps strong opposition to the left and strong support to the right and the Y-axis maps most influence or power at the top and least influence or power at the bottom.">
            <a:extLst>
              <a:ext uri="{FF2B5EF4-FFF2-40B4-BE49-F238E27FC236}">
                <a16:creationId xmlns:a16="http://schemas.microsoft.com/office/drawing/2014/main" id="{2FCCF87C-E575-EE12-9A2A-CD53BF54363E}"/>
              </a:ext>
            </a:extLst>
          </p:cNvPr>
          <p:cNvGrpSpPr/>
          <p:nvPr/>
        </p:nvGrpSpPr>
        <p:grpSpPr>
          <a:xfrm>
            <a:off x="164387" y="452511"/>
            <a:ext cx="8745183" cy="4252605"/>
            <a:chOff x="164387" y="452511"/>
            <a:chExt cx="8745183" cy="4252605"/>
          </a:xfrm>
        </p:grpSpPr>
        <p:cxnSp>
          <p:nvCxnSpPr>
            <p:cNvPr id="288" name="Google Shape;288;p24" descr="2 by 2 matrix where X-axis maps strong opposition to the left and strong support to the right and the Y-axis maps most influence or power on the top and least influence or power on the bottom."/>
            <p:cNvCxnSpPr/>
            <p:nvPr/>
          </p:nvCxnSpPr>
          <p:spPr>
            <a:xfrm>
              <a:off x="4582274" y="760288"/>
              <a:ext cx="0" cy="3637051"/>
            </a:xfrm>
            <a:prstGeom prst="straightConnector1">
              <a:avLst/>
            </a:prstGeom>
            <a:noFill/>
            <a:ln w="28575" cap="flat" cmpd="sng">
              <a:solidFill>
                <a:schemeClr val="dk1"/>
              </a:solidFill>
              <a:prstDash val="solid"/>
              <a:round/>
              <a:headEnd type="none" w="sm" len="sm"/>
              <a:tailEnd type="none" w="sm" len="sm"/>
            </a:ln>
          </p:spPr>
        </p:cxnSp>
        <p:cxnSp>
          <p:nvCxnSpPr>
            <p:cNvPr id="289" name="Google Shape;289;p24"/>
            <p:cNvCxnSpPr/>
            <p:nvPr/>
          </p:nvCxnSpPr>
          <p:spPr>
            <a:xfrm>
              <a:off x="1828800" y="2578813"/>
              <a:ext cx="5486400" cy="10275"/>
            </a:xfrm>
            <a:prstGeom prst="straightConnector1">
              <a:avLst/>
            </a:prstGeom>
            <a:noFill/>
            <a:ln w="19050" cap="flat" cmpd="sng">
              <a:solidFill>
                <a:schemeClr val="dk1"/>
              </a:solidFill>
              <a:prstDash val="solid"/>
              <a:round/>
              <a:headEnd type="none" w="sm" len="sm"/>
              <a:tailEnd type="none" w="sm" len="sm"/>
            </a:ln>
          </p:spPr>
        </p:cxnSp>
        <p:sp>
          <p:nvSpPr>
            <p:cNvPr id="290" name="Google Shape;290;p24"/>
            <p:cNvSpPr txBox="1"/>
            <p:nvPr/>
          </p:nvSpPr>
          <p:spPr>
            <a:xfrm>
              <a:off x="3566811" y="452511"/>
              <a:ext cx="2133918"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dirty="0">
                  <a:solidFill>
                    <a:srgbClr val="000000"/>
                  </a:solidFill>
                  <a:latin typeface="Arial"/>
                  <a:ea typeface="Arial"/>
                  <a:cs typeface="Arial"/>
                  <a:sym typeface="Arial"/>
                </a:rPr>
                <a:t>Most influence or power </a:t>
              </a:r>
              <a:endParaRPr dirty="0"/>
            </a:p>
          </p:txBody>
        </p:sp>
        <p:sp>
          <p:nvSpPr>
            <p:cNvPr id="291" name="Google Shape;291;p24"/>
            <p:cNvSpPr txBox="1"/>
            <p:nvPr/>
          </p:nvSpPr>
          <p:spPr>
            <a:xfrm>
              <a:off x="3566811" y="4397339"/>
              <a:ext cx="2183611"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dirty="0">
                  <a:solidFill>
                    <a:srgbClr val="000000"/>
                  </a:solidFill>
                  <a:latin typeface="Arial"/>
                  <a:ea typeface="Arial"/>
                  <a:cs typeface="Arial"/>
                  <a:sym typeface="Arial"/>
                </a:rPr>
                <a:t>Least influence or power </a:t>
              </a:r>
              <a:endParaRPr dirty="0"/>
            </a:p>
          </p:txBody>
        </p:sp>
        <p:sp>
          <p:nvSpPr>
            <p:cNvPr id="292" name="Google Shape;292;p24"/>
            <p:cNvSpPr txBox="1"/>
            <p:nvPr/>
          </p:nvSpPr>
          <p:spPr>
            <a:xfrm>
              <a:off x="164387" y="2270812"/>
              <a:ext cx="1577676"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dirty="0">
                  <a:solidFill>
                    <a:srgbClr val="000000"/>
                  </a:solidFill>
                  <a:latin typeface="Arial"/>
                  <a:ea typeface="Arial"/>
                  <a:cs typeface="Arial"/>
                  <a:sym typeface="Arial"/>
                </a:rPr>
                <a:t>Strong opposition</a:t>
              </a:r>
              <a:endParaRPr dirty="0"/>
            </a:p>
          </p:txBody>
        </p:sp>
        <p:sp>
          <p:nvSpPr>
            <p:cNvPr id="293" name="Google Shape;293;p24"/>
            <p:cNvSpPr txBox="1"/>
            <p:nvPr/>
          </p:nvSpPr>
          <p:spPr>
            <a:xfrm>
              <a:off x="7551506" y="2260761"/>
              <a:ext cx="1358064"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Strong support</a:t>
              </a:r>
              <a:endParaRPr/>
            </a:p>
          </p:txBody>
        </p:sp>
      </p:grpSp>
      <p:pic>
        <p:nvPicPr>
          <p:cNvPr id="294" name="Google Shape;294;p24">
            <a:extLst>
              <a:ext uri="{C183D7F6-B498-43B3-948B-1728B52AA6E4}">
                <adec:decorative xmlns:adec="http://schemas.microsoft.com/office/drawing/2017/decorative" val="1"/>
              </a:ext>
            </a:extLst>
          </p:cNvPr>
          <p:cNvPicPr preferRelativeResize="0"/>
          <p:nvPr/>
        </p:nvPicPr>
        <p:blipFill rotWithShape="1">
          <a:blip r:embed="rId3">
            <a:alphaModFix/>
          </a:blip>
          <a:srcRect l="-108306" t="-108306" r="-108305" b="-108305"/>
          <a:stretch/>
        </p:blipFill>
        <p:spPr>
          <a:xfrm>
            <a:off x="7539228" y="3538728"/>
            <a:ext cx="1543050" cy="1543050"/>
          </a:xfrm>
          <a:prstGeom prst="ellipse">
            <a:avLst/>
          </a:prstGeom>
          <a:noFill/>
          <a:ln>
            <a:noFill/>
          </a:ln>
        </p:spPr>
      </p:pic>
      <p:sp>
        <p:nvSpPr>
          <p:cNvPr id="4" name="Title 3">
            <a:extLst>
              <a:ext uri="{FF2B5EF4-FFF2-40B4-BE49-F238E27FC236}">
                <a16:creationId xmlns:a16="http://schemas.microsoft.com/office/drawing/2014/main" id="{A7399EC3-F08F-36BD-25C9-06338F9034F8}"/>
              </a:ext>
            </a:extLst>
          </p:cNvPr>
          <p:cNvSpPr>
            <a:spLocks noGrp="1"/>
          </p:cNvSpPr>
          <p:nvPr>
            <p:ph type="title" idx="4294967295"/>
          </p:nvPr>
        </p:nvSpPr>
        <p:spPr>
          <a:xfrm>
            <a:off x="311700" y="-572700"/>
            <a:ext cx="8520600" cy="572700"/>
          </a:xfrm>
        </p:spPr>
        <p:txBody>
          <a:bodyPr spcFirstLastPara="1" wrap="square" lIns="91425" tIns="91425" rIns="91425" bIns="91425" anchor="b" anchorCtr="0">
            <a:normAutofit fontScale="90000"/>
          </a:bodyPr>
          <a:lstStyle/>
          <a:p>
            <a:r>
              <a:rPr lang="en-US" dirty="0"/>
              <a:t>Power Mapping Matrix</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94"/>
                                        </p:tgtEl>
                                        <p:attrNameLst>
                                          <p:attrName>style.visibility</p:attrName>
                                        </p:attrNameLst>
                                      </p:cBhvr>
                                      <p:to>
                                        <p:strVal val="visible"/>
                                      </p:to>
                                    </p:set>
                                    <p:animEffect transition="in" filter="fade">
                                      <p:cBhvr>
                                        <p:cTn id="7" dur="1"/>
                                        <p:tgtEl>
                                          <p:spTgt spid="2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grpSp>
        <p:nvGrpSpPr>
          <p:cNvPr id="2" name="Group 1" descr="Power map that shows the position of the faculty senate chair">
            <a:extLst>
              <a:ext uri="{FF2B5EF4-FFF2-40B4-BE49-F238E27FC236}">
                <a16:creationId xmlns:a16="http://schemas.microsoft.com/office/drawing/2014/main" id="{01FA1BDA-8F4A-1CDE-99EB-AFC58E897063}"/>
              </a:ext>
            </a:extLst>
          </p:cNvPr>
          <p:cNvGrpSpPr/>
          <p:nvPr/>
        </p:nvGrpSpPr>
        <p:grpSpPr>
          <a:xfrm>
            <a:off x="164387" y="452511"/>
            <a:ext cx="8745183" cy="4252605"/>
            <a:chOff x="164387" y="452511"/>
            <a:chExt cx="8745183" cy="4252605"/>
          </a:xfrm>
        </p:grpSpPr>
        <p:cxnSp>
          <p:nvCxnSpPr>
            <p:cNvPr id="299" name="Google Shape;299;p25" descr="Power map matrix that places the Faculty Senate Chair in the top left of the matrix so they have a lot of influence and power but are strongly opposed."/>
            <p:cNvCxnSpPr/>
            <p:nvPr/>
          </p:nvCxnSpPr>
          <p:spPr>
            <a:xfrm>
              <a:off x="4582274" y="760288"/>
              <a:ext cx="0" cy="3637051"/>
            </a:xfrm>
            <a:prstGeom prst="straightConnector1">
              <a:avLst/>
            </a:prstGeom>
            <a:noFill/>
            <a:ln w="28575" cap="flat" cmpd="sng">
              <a:solidFill>
                <a:schemeClr val="dk1"/>
              </a:solidFill>
              <a:prstDash val="solid"/>
              <a:round/>
              <a:headEnd type="none" w="sm" len="sm"/>
              <a:tailEnd type="none" w="sm" len="sm"/>
            </a:ln>
          </p:spPr>
        </p:cxnSp>
        <p:cxnSp>
          <p:nvCxnSpPr>
            <p:cNvPr id="300" name="Google Shape;300;p25"/>
            <p:cNvCxnSpPr/>
            <p:nvPr/>
          </p:nvCxnSpPr>
          <p:spPr>
            <a:xfrm>
              <a:off x="1828800" y="2578813"/>
              <a:ext cx="5486400" cy="10275"/>
            </a:xfrm>
            <a:prstGeom prst="straightConnector1">
              <a:avLst/>
            </a:prstGeom>
            <a:noFill/>
            <a:ln w="19050" cap="flat" cmpd="sng">
              <a:solidFill>
                <a:schemeClr val="dk1"/>
              </a:solidFill>
              <a:prstDash val="solid"/>
              <a:round/>
              <a:headEnd type="none" w="sm" len="sm"/>
              <a:tailEnd type="none" w="sm" len="sm"/>
            </a:ln>
          </p:spPr>
        </p:cxnSp>
        <p:sp>
          <p:nvSpPr>
            <p:cNvPr id="301" name="Google Shape;301;p25"/>
            <p:cNvSpPr txBox="1"/>
            <p:nvPr/>
          </p:nvSpPr>
          <p:spPr>
            <a:xfrm>
              <a:off x="3566811" y="452511"/>
              <a:ext cx="2133918"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Most influence or power </a:t>
              </a:r>
              <a:endParaRPr/>
            </a:p>
          </p:txBody>
        </p:sp>
        <p:sp>
          <p:nvSpPr>
            <p:cNvPr id="302" name="Google Shape;302;p25"/>
            <p:cNvSpPr txBox="1"/>
            <p:nvPr/>
          </p:nvSpPr>
          <p:spPr>
            <a:xfrm>
              <a:off x="3566811" y="4397339"/>
              <a:ext cx="2183611"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dirty="0">
                  <a:solidFill>
                    <a:srgbClr val="000000"/>
                  </a:solidFill>
                  <a:latin typeface="Arial"/>
                  <a:ea typeface="Arial"/>
                  <a:cs typeface="Arial"/>
                  <a:sym typeface="Arial"/>
                </a:rPr>
                <a:t>Least influence or power </a:t>
              </a:r>
              <a:endParaRPr dirty="0"/>
            </a:p>
          </p:txBody>
        </p:sp>
        <p:sp>
          <p:nvSpPr>
            <p:cNvPr id="303" name="Google Shape;303;p25"/>
            <p:cNvSpPr txBox="1"/>
            <p:nvPr/>
          </p:nvSpPr>
          <p:spPr>
            <a:xfrm>
              <a:off x="164387" y="2270812"/>
              <a:ext cx="1577676"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Strong opposition</a:t>
              </a:r>
              <a:endParaRPr/>
            </a:p>
          </p:txBody>
        </p:sp>
        <p:sp>
          <p:nvSpPr>
            <p:cNvPr id="304" name="Google Shape;304;p25"/>
            <p:cNvSpPr txBox="1"/>
            <p:nvPr/>
          </p:nvSpPr>
          <p:spPr>
            <a:xfrm>
              <a:off x="7551506" y="2260761"/>
              <a:ext cx="1358064"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Strong support</a:t>
              </a:r>
              <a:endParaRPr/>
            </a:p>
          </p:txBody>
        </p:sp>
        <p:sp>
          <p:nvSpPr>
            <p:cNvPr id="305" name="Google Shape;305;p25"/>
            <p:cNvSpPr/>
            <p:nvPr/>
          </p:nvSpPr>
          <p:spPr>
            <a:xfrm>
              <a:off x="2461625" y="770562"/>
              <a:ext cx="1401088" cy="1370068"/>
            </a:xfrm>
            <a:prstGeom prst="ellipse">
              <a:avLst/>
            </a:prstGeom>
            <a:solidFill>
              <a:schemeClr val="lt1"/>
            </a:solidFill>
            <a:ln w="254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400" b="0" i="0" u="none" strike="noStrike" cap="none">
                  <a:solidFill>
                    <a:schemeClr val="dk1"/>
                  </a:solidFill>
                  <a:latin typeface="Arial"/>
                  <a:ea typeface="Arial"/>
                  <a:cs typeface="Arial"/>
                  <a:sym typeface="Arial"/>
                </a:rPr>
                <a:t>Faculty senate chair</a:t>
              </a:r>
              <a:endParaRPr/>
            </a:p>
          </p:txBody>
        </p:sp>
      </p:grpSp>
      <p:pic>
        <p:nvPicPr>
          <p:cNvPr id="306" name="Google Shape;306;p25">
            <a:extLst>
              <a:ext uri="{C183D7F6-B498-43B3-948B-1728B52AA6E4}">
                <adec:decorative xmlns:adec="http://schemas.microsoft.com/office/drawing/2017/decorative" val="1"/>
              </a:ext>
            </a:extLst>
          </p:cNvPr>
          <p:cNvPicPr preferRelativeResize="0"/>
          <p:nvPr/>
        </p:nvPicPr>
        <p:blipFill rotWithShape="1">
          <a:blip r:embed="rId3">
            <a:alphaModFix/>
          </a:blip>
          <a:srcRect l="-108306" t="-108306" r="-108305" b="-108305"/>
          <a:stretch/>
        </p:blipFill>
        <p:spPr>
          <a:xfrm>
            <a:off x="7539228" y="3538728"/>
            <a:ext cx="1543050" cy="1543050"/>
          </a:xfrm>
          <a:prstGeom prst="ellipse">
            <a:avLst/>
          </a:prstGeom>
          <a:noFill/>
          <a:ln>
            <a:noFill/>
          </a:ln>
        </p:spPr>
      </p:pic>
      <p:sp>
        <p:nvSpPr>
          <p:cNvPr id="3" name="Title 2">
            <a:extLst>
              <a:ext uri="{FF2B5EF4-FFF2-40B4-BE49-F238E27FC236}">
                <a16:creationId xmlns:a16="http://schemas.microsoft.com/office/drawing/2014/main" id="{3EBB0BE0-F0CC-E017-3770-EE08D85CF24A}"/>
              </a:ext>
            </a:extLst>
          </p:cNvPr>
          <p:cNvSpPr>
            <a:spLocks noGrp="1"/>
          </p:cNvSpPr>
          <p:nvPr>
            <p:ph type="title" idx="4294967295"/>
          </p:nvPr>
        </p:nvSpPr>
        <p:spPr>
          <a:xfrm>
            <a:off x="311700" y="-572700"/>
            <a:ext cx="8520600" cy="572700"/>
          </a:xfrm>
        </p:spPr>
        <p:txBody>
          <a:bodyPr spcFirstLastPara="1" wrap="square" lIns="91425" tIns="91425" rIns="91425" bIns="91425" anchor="b" anchorCtr="0">
            <a:normAutofit fontScale="90000"/>
          </a:bodyPr>
          <a:lstStyle/>
          <a:p>
            <a:r>
              <a:rPr lang="en-US" dirty="0"/>
              <a:t>Power Mapping Matrix Ex: Faculty Senate Chair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06"/>
                                        </p:tgtEl>
                                        <p:attrNameLst>
                                          <p:attrName>style.visibility</p:attrName>
                                        </p:attrNameLst>
                                      </p:cBhvr>
                                      <p:to>
                                        <p:strVal val="visible"/>
                                      </p:to>
                                    </p:set>
                                    <p:animEffect transition="in" filter="fade">
                                      <p:cBhvr>
                                        <p:cTn id="7" dur="1"/>
                                        <p:tgtEl>
                                          <p:spTgt spid="3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grpSp>
        <p:nvGrpSpPr>
          <p:cNvPr id="2" name="Group 1" descr="Power map that shows faculty senate chair in relation to the arts &amp; sciences faculty">
            <a:extLst>
              <a:ext uri="{FF2B5EF4-FFF2-40B4-BE49-F238E27FC236}">
                <a16:creationId xmlns:a16="http://schemas.microsoft.com/office/drawing/2014/main" id="{FAE36F8C-676C-3687-9F80-9885D08BCE9A}"/>
              </a:ext>
            </a:extLst>
          </p:cNvPr>
          <p:cNvGrpSpPr/>
          <p:nvPr/>
        </p:nvGrpSpPr>
        <p:grpSpPr>
          <a:xfrm>
            <a:off x="164387" y="452511"/>
            <a:ext cx="8745183" cy="4252605"/>
            <a:chOff x="164387" y="452511"/>
            <a:chExt cx="8745183" cy="4252605"/>
          </a:xfrm>
        </p:grpSpPr>
        <p:cxnSp>
          <p:nvCxnSpPr>
            <p:cNvPr id="311" name="Google Shape;311;p26"/>
            <p:cNvCxnSpPr/>
            <p:nvPr/>
          </p:nvCxnSpPr>
          <p:spPr>
            <a:xfrm>
              <a:off x="4582274" y="760288"/>
              <a:ext cx="0" cy="3637051"/>
            </a:xfrm>
            <a:prstGeom prst="straightConnector1">
              <a:avLst/>
            </a:prstGeom>
            <a:noFill/>
            <a:ln w="28575" cap="flat" cmpd="sng">
              <a:solidFill>
                <a:schemeClr val="dk1"/>
              </a:solidFill>
              <a:prstDash val="solid"/>
              <a:round/>
              <a:headEnd type="none" w="sm" len="sm"/>
              <a:tailEnd type="none" w="sm" len="sm"/>
            </a:ln>
          </p:spPr>
        </p:cxnSp>
        <p:cxnSp>
          <p:nvCxnSpPr>
            <p:cNvPr id="312" name="Google Shape;312;p26"/>
            <p:cNvCxnSpPr/>
            <p:nvPr/>
          </p:nvCxnSpPr>
          <p:spPr>
            <a:xfrm>
              <a:off x="1828800" y="2578813"/>
              <a:ext cx="5486400" cy="10275"/>
            </a:xfrm>
            <a:prstGeom prst="straightConnector1">
              <a:avLst/>
            </a:prstGeom>
            <a:noFill/>
            <a:ln w="19050" cap="flat" cmpd="sng">
              <a:solidFill>
                <a:schemeClr val="dk1"/>
              </a:solidFill>
              <a:prstDash val="solid"/>
              <a:round/>
              <a:headEnd type="none" w="sm" len="sm"/>
              <a:tailEnd type="none" w="sm" len="sm"/>
            </a:ln>
          </p:spPr>
        </p:cxnSp>
        <p:sp>
          <p:nvSpPr>
            <p:cNvPr id="313" name="Google Shape;313;p26"/>
            <p:cNvSpPr txBox="1"/>
            <p:nvPr/>
          </p:nvSpPr>
          <p:spPr>
            <a:xfrm>
              <a:off x="3566811" y="452511"/>
              <a:ext cx="2133918"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dirty="0">
                  <a:solidFill>
                    <a:srgbClr val="000000"/>
                  </a:solidFill>
                  <a:latin typeface="Arial"/>
                  <a:ea typeface="Arial"/>
                  <a:cs typeface="Arial"/>
                  <a:sym typeface="Arial"/>
                </a:rPr>
                <a:t>Most influence or power </a:t>
              </a:r>
              <a:endParaRPr dirty="0"/>
            </a:p>
          </p:txBody>
        </p:sp>
        <p:sp>
          <p:nvSpPr>
            <p:cNvPr id="314" name="Google Shape;314;p26"/>
            <p:cNvSpPr txBox="1"/>
            <p:nvPr/>
          </p:nvSpPr>
          <p:spPr>
            <a:xfrm>
              <a:off x="3566811" y="4397339"/>
              <a:ext cx="2183611"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Least influence or power </a:t>
              </a:r>
              <a:endParaRPr/>
            </a:p>
          </p:txBody>
        </p:sp>
        <p:sp>
          <p:nvSpPr>
            <p:cNvPr id="315" name="Google Shape;315;p26"/>
            <p:cNvSpPr txBox="1"/>
            <p:nvPr/>
          </p:nvSpPr>
          <p:spPr>
            <a:xfrm>
              <a:off x="164387" y="2270812"/>
              <a:ext cx="1577676"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Strong opposition</a:t>
              </a:r>
              <a:endParaRPr/>
            </a:p>
          </p:txBody>
        </p:sp>
        <p:sp>
          <p:nvSpPr>
            <p:cNvPr id="316" name="Google Shape;316;p26"/>
            <p:cNvSpPr txBox="1"/>
            <p:nvPr/>
          </p:nvSpPr>
          <p:spPr>
            <a:xfrm>
              <a:off x="7551506" y="2260761"/>
              <a:ext cx="1358064"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Strong support</a:t>
              </a:r>
              <a:endParaRPr/>
            </a:p>
          </p:txBody>
        </p:sp>
        <p:sp>
          <p:nvSpPr>
            <p:cNvPr id="317" name="Google Shape;317;p26"/>
            <p:cNvSpPr/>
            <p:nvPr/>
          </p:nvSpPr>
          <p:spPr>
            <a:xfrm>
              <a:off x="2461625" y="770562"/>
              <a:ext cx="1401088" cy="1370068"/>
            </a:xfrm>
            <a:prstGeom prst="ellipse">
              <a:avLst/>
            </a:prstGeom>
            <a:solidFill>
              <a:schemeClr val="lt1"/>
            </a:solidFill>
            <a:ln w="254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400" b="0" i="0" u="none" strike="noStrike" cap="none">
                  <a:solidFill>
                    <a:schemeClr val="dk1"/>
                  </a:solidFill>
                  <a:latin typeface="Arial"/>
                  <a:ea typeface="Arial"/>
                  <a:cs typeface="Arial"/>
                  <a:sym typeface="Arial"/>
                </a:rPr>
                <a:t>Faculty senate chair</a:t>
              </a:r>
              <a:endParaRPr/>
            </a:p>
          </p:txBody>
        </p:sp>
        <p:sp>
          <p:nvSpPr>
            <p:cNvPr id="318" name="Google Shape;318;p26"/>
            <p:cNvSpPr/>
            <p:nvPr/>
          </p:nvSpPr>
          <p:spPr>
            <a:xfrm>
              <a:off x="5000185" y="1879653"/>
              <a:ext cx="1401088" cy="1370068"/>
            </a:xfrm>
            <a:prstGeom prst="ellipse">
              <a:avLst/>
            </a:prstGeom>
            <a:solidFill>
              <a:schemeClr val="lt1"/>
            </a:solidFill>
            <a:ln w="254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400" b="0" i="0" u="none" strike="noStrike" cap="none">
                  <a:solidFill>
                    <a:schemeClr val="dk1"/>
                  </a:solidFill>
                  <a:latin typeface="Arial"/>
                  <a:ea typeface="Arial"/>
                  <a:cs typeface="Arial"/>
                  <a:sym typeface="Arial"/>
                </a:rPr>
                <a:t>Arts &amp; Sciences faculty</a:t>
              </a:r>
              <a:endParaRPr/>
            </a:p>
          </p:txBody>
        </p:sp>
      </p:grpSp>
      <p:pic>
        <p:nvPicPr>
          <p:cNvPr id="319" name="Google Shape;319;p26">
            <a:extLst>
              <a:ext uri="{C183D7F6-B498-43B3-948B-1728B52AA6E4}">
                <adec:decorative xmlns:adec="http://schemas.microsoft.com/office/drawing/2017/decorative" val="1"/>
              </a:ext>
            </a:extLst>
          </p:cNvPr>
          <p:cNvPicPr preferRelativeResize="0"/>
          <p:nvPr/>
        </p:nvPicPr>
        <p:blipFill rotWithShape="1">
          <a:blip r:embed="rId3">
            <a:alphaModFix/>
          </a:blip>
          <a:srcRect l="-108306" t="-108306" r="-108305" b="-108305"/>
          <a:stretch/>
        </p:blipFill>
        <p:spPr>
          <a:xfrm>
            <a:off x="7539228" y="3538728"/>
            <a:ext cx="1543050" cy="1543050"/>
          </a:xfrm>
          <a:prstGeom prst="ellipse">
            <a:avLst/>
          </a:prstGeom>
          <a:noFill/>
          <a:ln>
            <a:noFill/>
          </a:ln>
        </p:spPr>
      </p:pic>
      <p:sp>
        <p:nvSpPr>
          <p:cNvPr id="3" name="Title 2">
            <a:extLst>
              <a:ext uri="{FF2B5EF4-FFF2-40B4-BE49-F238E27FC236}">
                <a16:creationId xmlns:a16="http://schemas.microsoft.com/office/drawing/2014/main" id="{E1D6D4E5-8883-7D98-A810-5E367C3F71AB}"/>
              </a:ext>
            </a:extLst>
          </p:cNvPr>
          <p:cNvSpPr>
            <a:spLocks noGrp="1"/>
          </p:cNvSpPr>
          <p:nvPr>
            <p:ph type="title" idx="4294967295"/>
          </p:nvPr>
        </p:nvSpPr>
        <p:spPr>
          <a:xfrm>
            <a:off x="311700" y="-572700"/>
            <a:ext cx="8520600" cy="572700"/>
          </a:xfrm>
        </p:spPr>
        <p:txBody>
          <a:bodyPr spcFirstLastPara="1" wrap="square" lIns="91425" tIns="91425" rIns="91425" bIns="91425" anchor="b" anchorCtr="0">
            <a:normAutofit fontScale="90000"/>
          </a:bodyPr>
          <a:lstStyle/>
          <a:p>
            <a:r>
              <a:rPr lang="en-US" dirty="0"/>
              <a:t>Power Mapping Matrix Example: Arts &amp; Sciences Faculty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19"/>
                                        </p:tgtEl>
                                        <p:attrNameLst>
                                          <p:attrName>style.visibility</p:attrName>
                                        </p:attrNameLst>
                                      </p:cBhvr>
                                      <p:to>
                                        <p:strVal val="visible"/>
                                      </p:to>
                                    </p:set>
                                    <p:animEffect transition="in" filter="fade">
                                      <p:cBhvr>
                                        <p:cTn id="7" dur="1"/>
                                        <p:tgtEl>
                                          <p:spTgt spid="3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23"/>
        <p:cNvGrpSpPr/>
        <p:nvPr/>
      </p:nvGrpSpPr>
      <p:grpSpPr>
        <a:xfrm>
          <a:off x="0" y="0"/>
          <a:ext cx="0" cy="0"/>
          <a:chOff x="0" y="0"/>
          <a:chExt cx="0" cy="0"/>
        </a:xfrm>
      </p:grpSpPr>
      <p:grpSp>
        <p:nvGrpSpPr>
          <p:cNvPr id="3" name="Group 2" descr="Power Map that shows the relationships of the faculty senate chair, arts &amp; sciences faculty, and Carla.">
            <a:extLst>
              <a:ext uri="{FF2B5EF4-FFF2-40B4-BE49-F238E27FC236}">
                <a16:creationId xmlns:a16="http://schemas.microsoft.com/office/drawing/2014/main" id="{DB7DDBDD-B70E-253D-0CA1-F7E0ACC52E39}"/>
              </a:ext>
            </a:extLst>
          </p:cNvPr>
          <p:cNvGrpSpPr/>
          <p:nvPr/>
        </p:nvGrpSpPr>
        <p:grpSpPr>
          <a:xfrm>
            <a:off x="164387" y="452511"/>
            <a:ext cx="8745183" cy="4252605"/>
            <a:chOff x="164387" y="452511"/>
            <a:chExt cx="8745183" cy="4252605"/>
          </a:xfrm>
        </p:grpSpPr>
        <p:cxnSp>
          <p:nvCxnSpPr>
            <p:cNvPr id="325" name="Google Shape;325;p27"/>
            <p:cNvCxnSpPr/>
            <p:nvPr/>
          </p:nvCxnSpPr>
          <p:spPr>
            <a:xfrm>
              <a:off x="1828800" y="2578813"/>
              <a:ext cx="5486400" cy="10275"/>
            </a:xfrm>
            <a:prstGeom prst="straightConnector1">
              <a:avLst/>
            </a:prstGeom>
            <a:noFill/>
            <a:ln w="19050" cap="flat" cmpd="sng">
              <a:solidFill>
                <a:schemeClr val="dk1"/>
              </a:solidFill>
              <a:prstDash val="solid"/>
              <a:round/>
              <a:headEnd type="none" w="sm" len="sm"/>
              <a:tailEnd type="none" w="sm" len="sm"/>
            </a:ln>
          </p:spPr>
        </p:cxnSp>
        <p:grpSp>
          <p:nvGrpSpPr>
            <p:cNvPr id="2" name="Group 1">
              <a:extLst>
                <a:ext uri="{FF2B5EF4-FFF2-40B4-BE49-F238E27FC236}">
                  <a16:creationId xmlns:a16="http://schemas.microsoft.com/office/drawing/2014/main" id="{6700E44E-CBEF-CAFE-D983-034666C26F3D}"/>
                </a:ext>
              </a:extLst>
            </p:cNvPr>
            <p:cNvGrpSpPr/>
            <p:nvPr/>
          </p:nvGrpSpPr>
          <p:grpSpPr>
            <a:xfrm>
              <a:off x="164387" y="452511"/>
              <a:ext cx="8745183" cy="4252605"/>
              <a:chOff x="164387" y="452511"/>
              <a:chExt cx="8745183" cy="4252605"/>
            </a:xfrm>
          </p:grpSpPr>
          <p:cxnSp>
            <p:nvCxnSpPr>
              <p:cNvPr id="324" name="Google Shape;324;p27"/>
              <p:cNvCxnSpPr/>
              <p:nvPr/>
            </p:nvCxnSpPr>
            <p:spPr>
              <a:xfrm>
                <a:off x="4582274" y="760288"/>
                <a:ext cx="0" cy="3637051"/>
              </a:xfrm>
              <a:prstGeom prst="straightConnector1">
                <a:avLst/>
              </a:prstGeom>
              <a:noFill/>
              <a:ln w="28575" cap="flat" cmpd="sng">
                <a:solidFill>
                  <a:schemeClr val="dk1"/>
                </a:solidFill>
                <a:prstDash val="solid"/>
                <a:round/>
                <a:headEnd type="none" w="sm" len="sm"/>
                <a:tailEnd type="none" w="sm" len="sm"/>
              </a:ln>
            </p:spPr>
          </p:cxnSp>
          <p:sp>
            <p:nvSpPr>
              <p:cNvPr id="326" name="Google Shape;326;p27"/>
              <p:cNvSpPr txBox="1"/>
              <p:nvPr/>
            </p:nvSpPr>
            <p:spPr>
              <a:xfrm>
                <a:off x="3566811" y="452511"/>
                <a:ext cx="2133918"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Most influence or power </a:t>
                </a:r>
                <a:endParaRPr/>
              </a:p>
            </p:txBody>
          </p:sp>
          <p:sp>
            <p:nvSpPr>
              <p:cNvPr id="327" name="Google Shape;327;p27"/>
              <p:cNvSpPr txBox="1"/>
              <p:nvPr/>
            </p:nvSpPr>
            <p:spPr>
              <a:xfrm>
                <a:off x="3566811" y="4397339"/>
                <a:ext cx="2183611"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Least influence or power </a:t>
                </a:r>
                <a:endParaRPr/>
              </a:p>
            </p:txBody>
          </p:sp>
          <p:sp>
            <p:nvSpPr>
              <p:cNvPr id="328" name="Google Shape;328;p27"/>
              <p:cNvSpPr txBox="1"/>
              <p:nvPr/>
            </p:nvSpPr>
            <p:spPr>
              <a:xfrm>
                <a:off x="164387" y="2270812"/>
                <a:ext cx="1577676"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Strong opposition</a:t>
                </a:r>
                <a:endParaRPr/>
              </a:p>
            </p:txBody>
          </p:sp>
          <p:sp>
            <p:nvSpPr>
              <p:cNvPr id="329" name="Google Shape;329;p27"/>
              <p:cNvSpPr txBox="1"/>
              <p:nvPr/>
            </p:nvSpPr>
            <p:spPr>
              <a:xfrm>
                <a:off x="7551506" y="2260761"/>
                <a:ext cx="1358064"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Strong support</a:t>
                </a:r>
                <a:endParaRPr/>
              </a:p>
            </p:txBody>
          </p:sp>
          <p:sp>
            <p:nvSpPr>
              <p:cNvPr id="330" name="Google Shape;330;p27"/>
              <p:cNvSpPr/>
              <p:nvPr/>
            </p:nvSpPr>
            <p:spPr>
              <a:xfrm>
                <a:off x="2461625" y="770562"/>
                <a:ext cx="1401088" cy="1370068"/>
              </a:xfrm>
              <a:prstGeom prst="ellipse">
                <a:avLst/>
              </a:prstGeom>
              <a:solidFill>
                <a:schemeClr val="lt1"/>
              </a:solidFill>
              <a:ln w="254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400" b="0" i="0" u="none" strike="noStrike" cap="none">
                    <a:solidFill>
                      <a:schemeClr val="dk1"/>
                    </a:solidFill>
                    <a:latin typeface="Arial"/>
                    <a:ea typeface="Arial"/>
                    <a:cs typeface="Arial"/>
                    <a:sym typeface="Arial"/>
                  </a:rPr>
                  <a:t>Faculty senate chair</a:t>
                </a:r>
                <a:endParaRPr/>
              </a:p>
            </p:txBody>
          </p:sp>
          <p:sp>
            <p:nvSpPr>
              <p:cNvPr id="331" name="Google Shape;331;p27"/>
              <p:cNvSpPr/>
              <p:nvPr/>
            </p:nvSpPr>
            <p:spPr>
              <a:xfrm>
                <a:off x="5049878" y="2808179"/>
                <a:ext cx="1401088" cy="1370068"/>
              </a:xfrm>
              <a:prstGeom prst="ellipse">
                <a:avLst/>
              </a:prstGeom>
              <a:solidFill>
                <a:schemeClr val="lt1"/>
              </a:solidFill>
              <a:ln w="254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400" b="0" i="0" u="none" strike="noStrike" cap="none">
                    <a:solidFill>
                      <a:schemeClr val="dk1"/>
                    </a:solidFill>
                    <a:latin typeface="Arial"/>
                    <a:ea typeface="Arial"/>
                    <a:cs typeface="Arial"/>
                    <a:sym typeface="Arial"/>
                  </a:rPr>
                  <a:t>Arts &amp; Sciences faculty</a:t>
                </a:r>
                <a:endParaRPr/>
              </a:p>
            </p:txBody>
          </p:sp>
          <p:sp>
            <p:nvSpPr>
              <p:cNvPr id="332" name="Google Shape;332;p27"/>
              <p:cNvSpPr/>
              <p:nvPr/>
            </p:nvSpPr>
            <p:spPr>
              <a:xfrm>
                <a:off x="6185836" y="606399"/>
                <a:ext cx="1401088" cy="1370068"/>
              </a:xfrm>
              <a:prstGeom prst="ellipse">
                <a:avLst/>
              </a:prstGeom>
              <a:solidFill>
                <a:schemeClr val="lt1"/>
              </a:solidFill>
              <a:ln w="254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2400" b="0" i="0" u="none" strike="noStrike" cap="none">
                    <a:solidFill>
                      <a:schemeClr val="dk1"/>
                    </a:solidFill>
                    <a:latin typeface="Arial"/>
                    <a:ea typeface="Arial"/>
                    <a:cs typeface="Arial"/>
                    <a:sym typeface="Arial"/>
                  </a:rPr>
                  <a:t>Carla</a:t>
                </a:r>
                <a:endParaRPr/>
              </a:p>
            </p:txBody>
          </p:sp>
        </p:grpSp>
      </p:grpSp>
      <p:pic>
        <p:nvPicPr>
          <p:cNvPr id="333" name="Google Shape;333;p27">
            <a:extLst>
              <a:ext uri="{C183D7F6-B498-43B3-948B-1728B52AA6E4}">
                <adec:decorative xmlns:adec="http://schemas.microsoft.com/office/drawing/2017/decorative" val="1"/>
              </a:ext>
            </a:extLst>
          </p:cNvPr>
          <p:cNvPicPr preferRelativeResize="0"/>
          <p:nvPr/>
        </p:nvPicPr>
        <p:blipFill rotWithShape="1">
          <a:blip r:embed="rId3">
            <a:alphaModFix/>
          </a:blip>
          <a:srcRect l="-108306" t="-108306" r="-108305" b="-108305"/>
          <a:stretch/>
        </p:blipFill>
        <p:spPr>
          <a:xfrm>
            <a:off x="7539228" y="3538728"/>
            <a:ext cx="1543050" cy="1543050"/>
          </a:xfrm>
          <a:prstGeom prst="ellipse">
            <a:avLst/>
          </a:prstGeom>
          <a:noFill/>
          <a:ln>
            <a:noFill/>
          </a:ln>
        </p:spPr>
      </p:pic>
      <p:sp>
        <p:nvSpPr>
          <p:cNvPr id="4" name="Title 3">
            <a:extLst>
              <a:ext uri="{FF2B5EF4-FFF2-40B4-BE49-F238E27FC236}">
                <a16:creationId xmlns:a16="http://schemas.microsoft.com/office/drawing/2014/main" id="{2CA8EB8E-0B6C-BF22-3DD2-6C58E9F03ECD}"/>
              </a:ext>
            </a:extLst>
          </p:cNvPr>
          <p:cNvSpPr>
            <a:spLocks noGrp="1"/>
          </p:cNvSpPr>
          <p:nvPr>
            <p:ph type="title" idx="4294967295"/>
          </p:nvPr>
        </p:nvSpPr>
        <p:spPr>
          <a:xfrm>
            <a:off x="311700" y="-572700"/>
            <a:ext cx="8520600" cy="572700"/>
          </a:xfrm>
        </p:spPr>
        <p:txBody>
          <a:bodyPr spcFirstLastPara="1" wrap="square" lIns="91425" tIns="91425" rIns="91425" bIns="91425" anchor="b" anchorCtr="0">
            <a:normAutofit fontScale="90000"/>
          </a:bodyPr>
          <a:lstStyle/>
          <a:p>
            <a:r>
              <a:rPr lang="en-US" dirty="0"/>
              <a:t>Power Mapping Example: Carla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33"/>
                                        </p:tgtEl>
                                        <p:attrNameLst>
                                          <p:attrName>style.visibility</p:attrName>
                                        </p:attrNameLst>
                                      </p:cBhvr>
                                      <p:to>
                                        <p:strVal val="visible"/>
                                      </p:to>
                                    </p:set>
                                    <p:animEffect transition="in" filter="fade">
                                      <p:cBhvr>
                                        <p:cTn id="7" dur="1"/>
                                        <p:tgtEl>
                                          <p:spTgt spid="3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37"/>
        <p:cNvGrpSpPr/>
        <p:nvPr/>
      </p:nvGrpSpPr>
      <p:grpSpPr>
        <a:xfrm>
          <a:off x="0" y="0"/>
          <a:ext cx="0" cy="0"/>
          <a:chOff x="0" y="0"/>
          <a:chExt cx="0" cy="0"/>
        </a:xfrm>
      </p:grpSpPr>
      <p:pic>
        <p:nvPicPr>
          <p:cNvPr id="338" name="Google Shape;338;p28" descr="Another example of how to Power Map that maps public influences, VIP influences, personal influences, and financial influences."/>
          <p:cNvPicPr preferRelativeResize="0"/>
          <p:nvPr/>
        </p:nvPicPr>
        <p:blipFill rotWithShape="1">
          <a:blip r:embed="rId3">
            <a:alphaModFix/>
          </a:blip>
          <a:srcRect/>
          <a:stretch/>
        </p:blipFill>
        <p:spPr>
          <a:xfrm>
            <a:off x="1671700" y="0"/>
            <a:ext cx="5800599" cy="5143500"/>
          </a:xfrm>
          <a:prstGeom prst="rect">
            <a:avLst/>
          </a:prstGeom>
          <a:noFill/>
          <a:ln>
            <a:noFill/>
          </a:ln>
        </p:spPr>
      </p:pic>
      <p:pic>
        <p:nvPicPr>
          <p:cNvPr id="339" name="Google Shape;339;p28">
            <a:extLst>
              <a:ext uri="{C183D7F6-B498-43B3-948B-1728B52AA6E4}">
                <adec:decorative xmlns:adec="http://schemas.microsoft.com/office/drawing/2017/decorative" val="1"/>
              </a:ext>
            </a:extLst>
          </p:cNvPr>
          <p:cNvPicPr preferRelativeResize="0"/>
          <p:nvPr/>
        </p:nvPicPr>
        <p:blipFill rotWithShape="1">
          <a:blip r:embed="rId4">
            <a:alphaModFix/>
          </a:blip>
          <a:srcRect l="-108306" t="-108306" r="-108305" b="-108305"/>
          <a:stretch/>
        </p:blipFill>
        <p:spPr>
          <a:xfrm>
            <a:off x="7539228" y="3538728"/>
            <a:ext cx="1543050" cy="1543050"/>
          </a:xfrm>
          <a:prstGeom prst="ellipse">
            <a:avLst/>
          </a:prstGeom>
          <a:noFill/>
          <a:ln>
            <a:noFill/>
          </a:ln>
        </p:spPr>
      </p:pic>
      <p:sp>
        <p:nvSpPr>
          <p:cNvPr id="3" name="Title 2">
            <a:extLst>
              <a:ext uri="{FF2B5EF4-FFF2-40B4-BE49-F238E27FC236}">
                <a16:creationId xmlns:a16="http://schemas.microsoft.com/office/drawing/2014/main" id="{A6028E9B-762F-6057-5C38-715C6EF1E3D8}"/>
              </a:ext>
            </a:extLst>
          </p:cNvPr>
          <p:cNvSpPr>
            <a:spLocks noGrp="1"/>
          </p:cNvSpPr>
          <p:nvPr>
            <p:ph type="title" idx="4294967295"/>
          </p:nvPr>
        </p:nvSpPr>
        <p:spPr>
          <a:xfrm>
            <a:off x="311700" y="-572700"/>
            <a:ext cx="8520600" cy="572700"/>
          </a:xfrm>
        </p:spPr>
        <p:txBody>
          <a:bodyPr spcFirstLastPara="1" wrap="square" lIns="91425" tIns="91425" rIns="91425" bIns="91425" anchor="b" anchorCtr="0">
            <a:normAutofit fontScale="90000"/>
          </a:bodyPr>
          <a:lstStyle/>
          <a:p>
            <a:r>
              <a:rPr lang="en-US" dirty="0"/>
              <a:t>Power Mapping An Individual’s Influences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39"/>
                                        </p:tgtEl>
                                        <p:attrNameLst>
                                          <p:attrName>style.visibility</p:attrName>
                                        </p:attrNameLst>
                                      </p:cBhvr>
                                      <p:to>
                                        <p:strVal val="visible"/>
                                      </p:to>
                                    </p:set>
                                    <p:animEffect transition="in" filter="fade">
                                      <p:cBhvr>
                                        <p:cTn id="7" dur="1"/>
                                        <p:tgtEl>
                                          <p:spTgt spid="3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pic>
        <p:nvPicPr>
          <p:cNvPr id="344" name="Google Shape;344;p29" descr="Power mapping for the CFO"/>
          <p:cNvPicPr preferRelativeResize="0"/>
          <p:nvPr/>
        </p:nvPicPr>
        <p:blipFill rotWithShape="1">
          <a:blip r:embed="rId3">
            <a:alphaModFix/>
          </a:blip>
          <a:srcRect/>
          <a:stretch/>
        </p:blipFill>
        <p:spPr>
          <a:xfrm>
            <a:off x="1671700" y="0"/>
            <a:ext cx="5800599" cy="5143500"/>
          </a:xfrm>
          <a:prstGeom prst="rect">
            <a:avLst/>
          </a:prstGeom>
          <a:noFill/>
          <a:ln>
            <a:noFill/>
          </a:ln>
        </p:spPr>
      </p:pic>
      <p:sp>
        <p:nvSpPr>
          <p:cNvPr id="345" name="Google Shape;345;p29"/>
          <p:cNvSpPr/>
          <p:nvPr/>
        </p:nvSpPr>
        <p:spPr>
          <a:xfrm>
            <a:off x="3863083" y="1397285"/>
            <a:ext cx="1202077" cy="1202077"/>
          </a:xfrm>
          <a:prstGeom prst="ellipse">
            <a:avLst/>
          </a:prstGeom>
          <a:solidFill>
            <a:schemeClr val="accent1"/>
          </a:solidFill>
          <a:ln w="25400" cap="flat" cmpd="sng">
            <a:solidFill>
              <a:srgbClr val="3061B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2400" b="1" i="0" u="none" strike="noStrike" cap="none">
                <a:solidFill>
                  <a:schemeClr val="lt1"/>
                </a:solidFill>
                <a:latin typeface="Arial"/>
                <a:ea typeface="Arial"/>
                <a:cs typeface="Arial"/>
                <a:sym typeface="Arial"/>
              </a:rPr>
              <a:t>CFO</a:t>
            </a:r>
            <a:endParaRPr/>
          </a:p>
        </p:txBody>
      </p:sp>
      <p:pic>
        <p:nvPicPr>
          <p:cNvPr id="346" name="Google Shape;346;p29">
            <a:extLst>
              <a:ext uri="{C183D7F6-B498-43B3-948B-1728B52AA6E4}">
                <adec:decorative xmlns:adec="http://schemas.microsoft.com/office/drawing/2017/decorative" val="1"/>
              </a:ext>
            </a:extLst>
          </p:cNvPr>
          <p:cNvPicPr preferRelativeResize="0"/>
          <p:nvPr/>
        </p:nvPicPr>
        <p:blipFill rotWithShape="1">
          <a:blip r:embed="rId4">
            <a:alphaModFix/>
          </a:blip>
          <a:srcRect l="-108306" t="-108306" r="-108305" b="-108305"/>
          <a:stretch/>
        </p:blipFill>
        <p:spPr>
          <a:xfrm>
            <a:off x="7539228" y="3538728"/>
            <a:ext cx="1543050" cy="1543050"/>
          </a:xfrm>
          <a:prstGeom prst="ellipse">
            <a:avLst/>
          </a:prstGeom>
          <a:noFill/>
          <a:ln>
            <a:noFill/>
          </a:ln>
        </p:spPr>
      </p:pic>
      <p:sp>
        <p:nvSpPr>
          <p:cNvPr id="2" name="Title 1">
            <a:extLst>
              <a:ext uri="{FF2B5EF4-FFF2-40B4-BE49-F238E27FC236}">
                <a16:creationId xmlns:a16="http://schemas.microsoft.com/office/drawing/2014/main" id="{663A5588-7CA9-74B0-61E7-57C654B79C19}"/>
              </a:ext>
            </a:extLst>
          </p:cNvPr>
          <p:cNvSpPr>
            <a:spLocks noGrp="1"/>
          </p:cNvSpPr>
          <p:nvPr>
            <p:ph type="title" idx="4294967295"/>
          </p:nvPr>
        </p:nvSpPr>
        <p:spPr>
          <a:xfrm>
            <a:off x="311700" y="-572700"/>
            <a:ext cx="8520600" cy="572700"/>
          </a:xfrm>
        </p:spPr>
        <p:txBody>
          <a:bodyPr spcFirstLastPara="1" wrap="square" lIns="91425" tIns="91425" rIns="91425" bIns="91425" anchor="b" anchorCtr="0">
            <a:normAutofit fontScale="90000"/>
          </a:bodyPr>
          <a:lstStyle/>
          <a:p>
            <a:r>
              <a:rPr lang="en-US" dirty="0"/>
              <a:t>Example: CFO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46"/>
                                        </p:tgtEl>
                                        <p:attrNameLst>
                                          <p:attrName>style.visibility</p:attrName>
                                        </p:attrNameLst>
                                      </p:cBhvr>
                                      <p:to>
                                        <p:strVal val="visible"/>
                                      </p:to>
                                    </p:set>
                                    <p:animEffect transition="in" filter="fade">
                                      <p:cBhvr>
                                        <p:cTn id="7" dur="1"/>
                                        <p:tgtEl>
                                          <p:spTgt spid="3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Shape 120"/>
        <p:cNvGrpSpPr/>
        <p:nvPr/>
      </p:nvGrpSpPr>
      <p:grpSpPr>
        <a:xfrm>
          <a:off x="0" y="0"/>
          <a:ext cx="0" cy="0"/>
          <a:chOff x="0" y="0"/>
          <a:chExt cx="0" cy="0"/>
        </a:xfrm>
      </p:grpSpPr>
      <p:sp>
        <p:nvSpPr>
          <p:cNvPr id="121" name="Google Shape;121;p3"/>
          <p:cNvSpPr txBox="1">
            <a:spLocks noGrp="1"/>
          </p:cNvSpPr>
          <p:nvPr>
            <p:ph type="title"/>
          </p:nvPr>
        </p:nvSpPr>
        <p:spPr>
          <a:xfrm>
            <a:off x="720000" y="452169"/>
            <a:ext cx="7704000" cy="572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3500"/>
              <a:buNone/>
            </a:pPr>
            <a:r>
              <a:rPr lang="en-US"/>
              <a:t>Project Team</a:t>
            </a:r>
            <a:endParaRPr/>
          </a:p>
        </p:txBody>
      </p:sp>
      <p:pic>
        <p:nvPicPr>
          <p:cNvPr id="128" name="Google Shape;128;p3" descr="Picture of Katharine V. Macy">
            <a:extLst>
              <a:ext uri="{C183D7F6-B498-43B3-948B-1728B52AA6E4}">
                <adec:decorative xmlns:adec="http://schemas.microsoft.com/office/drawing/2017/decorative" val="0"/>
              </a:ext>
            </a:extLst>
          </p:cNvPr>
          <p:cNvPicPr preferRelativeResize="0">
            <a:picLocks noGrp="1"/>
          </p:cNvPicPr>
          <p:nvPr>
            <p:ph type="pic" idx="7"/>
          </p:nvPr>
        </p:nvPicPr>
        <p:blipFill rotWithShape="1">
          <a:blip r:embed="rId3">
            <a:alphaModFix/>
          </a:blip>
          <a:srcRect t="14283" b="14283"/>
          <a:stretch/>
        </p:blipFill>
        <p:spPr>
          <a:xfrm>
            <a:off x="944825" y="1290544"/>
            <a:ext cx="1295400" cy="1295400"/>
          </a:xfrm>
          <a:prstGeom prst="ellipse">
            <a:avLst/>
          </a:prstGeom>
          <a:noFill/>
          <a:ln>
            <a:noFill/>
          </a:ln>
        </p:spPr>
      </p:pic>
      <p:sp>
        <p:nvSpPr>
          <p:cNvPr id="125" name="Google Shape;125;p3"/>
          <p:cNvSpPr txBox="1">
            <a:spLocks noGrp="1"/>
          </p:cNvSpPr>
          <p:nvPr>
            <p:ph type="subTitle" idx="4"/>
          </p:nvPr>
        </p:nvSpPr>
        <p:spPr>
          <a:xfrm>
            <a:off x="719997" y="2858763"/>
            <a:ext cx="2495106" cy="3942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2400"/>
              <a:buNone/>
            </a:pPr>
            <a:r>
              <a:rPr lang="en-US" sz="2000">
                <a:solidFill>
                  <a:schemeClr val="dk1"/>
                </a:solidFill>
              </a:rPr>
              <a:t>Katharine V. Macy</a:t>
            </a:r>
            <a:endParaRPr sz="2000">
              <a:solidFill>
                <a:schemeClr val="dk1"/>
              </a:solidFill>
            </a:endParaRPr>
          </a:p>
        </p:txBody>
      </p:sp>
      <p:sp>
        <p:nvSpPr>
          <p:cNvPr id="122" name="Google Shape;122;p3"/>
          <p:cNvSpPr txBox="1">
            <a:spLocks noGrp="1"/>
          </p:cNvSpPr>
          <p:nvPr>
            <p:ph type="subTitle" idx="1"/>
          </p:nvPr>
        </p:nvSpPr>
        <p:spPr>
          <a:xfrm>
            <a:off x="720000" y="3252363"/>
            <a:ext cx="2175300" cy="735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Associate Dean of Scholarly Communications &amp; Content Strategy, </a:t>
            </a:r>
            <a:endParaRPr/>
          </a:p>
          <a:p>
            <a:pPr marL="0" lvl="0" indent="0" algn="l" rtl="0">
              <a:lnSpc>
                <a:spcPct val="100000"/>
              </a:lnSpc>
              <a:spcBef>
                <a:spcPts val="0"/>
              </a:spcBef>
              <a:spcAft>
                <a:spcPts val="0"/>
              </a:spcAft>
              <a:buSzPts val="1400"/>
              <a:buNone/>
            </a:pPr>
            <a:r>
              <a:rPr lang="en-US"/>
              <a:t>IU-Indianapolis</a:t>
            </a:r>
            <a:br>
              <a:rPr lang="en-US"/>
            </a:br>
            <a:r>
              <a:rPr lang="en-US"/>
              <a:t>macyk@iu.edu</a:t>
            </a:r>
            <a:endParaRPr/>
          </a:p>
        </p:txBody>
      </p:sp>
      <p:pic>
        <p:nvPicPr>
          <p:cNvPr id="129" name="Google Shape;129;p3" descr="Picture of Scarlet Galvan"/>
          <p:cNvPicPr preferRelativeResize="0">
            <a:picLocks noGrp="1"/>
          </p:cNvPicPr>
          <p:nvPr>
            <p:ph type="pic" idx="8"/>
          </p:nvPr>
        </p:nvPicPr>
        <p:blipFill rotWithShape="1">
          <a:blip r:embed="rId4">
            <a:alphaModFix/>
          </a:blip>
          <a:srcRect l="-7058" t="7240" r="7059" b="26071"/>
          <a:stretch/>
        </p:blipFill>
        <p:spPr>
          <a:xfrm>
            <a:off x="3851994" y="1231070"/>
            <a:ext cx="1440011" cy="1404055"/>
          </a:xfrm>
          <a:prstGeom prst="ellipse">
            <a:avLst/>
          </a:prstGeom>
          <a:noFill/>
          <a:ln>
            <a:noFill/>
          </a:ln>
        </p:spPr>
      </p:pic>
      <p:sp>
        <p:nvSpPr>
          <p:cNvPr id="126" name="Google Shape;126;p3"/>
          <p:cNvSpPr txBox="1">
            <a:spLocks noGrp="1"/>
          </p:cNvSpPr>
          <p:nvPr>
            <p:ph type="subTitle" idx="5"/>
          </p:nvPr>
        </p:nvSpPr>
        <p:spPr>
          <a:xfrm>
            <a:off x="3536047" y="2858763"/>
            <a:ext cx="2175300" cy="3942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2400"/>
              <a:buNone/>
            </a:pPr>
            <a:r>
              <a:rPr lang="en-US" sz="2000">
                <a:solidFill>
                  <a:schemeClr val="dk1"/>
                </a:solidFill>
              </a:rPr>
              <a:t>Scarlet Galvan</a:t>
            </a:r>
            <a:endParaRPr sz="2000">
              <a:solidFill>
                <a:schemeClr val="dk1"/>
              </a:solidFill>
            </a:endParaRPr>
          </a:p>
        </p:txBody>
      </p:sp>
      <p:sp>
        <p:nvSpPr>
          <p:cNvPr id="123" name="Google Shape;123;p3"/>
          <p:cNvSpPr txBox="1">
            <a:spLocks noGrp="1"/>
          </p:cNvSpPr>
          <p:nvPr>
            <p:ph type="subTitle" idx="2"/>
          </p:nvPr>
        </p:nvSpPr>
        <p:spPr>
          <a:xfrm>
            <a:off x="3484425" y="3245521"/>
            <a:ext cx="2175300" cy="735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Collection Strategist,</a:t>
            </a:r>
            <a:endParaRPr/>
          </a:p>
          <a:p>
            <a:pPr marL="0" lvl="0" indent="0" algn="l" rtl="0">
              <a:lnSpc>
                <a:spcPct val="100000"/>
              </a:lnSpc>
              <a:spcBef>
                <a:spcPts val="0"/>
              </a:spcBef>
              <a:spcAft>
                <a:spcPts val="0"/>
              </a:spcAft>
              <a:buSzPts val="1400"/>
              <a:buNone/>
            </a:pPr>
            <a:r>
              <a:rPr lang="en-US"/>
              <a:t>University of Chicago, scarletg@uchicago.edu </a:t>
            </a:r>
            <a:endParaRPr/>
          </a:p>
        </p:txBody>
      </p:sp>
      <p:pic>
        <p:nvPicPr>
          <p:cNvPr id="130" name="Google Shape;130;p3" descr="Picture of Courtney Fuson"/>
          <p:cNvPicPr preferRelativeResize="0">
            <a:picLocks noGrp="1"/>
          </p:cNvPicPr>
          <p:nvPr>
            <p:ph type="pic" idx="9"/>
          </p:nvPr>
        </p:nvPicPr>
        <p:blipFill rotWithShape="1">
          <a:blip r:embed="rId5">
            <a:alphaModFix/>
          </a:blip>
          <a:srcRect t="16737" b="16736"/>
          <a:stretch/>
        </p:blipFill>
        <p:spPr>
          <a:xfrm>
            <a:off x="6842772" y="1285397"/>
            <a:ext cx="1295400" cy="1295400"/>
          </a:xfrm>
          <a:prstGeom prst="ellipse">
            <a:avLst/>
          </a:prstGeom>
          <a:noFill/>
          <a:ln>
            <a:noFill/>
          </a:ln>
        </p:spPr>
      </p:pic>
      <p:sp>
        <p:nvSpPr>
          <p:cNvPr id="127" name="Google Shape;127;p3"/>
          <p:cNvSpPr txBox="1">
            <a:spLocks noGrp="1"/>
          </p:cNvSpPr>
          <p:nvPr>
            <p:ph type="subTitle" idx="6"/>
          </p:nvPr>
        </p:nvSpPr>
        <p:spPr>
          <a:xfrm>
            <a:off x="6082771" y="2858763"/>
            <a:ext cx="2175300" cy="3942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2400"/>
              <a:buNone/>
            </a:pPr>
            <a:r>
              <a:rPr lang="en-US" sz="2000">
                <a:solidFill>
                  <a:schemeClr val="dk1"/>
                </a:solidFill>
              </a:rPr>
              <a:t>Courtney Fuson</a:t>
            </a:r>
            <a:endParaRPr sz="2000">
              <a:solidFill>
                <a:schemeClr val="dk1"/>
              </a:solidFill>
            </a:endParaRPr>
          </a:p>
        </p:txBody>
      </p:sp>
      <p:sp>
        <p:nvSpPr>
          <p:cNvPr id="124" name="Google Shape;124;p3"/>
          <p:cNvSpPr txBox="1">
            <a:spLocks noGrp="1"/>
          </p:cNvSpPr>
          <p:nvPr>
            <p:ph type="subTitle" idx="3"/>
          </p:nvPr>
        </p:nvSpPr>
        <p:spPr>
          <a:xfrm>
            <a:off x="6031149" y="3245521"/>
            <a:ext cx="2546725" cy="735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Asset Management Librarian, Belmont University, courtney.fuson@belmont.edu</a:t>
            </a:r>
            <a:endParaRPr/>
          </a:p>
        </p:txBody>
      </p:sp>
      <p:pic>
        <p:nvPicPr>
          <p:cNvPr id="131" name="Google Shape;131;p3">
            <a:extLst>
              <a:ext uri="{C183D7F6-B498-43B3-948B-1728B52AA6E4}">
                <adec:decorative xmlns:adec="http://schemas.microsoft.com/office/drawing/2017/decorative" val="1"/>
              </a:ext>
            </a:extLst>
          </p:cNvPr>
          <p:cNvPicPr preferRelativeResize="0"/>
          <p:nvPr/>
        </p:nvPicPr>
        <p:blipFill rotWithShape="1">
          <a:blip r:embed="rId6">
            <a:alphaModFix/>
          </a:blip>
          <a:srcRect l="-108306" t="-108306" r="-108305" b="-108305"/>
          <a:stretch/>
        </p:blipFill>
        <p:spPr>
          <a:xfrm>
            <a:off x="7539228" y="3538728"/>
            <a:ext cx="1543050" cy="1543050"/>
          </a:xfrm>
          <a:prstGeom prst="ellipse">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31"/>
                                        </p:tgtEl>
                                        <p:attrNameLst>
                                          <p:attrName>style.visibility</p:attrName>
                                        </p:attrNameLst>
                                      </p:cBhvr>
                                      <p:to>
                                        <p:strVal val="visible"/>
                                      </p:to>
                                    </p:set>
                                    <p:animEffect transition="in" filter="fade">
                                      <p:cBhvr>
                                        <p:cTn id="7" dur="1"/>
                                        <p:tgtEl>
                                          <p:spTgt spid="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50"/>
        <p:cNvGrpSpPr/>
        <p:nvPr/>
      </p:nvGrpSpPr>
      <p:grpSpPr>
        <a:xfrm>
          <a:off x="0" y="0"/>
          <a:ext cx="0" cy="0"/>
          <a:chOff x="0" y="0"/>
          <a:chExt cx="0" cy="0"/>
        </a:xfrm>
      </p:grpSpPr>
      <p:pic>
        <p:nvPicPr>
          <p:cNvPr id="351" name="Google Shape;351;p30" descr="Public influences for the CFO are Media and PR, Student groups, Regional trends."/>
          <p:cNvPicPr preferRelativeResize="0"/>
          <p:nvPr/>
        </p:nvPicPr>
        <p:blipFill rotWithShape="1">
          <a:blip r:embed="rId3">
            <a:alphaModFix/>
          </a:blip>
          <a:srcRect/>
          <a:stretch/>
        </p:blipFill>
        <p:spPr>
          <a:xfrm>
            <a:off x="1671700" y="0"/>
            <a:ext cx="5800599" cy="5143500"/>
          </a:xfrm>
          <a:prstGeom prst="rect">
            <a:avLst/>
          </a:prstGeom>
          <a:noFill/>
          <a:ln>
            <a:noFill/>
          </a:ln>
        </p:spPr>
      </p:pic>
      <p:sp>
        <p:nvSpPr>
          <p:cNvPr id="352" name="Google Shape;352;p30">
            <a:extLst>
              <a:ext uri="{C183D7F6-B498-43B3-948B-1728B52AA6E4}">
                <adec:decorative xmlns:adec="http://schemas.microsoft.com/office/drawing/2017/decorative" val="1"/>
              </a:ext>
            </a:extLst>
          </p:cNvPr>
          <p:cNvSpPr/>
          <p:nvPr/>
        </p:nvSpPr>
        <p:spPr>
          <a:xfrm>
            <a:off x="3863083" y="1397285"/>
            <a:ext cx="1202077" cy="1202077"/>
          </a:xfrm>
          <a:prstGeom prst="ellipse">
            <a:avLst/>
          </a:prstGeom>
          <a:solidFill>
            <a:schemeClr val="accent1"/>
          </a:solidFill>
          <a:ln w="25400" cap="flat" cmpd="sng">
            <a:solidFill>
              <a:srgbClr val="3061B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2400" b="1" i="0" u="none" strike="noStrike" cap="none">
                <a:solidFill>
                  <a:schemeClr val="lt1"/>
                </a:solidFill>
                <a:latin typeface="Arial"/>
                <a:ea typeface="Arial"/>
                <a:cs typeface="Arial"/>
                <a:sym typeface="Arial"/>
              </a:rPr>
              <a:t>CFO</a:t>
            </a:r>
            <a:endParaRPr/>
          </a:p>
        </p:txBody>
      </p:sp>
      <p:sp>
        <p:nvSpPr>
          <p:cNvPr id="353" name="Google Shape;353;p30">
            <a:extLst>
              <a:ext uri="{C183D7F6-B498-43B3-948B-1728B52AA6E4}">
                <adec:decorative xmlns:adec="http://schemas.microsoft.com/office/drawing/2017/decorative" val="1"/>
              </a:ext>
            </a:extLst>
          </p:cNvPr>
          <p:cNvSpPr/>
          <p:nvPr/>
        </p:nvSpPr>
        <p:spPr>
          <a:xfrm>
            <a:off x="2054831" y="832207"/>
            <a:ext cx="1695236" cy="780836"/>
          </a:xfrm>
          <a:prstGeom prst="roundRect">
            <a:avLst>
              <a:gd name="adj" fmla="val 16667"/>
            </a:avLst>
          </a:prstGeom>
          <a:solidFill>
            <a:srgbClr val="FFC000"/>
          </a:solidFill>
          <a:ln w="25400" cap="flat" cmpd="sng">
            <a:solidFill>
              <a:srgbClr val="3061B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400" b="0" i="0" u="none" strike="noStrike" cap="none" dirty="0">
                <a:solidFill>
                  <a:schemeClr val="dk1"/>
                </a:solidFill>
                <a:latin typeface="Arial"/>
                <a:ea typeface="Arial"/>
                <a:cs typeface="Arial"/>
                <a:sym typeface="Arial"/>
              </a:rPr>
              <a:t>Media and PR</a:t>
            </a:r>
            <a:endParaRPr dirty="0"/>
          </a:p>
          <a:p>
            <a:pPr marL="0" marR="0" lvl="0" indent="0" algn="ctr" rtl="0">
              <a:lnSpc>
                <a:spcPct val="100000"/>
              </a:lnSpc>
              <a:spcBef>
                <a:spcPts val="0"/>
              </a:spcBef>
              <a:spcAft>
                <a:spcPts val="0"/>
              </a:spcAft>
              <a:buNone/>
            </a:pPr>
            <a:r>
              <a:rPr lang="en-US" sz="1400" b="0" i="0" u="none" strike="noStrike" cap="none" dirty="0">
                <a:solidFill>
                  <a:schemeClr val="dk1"/>
                </a:solidFill>
                <a:latin typeface="Arial"/>
                <a:ea typeface="Arial"/>
                <a:cs typeface="Arial"/>
                <a:sym typeface="Arial"/>
              </a:rPr>
              <a:t>Student groups</a:t>
            </a:r>
            <a:endParaRPr dirty="0"/>
          </a:p>
          <a:p>
            <a:pPr marL="0" marR="0" lvl="0" indent="0" algn="ctr" rtl="0">
              <a:lnSpc>
                <a:spcPct val="100000"/>
              </a:lnSpc>
              <a:spcBef>
                <a:spcPts val="0"/>
              </a:spcBef>
              <a:spcAft>
                <a:spcPts val="0"/>
              </a:spcAft>
              <a:buNone/>
            </a:pPr>
            <a:r>
              <a:rPr lang="en-US" sz="1400" b="0" i="0" u="none" strike="noStrike" cap="none" dirty="0">
                <a:solidFill>
                  <a:schemeClr val="dk1"/>
                </a:solidFill>
                <a:latin typeface="Arial"/>
                <a:ea typeface="Arial"/>
                <a:cs typeface="Arial"/>
                <a:sym typeface="Arial"/>
              </a:rPr>
              <a:t>Regional trends</a:t>
            </a:r>
            <a:endParaRPr dirty="0"/>
          </a:p>
        </p:txBody>
      </p:sp>
      <p:pic>
        <p:nvPicPr>
          <p:cNvPr id="354" name="Google Shape;354;p30">
            <a:extLst>
              <a:ext uri="{C183D7F6-B498-43B3-948B-1728B52AA6E4}">
                <adec:decorative xmlns:adec="http://schemas.microsoft.com/office/drawing/2017/decorative" val="1"/>
              </a:ext>
            </a:extLst>
          </p:cNvPr>
          <p:cNvPicPr preferRelativeResize="0"/>
          <p:nvPr/>
        </p:nvPicPr>
        <p:blipFill rotWithShape="1">
          <a:blip r:embed="rId4">
            <a:alphaModFix/>
          </a:blip>
          <a:srcRect l="-108306" t="-108306" r="-108305" b="-108305"/>
          <a:stretch/>
        </p:blipFill>
        <p:spPr>
          <a:xfrm>
            <a:off x="7539228" y="3538728"/>
            <a:ext cx="1543050" cy="1543050"/>
          </a:xfrm>
          <a:prstGeom prst="ellipse">
            <a:avLst/>
          </a:prstGeom>
          <a:noFill/>
          <a:ln>
            <a:noFill/>
          </a:ln>
        </p:spPr>
      </p:pic>
      <p:sp>
        <p:nvSpPr>
          <p:cNvPr id="2" name="Title 1">
            <a:extLst>
              <a:ext uri="{FF2B5EF4-FFF2-40B4-BE49-F238E27FC236}">
                <a16:creationId xmlns:a16="http://schemas.microsoft.com/office/drawing/2014/main" id="{BEDFB8BB-510F-4434-3B76-F68D3477B241}"/>
              </a:ext>
            </a:extLst>
          </p:cNvPr>
          <p:cNvSpPr>
            <a:spLocks noGrp="1"/>
          </p:cNvSpPr>
          <p:nvPr>
            <p:ph type="title" idx="4294967295"/>
          </p:nvPr>
        </p:nvSpPr>
        <p:spPr>
          <a:xfrm>
            <a:off x="311700" y="-572700"/>
            <a:ext cx="8520600" cy="572700"/>
          </a:xfrm>
        </p:spPr>
        <p:txBody>
          <a:bodyPr spcFirstLastPara="1" wrap="square" lIns="91425" tIns="91425" rIns="91425" bIns="91425" anchor="b" anchorCtr="0">
            <a:normAutofit fontScale="90000"/>
          </a:bodyPr>
          <a:lstStyle/>
          <a:p>
            <a:r>
              <a:rPr lang="en-US" dirty="0"/>
              <a:t>Example: CFO Public Influences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54"/>
                                        </p:tgtEl>
                                        <p:attrNameLst>
                                          <p:attrName>style.visibility</p:attrName>
                                        </p:attrNameLst>
                                      </p:cBhvr>
                                      <p:to>
                                        <p:strVal val="visible"/>
                                      </p:to>
                                    </p:set>
                                    <p:animEffect transition="in" filter="fade">
                                      <p:cBhvr>
                                        <p:cTn id="7" dur="1"/>
                                        <p:tgtEl>
                                          <p:spTgt spid="3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58"/>
        <p:cNvGrpSpPr/>
        <p:nvPr/>
      </p:nvGrpSpPr>
      <p:grpSpPr>
        <a:xfrm>
          <a:off x="0" y="0"/>
          <a:ext cx="0" cy="0"/>
          <a:chOff x="0" y="0"/>
          <a:chExt cx="0" cy="0"/>
        </a:xfrm>
      </p:grpSpPr>
      <p:pic>
        <p:nvPicPr>
          <p:cNvPr id="359" name="Google Shape;359;p31" descr="VIP influences to the CFO are EDUCAUSE, Gartner, Chronicle of Higher Education Opinions/Editorials, Regional Tech Leaders."/>
          <p:cNvPicPr preferRelativeResize="0"/>
          <p:nvPr/>
        </p:nvPicPr>
        <p:blipFill rotWithShape="1">
          <a:blip r:embed="rId3">
            <a:alphaModFix/>
          </a:blip>
          <a:srcRect/>
          <a:stretch/>
        </p:blipFill>
        <p:spPr>
          <a:xfrm>
            <a:off x="1671700" y="0"/>
            <a:ext cx="5800599" cy="5143500"/>
          </a:xfrm>
          <a:prstGeom prst="rect">
            <a:avLst/>
          </a:prstGeom>
          <a:noFill/>
          <a:ln>
            <a:noFill/>
          </a:ln>
        </p:spPr>
      </p:pic>
      <p:sp>
        <p:nvSpPr>
          <p:cNvPr id="360" name="Google Shape;360;p31">
            <a:extLst>
              <a:ext uri="{C183D7F6-B498-43B3-948B-1728B52AA6E4}">
                <adec:decorative xmlns:adec="http://schemas.microsoft.com/office/drawing/2017/decorative" val="1"/>
              </a:ext>
            </a:extLst>
          </p:cNvPr>
          <p:cNvSpPr/>
          <p:nvPr/>
        </p:nvSpPr>
        <p:spPr>
          <a:xfrm>
            <a:off x="3863083" y="1397285"/>
            <a:ext cx="1202077" cy="1202077"/>
          </a:xfrm>
          <a:prstGeom prst="ellipse">
            <a:avLst/>
          </a:prstGeom>
          <a:solidFill>
            <a:schemeClr val="accent1"/>
          </a:solidFill>
          <a:ln w="25400" cap="flat" cmpd="sng">
            <a:solidFill>
              <a:srgbClr val="3061B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2400" b="1" i="0" u="none" strike="noStrike" cap="none">
                <a:solidFill>
                  <a:schemeClr val="lt1"/>
                </a:solidFill>
                <a:latin typeface="Arial"/>
                <a:ea typeface="Arial"/>
                <a:cs typeface="Arial"/>
                <a:sym typeface="Arial"/>
              </a:rPr>
              <a:t>CFO</a:t>
            </a:r>
            <a:endParaRPr/>
          </a:p>
        </p:txBody>
      </p:sp>
      <p:sp>
        <p:nvSpPr>
          <p:cNvPr id="361" name="Google Shape;361;p31">
            <a:extLst>
              <a:ext uri="{C183D7F6-B498-43B3-948B-1728B52AA6E4}">
                <adec:decorative xmlns:adec="http://schemas.microsoft.com/office/drawing/2017/decorative" val="1"/>
              </a:ext>
            </a:extLst>
          </p:cNvPr>
          <p:cNvSpPr/>
          <p:nvPr/>
        </p:nvSpPr>
        <p:spPr>
          <a:xfrm>
            <a:off x="2054831" y="832207"/>
            <a:ext cx="1695236" cy="780836"/>
          </a:xfrm>
          <a:prstGeom prst="roundRect">
            <a:avLst>
              <a:gd name="adj" fmla="val 16667"/>
            </a:avLst>
          </a:prstGeom>
          <a:solidFill>
            <a:srgbClr val="FFC000"/>
          </a:solidFill>
          <a:ln w="25400" cap="flat" cmpd="sng">
            <a:solidFill>
              <a:srgbClr val="3061B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400" b="0" i="0" u="none" strike="noStrike" cap="none">
                <a:solidFill>
                  <a:schemeClr val="dk1"/>
                </a:solidFill>
                <a:latin typeface="Arial"/>
                <a:ea typeface="Arial"/>
                <a:cs typeface="Arial"/>
                <a:sym typeface="Arial"/>
              </a:rPr>
              <a:t>Media and PR</a:t>
            </a:r>
            <a:endParaRPr/>
          </a:p>
          <a:p>
            <a:pPr marL="0" marR="0" lvl="0" indent="0" algn="ctr" rtl="0">
              <a:lnSpc>
                <a:spcPct val="100000"/>
              </a:lnSpc>
              <a:spcBef>
                <a:spcPts val="0"/>
              </a:spcBef>
              <a:spcAft>
                <a:spcPts val="0"/>
              </a:spcAft>
              <a:buNone/>
            </a:pPr>
            <a:r>
              <a:rPr lang="en-US" sz="1400" b="0" i="0" u="none" strike="noStrike" cap="none">
                <a:solidFill>
                  <a:schemeClr val="dk1"/>
                </a:solidFill>
                <a:latin typeface="Arial"/>
                <a:ea typeface="Arial"/>
                <a:cs typeface="Arial"/>
                <a:sym typeface="Arial"/>
              </a:rPr>
              <a:t>Student groups</a:t>
            </a:r>
            <a:endParaRPr/>
          </a:p>
          <a:p>
            <a:pPr marL="0" marR="0" lvl="0" indent="0" algn="ctr" rtl="0">
              <a:lnSpc>
                <a:spcPct val="100000"/>
              </a:lnSpc>
              <a:spcBef>
                <a:spcPts val="0"/>
              </a:spcBef>
              <a:spcAft>
                <a:spcPts val="0"/>
              </a:spcAft>
              <a:buNone/>
            </a:pPr>
            <a:r>
              <a:rPr lang="en-US" sz="1400" b="0" i="0" u="none" strike="noStrike" cap="none">
                <a:solidFill>
                  <a:schemeClr val="dk1"/>
                </a:solidFill>
                <a:latin typeface="Arial"/>
                <a:ea typeface="Arial"/>
                <a:cs typeface="Arial"/>
                <a:sym typeface="Arial"/>
              </a:rPr>
              <a:t>Regional trends</a:t>
            </a:r>
            <a:endParaRPr/>
          </a:p>
        </p:txBody>
      </p:sp>
      <p:sp>
        <p:nvSpPr>
          <p:cNvPr id="362" name="Google Shape;362;p31">
            <a:extLst>
              <a:ext uri="{C183D7F6-B498-43B3-948B-1728B52AA6E4}">
                <adec:decorative xmlns:adec="http://schemas.microsoft.com/office/drawing/2017/decorative" val="1"/>
              </a:ext>
            </a:extLst>
          </p:cNvPr>
          <p:cNvSpPr/>
          <p:nvPr/>
        </p:nvSpPr>
        <p:spPr>
          <a:xfrm>
            <a:off x="5178176" y="832207"/>
            <a:ext cx="1695236" cy="780836"/>
          </a:xfrm>
          <a:prstGeom prst="roundRect">
            <a:avLst>
              <a:gd name="adj" fmla="val 16667"/>
            </a:avLst>
          </a:prstGeom>
          <a:solidFill>
            <a:srgbClr val="FFFF00"/>
          </a:solidFill>
          <a:ln w="25400" cap="flat" cmpd="sng">
            <a:solidFill>
              <a:srgbClr val="3061B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100" b="0" i="0" u="none" strike="noStrike" cap="none">
                <a:solidFill>
                  <a:schemeClr val="dk1"/>
                </a:solidFill>
                <a:latin typeface="Arial"/>
                <a:ea typeface="Arial"/>
                <a:cs typeface="Arial"/>
                <a:sym typeface="Arial"/>
              </a:rPr>
              <a:t>EDUCAUSE</a:t>
            </a:r>
            <a:endParaRPr/>
          </a:p>
          <a:p>
            <a:pPr marL="0" marR="0" lvl="0" indent="0" algn="ctr" rtl="0">
              <a:lnSpc>
                <a:spcPct val="100000"/>
              </a:lnSpc>
              <a:spcBef>
                <a:spcPts val="0"/>
              </a:spcBef>
              <a:spcAft>
                <a:spcPts val="0"/>
              </a:spcAft>
              <a:buNone/>
            </a:pPr>
            <a:r>
              <a:rPr lang="en-US" sz="1100" b="0" i="0" u="none" strike="noStrike" cap="none">
                <a:solidFill>
                  <a:schemeClr val="dk1"/>
                </a:solidFill>
                <a:latin typeface="Arial"/>
                <a:ea typeface="Arial"/>
                <a:cs typeface="Arial"/>
                <a:sym typeface="Arial"/>
              </a:rPr>
              <a:t>Gartner</a:t>
            </a:r>
            <a:endParaRPr/>
          </a:p>
          <a:p>
            <a:pPr marL="0" marR="0" lvl="0" indent="0" algn="ctr" rtl="0">
              <a:lnSpc>
                <a:spcPct val="100000"/>
              </a:lnSpc>
              <a:spcBef>
                <a:spcPts val="0"/>
              </a:spcBef>
              <a:spcAft>
                <a:spcPts val="0"/>
              </a:spcAft>
              <a:buNone/>
            </a:pPr>
            <a:r>
              <a:rPr lang="en-US" sz="1100" b="0" i="0" u="none" strike="noStrike" cap="none">
                <a:solidFill>
                  <a:schemeClr val="dk1"/>
                </a:solidFill>
                <a:latin typeface="Arial"/>
                <a:ea typeface="Arial"/>
                <a:cs typeface="Arial"/>
                <a:sym typeface="Arial"/>
              </a:rPr>
              <a:t>Chronicle op eds</a:t>
            </a:r>
            <a:endParaRPr sz="1100" b="0" i="0" u="none" strike="noStrike" cap="none">
              <a:solidFill>
                <a:schemeClr val="dk1"/>
              </a:solidFill>
              <a:latin typeface="Arial"/>
              <a:ea typeface="Arial"/>
              <a:cs typeface="Arial"/>
              <a:sym typeface="Arial"/>
            </a:endParaRPr>
          </a:p>
          <a:p>
            <a:pPr marL="0" marR="0" lvl="0" indent="0" algn="ctr" rtl="0">
              <a:lnSpc>
                <a:spcPct val="100000"/>
              </a:lnSpc>
              <a:spcBef>
                <a:spcPts val="0"/>
              </a:spcBef>
              <a:spcAft>
                <a:spcPts val="0"/>
              </a:spcAft>
              <a:buNone/>
            </a:pPr>
            <a:r>
              <a:rPr lang="en-US" sz="1100" b="0" i="0" u="none" strike="noStrike" cap="none">
                <a:solidFill>
                  <a:schemeClr val="dk1"/>
                </a:solidFill>
                <a:latin typeface="Arial"/>
                <a:ea typeface="Arial"/>
                <a:cs typeface="Arial"/>
                <a:sym typeface="Arial"/>
              </a:rPr>
              <a:t>Regional tech leaders</a:t>
            </a:r>
            <a:endParaRPr/>
          </a:p>
        </p:txBody>
      </p:sp>
      <p:pic>
        <p:nvPicPr>
          <p:cNvPr id="363" name="Google Shape;363;p31">
            <a:extLst>
              <a:ext uri="{C183D7F6-B498-43B3-948B-1728B52AA6E4}">
                <adec:decorative xmlns:adec="http://schemas.microsoft.com/office/drawing/2017/decorative" val="1"/>
              </a:ext>
            </a:extLst>
          </p:cNvPr>
          <p:cNvPicPr preferRelativeResize="0"/>
          <p:nvPr/>
        </p:nvPicPr>
        <p:blipFill rotWithShape="1">
          <a:blip r:embed="rId4">
            <a:alphaModFix/>
          </a:blip>
          <a:srcRect l="-108306" t="-108306" r="-108305" b="-108305"/>
          <a:stretch/>
        </p:blipFill>
        <p:spPr>
          <a:xfrm>
            <a:off x="7539228" y="3538728"/>
            <a:ext cx="1543050" cy="1543050"/>
          </a:xfrm>
          <a:prstGeom prst="ellipse">
            <a:avLst/>
          </a:prstGeom>
          <a:noFill/>
          <a:ln>
            <a:noFill/>
          </a:ln>
        </p:spPr>
      </p:pic>
      <p:sp>
        <p:nvSpPr>
          <p:cNvPr id="2" name="Title 1">
            <a:extLst>
              <a:ext uri="{FF2B5EF4-FFF2-40B4-BE49-F238E27FC236}">
                <a16:creationId xmlns:a16="http://schemas.microsoft.com/office/drawing/2014/main" id="{CBF6D5B8-7443-1949-83B2-FC03FB26FBFC}"/>
              </a:ext>
            </a:extLst>
          </p:cNvPr>
          <p:cNvSpPr>
            <a:spLocks noGrp="1"/>
          </p:cNvSpPr>
          <p:nvPr>
            <p:ph type="title" idx="4294967295"/>
          </p:nvPr>
        </p:nvSpPr>
        <p:spPr>
          <a:xfrm>
            <a:off x="311700" y="-572700"/>
            <a:ext cx="8520600" cy="572700"/>
          </a:xfrm>
        </p:spPr>
        <p:txBody>
          <a:bodyPr spcFirstLastPara="1" wrap="square" lIns="91425" tIns="91425" rIns="91425" bIns="91425" anchor="b" anchorCtr="0">
            <a:normAutofit fontScale="90000"/>
          </a:bodyPr>
          <a:lstStyle/>
          <a:p>
            <a:r>
              <a:rPr lang="en-US" dirty="0"/>
              <a:t>Example: CFO’s Public VIP Influences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63"/>
                                        </p:tgtEl>
                                        <p:attrNameLst>
                                          <p:attrName>style.visibility</p:attrName>
                                        </p:attrNameLst>
                                      </p:cBhvr>
                                      <p:to>
                                        <p:strVal val="visible"/>
                                      </p:to>
                                    </p:set>
                                    <p:animEffect transition="in" filter="fade">
                                      <p:cBhvr>
                                        <p:cTn id="7" dur="1"/>
                                        <p:tgtEl>
                                          <p:spTgt spid="3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67"/>
        <p:cNvGrpSpPr/>
        <p:nvPr/>
      </p:nvGrpSpPr>
      <p:grpSpPr>
        <a:xfrm>
          <a:off x="0" y="0"/>
          <a:ext cx="0" cy="0"/>
          <a:chOff x="0" y="0"/>
          <a:chExt cx="0" cy="0"/>
        </a:xfrm>
      </p:grpSpPr>
      <p:pic>
        <p:nvPicPr>
          <p:cNvPr id="368" name="Google Shape;368;p32" descr="Personal Influences of the CFO are Ambition and Public Image"/>
          <p:cNvPicPr preferRelativeResize="0"/>
          <p:nvPr/>
        </p:nvPicPr>
        <p:blipFill rotWithShape="1">
          <a:blip r:embed="rId3">
            <a:alphaModFix/>
          </a:blip>
          <a:srcRect/>
          <a:stretch/>
        </p:blipFill>
        <p:spPr>
          <a:xfrm>
            <a:off x="1671700" y="0"/>
            <a:ext cx="5800599" cy="5143500"/>
          </a:xfrm>
          <a:prstGeom prst="rect">
            <a:avLst/>
          </a:prstGeom>
          <a:noFill/>
          <a:ln>
            <a:noFill/>
          </a:ln>
        </p:spPr>
      </p:pic>
      <p:sp>
        <p:nvSpPr>
          <p:cNvPr id="369" name="Google Shape;369;p32">
            <a:extLst>
              <a:ext uri="{C183D7F6-B498-43B3-948B-1728B52AA6E4}">
                <adec:decorative xmlns:adec="http://schemas.microsoft.com/office/drawing/2017/decorative" val="1"/>
              </a:ext>
            </a:extLst>
          </p:cNvPr>
          <p:cNvSpPr/>
          <p:nvPr/>
        </p:nvSpPr>
        <p:spPr>
          <a:xfrm>
            <a:off x="3863083" y="1397285"/>
            <a:ext cx="1202077" cy="1202077"/>
          </a:xfrm>
          <a:prstGeom prst="ellipse">
            <a:avLst/>
          </a:prstGeom>
          <a:solidFill>
            <a:schemeClr val="accent1"/>
          </a:solidFill>
          <a:ln w="25400" cap="flat" cmpd="sng">
            <a:solidFill>
              <a:srgbClr val="3061B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2400" b="1" i="0" u="none" strike="noStrike" cap="none">
                <a:solidFill>
                  <a:schemeClr val="lt1"/>
                </a:solidFill>
                <a:latin typeface="Arial"/>
                <a:ea typeface="Arial"/>
                <a:cs typeface="Arial"/>
                <a:sym typeface="Arial"/>
              </a:rPr>
              <a:t>CFO</a:t>
            </a:r>
            <a:endParaRPr/>
          </a:p>
        </p:txBody>
      </p:sp>
      <p:sp>
        <p:nvSpPr>
          <p:cNvPr id="370" name="Google Shape;370;p32">
            <a:extLst>
              <a:ext uri="{C183D7F6-B498-43B3-948B-1728B52AA6E4}">
                <adec:decorative xmlns:adec="http://schemas.microsoft.com/office/drawing/2017/decorative" val="1"/>
              </a:ext>
            </a:extLst>
          </p:cNvPr>
          <p:cNvSpPr/>
          <p:nvPr/>
        </p:nvSpPr>
        <p:spPr>
          <a:xfrm>
            <a:off x="2054831" y="832207"/>
            <a:ext cx="1695236" cy="780836"/>
          </a:xfrm>
          <a:prstGeom prst="roundRect">
            <a:avLst>
              <a:gd name="adj" fmla="val 16667"/>
            </a:avLst>
          </a:prstGeom>
          <a:solidFill>
            <a:srgbClr val="FFC000"/>
          </a:solidFill>
          <a:ln w="25400" cap="flat" cmpd="sng">
            <a:solidFill>
              <a:srgbClr val="3061B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400" b="0" i="0" u="none" strike="noStrike" cap="none">
                <a:solidFill>
                  <a:schemeClr val="dk1"/>
                </a:solidFill>
                <a:latin typeface="Arial"/>
                <a:ea typeface="Arial"/>
                <a:cs typeface="Arial"/>
                <a:sym typeface="Arial"/>
              </a:rPr>
              <a:t>Media and PR</a:t>
            </a:r>
            <a:endParaRPr/>
          </a:p>
          <a:p>
            <a:pPr marL="0" marR="0" lvl="0" indent="0" algn="ctr" rtl="0">
              <a:lnSpc>
                <a:spcPct val="100000"/>
              </a:lnSpc>
              <a:spcBef>
                <a:spcPts val="0"/>
              </a:spcBef>
              <a:spcAft>
                <a:spcPts val="0"/>
              </a:spcAft>
              <a:buNone/>
            </a:pPr>
            <a:r>
              <a:rPr lang="en-US" sz="1400" b="0" i="0" u="none" strike="noStrike" cap="none">
                <a:solidFill>
                  <a:schemeClr val="dk1"/>
                </a:solidFill>
                <a:latin typeface="Arial"/>
                <a:ea typeface="Arial"/>
                <a:cs typeface="Arial"/>
                <a:sym typeface="Arial"/>
              </a:rPr>
              <a:t>Student groups</a:t>
            </a:r>
            <a:endParaRPr/>
          </a:p>
          <a:p>
            <a:pPr marL="0" marR="0" lvl="0" indent="0" algn="ctr" rtl="0">
              <a:lnSpc>
                <a:spcPct val="100000"/>
              </a:lnSpc>
              <a:spcBef>
                <a:spcPts val="0"/>
              </a:spcBef>
              <a:spcAft>
                <a:spcPts val="0"/>
              </a:spcAft>
              <a:buNone/>
            </a:pPr>
            <a:r>
              <a:rPr lang="en-US" sz="1400" b="0" i="0" u="none" strike="noStrike" cap="none">
                <a:solidFill>
                  <a:schemeClr val="dk1"/>
                </a:solidFill>
                <a:latin typeface="Arial"/>
                <a:ea typeface="Arial"/>
                <a:cs typeface="Arial"/>
                <a:sym typeface="Arial"/>
              </a:rPr>
              <a:t>Regional trends</a:t>
            </a:r>
            <a:endParaRPr/>
          </a:p>
        </p:txBody>
      </p:sp>
      <p:sp>
        <p:nvSpPr>
          <p:cNvPr id="371" name="Google Shape;371;p32">
            <a:extLst>
              <a:ext uri="{C183D7F6-B498-43B3-948B-1728B52AA6E4}">
                <adec:decorative xmlns:adec="http://schemas.microsoft.com/office/drawing/2017/decorative" val="1"/>
              </a:ext>
            </a:extLst>
          </p:cNvPr>
          <p:cNvSpPr/>
          <p:nvPr/>
        </p:nvSpPr>
        <p:spPr>
          <a:xfrm>
            <a:off x="5178176" y="832207"/>
            <a:ext cx="1695236" cy="780836"/>
          </a:xfrm>
          <a:prstGeom prst="roundRect">
            <a:avLst>
              <a:gd name="adj" fmla="val 16667"/>
            </a:avLst>
          </a:prstGeom>
          <a:solidFill>
            <a:srgbClr val="FFFF00"/>
          </a:solidFill>
          <a:ln w="25400" cap="flat" cmpd="sng">
            <a:solidFill>
              <a:srgbClr val="3061B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100" b="0" i="0" u="none" strike="noStrike" cap="none">
                <a:solidFill>
                  <a:schemeClr val="dk1"/>
                </a:solidFill>
                <a:latin typeface="Arial"/>
                <a:ea typeface="Arial"/>
                <a:cs typeface="Arial"/>
                <a:sym typeface="Arial"/>
              </a:rPr>
              <a:t>EDUCAUSE</a:t>
            </a:r>
            <a:endParaRPr/>
          </a:p>
          <a:p>
            <a:pPr marL="0" marR="0" lvl="0" indent="0" algn="ctr" rtl="0">
              <a:lnSpc>
                <a:spcPct val="100000"/>
              </a:lnSpc>
              <a:spcBef>
                <a:spcPts val="0"/>
              </a:spcBef>
              <a:spcAft>
                <a:spcPts val="0"/>
              </a:spcAft>
              <a:buNone/>
            </a:pPr>
            <a:r>
              <a:rPr lang="en-US" sz="1100" b="0" i="0" u="none" strike="noStrike" cap="none">
                <a:solidFill>
                  <a:schemeClr val="dk1"/>
                </a:solidFill>
                <a:latin typeface="Arial"/>
                <a:ea typeface="Arial"/>
                <a:cs typeface="Arial"/>
                <a:sym typeface="Arial"/>
              </a:rPr>
              <a:t>Gartner</a:t>
            </a:r>
            <a:endParaRPr/>
          </a:p>
          <a:p>
            <a:pPr marL="0" marR="0" lvl="0" indent="0" algn="ctr" rtl="0">
              <a:lnSpc>
                <a:spcPct val="100000"/>
              </a:lnSpc>
              <a:spcBef>
                <a:spcPts val="0"/>
              </a:spcBef>
              <a:spcAft>
                <a:spcPts val="0"/>
              </a:spcAft>
              <a:buNone/>
            </a:pPr>
            <a:r>
              <a:rPr lang="en-US" sz="1100" b="0" i="0" u="none" strike="noStrike" cap="none">
                <a:solidFill>
                  <a:schemeClr val="dk1"/>
                </a:solidFill>
                <a:latin typeface="Arial"/>
                <a:ea typeface="Arial"/>
                <a:cs typeface="Arial"/>
                <a:sym typeface="Arial"/>
              </a:rPr>
              <a:t>Chronicle op eds</a:t>
            </a:r>
            <a:endParaRPr sz="1100" b="0" i="0" u="none" strike="noStrike" cap="none">
              <a:solidFill>
                <a:schemeClr val="dk1"/>
              </a:solidFill>
              <a:latin typeface="Arial"/>
              <a:ea typeface="Arial"/>
              <a:cs typeface="Arial"/>
              <a:sym typeface="Arial"/>
            </a:endParaRPr>
          </a:p>
          <a:p>
            <a:pPr marL="0" marR="0" lvl="0" indent="0" algn="ctr" rtl="0">
              <a:lnSpc>
                <a:spcPct val="100000"/>
              </a:lnSpc>
              <a:spcBef>
                <a:spcPts val="0"/>
              </a:spcBef>
              <a:spcAft>
                <a:spcPts val="0"/>
              </a:spcAft>
              <a:buNone/>
            </a:pPr>
            <a:r>
              <a:rPr lang="en-US" sz="1100" b="0" i="0" u="none" strike="noStrike" cap="none">
                <a:solidFill>
                  <a:schemeClr val="dk1"/>
                </a:solidFill>
                <a:latin typeface="Arial"/>
                <a:ea typeface="Arial"/>
                <a:cs typeface="Arial"/>
                <a:sym typeface="Arial"/>
              </a:rPr>
              <a:t>Regional tech leaders</a:t>
            </a:r>
            <a:endParaRPr/>
          </a:p>
        </p:txBody>
      </p:sp>
      <p:sp>
        <p:nvSpPr>
          <p:cNvPr id="372" name="Google Shape;372;p32">
            <a:extLst>
              <a:ext uri="{C183D7F6-B498-43B3-948B-1728B52AA6E4}">
                <adec:decorative xmlns:adec="http://schemas.microsoft.com/office/drawing/2017/decorative" val="1"/>
              </a:ext>
            </a:extLst>
          </p:cNvPr>
          <p:cNvSpPr/>
          <p:nvPr/>
        </p:nvSpPr>
        <p:spPr>
          <a:xfrm>
            <a:off x="2054831" y="2371618"/>
            <a:ext cx="1695236" cy="780836"/>
          </a:xfrm>
          <a:prstGeom prst="roundRect">
            <a:avLst>
              <a:gd name="adj" fmla="val 16667"/>
            </a:avLst>
          </a:prstGeom>
          <a:solidFill>
            <a:srgbClr val="92D050"/>
          </a:solidFill>
          <a:ln w="25400" cap="flat" cmpd="sng">
            <a:solidFill>
              <a:srgbClr val="3061B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400" b="0" i="0" u="none" strike="noStrike" cap="none">
                <a:solidFill>
                  <a:schemeClr val="dk1"/>
                </a:solidFill>
                <a:latin typeface="Arial"/>
                <a:ea typeface="Arial"/>
                <a:cs typeface="Arial"/>
                <a:sym typeface="Arial"/>
              </a:rPr>
              <a:t>Ambition</a:t>
            </a:r>
            <a:endParaRPr/>
          </a:p>
          <a:p>
            <a:pPr marL="0" marR="0" lvl="0" indent="0" algn="ctr" rtl="0">
              <a:lnSpc>
                <a:spcPct val="100000"/>
              </a:lnSpc>
              <a:spcBef>
                <a:spcPts val="0"/>
              </a:spcBef>
              <a:spcAft>
                <a:spcPts val="0"/>
              </a:spcAft>
              <a:buNone/>
            </a:pPr>
            <a:r>
              <a:rPr lang="en-US" sz="1400" b="0" i="0" u="none" strike="noStrike" cap="none">
                <a:solidFill>
                  <a:schemeClr val="dk1"/>
                </a:solidFill>
                <a:latin typeface="Arial"/>
                <a:ea typeface="Arial"/>
                <a:cs typeface="Arial"/>
                <a:sym typeface="Arial"/>
              </a:rPr>
              <a:t>Public image</a:t>
            </a:r>
            <a:endParaRPr/>
          </a:p>
        </p:txBody>
      </p:sp>
      <p:pic>
        <p:nvPicPr>
          <p:cNvPr id="373" name="Google Shape;373;p32">
            <a:extLst>
              <a:ext uri="{C183D7F6-B498-43B3-948B-1728B52AA6E4}">
                <adec:decorative xmlns:adec="http://schemas.microsoft.com/office/drawing/2017/decorative" val="1"/>
              </a:ext>
            </a:extLst>
          </p:cNvPr>
          <p:cNvPicPr preferRelativeResize="0"/>
          <p:nvPr/>
        </p:nvPicPr>
        <p:blipFill rotWithShape="1">
          <a:blip r:embed="rId4">
            <a:alphaModFix/>
          </a:blip>
          <a:srcRect l="-108306" t="-108306" r="-108305" b="-108305"/>
          <a:stretch/>
        </p:blipFill>
        <p:spPr>
          <a:xfrm>
            <a:off x="7539228" y="3538728"/>
            <a:ext cx="1543050" cy="1543050"/>
          </a:xfrm>
          <a:prstGeom prst="ellipse">
            <a:avLst/>
          </a:prstGeom>
          <a:noFill/>
          <a:ln>
            <a:noFill/>
          </a:ln>
        </p:spPr>
      </p:pic>
      <p:sp>
        <p:nvSpPr>
          <p:cNvPr id="2" name="Title 1">
            <a:extLst>
              <a:ext uri="{FF2B5EF4-FFF2-40B4-BE49-F238E27FC236}">
                <a16:creationId xmlns:a16="http://schemas.microsoft.com/office/drawing/2014/main" id="{BD70A741-D714-7726-6326-C54A9BF3FD32}"/>
              </a:ext>
            </a:extLst>
          </p:cNvPr>
          <p:cNvSpPr>
            <a:spLocks noGrp="1"/>
          </p:cNvSpPr>
          <p:nvPr>
            <p:ph type="title" idx="4294967295"/>
          </p:nvPr>
        </p:nvSpPr>
        <p:spPr>
          <a:xfrm>
            <a:off x="311700" y="-572700"/>
            <a:ext cx="8520600" cy="572700"/>
          </a:xfrm>
        </p:spPr>
        <p:txBody>
          <a:bodyPr spcFirstLastPara="1" wrap="square" lIns="91425" tIns="91425" rIns="91425" bIns="91425" anchor="b" anchorCtr="0">
            <a:normAutofit fontScale="90000"/>
          </a:bodyPr>
          <a:lstStyle/>
          <a:p>
            <a:r>
              <a:rPr lang="en-US" dirty="0"/>
              <a:t>Example: CFO Personal Influences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73"/>
                                        </p:tgtEl>
                                        <p:attrNameLst>
                                          <p:attrName>style.visibility</p:attrName>
                                        </p:attrNameLst>
                                      </p:cBhvr>
                                      <p:to>
                                        <p:strVal val="visible"/>
                                      </p:to>
                                    </p:set>
                                    <p:animEffect transition="in" filter="fade">
                                      <p:cBhvr>
                                        <p:cTn id="7" dur="1"/>
                                        <p:tgtEl>
                                          <p:spTgt spid="3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77"/>
        <p:cNvGrpSpPr/>
        <p:nvPr/>
      </p:nvGrpSpPr>
      <p:grpSpPr>
        <a:xfrm>
          <a:off x="0" y="0"/>
          <a:ext cx="0" cy="0"/>
          <a:chOff x="0" y="0"/>
          <a:chExt cx="0" cy="0"/>
        </a:xfrm>
      </p:grpSpPr>
      <p:pic>
        <p:nvPicPr>
          <p:cNvPr id="378" name="Google Shape;378;p33" descr="Financial influences of the CFO are enrollment, formal industry partnerships, and alumni"/>
          <p:cNvPicPr preferRelativeResize="0"/>
          <p:nvPr/>
        </p:nvPicPr>
        <p:blipFill rotWithShape="1">
          <a:blip r:embed="rId3">
            <a:alphaModFix/>
          </a:blip>
          <a:srcRect/>
          <a:stretch/>
        </p:blipFill>
        <p:spPr>
          <a:xfrm>
            <a:off x="1671700" y="0"/>
            <a:ext cx="5800599" cy="5143500"/>
          </a:xfrm>
          <a:prstGeom prst="rect">
            <a:avLst/>
          </a:prstGeom>
          <a:noFill/>
          <a:ln>
            <a:noFill/>
          </a:ln>
        </p:spPr>
      </p:pic>
      <p:sp>
        <p:nvSpPr>
          <p:cNvPr id="379" name="Google Shape;379;p33">
            <a:extLst>
              <a:ext uri="{C183D7F6-B498-43B3-948B-1728B52AA6E4}">
                <adec:decorative xmlns:adec="http://schemas.microsoft.com/office/drawing/2017/decorative" val="1"/>
              </a:ext>
            </a:extLst>
          </p:cNvPr>
          <p:cNvSpPr/>
          <p:nvPr/>
        </p:nvSpPr>
        <p:spPr>
          <a:xfrm>
            <a:off x="3863083" y="1397285"/>
            <a:ext cx="1202077" cy="1202077"/>
          </a:xfrm>
          <a:prstGeom prst="ellipse">
            <a:avLst/>
          </a:prstGeom>
          <a:solidFill>
            <a:schemeClr val="accent1"/>
          </a:solidFill>
          <a:ln w="25400" cap="flat" cmpd="sng">
            <a:solidFill>
              <a:srgbClr val="3061B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2400" b="1" i="0" u="none" strike="noStrike" cap="none">
                <a:solidFill>
                  <a:schemeClr val="lt1"/>
                </a:solidFill>
                <a:latin typeface="Arial"/>
                <a:ea typeface="Arial"/>
                <a:cs typeface="Arial"/>
                <a:sym typeface="Arial"/>
              </a:rPr>
              <a:t>CFO</a:t>
            </a:r>
            <a:endParaRPr/>
          </a:p>
        </p:txBody>
      </p:sp>
      <p:sp>
        <p:nvSpPr>
          <p:cNvPr id="380" name="Google Shape;380;p33">
            <a:extLst>
              <a:ext uri="{C183D7F6-B498-43B3-948B-1728B52AA6E4}">
                <adec:decorative xmlns:adec="http://schemas.microsoft.com/office/drawing/2017/decorative" val="1"/>
              </a:ext>
            </a:extLst>
          </p:cNvPr>
          <p:cNvSpPr/>
          <p:nvPr/>
        </p:nvSpPr>
        <p:spPr>
          <a:xfrm>
            <a:off x="2054831" y="832207"/>
            <a:ext cx="1695236" cy="780836"/>
          </a:xfrm>
          <a:prstGeom prst="roundRect">
            <a:avLst>
              <a:gd name="adj" fmla="val 16667"/>
            </a:avLst>
          </a:prstGeom>
          <a:solidFill>
            <a:srgbClr val="FFC000"/>
          </a:solidFill>
          <a:ln w="25400" cap="flat" cmpd="sng">
            <a:solidFill>
              <a:srgbClr val="3061B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400" b="0" i="0" u="none" strike="noStrike" cap="none">
                <a:solidFill>
                  <a:schemeClr val="dk1"/>
                </a:solidFill>
                <a:latin typeface="Arial"/>
                <a:ea typeface="Arial"/>
                <a:cs typeface="Arial"/>
                <a:sym typeface="Arial"/>
              </a:rPr>
              <a:t>Media and PR</a:t>
            </a:r>
            <a:endParaRPr/>
          </a:p>
          <a:p>
            <a:pPr marL="0" marR="0" lvl="0" indent="0" algn="ctr" rtl="0">
              <a:lnSpc>
                <a:spcPct val="100000"/>
              </a:lnSpc>
              <a:spcBef>
                <a:spcPts val="0"/>
              </a:spcBef>
              <a:spcAft>
                <a:spcPts val="0"/>
              </a:spcAft>
              <a:buNone/>
            </a:pPr>
            <a:r>
              <a:rPr lang="en-US" sz="1400" b="0" i="0" u="none" strike="noStrike" cap="none">
                <a:solidFill>
                  <a:schemeClr val="dk1"/>
                </a:solidFill>
                <a:latin typeface="Arial"/>
                <a:ea typeface="Arial"/>
                <a:cs typeface="Arial"/>
                <a:sym typeface="Arial"/>
              </a:rPr>
              <a:t>Student groups</a:t>
            </a:r>
            <a:endParaRPr/>
          </a:p>
          <a:p>
            <a:pPr marL="0" marR="0" lvl="0" indent="0" algn="ctr" rtl="0">
              <a:lnSpc>
                <a:spcPct val="100000"/>
              </a:lnSpc>
              <a:spcBef>
                <a:spcPts val="0"/>
              </a:spcBef>
              <a:spcAft>
                <a:spcPts val="0"/>
              </a:spcAft>
              <a:buNone/>
            </a:pPr>
            <a:r>
              <a:rPr lang="en-US" sz="1400" b="0" i="0" u="none" strike="noStrike" cap="none">
                <a:solidFill>
                  <a:schemeClr val="dk1"/>
                </a:solidFill>
                <a:latin typeface="Arial"/>
                <a:ea typeface="Arial"/>
                <a:cs typeface="Arial"/>
                <a:sym typeface="Arial"/>
              </a:rPr>
              <a:t>Regional trends</a:t>
            </a:r>
            <a:endParaRPr/>
          </a:p>
        </p:txBody>
      </p:sp>
      <p:sp>
        <p:nvSpPr>
          <p:cNvPr id="381" name="Google Shape;381;p33">
            <a:extLst>
              <a:ext uri="{C183D7F6-B498-43B3-948B-1728B52AA6E4}">
                <adec:decorative xmlns:adec="http://schemas.microsoft.com/office/drawing/2017/decorative" val="1"/>
              </a:ext>
            </a:extLst>
          </p:cNvPr>
          <p:cNvSpPr/>
          <p:nvPr/>
        </p:nvSpPr>
        <p:spPr>
          <a:xfrm>
            <a:off x="5178176" y="832207"/>
            <a:ext cx="1695236" cy="780836"/>
          </a:xfrm>
          <a:prstGeom prst="roundRect">
            <a:avLst>
              <a:gd name="adj" fmla="val 16667"/>
            </a:avLst>
          </a:prstGeom>
          <a:solidFill>
            <a:srgbClr val="FFFF00"/>
          </a:solidFill>
          <a:ln w="25400" cap="flat" cmpd="sng">
            <a:solidFill>
              <a:srgbClr val="3061B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100" b="0" i="0" u="none" strike="noStrike" cap="none">
                <a:solidFill>
                  <a:schemeClr val="dk1"/>
                </a:solidFill>
                <a:latin typeface="Arial"/>
                <a:ea typeface="Arial"/>
                <a:cs typeface="Arial"/>
                <a:sym typeface="Arial"/>
              </a:rPr>
              <a:t>EDUCAUSE</a:t>
            </a:r>
            <a:endParaRPr/>
          </a:p>
          <a:p>
            <a:pPr marL="0" marR="0" lvl="0" indent="0" algn="ctr" rtl="0">
              <a:lnSpc>
                <a:spcPct val="100000"/>
              </a:lnSpc>
              <a:spcBef>
                <a:spcPts val="0"/>
              </a:spcBef>
              <a:spcAft>
                <a:spcPts val="0"/>
              </a:spcAft>
              <a:buNone/>
            </a:pPr>
            <a:r>
              <a:rPr lang="en-US" sz="1100" b="0" i="0" u="none" strike="noStrike" cap="none">
                <a:solidFill>
                  <a:schemeClr val="dk1"/>
                </a:solidFill>
                <a:latin typeface="Arial"/>
                <a:ea typeface="Arial"/>
                <a:cs typeface="Arial"/>
                <a:sym typeface="Arial"/>
              </a:rPr>
              <a:t>Gartner</a:t>
            </a:r>
            <a:endParaRPr/>
          </a:p>
          <a:p>
            <a:pPr marL="0" marR="0" lvl="0" indent="0" algn="ctr" rtl="0">
              <a:lnSpc>
                <a:spcPct val="100000"/>
              </a:lnSpc>
              <a:spcBef>
                <a:spcPts val="0"/>
              </a:spcBef>
              <a:spcAft>
                <a:spcPts val="0"/>
              </a:spcAft>
              <a:buNone/>
            </a:pPr>
            <a:r>
              <a:rPr lang="en-US" sz="1100" b="0" i="0" u="none" strike="noStrike" cap="none">
                <a:solidFill>
                  <a:schemeClr val="dk1"/>
                </a:solidFill>
                <a:latin typeface="Arial"/>
                <a:ea typeface="Arial"/>
                <a:cs typeface="Arial"/>
                <a:sym typeface="Arial"/>
              </a:rPr>
              <a:t>Chronicle op eds</a:t>
            </a:r>
            <a:endParaRPr sz="1100" b="0" i="0" u="none" strike="noStrike" cap="none">
              <a:solidFill>
                <a:schemeClr val="dk1"/>
              </a:solidFill>
              <a:latin typeface="Arial"/>
              <a:ea typeface="Arial"/>
              <a:cs typeface="Arial"/>
              <a:sym typeface="Arial"/>
            </a:endParaRPr>
          </a:p>
          <a:p>
            <a:pPr marL="0" marR="0" lvl="0" indent="0" algn="ctr" rtl="0">
              <a:lnSpc>
                <a:spcPct val="100000"/>
              </a:lnSpc>
              <a:spcBef>
                <a:spcPts val="0"/>
              </a:spcBef>
              <a:spcAft>
                <a:spcPts val="0"/>
              </a:spcAft>
              <a:buNone/>
            </a:pPr>
            <a:r>
              <a:rPr lang="en-US" sz="1100" b="0" i="0" u="none" strike="noStrike" cap="none">
                <a:solidFill>
                  <a:schemeClr val="dk1"/>
                </a:solidFill>
                <a:latin typeface="Arial"/>
                <a:ea typeface="Arial"/>
                <a:cs typeface="Arial"/>
                <a:sym typeface="Arial"/>
              </a:rPr>
              <a:t>Regional tech leaders</a:t>
            </a:r>
            <a:endParaRPr/>
          </a:p>
        </p:txBody>
      </p:sp>
      <p:sp>
        <p:nvSpPr>
          <p:cNvPr id="382" name="Google Shape;382;p33">
            <a:extLst>
              <a:ext uri="{C183D7F6-B498-43B3-948B-1728B52AA6E4}">
                <adec:decorative xmlns:adec="http://schemas.microsoft.com/office/drawing/2017/decorative" val="1"/>
              </a:ext>
            </a:extLst>
          </p:cNvPr>
          <p:cNvSpPr/>
          <p:nvPr/>
        </p:nvSpPr>
        <p:spPr>
          <a:xfrm>
            <a:off x="2054831" y="2371618"/>
            <a:ext cx="1695236" cy="780836"/>
          </a:xfrm>
          <a:prstGeom prst="roundRect">
            <a:avLst>
              <a:gd name="adj" fmla="val 16667"/>
            </a:avLst>
          </a:prstGeom>
          <a:solidFill>
            <a:srgbClr val="92D050"/>
          </a:solidFill>
          <a:ln w="25400" cap="flat" cmpd="sng">
            <a:solidFill>
              <a:srgbClr val="3061B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400" b="0" i="0" u="none" strike="noStrike" cap="none">
                <a:solidFill>
                  <a:schemeClr val="dk1"/>
                </a:solidFill>
                <a:latin typeface="Arial"/>
                <a:ea typeface="Arial"/>
                <a:cs typeface="Arial"/>
                <a:sym typeface="Arial"/>
              </a:rPr>
              <a:t>Ambition</a:t>
            </a:r>
            <a:endParaRPr/>
          </a:p>
          <a:p>
            <a:pPr marL="0" marR="0" lvl="0" indent="0" algn="ctr" rtl="0">
              <a:lnSpc>
                <a:spcPct val="100000"/>
              </a:lnSpc>
              <a:spcBef>
                <a:spcPts val="0"/>
              </a:spcBef>
              <a:spcAft>
                <a:spcPts val="0"/>
              </a:spcAft>
              <a:buNone/>
            </a:pPr>
            <a:r>
              <a:rPr lang="en-US" sz="1400" b="0" i="0" u="none" strike="noStrike" cap="none">
                <a:solidFill>
                  <a:schemeClr val="dk1"/>
                </a:solidFill>
                <a:latin typeface="Arial"/>
                <a:ea typeface="Arial"/>
                <a:cs typeface="Arial"/>
                <a:sym typeface="Arial"/>
              </a:rPr>
              <a:t>Public image</a:t>
            </a:r>
            <a:endParaRPr/>
          </a:p>
        </p:txBody>
      </p:sp>
      <p:sp>
        <p:nvSpPr>
          <p:cNvPr id="383" name="Google Shape;383;p33">
            <a:extLst>
              <a:ext uri="{C183D7F6-B498-43B3-948B-1728B52AA6E4}">
                <adec:decorative xmlns:adec="http://schemas.microsoft.com/office/drawing/2017/decorative" val="1"/>
              </a:ext>
            </a:extLst>
          </p:cNvPr>
          <p:cNvSpPr/>
          <p:nvPr/>
        </p:nvSpPr>
        <p:spPr>
          <a:xfrm>
            <a:off x="5178176" y="2371618"/>
            <a:ext cx="1695236" cy="895564"/>
          </a:xfrm>
          <a:prstGeom prst="roundRect">
            <a:avLst>
              <a:gd name="adj" fmla="val 16667"/>
            </a:avLst>
          </a:prstGeom>
          <a:solidFill>
            <a:srgbClr val="FF0000"/>
          </a:solidFill>
          <a:ln w="25400" cap="flat" cmpd="sng">
            <a:solidFill>
              <a:srgbClr val="3061B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400" b="0" i="0" u="none" strike="noStrike" cap="none">
                <a:solidFill>
                  <a:schemeClr val="dk1"/>
                </a:solidFill>
                <a:latin typeface="Arial"/>
                <a:ea typeface="Arial"/>
                <a:cs typeface="Arial"/>
                <a:sym typeface="Arial"/>
              </a:rPr>
              <a:t>Enrollment</a:t>
            </a:r>
            <a:endParaRPr/>
          </a:p>
          <a:p>
            <a:pPr marL="0" marR="0" lvl="0" indent="0" algn="ctr" rtl="0">
              <a:lnSpc>
                <a:spcPct val="100000"/>
              </a:lnSpc>
              <a:spcBef>
                <a:spcPts val="0"/>
              </a:spcBef>
              <a:spcAft>
                <a:spcPts val="0"/>
              </a:spcAft>
              <a:buNone/>
            </a:pPr>
            <a:r>
              <a:rPr lang="en-US" sz="1400" b="0" i="0" u="none" strike="noStrike" cap="none">
                <a:solidFill>
                  <a:schemeClr val="dk1"/>
                </a:solidFill>
                <a:latin typeface="Arial"/>
                <a:ea typeface="Arial"/>
                <a:cs typeface="Arial"/>
                <a:sym typeface="Arial"/>
              </a:rPr>
              <a:t>Formal industry partnerships</a:t>
            </a:r>
            <a:endParaRPr/>
          </a:p>
          <a:p>
            <a:pPr marL="0" marR="0" lvl="0" indent="0" algn="ctr" rtl="0">
              <a:lnSpc>
                <a:spcPct val="100000"/>
              </a:lnSpc>
              <a:spcBef>
                <a:spcPts val="0"/>
              </a:spcBef>
              <a:spcAft>
                <a:spcPts val="0"/>
              </a:spcAft>
              <a:buNone/>
            </a:pPr>
            <a:r>
              <a:rPr lang="en-US" sz="1400" b="0" i="0" u="none" strike="noStrike" cap="none">
                <a:solidFill>
                  <a:schemeClr val="dk1"/>
                </a:solidFill>
                <a:latin typeface="Arial"/>
                <a:ea typeface="Arial"/>
                <a:cs typeface="Arial"/>
                <a:sym typeface="Arial"/>
              </a:rPr>
              <a:t>Alumni</a:t>
            </a:r>
            <a:endParaRPr/>
          </a:p>
        </p:txBody>
      </p:sp>
      <p:pic>
        <p:nvPicPr>
          <p:cNvPr id="384" name="Google Shape;384;p33">
            <a:extLst>
              <a:ext uri="{C183D7F6-B498-43B3-948B-1728B52AA6E4}">
                <adec:decorative xmlns:adec="http://schemas.microsoft.com/office/drawing/2017/decorative" val="1"/>
              </a:ext>
            </a:extLst>
          </p:cNvPr>
          <p:cNvPicPr preferRelativeResize="0"/>
          <p:nvPr/>
        </p:nvPicPr>
        <p:blipFill rotWithShape="1">
          <a:blip r:embed="rId4">
            <a:alphaModFix/>
          </a:blip>
          <a:srcRect l="-108306" t="-108306" r="-108305" b="-108305"/>
          <a:stretch/>
        </p:blipFill>
        <p:spPr>
          <a:xfrm>
            <a:off x="7539228" y="3538728"/>
            <a:ext cx="1543050" cy="1543050"/>
          </a:xfrm>
          <a:prstGeom prst="ellipse">
            <a:avLst/>
          </a:prstGeom>
          <a:noFill/>
          <a:ln>
            <a:noFill/>
          </a:ln>
        </p:spPr>
      </p:pic>
      <p:sp>
        <p:nvSpPr>
          <p:cNvPr id="2" name="Title 1">
            <a:extLst>
              <a:ext uri="{FF2B5EF4-FFF2-40B4-BE49-F238E27FC236}">
                <a16:creationId xmlns:a16="http://schemas.microsoft.com/office/drawing/2014/main" id="{4723592C-591F-B02A-996E-BE7B4E9B040D}"/>
              </a:ext>
            </a:extLst>
          </p:cNvPr>
          <p:cNvSpPr>
            <a:spLocks noGrp="1"/>
          </p:cNvSpPr>
          <p:nvPr>
            <p:ph type="title" idx="4294967295"/>
          </p:nvPr>
        </p:nvSpPr>
        <p:spPr>
          <a:xfrm>
            <a:off x="311700" y="-572700"/>
            <a:ext cx="8520600" cy="572700"/>
          </a:xfrm>
        </p:spPr>
        <p:txBody>
          <a:bodyPr spcFirstLastPara="1" wrap="square" lIns="91425" tIns="91425" rIns="91425" bIns="91425" anchor="b" anchorCtr="0">
            <a:normAutofit fontScale="90000"/>
          </a:bodyPr>
          <a:lstStyle/>
          <a:p>
            <a:r>
              <a:rPr lang="en-US" dirty="0"/>
              <a:t>Example: CFO </a:t>
            </a:r>
            <a:r>
              <a:rPr lang="en-US"/>
              <a:t>Financial Influences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84"/>
                                        </p:tgtEl>
                                        <p:attrNameLst>
                                          <p:attrName>style.visibility</p:attrName>
                                        </p:attrNameLst>
                                      </p:cBhvr>
                                      <p:to>
                                        <p:strVal val="visible"/>
                                      </p:to>
                                    </p:set>
                                    <p:animEffect transition="in" filter="fade">
                                      <p:cBhvr>
                                        <p:cTn id="7" dur="1"/>
                                        <p:tgtEl>
                                          <p:spTgt spid="3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88"/>
        <p:cNvGrpSpPr/>
        <p:nvPr/>
      </p:nvGrpSpPr>
      <p:grpSpPr>
        <a:xfrm>
          <a:off x="0" y="0"/>
          <a:ext cx="0" cy="0"/>
          <a:chOff x="0" y="0"/>
          <a:chExt cx="0" cy="0"/>
        </a:xfrm>
      </p:grpSpPr>
      <p:sp>
        <p:nvSpPr>
          <p:cNvPr id="389" name="Google Shape;389;p34"/>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4800"/>
              <a:buNone/>
            </a:pPr>
            <a:r>
              <a:rPr lang="en-US"/>
              <a:t>Up next: planning and engagement. </a:t>
            </a:r>
            <a:endParaRPr/>
          </a:p>
        </p:txBody>
      </p:sp>
      <p:pic>
        <p:nvPicPr>
          <p:cNvPr id="390" name="Google Shape;390;p34" descr="Chess pieces with solid fill"/>
          <p:cNvPicPr preferRelativeResize="0"/>
          <p:nvPr/>
        </p:nvPicPr>
        <p:blipFill rotWithShape="1">
          <a:blip r:embed="rId3">
            <a:alphaModFix/>
          </a:blip>
          <a:srcRect/>
          <a:stretch/>
        </p:blipFill>
        <p:spPr>
          <a:xfrm>
            <a:off x="4247535" y="2439629"/>
            <a:ext cx="914400" cy="914400"/>
          </a:xfrm>
          <a:prstGeom prst="rect">
            <a:avLst/>
          </a:prstGeom>
          <a:noFill/>
          <a:ln>
            <a:noFill/>
          </a:ln>
        </p:spPr>
      </p:pic>
      <p:pic>
        <p:nvPicPr>
          <p:cNvPr id="391" name="Google Shape;391;p34">
            <a:extLst>
              <a:ext uri="{C183D7F6-B498-43B3-948B-1728B52AA6E4}">
                <adec:decorative xmlns:adec="http://schemas.microsoft.com/office/drawing/2017/decorative" val="1"/>
              </a:ext>
            </a:extLst>
          </p:cNvPr>
          <p:cNvPicPr preferRelativeResize="0"/>
          <p:nvPr/>
        </p:nvPicPr>
        <p:blipFill rotWithShape="1">
          <a:blip r:embed="rId4">
            <a:alphaModFix/>
          </a:blip>
          <a:srcRect l="-108306" t="-108306" r="-108305" b="-108305"/>
          <a:stretch/>
        </p:blipFill>
        <p:spPr>
          <a:xfrm>
            <a:off x="7539228" y="3538728"/>
            <a:ext cx="1543050" cy="1543050"/>
          </a:xfrm>
          <a:prstGeom prst="ellipse">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91"/>
                                        </p:tgtEl>
                                        <p:attrNameLst>
                                          <p:attrName>style.visibility</p:attrName>
                                        </p:attrNameLst>
                                      </p:cBhvr>
                                      <p:to>
                                        <p:strVal val="visible"/>
                                      </p:to>
                                    </p:set>
                                    <p:animEffect transition="in" filter="fade">
                                      <p:cBhvr>
                                        <p:cTn id="7" dur="1"/>
                                        <p:tgtEl>
                                          <p:spTgt spid="3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pic>
        <p:nvPicPr>
          <p:cNvPr id="136" name="Google Shape;136;p4" descr="Picture of a cake that says &quot;It's fine if it takes time.&quot;"/>
          <p:cNvPicPr preferRelativeResize="0"/>
          <p:nvPr/>
        </p:nvPicPr>
        <p:blipFill rotWithShape="1">
          <a:blip r:embed="rId3">
            <a:alphaModFix/>
          </a:blip>
          <a:srcRect/>
          <a:stretch/>
        </p:blipFill>
        <p:spPr>
          <a:xfrm>
            <a:off x="2472883" y="0"/>
            <a:ext cx="4114800" cy="5143500"/>
          </a:xfrm>
          <a:prstGeom prst="rect">
            <a:avLst/>
          </a:prstGeom>
          <a:noFill/>
          <a:ln>
            <a:noFill/>
          </a:ln>
        </p:spPr>
      </p:pic>
      <p:pic>
        <p:nvPicPr>
          <p:cNvPr id="137" name="Google Shape;137;p4">
            <a:extLst>
              <a:ext uri="{C183D7F6-B498-43B3-948B-1728B52AA6E4}">
                <adec:decorative xmlns:adec="http://schemas.microsoft.com/office/drawing/2017/decorative" val="1"/>
              </a:ext>
            </a:extLst>
          </p:cNvPr>
          <p:cNvPicPr preferRelativeResize="0"/>
          <p:nvPr/>
        </p:nvPicPr>
        <p:blipFill rotWithShape="1">
          <a:blip r:embed="rId4">
            <a:alphaModFix/>
          </a:blip>
          <a:srcRect l="-108306" t="-108306" r="-108305" b="-108305"/>
          <a:stretch/>
        </p:blipFill>
        <p:spPr>
          <a:xfrm>
            <a:off x="7539228" y="3538728"/>
            <a:ext cx="1543050" cy="1543050"/>
          </a:xfrm>
          <a:prstGeom prst="ellipse">
            <a:avLst/>
          </a:prstGeom>
          <a:noFill/>
          <a:ln>
            <a:noFill/>
          </a:ln>
        </p:spPr>
      </p:pic>
      <p:sp>
        <p:nvSpPr>
          <p:cNvPr id="2" name="Title 1">
            <a:extLst>
              <a:ext uri="{FF2B5EF4-FFF2-40B4-BE49-F238E27FC236}">
                <a16:creationId xmlns:a16="http://schemas.microsoft.com/office/drawing/2014/main" id="{23064BDF-2561-AF73-5B0A-D851773A30A9}"/>
              </a:ext>
              <a:ext uri="{C183D7F6-B498-43B3-948B-1728B52AA6E4}">
                <adec:decorative xmlns:adec="http://schemas.microsoft.com/office/drawing/2017/decorative" val="1"/>
              </a:ext>
            </a:extLst>
          </p:cNvPr>
          <p:cNvSpPr>
            <a:spLocks noGrp="1"/>
          </p:cNvSpPr>
          <p:nvPr>
            <p:ph type="title" idx="4294967295"/>
          </p:nvPr>
        </p:nvSpPr>
        <p:spPr>
          <a:xfrm>
            <a:off x="311700" y="-572700"/>
            <a:ext cx="8520600" cy="572700"/>
          </a:xfrm>
        </p:spPr>
        <p:txBody>
          <a:bodyPr spcFirstLastPara="1" wrap="square" lIns="91425" tIns="91425" rIns="91425" bIns="91425" anchor="b" anchorCtr="0">
            <a:normAutofit fontScale="90000"/>
          </a:bodyPr>
          <a:lstStyle/>
          <a:p>
            <a:r>
              <a:rPr lang="en-US" dirty="0"/>
              <a:t>Patience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37"/>
                                        </p:tgtEl>
                                        <p:attrNameLst>
                                          <p:attrName>style.visibility</p:attrName>
                                        </p:attrNameLst>
                                      </p:cBhvr>
                                      <p:to>
                                        <p:strVal val="visible"/>
                                      </p:to>
                                    </p:set>
                                    <p:animEffect transition="in" filter="fade">
                                      <p:cBhvr>
                                        <p:cTn id="7" dur="1"/>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en-US"/>
              <a:t>Agenda for this section</a:t>
            </a:r>
            <a:endParaRPr/>
          </a:p>
        </p:txBody>
      </p:sp>
      <p:sp>
        <p:nvSpPr>
          <p:cNvPr id="143" name="Google Shape;143;p5"/>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457200" lvl="0" indent="-342900" algn="l" rtl="0">
              <a:lnSpc>
                <a:spcPct val="115000"/>
              </a:lnSpc>
              <a:spcBef>
                <a:spcPts val="0"/>
              </a:spcBef>
              <a:spcAft>
                <a:spcPts val="0"/>
              </a:spcAft>
              <a:buSzPts val="1800"/>
              <a:buChar char="●"/>
            </a:pPr>
            <a:r>
              <a:rPr lang="en-US"/>
              <a:t>Introduction and goals</a:t>
            </a:r>
            <a:endParaRPr/>
          </a:p>
          <a:p>
            <a:pPr marL="457200" lvl="0" indent="-342900" algn="l" rtl="0">
              <a:lnSpc>
                <a:spcPct val="115000"/>
              </a:lnSpc>
              <a:spcBef>
                <a:spcPts val="0"/>
              </a:spcBef>
              <a:spcAft>
                <a:spcPts val="0"/>
              </a:spcAft>
              <a:buSzPts val="1800"/>
              <a:buChar char="●"/>
            </a:pPr>
            <a:r>
              <a:rPr lang="en-US"/>
              <a:t>Why have a strategy?</a:t>
            </a:r>
            <a:endParaRPr/>
          </a:p>
          <a:p>
            <a:pPr marL="457200" lvl="0" indent="-342900" algn="l" rtl="0">
              <a:lnSpc>
                <a:spcPct val="115000"/>
              </a:lnSpc>
              <a:spcBef>
                <a:spcPts val="0"/>
              </a:spcBef>
              <a:spcAft>
                <a:spcPts val="0"/>
              </a:spcAft>
              <a:buSzPts val="1800"/>
              <a:buChar char="●"/>
            </a:pPr>
            <a:r>
              <a:rPr lang="en-US"/>
              <a:t>How values play out in collections</a:t>
            </a:r>
            <a:endParaRPr/>
          </a:p>
          <a:p>
            <a:pPr marL="457200" lvl="0" indent="-342900" algn="l" rtl="0">
              <a:lnSpc>
                <a:spcPct val="115000"/>
              </a:lnSpc>
              <a:spcBef>
                <a:spcPts val="0"/>
              </a:spcBef>
              <a:spcAft>
                <a:spcPts val="0"/>
              </a:spcAft>
              <a:buSzPts val="1800"/>
              <a:buChar char="●"/>
            </a:pPr>
            <a:r>
              <a:rPr lang="en-US"/>
              <a:t>Techniques for setting and investigating priorities</a:t>
            </a:r>
            <a:endParaRPr/>
          </a:p>
          <a:p>
            <a:pPr marL="457200" lvl="0" indent="-228600" algn="l" rtl="0">
              <a:lnSpc>
                <a:spcPct val="115000"/>
              </a:lnSpc>
              <a:spcBef>
                <a:spcPts val="0"/>
              </a:spcBef>
              <a:spcAft>
                <a:spcPts val="0"/>
              </a:spcAft>
              <a:buSzPts val="1800"/>
              <a:buNone/>
            </a:pPr>
            <a:endParaRPr/>
          </a:p>
        </p:txBody>
      </p:sp>
      <p:pic>
        <p:nvPicPr>
          <p:cNvPr id="144" name="Google Shape;144;p5">
            <a:extLst>
              <a:ext uri="{C183D7F6-B498-43B3-948B-1728B52AA6E4}">
                <adec:decorative xmlns:adec="http://schemas.microsoft.com/office/drawing/2017/decorative" val="1"/>
              </a:ext>
            </a:extLst>
          </p:cNvPr>
          <p:cNvPicPr preferRelativeResize="0"/>
          <p:nvPr/>
        </p:nvPicPr>
        <p:blipFill rotWithShape="1">
          <a:blip r:embed="rId3">
            <a:alphaModFix/>
          </a:blip>
          <a:srcRect l="-108306" t="-108306" r="-108305" b="-108305"/>
          <a:stretch/>
        </p:blipFill>
        <p:spPr>
          <a:xfrm>
            <a:off x="7539228" y="3538728"/>
            <a:ext cx="1543050" cy="1543050"/>
          </a:xfrm>
          <a:prstGeom prst="ellipse">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4"/>
                                        </p:tgtEl>
                                        <p:attrNameLst>
                                          <p:attrName>style.visibility</p:attrName>
                                        </p:attrNameLst>
                                      </p:cBhvr>
                                      <p:to>
                                        <p:strVal val="visible"/>
                                      </p:to>
                                    </p:set>
                                    <p:animEffect transition="in" filter="fade">
                                      <p:cBhvr>
                                        <p:cTn id="7" dur="1"/>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ctr" anchorCtr="0">
            <a:normAutofit/>
          </a:bodyPr>
          <a:lstStyle/>
          <a:p>
            <a:pPr marL="0" lvl="0" indent="0" algn="ctr" rtl="0">
              <a:lnSpc>
                <a:spcPct val="90000"/>
              </a:lnSpc>
              <a:spcBef>
                <a:spcPts val="0"/>
              </a:spcBef>
              <a:spcAft>
                <a:spcPts val="0"/>
              </a:spcAft>
              <a:buSzPts val="4800"/>
              <a:buNone/>
            </a:pPr>
            <a:r>
              <a:rPr lang="en-US" sz="2600"/>
              <a:t>Goals</a:t>
            </a:r>
            <a:endParaRPr sz="2600"/>
          </a:p>
        </p:txBody>
      </p:sp>
      <p:sp>
        <p:nvSpPr>
          <p:cNvPr id="150" name="Google Shape;150;p6"/>
          <p:cNvSpPr txBox="1">
            <a:spLocks noGrp="1"/>
          </p:cNvSpPr>
          <p:nvPr>
            <p:ph type="body" idx="4294967295"/>
          </p:nvPr>
        </p:nvSpPr>
        <p:spPr>
          <a:xfrm>
            <a:off x="311700" y="1208225"/>
            <a:ext cx="8520600" cy="3264408"/>
          </a:xfrm>
          <a:prstGeom prst="rect">
            <a:avLst/>
          </a:prstGeom>
          <a:noFill/>
          <a:ln>
            <a:noFill/>
          </a:ln>
        </p:spPr>
        <p:txBody>
          <a:bodyPr spcFirstLastPara="1" wrap="square" lIns="91425" tIns="91425" rIns="91425" bIns="91425" anchor="t" anchorCtr="0">
            <a:normAutofit/>
          </a:bodyPr>
          <a:lstStyle/>
          <a:p>
            <a:pPr marL="457200" lvl="0" indent="-342900" algn="l" rtl="0">
              <a:lnSpc>
                <a:spcPct val="115000"/>
              </a:lnSpc>
              <a:spcBef>
                <a:spcPts val="0"/>
              </a:spcBef>
              <a:spcAft>
                <a:spcPts val="0"/>
              </a:spcAft>
              <a:buClr>
                <a:srgbClr val="000000"/>
              </a:buClr>
              <a:buSzPts val="1800"/>
              <a:buChar char="●"/>
            </a:pPr>
            <a:r>
              <a:rPr lang="en-US">
                <a:solidFill>
                  <a:schemeClr val="dk1"/>
                </a:solidFill>
              </a:rPr>
              <a:t>Explore</a:t>
            </a:r>
            <a:r>
              <a:rPr lang="en-US" b="0" i="0" u="none" strike="noStrike" cap="none">
                <a:solidFill>
                  <a:schemeClr val="dk1"/>
                </a:solidFill>
              </a:rPr>
              <a:t> </a:t>
            </a:r>
            <a:r>
              <a:rPr lang="en-US">
                <a:solidFill>
                  <a:schemeClr val="dk1"/>
                </a:solidFill>
              </a:rPr>
              <a:t>a selection of</a:t>
            </a:r>
            <a:r>
              <a:rPr lang="en-US" b="0" i="0" u="none" strike="noStrike" cap="none">
                <a:solidFill>
                  <a:schemeClr val="dk1"/>
                </a:solidFill>
              </a:rPr>
              <a:t> change management and priority setting tools for strategy implementation</a:t>
            </a:r>
            <a:endParaRPr/>
          </a:p>
          <a:p>
            <a:pPr marL="457200" lvl="0" indent="-342900" algn="l" rtl="0">
              <a:lnSpc>
                <a:spcPct val="115000"/>
              </a:lnSpc>
              <a:spcBef>
                <a:spcPts val="600"/>
              </a:spcBef>
              <a:spcAft>
                <a:spcPts val="0"/>
              </a:spcAft>
              <a:buClr>
                <a:srgbClr val="000000"/>
              </a:buClr>
              <a:buSzPts val="1800"/>
              <a:buChar char="●"/>
            </a:pPr>
            <a:r>
              <a:rPr lang="en-US">
                <a:solidFill>
                  <a:schemeClr val="dk1"/>
                </a:solidFill>
              </a:rPr>
              <a:t>Evaluate where</a:t>
            </a:r>
            <a:r>
              <a:rPr lang="en-US" b="0" i="0" u="none" strike="noStrike" cap="none">
                <a:solidFill>
                  <a:schemeClr val="dk1"/>
                </a:solidFill>
              </a:rPr>
              <a:t> broader institutional goals intersect with library strategy</a:t>
            </a:r>
            <a:endParaRPr/>
          </a:p>
          <a:p>
            <a:pPr marL="457200" lvl="0" indent="-342900" algn="l" rtl="0">
              <a:lnSpc>
                <a:spcPct val="115000"/>
              </a:lnSpc>
              <a:spcBef>
                <a:spcPts val="600"/>
              </a:spcBef>
              <a:spcAft>
                <a:spcPts val="600"/>
              </a:spcAft>
              <a:buClr>
                <a:srgbClr val="000000"/>
              </a:buClr>
              <a:buSzPts val="1800"/>
              <a:buChar char="●"/>
            </a:pPr>
            <a:r>
              <a:rPr lang="en-US">
                <a:solidFill>
                  <a:schemeClr val="dk1"/>
                </a:solidFill>
              </a:rPr>
              <a:t>Explore a selection of engagement techniques for other library workers, faculty members, university administrators, office of general counsel, and procurement specialists. </a:t>
            </a:r>
            <a:endParaRPr b="0" i="0" u="none" strike="noStrike" cap="none">
              <a:solidFill>
                <a:schemeClr val="dk1"/>
              </a:solidFill>
            </a:endParaRPr>
          </a:p>
        </p:txBody>
      </p:sp>
      <p:pic>
        <p:nvPicPr>
          <p:cNvPr id="151" name="Google Shape;151;p6">
            <a:extLst>
              <a:ext uri="{C183D7F6-B498-43B3-948B-1728B52AA6E4}">
                <adec:decorative xmlns:adec="http://schemas.microsoft.com/office/drawing/2017/decorative" val="1"/>
              </a:ext>
            </a:extLst>
          </p:cNvPr>
          <p:cNvPicPr preferRelativeResize="0"/>
          <p:nvPr/>
        </p:nvPicPr>
        <p:blipFill rotWithShape="1">
          <a:blip r:embed="rId3">
            <a:alphaModFix/>
          </a:blip>
          <a:srcRect l="-108306" t="-108306" r="-108305" b="-108305"/>
          <a:stretch/>
        </p:blipFill>
        <p:spPr>
          <a:xfrm>
            <a:off x="7539228" y="3538728"/>
            <a:ext cx="1543050" cy="1543050"/>
          </a:xfrm>
          <a:prstGeom prst="ellipse">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51"/>
                                        </p:tgtEl>
                                        <p:attrNameLst>
                                          <p:attrName>style.visibility</p:attrName>
                                        </p:attrNameLst>
                                      </p:cBhvr>
                                      <p:to>
                                        <p:strVal val="visible"/>
                                      </p:to>
                                    </p:set>
                                    <p:animEffect transition="in" filter="fade">
                                      <p:cBhvr>
                                        <p:cTn id="7" dur="1"/>
                                        <p:tgtEl>
                                          <p:spTgt spid="1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7"/>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4800"/>
              <a:buNone/>
            </a:pPr>
            <a:r>
              <a:rPr lang="en-US"/>
              <a:t>Is this a different version of </a:t>
            </a:r>
            <a:r>
              <a:rPr lang="en-US" i="1"/>
              <a:t>girl boss </a:t>
            </a:r>
            <a:br>
              <a:rPr lang="en-US" i="1"/>
            </a:br>
            <a:r>
              <a:rPr lang="en-US"/>
              <a:t>or </a:t>
            </a:r>
            <a:r>
              <a:rPr lang="en-US" i="1"/>
              <a:t>lean in</a:t>
            </a:r>
            <a:r>
              <a:rPr lang="en-US"/>
              <a:t>?</a:t>
            </a:r>
            <a:endParaRPr/>
          </a:p>
        </p:txBody>
      </p:sp>
      <p:pic>
        <p:nvPicPr>
          <p:cNvPr id="157" name="Google Shape;157;p7">
            <a:extLst>
              <a:ext uri="{C183D7F6-B498-43B3-948B-1728B52AA6E4}">
                <adec:decorative xmlns:adec="http://schemas.microsoft.com/office/drawing/2017/decorative" val="1"/>
              </a:ext>
            </a:extLst>
          </p:cNvPr>
          <p:cNvPicPr preferRelativeResize="0"/>
          <p:nvPr/>
        </p:nvPicPr>
        <p:blipFill rotWithShape="1">
          <a:blip r:embed="rId3">
            <a:alphaModFix/>
          </a:blip>
          <a:srcRect l="-108306" t="-108306" r="-108305" b="-108305"/>
          <a:stretch/>
        </p:blipFill>
        <p:spPr>
          <a:xfrm>
            <a:off x="7539228" y="3538728"/>
            <a:ext cx="1543050" cy="1543050"/>
          </a:xfrm>
          <a:prstGeom prst="ellipse">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57"/>
                                        </p:tgtEl>
                                        <p:attrNameLst>
                                          <p:attrName>style.visibility</p:attrName>
                                        </p:attrNameLst>
                                      </p:cBhvr>
                                      <p:to>
                                        <p:strVal val="visible"/>
                                      </p:to>
                                    </p:set>
                                    <p:animEffect transition="in" filter="fade">
                                      <p:cBhvr>
                                        <p:cTn id="7" dur="1"/>
                                        <p:tgtEl>
                                          <p:spTgt spid="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8"/>
          <p:cNvSpPr txBox="1">
            <a:spLocks noGrp="1"/>
          </p:cNvSpPr>
          <p:nvPr>
            <p:ph type="title"/>
          </p:nvPr>
        </p:nvSpPr>
        <p:spPr>
          <a:xfrm>
            <a:off x="265500" y="962464"/>
            <a:ext cx="4045200" cy="2214221"/>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200"/>
              <a:buNone/>
            </a:pPr>
            <a:r>
              <a:rPr lang="en-US" sz="2000"/>
              <a:t>Audre Lorde. </a:t>
            </a:r>
            <a:br>
              <a:rPr lang="en-US" sz="2000"/>
            </a:br>
            <a:r>
              <a:rPr lang="en-US" sz="2000"/>
              <a:t>Staten Island, NY. 1987.</a:t>
            </a:r>
            <a:br>
              <a:rPr lang="en-US" sz="2000"/>
            </a:br>
            <a:r>
              <a:rPr lang="en-US" sz="2000"/>
              <a:t>Photograph by Robert Giard </a:t>
            </a:r>
            <a:br>
              <a:rPr lang="en-US" sz="2000"/>
            </a:br>
            <a:r>
              <a:rPr lang="en-US" sz="2000"/>
              <a:t>NYPL Digital Collections</a:t>
            </a:r>
            <a:endParaRPr/>
          </a:p>
        </p:txBody>
      </p:sp>
      <p:pic>
        <p:nvPicPr>
          <p:cNvPr id="163" name="Google Shape;163;p8" descr="A portrait of Audre Lorde"/>
          <p:cNvPicPr preferRelativeResize="0"/>
          <p:nvPr/>
        </p:nvPicPr>
        <p:blipFill rotWithShape="1">
          <a:blip r:embed="rId3">
            <a:alphaModFix/>
          </a:blip>
          <a:srcRect/>
          <a:stretch/>
        </p:blipFill>
        <p:spPr>
          <a:xfrm>
            <a:off x="5343500" y="958516"/>
            <a:ext cx="3008948" cy="3086100"/>
          </a:xfrm>
          <a:prstGeom prst="rect">
            <a:avLst/>
          </a:prstGeom>
          <a:noFill/>
          <a:ln>
            <a:noFill/>
          </a:ln>
        </p:spPr>
      </p:pic>
      <p:pic>
        <p:nvPicPr>
          <p:cNvPr id="164" name="Google Shape;164;p8">
            <a:extLst>
              <a:ext uri="{C183D7F6-B498-43B3-948B-1728B52AA6E4}">
                <adec:decorative xmlns:adec="http://schemas.microsoft.com/office/drawing/2017/decorative" val="1"/>
              </a:ext>
            </a:extLst>
          </p:cNvPr>
          <p:cNvPicPr preferRelativeResize="0"/>
          <p:nvPr/>
        </p:nvPicPr>
        <p:blipFill rotWithShape="1">
          <a:blip r:embed="rId4">
            <a:alphaModFix/>
          </a:blip>
          <a:srcRect l="-108306" t="-108306" r="-108305" b="-108305"/>
          <a:stretch/>
        </p:blipFill>
        <p:spPr>
          <a:xfrm>
            <a:off x="7539228" y="3538728"/>
            <a:ext cx="1543050" cy="1543050"/>
          </a:xfrm>
          <a:prstGeom prst="ellipse">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64"/>
                                        </p:tgtEl>
                                        <p:attrNameLst>
                                          <p:attrName>style.visibility</p:attrName>
                                        </p:attrNameLst>
                                      </p:cBhvr>
                                      <p:to>
                                        <p:strVal val="visible"/>
                                      </p:to>
                                    </p:set>
                                    <p:animEffect transition="in" filter="fade">
                                      <p:cBhvr>
                                        <p:cTn id="7" dur="1"/>
                                        <p:tgtEl>
                                          <p:spTgt spid="1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9"/>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200"/>
              <a:buNone/>
            </a:pPr>
            <a:r>
              <a:rPr lang="en-US"/>
              <a:t>Part I </a:t>
            </a:r>
            <a:endParaRPr/>
          </a:p>
        </p:txBody>
      </p:sp>
      <p:sp>
        <p:nvSpPr>
          <p:cNvPr id="170" name="Google Shape;170;p9"/>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rmAutofit/>
          </a:bodyPr>
          <a:lstStyle/>
          <a:p>
            <a:pPr marL="0" lvl="0" indent="0" algn="ctr" rtl="0">
              <a:lnSpc>
                <a:spcPct val="100000"/>
              </a:lnSpc>
              <a:spcBef>
                <a:spcPts val="0"/>
              </a:spcBef>
              <a:spcAft>
                <a:spcPts val="0"/>
              </a:spcAft>
              <a:buSzPts val="2100"/>
              <a:buNone/>
            </a:pPr>
            <a:r>
              <a:rPr lang="en-US"/>
              <a:t>Why have a strategy?</a:t>
            </a:r>
            <a:endParaRPr/>
          </a:p>
        </p:txBody>
      </p:sp>
      <p:sp>
        <p:nvSpPr>
          <p:cNvPr id="171" name="Google Shape;171;p9"/>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rmAutofit/>
          </a:bodyPr>
          <a:lstStyle/>
          <a:p>
            <a:pPr marL="0" lvl="0" indent="0" algn="l" rtl="0">
              <a:lnSpc>
                <a:spcPct val="115000"/>
              </a:lnSpc>
              <a:spcBef>
                <a:spcPts val="0"/>
              </a:spcBef>
              <a:spcAft>
                <a:spcPts val="0"/>
              </a:spcAft>
              <a:buSzPts val="1800"/>
              <a:buNone/>
            </a:pPr>
            <a:r>
              <a:rPr lang="en-US">
                <a:solidFill>
                  <a:schemeClr val="dk1"/>
                </a:solidFill>
              </a:rPr>
              <a:t>“I believe that all organizing is science fiction - that we are shaping the future we long for and have not yet experienced.”</a:t>
            </a:r>
            <a:endParaRPr/>
          </a:p>
          <a:p>
            <a:pPr marL="0" lvl="0" indent="0" algn="l" rtl="0">
              <a:lnSpc>
                <a:spcPct val="115000"/>
              </a:lnSpc>
              <a:spcBef>
                <a:spcPts val="1200"/>
              </a:spcBef>
              <a:spcAft>
                <a:spcPts val="1200"/>
              </a:spcAft>
              <a:buSzPts val="1800"/>
              <a:buNone/>
            </a:pPr>
            <a:r>
              <a:rPr lang="en-US">
                <a:solidFill>
                  <a:schemeClr val="dk1"/>
                </a:solidFill>
              </a:rPr>
              <a:t>― adrienne maree brown</a:t>
            </a:r>
            <a:endParaRPr>
              <a:solidFill>
                <a:schemeClr val="dk1"/>
              </a:solidFill>
            </a:endParaRPr>
          </a:p>
        </p:txBody>
      </p:sp>
      <p:pic>
        <p:nvPicPr>
          <p:cNvPr id="172" name="Google Shape;172;p9">
            <a:extLst>
              <a:ext uri="{C183D7F6-B498-43B3-948B-1728B52AA6E4}">
                <adec:decorative xmlns:adec="http://schemas.microsoft.com/office/drawing/2017/decorative" val="1"/>
              </a:ext>
            </a:extLst>
          </p:cNvPr>
          <p:cNvPicPr preferRelativeResize="0"/>
          <p:nvPr/>
        </p:nvPicPr>
        <p:blipFill rotWithShape="1">
          <a:blip r:embed="rId3">
            <a:alphaModFix/>
          </a:blip>
          <a:srcRect l="-108306" t="-108306" r="-108305" b="-108305"/>
          <a:stretch/>
        </p:blipFill>
        <p:spPr>
          <a:xfrm>
            <a:off x="7539228" y="3538728"/>
            <a:ext cx="1543050" cy="1543050"/>
          </a:xfrm>
          <a:prstGeom prst="ellipse">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72"/>
                                        </p:tgtEl>
                                        <p:attrNameLst>
                                          <p:attrName>style.visibility</p:attrName>
                                        </p:attrNameLst>
                                      </p:cBhvr>
                                      <p:to>
                                        <p:strVal val="visible"/>
                                      </p:to>
                                    </p:set>
                                    <p:animEffect transition="in" filter="fade">
                                      <p:cBhvr>
                                        <p:cTn id="7" dur="1"/>
                                        <p:tgtEl>
                                          <p:spTgt spid="1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TotalTime>
  <Words>5243</Words>
  <Application>Microsoft Office PowerPoint</Application>
  <PresentationFormat>On-screen Show (16:9)</PresentationFormat>
  <Paragraphs>234</Paragraphs>
  <Slides>34</Slides>
  <Notes>34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34</vt:i4>
      </vt:variant>
    </vt:vector>
  </HeadingPairs>
  <TitlesOfParts>
    <vt:vector size="38" baseType="lpstr">
      <vt:lpstr>Bebas Neue</vt:lpstr>
      <vt:lpstr>Arial</vt:lpstr>
      <vt:lpstr>Calibri</vt:lpstr>
      <vt:lpstr>Simple Light</vt:lpstr>
      <vt:lpstr>Intro to Strategies </vt:lpstr>
      <vt:lpstr>About ONEAL</vt:lpstr>
      <vt:lpstr>Project Team</vt:lpstr>
      <vt:lpstr>Patience</vt:lpstr>
      <vt:lpstr>Agenda for this section</vt:lpstr>
      <vt:lpstr>Goals</vt:lpstr>
      <vt:lpstr>Is this a different version of girl boss  or lean in?</vt:lpstr>
      <vt:lpstr>Audre Lorde.  Staten Island, NY. 1987. Photograph by Robert Giard  NYPL Digital Collections</vt:lpstr>
      <vt:lpstr>Part I </vt:lpstr>
      <vt:lpstr>Primary texts </vt:lpstr>
      <vt:lpstr>Strategy helps focus our effort, goals, and time.   A strong strategy helps organizations work deliberately rather than reactively.</vt:lpstr>
      <vt:lpstr>Strategy helps us grasp what we can do, and what we cannot do any longer.</vt:lpstr>
      <vt:lpstr>Collections strategy includes most library services</vt:lpstr>
      <vt:lpstr>How does licensing impact library values? </vt:lpstr>
      <vt:lpstr>Explicit and implicit values exercise</vt:lpstr>
      <vt:lpstr>Explicit and implicit values exercise</vt:lpstr>
      <vt:lpstr>Part II </vt:lpstr>
      <vt:lpstr>It might be time to stop doing some things. </vt:lpstr>
      <vt:lpstr>Pareto analysis, or the 80/20 rule, can help focus effort and attention</vt:lpstr>
      <vt:lpstr>Pareto analysis in academic libraries can look like “80% of the use comes from 20% of the materials,” in a packaged deal.  </vt:lpstr>
      <vt:lpstr>Power mapping is a visual way to understand influence, authority, and connections.</vt:lpstr>
      <vt:lpstr>Why use this technique? </vt:lpstr>
      <vt:lpstr>Power map example</vt:lpstr>
      <vt:lpstr>Power Mapping Matrix</vt:lpstr>
      <vt:lpstr>Power Mapping Matrix Ex: Faculty Senate Chair</vt:lpstr>
      <vt:lpstr>Power Mapping Matrix Example: Arts &amp; Sciences Faculty</vt:lpstr>
      <vt:lpstr>Power Mapping Example: Carla</vt:lpstr>
      <vt:lpstr>Power Mapping An Individual’s Influences</vt:lpstr>
      <vt:lpstr>Example: CFO</vt:lpstr>
      <vt:lpstr>Example: CFO Public Influences</vt:lpstr>
      <vt:lpstr>Example: CFO’s Public VIP Influences</vt:lpstr>
      <vt:lpstr>Example: CFO Personal Influences</vt:lpstr>
      <vt:lpstr>Example: CFO Financial Influences</vt:lpstr>
      <vt:lpstr>Up next: planning and engagement.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Scarlet Galvan</dc:creator>
  <cp:lastModifiedBy>Macy, Katharine</cp:lastModifiedBy>
  <cp:revision>1</cp:revision>
  <dcterms:modified xsi:type="dcterms:W3CDTF">2025-06-26T15:38:05Z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0x010100CD7F6E3FB303E24C92CCD57A29F9E4FE</vt:lpwstr>
  </property>
</Properties>
</file>