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2" r:id="rId2"/>
    <p:sldId id="291" r:id="rId3"/>
    <p:sldId id="293" r:id="rId4"/>
    <p:sldId id="294" r:id="rId5"/>
    <p:sldId id="295" r:id="rId6"/>
    <p:sldId id="296" r:id="rId7"/>
    <p:sldId id="297" r:id="rId8"/>
    <p:sldId id="298" r:id="rId9"/>
    <p:sldId id="300" r:id="rId10"/>
    <p:sldId id="302" r:id="rId11"/>
    <p:sldId id="303" r:id="rId12"/>
    <p:sldId id="30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060A"/>
    <a:srgbClr val="6608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5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28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0A45A-143F-014E-B71C-62AB0C0F0DC5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AD61B-90BF-8946-9859-55BD8212116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7909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910E4-F747-994D-9EA6-DF0C9AC5BD76}" type="datetimeFigureOut">
              <a:rPr lang="en-US" smtClean="0"/>
              <a:t>10/23/2015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F7740-18BE-A14F-B18B-3ECD47F85D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071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2973232" y="1459360"/>
            <a:ext cx="6170768" cy="5398640"/>
          </a:xfr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Drag picture here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0"/>
          </p:nvPr>
        </p:nvSpPr>
        <p:spPr>
          <a:xfrm>
            <a:off x="2973232" y="428679"/>
            <a:ext cx="5576398" cy="602620"/>
          </a:xfrm>
        </p:spPr>
        <p:txBody>
          <a:bodyPr/>
          <a:lstStyle>
            <a:lvl1pPr>
              <a:defRPr b="0" i="0">
                <a:solidFill>
                  <a:srgbClr val="800000"/>
                </a:solidFill>
                <a:latin typeface="BentonSans Book"/>
                <a:cs typeface="BentonSans Book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216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5844" y="1559442"/>
            <a:ext cx="2249669" cy="456672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367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71094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38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add ENGAGING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7796" y="1566334"/>
            <a:ext cx="7409003" cy="4275666"/>
          </a:xfrm>
        </p:spPr>
        <p:txBody>
          <a:bodyPr/>
          <a:lstStyle>
            <a:lvl1pPr>
              <a:defRPr b="0" i="0">
                <a:solidFill>
                  <a:schemeClr val="tx1"/>
                </a:solidFill>
                <a:latin typeface="BentonSans Book"/>
                <a:cs typeface="BentonSans Book"/>
              </a:defRPr>
            </a:lvl1pPr>
            <a:lvl2pPr>
              <a:defRPr b="0" i="0">
                <a:solidFill>
                  <a:schemeClr val="tx1"/>
                </a:solidFill>
                <a:latin typeface="BentonSans Book"/>
                <a:cs typeface="BentonSans Book"/>
              </a:defRPr>
            </a:lvl2pPr>
            <a:lvl3pPr>
              <a:defRPr b="0" i="0">
                <a:solidFill>
                  <a:schemeClr val="tx1"/>
                </a:solidFill>
                <a:latin typeface="BentonSans Book"/>
                <a:cs typeface="BentonSans Book"/>
              </a:defRPr>
            </a:lvl3pPr>
            <a:lvl4pPr>
              <a:defRPr b="0" i="0">
                <a:solidFill>
                  <a:schemeClr val="tx1"/>
                </a:solidFill>
                <a:latin typeface="BentonSans Book"/>
                <a:cs typeface="BentonSans Book"/>
              </a:defRPr>
            </a:lvl4pPr>
            <a:lvl5pPr>
              <a:defRPr b="0" i="0">
                <a:solidFill>
                  <a:schemeClr val="tx1"/>
                </a:solidFill>
                <a:latin typeface="BentonSans Book"/>
                <a:cs typeface="BentonSans Book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93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ENGAGING text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277796" y="1487488"/>
            <a:ext cx="7409003" cy="4319587"/>
          </a:xfrm>
        </p:spPr>
        <p:txBody>
          <a:bodyPr>
            <a:normAutofit/>
          </a:bodyPr>
          <a:lstStyle>
            <a:lvl1pPr>
              <a:defRPr sz="2400" b="0" i="0" baseline="0">
                <a:latin typeface="BentonSans Book"/>
                <a:cs typeface="BentonSans Book"/>
              </a:defRPr>
            </a:lvl1pPr>
          </a:lstStyle>
          <a:p>
            <a:r>
              <a:rPr lang="en-US" dirty="0" smtClean="0"/>
              <a:t>Drag your dynamic photo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44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1277797" y="1447800"/>
            <a:ext cx="5204124" cy="2091267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r>
              <a:rPr lang="en-US" dirty="0" smtClean="0"/>
              <a:t>Drag picture here</a:t>
            </a:r>
            <a:endParaRPr 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6611361" y="1447800"/>
            <a:ext cx="2074333" cy="2780251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r>
              <a:rPr lang="en-US" dirty="0" smtClean="0"/>
              <a:t>Drag picture here</a:t>
            </a:r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1277796" y="3641942"/>
            <a:ext cx="1876103" cy="2260601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r>
              <a:rPr lang="en-US" dirty="0" smtClean="0"/>
              <a:t>Drag picture here</a:t>
            </a:r>
            <a:endParaRPr lang="en-US" dirty="0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3246409" y="4387009"/>
            <a:ext cx="5440391" cy="1515534"/>
          </a:xfrm>
        </p:spPr>
        <p:txBody>
          <a:bodyPr>
            <a:normAutofit/>
          </a:bodyPr>
          <a:lstStyle>
            <a:lvl1pPr marL="0" indent="0">
              <a:buNone/>
              <a:defRPr sz="1600" baseline="0"/>
            </a:lvl1pPr>
          </a:lstStyle>
          <a:p>
            <a:r>
              <a:rPr lang="en-US" dirty="0" smtClean="0"/>
              <a:t>Drag picture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271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44133"/>
            <a:ext cx="7315200" cy="18563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+mn-lt"/>
                <a:cs typeface="Abadi MT Condensed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85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7496" y="4406900"/>
            <a:ext cx="733930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7496" y="2906713"/>
            <a:ext cx="7339304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541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6605" y="274638"/>
            <a:ext cx="6820195" cy="108849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66605" y="1600200"/>
            <a:ext cx="31594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6378" y="1600200"/>
            <a:ext cx="349042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971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7796" y="1535113"/>
            <a:ext cx="3570092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Georgia"/>
                <a:cs typeface="Georgi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7796" y="2174875"/>
            <a:ext cx="357009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7285" y="1535113"/>
            <a:ext cx="3699516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Georgia"/>
                <a:cs typeface="Georgi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87284" y="2174875"/>
            <a:ext cx="36995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72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53" y="274638"/>
            <a:ext cx="7416747" cy="1071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72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77797" y="274638"/>
            <a:ext cx="7409003" cy="1088495"/>
          </a:xfrm>
          <a:prstGeom prst="rect">
            <a:avLst/>
          </a:prstGeom>
          <a:effectLst>
            <a:outerShdw blurRad="50800" dist="25400" dir="6000000" algn="tl" rotWithShape="0">
              <a:srgbClr val="000000">
                <a:alpha val="37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add ENGAGING text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7798" y="1566334"/>
            <a:ext cx="7409002" cy="4275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3168" y="6297083"/>
            <a:ext cx="40809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 i="0" spc="260">
                <a:solidFill>
                  <a:srgbClr val="66080F"/>
                </a:solidFill>
                <a:latin typeface="BentonSans Medium"/>
                <a:cs typeface="BentonSans Medium"/>
              </a:defRPr>
            </a:lvl1pPr>
          </a:lstStyle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8138" y="6297083"/>
            <a:ext cx="8186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1">
                <a:solidFill>
                  <a:schemeClr val="tx2"/>
                </a:solidFill>
                <a:latin typeface="Arial"/>
              </a:defRPr>
            </a:lvl1pPr>
          </a:lstStyle>
          <a:p>
            <a:fld id="{A2CEE53A-19EC-654D-82C1-D215F6FEFF1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457200" y="1566334"/>
            <a:ext cx="4055533" cy="42756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989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0" r:id="rId2"/>
    <p:sldLayoutId id="2147483660" r:id="rId3"/>
    <p:sldLayoutId id="2147483658" r:id="rId4"/>
    <p:sldLayoutId id="2147483649" r:id="rId5"/>
    <p:sldLayoutId id="2147483651" r:id="rId6"/>
    <p:sldLayoutId id="2147483652" r:id="rId7"/>
    <p:sldLayoutId id="2147483653" r:id="rId8"/>
    <p:sldLayoutId id="2147483654" r:id="rId9"/>
    <p:sldLayoutId id="2147483656" r:id="rId10"/>
    <p:sldLayoutId id="2147483657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tx1"/>
          </a:solidFill>
          <a:latin typeface="BentonSans Bold"/>
          <a:ea typeface="+mj-ea"/>
          <a:cs typeface="BentonSans Bold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b="0" i="0" kern="1200">
          <a:solidFill>
            <a:schemeClr val="tx1"/>
          </a:solidFill>
          <a:latin typeface="BentonSans Book"/>
          <a:ea typeface="+mn-ea"/>
          <a:cs typeface="BentonSans Book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BentonSans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BentonSans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BentonSans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Benton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tiff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tiff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7796" y="926699"/>
            <a:ext cx="7409003" cy="5182001"/>
          </a:xfrm>
        </p:spPr>
        <p:txBody>
          <a:bodyPr>
            <a:normAutofit fontScale="85000" lnSpcReduction="10000"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sz="4200" dirty="0"/>
              <a:t>Exploring 3D </a:t>
            </a:r>
            <a:r>
              <a:rPr lang="en-US" sz="4200" dirty="0" smtClean="0"/>
              <a:t>Scanning</a:t>
            </a:r>
          </a:p>
          <a:p>
            <a:pPr algn="ctr"/>
            <a:r>
              <a:rPr lang="en-US" sz="4200" dirty="0" smtClean="0"/>
              <a:t> </a:t>
            </a:r>
            <a:r>
              <a:rPr lang="en-US" sz="4200" dirty="0"/>
              <a:t>for the Creation of </a:t>
            </a:r>
            <a:endParaRPr lang="en-US" sz="4200" dirty="0" smtClean="0"/>
          </a:p>
          <a:p>
            <a:pPr algn="ctr"/>
            <a:r>
              <a:rPr lang="en-US" sz="4200" dirty="0" smtClean="0"/>
              <a:t>Digital </a:t>
            </a:r>
            <a:r>
              <a:rPr lang="en-US" sz="4200" dirty="0"/>
              <a:t>Cultural Heritage Collections</a:t>
            </a:r>
            <a:endParaRPr lang="en-US" sz="4200" b="1" dirty="0"/>
          </a:p>
          <a:p>
            <a:pPr algn="ctr"/>
            <a:endParaRPr lang="en-US" sz="2800" i="1" dirty="0"/>
          </a:p>
          <a:p>
            <a:pPr algn="ctr"/>
            <a:endParaRPr lang="en-US" sz="2800" i="1" dirty="0" smtClean="0"/>
          </a:p>
          <a:p>
            <a:pPr algn="ctr"/>
            <a:endParaRPr lang="en-US" sz="2800" i="1" dirty="0"/>
          </a:p>
          <a:p>
            <a:pPr algn="ctr"/>
            <a:r>
              <a:rPr lang="en-US" sz="2000" dirty="0" smtClean="0"/>
              <a:t>JD Schaumberg</a:t>
            </a:r>
          </a:p>
          <a:p>
            <a:pPr algn="ctr"/>
            <a:r>
              <a:rPr lang="en-US" sz="2000" dirty="0" smtClean="0"/>
              <a:t>Anna Proctor</a:t>
            </a:r>
          </a:p>
          <a:p>
            <a:pPr algn="ctr"/>
            <a:r>
              <a:rPr lang="en-US" sz="2000" dirty="0" smtClean="0"/>
              <a:t>Jenny Johnson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October 26, 2015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901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Scanning Demo</a:t>
            </a:r>
            <a:endParaRPr lang="en-US" dirty="0"/>
          </a:p>
        </p:txBody>
      </p:sp>
      <p:pic>
        <p:nvPicPr>
          <p:cNvPr id="6" name="newlifemask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77938" y="1620838"/>
            <a:ext cx="7408862" cy="416718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91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Scanning Demo</a:t>
            </a:r>
            <a:endParaRPr lang="en-US" dirty="0"/>
          </a:p>
        </p:txBody>
      </p:sp>
      <p:pic>
        <p:nvPicPr>
          <p:cNvPr id="6" name="newtigger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77938" y="1620838"/>
            <a:ext cx="7408862" cy="416718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451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3D Digitization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11</a:t>
            </a:fld>
            <a:endParaRPr lang="en-US" dirty="0"/>
          </a:p>
        </p:txBody>
      </p:sp>
      <p:pic>
        <p:nvPicPr>
          <p:cNvPr id="6" name="Picture 5" descr="http://www.gaspardo.com/images/prosurf-cm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3573" y="1688701"/>
            <a:ext cx="2876550" cy="2352675"/>
          </a:xfrm>
          <a:prstGeom prst="rect">
            <a:avLst/>
          </a:prstGeom>
          <a:noFill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724400" y="1723842"/>
            <a:ext cx="4419600" cy="231753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Comparative analysis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kern="1200" dirty="0" smtClean="0"/>
              <a:t> Education and research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800" kern="1200" dirty="0" smtClean="0"/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kern="1200" dirty="0" smtClean="0"/>
              <a:t> 3D printing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3200" kern="1200" dirty="0" smtClean="0"/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6" descr="https://pbs.twimg.com/media/CAj4-24UwAAbTP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4789" y="4041376"/>
            <a:ext cx="2851366" cy="2138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6135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IUPUI University Library</a:t>
            </a:r>
          </a:p>
          <a:p>
            <a:pPr lvl="1"/>
            <a:r>
              <a:rPr lang="en-US" dirty="0"/>
              <a:t>Urban Campus right in the center of downtown Indianapolis, Indiana</a:t>
            </a:r>
          </a:p>
          <a:p>
            <a:pPr lvl="1"/>
            <a:endParaRPr lang="en-US" dirty="0"/>
          </a:p>
          <a:p>
            <a:r>
              <a:rPr lang="en-US" dirty="0"/>
              <a:t>Civic Engagement</a:t>
            </a:r>
            <a:r>
              <a:rPr lang="en-US" dirty="0" smtClean="0"/>
              <a:t>-university </a:t>
            </a:r>
            <a:r>
              <a:rPr lang="en-US" dirty="0"/>
              <a:t>mission</a:t>
            </a:r>
          </a:p>
          <a:p>
            <a:pPr lvl="1"/>
            <a:r>
              <a:rPr lang="en-US" dirty="0"/>
              <a:t>Work with Cultural Heritage and Community Organizations to create digital collections</a:t>
            </a:r>
          </a:p>
          <a:p>
            <a:pPr lvl="1"/>
            <a:r>
              <a:rPr lang="en-US" dirty="0"/>
              <a:t>80 digital collections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19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Collections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7796" y="1566334"/>
            <a:ext cx="7409003" cy="4577336"/>
          </a:xfrm>
        </p:spPr>
        <p:txBody>
          <a:bodyPr/>
          <a:lstStyle/>
          <a:p>
            <a:r>
              <a:rPr lang="en-US" dirty="0" smtClean="0"/>
              <a:t>        Audio						   Video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   Negatives					Photographs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2</a:t>
            </a:fld>
            <a:endParaRPr lang="en-US" dirty="0"/>
          </a:p>
        </p:txBody>
      </p:sp>
      <p:pic>
        <p:nvPicPr>
          <p:cNvPr id="8" name="Picture 7" descr="audo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704" y="2240858"/>
            <a:ext cx="1606464" cy="1403707"/>
          </a:xfrm>
          <a:prstGeom prst="rect">
            <a:avLst/>
          </a:prstGeom>
        </p:spPr>
      </p:pic>
      <p:pic>
        <p:nvPicPr>
          <p:cNvPr id="9" name="Picture 8" descr="video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507" y="2219969"/>
            <a:ext cx="2542738" cy="1424596"/>
          </a:xfrm>
          <a:prstGeom prst="rect">
            <a:avLst/>
          </a:prstGeom>
        </p:spPr>
      </p:pic>
      <p:pic>
        <p:nvPicPr>
          <p:cNvPr id="10" name="Picture 9" descr="car1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4772" y="4707830"/>
            <a:ext cx="2376232" cy="1607451"/>
          </a:xfrm>
          <a:prstGeom prst="rect">
            <a:avLst/>
          </a:prstGeom>
        </p:spPr>
      </p:pic>
      <p:pic>
        <p:nvPicPr>
          <p:cNvPr id="11" name="Picture 10" descr="car2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620" y="4879441"/>
            <a:ext cx="2175625" cy="143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062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print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032" y="4197164"/>
            <a:ext cx="2309136" cy="15152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Collections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Text-Based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                    Large Format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3</a:t>
            </a:fld>
            <a:endParaRPr lang="en-US" dirty="0"/>
          </a:p>
        </p:txBody>
      </p:sp>
      <p:pic>
        <p:nvPicPr>
          <p:cNvPr id="8" name="Picture 7" descr="text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168" y="1566334"/>
            <a:ext cx="1190226" cy="1848723"/>
          </a:xfrm>
          <a:prstGeom prst="rect">
            <a:avLst/>
          </a:prstGeom>
        </p:spPr>
      </p:pic>
      <p:pic>
        <p:nvPicPr>
          <p:cNvPr id="9" name="Picture 8" descr="text riley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168" y="1566334"/>
            <a:ext cx="1204581" cy="1848723"/>
          </a:xfrm>
          <a:prstGeom prst="rect">
            <a:avLst/>
          </a:prstGeom>
        </p:spPr>
      </p:pic>
      <p:pic>
        <p:nvPicPr>
          <p:cNvPr id="10" name="Picture 9" descr="yearbook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898" y="1562524"/>
            <a:ext cx="1359901" cy="1852533"/>
          </a:xfrm>
          <a:prstGeom prst="rect">
            <a:avLst/>
          </a:prstGeom>
        </p:spPr>
      </p:pic>
      <p:pic>
        <p:nvPicPr>
          <p:cNvPr id="11" name="Picture 10" descr="sanborn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278" y="3839023"/>
            <a:ext cx="1808725" cy="211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4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CONTENTdm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Content Placeholder 5" descr="CONTENTdm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80" b="5380"/>
          <a:stretch>
            <a:fillRect/>
          </a:stretch>
        </p:blipFill>
        <p:spPr>
          <a:xfrm>
            <a:off x="1277796" y="1566334"/>
            <a:ext cx="7409003" cy="452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934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Established Metadata Standards </a:t>
            </a:r>
            <a:br>
              <a:rPr lang="en-US" dirty="0"/>
            </a:br>
            <a:r>
              <a:rPr lang="en-US" dirty="0"/>
              <a:t>and Best Practices for Digitization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Content Placeholder 5" descr="metadata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0" b="940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7" name="Picture 6" descr="standards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2812" y="2039289"/>
            <a:ext cx="5359171" cy="375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211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3D Digitization- 2009 Pilot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7796" y="1566334"/>
            <a:ext cx="7681693" cy="427566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Conner Prairie Interactive History Park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6</a:t>
            </a:fld>
            <a:endParaRPr lang="en-US" dirty="0"/>
          </a:p>
        </p:txBody>
      </p:sp>
      <p:pic>
        <p:nvPicPr>
          <p:cNvPr id="11" name="Picture 10" descr="dres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51" y="2312451"/>
            <a:ext cx="2645312" cy="3813712"/>
          </a:xfrm>
          <a:prstGeom prst="rect">
            <a:avLst/>
          </a:prstGeom>
        </p:spPr>
      </p:pic>
      <p:pic>
        <p:nvPicPr>
          <p:cNvPr id="12" name="Picture 11" descr="CP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677" y="2312451"/>
            <a:ext cx="3758667" cy="3813711"/>
          </a:xfrm>
          <a:prstGeom prst="rect">
            <a:avLst/>
          </a:prstGeom>
        </p:spPr>
      </p:pic>
      <p:pic>
        <p:nvPicPr>
          <p:cNvPr id="13" name="Picture 12" descr="CPlogo-Foote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139" y="3569373"/>
            <a:ext cx="15494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98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Digitization in 2015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318" y="5018336"/>
            <a:ext cx="4194820" cy="606557"/>
          </a:xfrm>
          <a:prstGeom prst="rect">
            <a:avLst/>
          </a:prstGeom>
        </p:spPr>
      </p:pic>
      <p:pic>
        <p:nvPicPr>
          <p:cNvPr id="7" name="Picture 6" descr="benjaminhouse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318" y="2887792"/>
            <a:ext cx="4374389" cy="1919871"/>
          </a:xfrm>
          <a:prstGeom prst="rect">
            <a:avLst/>
          </a:prstGeom>
        </p:spPr>
      </p:pic>
      <p:pic>
        <p:nvPicPr>
          <p:cNvPr id="8" name="Picture 7" descr="Centennial 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797" y="1869611"/>
            <a:ext cx="3070526" cy="714994"/>
          </a:xfrm>
          <a:prstGeom prst="rect">
            <a:avLst/>
          </a:prstGeom>
        </p:spPr>
      </p:pic>
      <p:pic>
        <p:nvPicPr>
          <p:cNvPr id="15" name="Picture 14" descr="RC uniform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026" y="2887792"/>
            <a:ext cx="1684142" cy="213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050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 algn="ctr"/>
            <a:r>
              <a:rPr lang="en-US" sz="2400" dirty="0"/>
              <a:t>Tagged Image File Format</a:t>
            </a:r>
            <a:br>
              <a:rPr lang="en-US" sz="2400" dirty="0"/>
            </a:br>
            <a:r>
              <a:rPr lang="en-US" sz="2400" dirty="0"/>
              <a:t> </a:t>
            </a:r>
            <a:r>
              <a:rPr lang="en-US" sz="2400" dirty="0" smtClean="0"/>
              <a:t>vs.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 Standard Tessellation Language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INDIANA UNIVERSITY–PURDUE UNIVERSITY INDIANAPOLIS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EE53A-19EC-654D-82C1-D215F6FEFF18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Picture 2" descr="http://i00.i.aliimg.com/img/pb/568/683/596/596683568_3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5174" y="4210548"/>
            <a:ext cx="2432649" cy="2015310"/>
          </a:xfrm>
          <a:prstGeom prst="rect">
            <a:avLst/>
          </a:prstGeom>
          <a:noFill/>
        </p:spPr>
      </p:pic>
      <p:pic>
        <p:nvPicPr>
          <p:cNvPr id="7" name="Picture 4" descr="http://media02.hongkiat.com/pixel-art-tutorials/16x16-pixel-a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5256" y="2061699"/>
            <a:ext cx="2453665" cy="1733924"/>
          </a:xfrm>
          <a:prstGeom prst="rect">
            <a:avLst/>
          </a:prstGeom>
          <a:noFill/>
        </p:spPr>
      </p:pic>
      <p:pic>
        <p:nvPicPr>
          <p:cNvPr id="8" name="Picture 6" descr="http://a3.mzstatic.com/us/r30/Purple/v4/d3/b8/ea/d3b8eae5-af67-ec8c-9962-46aae1441ccc/screen800x500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9936" y="4139323"/>
            <a:ext cx="3338456" cy="2086535"/>
          </a:xfrm>
          <a:prstGeom prst="rect">
            <a:avLst/>
          </a:prstGeom>
          <a:noFill/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088921" y="2035813"/>
            <a:ext cx="4399471" cy="198407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Tiff is a collection of 2D 	points. 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2400" dirty="0" smtClean="0"/>
              <a:t>Stl is a collection of 3D points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Stl Formats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 foundation of a 3D model.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0004300"/>
      </p:ext>
    </p:extLst>
  </p:cSld>
  <p:clrMapOvr>
    <a:masterClrMapping/>
  </p:clrMapOvr>
</p:sld>
</file>

<file path=ppt/theme/theme1.xml><?xml version="1.0" encoding="utf-8"?>
<a:theme xmlns:a="http://schemas.openxmlformats.org/drawingml/2006/main" name="IUPUI_Powerpoint_BigRed">
  <a:themeElements>
    <a:clrScheme name="Custom 1">
      <a:dk1>
        <a:srgbClr val="292929"/>
      </a:dk1>
      <a:lt1>
        <a:srgbClr val="FFFFFF"/>
      </a:lt1>
      <a:dk2>
        <a:srgbClr val="66080F"/>
      </a:dk2>
      <a:lt2>
        <a:srgbClr val="EEECE1"/>
      </a:lt2>
      <a:accent1>
        <a:srgbClr val="66080F"/>
      </a:accent1>
      <a:accent2>
        <a:srgbClr val="998557"/>
      </a:accent2>
      <a:accent3>
        <a:srgbClr val="305B7B"/>
      </a:accent3>
      <a:accent4>
        <a:srgbClr val="DB8E43"/>
      </a:accent4>
      <a:accent5>
        <a:srgbClr val="89CDC1"/>
      </a:accent5>
      <a:accent6>
        <a:srgbClr val="695C5A"/>
      </a:accent6>
      <a:hlink>
        <a:srgbClr val="038EFF"/>
      </a:hlink>
      <a:folHlink>
        <a:srgbClr val="D47DCD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alpha val="90000"/>
          </a:schemeClr>
        </a:solidFill>
        <a:ln>
          <a:noFill/>
        </a:ln>
        <a:effectLst/>
      </a:spPr>
      <a:bodyPr/>
      <a:lstStyle>
        <a:defPPr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IUPUI_Powerpoint_BigRed</Template>
  <TotalTime>478</TotalTime>
  <Words>170</Words>
  <Application>Microsoft Office PowerPoint</Application>
  <PresentationFormat>On-screen Show (4:3)</PresentationFormat>
  <Paragraphs>72</Paragraphs>
  <Slides>12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Abadi MT Condensed Light</vt:lpstr>
      <vt:lpstr>Arial</vt:lpstr>
      <vt:lpstr>BentonSans Bold</vt:lpstr>
      <vt:lpstr>BentonSans Book</vt:lpstr>
      <vt:lpstr>BentonSans Medium</vt:lpstr>
      <vt:lpstr>BentonSans Regular</vt:lpstr>
      <vt:lpstr>Calibri</vt:lpstr>
      <vt:lpstr>Georgia</vt:lpstr>
      <vt:lpstr>IUPUI_Powerpoint_BigRed</vt:lpstr>
      <vt:lpstr>PowerPoint Presentation</vt:lpstr>
      <vt:lpstr>Introduction</vt:lpstr>
      <vt:lpstr>Digital Collections</vt:lpstr>
      <vt:lpstr>Digital Collections</vt:lpstr>
      <vt:lpstr>CONTENTdm</vt:lpstr>
      <vt:lpstr>Established Metadata Standards  and Best Practices for Digitization</vt:lpstr>
      <vt:lpstr>3D Digitization- 2009 Pilot Project</vt:lpstr>
      <vt:lpstr>3D Digitization in 2015 </vt:lpstr>
      <vt:lpstr>Tagged Image File Format  vs.  Standard Tessellation Language </vt:lpstr>
      <vt:lpstr>Scanning Demo</vt:lpstr>
      <vt:lpstr>Scanning Demo</vt:lpstr>
      <vt:lpstr>Benefits of 3D Digitization</vt:lpstr>
    </vt:vector>
  </TitlesOfParts>
  <Company>Indiana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Polley, Ted</dc:creator>
  <cp:lastModifiedBy>Proctor, Anna Lys</cp:lastModifiedBy>
  <cp:revision>36</cp:revision>
  <dcterms:created xsi:type="dcterms:W3CDTF">2014-11-18T14:30:51Z</dcterms:created>
  <dcterms:modified xsi:type="dcterms:W3CDTF">2015-10-23T15:30:46Z</dcterms:modified>
</cp:coreProperties>
</file>