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diagrams/data5.xml" ContentType="application/vnd.openxmlformats-officedocument.drawingml.diagramData+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diagrams/data8.xml" ContentType="application/vnd.openxmlformats-officedocument.drawingml.diagramData+xml"/>
  <Override PartName="/ppt/diagrams/data6.xml" ContentType="application/vnd.openxmlformats-officedocument.drawingml.diagramData+xml"/>
  <Override PartName="/ppt/diagrams/data2.xml" ContentType="application/vnd.openxmlformats-officedocument.drawingml.diagramData+xml"/>
  <Override PartName="/ppt/diagrams/data7.xml" ContentType="application/vnd.openxmlformats-officedocument.drawingml.diagramData+xml"/>
  <Override PartName="/ppt/diagrams/data3.xml" ContentType="application/vnd.openxmlformats-officedocument.drawingml.diagramData+xml"/>
  <Override PartName="/ppt/diagrams/data1.xml" ContentType="application/vnd.openxmlformats-officedocument.drawingml.diagramData+xml"/>
  <Override PartName="/ppt/diagrams/data4.xml" ContentType="application/vnd.openxmlformats-officedocument.drawingml.diagramData+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diagrams/quickStyle2.xml" ContentType="application/vnd.openxmlformats-officedocument.drawingml.diagramStyl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layout6.xml" ContentType="application/vnd.openxmlformats-officedocument.drawingml.diagramLayout+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rawing5.xml" ContentType="application/vnd.ms-office.drawingml.diagramDrawing+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colors5.xml" ContentType="application/vnd.openxmlformats-officedocument.drawingml.diagramColors+xml"/>
  <Override PartName="/ppt/diagrams/quickStyle5.xml" ContentType="application/vnd.openxmlformats-officedocument.drawingml.diagramStyle+xml"/>
  <Override PartName="/ppt/diagrams/layout5.xml" ContentType="application/vnd.openxmlformats-officedocument.drawingml.diagramLayout+xml"/>
  <Override PartName="/ppt/diagrams/colors6.xml" ContentType="application/vnd.openxmlformats-officedocument.drawingml.diagramColors+xml"/>
  <Override PartName="/ppt/diagrams/drawing4.xml" ContentType="application/vnd.ms-office.drawingml.diagramDrawing+xml"/>
  <Override PartName="/ppt/diagrams/colors4.xml" ContentType="application/vnd.openxmlformats-officedocument.drawingml.diagramColors+xml"/>
  <Override PartName="/ppt/diagrams/quickStyle4.xml" ContentType="application/vnd.openxmlformats-officedocument.drawingml.diagramStyle+xml"/>
  <Override PartName="/ppt/diagrams/layout4.xml" ContentType="application/vnd.openxmlformats-officedocument.drawingml.diagramLayout+xml"/>
  <Override PartName="/ppt/diagrams/drawing3.xml" ContentType="application/vnd.ms-office.drawingml.diagramDrawing+xml"/>
  <Override PartName="/ppt/diagrams/colors3.xml" ContentType="application/vnd.openxmlformats-officedocument.drawingml.diagramColors+xml"/>
  <Override PartName="/ppt/diagrams/quickStyle3.xml" ContentType="application/vnd.openxmlformats-officedocument.drawingml.diagramStyle+xml"/>
  <Override PartName="/ppt/diagrams/drawing6.xml" ContentType="application/vnd.ms-office.drawingml.diagramDrawing+xml"/>
  <Override PartName="/ppt/diagrams/quickStyle6.xml" ContentType="application/vnd.openxmlformats-officedocument.drawingml.diagramStyle+xml"/>
  <Override PartName="/ppt/diagrams/layout3.xml" ContentType="application/vnd.openxmlformats-officedocument.drawingml.diagramLayout+xml"/>
  <Override PartName="/ppt/diagrams/drawing2.xml" ContentType="application/vnd.ms-office.drawingml.diagramDrawing+xml"/>
  <Override PartName="/ppt/diagrams/colors2.xml" ContentType="application/vnd.openxmlformats-officedocument.drawingml.diagramColors+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8" r:id="rId6"/>
    <p:sldId id="267" r:id="rId7"/>
    <p:sldId id="262" r:id="rId8"/>
    <p:sldId id="261" r:id="rId9"/>
    <p:sldId id="264" r:id="rId10"/>
    <p:sldId id="265" r:id="rId11"/>
    <p:sldId id="27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23" autoAdjust="0"/>
    <p:restoredTop sz="94660"/>
  </p:normalViewPr>
  <p:slideViewPr>
    <p:cSldViewPr snapToGrid="0">
      <p:cViewPr varScale="1">
        <p:scale>
          <a:sx n="90" d="100"/>
          <a:sy n="90" d="100"/>
        </p:scale>
        <p:origin x="52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ata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4" Type="http://schemas.openxmlformats.org/officeDocument/2006/relationships/image" Target="../media/image15.svg"/></Relationships>
</file>

<file path=ppt/diagrams/_rels/data6.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diagrams/_rels/data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sv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4" Type="http://schemas.openxmlformats.org/officeDocument/2006/relationships/image" Target="../media/image15.svg"/></Relationships>
</file>

<file path=ppt/diagrams/_rels/drawing6.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8.png"/><Relationship Id="rId2" Type="http://schemas.openxmlformats.org/officeDocument/2006/relationships/image" Target="../media/image17.svg"/><Relationship Id="rId1" Type="http://schemas.openxmlformats.org/officeDocument/2006/relationships/image" Target="../media/image26.png"/><Relationship Id="rId6" Type="http://schemas.openxmlformats.org/officeDocument/2006/relationships/image" Target="../media/image21.svg"/><Relationship Id="rId5" Type="http://schemas.openxmlformats.org/officeDocument/2006/relationships/image" Target="../media/image27.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diagrams/_rels/drawing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1.svg"/><Relationship Id="rId1" Type="http://schemas.openxmlformats.org/officeDocument/2006/relationships/image" Target="../media/image36.png"/><Relationship Id="rId6" Type="http://schemas.openxmlformats.org/officeDocument/2006/relationships/image" Target="../media/image35.svg"/><Relationship Id="rId5" Type="http://schemas.openxmlformats.org/officeDocument/2006/relationships/image" Target="../media/image38.png"/><Relationship Id="rId4" Type="http://schemas.openxmlformats.org/officeDocument/2006/relationships/image" Target="../media/image33.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E192DF-97F1-462C-B648-F664C4FF0EF9}"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78ED927F-8A13-4587-88A3-AB15E3E2F8A8}">
      <dgm:prSet/>
      <dgm:spPr/>
      <dgm:t>
        <a:bodyPr/>
        <a:lstStyle/>
        <a:p>
          <a:pPr>
            <a:lnSpc>
              <a:spcPct val="100000"/>
            </a:lnSpc>
          </a:pPr>
          <a:r>
            <a:rPr lang="en-US"/>
            <a:t>What is art therapy?</a:t>
          </a:r>
        </a:p>
      </dgm:t>
    </dgm:pt>
    <dgm:pt modelId="{64318FE4-FE93-40F6-9BDD-CB79CE256110}" type="parTrans" cxnId="{9B803508-C143-4752-9F1F-A94649BA1CCF}">
      <dgm:prSet/>
      <dgm:spPr/>
      <dgm:t>
        <a:bodyPr/>
        <a:lstStyle/>
        <a:p>
          <a:endParaRPr lang="en-US"/>
        </a:p>
      </dgm:t>
    </dgm:pt>
    <dgm:pt modelId="{ACBD1B15-958E-4BE9-B7E0-16F32EAB6DA0}" type="sibTrans" cxnId="{9B803508-C143-4752-9F1F-A94649BA1CCF}">
      <dgm:prSet/>
      <dgm:spPr/>
      <dgm:t>
        <a:bodyPr/>
        <a:lstStyle/>
        <a:p>
          <a:endParaRPr lang="en-US"/>
        </a:p>
      </dgm:t>
    </dgm:pt>
    <dgm:pt modelId="{E5FD439E-6ECF-4C26-B52F-7B59A1F30C4F}">
      <dgm:prSet/>
      <dgm:spPr/>
      <dgm:t>
        <a:bodyPr/>
        <a:lstStyle/>
        <a:p>
          <a:pPr>
            <a:lnSpc>
              <a:spcPct val="100000"/>
            </a:lnSpc>
          </a:pPr>
          <a:r>
            <a:rPr lang="en-US"/>
            <a:t>Difference between art therapy and therapeutic art making</a:t>
          </a:r>
        </a:p>
      </dgm:t>
    </dgm:pt>
    <dgm:pt modelId="{19B85827-14A4-4ACB-8796-F72C7CA8FABA}" type="parTrans" cxnId="{B1FFF7E2-F513-41E7-A821-0709374621CC}">
      <dgm:prSet/>
      <dgm:spPr/>
      <dgm:t>
        <a:bodyPr/>
        <a:lstStyle/>
        <a:p>
          <a:endParaRPr lang="en-US"/>
        </a:p>
      </dgm:t>
    </dgm:pt>
    <dgm:pt modelId="{72373FFF-A102-40E5-90FD-460B288E3B64}" type="sibTrans" cxnId="{B1FFF7E2-F513-41E7-A821-0709374621CC}">
      <dgm:prSet/>
      <dgm:spPr/>
      <dgm:t>
        <a:bodyPr/>
        <a:lstStyle/>
        <a:p>
          <a:endParaRPr lang="en-US"/>
        </a:p>
      </dgm:t>
    </dgm:pt>
    <dgm:pt modelId="{94F96397-8921-4DE0-AF9A-F5C38FECDBBA}">
      <dgm:prSet/>
      <dgm:spPr/>
      <dgm:t>
        <a:bodyPr/>
        <a:lstStyle/>
        <a:p>
          <a:pPr>
            <a:lnSpc>
              <a:spcPct val="100000"/>
            </a:lnSpc>
          </a:pPr>
          <a:r>
            <a:rPr lang="en-US"/>
            <a:t>Role of art making in art therapy </a:t>
          </a:r>
        </a:p>
      </dgm:t>
    </dgm:pt>
    <dgm:pt modelId="{48A88024-0560-4D4F-9556-E52A2E7F00CA}" type="parTrans" cxnId="{1D44E20C-01BA-4A1E-A3AD-5547E6299A6C}">
      <dgm:prSet/>
      <dgm:spPr/>
      <dgm:t>
        <a:bodyPr/>
        <a:lstStyle/>
        <a:p>
          <a:endParaRPr lang="en-US"/>
        </a:p>
      </dgm:t>
    </dgm:pt>
    <dgm:pt modelId="{7CE7C416-8227-49F2-871F-E0816DFC96C9}" type="sibTrans" cxnId="{1D44E20C-01BA-4A1E-A3AD-5547E6299A6C}">
      <dgm:prSet/>
      <dgm:spPr/>
      <dgm:t>
        <a:bodyPr/>
        <a:lstStyle/>
        <a:p>
          <a:endParaRPr lang="en-US"/>
        </a:p>
      </dgm:t>
    </dgm:pt>
    <dgm:pt modelId="{7C523416-0C4D-4D12-865F-0FD5EED43D1C}">
      <dgm:prSet/>
      <dgm:spPr/>
      <dgm:t>
        <a:bodyPr/>
        <a:lstStyle/>
        <a:p>
          <a:pPr>
            <a:lnSpc>
              <a:spcPct val="100000"/>
            </a:lnSpc>
          </a:pPr>
          <a:r>
            <a:rPr lang="en-US"/>
            <a:t>Benefits and challenges of programs in art schools</a:t>
          </a:r>
        </a:p>
      </dgm:t>
    </dgm:pt>
    <dgm:pt modelId="{4F8B3C1E-0CD4-4A4B-BB95-F2847B791C47}" type="parTrans" cxnId="{A0D1D620-7D20-49F9-8DA4-809157C16325}">
      <dgm:prSet/>
      <dgm:spPr/>
      <dgm:t>
        <a:bodyPr/>
        <a:lstStyle/>
        <a:p>
          <a:endParaRPr lang="en-US"/>
        </a:p>
      </dgm:t>
    </dgm:pt>
    <dgm:pt modelId="{F1F62C76-4F59-460D-A432-2AA47A83CBAC}" type="sibTrans" cxnId="{A0D1D620-7D20-49F9-8DA4-809157C16325}">
      <dgm:prSet/>
      <dgm:spPr/>
      <dgm:t>
        <a:bodyPr/>
        <a:lstStyle/>
        <a:p>
          <a:endParaRPr lang="en-US"/>
        </a:p>
      </dgm:t>
    </dgm:pt>
    <dgm:pt modelId="{DDDEDA42-67E7-489B-B611-DA7CA80EB0EB}">
      <dgm:prSet/>
      <dgm:spPr/>
      <dgm:t>
        <a:bodyPr/>
        <a:lstStyle/>
        <a:p>
          <a:pPr>
            <a:lnSpc>
              <a:spcPct val="100000"/>
            </a:lnSpc>
          </a:pPr>
          <a:r>
            <a:rPr lang="en-US"/>
            <a:t>Overview of Herron’s graduate art therapy program</a:t>
          </a:r>
        </a:p>
      </dgm:t>
    </dgm:pt>
    <dgm:pt modelId="{AB2526B7-20E0-4F1F-96F5-4ACB9AE934C5}" type="parTrans" cxnId="{45FDADD7-96A4-46FA-AC9E-EE564E190E8C}">
      <dgm:prSet/>
      <dgm:spPr/>
      <dgm:t>
        <a:bodyPr/>
        <a:lstStyle/>
        <a:p>
          <a:endParaRPr lang="en-US"/>
        </a:p>
      </dgm:t>
    </dgm:pt>
    <dgm:pt modelId="{E489192E-395B-4112-984C-67D8D97FCF27}" type="sibTrans" cxnId="{45FDADD7-96A4-46FA-AC9E-EE564E190E8C}">
      <dgm:prSet/>
      <dgm:spPr/>
      <dgm:t>
        <a:bodyPr/>
        <a:lstStyle/>
        <a:p>
          <a:endParaRPr lang="en-US"/>
        </a:p>
      </dgm:t>
    </dgm:pt>
    <dgm:pt modelId="{6A58494E-2BF5-4433-990E-3F14382C6FB3}" type="pres">
      <dgm:prSet presAssocID="{1DE192DF-97F1-462C-B648-F664C4FF0EF9}" presName="root" presStyleCnt="0">
        <dgm:presLayoutVars>
          <dgm:dir/>
          <dgm:resizeHandles val="exact"/>
        </dgm:presLayoutVars>
      </dgm:prSet>
      <dgm:spPr/>
    </dgm:pt>
    <dgm:pt modelId="{A69BABF8-4DCA-4491-AF1F-04AF55B18353}" type="pres">
      <dgm:prSet presAssocID="{78ED927F-8A13-4587-88A3-AB15E3E2F8A8}" presName="compNode" presStyleCnt="0"/>
      <dgm:spPr/>
    </dgm:pt>
    <dgm:pt modelId="{4CDAEF9E-D48D-4A99-AA73-045FD1C957ED}" type="pres">
      <dgm:prSet presAssocID="{78ED927F-8A13-4587-88A3-AB15E3E2F8A8}" presName="bgRect" presStyleLbl="bgShp" presStyleIdx="0" presStyleCnt="5"/>
      <dgm:spPr/>
    </dgm:pt>
    <dgm:pt modelId="{23F8B436-5195-4C82-B83C-355B85BCA1DA}" type="pres">
      <dgm:prSet presAssocID="{78ED927F-8A13-4587-88A3-AB15E3E2F8A8}"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mmunications"/>
        </a:ext>
      </dgm:extLst>
    </dgm:pt>
    <dgm:pt modelId="{DDB1D362-5A6E-4506-BCBE-852AFA9D2C04}" type="pres">
      <dgm:prSet presAssocID="{78ED927F-8A13-4587-88A3-AB15E3E2F8A8}" presName="spaceRect" presStyleCnt="0"/>
      <dgm:spPr/>
    </dgm:pt>
    <dgm:pt modelId="{1EAED45B-9372-4843-ADE7-2E6104EE80AB}" type="pres">
      <dgm:prSet presAssocID="{78ED927F-8A13-4587-88A3-AB15E3E2F8A8}" presName="parTx" presStyleLbl="revTx" presStyleIdx="0" presStyleCnt="5">
        <dgm:presLayoutVars>
          <dgm:chMax val="0"/>
          <dgm:chPref val="0"/>
        </dgm:presLayoutVars>
      </dgm:prSet>
      <dgm:spPr/>
    </dgm:pt>
    <dgm:pt modelId="{BE34513B-9BC3-438C-9106-12C303F1C454}" type="pres">
      <dgm:prSet presAssocID="{ACBD1B15-958E-4BE9-B7E0-16F32EAB6DA0}" presName="sibTrans" presStyleCnt="0"/>
      <dgm:spPr/>
    </dgm:pt>
    <dgm:pt modelId="{79B0B865-B8B8-4579-BB7B-7E006A8E3E28}" type="pres">
      <dgm:prSet presAssocID="{E5FD439E-6ECF-4C26-B52F-7B59A1F30C4F}" presName="compNode" presStyleCnt="0"/>
      <dgm:spPr/>
    </dgm:pt>
    <dgm:pt modelId="{A4E9A5C7-8706-4803-A515-B7D4CC5311C0}" type="pres">
      <dgm:prSet presAssocID="{E5FD439E-6ECF-4C26-B52F-7B59A1F30C4F}" presName="bgRect" presStyleLbl="bgShp" presStyleIdx="1" presStyleCnt="5"/>
      <dgm:spPr/>
    </dgm:pt>
    <dgm:pt modelId="{30C9F32A-D411-4B66-8ED8-7F1882FD8034}" type="pres">
      <dgm:prSet presAssocID="{E5FD439E-6ECF-4C26-B52F-7B59A1F30C4F}"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lth"/>
        </a:ext>
      </dgm:extLst>
    </dgm:pt>
    <dgm:pt modelId="{76425336-C268-47F8-ACB5-74FD38E7E95B}" type="pres">
      <dgm:prSet presAssocID="{E5FD439E-6ECF-4C26-B52F-7B59A1F30C4F}" presName="spaceRect" presStyleCnt="0"/>
      <dgm:spPr/>
    </dgm:pt>
    <dgm:pt modelId="{B8CA33A3-FB90-4905-838D-945A285829AE}" type="pres">
      <dgm:prSet presAssocID="{E5FD439E-6ECF-4C26-B52F-7B59A1F30C4F}" presName="parTx" presStyleLbl="revTx" presStyleIdx="1" presStyleCnt="5">
        <dgm:presLayoutVars>
          <dgm:chMax val="0"/>
          <dgm:chPref val="0"/>
        </dgm:presLayoutVars>
      </dgm:prSet>
      <dgm:spPr/>
    </dgm:pt>
    <dgm:pt modelId="{E69D6CF9-88B2-4FAB-AA28-EEC58ECADB83}" type="pres">
      <dgm:prSet presAssocID="{72373FFF-A102-40E5-90FD-460B288E3B64}" presName="sibTrans" presStyleCnt="0"/>
      <dgm:spPr/>
    </dgm:pt>
    <dgm:pt modelId="{F9BFBE98-EC13-4881-9D7C-43490227CC06}" type="pres">
      <dgm:prSet presAssocID="{94F96397-8921-4DE0-AF9A-F5C38FECDBBA}" presName="compNode" presStyleCnt="0"/>
      <dgm:spPr/>
    </dgm:pt>
    <dgm:pt modelId="{EEDEF561-30FF-49E2-9379-AEDCF4D2C77D}" type="pres">
      <dgm:prSet presAssocID="{94F96397-8921-4DE0-AF9A-F5C38FECDBBA}" presName="bgRect" presStyleLbl="bgShp" presStyleIdx="2" presStyleCnt="5"/>
      <dgm:spPr/>
    </dgm:pt>
    <dgm:pt modelId="{EEF29051-7BE1-43DD-A918-CD57847B0394}" type="pres">
      <dgm:prSet presAssocID="{94F96397-8921-4DE0-AF9A-F5C38FECDBBA}"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Onboarding"/>
        </a:ext>
      </dgm:extLst>
    </dgm:pt>
    <dgm:pt modelId="{4ECB705C-E294-4231-A0A2-459A696A5EE1}" type="pres">
      <dgm:prSet presAssocID="{94F96397-8921-4DE0-AF9A-F5C38FECDBBA}" presName="spaceRect" presStyleCnt="0"/>
      <dgm:spPr/>
    </dgm:pt>
    <dgm:pt modelId="{1872B060-E1E2-4B0B-B8DE-0EABDD2555ED}" type="pres">
      <dgm:prSet presAssocID="{94F96397-8921-4DE0-AF9A-F5C38FECDBBA}" presName="parTx" presStyleLbl="revTx" presStyleIdx="2" presStyleCnt="5">
        <dgm:presLayoutVars>
          <dgm:chMax val="0"/>
          <dgm:chPref val="0"/>
        </dgm:presLayoutVars>
      </dgm:prSet>
      <dgm:spPr/>
    </dgm:pt>
    <dgm:pt modelId="{11B31C5A-B789-4D81-9DD6-082D112E97EE}" type="pres">
      <dgm:prSet presAssocID="{7CE7C416-8227-49F2-871F-E0816DFC96C9}" presName="sibTrans" presStyleCnt="0"/>
      <dgm:spPr/>
    </dgm:pt>
    <dgm:pt modelId="{D86FBA94-6E89-439D-B45F-6B5575ACADE3}" type="pres">
      <dgm:prSet presAssocID="{7C523416-0C4D-4D12-865F-0FD5EED43D1C}" presName="compNode" presStyleCnt="0"/>
      <dgm:spPr/>
    </dgm:pt>
    <dgm:pt modelId="{16DE8124-1DBD-4BE9-AA30-F3B236A9DE84}" type="pres">
      <dgm:prSet presAssocID="{7C523416-0C4D-4D12-865F-0FD5EED43D1C}" presName="bgRect" presStyleLbl="bgShp" presStyleIdx="3" presStyleCnt="5"/>
      <dgm:spPr/>
    </dgm:pt>
    <dgm:pt modelId="{D40A3F08-2702-4F50-88BA-0060D2A12269}" type="pres">
      <dgm:prSet presAssocID="{7C523416-0C4D-4D12-865F-0FD5EED43D1C}"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Education"/>
        </a:ext>
      </dgm:extLst>
    </dgm:pt>
    <dgm:pt modelId="{1949D899-F15A-4601-84C1-1F68730B08A2}" type="pres">
      <dgm:prSet presAssocID="{7C523416-0C4D-4D12-865F-0FD5EED43D1C}" presName="spaceRect" presStyleCnt="0"/>
      <dgm:spPr/>
    </dgm:pt>
    <dgm:pt modelId="{F997D271-FA55-4FE1-B70E-E472137D26AF}" type="pres">
      <dgm:prSet presAssocID="{7C523416-0C4D-4D12-865F-0FD5EED43D1C}" presName="parTx" presStyleLbl="revTx" presStyleIdx="3" presStyleCnt="5">
        <dgm:presLayoutVars>
          <dgm:chMax val="0"/>
          <dgm:chPref val="0"/>
        </dgm:presLayoutVars>
      </dgm:prSet>
      <dgm:spPr/>
    </dgm:pt>
    <dgm:pt modelId="{07A22F4C-0D3C-4C2F-B9B6-CD695F0EAE58}" type="pres">
      <dgm:prSet presAssocID="{F1F62C76-4F59-460D-A432-2AA47A83CBAC}" presName="sibTrans" presStyleCnt="0"/>
      <dgm:spPr/>
    </dgm:pt>
    <dgm:pt modelId="{259F8F17-633A-4901-B6C3-76AEAB97880A}" type="pres">
      <dgm:prSet presAssocID="{DDDEDA42-67E7-489B-B611-DA7CA80EB0EB}" presName="compNode" presStyleCnt="0"/>
      <dgm:spPr/>
    </dgm:pt>
    <dgm:pt modelId="{F8B1B4D1-74E7-47A4-A336-06F09227861B}" type="pres">
      <dgm:prSet presAssocID="{DDDEDA42-67E7-489B-B611-DA7CA80EB0EB}" presName="bgRect" presStyleLbl="bgShp" presStyleIdx="4" presStyleCnt="5"/>
      <dgm:spPr/>
    </dgm:pt>
    <dgm:pt modelId="{034E0672-F5C2-4209-BC6D-5F8DF32BB4AF}" type="pres">
      <dgm:prSet presAssocID="{DDDEDA42-67E7-489B-B611-DA7CA80EB0EB}"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Fabric Report Library"/>
        </a:ext>
      </dgm:extLst>
    </dgm:pt>
    <dgm:pt modelId="{7307E2E4-8B08-42F8-B49D-E6B5ED5F2CB9}" type="pres">
      <dgm:prSet presAssocID="{DDDEDA42-67E7-489B-B611-DA7CA80EB0EB}" presName="spaceRect" presStyleCnt="0"/>
      <dgm:spPr/>
    </dgm:pt>
    <dgm:pt modelId="{72D25FDB-8D73-46BB-8846-394C47F3CCDB}" type="pres">
      <dgm:prSet presAssocID="{DDDEDA42-67E7-489B-B611-DA7CA80EB0EB}" presName="parTx" presStyleLbl="revTx" presStyleIdx="4" presStyleCnt="5">
        <dgm:presLayoutVars>
          <dgm:chMax val="0"/>
          <dgm:chPref val="0"/>
        </dgm:presLayoutVars>
      </dgm:prSet>
      <dgm:spPr/>
    </dgm:pt>
  </dgm:ptLst>
  <dgm:cxnLst>
    <dgm:cxn modelId="{9B803508-C143-4752-9F1F-A94649BA1CCF}" srcId="{1DE192DF-97F1-462C-B648-F664C4FF0EF9}" destId="{78ED927F-8A13-4587-88A3-AB15E3E2F8A8}" srcOrd="0" destOrd="0" parTransId="{64318FE4-FE93-40F6-9BDD-CB79CE256110}" sibTransId="{ACBD1B15-958E-4BE9-B7E0-16F32EAB6DA0}"/>
    <dgm:cxn modelId="{1D44E20C-01BA-4A1E-A3AD-5547E6299A6C}" srcId="{1DE192DF-97F1-462C-B648-F664C4FF0EF9}" destId="{94F96397-8921-4DE0-AF9A-F5C38FECDBBA}" srcOrd="2" destOrd="0" parTransId="{48A88024-0560-4D4F-9556-E52A2E7F00CA}" sibTransId="{7CE7C416-8227-49F2-871F-E0816DFC96C9}"/>
    <dgm:cxn modelId="{A0D1D620-7D20-49F9-8DA4-809157C16325}" srcId="{1DE192DF-97F1-462C-B648-F664C4FF0EF9}" destId="{7C523416-0C4D-4D12-865F-0FD5EED43D1C}" srcOrd="3" destOrd="0" parTransId="{4F8B3C1E-0CD4-4A4B-BB95-F2847B791C47}" sibTransId="{F1F62C76-4F59-460D-A432-2AA47A83CBAC}"/>
    <dgm:cxn modelId="{E0E33321-0EA8-4B31-92FF-619F5499BF40}" type="presOf" srcId="{78ED927F-8A13-4587-88A3-AB15E3E2F8A8}" destId="{1EAED45B-9372-4843-ADE7-2E6104EE80AB}" srcOrd="0" destOrd="0" presId="urn:microsoft.com/office/officeart/2018/2/layout/IconVerticalSolidList"/>
    <dgm:cxn modelId="{C7C27E76-6A03-4B4E-9816-C30BB10FA3F5}" type="presOf" srcId="{DDDEDA42-67E7-489B-B611-DA7CA80EB0EB}" destId="{72D25FDB-8D73-46BB-8846-394C47F3CCDB}" srcOrd="0" destOrd="0" presId="urn:microsoft.com/office/officeart/2018/2/layout/IconVerticalSolidList"/>
    <dgm:cxn modelId="{D39BB27C-07AF-4458-A67D-E4B8C6717DDC}" type="presOf" srcId="{E5FD439E-6ECF-4C26-B52F-7B59A1F30C4F}" destId="{B8CA33A3-FB90-4905-838D-945A285829AE}" srcOrd="0" destOrd="0" presId="urn:microsoft.com/office/officeart/2018/2/layout/IconVerticalSolidList"/>
    <dgm:cxn modelId="{8DA65C96-2E09-4BDF-A2F2-226B1E544980}" type="presOf" srcId="{1DE192DF-97F1-462C-B648-F664C4FF0EF9}" destId="{6A58494E-2BF5-4433-990E-3F14382C6FB3}" srcOrd="0" destOrd="0" presId="urn:microsoft.com/office/officeart/2018/2/layout/IconVerticalSolidList"/>
    <dgm:cxn modelId="{45FDADD7-96A4-46FA-AC9E-EE564E190E8C}" srcId="{1DE192DF-97F1-462C-B648-F664C4FF0EF9}" destId="{DDDEDA42-67E7-489B-B611-DA7CA80EB0EB}" srcOrd="4" destOrd="0" parTransId="{AB2526B7-20E0-4F1F-96F5-4ACB9AE934C5}" sibTransId="{E489192E-395B-4112-984C-67D8D97FCF27}"/>
    <dgm:cxn modelId="{B1FFF7E2-F513-41E7-A821-0709374621CC}" srcId="{1DE192DF-97F1-462C-B648-F664C4FF0EF9}" destId="{E5FD439E-6ECF-4C26-B52F-7B59A1F30C4F}" srcOrd="1" destOrd="0" parTransId="{19B85827-14A4-4ACB-8796-F72C7CA8FABA}" sibTransId="{72373FFF-A102-40E5-90FD-460B288E3B64}"/>
    <dgm:cxn modelId="{DDF1E6E9-1B6F-474F-84A2-92771C3111A5}" type="presOf" srcId="{94F96397-8921-4DE0-AF9A-F5C38FECDBBA}" destId="{1872B060-E1E2-4B0B-B8DE-0EABDD2555ED}" srcOrd="0" destOrd="0" presId="urn:microsoft.com/office/officeart/2018/2/layout/IconVerticalSolidList"/>
    <dgm:cxn modelId="{847043EA-176A-4191-8BF2-7EC58A0B1BA4}" type="presOf" srcId="{7C523416-0C4D-4D12-865F-0FD5EED43D1C}" destId="{F997D271-FA55-4FE1-B70E-E472137D26AF}" srcOrd="0" destOrd="0" presId="urn:microsoft.com/office/officeart/2018/2/layout/IconVerticalSolidList"/>
    <dgm:cxn modelId="{89895BE2-4233-4679-8B44-94A48494A699}" type="presParOf" srcId="{6A58494E-2BF5-4433-990E-3F14382C6FB3}" destId="{A69BABF8-4DCA-4491-AF1F-04AF55B18353}" srcOrd="0" destOrd="0" presId="urn:microsoft.com/office/officeart/2018/2/layout/IconVerticalSolidList"/>
    <dgm:cxn modelId="{2032149F-F487-4F48-9702-EA220EF3AF44}" type="presParOf" srcId="{A69BABF8-4DCA-4491-AF1F-04AF55B18353}" destId="{4CDAEF9E-D48D-4A99-AA73-045FD1C957ED}" srcOrd="0" destOrd="0" presId="urn:microsoft.com/office/officeart/2018/2/layout/IconVerticalSolidList"/>
    <dgm:cxn modelId="{2AAB32B4-AF23-47CF-9AB0-C15C50394F53}" type="presParOf" srcId="{A69BABF8-4DCA-4491-AF1F-04AF55B18353}" destId="{23F8B436-5195-4C82-B83C-355B85BCA1DA}" srcOrd="1" destOrd="0" presId="urn:microsoft.com/office/officeart/2018/2/layout/IconVerticalSolidList"/>
    <dgm:cxn modelId="{BBE6FE69-42FF-4573-81B4-8D89821FB8EE}" type="presParOf" srcId="{A69BABF8-4DCA-4491-AF1F-04AF55B18353}" destId="{DDB1D362-5A6E-4506-BCBE-852AFA9D2C04}" srcOrd="2" destOrd="0" presId="urn:microsoft.com/office/officeart/2018/2/layout/IconVerticalSolidList"/>
    <dgm:cxn modelId="{41BFCF1E-9A39-4D53-AD8F-9DE1C1561AE8}" type="presParOf" srcId="{A69BABF8-4DCA-4491-AF1F-04AF55B18353}" destId="{1EAED45B-9372-4843-ADE7-2E6104EE80AB}" srcOrd="3" destOrd="0" presId="urn:microsoft.com/office/officeart/2018/2/layout/IconVerticalSolidList"/>
    <dgm:cxn modelId="{428DC435-9637-4FF2-BDE8-EAA28F74823A}" type="presParOf" srcId="{6A58494E-2BF5-4433-990E-3F14382C6FB3}" destId="{BE34513B-9BC3-438C-9106-12C303F1C454}" srcOrd="1" destOrd="0" presId="urn:microsoft.com/office/officeart/2018/2/layout/IconVerticalSolidList"/>
    <dgm:cxn modelId="{AC22C799-79EF-4DAF-9FDF-4437C0F8D3F2}" type="presParOf" srcId="{6A58494E-2BF5-4433-990E-3F14382C6FB3}" destId="{79B0B865-B8B8-4579-BB7B-7E006A8E3E28}" srcOrd="2" destOrd="0" presId="urn:microsoft.com/office/officeart/2018/2/layout/IconVerticalSolidList"/>
    <dgm:cxn modelId="{01E99586-981D-45EA-9F6D-2856AE9716FD}" type="presParOf" srcId="{79B0B865-B8B8-4579-BB7B-7E006A8E3E28}" destId="{A4E9A5C7-8706-4803-A515-B7D4CC5311C0}" srcOrd="0" destOrd="0" presId="urn:microsoft.com/office/officeart/2018/2/layout/IconVerticalSolidList"/>
    <dgm:cxn modelId="{8FCE12E1-D1D6-4448-A199-925296510601}" type="presParOf" srcId="{79B0B865-B8B8-4579-BB7B-7E006A8E3E28}" destId="{30C9F32A-D411-4B66-8ED8-7F1882FD8034}" srcOrd="1" destOrd="0" presId="urn:microsoft.com/office/officeart/2018/2/layout/IconVerticalSolidList"/>
    <dgm:cxn modelId="{9EACB661-BE57-4902-B1C1-970D3DAAD87B}" type="presParOf" srcId="{79B0B865-B8B8-4579-BB7B-7E006A8E3E28}" destId="{76425336-C268-47F8-ACB5-74FD38E7E95B}" srcOrd="2" destOrd="0" presId="urn:microsoft.com/office/officeart/2018/2/layout/IconVerticalSolidList"/>
    <dgm:cxn modelId="{9080E76F-6CED-4CE2-99A0-F552444B29B0}" type="presParOf" srcId="{79B0B865-B8B8-4579-BB7B-7E006A8E3E28}" destId="{B8CA33A3-FB90-4905-838D-945A285829AE}" srcOrd="3" destOrd="0" presId="urn:microsoft.com/office/officeart/2018/2/layout/IconVerticalSolidList"/>
    <dgm:cxn modelId="{A6B638FC-BA56-4118-B243-0A4C60E559B6}" type="presParOf" srcId="{6A58494E-2BF5-4433-990E-3F14382C6FB3}" destId="{E69D6CF9-88B2-4FAB-AA28-EEC58ECADB83}" srcOrd="3" destOrd="0" presId="urn:microsoft.com/office/officeart/2018/2/layout/IconVerticalSolidList"/>
    <dgm:cxn modelId="{26C38392-D0C7-48A9-8162-DE942CC6D917}" type="presParOf" srcId="{6A58494E-2BF5-4433-990E-3F14382C6FB3}" destId="{F9BFBE98-EC13-4881-9D7C-43490227CC06}" srcOrd="4" destOrd="0" presId="urn:microsoft.com/office/officeart/2018/2/layout/IconVerticalSolidList"/>
    <dgm:cxn modelId="{B21B475B-A750-41A4-AD3B-F7A24928752B}" type="presParOf" srcId="{F9BFBE98-EC13-4881-9D7C-43490227CC06}" destId="{EEDEF561-30FF-49E2-9379-AEDCF4D2C77D}" srcOrd="0" destOrd="0" presId="urn:microsoft.com/office/officeart/2018/2/layout/IconVerticalSolidList"/>
    <dgm:cxn modelId="{3C653DC6-AA6F-4526-B0D1-A84A8712E3BE}" type="presParOf" srcId="{F9BFBE98-EC13-4881-9D7C-43490227CC06}" destId="{EEF29051-7BE1-43DD-A918-CD57847B0394}" srcOrd="1" destOrd="0" presId="urn:microsoft.com/office/officeart/2018/2/layout/IconVerticalSolidList"/>
    <dgm:cxn modelId="{C4F6A319-2304-4569-9126-60B6CDBA4D3B}" type="presParOf" srcId="{F9BFBE98-EC13-4881-9D7C-43490227CC06}" destId="{4ECB705C-E294-4231-A0A2-459A696A5EE1}" srcOrd="2" destOrd="0" presId="urn:microsoft.com/office/officeart/2018/2/layout/IconVerticalSolidList"/>
    <dgm:cxn modelId="{B95592D3-E638-45A5-89E9-500FB053EE52}" type="presParOf" srcId="{F9BFBE98-EC13-4881-9D7C-43490227CC06}" destId="{1872B060-E1E2-4B0B-B8DE-0EABDD2555ED}" srcOrd="3" destOrd="0" presId="urn:microsoft.com/office/officeart/2018/2/layout/IconVerticalSolidList"/>
    <dgm:cxn modelId="{94F417AA-E43A-46BA-BCDE-4A72C67762AD}" type="presParOf" srcId="{6A58494E-2BF5-4433-990E-3F14382C6FB3}" destId="{11B31C5A-B789-4D81-9DD6-082D112E97EE}" srcOrd="5" destOrd="0" presId="urn:microsoft.com/office/officeart/2018/2/layout/IconVerticalSolidList"/>
    <dgm:cxn modelId="{7ED9DBCB-10BA-4334-9100-84FC0E4E2A14}" type="presParOf" srcId="{6A58494E-2BF5-4433-990E-3F14382C6FB3}" destId="{D86FBA94-6E89-439D-B45F-6B5575ACADE3}" srcOrd="6" destOrd="0" presId="urn:microsoft.com/office/officeart/2018/2/layout/IconVerticalSolidList"/>
    <dgm:cxn modelId="{CD6DB888-B4AB-45C5-9712-DEE9EFEAB144}" type="presParOf" srcId="{D86FBA94-6E89-439D-B45F-6B5575ACADE3}" destId="{16DE8124-1DBD-4BE9-AA30-F3B236A9DE84}" srcOrd="0" destOrd="0" presId="urn:microsoft.com/office/officeart/2018/2/layout/IconVerticalSolidList"/>
    <dgm:cxn modelId="{512724DF-1733-49C2-8117-A0ED2EA13194}" type="presParOf" srcId="{D86FBA94-6E89-439D-B45F-6B5575ACADE3}" destId="{D40A3F08-2702-4F50-88BA-0060D2A12269}" srcOrd="1" destOrd="0" presId="urn:microsoft.com/office/officeart/2018/2/layout/IconVerticalSolidList"/>
    <dgm:cxn modelId="{D6B6FAC5-9E59-44FC-B2AC-9A20EE901FC1}" type="presParOf" srcId="{D86FBA94-6E89-439D-B45F-6B5575ACADE3}" destId="{1949D899-F15A-4601-84C1-1F68730B08A2}" srcOrd="2" destOrd="0" presId="urn:microsoft.com/office/officeart/2018/2/layout/IconVerticalSolidList"/>
    <dgm:cxn modelId="{EEE08D9F-0CCA-4A41-8193-95E132236522}" type="presParOf" srcId="{D86FBA94-6E89-439D-B45F-6B5575ACADE3}" destId="{F997D271-FA55-4FE1-B70E-E472137D26AF}" srcOrd="3" destOrd="0" presId="urn:microsoft.com/office/officeart/2018/2/layout/IconVerticalSolidList"/>
    <dgm:cxn modelId="{EC401D7D-B1CA-462E-BA67-68D370997509}" type="presParOf" srcId="{6A58494E-2BF5-4433-990E-3F14382C6FB3}" destId="{07A22F4C-0D3C-4C2F-B9B6-CD695F0EAE58}" srcOrd="7" destOrd="0" presId="urn:microsoft.com/office/officeart/2018/2/layout/IconVerticalSolidList"/>
    <dgm:cxn modelId="{6861B467-070E-40EF-910D-5E2532A0F7AE}" type="presParOf" srcId="{6A58494E-2BF5-4433-990E-3F14382C6FB3}" destId="{259F8F17-633A-4901-B6C3-76AEAB97880A}" srcOrd="8" destOrd="0" presId="urn:microsoft.com/office/officeart/2018/2/layout/IconVerticalSolidList"/>
    <dgm:cxn modelId="{FC65C351-52DC-4B7B-9785-81A31965939F}" type="presParOf" srcId="{259F8F17-633A-4901-B6C3-76AEAB97880A}" destId="{F8B1B4D1-74E7-47A4-A336-06F09227861B}" srcOrd="0" destOrd="0" presId="urn:microsoft.com/office/officeart/2018/2/layout/IconVerticalSolidList"/>
    <dgm:cxn modelId="{369CB892-8728-48E5-9EA7-B90E77668ECC}" type="presParOf" srcId="{259F8F17-633A-4901-B6C3-76AEAB97880A}" destId="{034E0672-F5C2-4209-BC6D-5F8DF32BB4AF}" srcOrd="1" destOrd="0" presId="urn:microsoft.com/office/officeart/2018/2/layout/IconVerticalSolidList"/>
    <dgm:cxn modelId="{3040FCB8-6296-4BA9-AE4B-05E481DFC53D}" type="presParOf" srcId="{259F8F17-633A-4901-B6C3-76AEAB97880A}" destId="{7307E2E4-8B08-42F8-B49D-E6B5ED5F2CB9}" srcOrd="2" destOrd="0" presId="urn:microsoft.com/office/officeart/2018/2/layout/IconVerticalSolidList"/>
    <dgm:cxn modelId="{2730ACAA-C89A-4BDD-B32F-0A5B02251A67}" type="presParOf" srcId="{259F8F17-633A-4901-B6C3-76AEAB97880A}" destId="{72D25FDB-8D73-46BB-8846-394C47F3CCD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EC9EF1-42CF-4AA0-AC75-AC1A60EB75F7}"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20B2D46C-D948-45E3-906A-8644EF642FBD}">
      <dgm:prSet/>
      <dgm:spPr/>
      <dgm:t>
        <a:bodyPr/>
        <a:lstStyle/>
        <a:p>
          <a:r>
            <a:rPr lang="en-US" dirty="0"/>
            <a:t>Active therapeutic process that integrates the mind and body, allowing an individual to uncover, explore, and process emotional content through art making. </a:t>
          </a:r>
        </a:p>
      </dgm:t>
    </dgm:pt>
    <dgm:pt modelId="{E687318D-D1BD-4250-9293-07F34C7A1AF2}" type="parTrans" cxnId="{C58FB3A2-E081-4A85-A6C9-DF55D7BB9650}">
      <dgm:prSet/>
      <dgm:spPr/>
      <dgm:t>
        <a:bodyPr/>
        <a:lstStyle/>
        <a:p>
          <a:endParaRPr lang="en-US"/>
        </a:p>
      </dgm:t>
    </dgm:pt>
    <dgm:pt modelId="{80B1D48F-6247-4322-833B-3F4EA1F958CA}" type="sibTrans" cxnId="{C58FB3A2-E081-4A85-A6C9-DF55D7BB9650}">
      <dgm:prSet/>
      <dgm:spPr/>
      <dgm:t>
        <a:bodyPr/>
        <a:lstStyle/>
        <a:p>
          <a:endParaRPr lang="en-US"/>
        </a:p>
      </dgm:t>
    </dgm:pt>
    <dgm:pt modelId="{E903ECCE-8550-4319-BC62-98D29EA0A28D}">
      <dgm:prSet/>
      <dgm:spPr/>
      <dgm:t>
        <a:bodyPr/>
        <a:lstStyle/>
        <a:p>
          <a:r>
            <a:rPr lang="en-US" dirty="0"/>
            <a:t>Pairs fear-arousing emotions with positive new sensory experiences as a means of coping, regulating, and integrating (Hass-Cohen, 2008). </a:t>
          </a:r>
        </a:p>
      </dgm:t>
    </dgm:pt>
    <dgm:pt modelId="{33CB1AF9-5DF7-4C03-B896-F1B57F1954A4}" type="parTrans" cxnId="{F884BAED-9509-4CBB-9931-223162164CEB}">
      <dgm:prSet/>
      <dgm:spPr/>
      <dgm:t>
        <a:bodyPr/>
        <a:lstStyle/>
        <a:p>
          <a:endParaRPr lang="en-US"/>
        </a:p>
      </dgm:t>
    </dgm:pt>
    <dgm:pt modelId="{265BFF79-068A-4EDA-B799-8F0F746C1D73}" type="sibTrans" cxnId="{F884BAED-9509-4CBB-9931-223162164CEB}">
      <dgm:prSet/>
      <dgm:spPr/>
      <dgm:t>
        <a:bodyPr/>
        <a:lstStyle/>
        <a:p>
          <a:endParaRPr lang="en-US"/>
        </a:p>
      </dgm:t>
    </dgm:pt>
    <dgm:pt modelId="{604896C0-05E9-4542-8F15-C14B4D5BB335}">
      <dgm:prSet/>
      <dgm:spPr/>
      <dgm:t>
        <a:bodyPr/>
        <a:lstStyle/>
        <a:p>
          <a:r>
            <a:rPr lang="en-US" dirty="0"/>
            <a:t>Encourages spontaneous engagement, support attention and logical understanding, and create a holding space for overwhelming experiential states (Shore, 2014). </a:t>
          </a:r>
        </a:p>
      </dgm:t>
    </dgm:pt>
    <dgm:pt modelId="{CE36922E-B760-43D7-9EF6-27B827A6D166}" type="parTrans" cxnId="{5B2FDC39-8C23-417E-B9B2-F3042D8C0417}">
      <dgm:prSet/>
      <dgm:spPr/>
      <dgm:t>
        <a:bodyPr/>
        <a:lstStyle/>
        <a:p>
          <a:endParaRPr lang="en-US"/>
        </a:p>
      </dgm:t>
    </dgm:pt>
    <dgm:pt modelId="{4DF6AD32-23E6-461B-BF56-C7D0EC1571D4}" type="sibTrans" cxnId="{5B2FDC39-8C23-417E-B9B2-F3042D8C0417}">
      <dgm:prSet/>
      <dgm:spPr/>
      <dgm:t>
        <a:bodyPr/>
        <a:lstStyle/>
        <a:p>
          <a:endParaRPr lang="en-US"/>
        </a:p>
      </dgm:t>
    </dgm:pt>
    <dgm:pt modelId="{9745A7C0-0D82-4E22-95AA-82EF2C456783}">
      <dgm:prSet/>
      <dgm:spPr/>
      <dgm:t>
        <a:bodyPr/>
        <a:lstStyle/>
        <a:p>
          <a:r>
            <a:rPr lang="en-US" dirty="0"/>
            <a:t>Emerged from the work of artists and educators to help individuals process traumatic memories, enhance communication skills, and live more fully.</a:t>
          </a:r>
        </a:p>
      </dgm:t>
    </dgm:pt>
    <dgm:pt modelId="{93D6A8D8-DD96-438D-90EF-2A993B8B7B73}" type="parTrans" cxnId="{659F8544-6879-47F1-B2FB-562D59EA6931}">
      <dgm:prSet/>
      <dgm:spPr/>
      <dgm:t>
        <a:bodyPr/>
        <a:lstStyle/>
        <a:p>
          <a:endParaRPr lang="en-US"/>
        </a:p>
      </dgm:t>
    </dgm:pt>
    <dgm:pt modelId="{BBC25D22-7698-4B6D-A2F2-939661A09313}" type="sibTrans" cxnId="{659F8544-6879-47F1-B2FB-562D59EA6931}">
      <dgm:prSet/>
      <dgm:spPr/>
      <dgm:t>
        <a:bodyPr/>
        <a:lstStyle/>
        <a:p>
          <a:endParaRPr lang="en-US"/>
        </a:p>
      </dgm:t>
    </dgm:pt>
    <dgm:pt modelId="{E18E52B4-BB8E-4F10-8EE6-68607694D943}">
      <dgm:prSet/>
      <dgm:spPr/>
      <dgm:t>
        <a:bodyPr/>
        <a:lstStyle/>
        <a:p>
          <a:r>
            <a:rPr lang="en-US"/>
            <a:t>Art therapists' practice in schools, community centers, hospitals, mental health agencies, and supportive facilities. </a:t>
          </a:r>
        </a:p>
      </dgm:t>
    </dgm:pt>
    <dgm:pt modelId="{99BDF1F8-C27F-4EC2-8618-D2158E58BA7D}" type="parTrans" cxnId="{A7EFA8B0-8FDD-41E6-9BBA-555523469C7A}">
      <dgm:prSet/>
      <dgm:spPr/>
      <dgm:t>
        <a:bodyPr/>
        <a:lstStyle/>
        <a:p>
          <a:endParaRPr lang="en-US"/>
        </a:p>
      </dgm:t>
    </dgm:pt>
    <dgm:pt modelId="{C3E06C33-2B40-4855-9D84-5E0CC73D9423}" type="sibTrans" cxnId="{A7EFA8B0-8FDD-41E6-9BBA-555523469C7A}">
      <dgm:prSet/>
      <dgm:spPr/>
      <dgm:t>
        <a:bodyPr/>
        <a:lstStyle/>
        <a:p>
          <a:endParaRPr lang="en-US"/>
        </a:p>
      </dgm:t>
    </dgm:pt>
    <dgm:pt modelId="{18245916-8AE6-4647-899B-9634DBE11239}" type="pres">
      <dgm:prSet presAssocID="{14EC9EF1-42CF-4AA0-AC75-AC1A60EB75F7}" presName="vert0" presStyleCnt="0">
        <dgm:presLayoutVars>
          <dgm:dir/>
          <dgm:animOne val="branch"/>
          <dgm:animLvl val="lvl"/>
        </dgm:presLayoutVars>
      </dgm:prSet>
      <dgm:spPr/>
    </dgm:pt>
    <dgm:pt modelId="{C9E552C4-C26F-4394-B31B-9F267D119D6C}" type="pres">
      <dgm:prSet presAssocID="{20B2D46C-D948-45E3-906A-8644EF642FBD}" presName="thickLine" presStyleLbl="alignNode1" presStyleIdx="0" presStyleCnt="5"/>
      <dgm:spPr/>
    </dgm:pt>
    <dgm:pt modelId="{6701F65A-8520-4996-86D2-7B1B10CA8472}" type="pres">
      <dgm:prSet presAssocID="{20B2D46C-D948-45E3-906A-8644EF642FBD}" presName="horz1" presStyleCnt="0"/>
      <dgm:spPr/>
    </dgm:pt>
    <dgm:pt modelId="{24882502-AF86-41DD-BA19-FB4247548611}" type="pres">
      <dgm:prSet presAssocID="{20B2D46C-D948-45E3-906A-8644EF642FBD}" presName="tx1" presStyleLbl="revTx" presStyleIdx="0" presStyleCnt="5"/>
      <dgm:spPr/>
    </dgm:pt>
    <dgm:pt modelId="{96E95FA5-7F58-49A8-81F7-E46791E8D8F1}" type="pres">
      <dgm:prSet presAssocID="{20B2D46C-D948-45E3-906A-8644EF642FBD}" presName="vert1" presStyleCnt="0"/>
      <dgm:spPr/>
    </dgm:pt>
    <dgm:pt modelId="{144AFD8A-466E-4F0D-8FAC-78B088FDC4D5}" type="pres">
      <dgm:prSet presAssocID="{E903ECCE-8550-4319-BC62-98D29EA0A28D}" presName="thickLine" presStyleLbl="alignNode1" presStyleIdx="1" presStyleCnt="5"/>
      <dgm:spPr/>
    </dgm:pt>
    <dgm:pt modelId="{5C632E68-DAA5-4FC9-9B52-D6208D2E23E0}" type="pres">
      <dgm:prSet presAssocID="{E903ECCE-8550-4319-BC62-98D29EA0A28D}" presName="horz1" presStyleCnt="0"/>
      <dgm:spPr/>
    </dgm:pt>
    <dgm:pt modelId="{4314DBC4-DBA5-47E1-8C66-EFD90F6089D3}" type="pres">
      <dgm:prSet presAssocID="{E903ECCE-8550-4319-BC62-98D29EA0A28D}" presName="tx1" presStyleLbl="revTx" presStyleIdx="1" presStyleCnt="5"/>
      <dgm:spPr/>
    </dgm:pt>
    <dgm:pt modelId="{5A612201-E1C2-43AF-A335-5A35E0922D9B}" type="pres">
      <dgm:prSet presAssocID="{E903ECCE-8550-4319-BC62-98D29EA0A28D}" presName="vert1" presStyleCnt="0"/>
      <dgm:spPr/>
    </dgm:pt>
    <dgm:pt modelId="{28F8DB79-66D8-491A-AC7B-F51CE17C6351}" type="pres">
      <dgm:prSet presAssocID="{604896C0-05E9-4542-8F15-C14B4D5BB335}" presName="thickLine" presStyleLbl="alignNode1" presStyleIdx="2" presStyleCnt="5"/>
      <dgm:spPr/>
    </dgm:pt>
    <dgm:pt modelId="{A01C4FC3-03F8-4B60-9E65-8D07A485DB0C}" type="pres">
      <dgm:prSet presAssocID="{604896C0-05E9-4542-8F15-C14B4D5BB335}" presName="horz1" presStyleCnt="0"/>
      <dgm:spPr/>
    </dgm:pt>
    <dgm:pt modelId="{81891DF1-1490-4B9D-AC89-81DD2BD1BDB2}" type="pres">
      <dgm:prSet presAssocID="{604896C0-05E9-4542-8F15-C14B4D5BB335}" presName="tx1" presStyleLbl="revTx" presStyleIdx="2" presStyleCnt="5"/>
      <dgm:spPr/>
    </dgm:pt>
    <dgm:pt modelId="{E720C827-6006-4642-B6A0-401CBA40D5FD}" type="pres">
      <dgm:prSet presAssocID="{604896C0-05E9-4542-8F15-C14B4D5BB335}" presName="vert1" presStyleCnt="0"/>
      <dgm:spPr/>
    </dgm:pt>
    <dgm:pt modelId="{A285A7AC-D000-4B60-B2B4-19D248DF2DB3}" type="pres">
      <dgm:prSet presAssocID="{9745A7C0-0D82-4E22-95AA-82EF2C456783}" presName="thickLine" presStyleLbl="alignNode1" presStyleIdx="3" presStyleCnt="5"/>
      <dgm:spPr/>
    </dgm:pt>
    <dgm:pt modelId="{FB39E7E5-7DC9-4DCB-8504-4CD1766F21FD}" type="pres">
      <dgm:prSet presAssocID="{9745A7C0-0D82-4E22-95AA-82EF2C456783}" presName="horz1" presStyleCnt="0"/>
      <dgm:spPr/>
    </dgm:pt>
    <dgm:pt modelId="{63460596-D764-4E31-91F0-5E41CFB89CCA}" type="pres">
      <dgm:prSet presAssocID="{9745A7C0-0D82-4E22-95AA-82EF2C456783}" presName="tx1" presStyleLbl="revTx" presStyleIdx="3" presStyleCnt="5"/>
      <dgm:spPr/>
    </dgm:pt>
    <dgm:pt modelId="{BAC39625-6B56-4153-8F8E-B5CA7CC5B8ED}" type="pres">
      <dgm:prSet presAssocID="{9745A7C0-0D82-4E22-95AA-82EF2C456783}" presName="vert1" presStyleCnt="0"/>
      <dgm:spPr/>
    </dgm:pt>
    <dgm:pt modelId="{AE54E939-4E77-4925-A841-2A9EC76AD5A1}" type="pres">
      <dgm:prSet presAssocID="{E18E52B4-BB8E-4F10-8EE6-68607694D943}" presName="thickLine" presStyleLbl="alignNode1" presStyleIdx="4" presStyleCnt="5"/>
      <dgm:spPr/>
    </dgm:pt>
    <dgm:pt modelId="{97B41CD2-A00A-418B-85B8-9198EAEBEACC}" type="pres">
      <dgm:prSet presAssocID="{E18E52B4-BB8E-4F10-8EE6-68607694D943}" presName="horz1" presStyleCnt="0"/>
      <dgm:spPr/>
    </dgm:pt>
    <dgm:pt modelId="{1E79BA8F-C83A-49B1-95D6-CC8ED58352FD}" type="pres">
      <dgm:prSet presAssocID="{E18E52B4-BB8E-4F10-8EE6-68607694D943}" presName="tx1" presStyleLbl="revTx" presStyleIdx="4" presStyleCnt="5"/>
      <dgm:spPr/>
    </dgm:pt>
    <dgm:pt modelId="{2604524F-D083-41F2-8C43-5C976C4078E8}" type="pres">
      <dgm:prSet presAssocID="{E18E52B4-BB8E-4F10-8EE6-68607694D943}" presName="vert1" presStyleCnt="0"/>
      <dgm:spPr/>
    </dgm:pt>
  </dgm:ptLst>
  <dgm:cxnLst>
    <dgm:cxn modelId="{930A6D1D-5D1E-43A3-A6AD-B714E5B82B3C}" type="presOf" srcId="{9745A7C0-0D82-4E22-95AA-82EF2C456783}" destId="{63460596-D764-4E31-91F0-5E41CFB89CCA}" srcOrd="0" destOrd="0" presId="urn:microsoft.com/office/officeart/2008/layout/LinedList"/>
    <dgm:cxn modelId="{5B2FDC39-8C23-417E-B9B2-F3042D8C0417}" srcId="{14EC9EF1-42CF-4AA0-AC75-AC1A60EB75F7}" destId="{604896C0-05E9-4542-8F15-C14B4D5BB335}" srcOrd="2" destOrd="0" parTransId="{CE36922E-B760-43D7-9EF6-27B827A6D166}" sibTransId="{4DF6AD32-23E6-461B-BF56-C7D0EC1571D4}"/>
    <dgm:cxn modelId="{B7804A3C-A363-4766-9CBB-FCBEE40499C0}" type="presOf" srcId="{E18E52B4-BB8E-4F10-8EE6-68607694D943}" destId="{1E79BA8F-C83A-49B1-95D6-CC8ED58352FD}" srcOrd="0" destOrd="0" presId="urn:microsoft.com/office/officeart/2008/layout/LinedList"/>
    <dgm:cxn modelId="{659F8544-6879-47F1-B2FB-562D59EA6931}" srcId="{14EC9EF1-42CF-4AA0-AC75-AC1A60EB75F7}" destId="{9745A7C0-0D82-4E22-95AA-82EF2C456783}" srcOrd="3" destOrd="0" parTransId="{93D6A8D8-DD96-438D-90EF-2A993B8B7B73}" sibTransId="{BBC25D22-7698-4B6D-A2F2-939661A09313}"/>
    <dgm:cxn modelId="{AFCB5881-3A26-4080-B417-F863D2E7E22F}" type="presOf" srcId="{E903ECCE-8550-4319-BC62-98D29EA0A28D}" destId="{4314DBC4-DBA5-47E1-8C66-EFD90F6089D3}" srcOrd="0" destOrd="0" presId="urn:microsoft.com/office/officeart/2008/layout/LinedList"/>
    <dgm:cxn modelId="{B0C93E82-6D8B-4CB5-B619-AC67900202AB}" type="presOf" srcId="{604896C0-05E9-4542-8F15-C14B4D5BB335}" destId="{81891DF1-1490-4B9D-AC89-81DD2BD1BDB2}" srcOrd="0" destOrd="0" presId="urn:microsoft.com/office/officeart/2008/layout/LinedList"/>
    <dgm:cxn modelId="{C58FB3A2-E081-4A85-A6C9-DF55D7BB9650}" srcId="{14EC9EF1-42CF-4AA0-AC75-AC1A60EB75F7}" destId="{20B2D46C-D948-45E3-906A-8644EF642FBD}" srcOrd="0" destOrd="0" parTransId="{E687318D-D1BD-4250-9293-07F34C7A1AF2}" sibTransId="{80B1D48F-6247-4322-833B-3F4EA1F958CA}"/>
    <dgm:cxn modelId="{A7EFA8B0-8FDD-41E6-9BBA-555523469C7A}" srcId="{14EC9EF1-42CF-4AA0-AC75-AC1A60EB75F7}" destId="{E18E52B4-BB8E-4F10-8EE6-68607694D943}" srcOrd="4" destOrd="0" parTransId="{99BDF1F8-C27F-4EC2-8618-D2158E58BA7D}" sibTransId="{C3E06C33-2B40-4855-9D84-5E0CC73D9423}"/>
    <dgm:cxn modelId="{7454E0C5-5706-4A6C-B526-EAEA2D70479C}" type="presOf" srcId="{14EC9EF1-42CF-4AA0-AC75-AC1A60EB75F7}" destId="{18245916-8AE6-4647-899B-9634DBE11239}" srcOrd="0" destOrd="0" presId="urn:microsoft.com/office/officeart/2008/layout/LinedList"/>
    <dgm:cxn modelId="{5E96EECD-73DA-4628-A901-8B55AF2AC2E3}" type="presOf" srcId="{20B2D46C-D948-45E3-906A-8644EF642FBD}" destId="{24882502-AF86-41DD-BA19-FB4247548611}" srcOrd="0" destOrd="0" presId="urn:microsoft.com/office/officeart/2008/layout/LinedList"/>
    <dgm:cxn modelId="{F884BAED-9509-4CBB-9931-223162164CEB}" srcId="{14EC9EF1-42CF-4AA0-AC75-AC1A60EB75F7}" destId="{E903ECCE-8550-4319-BC62-98D29EA0A28D}" srcOrd="1" destOrd="0" parTransId="{33CB1AF9-5DF7-4C03-B896-F1B57F1954A4}" sibTransId="{265BFF79-068A-4EDA-B799-8F0F746C1D73}"/>
    <dgm:cxn modelId="{6D4E6212-F574-4845-AE77-9CBB6DD8B507}" type="presParOf" srcId="{18245916-8AE6-4647-899B-9634DBE11239}" destId="{C9E552C4-C26F-4394-B31B-9F267D119D6C}" srcOrd="0" destOrd="0" presId="urn:microsoft.com/office/officeart/2008/layout/LinedList"/>
    <dgm:cxn modelId="{940ADC4A-14C6-4257-BB6E-4126B5627AE5}" type="presParOf" srcId="{18245916-8AE6-4647-899B-9634DBE11239}" destId="{6701F65A-8520-4996-86D2-7B1B10CA8472}" srcOrd="1" destOrd="0" presId="urn:microsoft.com/office/officeart/2008/layout/LinedList"/>
    <dgm:cxn modelId="{71A261F4-0925-45B4-B916-CC0AC4440703}" type="presParOf" srcId="{6701F65A-8520-4996-86D2-7B1B10CA8472}" destId="{24882502-AF86-41DD-BA19-FB4247548611}" srcOrd="0" destOrd="0" presId="urn:microsoft.com/office/officeart/2008/layout/LinedList"/>
    <dgm:cxn modelId="{92EB7F8A-FBF2-4F02-93F4-34ED6C25D30F}" type="presParOf" srcId="{6701F65A-8520-4996-86D2-7B1B10CA8472}" destId="{96E95FA5-7F58-49A8-81F7-E46791E8D8F1}" srcOrd="1" destOrd="0" presId="urn:microsoft.com/office/officeart/2008/layout/LinedList"/>
    <dgm:cxn modelId="{149468E5-BE4F-4325-8C49-530813F3D3C4}" type="presParOf" srcId="{18245916-8AE6-4647-899B-9634DBE11239}" destId="{144AFD8A-466E-4F0D-8FAC-78B088FDC4D5}" srcOrd="2" destOrd="0" presId="urn:microsoft.com/office/officeart/2008/layout/LinedList"/>
    <dgm:cxn modelId="{C71F3458-868F-417E-ABA4-AD60885C4842}" type="presParOf" srcId="{18245916-8AE6-4647-899B-9634DBE11239}" destId="{5C632E68-DAA5-4FC9-9B52-D6208D2E23E0}" srcOrd="3" destOrd="0" presId="urn:microsoft.com/office/officeart/2008/layout/LinedList"/>
    <dgm:cxn modelId="{E4DCB2A2-3A75-422D-B073-6FA55032418A}" type="presParOf" srcId="{5C632E68-DAA5-4FC9-9B52-D6208D2E23E0}" destId="{4314DBC4-DBA5-47E1-8C66-EFD90F6089D3}" srcOrd="0" destOrd="0" presId="urn:microsoft.com/office/officeart/2008/layout/LinedList"/>
    <dgm:cxn modelId="{DFE05EAE-D30D-4913-97DE-C4868915EF64}" type="presParOf" srcId="{5C632E68-DAA5-4FC9-9B52-D6208D2E23E0}" destId="{5A612201-E1C2-43AF-A335-5A35E0922D9B}" srcOrd="1" destOrd="0" presId="urn:microsoft.com/office/officeart/2008/layout/LinedList"/>
    <dgm:cxn modelId="{2D8F752A-7CF0-40DF-8352-C57963997DFA}" type="presParOf" srcId="{18245916-8AE6-4647-899B-9634DBE11239}" destId="{28F8DB79-66D8-491A-AC7B-F51CE17C6351}" srcOrd="4" destOrd="0" presId="urn:microsoft.com/office/officeart/2008/layout/LinedList"/>
    <dgm:cxn modelId="{0633D817-1CAE-457B-929A-DB85BA4E91DC}" type="presParOf" srcId="{18245916-8AE6-4647-899B-9634DBE11239}" destId="{A01C4FC3-03F8-4B60-9E65-8D07A485DB0C}" srcOrd="5" destOrd="0" presId="urn:microsoft.com/office/officeart/2008/layout/LinedList"/>
    <dgm:cxn modelId="{BFEAE634-6354-466C-BCCC-BC616E808597}" type="presParOf" srcId="{A01C4FC3-03F8-4B60-9E65-8D07A485DB0C}" destId="{81891DF1-1490-4B9D-AC89-81DD2BD1BDB2}" srcOrd="0" destOrd="0" presId="urn:microsoft.com/office/officeart/2008/layout/LinedList"/>
    <dgm:cxn modelId="{2D257418-AC51-446D-A0B5-5E5C92F575F8}" type="presParOf" srcId="{A01C4FC3-03F8-4B60-9E65-8D07A485DB0C}" destId="{E720C827-6006-4642-B6A0-401CBA40D5FD}" srcOrd="1" destOrd="0" presId="urn:microsoft.com/office/officeart/2008/layout/LinedList"/>
    <dgm:cxn modelId="{83EF899C-2D19-4563-AFA8-A06C5985B56A}" type="presParOf" srcId="{18245916-8AE6-4647-899B-9634DBE11239}" destId="{A285A7AC-D000-4B60-B2B4-19D248DF2DB3}" srcOrd="6" destOrd="0" presId="urn:microsoft.com/office/officeart/2008/layout/LinedList"/>
    <dgm:cxn modelId="{1FBFE08E-4122-49A6-ADA0-ACA5A738B9E5}" type="presParOf" srcId="{18245916-8AE6-4647-899B-9634DBE11239}" destId="{FB39E7E5-7DC9-4DCB-8504-4CD1766F21FD}" srcOrd="7" destOrd="0" presId="urn:microsoft.com/office/officeart/2008/layout/LinedList"/>
    <dgm:cxn modelId="{B2F47A94-66EC-4A34-A95D-6CC4C2A17A52}" type="presParOf" srcId="{FB39E7E5-7DC9-4DCB-8504-4CD1766F21FD}" destId="{63460596-D764-4E31-91F0-5E41CFB89CCA}" srcOrd="0" destOrd="0" presId="urn:microsoft.com/office/officeart/2008/layout/LinedList"/>
    <dgm:cxn modelId="{54B8DA64-9FF7-4363-8464-935EFB7153ED}" type="presParOf" srcId="{FB39E7E5-7DC9-4DCB-8504-4CD1766F21FD}" destId="{BAC39625-6B56-4153-8F8E-B5CA7CC5B8ED}" srcOrd="1" destOrd="0" presId="urn:microsoft.com/office/officeart/2008/layout/LinedList"/>
    <dgm:cxn modelId="{5922537A-156A-4061-8977-D0A36D70DB9E}" type="presParOf" srcId="{18245916-8AE6-4647-899B-9634DBE11239}" destId="{AE54E939-4E77-4925-A841-2A9EC76AD5A1}" srcOrd="8" destOrd="0" presId="urn:microsoft.com/office/officeart/2008/layout/LinedList"/>
    <dgm:cxn modelId="{268AA062-5643-44DD-A846-6687F5CD873D}" type="presParOf" srcId="{18245916-8AE6-4647-899B-9634DBE11239}" destId="{97B41CD2-A00A-418B-85B8-9198EAEBEACC}" srcOrd="9" destOrd="0" presId="urn:microsoft.com/office/officeart/2008/layout/LinedList"/>
    <dgm:cxn modelId="{3A065861-77DB-4BBB-A1A7-F6FA92CA2321}" type="presParOf" srcId="{97B41CD2-A00A-418B-85B8-9198EAEBEACC}" destId="{1E79BA8F-C83A-49B1-95D6-CC8ED58352FD}" srcOrd="0" destOrd="0" presId="urn:microsoft.com/office/officeart/2008/layout/LinedList"/>
    <dgm:cxn modelId="{7B64EF90-0DE0-4AD1-9EDD-19C738FD47F4}" type="presParOf" srcId="{97B41CD2-A00A-418B-85B8-9198EAEBEACC}" destId="{2604524F-D083-41F2-8C43-5C976C4078E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540C4C-58A3-466D-9247-1566AEDF56AA}"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DDA0B693-27CE-4CA4-AE1E-3663511928F9}">
      <dgm:prSet custT="1"/>
      <dgm:spPr/>
      <dgm:t>
        <a:bodyPr/>
        <a:lstStyle/>
        <a:p>
          <a:r>
            <a:rPr lang="en-US" sz="1600" dirty="0"/>
            <a:t>Art therapy integrates psychological and counseling principles into the development and implementation of individual and group art therapy sessions with measurable behavioral and psychological outcomes.</a:t>
          </a:r>
        </a:p>
      </dgm:t>
    </dgm:pt>
    <dgm:pt modelId="{91C7D2BB-3E4C-402E-8C35-1B98B72F149F}" type="parTrans" cxnId="{3A6464BF-39CE-48F2-ADBB-0405F493BF1F}">
      <dgm:prSet/>
      <dgm:spPr/>
      <dgm:t>
        <a:bodyPr/>
        <a:lstStyle/>
        <a:p>
          <a:endParaRPr lang="en-US"/>
        </a:p>
      </dgm:t>
    </dgm:pt>
    <dgm:pt modelId="{3CF7AAD9-E6B7-4608-A270-6E0D5B8AD1E4}" type="sibTrans" cxnId="{3A6464BF-39CE-48F2-ADBB-0405F493BF1F}">
      <dgm:prSet/>
      <dgm:spPr/>
      <dgm:t>
        <a:bodyPr/>
        <a:lstStyle/>
        <a:p>
          <a:endParaRPr lang="en-US"/>
        </a:p>
      </dgm:t>
    </dgm:pt>
    <dgm:pt modelId="{A6C9523E-8A80-4575-86CA-6344450B2B74}">
      <dgm:prSet/>
      <dgm:spPr/>
      <dgm:t>
        <a:bodyPr/>
        <a:lstStyle/>
        <a:p>
          <a:r>
            <a:rPr lang="en-US" dirty="0"/>
            <a:t>Therapeutic art making is the process of engaging in art making independently or with others that results in positive outcomes. </a:t>
          </a:r>
        </a:p>
      </dgm:t>
    </dgm:pt>
    <dgm:pt modelId="{D6AD0403-DC46-4360-B3B3-9E082CE14FE6}" type="parTrans" cxnId="{B46ECA2E-C152-4B28-845E-1EDFA3377795}">
      <dgm:prSet/>
      <dgm:spPr/>
      <dgm:t>
        <a:bodyPr/>
        <a:lstStyle/>
        <a:p>
          <a:endParaRPr lang="en-US"/>
        </a:p>
      </dgm:t>
    </dgm:pt>
    <dgm:pt modelId="{39EC6174-345E-4363-8038-AA3C0421D12E}" type="sibTrans" cxnId="{B46ECA2E-C152-4B28-845E-1EDFA3377795}">
      <dgm:prSet/>
      <dgm:spPr/>
      <dgm:t>
        <a:bodyPr/>
        <a:lstStyle/>
        <a:p>
          <a:endParaRPr lang="en-US"/>
        </a:p>
      </dgm:t>
    </dgm:pt>
    <dgm:pt modelId="{FD5314DE-EAD2-425F-B784-C056C8B0C352}" type="pres">
      <dgm:prSet presAssocID="{25540C4C-58A3-466D-9247-1566AEDF56AA}" presName="root" presStyleCnt="0">
        <dgm:presLayoutVars>
          <dgm:dir/>
          <dgm:resizeHandles val="exact"/>
        </dgm:presLayoutVars>
      </dgm:prSet>
      <dgm:spPr/>
    </dgm:pt>
    <dgm:pt modelId="{B2DB7A09-6BDC-4F0E-A08A-4DB1094E851E}" type="pres">
      <dgm:prSet presAssocID="{DDA0B693-27CE-4CA4-AE1E-3663511928F9}" presName="compNode" presStyleCnt="0"/>
      <dgm:spPr/>
    </dgm:pt>
    <dgm:pt modelId="{D83622F9-63F6-410B-8E00-573E7EA00D5D}" type="pres">
      <dgm:prSet presAssocID="{DDA0B693-27CE-4CA4-AE1E-3663511928F9}" presName="iconRect" presStyleLbl="node1" presStyleIdx="0" presStyleCnt="2" custLinFactNeighborX="-2290" custLinFactNeighborY="-3859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rain"/>
        </a:ext>
      </dgm:extLst>
    </dgm:pt>
    <dgm:pt modelId="{C57E10CD-B7A4-4556-8474-DAADB7D50AE3}" type="pres">
      <dgm:prSet presAssocID="{DDA0B693-27CE-4CA4-AE1E-3663511928F9}" presName="spaceRect" presStyleCnt="0"/>
      <dgm:spPr/>
    </dgm:pt>
    <dgm:pt modelId="{B220D152-B7EA-41AE-8D7F-649B945AD4B5}" type="pres">
      <dgm:prSet presAssocID="{DDA0B693-27CE-4CA4-AE1E-3663511928F9}" presName="textRect" presStyleLbl="revTx" presStyleIdx="0" presStyleCnt="2" custScaleX="158387" custScaleY="200407">
        <dgm:presLayoutVars>
          <dgm:chMax val="1"/>
          <dgm:chPref val="1"/>
        </dgm:presLayoutVars>
      </dgm:prSet>
      <dgm:spPr/>
    </dgm:pt>
    <dgm:pt modelId="{E38327DB-039A-420B-8B17-28658DE8EABD}" type="pres">
      <dgm:prSet presAssocID="{3CF7AAD9-E6B7-4608-A270-6E0D5B8AD1E4}" presName="sibTrans" presStyleCnt="0"/>
      <dgm:spPr/>
    </dgm:pt>
    <dgm:pt modelId="{D01BA9C1-03C2-4265-B288-93F7E5975CE2}" type="pres">
      <dgm:prSet presAssocID="{A6C9523E-8A80-4575-86CA-6344450B2B74}" presName="compNode" presStyleCnt="0"/>
      <dgm:spPr/>
    </dgm:pt>
    <dgm:pt modelId="{667C3248-9BDB-4E90-950F-199F93279659}" type="pres">
      <dgm:prSet presAssocID="{A6C9523E-8A80-4575-86CA-6344450B2B74}" presName="iconRect" presStyleLbl="node1" presStyleIdx="1" presStyleCnt="2" custLinFactNeighborX="-8718" custLinFactNeighborY="-80048"/>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Group"/>
        </a:ext>
      </dgm:extLst>
    </dgm:pt>
    <dgm:pt modelId="{AF669864-297D-4BD1-A3AA-1D2E57D4257D}" type="pres">
      <dgm:prSet presAssocID="{A6C9523E-8A80-4575-86CA-6344450B2B74}" presName="spaceRect" presStyleCnt="0"/>
      <dgm:spPr/>
    </dgm:pt>
    <dgm:pt modelId="{52B5B90D-9283-4918-844E-89BDC3BF6F0B}" type="pres">
      <dgm:prSet presAssocID="{A6C9523E-8A80-4575-86CA-6344450B2B74}" presName="textRect" presStyleLbl="revTx" presStyleIdx="1" presStyleCnt="2" custLinFactNeighborX="-7235" custLinFactNeighborY="-72079">
        <dgm:presLayoutVars>
          <dgm:chMax val="1"/>
          <dgm:chPref val="1"/>
        </dgm:presLayoutVars>
      </dgm:prSet>
      <dgm:spPr/>
    </dgm:pt>
  </dgm:ptLst>
  <dgm:cxnLst>
    <dgm:cxn modelId="{B46ECA2E-C152-4B28-845E-1EDFA3377795}" srcId="{25540C4C-58A3-466D-9247-1566AEDF56AA}" destId="{A6C9523E-8A80-4575-86CA-6344450B2B74}" srcOrd="1" destOrd="0" parTransId="{D6AD0403-DC46-4360-B3B3-9E082CE14FE6}" sibTransId="{39EC6174-345E-4363-8038-AA3C0421D12E}"/>
    <dgm:cxn modelId="{8F248140-8518-4ED7-AF36-3ABFB0E692DA}" type="presOf" srcId="{A6C9523E-8A80-4575-86CA-6344450B2B74}" destId="{52B5B90D-9283-4918-844E-89BDC3BF6F0B}" srcOrd="0" destOrd="0" presId="urn:microsoft.com/office/officeart/2018/2/layout/IconLabelList"/>
    <dgm:cxn modelId="{BDF22F67-24A5-41B2-89AA-2B00A0741468}" type="presOf" srcId="{25540C4C-58A3-466D-9247-1566AEDF56AA}" destId="{FD5314DE-EAD2-425F-B784-C056C8B0C352}" srcOrd="0" destOrd="0" presId="urn:microsoft.com/office/officeart/2018/2/layout/IconLabelList"/>
    <dgm:cxn modelId="{3A6464BF-39CE-48F2-ADBB-0405F493BF1F}" srcId="{25540C4C-58A3-466D-9247-1566AEDF56AA}" destId="{DDA0B693-27CE-4CA4-AE1E-3663511928F9}" srcOrd="0" destOrd="0" parTransId="{91C7D2BB-3E4C-402E-8C35-1B98B72F149F}" sibTransId="{3CF7AAD9-E6B7-4608-A270-6E0D5B8AD1E4}"/>
    <dgm:cxn modelId="{4CE0BED9-E62B-444F-9A63-71458E3664F7}" type="presOf" srcId="{DDA0B693-27CE-4CA4-AE1E-3663511928F9}" destId="{B220D152-B7EA-41AE-8D7F-649B945AD4B5}" srcOrd="0" destOrd="0" presId="urn:microsoft.com/office/officeart/2018/2/layout/IconLabelList"/>
    <dgm:cxn modelId="{AA0C78A8-58A2-4B7E-8E5A-47D52286D944}" type="presParOf" srcId="{FD5314DE-EAD2-425F-B784-C056C8B0C352}" destId="{B2DB7A09-6BDC-4F0E-A08A-4DB1094E851E}" srcOrd="0" destOrd="0" presId="urn:microsoft.com/office/officeart/2018/2/layout/IconLabelList"/>
    <dgm:cxn modelId="{157F03EB-78A8-4F1F-940C-79657CCFBFBA}" type="presParOf" srcId="{B2DB7A09-6BDC-4F0E-A08A-4DB1094E851E}" destId="{D83622F9-63F6-410B-8E00-573E7EA00D5D}" srcOrd="0" destOrd="0" presId="urn:microsoft.com/office/officeart/2018/2/layout/IconLabelList"/>
    <dgm:cxn modelId="{1EA00A71-3CE9-403C-897C-673946F404E3}" type="presParOf" srcId="{B2DB7A09-6BDC-4F0E-A08A-4DB1094E851E}" destId="{C57E10CD-B7A4-4556-8474-DAADB7D50AE3}" srcOrd="1" destOrd="0" presId="urn:microsoft.com/office/officeart/2018/2/layout/IconLabelList"/>
    <dgm:cxn modelId="{E8594C0E-9079-4B2C-B657-4AB602D1004A}" type="presParOf" srcId="{B2DB7A09-6BDC-4F0E-A08A-4DB1094E851E}" destId="{B220D152-B7EA-41AE-8D7F-649B945AD4B5}" srcOrd="2" destOrd="0" presId="urn:microsoft.com/office/officeart/2018/2/layout/IconLabelList"/>
    <dgm:cxn modelId="{BBE9A2EC-C608-45D0-9FD0-A7A8F5823E5A}" type="presParOf" srcId="{FD5314DE-EAD2-425F-B784-C056C8B0C352}" destId="{E38327DB-039A-420B-8B17-28658DE8EABD}" srcOrd="1" destOrd="0" presId="urn:microsoft.com/office/officeart/2018/2/layout/IconLabelList"/>
    <dgm:cxn modelId="{09EAA066-FD56-4B9A-AB09-305BBD58DF29}" type="presParOf" srcId="{FD5314DE-EAD2-425F-B784-C056C8B0C352}" destId="{D01BA9C1-03C2-4265-B288-93F7E5975CE2}" srcOrd="2" destOrd="0" presId="urn:microsoft.com/office/officeart/2018/2/layout/IconLabelList"/>
    <dgm:cxn modelId="{D41593D1-6466-425C-A129-842D367E5A53}" type="presParOf" srcId="{D01BA9C1-03C2-4265-B288-93F7E5975CE2}" destId="{667C3248-9BDB-4E90-950F-199F93279659}" srcOrd="0" destOrd="0" presId="urn:microsoft.com/office/officeart/2018/2/layout/IconLabelList"/>
    <dgm:cxn modelId="{74119F95-C05C-4AA6-8441-65C1A8053C1E}" type="presParOf" srcId="{D01BA9C1-03C2-4265-B288-93F7E5975CE2}" destId="{AF669864-297D-4BD1-A3AA-1D2E57D4257D}" srcOrd="1" destOrd="0" presId="urn:microsoft.com/office/officeart/2018/2/layout/IconLabelList"/>
    <dgm:cxn modelId="{A9775980-74F8-48E8-9B1F-D66180788792}" type="presParOf" srcId="{D01BA9C1-03C2-4265-B288-93F7E5975CE2}" destId="{52B5B90D-9283-4918-844E-89BDC3BF6F0B}"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4EC9EF1-42CF-4AA0-AC75-AC1A60EB75F7}"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20B2D46C-D948-45E3-906A-8644EF642FBD}">
      <dgm:prSet custT="1"/>
      <dgm:spPr/>
      <dgm:t>
        <a:bodyPr/>
        <a:lstStyle/>
        <a:p>
          <a:r>
            <a:rPr lang="en-US" sz="2000" dirty="0"/>
            <a:t>Experiential and process-based art making that is viewed as an extension of the self.</a:t>
          </a:r>
        </a:p>
      </dgm:t>
    </dgm:pt>
    <dgm:pt modelId="{E687318D-D1BD-4250-9293-07F34C7A1AF2}" type="parTrans" cxnId="{C58FB3A2-E081-4A85-A6C9-DF55D7BB9650}">
      <dgm:prSet/>
      <dgm:spPr/>
      <dgm:t>
        <a:bodyPr/>
        <a:lstStyle/>
        <a:p>
          <a:endParaRPr lang="en-US" sz="2000"/>
        </a:p>
      </dgm:t>
    </dgm:pt>
    <dgm:pt modelId="{80B1D48F-6247-4322-833B-3F4EA1F958CA}" type="sibTrans" cxnId="{C58FB3A2-E081-4A85-A6C9-DF55D7BB9650}">
      <dgm:prSet/>
      <dgm:spPr/>
      <dgm:t>
        <a:bodyPr/>
        <a:lstStyle/>
        <a:p>
          <a:endParaRPr lang="en-US" sz="2000"/>
        </a:p>
      </dgm:t>
    </dgm:pt>
    <dgm:pt modelId="{E903ECCE-8550-4319-BC62-98D29EA0A28D}">
      <dgm:prSet custT="1"/>
      <dgm:spPr/>
      <dgm:t>
        <a:bodyPr/>
        <a:lstStyle/>
        <a:p>
          <a:r>
            <a:rPr lang="en-US" sz="2000" dirty="0"/>
            <a:t>Use the formal elements and principles of design to build dialogue about the art. NO CRITIQUE! </a:t>
          </a:r>
        </a:p>
        <a:p>
          <a:endParaRPr lang="en-US" sz="2000" dirty="0"/>
        </a:p>
      </dgm:t>
    </dgm:pt>
    <dgm:pt modelId="{33CB1AF9-5DF7-4C03-B896-F1B57F1954A4}" type="parTrans" cxnId="{F884BAED-9509-4CBB-9931-223162164CEB}">
      <dgm:prSet/>
      <dgm:spPr/>
      <dgm:t>
        <a:bodyPr/>
        <a:lstStyle/>
        <a:p>
          <a:endParaRPr lang="en-US" sz="2000"/>
        </a:p>
      </dgm:t>
    </dgm:pt>
    <dgm:pt modelId="{265BFF79-068A-4EDA-B799-8F0F746C1D73}" type="sibTrans" cxnId="{F884BAED-9509-4CBB-9931-223162164CEB}">
      <dgm:prSet/>
      <dgm:spPr/>
      <dgm:t>
        <a:bodyPr/>
        <a:lstStyle/>
        <a:p>
          <a:endParaRPr lang="en-US" sz="2000"/>
        </a:p>
      </dgm:t>
    </dgm:pt>
    <dgm:pt modelId="{604896C0-05E9-4542-8F15-C14B4D5BB335}">
      <dgm:prSet custT="1"/>
      <dgm:spPr/>
      <dgm:t>
        <a:bodyPr/>
        <a:lstStyle/>
        <a:p>
          <a:r>
            <a:rPr lang="en-US" sz="2000" dirty="0"/>
            <a:t>Art making is used to uncover, explore, and bring awareness to the presenting issues and ways to live more fully. </a:t>
          </a:r>
        </a:p>
      </dgm:t>
    </dgm:pt>
    <dgm:pt modelId="{CE36922E-B760-43D7-9EF6-27B827A6D166}" type="parTrans" cxnId="{5B2FDC39-8C23-417E-B9B2-F3042D8C0417}">
      <dgm:prSet/>
      <dgm:spPr/>
      <dgm:t>
        <a:bodyPr/>
        <a:lstStyle/>
        <a:p>
          <a:endParaRPr lang="en-US" sz="2000"/>
        </a:p>
      </dgm:t>
    </dgm:pt>
    <dgm:pt modelId="{4DF6AD32-23E6-461B-BF56-C7D0EC1571D4}" type="sibTrans" cxnId="{5B2FDC39-8C23-417E-B9B2-F3042D8C0417}">
      <dgm:prSet/>
      <dgm:spPr/>
      <dgm:t>
        <a:bodyPr/>
        <a:lstStyle/>
        <a:p>
          <a:endParaRPr lang="en-US" sz="2000"/>
        </a:p>
      </dgm:t>
    </dgm:pt>
    <dgm:pt modelId="{9745A7C0-0D82-4E22-95AA-82EF2C456783}">
      <dgm:prSet custT="1"/>
      <dgm:spPr/>
      <dgm:t>
        <a:bodyPr/>
        <a:lstStyle/>
        <a:p>
          <a:r>
            <a:rPr lang="en-US" sz="2000" dirty="0"/>
            <a:t>Art can be made in one session or over several depending on the needs of the client. </a:t>
          </a:r>
        </a:p>
      </dgm:t>
    </dgm:pt>
    <dgm:pt modelId="{93D6A8D8-DD96-438D-90EF-2A993B8B7B73}" type="parTrans" cxnId="{659F8544-6879-47F1-B2FB-562D59EA6931}">
      <dgm:prSet/>
      <dgm:spPr/>
      <dgm:t>
        <a:bodyPr/>
        <a:lstStyle/>
        <a:p>
          <a:endParaRPr lang="en-US" sz="2000"/>
        </a:p>
      </dgm:t>
    </dgm:pt>
    <dgm:pt modelId="{BBC25D22-7698-4B6D-A2F2-939661A09313}" type="sibTrans" cxnId="{659F8544-6879-47F1-B2FB-562D59EA6931}">
      <dgm:prSet/>
      <dgm:spPr/>
      <dgm:t>
        <a:bodyPr/>
        <a:lstStyle/>
        <a:p>
          <a:endParaRPr lang="en-US" sz="2000"/>
        </a:p>
      </dgm:t>
    </dgm:pt>
    <dgm:pt modelId="{E18E52B4-BB8E-4F10-8EE6-68607694D943}">
      <dgm:prSet custT="1"/>
      <dgm:spPr/>
      <dgm:t>
        <a:bodyPr/>
        <a:lstStyle/>
        <a:p>
          <a:r>
            <a:rPr lang="en-US" sz="2000" dirty="0"/>
            <a:t>Art therapists use a  wide range of materials within facility and safety protocols.</a:t>
          </a:r>
        </a:p>
      </dgm:t>
    </dgm:pt>
    <dgm:pt modelId="{99BDF1F8-C27F-4EC2-8618-D2158E58BA7D}" type="parTrans" cxnId="{A7EFA8B0-8FDD-41E6-9BBA-555523469C7A}">
      <dgm:prSet/>
      <dgm:spPr/>
      <dgm:t>
        <a:bodyPr/>
        <a:lstStyle/>
        <a:p>
          <a:endParaRPr lang="en-US" sz="2000"/>
        </a:p>
      </dgm:t>
    </dgm:pt>
    <dgm:pt modelId="{C3E06C33-2B40-4855-9D84-5E0CC73D9423}" type="sibTrans" cxnId="{A7EFA8B0-8FDD-41E6-9BBA-555523469C7A}">
      <dgm:prSet/>
      <dgm:spPr/>
      <dgm:t>
        <a:bodyPr/>
        <a:lstStyle/>
        <a:p>
          <a:endParaRPr lang="en-US" sz="2000"/>
        </a:p>
      </dgm:t>
    </dgm:pt>
    <dgm:pt modelId="{18245916-8AE6-4647-899B-9634DBE11239}" type="pres">
      <dgm:prSet presAssocID="{14EC9EF1-42CF-4AA0-AC75-AC1A60EB75F7}" presName="vert0" presStyleCnt="0">
        <dgm:presLayoutVars>
          <dgm:dir/>
          <dgm:animOne val="branch"/>
          <dgm:animLvl val="lvl"/>
        </dgm:presLayoutVars>
      </dgm:prSet>
      <dgm:spPr/>
    </dgm:pt>
    <dgm:pt modelId="{C9E552C4-C26F-4394-B31B-9F267D119D6C}" type="pres">
      <dgm:prSet presAssocID="{20B2D46C-D948-45E3-906A-8644EF642FBD}" presName="thickLine" presStyleLbl="alignNode1" presStyleIdx="0" presStyleCnt="5"/>
      <dgm:spPr/>
    </dgm:pt>
    <dgm:pt modelId="{6701F65A-8520-4996-86D2-7B1B10CA8472}" type="pres">
      <dgm:prSet presAssocID="{20B2D46C-D948-45E3-906A-8644EF642FBD}" presName="horz1" presStyleCnt="0"/>
      <dgm:spPr/>
    </dgm:pt>
    <dgm:pt modelId="{24882502-AF86-41DD-BA19-FB4247548611}" type="pres">
      <dgm:prSet presAssocID="{20B2D46C-D948-45E3-906A-8644EF642FBD}" presName="tx1" presStyleLbl="revTx" presStyleIdx="0" presStyleCnt="5"/>
      <dgm:spPr/>
    </dgm:pt>
    <dgm:pt modelId="{96E95FA5-7F58-49A8-81F7-E46791E8D8F1}" type="pres">
      <dgm:prSet presAssocID="{20B2D46C-D948-45E3-906A-8644EF642FBD}" presName="vert1" presStyleCnt="0"/>
      <dgm:spPr/>
    </dgm:pt>
    <dgm:pt modelId="{144AFD8A-466E-4F0D-8FAC-78B088FDC4D5}" type="pres">
      <dgm:prSet presAssocID="{E903ECCE-8550-4319-BC62-98D29EA0A28D}" presName="thickLine" presStyleLbl="alignNode1" presStyleIdx="1" presStyleCnt="5"/>
      <dgm:spPr/>
    </dgm:pt>
    <dgm:pt modelId="{5C632E68-DAA5-4FC9-9B52-D6208D2E23E0}" type="pres">
      <dgm:prSet presAssocID="{E903ECCE-8550-4319-BC62-98D29EA0A28D}" presName="horz1" presStyleCnt="0"/>
      <dgm:spPr/>
    </dgm:pt>
    <dgm:pt modelId="{4314DBC4-DBA5-47E1-8C66-EFD90F6089D3}" type="pres">
      <dgm:prSet presAssocID="{E903ECCE-8550-4319-BC62-98D29EA0A28D}" presName="tx1" presStyleLbl="revTx" presStyleIdx="1" presStyleCnt="5"/>
      <dgm:spPr/>
    </dgm:pt>
    <dgm:pt modelId="{5A612201-E1C2-43AF-A335-5A35E0922D9B}" type="pres">
      <dgm:prSet presAssocID="{E903ECCE-8550-4319-BC62-98D29EA0A28D}" presName="vert1" presStyleCnt="0"/>
      <dgm:spPr/>
    </dgm:pt>
    <dgm:pt modelId="{28F8DB79-66D8-491A-AC7B-F51CE17C6351}" type="pres">
      <dgm:prSet presAssocID="{604896C0-05E9-4542-8F15-C14B4D5BB335}" presName="thickLine" presStyleLbl="alignNode1" presStyleIdx="2" presStyleCnt="5"/>
      <dgm:spPr/>
    </dgm:pt>
    <dgm:pt modelId="{A01C4FC3-03F8-4B60-9E65-8D07A485DB0C}" type="pres">
      <dgm:prSet presAssocID="{604896C0-05E9-4542-8F15-C14B4D5BB335}" presName="horz1" presStyleCnt="0"/>
      <dgm:spPr/>
    </dgm:pt>
    <dgm:pt modelId="{81891DF1-1490-4B9D-AC89-81DD2BD1BDB2}" type="pres">
      <dgm:prSet presAssocID="{604896C0-05E9-4542-8F15-C14B4D5BB335}" presName="tx1" presStyleLbl="revTx" presStyleIdx="2" presStyleCnt="5"/>
      <dgm:spPr/>
    </dgm:pt>
    <dgm:pt modelId="{E720C827-6006-4642-B6A0-401CBA40D5FD}" type="pres">
      <dgm:prSet presAssocID="{604896C0-05E9-4542-8F15-C14B4D5BB335}" presName="vert1" presStyleCnt="0"/>
      <dgm:spPr/>
    </dgm:pt>
    <dgm:pt modelId="{A285A7AC-D000-4B60-B2B4-19D248DF2DB3}" type="pres">
      <dgm:prSet presAssocID="{9745A7C0-0D82-4E22-95AA-82EF2C456783}" presName="thickLine" presStyleLbl="alignNode1" presStyleIdx="3" presStyleCnt="5"/>
      <dgm:spPr/>
    </dgm:pt>
    <dgm:pt modelId="{FB39E7E5-7DC9-4DCB-8504-4CD1766F21FD}" type="pres">
      <dgm:prSet presAssocID="{9745A7C0-0D82-4E22-95AA-82EF2C456783}" presName="horz1" presStyleCnt="0"/>
      <dgm:spPr/>
    </dgm:pt>
    <dgm:pt modelId="{63460596-D764-4E31-91F0-5E41CFB89CCA}" type="pres">
      <dgm:prSet presAssocID="{9745A7C0-0D82-4E22-95AA-82EF2C456783}" presName="tx1" presStyleLbl="revTx" presStyleIdx="3" presStyleCnt="5"/>
      <dgm:spPr/>
    </dgm:pt>
    <dgm:pt modelId="{BAC39625-6B56-4153-8F8E-B5CA7CC5B8ED}" type="pres">
      <dgm:prSet presAssocID="{9745A7C0-0D82-4E22-95AA-82EF2C456783}" presName="vert1" presStyleCnt="0"/>
      <dgm:spPr/>
    </dgm:pt>
    <dgm:pt modelId="{AE54E939-4E77-4925-A841-2A9EC76AD5A1}" type="pres">
      <dgm:prSet presAssocID="{E18E52B4-BB8E-4F10-8EE6-68607694D943}" presName="thickLine" presStyleLbl="alignNode1" presStyleIdx="4" presStyleCnt="5"/>
      <dgm:spPr/>
    </dgm:pt>
    <dgm:pt modelId="{97B41CD2-A00A-418B-85B8-9198EAEBEACC}" type="pres">
      <dgm:prSet presAssocID="{E18E52B4-BB8E-4F10-8EE6-68607694D943}" presName="horz1" presStyleCnt="0"/>
      <dgm:spPr/>
    </dgm:pt>
    <dgm:pt modelId="{1E79BA8F-C83A-49B1-95D6-CC8ED58352FD}" type="pres">
      <dgm:prSet presAssocID="{E18E52B4-BB8E-4F10-8EE6-68607694D943}" presName="tx1" presStyleLbl="revTx" presStyleIdx="4" presStyleCnt="5"/>
      <dgm:spPr/>
    </dgm:pt>
    <dgm:pt modelId="{2604524F-D083-41F2-8C43-5C976C4078E8}" type="pres">
      <dgm:prSet presAssocID="{E18E52B4-BB8E-4F10-8EE6-68607694D943}" presName="vert1" presStyleCnt="0"/>
      <dgm:spPr/>
    </dgm:pt>
  </dgm:ptLst>
  <dgm:cxnLst>
    <dgm:cxn modelId="{930A6D1D-5D1E-43A3-A6AD-B714E5B82B3C}" type="presOf" srcId="{9745A7C0-0D82-4E22-95AA-82EF2C456783}" destId="{63460596-D764-4E31-91F0-5E41CFB89CCA}" srcOrd="0" destOrd="0" presId="urn:microsoft.com/office/officeart/2008/layout/LinedList"/>
    <dgm:cxn modelId="{5B2FDC39-8C23-417E-B9B2-F3042D8C0417}" srcId="{14EC9EF1-42CF-4AA0-AC75-AC1A60EB75F7}" destId="{604896C0-05E9-4542-8F15-C14B4D5BB335}" srcOrd="2" destOrd="0" parTransId="{CE36922E-B760-43D7-9EF6-27B827A6D166}" sibTransId="{4DF6AD32-23E6-461B-BF56-C7D0EC1571D4}"/>
    <dgm:cxn modelId="{B7804A3C-A363-4766-9CBB-FCBEE40499C0}" type="presOf" srcId="{E18E52B4-BB8E-4F10-8EE6-68607694D943}" destId="{1E79BA8F-C83A-49B1-95D6-CC8ED58352FD}" srcOrd="0" destOrd="0" presId="urn:microsoft.com/office/officeart/2008/layout/LinedList"/>
    <dgm:cxn modelId="{659F8544-6879-47F1-B2FB-562D59EA6931}" srcId="{14EC9EF1-42CF-4AA0-AC75-AC1A60EB75F7}" destId="{9745A7C0-0D82-4E22-95AA-82EF2C456783}" srcOrd="3" destOrd="0" parTransId="{93D6A8D8-DD96-438D-90EF-2A993B8B7B73}" sibTransId="{BBC25D22-7698-4B6D-A2F2-939661A09313}"/>
    <dgm:cxn modelId="{AFCB5881-3A26-4080-B417-F863D2E7E22F}" type="presOf" srcId="{E903ECCE-8550-4319-BC62-98D29EA0A28D}" destId="{4314DBC4-DBA5-47E1-8C66-EFD90F6089D3}" srcOrd="0" destOrd="0" presId="urn:microsoft.com/office/officeart/2008/layout/LinedList"/>
    <dgm:cxn modelId="{B0C93E82-6D8B-4CB5-B619-AC67900202AB}" type="presOf" srcId="{604896C0-05E9-4542-8F15-C14B4D5BB335}" destId="{81891DF1-1490-4B9D-AC89-81DD2BD1BDB2}" srcOrd="0" destOrd="0" presId="urn:microsoft.com/office/officeart/2008/layout/LinedList"/>
    <dgm:cxn modelId="{C58FB3A2-E081-4A85-A6C9-DF55D7BB9650}" srcId="{14EC9EF1-42CF-4AA0-AC75-AC1A60EB75F7}" destId="{20B2D46C-D948-45E3-906A-8644EF642FBD}" srcOrd="0" destOrd="0" parTransId="{E687318D-D1BD-4250-9293-07F34C7A1AF2}" sibTransId="{80B1D48F-6247-4322-833B-3F4EA1F958CA}"/>
    <dgm:cxn modelId="{A7EFA8B0-8FDD-41E6-9BBA-555523469C7A}" srcId="{14EC9EF1-42CF-4AA0-AC75-AC1A60EB75F7}" destId="{E18E52B4-BB8E-4F10-8EE6-68607694D943}" srcOrd="4" destOrd="0" parTransId="{99BDF1F8-C27F-4EC2-8618-D2158E58BA7D}" sibTransId="{C3E06C33-2B40-4855-9D84-5E0CC73D9423}"/>
    <dgm:cxn modelId="{7454E0C5-5706-4A6C-B526-EAEA2D70479C}" type="presOf" srcId="{14EC9EF1-42CF-4AA0-AC75-AC1A60EB75F7}" destId="{18245916-8AE6-4647-899B-9634DBE11239}" srcOrd="0" destOrd="0" presId="urn:microsoft.com/office/officeart/2008/layout/LinedList"/>
    <dgm:cxn modelId="{5E96EECD-73DA-4628-A901-8B55AF2AC2E3}" type="presOf" srcId="{20B2D46C-D948-45E3-906A-8644EF642FBD}" destId="{24882502-AF86-41DD-BA19-FB4247548611}" srcOrd="0" destOrd="0" presId="urn:microsoft.com/office/officeart/2008/layout/LinedList"/>
    <dgm:cxn modelId="{F884BAED-9509-4CBB-9931-223162164CEB}" srcId="{14EC9EF1-42CF-4AA0-AC75-AC1A60EB75F7}" destId="{E903ECCE-8550-4319-BC62-98D29EA0A28D}" srcOrd="1" destOrd="0" parTransId="{33CB1AF9-5DF7-4C03-B896-F1B57F1954A4}" sibTransId="{265BFF79-068A-4EDA-B799-8F0F746C1D73}"/>
    <dgm:cxn modelId="{6D4E6212-F574-4845-AE77-9CBB6DD8B507}" type="presParOf" srcId="{18245916-8AE6-4647-899B-9634DBE11239}" destId="{C9E552C4-C26F-4394-B31B-9F267D119D6C}" srcOrd="0" destOrd="0" presId="urn:microsoft.com/office/officeart/2008/layout/LinedList"/>
    <dgm:cxn modelId="{940ADC4A-14C6-4257-BB6E-4126B5627AE5}" type="presParOf" srcId="{18245916-8AE6-4647-899B-9634DBE11239}" destId="{6701F65A-8520-4996-86D2-7B1B10CA8472}" srcOrd="1" destOrd="0" presId="urn:microsoft.com/office/officeart/2008/layout/LinedList"/>
    <dgm:cxn modelId="{71A261F4-0925-45B4-B916-CC0AC4440703}" type="presParOf" srcId="{6701F65A-8520-4996-86D2-7B1B10CA8472}" destId="{24882502-AF86-41DD-BA19-FB4247548611}" srcOrd="0" destOrd="0" presId="urn:microsoft.com/office/officeart/2008/layout/LinedList"/>
    <dgm:cxn modelId="{92EB7F8A-FBF2-4F02-93F4-34ED6C25D30F}" type="presParOf" srcId="{6701F65A-8520-4996-86D2-7B1B10CA8472}" destId="{96E95FA5-7F58-49A8-81F7-E46791E8D8F1}" srcOrd="1" destOrd="0" presId="urn:microsoft.com/office/officeart/2008/layout/LinedList"/>
    <dgm:cxn modelId="{149468E5-BE4F-4325-8C49-530813F3D3C4}" type="presParOf" srcId="{18245916-8AE6-4647-899B-9634DBE11239}" destId="{144AFD8A-466E-4F0D-8FAC-78B088FDC4D5}" srcOrd="2" destOrd="0" presId="urn:microsoft.com/office/officeart/2008/layout/LinedList"/>
    <dgm:cxn modelId="{C71F3458-868F-417E-ABA4-AD60885C4842}" type="presParOf" srcId="{18245916-8AE6-4647-899B-9634DBE11239}" destId="{5C632E68-DAA5-4FC9-9B52-D6208D2E23E0}" srcOrd="3" destOrd="0" presId="urn:microsoft.com/office/officeart/2008/layout/LinedList"/>
    <dgm:cxn modelId="{E4DCB2A2-3A75-422D-B073-6FA55032418A}" type="presParOf" srcId="{5C632E68-DAA5-4FC9-9B52-D6208D2E23E0}" destId="{4314DBC4-DBA5-47E1-8C66-EFD90F6089D3}" srcOrd="0" destOrd="0" presId="urn:microsoft.com/office/officeart/2008/layout/LinedList"/>
    <dgm:cxn modelId="{DFE05EAE-D30D-4913-97DE-C4868915EF64}" type="presParOf" srcId="{5C632E68-DAA5-4FC9-9B52-D6208D2E23E0}" destId="{5A612201-E1C2-43AF-A335-5A35E0922D9B}" srcOrd="1" destOrd="0" presId="urn:microsoft.com/office/officeart/2008/layout/LinedList"/>
    <dgm:cxn modelId="{2D8F752A-7CF0-40DF-8352-C57963997DFA}" type="presParOf" srcId="{18245916-8AE6-4647-899B-9634DBE11239}" destId="{28F8DB79-66D8-491A-AC7B-F51CE17C6351}" srcOrd="4" destOrd="0" presId="urn:microsoft.com/office/officeart/2008/layout/LinedList"/>
    <dgm:cxn modelId="{0633D817-1CAE-457B-929A-DB85BA4E91DC}" type="presParOf" srcId="{18245916-8AE6-4647-899B-9634DBE11239}" destId="{A01C4FC3-03F8-4B60-9E65-8D07A485DB0C}" srcOrd="5" destOrd="0" presId="urn:microsoft.com/office/officeart/2008/layout/LinedList"/>
    <dgm:cxn modelId="{BFEAE634-6354-466C-BCCC-BC616E808597}" type="presParOf" srcId="{A01C4FC3-03F8-4B60-9E65-8D07A485DB0C}" destId="{81891DF1-1490-4B9D-AC89-81DD2BD1BDB2}" srcOrd="0" destOrd="0" presId="urn:microsoft.com/office/officeart/2008/layout/LinedList"/>
    <dgm:cxn modelId="{2D257418-AC51-446D-A0B5-5E5C92F575F8}" type="presParOf" srcId="{A01C4FC3-03F8-4B60-9E65-8D07A485DB0C}" destId="{E720C827-6006-4642-B6A0-401CBA40D5FD}" srcOrd="1" destOrd="0" presId="urn:microsoft.com/office/officeart/2008/layout/LinedList"/>
    <dgm:cxn modelId="{83EF899C-2D19-4563-AFA8-A06C5985B56A}" type="presParOf" srcId="{18245916-8AE6-4647-899B-9634DBE11239}" destId="{A285A7AC-D000-4B60-B2B4-19D248DF2DB3}" srcOrd="6" destOrd="0" presId="urn:microsoft.com/office/officeart/2008/layout/LinedList"/>
    <dgm:cxn modelId="{1FBFE08E-4122-49A6-ADA0-ACA5A738B9E5}" type="presParOf" srcId="{18245916-8AE6-4647-899B-9634DBE11239}" destId="{FB39E7E5-7DC9-4DCB-8504-4CD1766F21FD}" srcOrd="7" destOrd="0" presId="urn:microsoft.com/office/officeart/2008/layout/LinedList"/>
    <dgm:cxn modelId="{B2F47A94-66EC-4A34-A95D-6CC4C2A17A52}" type="presParOf" srcId="{FB39E7E5-7DC9-4DCB-8504-4CD1766F21FD}" destId="{63460596-D764-4E31-91F0-5E41CFB89CCA}" srcOrd="0" destOrd="0" presId="urn:microsoft.com/office/officeart/2008/layout/LinedList"/>
    <dgm:cxn modelId="{54B8DA64-9FF7-4363-8464-935EFB7153ED}" type="presParOf" srcId="{FB39E7E5-7DC9-4DCB-8504-4CD1766F21FD}" destId="{BAC39625-6B56-4153-8F8E-B5CA7CC5B8ED}" srcOrd="1" destOrd="0" presId="urn:microsoft.com/office/officeart/2008/layout/LinedList"/>
    <dgm:cxn modelId="{5922537A-156A-4061-8977-D0A36D70DB9E}" type="presParOf" srcId="{18245916-8AE6-4647-899B-9634DBE11239}" destId="{AE54E939-4E77-4925-A841-2A9EC76AD5A1}" srcOrd="8" destOrd="0" presId="urn:microsoft.com/office/officeart/2008/layout/LinedList"/>
    <dgm:cxn modelId="{268AA062-5643-44DD-A846-6687F5CD873D}" type="presParOf" srcId="{18245916-8AE6-4647-899B-9634DBE11239}" destId="{97B41CD2-A00A-418B-85B8-9198EAEBEACC}" srcOrd="9" destOrd="0" presId="urn:microsoft.com/office/officeart/2008/layout/LinedList"/>
    <dgm:cxn modelId="{3A065861-77DB-4BBB-A1A7-F6FA92CA2321}" type="presParOf" srcId="{97B41CD2-A00A-418B-85B8-9198EAEBEACC}" destId="{1E79BA8F-C83A-49B1-95D6-CC8ED58352FD}" srcOrd="0" destOrd="0" presId="urn:microsoft.com/office/officeart/2008/layout/LinedList"/>
    <dgm:cxn modelId="{7B64EF90-0DE0-4AD1-9EDD-19C738FD47F4}" type="presParOf" srcId="{97B41CD2-A00A-418B-85B8-9198EAEBEACC}" destId="{2604524F-D083-41F2-8C43-5C976C4078E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4EC9EF1-42CF-4AA0-AC75-AC1A60EB75F7}"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20B2D46C-D948-45E3-906A-8644EF642FBD}">
      <dgm:prSet custT="1"/>
      <dgm:spPr/>
      <dgm:t>
        <a:bodyPr/>
        <a:lstStyle/>
        <a:p>
          <a:r>
            <a:rPr lang="en-US" sz="1600" dirty="0"/>
            <a:t>Approximately 10% of art therapy programs in the United States are housed within art schools. </a:t>
          </a:r>
        </a:p>
      </dgm:t>
    </dgm:pt>
    <dgm:pt modelId="{E687318D-D1BD-4250-9293-07F34C7A1AF2}" type="parTrans" cxnId="{C58FB3A2-E081-4A85-A6C9-DF55D7BB9650}">
      <dgm:prSet/>
      <dgm:spPr/>
      <dgm:t>
        <a:bodyPr/>
        <a:lstStyle/>
        <a:p>
          <a:endParaRPr lang="en-US" sz="1600"/>
        </a:p>
      </dgm:t>
    </dgm:pt>
    <dgm:pt modelId="{80B1D48F-6247-4322-833B-3F4EA1F958CA}" type="sibTrans" cxnId="{C58FB3A2-E081-4A85-A6C9-DF55D7BB9650}">
      <dgm:prSet/>
      <dgm:spPr/>
      <dgm:t>
        <a:bodyPr/>
        <a:lstStyle/>
        <a:p>
          <a:endParaRPr lang="en-US" sz="1600"/>
        </a:p>
      </dgm:t>
    </dgm:pt>
    <dgm:pt modelId="{E903ECCE-8550-4319-BC62-98D29EA0A28D}">
      <dgm:prSet custT="1"/>
      <dgm:spPr/>
      <dgm:t>
        <a:bodyPr/>
        <a:lstStyle/>
        <a:p>
          <a:r>
            <a:rPr lang="en-US" sz="1600" dirty="0"/>
            <a:t>Art therapy programs in art schools have a unique advantage over programs housed in schools of counseling, education, or medicine. They keep the process of making, creating, and engaging in art relevant on a daily basis. </a:t>
          </a:r>
        </a:p>
        <a:p>
          <a:endParaRPr lang="en-US" sz="1600" dirty="0"/>
        </a:p>
      </dgm:t>
    </dgm:pt>
    <dgm:pt modelId="{33CB1AF9-5DF7-4C03-B896-F1B57F1954A4}" type="parTrans" cxnId="{F884BAED-9509-4CBB-9931-223162164CEB}">
      <dgm:prSet/>
      <dgm:spPr/>
      <dgm:t>
        <a:bodyPr/>
        <a:lstStyle/>
        <a:p>
          <a:endParaRPr lang="en-US" sz="1600"/>
        </a:p>
      </dgm:t>
    </dgm:pt>
    <dgm:pt modelId="{265BFF79-068A-4EDA-B799-8F0F746C1D73}" type="sibTrans" cxnId="{F884BAED-9509-4CBB-9931-223162164CEB}">
      <dgm:prSet/>
      <dgm:spPr/>
      <dgm:t>
        <a:bodyPr/>
        <a:lstStyle/>
        <a:p>
          <a:endParaRPr lang="en-US" sz="1600"/>
        </a:p>
      </dgm:t>
    </dgm:pt>
    <dgm:pt modelId="{604896C0-05E9-4542-8F15-C14B4D5BB335}">
      <dgm:prSet custT="1"/>
      <dgm:spPr/>
      <dgm:t>
        <a:bodyPr/>
        <a:lstStyle/>
        <a:p>
          <a:r>
            <a:rPr lang="en-US" sz="1600" dirty="0"/>
            <a:t>Allows graduate students to maintain their personal art making, further develop their skills, and in turn share their knowledge with the individuals they work with. </a:t>
          </a:r>
        </a:p>
        <a:p>
          <a:endParaRPr lang="en-US" sz="1600" dirty="0"/>
        </a:p>
      </dgm:t>
    </dgm:pt>
    <dgm:pt modelId="{CE36922E-B760-43D7-9EF6-27B827A6D166}" type="parTrans" cxnId="{5B2FDC39-8C23-417E-B9B2-F3042D8C0417}">
      <dgm:prSet/>
      <dgm:spPr/>
      <dgm:t>
        <a:bodyPr/>
        <a:lstStyle/>
        <a:p>
          <a:endParaRPr lang="en-US" sz="1600"/>
        </a:p>
      </dgm:t>
    </dgm:pt>
    <dgm:pt modelId="{4DF6AD32-23E6-461B-BF56-C7D0EC1571D4}" type="sibTrans" cxnId="{5B2FDC39-8C23-417E-B9B2-F3042D8C0417}">
      <dgm:prSet/>
      <dgm:spPr/>
      <dgm:t>
        <a:bodyPr/>
        <a:lstStyle/>
        <a:p>
          <a:endParaRPr lang="en-US" sz="1600"/>
        </a:p>
      </dgm:t>
    </dgm:pt>
    <dgm:pt modelId="{9745A7C0-0D82-4E22-95AA-82EF2C456783}">
      <dgm:prSet custT="1"/>
      <dgm:spPr/>
      <dgm:t>
        <a:bodyPr/>
        <a:lstStyle/>
        <a:p>
          <a:r>
            <a:rPr lang="en-US" sz="1600" dirty="0"/>
            <a:t>Expands the discourse among students and faculty by engaging in conversations around public art, healing communities through art making, and social justice through the arts. </a:t>
          </a:r>
        </a:p>
        <a:p>
          <a:endParaRPr lang="en-US" sz="1600" dirty="0"/>
        </a:p>
      </dgm:t>
    </dgm:pt>
    <dgm:pt modelId="{93D6A8D8-DD96-438D-90EF-2A993B8B7B73}" type="parTrans" cxnId="{659F8544-6879-47F1-B2FB-562D59EA6931}">
      <dgm:prSet/>
      <dgm:spPr/>
      <dgm:t>
        <a:bodyPr/>
        <a:lstStyle/>
        <a:p>
          <a:endParaRPr lang="en-US" sz="1600"/>
        </a:p>
      </dgm:t>
    </dgm:pt>
    <dgm:pt modelId="{BBC25D22-7698-4B6D-A2F2-939661A09313}" type="sibTrans" cxnId="{659F8544-6879-47F1-B2FB-562D59EA6931}">
      <dgm:prSet/>
      <dgm:spPr/>
      <dgm:t>
        <a:bodyPr/>
        <a:lstStyle/>
        <a:p>
          <a:endParaRPr lang="en-US" sz="1600"/>
        </a:p>
      </dgm:t>
    </dgm:pt>
    <dgm:pt modelId="{E18E52B4-BB8E-4F10-8EE6-68607694D943}">
      <dgm:prSet custT="1"/>
      <dgm:spPr/>
      <dgm:t>
        <a:bodyPr/>
        <a:lstStyle/>
        <a:p>
          <a:r>
            <a:rPr lang="en-US" sz="1600" dirty="0"/>
            <a:t>Provides an understanding of the differences between art therapy and therapeutic principles of art making and creating. Allowing for greater collaboration between art therapists and professional artists to enhance and enrich our communities.</a:t>
          </a:r>
        </a:p>
        <a:p>
          <a:endParaRPr lang="en-US" sz="1600" dirty="0"/>
        </a:p>
      </dgm:t>
    </dgm:pt>
    <dgm:pt modelId="{99BDF1F8-C27F-4EC2-8618-D2158E58BA7D}" type="parTrans" cxnId="{A7EFA8B0-8FDD-41E6-9BBA-555523469C7A}">
      <dgm:prSet/>
      <dgm:spPr/>
      <dgm:t>
        <a:bodyPr/>
        <a:lstStyle/>
        <a:p>
          <a:endParaRPr lang="en-US" sz="1600"/>
        </a:p>
      </dgm:t>
    </dgm:pt>
    <dgm:pt modelId="{C3E06C33-2B40-4855-9D84-5E0CC73D9423}" type="sibTrans" cxnId="{A7EFA8B0-8FDD-41E6-9BBA-555523469C7A}">
      <dgm:prSet/>
      <dgm:spPr/>
      <dgm:t>
        <a:bodyPr/>
        <a:lstStyle/>
        <a:p>
          <a:endParaRPr lang="en-US" sz="1600"/>
        </a:p>
      </dgm:t>
    </dgm:pt>
    <dgm:pt modelId="{18245916-8AE6-4647-899B-9634DBE11239}" type="pres">
      <dgm:prSet presAssocID="{14EC9EF1-42CF-4AA0-AC75-AC1A60EB75F7}" presName="vert0" presStyleCnt="0">
        <dgm:presLayoutVars>
          <dgm:dir/>
          <dgm:animOne val="branch"/>
          <dgm:animLvl val="lvl"/>
        </dgm:presLayoutVars>
      </dgm:prSet>
      <dgm:spPr/>
    </dgm:pt>
    <dgm:pt modelId="{C9E552C4-C26F-4394-B31B-9F267D119D6C}" type="pres">
      <dgm:prSet presAssocID="{20B2D46C-D948-45E3-906A-8644EF642FBD}" presName="thickLine" presStyleLbl="alignNode1" presStyleIdx="0" presStyleCnt="5"/>
      <dgm:spPr/>
    </dgm:pt>
    <dgm:pt modelId="{6701F65A-8520-4996-86D2-7B1B10CA8472}" type="pres">
      <dgm:prSet presAssocID="{20B2D46C-D948-45E3-906A-8644EF642FBD}" presName="horz1" presStyleCnt="0"/>
      <dgm:spPr/>
    </dgm:pt>
    <dgm:pt modelId="{24882502-AF86-41DD-BA19-FB4247548611}" type="pres">
      <dgm:prSet presAssocID="{20B2D46C-D948-45E3-906A-8644EF642FBD}" presName="tx1" presStyleLbl="revTx" presStyleIdx="0" presStyleCnt="5"/>
      <dgm:spPr/>
    </dgm:pt>
    <dgm:pt modelId="{96E95FA5-7F58-49A8-81F7-E46791E8D8F1}" type="pres">
      <dgm:prSet presAssocID="{20B2D46C-D948-45E3-906A-8644EF642FBD}" presName="vert1" presStyleCnt="0"/>
      <dgm:spPr/>
    </dgm:pt>
    <dgm:pt modelId="{144AFD8A-466E-4F0D-8FAC-78B088FDC4D5}" type="pres">
      <dgm:prSet presAssocID="{E903ECCE-8550-4319-BC62-98D29EA0A28D}" presName="thickLine" presStyleLbl="alignNode1" presStyleIdx="1" presStyleCnt="5"/>
      <dgm:spPr/>
    </dgm:pt>
    <dgm:pt modelId="{5C632E68-DAA5-4FC9-9B52-D6208D2E23E0}" type="pres">
      <dgm:prSet presAssocID="{E903ECCE-8550-4319-BC62-98D29EA0A28D}" presName="horz1" presStyleCnt="0"/>
      <dgm:spPr/>
    </dgm:pt>
    <dgm:pt modelId="{4314DBC4-DBA5-47E1-8C66-EFD90F6089D3}" type="pres">
      <dgm:prSet presAssocID="{E903ECCE-8550-4319-BC62-98D29EA0A28D}" presName="tx1" presStyleLbl="revTx" presStyleIdx="1" presStyleCnt="5"/>
      <dgm:spPr/>
    </dgm:pt>
    <dgm:pt modelId="{5A612201-E1C2-43AF-A335-5A35E0922D9B}" type="pres">
      <dgm:prSet presAssocID="{E903ECCE-8550-4319-BC62-98D29EA0A28D}" presName="vert1" presStyleCnt="0"/>
      <dgm:spPr/>
    </dgm:pt>
    <dgm:pt modelId="{28F8DB79-66D8-491A-AC7B-F51CE17C6351}" type="pres">
      <dgm:prSet presAssocID="{604896C0-05E9-4542-8F15-C14B4D5BB335}" presName="thickLine" presStyleLbl="alignNode1" presStyleIdx="2" presStyleCnt="5"/>
      <dgm:spPr/>
    </dgm:pt>
    <dgm:pt modelId="{A01C4FC3-03F8-4B60-9E65-8D07A485DB0C}" type="pres">
      <dgm:prSet presAssocID="{604896C0-05E9-4542-8F15-C14B4D5BB335}" presName="horz1" presStyleCnt="0"/>
      <dgm:spPr/>
    </dgm:pt>
    <dgm:pt modelId="{81891DF1-1490-4B9D-AC89-81DD2BD1BDB2}" type="pres">
      <dgm:prSet presAssocID="{604896C0-05E9-4542-8F15-C14B4D5BB335}" presName="tx1" presStyleLbl="revTx" presStyleIdx="2" presStyleCnt="5"/>
      <dgm:spPr/>
    </dgm:pt>
    <dgm:pt modelId="{E720C827-6006-4642-B6A0-401CBA40D5FD}" type="pres">
      <dgm:prSet presAssocID="{604896C0-05E9-4542-8F15-C14B4D5BB335}" presName="vert1" presStyleCnt="0"/>
      <dgm:spPr/>
    </dgm:pt>
    <dgm:pt modelId="{A285A7AC-D000-4B60-B2B4-19D248DF2DB3}" type="pres">
      <dgm:prSet presAssocID="{9745A7C0-0D82-4E22-95AA-82EF2C456783}" presName="thickLine" presStyleLbl="alignNode1" presStyleIdx="3" presStyleCnt="5"/>
      <dgm:spPr/>
    </dgm:pt>
    <dgm:pt modelId="{FB39E7E5-7DC9-4DCB-8504-4CD1766F21FD}" type="pres">
      <dgm:prSet presAssocID="{9745A7C0-0D82-4E22-95AA-82EF2C456783}" presName="horz1" presStyleCnt="0"/>
      <dgm:spPr/>
    </dgm:pt>
    <dgm:pt modelId="{63460596-D764-4E31-91F0-5E41CFB89CCA}" type="pres">
      <dgm:prSet presAssocID="{9745A7C0-0D82-4E22-95AA-82EF2C456783}" presName="tx1" presStyleLbl="revTx" presStyleIdx="3" presStyleCnt="5"/>
      <dgm:spPr/>
    </dgm:pt>
    <dgm:pt modelId="{BAC39625-6B56-4153-8F8E-B5CA7CC5B8ED}" type="pres">
      <dgm:prSet presAssocID="{9745A7C0-0D82-4E22-95AA-82EF2C456783}" presName="vert1" presStyleCnt="0"/>
      <dgm:spPr/>
    </dgm:pt>
    <dgm:pt modelId="{AE54E939-4E77-4925-A841-2A9EC76AD5A1}" type="pres">
      <dgm:prSet presAssocID="{E18E52B4-BB8E-4F10-8EE6-68607694D943}" presName="thickLine" presStyleLbl="alignNode1" presStyleIdx="4" presStyleCnt="5"/>
      <dgm:spPr/>
    </dgm:pt>
    <dgm:pt modelId="{97B41CD2-A00A-418B-85B8-9198EAEBEACC}" type="pres">
      <dgm:prSet presAssocID="{E18E52B4-BB8E-4F10-8EE6-68607694D943}" presName="horz1" presStyleCnt="0"/>
      <dgm:spPr/>
    </dgm:pt>
    <dgm:pt modelId="{1E79BA8F-C83A-49B1-95D6-CC8ED58352FD}" type="pres">
      <dgm:prSet presAssocID="{E18E52B4-BB8E-4F10-8EE6-68607694D943}" presName="tx1" presStyleLbl="revTx" presStyleIdx="4" presStyleCnt="5"/>
      <dgm:spPr/>
    </dgm:pt>
    <dgm:pt modelId="{2604524F-D083-41F2-8C43-5C976C4078E8}" type="pres">
      <dgm:prSet presAssocID="{E18E52B4-BB8E-4F10-8EE6-68607694D943}" presName="vert1" presStyleCnt="0"/>
      <dgm:spPr/>
    </dgm:pt>
  </dgm:ptLst>
  <dgm:cxnLst>
    <dgm:cxn modelId="{930A6D1D-5D1E-43A3-A6AD-B714E5B82B3C}" type="presOf" srcId="{9745A7C0-0D82-4E22-95AA-82EF2C456783}" destId="{63460596-D764-4E31-91F0-5E41CFB89CCA}" srcOrd="0" destOrd="0" presId="urn:microsoft.com/office/officeart/2008/layout/LinedList"/>
    <dgm:cxn modelId="{5B2FDC39-8C23-417E-B9B2-F3042D8C0417}" srcId="{14EC9EF1-42CF-4AA0-AC75-AC1A60EB75F7}" destId="{604896C0-05E9-4542-8F15-C14B4D5BB335}" srcOrd="2" destOrd="0" parTransId="{CE36922E-B760-43D7-9EF6-27B827A6D166}" sibTransId="{4DF6AD32-23E6-461B-BF56-C7D0EC1571D4}"/>
    <dgm:cxn modelId="{B7804A3C-A363-4766-9CBB-FCBEE40499C0}" type="presOf" srcId="{E18E52B4-BB8E-4F10-8EE6-68607694D943}" destId="{1E79BA8F-C83A-49B1-95D6-CC8ED58352FD}" srcOrd="0" destOrd="0" presId="urn:microsoft.com/office/officeart/2008/layout/LinedList"/>
    <dgm:cxn modelId="{659F8544-6879-47F1-B2FB-562D59EA6931}" srcId="{14EC9EF1-42CF-4AA0-AC75-AC1A60EB75F7}" destId="{9745A7C0-0D82-4E22-95AA-82EF2C456783}" srcOrd="3" destOrd="0" parTransId="{93D6A8D8-DD96-438D-90EF-2A993B8B7B73}" sibTransId="{BBC25D22-7698-4B6D-A2F2-939661A09313}"/>
    <dgm:cxn modelId="{AFCB5881-3A26-4080-B417-F863D2E7E22F}" type="presOf" srcId="{E903ECCE-8550-4319-BC62-98D29EA0A28D}" destId="{4314DBC4-DBA5-47E1-8C66-EFD90F6089D3}" srcOrd="0" destOrd="0" presId="urn:microsoft.com/office/officeart/2008/layout/LinedList"/>
    <dgm:cxn modelId="{B0C93E82-6D8B-4CB5-B619-AC67900202AB}" type="presOf" srcId="{604896C0-05E9-4542-8F15-C14B4D5BB335}" destId="{81891DF1-1490-4B9D-AC89-81DD2BD1BDB2}" srcOrd="0" destOrd="0" presId="urn:microsoft.com/office/officeart/2008/layout/LinedList"/>
    <dgm:cxn modelId="{C58FB3A2-E081-4A85-A6C9-DF55D7BB9650}" srcId="{14EC9EF1-42CF-4AA0-AC75-AC1A60EB75F7}" destId="{20B2D46C-D948-45E3-906A-8644EF642FBD}" srcOrd="0" destOrd="0" parTransId="{E687318D-D1BD-4250-9293-07F34C7A1AF2}" sibTransId="{80B1D48F-6247-4322-833B-3F4EA1F958CA}"/>
    <dgm:cxn modelId="{A7EFA8B0-8FDD-41E6-9BBA-555523469C7A}" srcId="{14EC9EF1-42CF-4AA0-AC75-AC1A60EB75F7}" destId="{E18E52B4-BB8E-4F10-8EE6-68607694D943}" srcOrd="4" destOrd="0" parTransId="{99BDF1F8-C27F-4EC2-8618-D2158E58BA7D}" sibTransId="{C3E06C33-2B40-4855-9D84-5E0CC73D9423}"/>
    <dgm:cxn modelId="{7454E0C5-5706-4A6C-B526-EAEA2D70479C}" type="presOf" srcId="{14EC9EF1-42CF-4AA0-AC75-AC1A60EB75F7}" destId="{18245916-8AE6-4647-899B-9634DBE11239}" srcOrd="0" destOrd="0" presId="urn:microsoft.com/office/officeart/2008/layout/LinedList"/>
    <dgm:cxn modelId="{5E96EECD-73DA-4628-A901-8B55AF2AC2E3}" type="presOf" srcId="{20B2D46C-D948-45E3-906A-8644EF642FBD}" destId="{24882502-AF86-41DD-BA19-FB4247548611}" srcOrd="0" destOrd="0" presId="urn:microsoft.com/office/officeart/2008/layout/LinedList"/>
    <dgm:cxn modelId="{F884BAED-9509-4CBB-9931-223162164CEB}" srcId="{14EC9EF1-42CF-4AA0-AC75-AC1A60EB75F7}" destId="{E903ECCE-8550-4319-BC62-98D29EA0A28D}" srcOrd="1" destOrd="0" parTransId="{33CB1AF9-5DF7-4C03-B896-F1B57F1954A4}" sibTransId="{265BFF79-068A-4EDA-B799-8F0F746C1D73}"/>
    <dgm:cxn modelId="{6D4E6212-F574-4845-AE77-9CBB6DD8B507}" type="presParOf" srcId="{18245916-8AE6-4647-899B-9634DBE11239}" destId="{C9E552C4-C26F-4394-B31B-9F267D119D6C}" srcOrd="0" destOrd="0" presId="urn:microsoft.com/office/officeart/2008/layout/LinedList"/>
    <dgm:cxn modelId="{940ADC4A-14C6-4257-BB6E-4126B5627AE5}" type="presParOf" srcId="{18245916-8AE6-4647-899B-9634DBE11239}" destId="{6701F65A-8520-4996-86D2-7B1B10CA8472}" srcOrd="1" destOrd="0" presId="urn:microsoft.com/office/officeart/2008/layout/LinedList"/>
    <dgm:cxn modelId="{71A261F4-0925-45B4-B916-CC0AC4440703}" type="presParOf" srcId="{6701F65A-8520-4996-86D2-7B1B10CA8472}" destId="{24882502-AF86-41DD-BA19-FB4247548611}" srcOrd="0" destOrd="0" presId="urn:microsoft.com/office/officeart/2008/layout/LinedList"/>
    <dgm:cxn modelId="{92EB7F8A-FBF2-4F02-93F4-34ED6C25D30F}" type="presParOf" srcId="{6701F65A-8520-4996-86D2-7B1B10CA8472}" destId="{96E95FA5-7F58-49A8-81F7-E46791E8D8F1}" srcOrd="1" destOrd="0" presId="urn:microsoft.com/office/officeart/2008/layout/LinedList"/>
    <dgm:cxn modelId="{149468E5-BE4F-4325-8C49-530813F3D3C4}" type="presParOf" srcId="{18245916-8AE6-4647-899B-9634DBE11239}" destId="{144AFD8A-466E-4F0D-8FAC-78B088FDC4D5}" srcOrd="2" destOrd="0" presId="urn:microsoft.com/office/officeart/2008/layout/LinedList"/>
    <dgm:cxn modelId="{C71F3458-868F-417E-ABA4-AD60885C4842}" type="presParOf" srcId="{18245916-8AE6-4647-899B-9634DBE11239}" destId="{5C632E68-DAA5-4FC9-9B52-D6208D2E23E0}" srcOrd="3" destOrd="0" presId="urn:microsoft.com/office/officeart/2008/layout/LinedList"/>
    <dgm:cxn modelId="{E4DCB2A2-3A75-422D-B073-6FA55032418A}" type="presParOf" srcId="{5C632E68-DAA5-4FC9-9B52-D6208D2E23E0}" destId="{4314DBC4-DBA5-47E1-8C66-EFD90F6089D3}" srcOrd="0" destOrd="0" presId="urn:microsoft.com/office/officeart/2008/layout/LinedList"/>
    <dgm:cxn modelId="{DFE05EAE-D30D-4913-97DE-C4868915EF64}" type="presParOf" srcId="{5C632E68-DAA5-4FC9-9B52-D6208D2E23E0}" destId="{5A612201-E1C2-43AF-A335-5A35E0922D9B}" srcOrd="1" destOrd="0" presId="urn:microsoft.com/office/officeart/2008/layout/LinedList"/>
    <dgm:cxn modelId="{2D8F752A-7CF0-40DF-8352-C57963997DFA}" type="presParOf" srcId="{18245916-8AE6-4647-899B-9634DBE11239}" destId="{28F8DB79-66D8-491A-AC7B-F51CE17C6351}" srcOrd="4" destOrd="0" presId="urn:microsoft.com/office/officeart/2008/layout/LinedList"/>
    <dgm:cxn modelId="{0633D817-1CAE-457B-929A-DB85BA4E91DC}" type="presParOf" srcId="{18245916-8AE6-4647-899B-9634DBE11239}" destId="{A01C4FC3-03F8-4B60-9E65-8D07A485DB0C}" srcOrd="5" destOrd="0" presId="urn:microsoft.com/office/officeart/2008/layout/LinedList"/>
    <dgm:cxn modelId="{BFEAE634-6354-466C-BCCC-BC616E808597}" type="presParOf" srcId="{A01C4FC3-03F8-4B60-9E65-8D07A485DB0C}" destId="{81891DF1-1490-4B9D-AC89-81DD2BD1BDB2}" srcOrd="0" destOrd="0" presId="urn:microsoft.com/office/officeart/2008/layout/LinedList"/>
    <dgm:cxn modelId="{2D257418-AC51-446D-A0B5-5E5C92F575F8}" type="presParOf" srcId="{A01C4FC3-03F8-4B60-9E65-8D07A485DB0C}" destId="{E720C827-6006-4642-B6A0-401CBA40D5FD}" srcOrd="1" destOrd="0" presId="urn:microsoft.com/office/officeart/2008/layout/LinedList"/>
    <dgm:cxn modelId="{83EF899C-2D19-4563-AFA8-A06C5985B56A}" type="presParOf" srcId="{18245916-8AE6-4647-899B-9634DBE11239}" destId="{A285A7AC-D000-4B60-B2B4-19D248DF2DB3}" srcOrd="6" destOrd="0" presId="urn:microsoft.com/office/officeart/2008/layout/LinedList"/>
    <dgm:cxn modelId="{1FBFE08E-4122-49A6-ADA0-ACA5A738B9E5}" type="presParOf" srcId="{18245916-8AE6-4647-899B-9634DBE11239}" destId="{FB39E7E5-7DC9-4DCB-8504-4CD1766F21FD}" srcOrd="7" destOrd="0" presId="urn:microsoft.com/office/officeart/2008/layout/LinedList"/>
    <dgm:cxn modelId="{B2F47A94-66EC-4A34-A95D-6CC4C2A17A52}" type="presParOf" srcId="{FB39E7E5-7DC9-4DCB-8504-4CD1766F21FD}" destId="{63460596-D764-4E31-91F0-5E41CFB89CCA}" srcOrd="0" destOrd="0" presId="urn:microsoft.com/office/officeart/2008/layout/LinedList"/>
    <dgm:cxn modelId="{54B8DA64-9FF7-4363-8464-935EFB7153ED}" type="presParOf" srcId="{FB39E7E5-7DC9-4DCB-8504-4CD1766F21FD}" destId="{BAC39625-6B56-4153-8F8E-B5CA7CC5B8ED}" srcOrd="1" destOrd="0" presId="urn:microsoft.com/office/officeart/2008/layout/LinedList"/>
    <dgm:cxn modelId="{5922537A-156A-4061-8977-D0A36D70DB9E}" type="presParOf" srcId="{18245916-8AE6-4647-899B-9634DBE11239}" destId="{AE54E939-4E77-4925-A841-2A9EC76AD5A1}" srcOrd="8" destOrd="0" presId="urn:microsoft.com/office/officeart/2008/layout/LinedList"/>
    <dgm:cxn modelId="{268AA062-5643-44DD-A846-6687F5CD873D}" type="presParOf" srcId="{18245916-8AE6-4647-899B-9634DBE11239}" destId="{97B41CD2-A00A-418B-85B8-9198EAEBEACC}" srcOrd="9" destOrd="0" presId="urn:microsoft.com/office/officeart/2008/layout/LinedList"/>
    <dgm:cxn modelId="{3A065861-77DB-4BBB-A1A7-F6FA92CA2321}" type="presParOf" srcId="{97B41CD2-A00A-418B-85B8-9198EAEBEACC}" destId="{1E79BA8F-C83A-49B1-95D6-CC8ED58352FD}" srcOrd="0" destOrd="0" presId="urn:microsoft.com/office/officeart/2008/layout/LinedList"/>
    <dgm:cxn modelId="{7B64EF90-0DE0-4AD1-9EDD-19C738FD47F4}" type="presParOf" srcId="{97B41CD2-A00A-418B-85B8-9198EAEBEACC}" destId="{2604524F-D083-41F2-8C43-5C976C4078E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8E5213E-63C3-47A7-AD85-3FE2F31A3E39}"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25E013C7-9562-40B3-BBA0-63366713451A}">
      <dgm:prSet/>
      <dgm:spPr/>
      <dgm:t>
        <a:bodyPr/>
        <a:lstStyle/>
        <a:p>
          <a:r>
            <a:rPr lang="en-US"/>
            <a:t>Development of the artist identity alongside the art therapist identity.</a:t>
          </a:r>
        </a:p>
      </dgm:t>
    </dgm:pt>
    <dgm:pt modelId="{7BC4FD51-EAB9-4C45-9CDF-6FCFC79BC125}" type="parTrans" cxnId="{003F5E81-500F-4F74-88F3-8C334CBF6E35}">
      <dgm:prSet/>
      <dgm:spPr/>
      <dgm:t>
        <a:bodyPr/>
        <a:lstStyle/>
        <a:p>
          <a:endParaRPr lang="en-US"/>
        </a:p>
      </dgm:t>
    </dgm:pt>
    <dgm:pt modelId="{EB146390-D33D-4170-B476-F3198C0BA18D}" type="sibTrans" cxnId="{003F5E81-500F-4F74-88F3-8C334CBF6E35}">
      <dgm:prSet/>
      <dgm:spPr/>
      <dgm:t>
        <a:bodyPr/>
        <a:lstStyle/>
        <a:p>
          <a:endParaRPr lang="en-US"/>
        </a:p>
      </dgm:t>
    </dgm:pt>
    <dgm:pt modelId="{68F4BE8B-E48B-420E-B5B8-E954681CD202}">
      <dgm:prSet/>
      <dgm:spPr/>
      <dgm:t>
        <a:bodyPr/>
        <a:lstStyle/>
        <a:p>
          <a:r>
            <a:rPr lang="en-US"/>
            <a:t>Continuum of needs for arts as a means of communication, advocacy, and cultural integrity.</a:t>
          </a:r>
        </a:p>
      </dgm:t>
    </dgm:pt>
    <dgm:pt modelId="{39CCB687-52ED-475E-8B97-647D8514ED50}" type="parTrans" cxnId="{752EB452-3FDD-45DE-BE7F-1E9B0158D55F}">
      <dgm:prSet/>
      <dgm:spPr/>
      <dgm:t>
        <a:bodyPr/>
        <a:lstStyle/>
        <a:p>
          <a:endParaRPr lang="en-US"/>
        </a:p>
      </dgm:t>
    </dgm:pt>
    <dgm:pt modelId="{CFCD5D17-9A13-458E-BF5D-31928C103ACB}" type="sibTrans" cxnId="{752EB452-3FDD-45DE-BE7F-1E9B0158D55F}">
      <dgm:prSet/>
      <dgm:spPr/>
      <dgm:t>
        <a:bodyPr/>
        <a:lstStyle/>
        <a:p>
          <a:endParaRPr lang="en-US"/>
        </a:p>
      </dgm:t>
    </dgm:pt>
    <dgm:pt modelId="{FF70D686-4412-403C-BEA6-0DA7FD12C0D2}">
      <dgm:prSet/>
      <dgm:spPr/>
      <dgm:t>
        <a:bodyPr/>
        <a:lstStyle/>
        <a:p>
          <a:r>
            <a:rPr lang="en-US"/>
            <a:t>Partnering with community organizations on art initiatives.</a:t>
          </a:r>
        </a:p>
      </dgm:t>
    </dgm:pt>
    <dgm:pt modelId="{A8F09FDF-0BEB-42DC-A49A-3CE851759B51}" type="parTrans" cxnId="{A7B8A0D0-389E-4A1C-A406-B6324916D264}">
      <dgm:prSet/>
      <dgm:spPr/>
      <dgm:t>
        <a:bodyPr/>
        <a:lstStyle/>
        <a:p>
          <a:endParaRPr lang="en-US"/>
        </a:p>
      </dgm:t>
    </dgm:pt>
    <dgm:pt modelId="{E6CA7797-EFFA-45FC-B3CA-75ACD926CC5A}" type="sibTrans" cxnId="{A7B8A0D0-389E-4A1C-A406-B6324916D264}">
      <dgm:prSet/>
      <dgm:spPr/>
      <dgm:t>
        <a:bodyPr/>
        <a:lstStyle/>
        <a:p>
          <a:endParaRPr lang="en-US"/>
        </a:p>
      </dgm:t>
    </dgm:pt>
    <dgm:pt modelId="{561C3012-C73F-4AF2-A050-0B45A882ABE9}">
      <dgm:prSet/>
      <dgm:spPr/>
      <dgm:t>
        <a:bodyPr/>
        <a:lstStyle/>
        <a:p>
          <a:r>
            <a:rPr lang="en-US"/>
            <a:t>Career exposure</a:t>
          </a:r>
        </a:p>
      </dgm:t>
    </dgm:pt>
    <dgm:pt modelId="{B299AD70-6C9E-4453-A56B-4C0412A3FDAD}" type="parTrans" cxnId="{45B10AB5-0AC2-44D6-A87A-3A47B09966AF}">
      <dgm:prSet/>
      <dgm:spPr/>
      <dgm:t>
        <a:bodyPr/>
        <a:lstStyle/>
        <a:p>
          <a:endParaRPr lang="en-US"/>
        </a:p>
      </dgm:t>
    </dgm:pt>
    <dgm:pt modelId="{C83F75EA-0F14-4619-9491-928822E598F9}" type="sibTrans" cxnId="{45B10AB5-0AC2-44D6-A87A-3A47B09966AF}">
      <dgm:prSet/>
      <dgm:spPr/>
      <dgm:t>
        <a:bodyPr/>
        <a:lstStyle/>
        <a:p>
          <a:endParaRPr lang="en-US"/>
        </a:p>
      </dgm:t>
    </dgm:pt>
    <dgm:pt modelId="{47E3882D-A70B-4FF0-AE4E-9B6EE064C6D5}">
      <dgm:prSet/>
      <dgm:spPr/>
      <dgm:t>
        <a:bodyPr/>
        <a:lstStyle/>
        <a:p>
          <a:r>
            <a:rPr lang="en-US"/>
            <a:t>Increased interest in our graduate program with a growing pool of applicants (36 per year)</a:t>
          </a:r>
        </a:p>
      </dgm:t>
    </dgm:pt>
    <dgm:pt modelId="{9C1BAAD8-5C16-4530-8A8C-82932FB22F12}" type="parTrans" cxnId="{03371F0A-FCC3-481C-9D3A-49B915DB9BA1}">
      <dgm:prSet/>
      <dgm:spPr/>
      <dgm:t>
        <a:bodyPr/>
        <a:lstStyle/>
        <a:p>
          <a:endParaRPr lang="en-US"/>
        </a:p>
      </dgm:t>
    </dgm:pt>
    <dgm:pt modelId="{AB16C90B-E8D3-4C2F-9D00-00238E44A4CF}" type="sibTrans" cxnId="{03371F0A-FCC3-481C-9D3A-49B915DB9BA1}">
      <dgm:prSet/>
      <dgm:spPr/>
      <dgm:t>
        <a:bodyPr/>
        <a:lstStyle/>
        <a:p>
          <a:endParaRPr lang="en-US"/>
        </a:p>
      </dgm:t>
    </dgm:pt>
    <dgm:pt modelId="{578EA6DD-DDA7-4628-82D6-BEA6DD9A24AD}" type="pres">
      <dgm:prSet presAssocID="{28E5213E-63C3-47A7-AD85-3FE2F31A3E39}" presName="root" presStyleCnt="0">
        <dgm:presLayoutVars>
          <dgm:dir/>
          <dgm:resizeHandles val="exact"/>
        </dgm:presLayoutVars>
      </dgm:prSet>
      <dgm:spPr/>
    </dgm:pt>
    <dgm:pt modelId="{ECA03257-669E-49A1-ABC2-0EEE49AAAE90}" type="pres">
      <dgm:prSet presAssocID="{25E013C7-9562-40B3-BBA0-63366713451A}" presName="compNode" presStyleCnt="0"/>
      <dgm:spPr/>
    </dgm:pt>
    <dgm:pt modelId="{8CA297FA-2B34-470C-B54C-24E34C8249DF}" type="pres">
      <dgm:prSet presAssocID="{25E013C7-9562-40B3-BBA0-63366713451A}" presName="bgRect" presStyleLbl="bgShp" presStyleIdx="0" presStyleCnt="5"/>
      <dgm:spPr/>
    </dgm:pt>
    <dgm:pt modelId="{CB64FA1D-B06E-48B4-B7B2-4E5118371E46}" type="pres">
      <dgm:prSet presAssocID="{25E013C7-9562-40B3-BBA0-63366713451A}"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Artist"/>
        </a:ext>
      </dgm:extLst>
    </dgm:pt>
    <dgm:pt modelId="{8EEF61A9-3110-4CEF-9E06-C45B1A878939}" type="pres">
      <dgm:prSet presAssocID="{25E013C7-9562-40B3-BBA0-63366713451A}" presName="spaceRect" presStyleCnt="0"/>
      <dgm:spPr/>
    </dgm:pt>
    <dgm:pt modelId="{195B4489-4B73-4696-AA83-1E90F7F48685}" type="pres">
      <dgm:prSet presAssocID="{25E013C7-9562-40B3-BBA0-63366713451A}" presName="parTx" presStyleLbl="revTx" presStyleIdx="0" presStyleCnt="5">
        <dgm:presLayoutVars>
          <dgm:chMax val="0"/>
          <dgm:chPref val="0"/>
        </dgm:presLayoutVars>
      </dgm:prSet>
      <dgm:spPr/>
    </dgm:pt>
    <dgm:pt modelId="{6842D3A8-A96B-4743-8480-F7D67173A414}" type="pres">
      <dgm:prSet presAssocID="{EB146390-D33D-4170-B476-F3198C0BA18D}" presName="sibTrans" presStyleCnt="0"/>
      <dgm:spPr/>
    </dgm:pt>
    <dgm:pt modelId="{FFE6FE34-3429-4CE5-8305-CF9F17B62FCB}" type="pres">
      <dgm:prSet presAssocID="{68F4BE8B-E48B-420E-B5B8-E954681CD202}" presName="compNode" presStyleCnt="0"/>
      <dgm:spPr/>
    </dgm:pt>
    <dgm:pt modelId="{9B4A3B72-9CED-4C20-9F93-EE7DB29F60EA}" type="pres">
      <dgm:prSet presAssocID="{68F4BE8B-E48B-420E-B5B8-E954681CD202}" presName="bgRect" presStyleLbl="bgShp" presStyleIdx="1" presStyleCnt="5"/>
      <dgm:spPr/>
    </dgm:pt>
    <dgm:pt modelId="{05935779-8D66-41D1-895C-44D6EC9C62F2}" type="pres">
      <dgm:prSet presAssocID="{68F4BE8B-E48B-420E-B5B8-E954681CD202}" presName="iconRect" presStyleLbl="node1" presStyleIdx="1"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Splash"/>
        </a:ext>
      </dgm:extLst>
    </dgm:pt>
    <dgm:pt modelId="{BB5F0B2B-2870-4C41-B3FE-D9DA2F04701C}" type="pres">
      <dgm:prSet presAssocID="{68F4BE8B-E48B-420E-B5B8-E954681CD202}" presName="spaceRect" presStyleCnt="0"/>
      <dgm:spPr/>
    </dgm:pt>
    <dgm:pt modelId="{CC66F92D-1EC4-49C1-AF11-C7E354928BBE}" type="pres">
      <dgm:prSet presAssocID="{68F4BE8B-E48B-420E-B5B8-E954681CD202}" presName="parTx" presStyleLbl="revTx" presStyleIdx="1" presStyleCnt="5">
        <dgm:presLayoutVars>
          <dgm:chMax val="0"/>
          <dgm:chPref val="0"/>
        </dgm:presLayoutVars>
      </dgm:prSet>
      <dgm:spPr/>
    </dgm:pt>
    <dgm:pt modelId="{7F3DA338-B005-4AC3-8048-238BBF3C3A67}" type="pres">
      <dgm:prSet presAssocID="{CFCD5D17-9A13-458E-BF5D-31928C103ACB}" presName="sibTrans" presStyleCnt="0"/>
      <dgm:spPr/>
    </dgm:pt>
    <dgm:pt modelId="{ABF92466-EF63-4B2A-997C-29061BE2318F}" type="pres">
      <dgm:prSet presAssocID="{FF70D686-4412-403C-BEA6-0DA7FD12C0D2}" presName="compNode" presStyleCnt="0"/>
      <dgm:spPr/>
    </dgm:pt>
    <dgm:pt modelId="{797498C5-5A4B-4693-84FD-EF66C616EC19}" type="pres">
      <dgm:prSet presAssocID="{FF70D686-4412-403C-BEA6-0DA7FD12C0D2}" presName="bgRect" presStyleLbl="bgShp" presStyleIdx="2" presStyleCnt="5"/>
      <dgm:spPr/>
    </dgm:pt>
    <dgm:pt modelId="{3B91EA7D-A837-4AC7-8414-76B9EC2D39A4}" type="pres">
      <dgm:prSet presAssocID="{FF70D686-4412-403C-BEA6-0DA7FD12C0D2}"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andshake"/>
        </a:ext>
      </dgm:extLst>
    </dgm:pt>
    <dgm:pt modelId="{EFB44D61-F1E3-45DC-BC58-E73A97020174}" type="pres">
      <dgm:prSet presAssocID="{FF70D686-4412-403C-BEA6-0DA7FD12C0D2}" presName="spaceRect" presStyleCnt="0"/>
      <dgm:spPr/>
    </dgm:pt>
    <dgm:pt modelId="{6E475389-EFCC-4B23-ADB6-B2D9EF99172E}" type="pres">
      <dgm:prSet presAssocID="{FF70D686-4412-403C-BEA6-0DA7FD12C0D2}" presName="parTx" presStyleLbl="revTx" presStyleIdx="2" presStyleCnt="5">
        <dgm:presLayoutVars>
          <dgm:chMax val="0"/>
          <dgm:chPref val="0"/>
        </dgm:presLayoutVars>
      </dgm:prSet>
      <dgm:spPr/>
    </dgm:pt>
    <dgm:pt modelId="{DEEB4B6C-A0BA-4F9D-A483-8185D91FA921}" type="pres">
      <dgm:prSet presAssocID="{E6CA7797-EFFA-45FC-B3CA-75ACD926CC5A}" presName="sibTrans" presStyleCnt="0"/>
      <dgm:spPr/>
    </dgm:pt>
    <dgm:pt modelId="{29FCB53C-3A83-498C-B0BD-E2627D0E74FC}" type="pres">
      <dgm:prSet presAssocID="{561C3012-C73F-4AF2-A050-0B45A882ABE9}" presName="compNode" presStyleCnt="0"/>
      <dgm:spPr/>
    </dgm:pt>
    <dgm:pt modelId="{3C5E5A5E-3772-49C0-B43F-B1FF4D0557BF}" type="pres">
      <dgm:prSet presAssocID="{561C3012-C73F-4AF2-A050-0B45A882ABE9}" presName="bgRect" presStyleLbl="bgShp" presStyleIdx="3" presStyleCnt="5"/>
      <dgm:spPr/>
    </dgm:pt>
    <dgm:pt modelId="{5964C59E-08C1-4456-85E5-AAA7361C6175}" type="pres">
      <dgm:prSet presAssocID="{561C3012-C73F-4AF2-A050-0B45A882ABE9}"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riefcase"/>
        </a:ext>
      </dgm:extLst>
    </dgm:pt>
    <dgm:pt modelId="{9EF92F6C-8AC9-4119-AB3E-756CE03F2F8A}" type="pres">
      <dgm:prSet presAssocID="{561C3012-C73F-4AF2-A050-0B45A882ABE9}" presName="spaceRect" presStyleCnt="0"/>
      <dgm:spPr/>
    </dgm:pt>
    <dgm:pt modelId="{113ED5EA-F2CE-4703-A9AB-331816CEC55F}" type="pres">
      <dgm:prSet presAssocID="{561C3012-C73F-4AF2-A050-0B45A882ABE9}" presName="parTx" presStyleLbl="revTx" presStyleIdx="3" presStyleCnt="5">
        <dgm:presLayoutVars>
          <dgm:chMax val="0"/>
          <dgm:chPref val="0"/>
        </dgm:presLayoutVars>
      </dgm:prSet>
      <dgm:spPr/>
    </dgm:pt>
    <dgm:pt modelId="{EBAFB2B6-DD6E-4EBF-A0D4-AEABA126BE9F}" type="pres">
      <dgm:prSet presAssocID="{C83F75EA-0F14-4619-9491-928822E598F9}" presName="sibTrans" presStyleCnt="0"/>
      <dgm:spPr/>
    </dgm:pt>
    <dgm:pt modelId="{9359AA60-A0B4-4266-B2A0-AEC07C28C524}" type="pres">
      <dgm:prSet presAssocID="{47E3882D-A70B-4FF0-AE4E-9B6EE064C6D5}" presName="compNode" presStyleCnt="0"/>
      <dgm:spPr/>
    </dgm:pt>
    <dgm:pt modelId="{DFF1581B-2FD7-4042-87EC-267602F65237}" type="pres">
      <dgm:prSet presAssocID="{47E3882D-A70B-4FF0-AE4E-9B6EE064C6D5}" presName="bgRect" presStyleLbl="bgShp" presStyleIdx="4" presStyleCnt="5"/>
      <dgm:spPr/>
    </dgm:pt>
    <dgm:pt modelId="{3F1357F6-1E3D-4834-94D6-72E68E0F6BE5}" type="pres">
      <dgm:prSet presAssocID="{47E3882D-A70B-4FF0-AE4E-9B6EE064C6D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pward trend"/>
        </a:ext>
      </dgm:extLst>
    </dgm:pt>
    <dgm:pt modelId="{578DD6C6-7FCA-4219-A363-02EF33FE92DF}" type="pres">
      <dgm:prSet presAssocID="{47E3882D-A70B-4FF0-AE4E-9B6EE064C6D5}" presName="spaceRect" presStyleCnt="0"/>
      <dgm:spPr/>
    </dgm:pt>
    <dgm:pt modelId="{7698D3AA-6AA2-48D8-A62E-BF1D090FD0A2}" type="pres">
      <dgm:prSet presAssocID="{47E3882D-A70B-4FF0-AE4E-9B6EE064C6D5}" presName="parTx" presStyleLbl="revTx" presStyleIdx="4" presStyleCnt="5">
        <dgm:presLayoutVars>
          <dgm:chMax val="0"/>
          <dgm:chPref val="0"/>
        </dgm:presLayoutVars>
      </dgm:prSet>
      <dgm:spPr/>
    </dgm:pt>
  </dgm:ptLst>
  <dgm:cxnLst>
    <dgm:cxn modelId="{03371F0A-FCC3-481C-9D3A-49B915DB9BA1}" srcId="{28E5213E-63C3-47A7-AD85-3FE2F31A3E39}" destId="{47E3882D-A70B-4FF0-AE4E-9B6EE064C6D5}" srcOrd="4" destOrd="0" parTransId="{9C1BAAD8-5C16-4530-8A8C-82932FB22F12}" sibTransId="{AB16C90B-E8D3-4C2F-9D00-00238E44A4CF}"/>
    <dgm:cxn modelId="{E4614562-0C5C-4F2E-A2B5-23F275071969}" type="presOf" srcId="{47E3882D-A70B-4FF0-AE4E-9B6EE064C6D5}" destId="{7698D3AA-6AA2-48D8-A62E-BF1D090FD0A2}" srcOrd="0" destOrd="0" presId="urn:microsoft.com/office/officeart/2018/2/layout/IconVerticalSolidList"/>
    <dgm:cxn modelId="{DC40BC66-7F59-4F36-99DA-8FB6405EF12A}" type="presOf" srcId="{28E5213E-63C3-47A7-AD85-3FE2F31A3E39}" destId="{578EA6DD-DDA7-4628-82D6-BEA6DD9A24AD}" srcOrd="0" destOrd="0" presId="urn:microsoft.com/office/officeart/2018/2/layout/IconVerticalSolidList"/>
    <dgm:cxn modelId="{7543616B-71BD-444B-9A3C-E370737A2C12}" type="presOf" srcId="{561C3012-C73F-4AF2-A050-0B45A882ABE9}" destId="{113ED5EA-F2CE-4703-A9AB-331816CEC55F}" srcOrd="0" destOrd="0" presId="urn:microsoft.com/office/officeart/2018/2/layout/IconVerticalSolidList"/>
    <dgm:cxn modelId="{752EB452-3FDD-45DE-BE7F-1E9B0158D55F}" srcId="{28E5213E-63C3-47A7-AD85-3FE2F31A3E39}" destId="{68F4BE8B-E48B-420E-B5B8-E954681CD202}" srcOrd="1" destOrd="0" parTransId="{39CCB687-52ED-475E-8B97-647D8514ED50}" sibTransId="{CFCD5D17-9A13-458E-BF5D-31928C103ACB}"/>
    <dgm:cxn modelId="{03281278-2BE9-4615-8F56-AB4B49F4D313}" type="presOf" srcId="{25E013C7-9562-40B3-BBA0-63366713451A}" destId="{195B4489-4B73-4696-AA83-1E90F7F48685}" srcOrd="0" destOrd="0" presId="urn:microsoft.com/office/officeart/2018/2/layout/IconVerticalSolidList"/>
    <dgm:cxn modelId="{003F5E81-500F-4F74-88F3-8C334CBF6E35}" srcId="{28E5213E-63C3-47A7-AD85-3FE2F31A3E39}" destId="{25E013C7-9562-40B3-BBA0-63366713451A}" srcOrd="0" destOrd="0" parTransId="{7BC4FD51-EAB9-4C45-9CDF-6FCFC79BC125}" sibTransId="{EB146390-D33D-4170-B476-F3198C0BA18D}"/>
    <dgm:cxn modelId="{181516AE-1658-4692-B316-A278FF683C5B}" type="presOf" srcId="{FF70D686-4412-403C-BEA6-0DA7FD12C0D2}" destId="{6E475389-EFCC-4B23-ADB6-B2D9EF99172E}" srcOrd="0" destOrd="0" presId="urn:microsoft.com/office/officeart/2018/2/layout/IconVerticalSolidList"/>
    <dgm:cxn modelId="{45B10AB5-0AC2-44D6-A87A-3A47B09966AF}" srcId="{28E5213E-63C3-47A7-AD85-3FE2F31A3E39}" destId="{561C3012-C73F-4AF2-A050-0B45A882ABE9}" srcOrd="3" destOrd="0" parTransId="{B299AD70-6C9E-4453-A56B-4C0412A3FDAD}" sibTransId="{C83F75EA-0F14-4619-9491-928822E598F9}"/>
    <dgm:cxn modelId="{A7B8A0D0-389E-4A1C-A406-B6324916D264}" srcId="{28E5213E-63C3-47A7-AD85-3FE2F31A3E39}" destId="{FF70D686-4412-403C-BEA6-0DA7FD12C0D2}" srcOrd="2" destOrd="0" parTransId="{A8F09FDF-0BEB-42DC-A49A-3CE851759B51}" sibTransId="{E6CA7797-EFFA-45FC-B3CA-75ACD926CC5A}"/>
    <dgm:cxn modelId="{945FD6FD-E3A6-4304-8F30-979CFAD09A46}" type="presOf" srcId="{68F4BE8B-E48B-420E-B5B8-E954681CD202}" destId="{CC66F92D-1EC4-49C1-AF11-C7E354928BBE}" srcOrd="0" destOrd="0" presId="urn:microsoft.com/office/officeart/2018/2/layout/IconVerticalSolidList"/>
    <dgm:cxn modelId="{72CC7E9B-DC56-4B67-9D89-59152F6981B5}" type="presParOf" srcId="{578EA6DD-DDA7-4628-82D6-BEA6DD9A24AD}" destId="{ECA03257-669E-49A1-ABC2-0EEE49AAAE90}" srcOrd="0" destOrd="0" presId="urn:microsoft.com/office/officeart/2018/2/layout/IconVerticalSolidList"/>
    <dgm:cxn modelId="{5188F913-FE7D-4EE5-ACB9-715141C51CED}" type="presParOf" srcId="{ECA03257-669E-49A1-ABC2-0EEE49AAAE90}" destId="{8CA297FA-2B34-470C-B54C-24E34C8249DF}" srcOrd="0" destOrd="0" presId="urn:microsoft.com/office/officeart/2018/2/layout/IconVerticalSolidList"/>
    <dgm:cxn modelId="{5B6671ED-8670-4C4B-822E-FD88DF0F49CA}" type="presParOf" srcId="{ECA03257-669E-49A1-ABC2-0EEE49AAAE90}" destId="{CB64FA1D-B06E-48B4-B7B2-4E5118371E46}" srcOrd="1" destOrd="0" presId="urn:microsoft.com/office/officeart/2018/2/layout/IconVerticalSolidList"/>
    <dgm:cxn modelId="{C6A881ED-A4CC-4CB3-89EE-DAC8788CE4C6}" type="presParOf" srcId="{ECA03257-669E-49A1-ABC2-0EEE49AAAE90}" destId="{8EEF61A9-3110-4CEF-9E06-C45B1A878939}" srcOrd="2" destOrd="0" presId="urn:microsoft.com/office/officeart/2018/2/layout/IconVerticalSolidList"/>
    <dgm:cxn modelId="{363C8B67-96DE-4817-933F-7D3F143F6C3D}" type="presParOf" srcId="{ECA03257-669E-49A1-ABC2-0EEE49AAAE90}" destId="{195B4489-4B73-4696-AA83-1E90F7F48685}" srcOrd="3" destOrd="0" presId="urn:microsoft.com/office/officeart/2018/2/layout/IconVerticalSolidList"/>
    <dgm:cxn modelId="{7AA679F4-348A-46CF-A492-8F59F36B8D1B}" type="presParOf" srcId="{578EA6DD-DDA7-4628-82D6-BEA6DD9A24AD}" destId="{6842D3A8-A96B-4743-8480-F7D67173A414}" srcOrd="1" destOrd="0" presId="urn:microsoft.com/office/officeart/2018/2/layout/IconVerticalSolidList"/>
    <dgm:cxn modelId="{DCAF4564-0372-483F-BB6C-588AD0906266}" type="presParOf" srcId="{578EA6DD-DDA7-4628-82D6-BEA6DD9A24AD}" destId="{FFE6FE34-3429-4CE5-8305-CF9F17B62FCB}" srcOrd="2" destOrd="0" presId="urn:microsoft.com/office/officeart/2018/2/layout/IconVerticalSolidList"/>
    <dgm:cxn modelId="{6B0E105A-A07F-45F7-8B64-E877B0147F24}" type="presParOf" srcId="{FFE6FE34-3429-4CE5-8305-CF9F17B62FCB}" destId="{9B4A3B72-9CED-4C20-9F93-EE7DB29F60EA}" srcOrd="0" destOrd="0" presId="urn:microsoft.com/office/officeart/2018/2/layout/IconVerticalSolidList"/>
    <dgm:cxn modelId="{EE073C54-BF5A-420F-B605-C54B13999478}" type="presParOf" srcId="{FFE6FE34-3429-4CE5-8305-CF9F17B62FCB}" destId="{05935779-8D66-41D1-895C-44D6EC9C62F2}" srcOrd="1" destOrd="0" presId="urn:microsoft.com/office/officeart/2018/2/layout/IconVerticalSolidList"/>
    <dgm:cxn modelId="{C5238B25-D953-410D-A0FE-CEA6B61506B0}" type="presParOf" srcId="{FFE6FE34-3429-4CE5-8305-CF9F17B62FCB}" destId="{BB5F0B2B-2870-4C41-B3FE-D9DA2F04701C}" srcOrd="2" destOrd="0" presId="urn:microsoft.com/office/officeart/2018/2/layout/IconVerticalSolidList"/>
    <dgm:cxn modelId="{EE9DF2E8-B54E-4367-8C3F-A70A6986DB10}" type="presParOf" srcId="{FFE6FE34-3429-4CE5-8305-CF9F17B62FCB}" destId="{CC66F92D-1EC4-49C1-AF11-C7E354928BBE}" srcOrd="3" destOrd="0" presId="urn:microsoft.com/office/officeart/2018/2/layout/IconVerticalSolidList"/>
    <dgm:cxn modelId="{1EF4A786-6DA4-4276-B88F-CFACA7EF2306}" type="presParOf" srcId="{578EA6DD-DDA7-4628-82D6-BEA6DD9A24AD}" destId="{7F3DA338-B005-4AC3-8048-238BBF3C3A67}" srcOrd="3" destOrd="0" presId="urn:microsoft.com/office/officeart/2018/2/layout/IconVerticalSolidList"/>
    <dgm:cxn modelId="{3AEFA831-FB31-4EB3-BEF7-B5D7E3B774CE}" type="presParOf" srcId="{578EA6DD-DDA7-4628-82D6-BEA6DD9A24AD}" destId="{ABF92466-EF63-4B2A-997C-29061BE2318F}" srcOrd="4" destOrd="0" presId="urn:microsoft.com/office/officeart/2018/2/layout/IconVerticalSolidList"/>
    <dgm:cxn modelId="{7CE66BDE-7A71-47B6-9A32-087FAA5A582D}" type="presParOf" srcId="{ABF92466-EF63-4B2A-997C-29061BE2318F}" destId="{797498C5-5A4B-4693-84FD-EF66C616EC19}" srcOrd="0" destOrd="0" presId="urn:microsoft.com/office/officeart/2018/2/layout/IconVerticalSolidList"/>
    <dgm:cxn modelId="{262F2811-B5F9-467A-9927-DF25E81EF92D}" type="presParOf" srcId="{ABF92466-EF63-4B2A-997C-29061BE2318F}" destId="{3B91EA7D-A837-4AC7-8414-76B9EC2D39A4}" srcOrd="1" destOrd="0" presId="urn:microsoft.com/office/officeart/2018/2/layout/IconVerticalSolidList"/>
    <dgm:cxn modelId="{B3C39FF6-98BA-44E5-89AA-9AC4FF820D7B}" type="presParOf" srcId="{ABF92466-EF63-4B2A-997C-29061BE2318F}" destId="{EFB44D61-F1E3-45DC-BC58-E73A97020174}" srcOrd="2" destOrd="0" presId="urn:microsoft.com/office/officeart/2018/2/layout/IconVerticalSolidList"/>
    <dgm:cxn modelId="{B7A51BFA-F216-4C62-A4CF-3868809C9CE5}" type="presParOf" srcId="{ABF92466-EF63-4B2A-997C-29061BE2318F}" destId="{6E475389-EFCC-4B23-ADB6-B2D9EF99172E}" srcOrd="3" destOrd="0" presId="urn:microsoft.com/office/officeart/2018/2/layout/IconVerticalSolidList"/>
    <dgm:cxn modelId="{7CA65038-10E5-4F31-ABA8-3757EE1FF366}" type="presParOf" srcId="{578EA6DD-DDA7-4628-82D6-BEA6DD9A24AD}" destId="{DEEB4B6C-A0BA-4F9D-A483-8185D91FA921}" srcOrd="5" destOrd="0" presId="urn:microsoft.com/office/officeart/2018/2/layout/IconVerticalSolidList"/>
    <dgm:cxn modelId="{8DA7052A-69F8-47E7-8CDB-4C88DF209F2C}" type="presParOf" srcId="{578EA6DD-DDA7-4628-82D6-BEA6DD9A24AD}" destId="{29FCB53C-3A83-498C-B0BD-E2627D0E74FC}" srcOrd="6" destOrd="0" presId="urn:microsoft.com/office/officeart/2018/2/layout/IconVerticalSolidList"/>
    <dgm:cxn modelId="{F127F0FC-F4C9-47E4-9E1D-16767A99AD41}" type="presParOf" srcId="{29FCB53C-3A83-498C-B0BD-E2627D0E74FC}" destId="{3C5E5A5E-3772-49C0-B43F-B1FF4D0557BF}" srcOrd="0" destOrd="0" presId="urn:microsoft.com/office/officeart/2018/2/layout/IconVerticalSolidList"/>
    <dgm:cxn modelId="{D6124BD2-99E4-48E7-A5E3-D9F07A79940B}" type="presParOf" srcId="{29FCB53C-3A83-498C-B0BD-E2627D0E74FC}" destId="{5964C59E-08C1-4456-85E5-AAA7361C6175}" srcOrd="1" destOrd="0" presId="urn:microsoft.com/office/officeart/2018/2/layout/IconVerticalSolidList"/>
    <dgm:cxn modelId="{5F9E0919-7F78-4C97-BF7C-A4F537E05833}" type="presParOf" srcId="{29FCB53C-3A83-498C-B0BD-E2627D0E74FC}" destId="{9EF92F6C-8AC9-4119-AB3E-756CE03F2F8A}" srcOrd="2" destOrd="0" presId="urn:microsoft.com/office/officeart/2018/2/layout/IconVerticalSolidList"/>
    <dgm:cxn modelId="{031651AC-9EC2-4F7C-8551-4BB9E54BC58B}" type="presParOf" srcId="{29FCB53C-3A83-498C-B0BD-E2627D0E74FC}" destId="{113ED5EA-F2CE-4703-A9AB-331816CEC55F}" srcOrd="3" destOrd="0" presId="urn:microsoft.com/office/officeart/2018/2/layout/IconVerticalSolidList"/>
    <dgm:cxn modelId="{007DFB2C-CED9-4D01-8EB1-8B1A1C116260}" type="presParOf" srcId="{578EA6DD-DDA7-4628-82D6-BEA6DD9A24AD}" destId="{EBAFB2B6-DD6E-4EBF-A0D4-AEABA126BE9F}" srcOrd="7" destOrd="0" presId="urn:microsoft.com/office/officeart/2018/2/layout/IconVerticalSolidList"/>
    <dgm:cxn modelId="{31DEE313-5A14-4565-A328-A2A3F5D7EC2E}" type="presParOf" srcId="{578EA6DD-DDA7-4628-82D6-BEA6DD9A24AD}" destId="{9359AA60-A0B4-4266-B2A0-AEC07C28C524}" srcOrd="8" destOrd="0" presId="urn:microsoft.com/office/officeart/2018/2/layout/IconVerticalSolidList"/>
    <dgm:cxn modelId="{E3AB1BF3-E73B-4700-8FC1-8C1A34A2DEF7}" type="presParOf" srcId="{9359AA60-A0B4-4266-B2A0-AEC07C28C524}" destId="{DFF1581B-2FD7-4042-87EC-267602F65237}" srcOrd="0" destOrd="0" presId="urn:microsoft.com/office/officeart/2018/2/layout/IconVerticalSolidList"/>
    <dgm:cxn modelId="{DBA0641E-1E44-4E8D-B602-6765905FAF34}" type="presParOf" srcId="{9359AA60-A0B4-4266-B2A0-AEC07C28C524}" destId="{3F1357F6-1E3D-4834-94D6-72E68E0F6BE5}" srcOrd="1" destOrd="0" presId="urn:microsoft.com/office/officeart/2018/2/layout/IconVerticalSolidList"/>
    <dgm:cxn modelId="{9E5430CC-2E56-41AD-9FB1-F4541241EB40}" type="presParOf" srcId="{9359AA60-A0B4-4266-B2A0-AEC07C28C524}" destId="{578DD6C6-7FCA-4219-A363-02EF33FE92DF}" srcOrd="2" destOrd="0" presId="urn:microsoft.com/office/officeart/2018/2/layout/IconVerticalSolidList"/>
    <dgm:cxn modelId="{3B71E578-2857-4877-BDB2-DB2D6B1B246B}" type="presParOf" srcId="{9359AA60-A0B4-4266-B2A0-AEC07C28C524}" destId="{7698D3AA-6AA2-48D8-A62E-BF1D090FD0A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9E0690C-AFCC-4A23-BA17-4807EB7F767D}"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F1356B2B-354F-48FB-95D7-588F85EF6A73}">
      <dgm:prSet/>
      <dgm:spPr/>
      <dgm:t>
        <a:bodyPr/>
        <a:lstStyle/>
        <a:p>
          <a:r>
            <a:rPr lang="en-US" dirty="0"/>
            <a:t>Curriculum Oversight: Accreditation Council on Art Therapy Education, Art Therapy Credentialing Board, &amp; state licensing boards. </a:t>
          </a:r>
        </a:p>
      </dgm:t>
    </dgm:pt>
    <dgm:pt modelId="{3475E3F0-CCBF-4ECE-AE5A-F87FB6AC38E3}" type="parTrans" cxnId="{FC09BDEE-8EF1-4E0D-8FF8-5CAFE428260E}">
      <dgm:prSet/>
      <dgm:spPr/>
      <dgm:t>
        <a:bodyPr/>
        <a:lstStyle/>
        <a:p>
          <a:endParaRPr lang="en-US"/>
        </a:p>
      </dgm:t>
    </dgm:pt>
    <dgm:pt modelId="{52DC9803-71EA-4E78-A3F7-A9D915A2A98C}" type="sibTrans" cxnId="{FC09BDEE-8EF1-4E0D-8FF8-5CAFE428260E}">
      <dgm:prSet/>
      <dgm:spPr/>
      <dgm:t>
        <a:bodyPr/>
        <a:lstStyle/>
        <a:p>
          <a:endParaRPr lang="en-US"/>
        </a:p>
      </dgm:t>
    </dgm:pt>
    <dgm:pt modelId="{628C63F0-E108-49F2-9EA7-6F6FFC7BE876}">
      <dgm:prSet/>
      <dgm:spPr/>
      <dgm:t>
        <a:bodyPr/>
        <a:lstStyle/>
        <a:p>
          <a:r>
            <a:rPr lang="en-US" dirty="0"/>
            <a:t>Profession of Art Therapy is small and lacks diversity which creates challenges in identifying qualified faculty and adjuncts..</a:t>
          </a:r>
        </a:p>
      </dgm:t>
    </dgm:pt>
    <dgm:pt modelId="{738172B6-C8EB-4760-AE7E-0B69B1C463F8}" type="parTrans" cxnId="{6EF78BD6-6435-4423-868C-B24F90586913}">
      <dgm:prSet/>
      <dgm:spPr/>
      <dgm:t>
        <a:bodyPr/>
        <a:lstStyle/>
        <a:p>
          <a:endParaRPr lang="en-US"/>
        </a:p>
      </dgm:t>
    </dgm:pt>
    <dgm:pt modelId="{160676F8-79A5-433A-B7F1-7AC607C24887}" type="sibTrans" cxnId="{6EF78BD6-6435-4423-868C-B24F90586913}">
      <dgm:prSet/>
      <dgm:spPr/>
      <dgm:t>
        <a:bodyPr/>
        <a:lstStyle/>
        <a:p>
          <a:endParaRPr lang="en-US"/>
        </a:p>
      </dgm:t>
    </dgm:pt>
    <dgm:pt modelId="{EA56358D-06F5-46B6-AF32-793CF25DA8FB}">
      <dgm:prSet/>
      <dgm:spPr/>
      <dgm:t>
        <a:bodyPr/>
        <a:lstStyle/>
        <a:p>
          <a:r>
            <a:rPr lang="en-US" dirty="0"/>
            <a:t>University administration is often unfamiliar with the governing bodies that set standards. </a:t>
          </a:r>
        </a:p>
      </dgm:t>
    </dgm:pt>
    <dgm:pt modelId="{6269A18F-0971-4298-B80E-7D97A3256071}" type="parTrans" cxnId="{FDA8B25E-0813-4F2D-B126-850DC63C7DE8}">
      <dgm:prSet/>
      <dgm:spPr/>
      <dgm:t>
        <a:bodyPr/>
        <a:lstStyle/>
        <a:p>
          <a:endParaRPr lang="en-US"/>
        </a:p>
      </dgm:t>
    </dgm:pt>
    <dgm:pt modelId="{E25CD068-38C4-4686-A44D-C5FEE2F1056B}" type="sibTrans" cxnId="{FDA8B25E-0813-4F2D-B126-850DC63C7DE8}">
      <dgm:prSet/>
      <dgm:spPr/>
      <dgm:t>
        <a:bodyPr/>
        <a:lstStyle/>
        <a:p>
          <a:endParaRPr lang="en-US"/>
        </a:p>
      </dgm:t>
    </dgm:pt>
    <dgm:pt modelId="{ABC53F12-7775-4E1C-AA8C-81D9BCDCFB38}">
      <dgm:prSet/>
      <dgm:spPr/>
      <dgm:t>
        <a:bodyPr/>
        <a:lstStyle/>
        <a:p>
          <a:r>
            <a:rPr lang="en-US" dirty="0"/>
            <a:t>Students are not eligible for fellowships--need for increased scholarships and incentives to recruit more diverse students; paid internship supervisors</a:t>
          </a:r>
        </a:p>
      </dgm:t>
    </dgm:pt>
    <dgm:pt modelId="{9864DB22-CBDA-479A-8329-0E227423C012}" type="parTrans" cxnId="{F1813573-AF25-4DDC-89A9-15FE8F9A119F}">
      <dgm:prSet/>
      <dgm:spPr/>
      <dgm:t>
        <a:bodyPr/>
        <a:lstStyle/>
        <a:p>
          <a:endParaRPr lang="en-US"/>
        </a:p>
      </dgm:t>
    </dgm:pt>
    <dgm:pt modelId="{C243D82B-8F27-4786-A32E-51202A996524}" type="sibTrans" cxnId="{F1813573-AF25-4DDC-89A9-15FE8F9A119F}">
      <dgm:prSet/>
      <dgm:spPr/>
      <dgm:t>
        <a:bodyPr/>
        <a:lstStyle/>
        <a:p>
          <a:endParaRPr lang="en-US"/>
        </a:p>
      </dgm:t>
    </dgm:pt>
    <dgm:pt modelId="{24C40D79-950E-4E97-8AAB-CF8ECBAEE54E}" type="pres">
      <dgm:prSet presAssocID="{19E0690C-AFCC-4A23-BA17-4807EB7F767D}" presName="linear" presStyleCnt="0">
        <dgm:presLayoutVars>
          <dgm:animLvl val="lvl"/>
          <dgm:resizeHandles val="exact"/>
        </dgm:presLayoutVars>
      </dgm:prSet>
      <dgm:spPr/>
    </dgm:pt>
    <dgm:pt modelId="{6F0C03E7-70DB-4646-859F-BCE55C74B1DD}" type="pres">
      <dgm:prSet presAssocID="{F1356B2B-354F-48FB-95D7-588F85EF6A73}" presName="parentText" presStyleLbl="node1" presStyleIdx="0" presStyleCnt="4">
        <dgm:presLayoutVars>
          <dgm:chMax val="0"/>
          <dgm:bulletEnabled val="1"/>
        </dgm:presLayoutVars>
      </dgm:prSet>
      <dgm:spPr/>
    </dgm:pt>
    <dgm:pt modelId="{D72FD7A4-0CFB-45B0-9D63-89C95948ACCA}" type="pres">
      <dgm:prSet presAssocID="{52DC9803-71EA-4E78-A3F7-A9D915A2A98C}" presName="spacer" presStyleCnt="0"/>
      <dgm:spPr/>
    </dgm:pt>
    <dgm:pt modelId="{B76112CC-F560-47D3-B0A1-878A9B81EF58}" type="pres">
      <dgm:prSet presAssocID="{628C63F0-E108-49F2-9EA7-6F6FFC7BE876}" presName="parentText" presStyleLbl="node1" presStyleIdx="1" presStyleCnt="4">
        <dgm:presLayoutVars>
          <dgm:chMax val="0"/>
          <dgm:bulletEnabled val="1"/>
        </dgm:presLayoutVars>
      </dgm:prSet>
      <dgm:spPr/>
    </dgm:pt>
    <dgm:pt modelId="{5527A2A5-8139-4FEC-836A-D3D2EDDFC82E}" type="pres">
      <dgm:prSet presAssocID="{160676F8-79A5-433A-B7F1-7AC607C24887}" presName="spacer" presStyleCnt="0"/>
      <dgm:spPr/>
    </dgm:pt>
    <dgm:pt modelId="{96BF3F04-0B97-4BCD-97A1-83977BBC68FD}" type="pres">
      <dgm:prSet presAssocID="{EA56358D-06F5-46B6-AF32-793CF25DA8FB}" presName="parentText" presStyleLbl="node1" presStyleIdx="2" presStyleCnt="4">
        <dgm:presLayoutVars>
          <dgm:chMax val="0"/>
          <dgm:bulletEnabled val="1"/>
        </dgm:presLayoutVars>
      </dgm:prSet>
      <dgm:spPr/>
    </dgm:pt>
    <dgm:pt modelId="{9D260A66-00F8-4792-AC9A-A9DF4BB1487B}" type="pres">
      <dgm:prSet presAssocID="{E25CD068-38C4-4686-A44D-C5FEE2F1056B}" presName="spacer" presStyleCnt="0"/>
      <dgm:spPr/>
    </dgm:pt>
    <dgm:pt modelId="{9215F13E-4A63-4939-B27D-12EF30E3DBF8}" type="pres">
      <dgm:prSet presAssocID="{ABC53F12-7775-4E1C-AA8C-81D9BCDCFB38}" presName="parentText" presStyleLbl="node1" presStyleIdx="3" presStyleCnt="4">
        <dgm:presLayoutVars>
          <dgm:chMax val="0"/>
          <dgm:bulletEnabled val="1"/>
        </dgm:presLayoutVars>
      </dgm:prSet>
      <dgm:spPr/>
    </dgm:pt>
  </dgm:ptLst>
  <dgm:cxnLst>
    <dgm:cxn modelId="{FF033810-673E-48C7-A603-30003E67BFEB}" type="presOf" srcId="{19E0690C-AFCC-4A23-BA17-4807EB7F767D}" destId="{24C40D79-950E-4E97-8AAB-CF8ECBAEE54E}" srcOrd="0" destOrd="0" presId="urn:microsoft.com/office/officeart/2005/8/layout/vList2"/>
    <dgm:cxn modelId="{B2C6E415-27F4-4097-BE77-8B9F7CEFFFFF}" type="presOf" srcId="{F1356B2B-354F-48FB-95D7-588F85EF6A73}" destId="{6F0C03E7-70DB-4646-859F-BCE55C74B1DD}" srcOrd="0" destOrd="0" presId="urn:microsoft.com/office/officeart/2005/8/layout/vList2"/>
    <dgm:cxn modelId="{FDA8B25E-0813-4F2D-B126-850DC63C7DE8}" srcId="{19E0690C-AFCC-4A23-BA17-4807EB7F767D}" destId="{EA56358D-06F5-46B6-AF32-793CF25DA8FB}" srcOrd="2" destOrd="0" parTransId="{6269A18F-0971-4298-B80E-7D97A3256071}" sibTransId="{E25CD068-38C4-4686-A44D-C5FEE2F1056B}"/>
    <dgm:cxn modelId="{79650953-6009-498F-8A2F-5F2FF98E563A}" type="presOf" srcId="{628C63F0-E108-49F2-9EA7-6F6FFC7BE876}" destId="{B76112CC-F560-47D3-B0A1-878A9B81EF58}" srcOrd="0" destOrd="0" presId="urn:microsoft.com/office/officeart/2005/8/layout/vList2"/>
    <dgm:cxn modelId="{F1813573-AF25-4DDC-89A9-15FE8F9A119F}" srcId="{19E0690C-AFCC-4A23-BA17-4807EB7F767D}" destId="{ABC53F12-7775-4E1C-AA8C-81D9BCDCFB38}" srcOrd="3" destOrd="0" parTransId="{9864DB22-CBDA-479A-8329-0E227423C012}" sibTransId="{C243D82B-8F27-4786-A32E-51202A996524}"/>
    <dgm:cxn modelId="{19115D97-0F97-498A-B070-DA87B862F5EA}" type="presOf" srcId="{EA56358D-06F5-46B6-AF32-793CF25DA8FB}" destId="{96BF3F04-0B97-4BCD-97A1-83977BBC68FD}" srcOrd="0" destOrd="0" presId="urn:microsoft.com/office/officeart/2005/8/layout/vList2"/>
    <dgm:cxn modelId="{DE8388AF-022F-42B0-BD76-2F4882CFC3C0}" type="presOf" srcId="{ABC53F12-7775-4E1C-AA8C-81D9BCDCFB38}" destId="{9215F13E-4A63-4939-B27D-12EF30E3DBF8}" srcOrd="0" destOrd="0" presId="urn:microsoft.com/office/officeart/2005/8/layout/vList2"/>
    <dgm:cxn modelId="{6EF78BD6-6435-4423-868C-B24F90586913}" srcId="{19E0690C-AFCC-4A23-BA17-4807EB7F767D}" destId="{628C63F0-E108-49F2-9EA7-6F6FFC7BE876}" srcOrd="1" destOrd="0" parTransId="{738172B6-C8EB-4760-AE7E-0B69B1C463F8}" sibTransId="{160676F8-79A5-433A-B7F1-7AC607C24887}"/>
    <dgm:cxn modelId="{FC09BDEE-8EF1-4E0D-8FF8-5CAFE428260E}" srcId="{19E0690C-AFCC-4A23-BA17-4807EB7F767D}" destId="{F1356B2B-354F-48FB-95D7-588F85EF6A73}" srcOrd="0" destOrd="0" parTransId="{3475E3F0-CCBF-4ECE-AE5A-F87FB6AC38E3}" sibTransId="{52DC9803-71EA-4E78-A3F7-A9D915A2A98C}"/>
    <dgm:cxn modelId="{63CE1201-2411-4C95-9E21-178768CED9CA}" type="presParOf" srcId="{24C40D79-950E-4E97-8AAB-CF8ECBAEE54E}" destId="{6F0C03E7-70DB-4646-859F-BCE55C74B1DD}" srcOrd="0" destOrd="0" presId="urn:microsoft.com/office/officeart/2005/8/layout/vList2"/>
    <dgm:cxn modelId="{6C302485-231A-4B45-98EC-001EFAFC0ABE}" type="presParOf" srcId="{24C40D79-950E-4E97-8AAB-CF8ECBAEE54E}" destId="{D72FD7A4-0CFB-45B0-9D63-89C95948ACCA}" srcOrd="1" destOrd="0" presId="urn:microsoft.com/office/officeart/2005/8/layout/vList2"/>
    <dgm:cxn modelId="{B8CF32CF-70D1-4D70-B3EB-FE27D479C7F9}" type="presParOf" srcId="{24C40D79-950E-4E97-8AAB-CF8ECBAEE54E}" destId="{B76112CC-F560-47D3-B0A1-878A9B81EF58}" srcOrd="2" destOrd="0" presId="urn:microsoft.com/office/officeart/2005/8/layout/vList2"/>
    <dgm:cxn modelId="{0B2B87D6-0829-48D5-8785-8A4407B8CF0A}" type="presParOf" srcId="{24C40D79-950E-4E97-8AAB-CF8ECBAEE54E}" destId="{5527A2A5-8139-4FEC-836A-D3D2EDDFC82E}" srcOrd="3" destOrd="0" presId="urn:microsoft.com/office/officeart/2005/8/layout/vList2"/>
    <dgm:cxn modelId="{860B72F9-991B-404F-8090-3CED9B9AA6F7}" type="presParOf" srcId="{24C40D79-950E-4E97-8AAB-CF8ECBAEE54E}" destId="{96BF3F04-0B97-4BCD-97A1-83977BBC68FD}" srcOrd="4" destOrd="0" presId="urn:microsoft.com/office/officeart/2005/8/layout/vList2"/>
    <dgm:cxn modelId="{4B174EAF-4C80-451B-8D94-324CE847B1C9}" type="presParOf" srcId="{24C40D79-950E-4E97-8AAB-CF8ECBAEE54E}" destId="{9D260A66-00F8-4792-AC9A-A9DF4BB1487B}" srcOrd="5" destOrd="0" presId="urn:microsoft.com/office/officeart/2005/8/layout/vList2"/>
    <dgm:cxn modelId="{AF579A60-2990-4BEE-B1C4-80AC836A53E9}" type="presParOf" srcId="{24C40D79-950E-4E97-8AAB-CF8ECBAEE54E}" destId="{9215F13E-4A63-4939-B27D-12EF30E3DBF8}"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B368C85-1270-4927-93BC-271BB79319B2}"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B6904D64-6570-4C3C-A418-199C3C9490B8}">
      <dgm:prSet/>
      <dgm:spPr/>
      <dgm:t>
        <a:bodyPr/>
        <a:lstStyle/>
        <a:p>
          <a:r>
            <a:rPr lang="en-US"/>
            <a:t>American Art Therapy Association</a:t>
          </a:r>
        </a:p>
      </dgm:t>
    </dgm:pt>
    <dgm:pt modelId="{6C49114C-BAF3-4843-B03B-B5BE32EE3D49}" type="parTrans" cxnId="{491334E0-02BA-4790-B588-DF9CFDD2193E}">
      <dgm:prSet/>
      <dgm:spPr/>
      <dgm:t>
        <a:bodyPr/>
        <a:lstStyle/>
        <a:p>
          <a:endParaRPr lang="en-US"/>
        </a:p>
      </dgm:t>
    </dgm:pt>
    <dgm:pt modelId="{C12468D1-007A-4E5F-A04C-7440BEC1B793}" type="sibTrans" cxnId="{491334E0-02BA-4790-B588-DF9CFDD2193E}">
      <dgm:prSet/>
      <dgm:spPr/>
      <dgm:t>
        <a:bodyPr/>
        <a:lstStyle/>
        <a:p>
          <a:endParaRPr lang="en-US"/>
        </a:p>
      </dgm:t>
    </dgm:pt>
    <dgm:pt modelId="{79A9B2E1-8CB6-47C5-A9A0-DA0EC4264BBF}">
      <dgm:prSet/>
      <dgm:spPr/>
      <dgm:t>
        <a:bodyPr/>
        <a:lstStyle/>
        <a:p>
          <a:r>
            <a:rPr lang="en-US"/>
            <a:t>Art Therapy Credentialing Board</a:t>
          </a:r>
        </a:p>
      </dgm:t>
    </dgm:pt>
    <dgm:pt modelId="{BA63DAC7-3B8C-401F-89B2-8EBB9ADCD382}" type="parTrans" cxnId="{010EEF2E-705B-42E9-92F6-BAF922B7C6A0}">
      <dgm:prSet/>
      <dgm:spPr/>
      <dgm:t>
        <a:bodyPr/>
        <a:lstStyle/>
        <a:p>
          <a:endParaRPr lang="en-US"/>
        </a:p>
      </dgm:t>
    </dgm:pt>
    <dgm:pt modelId="{0E6595D0-3A4A-4A2D-B700-E733BA5F6BCB}" type="sibTrans" cxnId="{010EEF2E-705B-42E9-92F6-BAF922B7C6A0}">
      <dgm:prSet/>
      <dgm:spPr/>
      <dgm:t>
        <a:bodyPr/>
        <a:lstStyle/>
        <a:p>
          <a:endParaRPr lang="en-US"/>
        </a:p>
      </dgm:t>
    </dgm:pt>
    <dgm:pt modelId="{F39A8733-D6FB-4CED-905A-E41F6AFFB795}">
      <dgm:prSet/>
      <dgm:spPr/>
      <dgm:t>
        <a:bodyPr/>
        <a:lstStyle/>
        <a:p>
          <a:r>
            <a:rPr lang="en-US"/>
            <a:t>Accreditation Council for Art Therapy Education</a:t>
          </a:r>
        </a:p>
      </dgm:t>
    </dgm:pt>
    <dgm:pt modelId="{3810F66E-30A6-42B0-BEC2-015F54C3975E}" type="parTrans" cxnId="{E5A2B37D-87E4-4FC7-BAF9-0AC2E7BEA0D9}">
      <dgm:prSet/>
      <dgm:spPr/>
      <dgm:t>
        <a:bodyPr/>
        <a:lstStyle/>
        <a:p>
          <a:endParaRPr lang="en-US"/>
        </a:p>
      </dgm:t>
    </dgm:pt>
    <dgm:pt modelId="{8F67D255-2DE0-45A6-81E8-D6822655D974}" type="sibTrans" cxnId="{E5A2B37D-87E4-4FC7-BAF9-0AC2E7BEA0D9}">
      <dgm:prSet/>
      <dgm:spPr/>
      <dgm:t>
        <a:bodyPr/>
        <a:lstStyle/>
        <a:p>
          <a:endParaRPr lang="en-US"/>
        </a:p>
      </dgm:t>
    </dgm:pt>
    <dgm:pt modelId="{77CFD7CC-B307-4545-A59A-2673C76F5E88}" type="pres">
      <dgm:prSet presAssocID="{AB368C85-1270-4927-93BC-271BB79319B2}" presName="root" presStyleCnt="0">
        <dgm:presLayoutVars>
          <dgm:dir/>
          <dgm:resizeHandles val="exact"/>
        </dgm:presLayoutVars>
      </dgm:prSet>
      <dgm:spPr/>
    </dgm:pt>
    <dgm:pt modelId="{9D0E326E-5B2B-49AD-B2C8-305662E1F537}" type="pres">
      <dgm:prSet presAssocID="{B6904D64-6570-4C3C-A418-199C3C9490B8}" presName="compNode" presStyleCnt="0"/>
      <dgm:spPr/>
    </dgm:pt>
    <dgm:pt modelId="{77D7E31D-9019-40CC-AEF5-2AC868CF79C7}" type="pres">
      <dgm:prSet presAssocID="{B6904D64-6570-4C3C-A418-199C3C9490B8}" presName="bgRect" presStyleLbl="bgShp" presStyleIdx="0" presStyleCnt="3"/>
      <dgm:spPr/>
    </dgm:pt>
    <dgm:pt modelId="{E9338B94-ECAD-4172-9F49-C7CF3FFA65AC}" type="pres">
      <dgm:prSet presAssocID="{B6904D64-6570-4C3C-A418-199C3C9490B8}"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mall paint brush"/>
        </a:ext>
      </dgm:extLst>
    </dgm:pt>
    <dgm:pt modelId="{C5B574E5-C69E-4C05-89CB-782599EC60FF}" type="pres">
      <dgm:prSet presAssocID="{B6904D64-6570-4C3C-A418-199C3C9490B8}" presName="spaceRect" presStyleCnt="0"/>
      <dgm:spPr/>
    </dgm:pt>
    <dgm:pt modelId="{D4FD8A5B-0AFB-4E5E-8F6B-12824ED6CE34}" type="pres">
      <dgm:prSet presAssocID="{B6904D64-6570-4C3C-A418-199C3C9490B8}" presName="parTx" presStyleLbl="revTx" presStyleIdx="0" presStyleCnt="3">
        <dgm:presLayoutVars>
          <dgm:chMax val="0"/>
          <dgm:chPref val="0"/>
        </dgm:presLayoutVars>
      </dgm:prSet>
      <dgm:spPr/>
    </dgm:pt>
    <dgm:pt modelId="{D6FC1F52-5083-492A-9986-8D6F8158AF7C}" type="pres">
      <dgm:prSet presAssocID="{C12468D1-007A-4E5F-A04C-7440BEC1B793}" presName="sibTrans" presStyleCnt="0"/>
      <dgm:spPr/>
    </dgm:pt>
    <dgm:pt modelId="{95EABB03-03B8-4917-A6FE-A6E76946C9F2}" type="pres">
      <dgm:prSet presAssocID="{79A9B2E1-8CB6-47C5-A9A0-DA0EC4264BBF}" presName="compNode" presStyleCnt="0"/>
      <dgm:spPr/>
    </dgm:pt>
    <dgm:pt modelId="{C1AA427C-C3E5-4BB0-8325-8F90975DE8A4}" type="pres">
      <dgm:prSet presAssocID="{79A9B2E1-8CB6-47C5-A9A0-DA0EC4264BBF}" presName="bgRect" presStyleLbl="bgShp" presStyleIdx="1" presStyleCnt="3"/>
      <dgm:spPr/>
    </dgm:pt>
    <dgm:pt modelId="{1B2DA747-88A2-4783-8B2D-EB6D3C166208}" type="pres">
      <dgm:prSet presAssocID="{79A9B2E1-8CB6-47C5-A9A0-DA0EC4264BB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alette"/>
        </a:ext>
      </dgm:extLst>
    </dgm:pt>
    <dgm:pt modelId="{A7F60CC1-CE2E-452C-B165-31A2313C6C6A}" type="pres">
      <dgm:prSet presAssocID="{79A9B2E1-8CB6-47C5-A9A0-DA0EC4264BBF}" presName="spaceRect" presStyleCnt="0"/>
      <dgm:spPr/>
    </dgm:pt>
    <dgm:pt modelId="{0C596DC7-1563-403E-AA14-AD762A73E8E6}" type="pres">
      <dgm:prSet presAssocID="{79A9B2E1-8CB6-47C5-A9A0-DA0EC4264BBF}" presName="parTx" presStyleLbl="revTx" presStyleIdx="1" presStyleCnt="3">
        <dgm:presLayoutVars>
          <dgm:chMax val="0"/>
          <dgm:chPref val="0"/>
        </dgm:presLayoutVars>
      </dgm:prSet>
      <dgm:spPr/>
    </dgm:pt>
    <dgm:pt modelId="{30198B60-7410-474D-8B96-DA7DDF041AFF}" type="pres">
      <dgm:prSet presAssocID="{0E6595D0-3A4A-4A2D-B700-E733BA5F6BCB}" presName="sibTrans" presStyleCnt="0"/>
      <dgm:spPr/>
    </dgm:pt>
    <dgm:pt modelId="{171AF30D-2CF5-4953-A81B-632C43377179}" type="pres">
      <dgm:prSet presAssocID="{F39A8733-D6FB-4CED-905A-E41F6AFFB795}" presName="compNode" presStyleCnt="0"/>
      <dgm:spPr/>
    </dgm:pt>
    <dgm:pt modelId="{0D2AA77C-3515-4BA8-9841-0D6F17AC984C}" type="pres">
      <dgm:prSet presAssocID="{F39A8733-D6FB-4CED-905A-E41F6AFFB795}" presName="bgRect" presStyleLbl="bgShp" presStyleIdx="2" presStyleCnt="3"/>
      <dgm:spPr/>
    </dgm:pt>
    <dgm:pt modelId="{5EDDBAA5-80AE-4710-8880-D7FD4523C246}" type="pres">
      <dgm:prSet presAssocID="{F39A8733-D6FB-4CED-905A-E41F6AFFB795}"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ooks"/>
        </a:ext>
      </dgm:extLst>
    </dgm:pt>
    <dgm:pt modelId="{96F38E60-78A2-490D-AA01-2223DEC4ABAB}" type="pres">
      <dgm:prSet presAssocID="{F39A8733-D6FB-4CED-905A-E41F6AFFB795}" presName="spaceRect" presStyleCnt="0"/>
      <dgm:spPr/>
    </dgm:pt>
    <dgm:pt modelId="{3D573F38-3A29-4161-BCE0-C737A7FF1236}" type="pres">
      <dgm:prSet presAssocID="{F39A8733-D6FB-4CED-905A-E41F6AFFB795}" presName="parTx" presStyleLbl="revTx" presStyleIdx="2" presStyleCnt="3">
        <dgm:presLayoutVars>
          <dgm:chMax val="0"/>
          <dgm:chPref val="0"/>
        </dgm:presLayoutVars>
      </dgm:prSet>
      <dgm:spPr/>
    </dgm:pt>
  </dgm:ptLst>
  <dgm:cxnLst>
    <dgm:cxn modelId="{0C0FA21F-F03C-4602-9CEC-6E58A5F356FD}" type="presOf" srcId="{B6904D64-6570-4C3C-A418-199C3C9490B8}" destId="{D4FD8A5B-0AFB-4E5E-8F6B-12824ED6CE34}" srcOrd="0" destOrd="0" presId="urn:microsoft.com/office/officeart/2018/2/layout/IconVerticalSolidList"/>
    <dgm:cxn modelId="{933EEE24-7077-4E25-96D6-718DA780AE42}" type="presOf" srcId="{79A9B2E1-8CB6-47C5-A9A0-DA0EC4264BBF}" destId="{0C596DC7-1563-403E-AA14-AD762A73E8E6}" srcOrd="0" destOrd="0" presId="urn:microsoft.com/office/officeart/2018/2/layout/IconVerticalSolidList"/>
    <dgm:cxn modelId="{010EEF2E-705B-42E9-92F6-BAF922B7C6A0}" srcId="{AB368C85-1270-4927-93BC-271BB79319B2}" destId="{79A9B2E1-8CB6-47C5-A9A0-DA0EC4264BBF}" srcOrd="1" destOrd="0" parTransId="{BA63DAC7-3B8C-401F-89B2-8EBB9ADCD382}" sibTransId="{0E6595D0-3A4A-4A2D-B700-E733BA5F6BCB}"/>
    <dgm:cxn modelId="{E5A2B37D-87E4-4FC7-BAF9-0AC2E7BEA0D9}" srcId="{AB368C85-1270-4927-93BC-271BB79319B2}" destId="{F39A8733-D6FB-4CED-905A-E41F6AFFB795}" srcOrd="2" destOrd="0" parTransId="{3810F66E-30A6-42B0-BEC2-015F54C3975E}" sibTransId="{8F67D255-2DE0-45A6-81E8-D6822655D974}"/>
    <dgm:cxn modelId="{174C3B94-754F-463E-96DB-8DFC3F9B1840}" type="presOf" srcId="{AB368C85-1270-4927-93BC-271BB79319B2}" destId="{77CFD7CC-B307-4545-A59A-2673C76F5E88}" srcOrd="0" destOrd="0" presId="urn:microsoft.com/office/officeart/2018/2/layout/IconVerticalSolidList"/>
    <dgm:cxn modelId="{491334E0-02BA-4790-B588-DF9CFDD2193E}" srcId="{AB368C85-1270-4927-93BC-271BB79319B2}" destId="{B6904D64-6570-4C3C-A418-199C3C9490B8}" srcOrd="0" destOrd="0" parTransId="{6C49114C-BAF3-4843-B03B-B5BE32EE3D49}" sibTransId="{C12468D1-007A-4E5F-A04C-7440BEC1B793}"/>
    <dgm:cxn modelId="{1A8E3BF5-94D7-4988-B7FD-60498549BF99}" type="presOf" srcId="{F39A8733-D6FB-4CED-905A-E41F6AFFB795}" destId="{3D573F38-3A29-4161-BCE0-C737A7FF1236}" srcOrd="0" destOrd="0" presId="urn:microsoft.com/office/officeart/2018/2/layout/IconVerticalSolidList"/>
    <dgm:cxn modelId="{1BCC8F4D-A037-4AC5-A696-02EB4BDA5A89}" type="presParOf" srcId="{77CFD7CC-B307-4545-A59A-2673C76F5E88}" destId="{9D0E326E-5B2B-49AD-B2C8-305662E1F537}" srcOrd="0" destOrd="0" presId="urn:microsoft.com/office/officeart/2018/2/layout/IconVerticalSolidList"/>
    <dgm:cxn modelId="{63BA68BE-BB7A-4992-B101-DF490F213CDB}" type="presParOf" srcId="{9D0E326E-5B2B-49AD-B2C8-305662E1F537}" destId="{77D7E31D-9019-40CC-AEF5-2AC868CF79C7}" srcOrd="0" destOrd="0" presId="urn:microsoft.com/office/officeart/2018/2/layout/IconVerticalSolidList"/>
    <dgm:cxn modelId="{5B3A1DA0-541D-4256-9473-626D7A225AD6}" type="presParOf" srcId="{9D0E326E-5B2B-49AD-B2C8-305662E1F537}" destId="{E9338B94-ECAD-4172-9F49-C7CF3FFA65AC}" srcOrd="1" destOrd="0" presId="urn:microsoft.com/office/officeart/2018/2/layout/IconVerticalSolidList"/>
    <dgm:cxn modelId="{04E49946-F497-46E2-87B3-02FC9BAE6881}" type="presParOf" srcId="{9D0E326E-5B2B-49AD-B2C8-305662E1F537}" destId="{C5B574E5-C69E-4C05-89CB-782599EC60FF}" srcOrd="2" destOrd="0" presId="urn:microsoft.com/office/officeart/2018/2/layout/IconVerticalSolidList"/>
    <dgm:cxn modelId="{559F8E62-5AD8-4195-A9E0-87824AD4CDFB}" type="presParOf" srcId="{9D0E326E-5B2B-49AD-B2C8-305662E1F537}" destId="{D4FD8A5B-0AFB-4E5E-8F6B-12824ED6CE34}" srcOrd="3" destOrd="0" presId="urn:microsoft.com/office/officeart/2018/2/layout/IconVerticalSolidList"/>
    <dgm:cxn modelId="{E610D6DC-7A3C-493F-82E3-A7E936D0B877}" type="presParOf" srcId="{77CFD7CC-B307-4545-A59A-2673C76F5E88}" destId="{D6FC1F52-5083-492A-9986-8D6F8158AF7C}" srcOrd="1" destOrd="0" presId="urn:microsoft.com/office/officeart/2018/2/layout/IconVerticalSolidList"/>
    <dgm:cxn modelId="{783E5D51-8085-4579-A659-D586FD5FBC5A}" type="presParOf" srcId="{77CFD7CC-B307-4545-A59A-2673C76F5E88}" destId="{95EABB03-03B8-4917-A6FE-A6E76946C9F2}" srcOrd="2" destOrd="0" presId="urn:microsoft.com/office/officeart/2018/2/layout/IconVerticalSolidList"/>
    <dgm:cxn modelId="{3137E903-04F2-4899-99F6-14CFB0FC0F95}" type="presParOf" srcId="{95EABB03-03B8-4917-A6FE-A6E76946C9F2}" destId="{C1AA427C-C3E5-4BB0-8325-8F90975DE8A4}" srcOrd="0" destOrd="0" presId="urn:microsoft.com/office/officeart/2018/2/layout/IconVerticalSolidList"/>
    <dgm:cxn modelId="{A333AA94-007B-4F70-906F-F09CA9B21EEF}" type="presParOf" srcId="{95EABB03-03B8-4917-A6FE-A6E76946C9F2}" destId="{1B2DA747-88A2-4783-8B2D-EB6D3C166208}" srcOrd="1" destOrd="0" presId="urn:microsoft.com/office/officeart/2018/2/layout/IconVerticalSolidList"/>
    <dgm:cxn modelId="{0A389ED5-DB7E-4F8F-AF92-0173EAC92E28}" type="presParOf" srcId="{95EABB03-03B8-4917-A6FE-A6E76946C9F2}" destId="{A7F60CC1-CE2E-452C-B165-31A2313C6C6A}" srcOrd="2" destOrd="0" presId="urn:microsoft.com/office/officeart/2018/2/layout/IconVerticalSolidList"/>
    <dgm:cxn modelId="{3ACB9B9A-B764-4EFC-9C69-44A308C69A47}" type="presParOf" srcId="{95EABB03-03B8-4917-A6FE-A6E76946C9F2}" destId="{0C596DC7-1563-403E-AA14-AD762A73E8E6}" srcOrd="3" destOrd="0" presId="urn:microsoft.com/office/officeart/2018/2/layout/IconVerticalSolidList"/>
    <dgm:cxn modelId="{6C9491CC-212D-48F6-9952-765D2CB8FE62}" type="presParOf" srcId="{77CFD7CC-B307-4545-A59A-2673C76F5E88}" destId="{30198B60-7410-474D-8B96-DA7DDF041AFF}" srcOrd="3" destOrd="0" presId="urn:microsoft.com/office/officeart/2018/2/layout/IconVerticalSolidList"/>
    <dgm:cxn modelId="{B032A7A6-22F8-4CD5-9471-7F8D211CB154}" type="presParOf" srcId="{77CFD7CC-B307-4545-A59A-2673C76F5E88}" destId="{171AF30D-2CF5-4953-A81B-632C43377179}" srcOrd="4" destOrd="0" presId="urn:microsoft.com/office/officeart/2018/2/layout/IconVerticalSolidList"/>
    <dgm:cxn modelId="{E84F9417-056D-42CD-B9C9-461B7D58ED0B}" type="presParOf" srcId="{171AF30D-2CF5-4953-A81B-632C43377179}" destId="{0D2AA77C-3515-4BA8-9841-0D6F17AC984C}" srcOrd="0" destOrd="0" presId="urn:microsoft.com/office/officeart/2018/2/layout/IconVerticalSolidList"/>
    <dgm:cxn modelId="{A457249B-4A45-4BE9-9DCC-1DAFC0438A7B}" type="presParOf" srcId="{171AF30D-2CF5-4953-A81B-632C43377179}" destId="{5EDDBAA5-80AE-4710-8880-D7FD4523C246}" srcOrd="1" destOrd="0" presId="urn:microsoft.com/office/officeart/2018/2/layout/IconVerticalSolidList"/>
    <dgm:cxn modelId="{9285A407-BE7F-4940-8AF7-6839488D43D3}" type="presParOf" srcId="{171AF30D-2CF5-4953-A81B-632C43377179}" destId="{96F38E60-78A2-490D-AA01-2223DEC4ABAB}" srcOrd="2" destOrd="0" presId="urn:microsoft.com/office/officeart/2018/2/layout/IconVerticalSolidList"/>
    <dgm:cxn modelId="{054506A3-07B1-4905-9186-9A388D1DBDA5}" type="presParOf" srcId="{171AF30D-2CF5-4953-A81B-632C43377179}" destId="{3D573F38-3A29-4161-BCE0-C737A7FF123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DAEF9E-D48D-4A99-AA73-045FD1C957ED}">
      <dsp:nvSpPr>
        <dsp:cNvPr id="0" name=""/>
        <dsp:cNvSpPr/>
      </dsp:nvSpPr>
      <dsp:spPr>
        <a:xfrm>
          <a:off x="0" y="4597"/>
          <a:ext cx="6513603" cy="97937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F8B436-5195-4C82-B83C-355B85BCA1DA}">
      <dsp:nvSpPr>
        <dsp:cNvPr id="0" name=""/>
        <dsp:cNvSpPr/>
      </dsp:nvSpPr>
      <dsp:spPr>
        <a:xfrm>
          <a:off x="296259" y="224956"/>
          <a:ext cx="538654" cy="53865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EAED45B-9372-4843-ADE7-2E6104EE80AB}">
      <dsp:nvSpPr>
        <dsp:cNvPr id="0" name=""/>
        <dsp:cNvSpPr/>
      </dsp:nvSpPr>
      <dsp:spPr>
        <a:xfrm>
          <a:off x="1131174" y="4597"/>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44550">
            <a:lnSpc>
              <a:spcPct val="100000"/>
            </a:lnSpc>
            <a:spcBef>
              <a:spcPct val="0"/>
            </a:spcBef>
            <a:spcAft>
              <a:spcPct val="35000"/>
            </a:spcAft>
            <a:buNone/>
          </a:pPr>
          <a:r>
            <a:rPr lang="en-US" sz="1900" kern="1200"/>
            <a:t>What is art therapy?</a:t>
          </a:r>
        </a:p>
      </dsp:txBody>
      <dsp:txXfrm>
        <a:off x="1131174" y="4597"/>
        <a:ext cx="5382429" cy="979371"/>
      </dsp:txXfrm>
    </dsp:sp>
    <dsp:sp modelId="{A4E9A5C7-8706-4803-A515-B7D4CC5311C0}">
      <dsp:nvSpPr>
        <dsp:cNvPr id="0" name=""/>
        <dsp:cNvSpPr/>
      </dsp:nvSpPr>
      <dsp:spPr>
        <a:xfrm>
          <a:off x="0" y="1228812"/>
          <a:ext cx="6513603" cy="97937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0C9F32A-D411-4B66-8ED8-7F1882FD8034}">
      <dsp:nvSpPr>
        <dsp:cNvPr id="0" name=""/>
        <dsp:cNvSpPr/>
      </dsp:nvSpPr>
      <dsp:spPr>
        <a:xfrm>
          <a:off x="296259" y="1449171"/>
          <a:ext cx="538654" cy="53865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8CA33A3-FB90-4905-838D-945A285829AE}">
      <dsp:nvSpPr>
        <dsp:cNvPr id="0" name=""/>
        <dsp:cNvSpPr/>
      </dsp:nvSpPr>
      <dsp:spPr>
        <a:xfrm>
          <a:off x="1131174" y="1228812"/>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44550">
            <a:lnSpc>
              <a:spcPct val="100000"/>
            </a:lnSpc>
            <a:spcBef>
              <a:spcPct val="0"/>
            </a:spcBef>
            <a:spcAft>
              <a:spcPct val="35000"/>
            </a:spcAft>
            <a:buNone/>
          </a:pPr>
          <a:r>
            <a:rPr lang="en-US" sz="1900" kern="1200"/>
            <a:t>Difference between art therapy and therapeutic art making</a:t>
          </a:r>
        </a:p>
      </dsp:txBody>
      <dsp:txXfrm>
        <a:off x="1131174" y="1228812"/>
        <a:ext cx="5382429" cy="979371"/>
      </dsp:txXfrm>
    </dsp:sp>
    <dsp:sp modelId="{EEDEF561-30FF-49E2-9379-AEDCF4D2C77D}">
      <dsp:nvSpPr>
        <dsp:cNvPr id="0" name=""/>
        <dsp:cNvSpPr/>
      </dsp:nvSpPr>
      <dsp:spPr>
        <a:xfrm>
          <a:off x="0" y="2453027"/>
          <a:ext cx="6513603" cy="97937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F29051-7BE1-43DD-A918-CD57847B0394}">
      <dsp:nvSpPr>
        <dsp:cNvPr id="0" name=""/>
        <dsp:cNvSpPr/>
      </dsp:nvSpPr>
      <dsp:spPr>
        <a:xfrm>
          <a:off x="296259" y="2673385"/>
          <a:ext cx="538654" cy="53865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872B060-E1E2-4B0B-B8DE-0EABDD2555ED}">
      <dsp:nvSpPr>
        <dsp:cNvPr id="0" name=""/>
        <dsp:cNvSpPr/>
      </dsp:nvSpPr>
      <dsp:spPr>
        <a:xfrm>
          <a:off x="1131174" y="2453027"/>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44550">
            <a:lnSpc>
              <a:spcPct val="100000"/>
            </a:lnSpc>
            <a:spcBef>
              <a:spcPct val="0"/>
            </a:spcBef>
            <a:spcAft>
              <a:spcPct val="35000"/>
            </a:spcAft>
            <a:buNone/>
          </a:pPr>
          <a:r>
            <a:rPr lang="en-US" sz="1900" kern="1200"/>
            <a:t>Role of art making in art therapy </a:t>
          </a:r>
        </a:p>
      </dsp:txBody>
      <dsp:txXfrm>
        <a:off x="1131174" y="2453027"/>
        <a:ext cx="5382429" cy="979371"/>
      </dsp:txXfrm>
    </dsp:sp>
    <dsp:sp modelId="{16DE8124-1DBD-4BE9-AA30-F3B236A9DE84}">
      <dsp:nvSpPr>
        <dsp:cNvPr id="0" name=""/>
        <dsp:cNvSpPr/>
      </dsp:nvSpPr>
      <dsp:spPr>
        <a:xfrm>
          <a:off x="0" y="3677241"/>
          <a:ext cx="6513603" cy="97937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40A3F08-2702-4F50-88BA-0060D2A12269}">
      <dsp:nvSpPr>
        <dsp:cNvPr id="0" name=""/>
        <dsp:cNvSpPr/>
      </dsp:nvSpPr>
      <dsp:spPr>
        <a:xfrm>
          <a:off x="296259" y="3897600"/>
          <a:ext cx="538654" cy="53865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997D271-FA55-4FE1-B70E-E472137D26AF}">
      <dsp:nvSpPr>
        <dsp:cNvPr id="0" name=""/>
        <dsp:cNvSpPr/>
      </dsp:nvSpPr>
      <dsp:spPr>
        <a:xfrm>
          <a:off x="1131174" y="3677241"/>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44550">
            <a:lnSpc>
              <a:spcPct val="100000"/>
            </a:lnSpc>
            <a:spcBef>
              <a:spcPct val="0"/>
            </a:spcBef>
            <a:spcAft>
              <a:spcPct val="35000"/>
            </a:spcAft>
            <a:buNone/>
          </a:pPr>
          <a:r>
            <a:rPr lang="en-US" sz="1900" kern="1200"/>
            <a:t>Benefits and challenges of programs in art schools</a:t>
          </a:r>
        </a:p>
      </dsp:txBody>
      <dsp:txXfrm>
        <a:off x="1131174" y="3677241"/>
        <a:ext cx="5382429" cy="979371"/>
      </dsp:txXfrm>
    </dsp:sp>
    <dsp:sp modelId="{F8B1B4D1-74E7-47A4-A336-06F09227861B}">
      <dsp:nvSpPr>
        <dsp:cNvPr id="0" name=""/>
        <dsp:cNvSpPr/>
      </dsp:nvSpPr>
      <dsp:spPr>
        <a:xfrm>
          <a:off x="0" y="4901456"/>
          <a:ext cx="6513603" cy="97937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4E0672-F5C2-4209-BC6D-5F8DF32BB4AF}">
      <dsp:nvSpPr>
        <dsp:cNvPr id="0" name=""/>
        <dsp:cNvSpPr/>
      </dsp:nvSpPr>
      <dsp:spPr>
        <a:xfrm>
          <a:off x="296259" y="5121814"/>
          <a:ext cx="538654" cy="53865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2D25FDB-8D73-46BB-8846-394C47F3CCDB}">
      <dsp:nvSpPr>
        <dsp:cNvPr id="0" name=""/>
        <dsp:cNvSpPr/>
      </dsp:nvSpPr>
      <dsp:spPr>
        <a:xfrm>
          <a:off x="1131174" y="4901456"/>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44550">
            <a:lnSpc>
              <a:spcPct val="100000"/>
            </a:lnSpc>
            <a:spcBef>
              <a:spcPct val="0"/>
            </a:spcBef>
            <a:spcAft>
              <a:spcPct val="35000"/>
            </a:spcAft>
            <a:buNone/>
          </a:pPr>
          <a:r>
            <a:rPr lang="en-US" sz="1900" kern="1200"/>
            <a:t>Overview of Herron’s graduate art therapy program</a:t>
          </a:r>
        </a:p>
      </dsp:txBody>
      <dsp:txXfrm>
        <a:off x="1131174" y="4901456"/>
        <a:ext cx="5382429" cy="9793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E552C4-C26F-4394-B31B-9F267D119D6C}">
      <dsp:nvSpPr>
        <dsp:cNvPr id="0" name=""/>
        <dsp:cNvSpPr/>
      </dsp:nvSpPr>
      <dsp:spPr>
        <a:xfrm>
          <a:off x="0" y="623"/>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882502-AF86-41DD-BA19-FB4247548611}">
      <dsp:nvSpPr>
        <dsp:cNvPr id="0" name=""/>
        <dsp:cNvSpPr/>
      </dsp:nvSpPr>
      <dsp:spPr>
        <a:xfrm>
          <a:off x="0" y="623"/>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Active therapeutic process that integrates the mind and body, allowing an individual to uncover, explore, and process emotional content through art making. </a:t>
          </a:r>
        </a:p>
      </dsp:txBody>
      <dsp:txXfrm>
        <a:off x="0" y="623"/>
        <a:ext cx="6492875" cy="1020830"/>
      </dsp:txXfrm>
    </dsp:sp>
    <dsp:sp modelId="{144AFD8A-466E-4F0D-8FAC-78B088FDC4D5}">
      <dsp:nvSpPr>
        <dsp:cNvPr id="0" name=""/>
        <dsp:cNvSpPr/>
      </dsp:nvSpPr>
      <dsp:spPr>
        <a:xfrm>
          <a:off x="0" y="1021453"/>
          <a:ext cx="6492875"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314DBC4-DBA5-47E1-8C66-EFD90F6089D3}">
      <dsp:nvSpPr>
        <dsp:cNvPr id="0" name=""/>
        <dsp:cNvSpPr/>
      </dsp:nvSpPr>
      <dsp:spPr>
        <a:xfrm>
          <a:off x="0" y="1021453"/>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Pairs fear-arousing emotions with positive new sensory experiences as a means of coping, regulating, and integrating (Hass-Cohen, 2008). </a:t>
          </a:r>
        </a:p>
      </dsp:txBody>
      <dsp:txXfrm>
        <a:off x="0" y="1021453"/>
        <a:ext cx="6492875" cy="1020830"/>
      </dsp:txXfrm>
    </dsp:sp>
    <dsp:sp modelId="{28F8DB79-66D8-491A-AC7B-F51CE17C6351}">
      <dsp:nvSpPr>
        <dsp:cNvPr id="0" name=""/>
        <dsp:cNvSpPr/>
      </dsp:nvSpPr>
      <dsp:spPr>
        <a:xfrm>
          <a:off x="0" y="2042284"/>
          <a:ext cx="6492875"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1891DF1-1490-4B9D-AC89-81DD2BD1BDB2}">
      <dsp:nvSpPr>
        <dsp:cNvPr id="0" name=""/>
        <dsp:cNvSpPr/>
      </dsp:nvSpPr>
      <dsp:spPr>
        <a:xfrm>
          <a:off x="0" y="2042284"/>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Encourages spontaneous engagement, support attention and logical understanding, and create a holding space for overwhelming experiential states (Shore, 2014). </a:t>
          </a:r>
        </a:p>
      </dsp:txBody>
      <dsp:txXfrm>
        <a:off x="0" y="2042284"/>
        <a:ext cx="6492875" cy="1020830"/>
      </dsp:txXfrm>
    </dsp:sp>
    <dsp:sp modelId="{A285A7AC-D000-4B60-B2B4-19D248DF2DB3}">
      <dsp:nvSpPr>
        <dsp:cNvPr id="0" name=""/>
        <dsp:cNvSpPr/>
      </dsp:nvSpPr>
      <dsp:spPr>
        <a:xfrm>
          <a:off x="0" y="3063115"/>
          <a:ext cx="6492875"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460596-D764-4E31-91F0-5E41CFB89CCA}">
      <dsp:nvSpPr>
        <dsp:cNvPr id="0" name=""/>
        <dsp:cNvSpPr/>
      </dsp:nvSpPr>
      <dsp:spPr>
        <a:xfrm>
          <a:off x="0" y="3063115"/>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Emerged from the work of artists and educators to help individuals process traumatic memories, enhance communication skills, and live more fully.</a:t>
          </a:r>
        </a:p>
      </dsp:txBody>
      <dsp:txXfrm>
        <a:off x="0" y="3063115"/>
        <a:ext cx="6492875" cy="1020830"/>
      </dsp:txXfrm>
    </dsp:sp>
    <dsp:sp modelId="{AE54E939-4E77-4925-A841-2A9EC76AD5A1}">
      <dsp:nvSpPr>
        <dsp:cNvPr id="0" name=""/>
        <dsp:cNvSpPr/>
      </dsp:nvSpPr>
      <dsp:spPr>
        <a:xfrm>
          <a:off x="0" y="4083946"/>
          <a:ext cx="6492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79BA8F-C83A-49B1-95D6-CC8ED58352FD}">
      <dsp:nvSpPr>
        <dsp:cNvPr id="0" name=""/>
        <dsp:cNvSpPr/>
      </dsp:nvSpPr>
      <dsp:spPr>
        <a:xfrm>
          <a:off x="0" y="4083946"/>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Art therapists' practice in schools, community centers, hospitals, mental health agencies, and supportive facilities. </a:t>
          </a:r>
        </a:p>
      </dsp:txBody>
      <dsp:txXfrm>
        <a:off x="0" y="4083946"/>
        <a:ext cx="6492875" cy="10208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3622F9-63F6-410B-8E00-573E7EA00D5D}">
      <dsp:nvSpPr>
        <dsp:cNvPr id="0" name=""/>
        <dsp:cNvSpPr/>
      </dsp:nvSpPr>
      <dsp:spPr>
        <a:xfrm>
          <a:off x="1311817" y="385459"/>
          <a:ext cx="1058062" cy="10580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220D152-B7EA-41AE-8D7F-649B945AD4B5}">
      <dsp:nvSpPr>
        <dsp:cNvPr id="0" name=""/>
        <dsp:cNvSpPr/>
      </dsp:nvSpPr>
      <dsp:spPr>
        <a:xfrm>
          <a:off x="3040" y="1680541"/>
          <a:ext cx="3724074" cy="26310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dirty="0"/>
            <a:t>Art therapy integrates psychological and counseling principles into the development and implementation of individual and group art therapy sessions with measurable behavioral and psychological outcomes.</a:t>
          </a:r>
        </a:p>
      </dsp:txBody>
      <dsp:txXfrm>
        <a:off x="3040" y="1680541"/>
        <a:ext cx="3724074" cy="2631071"/>
      </dsp:txXfrm>
    </dsp:sp>
    <dsp:sp modelId="{667C3248-9BDB-4E90-950F-199F93279659}">
      <dsp:nvSpPr>
        <dsp:cNvPr id="0" name=""/>
        <dsp:cNvSpPr/>
      </dsp:nvSpPr>
      <dsp:spPr>
        <a:xfrm>
          <a:off x="4692935" y="311051"/>
          <a:ext cx="1058062" cy="1058062"/>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2B5B90D-9283-4918-844E-89BDC3BF6F0B}">
      <dsp:nvSpPr>
        <dsp:cNvPr id="0" name=""/>
        <dsp:cNvSpPr/>
      </dsp:nvSpPr>
      <dsp:spPr>
        <a:xfrm>
          <a:off x="3968471" y="1688226"/>
          <a:ext cx="2351250" cy="1312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dirty="0"/>
            <a:t>Therapeutic art making is the process of engaging in art making independently or with others that results in positive outcomes. </a:t>
          </a:r>
        </a:p>
      </dsp:txBody>
      <dsp:txXfrm>
        <a:off x="3968471" y="1688226"/>
        <a:ext cx="2351250" cy="131286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E552C4-C26F-4394-B31B-9F267D119D6C}">
      <dsp:nvSpPr>
        <dsp:cNvPr id="0" name=""/>
        <dsp:cNvSpPr/>
      </dsp:nvSpPr>
      <dsp:spPr>
        <a:xfrm>
          <a:off x="0" y="623"/>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882502-AF86-41DD-BA19-FB4247548611}">
      <dsp:nvSpPr>
        <dsp:cNvPr id="0" name=""/>
        <dsp:cNvSpPr/>
      </dsp:nvSpPr>
      <dsp:spPr>
        <a:xfrm>
          <a:off x="0" y="623"/>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Experiential and process-based art making that is viewed as an extension of the self.</a:t>
          </a:r>
        </a:p>
      </dsp:txBody>
      <dsp:txXfrm>
        <a:off x="0" y="623"/>
        <a:ext cx="6492875" cy="1020830"/>
      </dsp:txXfrm>
    </dsp:sp>
    <dsp:sp modelId="{144AFD8A-466E-4F0D-8FAC-78B088FDC4D5}">
      <dsp:nvSpPr>
        <dsp:cNvPr id="0" name=""/>
        <dsp:cNvSpPr/>
      </dsp:nvSpPr>
      <dsp:spPr>
        <a:xfrm>
          <a:off x="0" y="1021453"/>
          <a:ext cx="6492875"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314DBC4-DBA5-47E1-8C66-EFD90F6089D3}">
      <dsp:nvSpPr>
        <dsp:cNvPr id="0" name=""/>
        <dsp:cNvSpPr/>
      </dsp:nvSpPr>
      <dsp:spPr>
        <a:xfrm>
          <a:off x="0" y="1021453"/>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Use the formal elements and principles of design to build dialogue about the art. NO CRITIQUE! </a:t>
          </a:r>
        </a:p>
        <a:p>
          <a:pPr marL="0" lvl="0" indent="0" algn="l" defTabSz="889000">
            <a:lnSpc>
              <a:spcPct val="90000"/>
            </a:lnSpc>
            <a:spcBef>
              <a:spcPct val="0"/>
            </a:spcBef>
            <a:spcAft>
              <a:spcPct val="35000"/>
            </a:spcAft>
            <a:buNone/>
          </a:pPr>
          <a:endParaRPr lang="en-US" sz="2000" kern="1200" dirty="0"/>
        </a:p>
      </dsp:txBody>
      <dsp:txXfrm>
        <a:off x="0" y="1021453"/>
        <a:ext cx="6492875" cy="1020830"/>
      </dsp:txXfrm>
    </dsp:sp>
    <dsp:sp modelId="{28F8DB79-66D8-491A-AC7B-F51CE17C6351}">
      <dsp:nvSpPr>
        <dsp:cNvPr id="0" name=""/>
        <dsp:cNvSpPr/>
      </dsp:nvSpPr>
      <dsp:spPr>
        <a:xfrm>
          <a:off x="0" y="2042284"/>
          <a:ext cx="6492875"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1891DF1-1490-4B9D-AC89-81DD2BD1BDB2}">
      <dsp:nvSpPr>
        <dsp:cNvPr id="0" name=""/>
        <dsp:cNvSpPr/>
      </dsp:nvSpPr>
      <dsp:spPr>
        <a:xfrm>
          <a:off x="0" y="2042284"/>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Art making is used to uncover, explore, and bring awareness to the presenting issues and ways to live more fully. </a:t>
          </a:r>
        </a:p>
      </dsp:txBody>
      <dsp:txXfrm>
        <a:off x="0" y="2042284"/>
        <a:ext cx="6492875" cy="1020830"/>
      </dsp:txXfrm>
    </dsp:sp>
    <dsp:sp modelId="{A285A7AC-D000-4B60-B2B4-19D248DF2DB3}">
      <dsp:nvSpPr>
        <dsp:cNvPr id="0" name=""/>
        <dsp:cNvSpPr/>
      </dsp:nvSpPr>
      <dsp:spPr>
        <a:xfrm>
          <a:off x="0" y="3063115"/>
          <a:ext cx="6492875"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460596-D764-4E31-91F0-5E41CFB89CCA}">
      <dsp:nvSpPr>
        <dsp:cNvPr id="0" name=""/>
        <dsp:cNvSpPr/>
      </dsp:nvSpPr>
      <dsp:spPr>
        <a:xfrm>
          <a:off x="0" y="3063115"/>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Art can be made in one session or over several depending on the needs of the client. </a:t>
          </a:r>
        </a:p>
      </dsp:txBody>
      <dsp:txXfrm>
        <a:off x="0" y="3063115"/>
        <a:ext cx="6492875" cy="1020830"/>
      </dsp:txXfrm>
    </dsp:sp>
    <dsp:sp modelId="{AE54E939-4E77-4925-A841-2A9EC76AD5A1}">
      <dsp:nvSpPr>
        <dsp:cNvPr id="0" name=""/>
        <dsp:cNvSpPr/>
      </dsp:nvSpPr>
      <dsp:spPr>
        <a:xfrm>
          <a:off x="0" y="4083946"/>
          <a:ext cx="6492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79BA8F-C83A-49B1-95D6-CC8ED58352FD}">
      <dsp:nvSpPr>
        <dsp:cNvPr id="0" name=""/>
        <dsp:cNvSpPr/>
      </dsp:nvSpPr>
      <dsp:spPr>
        <a:xfrm>
          <a:off x="0" y="4083946"/>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Art therapists use a  wide range of materials within facility and safety protocols.</a:t>
          </a:r>
        </a:p>
      </dsp:txBody>
      <dsp:txXfrm>
        <a:off x="0" y="4083946"/>
        <a:ext cx="6492875" cy="10208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E552C4-C26F-4394-B31B-9F267D119D6C}">
      <dsp:nvSpPr>
        <dsp:cNvPr id="0" name=""/>
        <dsp:cNvSpPr/>
      </dsp:nvSpPr>
      <dsp:spPr>
        <a:xfrm>
          <a:off x="0" y="623"/>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882502-AF86-41DD-BA19-FB4247548611}">
      <dsp:nvSpPr>
        <dsp:cNvPr id="0" name=""/>
        <dsp:cNvSpPr/>
      </dsp:nvSpPr>
      <dsp:spPr>
        <a:xfrm>
          <a:off x="0" y="623"/>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Approximately 10% of art therapy programs in the United States are housed within art schools. </a:t>
          </a:r>
        </a:p>
      </dsp:txBody>
      <dsp:txXfrm>
        <a:off x="0" y="623"/>
        <a:ext cx="6492875" cy="1020830"/>
      </dsp:txXfrm>
    </dsp:sp>
    <dsp:sp modelId="{144AFD8A-466E-4F0D-8FAC-78B088FDC4D5}">
      <dsp:nvSpPr>
        <dsp:cNvPr id="0" name=""/>
        <dsp:cNvSpPr/>
      </dsp:nvSpPr>
      <dsp:spPr>
        <a:xfrm>
          <a:off x="0" y="1021453"/>
          <a:ext cx="6492875"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314DBC4-DBA5-47E1-8C66-EFD90F6089D3}">
      <dsp:nvSpPr>
        <dsp:cNvPr id="0" name=""/>
        <dsp:cNvSpPr/>
      </dsp:nvSpPr>
      <dsp:spPr>
        <a:xfrm>
          <a:off x="0" y="1021453"/>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Art therapy programs in art schools have a unique advantage over programs housed in schools of counseling, education, or medicine. They keep the process of making, creating, and engaging in art relevant on a daily basis. </a:t>
          </a:r>
        </a:p>
        <a:p>
          <a:pPr marL="0" lvl="0" indent="0" algn="l" defTabSz="711200">
            <a:lnSpc>
              <a:spcPct val="90000"/>
            </a:lnSpc>
            <a:spcBef>
              <a:spcPct val="0"/>
            </a:spcBef>
            <a:spcAft>
              <a:spcPct val="35000"/>
            </a:spcAft>
            <a:buNone/>
          </a:pPr>
          <a:endParaRPr lang="en-US" sz="1600" kern="1200" dirty="0"/>
        </a:p>
      </dsp:txBody>
      <dsp:txXfrm>
        <a:off x="0" y="1021453"/>
        <a:ext cx="6492875" cy="1020830"/>
      </dsp:txXfrm>
    </dsp:sp>
    <dsp:sp modelId="{28F8DB79-66D8-491A-AC7B-F51CE17C6351}">
      <dsp:nvSpPr>
        <dsp:cNvPr id="0" name=""/>
        <dsp:cNvSpPr/>
      </dsp:nvSpPr>
      <dsp:spPr>
        <a:xfrm>
          <a:off x="0" y="2042284"/>
          <a:ext cx="6492875"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1891DF1-1490-4B9D-AC89-81DD2BD1BDB2}">
      <dsp:nvSpPr>
        <dsp:cNvPr id="0" name=""/>
        <dsp:cNvSpPr/>
      </dsp:nvSpPr>
      <dsp:spPr>
        <a:xfrm>
          <a:off x="0" y="2042284"/>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Allows graduate students to maintain their personal art making, further develop their skills, and in turn share their knowledge with the individuals they work with. </a:t>
          </a:r>
        </a:p>
        <a:p>
          <a:pPr marL="0" lvl="0" indent="0" algn="l" defTabSz="711200">
            <a:lnSpc>
              <a:spcPct val="90000"/>
            </a:lnSpc>
            <a:spcBef>
              <a:spcPct val="0"/>
            </a:spcBef>
            <a:spcAft>
              <a:spcPct val="35000"/>
            </a:spcAft>
            <a:buNone/>
          </a:pPr>
          <a:endParaRPr lang="en-US" sz="1600" kern="1200" dirty="0"/>
        </a:p>
      </dsp:txBody>
      <dsp:txXfrm>
        <a:off x="0" y="2042284"/>
        <a:ext cx="6492875" cy="1020830"/>
      </dsp:txXfrm>
    </dsp:sp>
    <dsp:sp modelId="{A285A7AC-D000-4B60-B2B4-19D248DF2DB3}">
      <dsp:nvSpPr>
        <dsp:cNvPr id="0" name=""/>
        <dsp:cNvSpPr/>
      </dsp:nvSpPr>
      <dsp:spPr>
        <a:xfrm>
          <a:off x="0" y="3063115"/>
          <a:ext cx="6492875"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460596-D764-4E31-91F0-5E41CFB89CCA}">
      <dsp:nvSpPr>
        <dsp:cNvPr id="0" name=""/>
        <dsp:cNvSpPr/>
      </dsp:nvSpPr>
      <dsp:spPr>
        <a:xfrm>
          <a:off x="0" y="3063115"/>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Expands the discourse among students and faculty by engaging in conversations around public art, healing communities through art making, and social justice through the arts. </a:t>
          </a:r>
        </a:p>
        <a:p>
          <a:pPr marL="0" lvl="0" indent="0" algn="l" defTabSz="711200">
            <a:lnSpc>
              <a:spcPct val="90000"/>
            </a:lnSpc>
            <a:spcBef>
              <a:spcPct val="0"/>
            </a:spcBef>
            <a:spcAft>
              <a:spcPct val="35000"/>
            </a:spcAft>
            <a:buNone/>
          </a:pPr>
          <a:endParaRPr lang="en-US" sz="1600" kern="1200" dirty="0"/>
        </a:p>
      </dsp:txBody>
      <dsp:txXfrm>
        <a:off x="0" y="3063115"/>
        <a:ext cx="6492875" cy="1020830"/>
      </dsp:txXfrm>
    </dsp:sp>
    <dsp:sp modelId="{AE54E939-4E77-4925-A841-2A9EC76AD5A1}">
      <dsp:nvSpPr>
        <dsp:cNvPr id="0" name=""/>
        <dsp:cNvSpPr/>
      </dsp:nvSpPr>
      <dsp:spPr>
        <a:xfrm>
          <a:off x="0" y="4083946"/>
          <a:ext cx="6492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79BA8F-C83A-49B1-95D6-CC8ED58352FD}">
      <dsp:nvSpPr>
        <dsp:cNvPr id="0" name=""/>
        <dsp:cNvSpPr/>
      </dsp:nvSpPr>
      <dsp:spPr>
        <a:xfrm>
          <a:off x="0" y="4083946"/>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Provides an understanding of the differences between art therapy and therapeutic principles of art making and creating. Allowing for greater collaboration between art therapists and professional artists to enhance and enrich our communities.</a:t>
          </a:r>
        </a:p>
        <a:p>
          <a:pPr marL="0" lvl="0" indent="0" algn="l" defTabSz="711200">
            <a:lnSpc>
              <a:spcPct val="90000"/>
            </a:lnSpc>
            <a:spcBef>
              <a:spcPct val="0"/>
            </a:spcBef>
            <a:spcAft>
              <a:spcPct val="35000"/>
            </a:spcAft>
            <a:buNone/>
          </a:pPr>
          <a:endParaRPr lang="en-US" sz="1600" kern="1200" dirty="0"/>
        </a:p>
      </dsp:txBody>
      <dsp:txXfrm>
        <a:off x="0" y="4083946"/>
        <a:ext cx="6492875" cy="102083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A297FA-2B34-470C-B54C-24E34C8249DF}">
      <dsp:nvSpPr>
        <dsp:cNvPr id="0" name=""/>
        <dsp:cNvSpPr/>
      </dsp:nvSpPr>
      <dsp:spPr>
        <a:xfrm>
          <a:off x="0" y="4597"/>
          <a:ext cx="6513603" cy="979371"/>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B64FA1D-B06E-48B4-B7B2-4E5118371E46}">
      <dsp:nvSpPr>
        <dsp:cNvPr id="0" name=""/>
        <dsp:cNvSpPr/>
      </dsp:nvSpPr>
      <dsp:spPr>
        <a:xfrm>
          <a:off x="296259" y="224956"/>
          <a:ext cx="538654" cy="53865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95B4489-4B73-4696-AA83-1E90F7F48685}">
      <dsp:nvSpPr>
        <dsp:cNvPr id="0" name=""/>
        <dsp:cNvSpPr/>
      </dsp:nvSpPr>
      <dsp:spPr>
        <a:xfrm>
          <a:off x="1131174" y="4597"/>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44550">
            <a:lnSpc>
              <a:spcPct val="90000"/>
            </a:lnSpc>
            <a:spcBef>
              <a:spcPct val="0"/>
            </a:spcBef>
            <a:spcAft>
              <a:spcPct val="35000"/>
            </a:spcAft>
            <a:buNone/>
          </a:pPr>
          <a:r>
            <a:rPr lang="en-US" sz="1900" kern="1200"/>
            <a:t>Development of the artist identity alongside the art therapist identity.</a:t>
          </a:r>
        </a:p>
      </dsp:txBody>
      <dsp:txXfrm>
        <a:off x="1131174" y="4597"/>
        <a:ext cx="5382429" cy="979371"/>
      </dsp:txXfrm>
    </dsp:sp>
    <dsp:sp modelId="{9B4A3B72-9CED-4C20-9F93-EE7DB29F60EA}">
      <dsp:nvSpPr>
        <dsp:cNvPr id="0" name=""/>
        <dsp:cNvSpPr/>
      </dsp:nvSpPr>
      <dsp:spPr>
        <a:xfrm>
          <a:off x="0" y="1228812"/>
          <a:ext cx="6513603" cy="979371"/>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5935779-8D66-41D1-895C-44D6EC9C62F2}">
      <dsp:nvSpPr>
        <dsp:cNvPr id="0" name=""/>
        <dsp:cNvSpPr/>
      </dsp:nvSpPr>
      <dsp:spPr>
        <a:xfrm>
          <a:off x="296259" y="1449171"/>
          <a:ext cx="538654" cy="538654"/>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C66F92D-1EC4-49C1-AF11-C7E354928BBE}">
      <dsp:nvSpPr>
        <dsp:cNvPr id="0" name=""/>
        <dsp:cNvSpPr/>
      </dsp:nvSpPr>
      <dsp:spPr>
        <a:xfrm>
          <a:off x="1131174" y="1228812"/>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44550">
            <a:lnSpc>
              <a:spcPct val="90000"/>
            </a:lnSpc>
            <a:spcBef>
              <a:spcPct val="0"/>
            </a:spcBef>
            <a:spcAft>
              <a:spcPct val="35000"/>
            </a:spcAft>
            <a:buNone/>
          </a:pPr>
          <a:r>
            <a:rPr lang="en-US" sz="1900" kern="1200"/>
            <a:t>Continuum of needs for arts as a means of communication, advocacy, and cultural integrity.</a:t>
          </a:r>
        </a:p>
      </dsp:txBody>
      <dsp:txXfrm>
        <a:off x="1131174" y="1228812"/>
        <a:ext cx="5382429" cy="979371"/>
      </dsp:txXfrm>
    </dsp:sp>
    <dsp:sp modelId="{797498C5-5A4B-4693-84FD-EF66C616EC19}">
      <dsp:nvSpPr>
        <dsp:cNvPr id="0" name=""/>
        <dsp:cNvSpPr/>
      </dsp:nvSpPr>
      <dsp:spPr>
        <a:xfrm>
          <a:off x="0" y="2453027"/>
          <a:ext cx="6513603" cy="979371"/>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91EA7D-A837-4AC7-8414-76B9EC2D39A4}">
      <dsp:nvSpPr>
        <dsp:cNvPr id="0" name=""/>
        <dsp:cNvSpPr/>
      </dsp:nvSpPr>
      <dsp:spPr>
        <a:xfrm>
          <a:off x="296259" y="2673385"/>
          <a:ext cx="538654" cy="53865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E475389-EFCC-4B23-ADB6-B2D9EF99172E}">
      <dsp:nvSpPr>
        <dsp:cNvPr id="0" name=""/>
        <dsp:cNvSpPr/>
      </dsp:nvSpPr>
      <dsp:spPr>
        <a:xfrm>
          <a:off x="1131174" y="2453027"/>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44550">
            <a:lnSpc>
              <a:spcPct val="90000"/>
            </a:lnSpc>
            <a:spcBef>
              <a:spcPct val="0"/>
            </a:spcBef>
            <a:spcAft>
              <a:spcPct val="35000"/>
            </a:spcAft>
            <a:buNone/>
          </a:pPr>
          <a:r>
            <a:rPr lang="en-US" sz="1900" kern="1200"/>
            <a:t>Partnering with community organizations on art initiatives.</a:t>
          </a:r>
        </a:p>
      </dsp:txBody>
      <dsp:txXfrm>
        <a:off x="1131174" y="2453027"/>
        <a:ext cx="5382429" cy="979371"/>
      </dsp:txXfrm>
    </dsp:sp>
    <dsp:sp modelId="{3C5E5A5E-3772-49C0-B43F-B1FF4D0557BF}">
      <dsp:nvSpPr>
        <dsp:cNvPr id="0" name=""/>
        <dsp:cNvSpPr/>
      </dsp:nvSpPr>
      <dsp:spPr>
        <a:xfrm>
          <a:off x="0" y="3677241"/>
          <a:ext cx="6513603" cy="979371"/>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964C59E-08C1-4456-85E5-AAA7361C6175}">
      <dsp:nvSpPr>
        <dsp:cNvPr id="0" name=""/>
        <dsp:cNvSpPr/>
      </dsp:nvSpPr>
      <dsp:spPr>
        <a:xfrm>
          <a:off x="296259" y="3897600"/>
          <a:ext cx="538654" cy="53865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13ED5EA-F2CE-4703-A9AB-331816CEC55F}">
      <dsp:nvSpPr>
        <dsp:cNvPr id="0" name=""/>
        <dsp:cNvSpPr/>
      </dsp:nvSpPr>
      <dsp:spPr>
        <a:xfrm>
          <a:off x="1131174" y="3677241"/>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44550">
            <a:lnSpc>
              <a:spcPct val="90000"/>
            </a:lnSpc>
            <a:spcBef>
              <a:spcPct val="0"/>
            </a:spcBef>
            <a:spcAft>
              <a:spcPct val="35000"/>
            </a:spcAft>
            <a:buNone/>
          </a:pPr>
          <a:r>
            <a:rPr lang="en-US" sz="1900" kern="1200"/>
            <a:t>Career exposure</a:t>
          </a:r>
        </a:p>
      </dsp:txBody>
      <dsp:txXfrm>
        <a:off x="1131174" y="3677241"/>
        <a:ext cx="5382429" cy="979371"/>
      </dsp:txXfrm>
    </dsp:sp>
    <dsp:sp modelId="{DFF1581B-2FD7-4042-87EC-267602F65237}">
      <dsp:nvSpPr>
        <dsp:cNvPr id="0" name=""/>
        <dsp:cNvSpPr/>
      </dsp:nvSpPr>
      <dsp:spPr>
        <a:xfrm>
          <a:off x="0" y="4901456"/>
          <a:ext cx="6513603" cy="979371"/>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F1357F6-1E3D-4834-94D6-72E68E0F6BE5}">
      <dsp:nvSpPr>
        <dsp:cNvPr id="0" name=""/>
        <dsp:cNvSpPr/>
      </dsp:nvSpPr>
      <dsp:spPr>
        <a:xfrm>
          <a:off x="296259" y="5121814"/>
          <a:ext cx="538654" cy="53865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698D3AA-6AA2-48D8-A62E-BF1D090FD0A2}">
      <dsp:nvSpPr>
        <dsp:cNvPr id="0" name=""/>
        <dsp:cNvSpPr/>
      </dsp:nvSpPr>
      <dsp:spPr>
        <a:xfrm>
          <a:off x="1131174" y="4901456"/>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44550">
            <a:lnSpc>
              <a:spcPct val="90000"/>
            </a:lnSpc>
            <a:spcBef>
              <a:spcPct val="0"/>
            </a:spcBef>
            <a:spcAft>
              <a:spcPct val="35000"/>
            </a:spcAft>
            <a:buNone/>
          </a:pPr>
          <a:r>
            <a:rPr lang="en-US" sz="1900" kern="1200"/>
            <a:t>Increased interest in our graduate program with a growing pool of applicants (36 per year)</a:t>
          </a:r>
        </a:p>
      </dsp:txBody>
      <dsp:txXfrm>
        <a:off x="1131174" y="4901456"/>
        <a:ext cx="5382429" cy="97937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0C03E7-70DB-4646-859F-BCE55C74B1DD}">
      <dsp:nvSpPr>
        <dsp:cNvPr id="0" name=""/>
        <dsp:cNvSpPr/>
      </dsp:nvSpPr>
      <dsp:spPr>
        <a:xfrm>
          <a:off x="0" y="313812"/>
          <a:ext cx="6513603" cy="126477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Curriculum Oversight: Accreditation Council on Art Therapy Education, Art Therapy Credentialing Board, &amp; state licensing boards. </a:t>
          </a:r>
        </a:p>
      </dsp:txBody>
      <dsp:txXfrm>
        <a:off x="61741" y="375553"/>
        <a:ext cx="6390121" cy="1141288"/>
      </dsp:txXfrm>
    </dsp:sp>
    <dsp:sp modelId="{B76112CC-F560-47D3-B0A1-878A9B81EF58}">
      <dsp:nvSpPr>
        <dsp:cNvPr id="0" name=""/>
        <dsp:cNvSpPr/>
      </dsp:nvSpPr>
      <dsp:spPr>
        <a:xfrm>
          <a:off x="0" y="1644823"/>
          <a:ext cx="6513603" cy="1264770"/>
        </a:xfrm>
        <a:prstGeom prst="roundRect">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Profession of Art Therapy is small and lacks diversity which creates challenges in identifying qualified faculty and adjuncts..</a:t>
          </a:r>
        </a:p>
      </dsp:txBody>
      <dsp:txXfrm>
        <a:off x="61741" y="1706564"/>
        <a:ext cx="6390121" cy="1141288"/>
      </dsp:txXfrm>
    </dsp:sp>
    <dsp:sp modelId="{96BF3F04-0B97-4BCD-97A1-83977BBC68FD}">
      <dsp:nvSpPr>
        <dsp:cNvPr id="0" name=""/>
        <dsp:cNvSpPr/>
      </dsp:nvSpPr>
      <dsp:spPr>
        <a:xfrm>
          <a:off x="0" y="2975833"/>
          <a:ext cx="6513603" cy="1264770"/>
        </a:xfrm>
        <a:prstGeom prst="roundRect">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University administration is often unfamiliar with the governing bodies that set standards. </a:t>
          </a:r>
        </a:p>
      </dsp:txBody>
      <dsp:txXfrm>
        <a:off x="61741" y="3037574"/>
        <a:ext cx="6390121" cy="1141288"/>
      </dsp:txXfrm>
    </dsp:sp>
    <dsp:sp modelId="{9215F13E-4A63-4939-B27D-12EF30E3DBF8}">
      <dsp:nvSpPr>
        <dsp:cNvPr id="0" name=""/>
        <dsp:cNvSpPr/>
      </dsp:nvSpPr>
      <dsp:spPr>
        <a:xfrm>
          <a:off x="0" y="4306843"/>
          <a:ext cx="6513603" cy="126477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Students are not eligible for fellowships--need for increased scholarships and incentives to recruit more diverse students; paid internship supervisors</a:t>
          </a:r>
        </a:p>
      </dsp:txBody>
      <dsp:txXfrm>
        <a:off x="61741" y="4368584"/>
        <a:ext cx="6390121" cy="114128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D7E31D-9019-40CC-AEF5-2AC868CF79C7}">
      <dsp:nvSpPr>
        <dsp:cNvPr id="0" name=""/>
        <dsp:cNvSpPr/>
      </dsp:nvSpPr>
      <dsp:spPr>
        <a:xfrm>
          <a:off x="0" y="718"/>
          <a:ext cx="6513603" cy="168113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338B94-ECAD-4172-9F49-C7CF3FFA65AC}">
      <dsp:nvSpPr>
        <dsp:cNvPr id="0" name=""/>
        <dsp:cNvSpPr/>
      </dsp:nvSpPr>
      <dsp:spPr>
        <a:xfrm>
          <a:off x="508544" y="378974"/>
          <a:ext cx="924626" cy="92462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4FD8A5B-0AFB-4E5E-8F6B-12824ED6CE34}">
      <dsp:nvSpPr>
        <dsp:cNvPr id="0" name=""/>
        <dsp:cNvSpPr/>
      </dsp:nvSpPr>
      <dsp:spPr>
        <a:xfrm>
          <a:off x="1941716" y="718"/>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1111250">
            <a:lnSpc>
              <a:spcPct val="90000"/>
            </a:lnSpc>
            <a:spcBef>
              <a:spcPct val="0"/>
            </a:spcBef>
            <a:spcAft>
              <a:spcPct val="35000"/>
            </a:spcAft>
            <a:buNone/>
          </a:pPr>
          <a:r>
            <a:rPr lang="en-US" sz="2500" kern="1200"/>
            <a:t>American Art Therapy Association</a:t>
          </a:r>
        </a:p>
      </dsp:txBody>
      <dsp:txXfrm>
        <a:off x="1941716" y="718"/>
        <a:ext cx="4571887" cy="1681139"/>
      </dsp:txXfrm>
    </dsp:sp>
    <dsp:sp modelId="{C1AA427C-C3E5-4BB0-8325-8F90975DE8A4}">
      <dsp:nvSpPr>
        <dsp:cNvPr id="0" name=""/>
        <dsp:cNvSpPr/>
      </dsp:nvSpPr>
      <dsp:spPr>
        <a:xfrm>
          <a:off x="0" y="2102143"/>
          <a:ext cx="6513603" cy="168113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B2DA747-88A2-4783-8B2D-EB6D3C166208}">
      <dsp:nvSpPr>
        <dsp:cNvPr id="0" name=""/>
        <dsp:cNvSpPr/>
      </dsp:nvSpPr>
      <dsp:spPr>
        <a:xfrm>
          <a:off x="508544" y="2480399"/>
          <a:ext cx="924626" cy="92462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C596DC7-1563-403E-AA14-AD762A73E8E6}">
      <dsp:nvSpPr>
        <dsp:cNvPr id="0" name=""/>
        <dsp:cNvSpPr/>
      </dsp:nvSpPr>
      <dsp:spPr>
        <a:xfrm>
          <a:off x="1941716" y="2102143"/>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1111250">
            <a:lnSpc>
              <a:spcPct val="90000"/>
            </a:lnSpc>
            <a:spcBef>
              <a:spcPct val="0"/>
            </a:spcBef>
            <a:spcAft>
              <a:spcPct val="35000"/>
            </a:spcAft>
            <a:buNone/>
          </a:pPr>
          <a:r>
            <a:rPr lang="en-US" sz="2500" kern="1200"/>
            <a:t>Art Therapy Credentialing Board</a:t>
          </a:r>
        </a:p>
      </dsp:txBody>
      <dsp:txXfrm>
        <a:off x="1941716" y="2102143"/>
        <a:ext cx="4571887" cy="1681139"/>
      </dsp:txXfrm>
    </dsp:sp>
    <dsp:sp modelId="{0D2AA77C-3515-4BA8-9841-0D6F17AC984C}">
      <dsp:nvSpPr>
        <dsp:cNvPr id="0" name=""/>
        <dsp:cNvSpPr/>
      </dsp:nvSpPr>
      <dsp:spPr>
        <a:xfrm>
          <a:off x="0" y="4203567"/>
          <a:ext cx="6513603" cy="168113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DDBAA5-80AE-4710-8880-D7FD4523C246}">
      <dsp:nvSpPr>
        <dsp:cNvPr id="0" name=""/>
        <dsp:cNvSpPr/>
      </dsp:nvSpPr>
      <dsp:spPr>
        <a:xfrm>
          <a:off x="508544" y="4581824"/>
          <a:ext cx="924626" cy="92462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D573F38-3A29-4161-BCE0-C737A7FF1236}">
      <dsp:nvSpPr>
        <dsp:cNvPr id="0" name=""/>
        <dsp:cNvSpPr/>
      </dsp:nvSpPr>
      <dsp:spPr>
        <a:xfrm>
          <a:off x="1941716" y="4203567"/>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1111250">
            <a:lnSpc>
              <a:spcPct val="90000"/>
            </a:lnSpc>
            <a:spcBef>
              <a:spcPct val="0"/>
            </a:spcBef>
            <a:spcAft>
              <a:spcPct val="35000"/>
            </a:spcAft>
            <a:buNone/>
          </a:pPr>
          <a:r>
            <a:rPr lang="en-US" sz="2500" kern="1200"/>
            <a:t>Accreditation Council for Art Therapy Education</a:t>
          </a:r>
        </a:p>
      </dsp:txBody>
      <dsp:txXfrm>
        <a:off x="1941716" y="4203567"/>
        <a:ext cx="4571887" cy="1681139"/>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77921-6E6C-4DED-B614-A51BF495C68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C4BDB82-97D0-48B3-BF14-6C1A9C43BE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A44DF88-4C7C-46A1-9A53-26732373BEF8}"/>
              </a:ext>
            </a:extLst>
          </p:cNvPr>
          <p:cNvSpPr>
            <a:spLocks noGrp="1"/>
          </p:cNvSpPr>
          <p:nvPr>
            <p:ph type="dt" sz="half" idx="10"/>
          </p:nvPr>
        </p:nvSpPr>
        <p:spPr/>
        <p:txBody>
          <a:bodyPr/>
          <a:lstStyle/>
          <a:p>
            <a:fld id="{B734DE51-901B-4EC9-BEF8-7EA95612625C}" type="datetimeFigureOut">
              <a:rPr lang="en-US" smtClean="0"/>
              <a:t>2/11/2020</a:t>
            </a:fld>
            <a:endParaRPr lang="en-US"/>
          </a:p>
        </p:txBody>
      </p:sp>
      <p:sp>
        <p:nvSpPr>
          <p:cNvPr id="5" name="Footer Placeholder 4">
            <a:extLst>
              <a:ext uri="{FF2B5EF4-FFF2-40B4-BE49-F238E27FC236}">
                <a16:creationId xmlns:a16="http://schemas.microsoft.com/office/drawing/2014/main" id="{70B2E30A-2470-45FB-A044-E4AAA782B1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1E3479-0437-4CC0-8815-7ABF702A13DC}"/>
              </a:ext>
            </a:extLst>
          </p:cNvPr>
          <p:cNvSpPr>
            <a:spLocks noGrp="1"/>
          </p:cNvSpPr>
          <p:nvPr>
            <p:ph type="sldNum" sz="quarter" idx="12"/>
          </p:nvPr>
        </p:nvSpPr>
        <p:spPr/>
        <p:txBody>
          <a:bodyPr/>
          <a:lstStyle/>
          <a:p>
            <a:fld id="{927FB66F-782D-4866-AE35-33E93D7B831B}" type="slidenum">
              <a:rPr lang="en-US" smtClean="0"/>
              <a:t>‹#›</a:t>
            </a:fld>
            <a:endParaRPr lang="en-US"/>
          </a:p>
        </p:txBody>
      </p:sp>
    </p:spTree>
    <p:extLst>
      <p:ext uri="{BB962C8B-B14F-4D97-AF65-F5344CB8AC3E}">
        <p14:creationId xmlns:p14="http://schemas.microsoft.com/office/powerpoint/2010/main" val="2962108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13E5E-495B-41D0-BB56-ECB4C0387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1B6470E-C67C-4F9B-A532-409464CCF5B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58D44C-4AEA-4EB2-8017-D6BB1D11D69B}"/>
              </a:ext>
            </a:extLst>
          </p:cNvPr>
          <p:cNvSpPr>
            <a:spLocks noGrp="1"/>
          </p:cNvSpPr>
          <p:nvPr>
            <p:ph type="dt" sz="half" idx="10"/>
          </p:nvPr>
        </p:nvSpPr>
        <p:spPr/>
        <p:txBody>
          <a:bodyPr/>
          <a:lstStyle/>
          <a:p>
            <a:fld id="{B734DE51-901B-4EC9-BEF8-7EA95612625C}" type="datetimeFigureOut">
              <a:rPr lang="en-US" smtClean="0"/>
              <a:t>2/11/2020</a:t>
            </a:fld>
            <a:endParaRPr lang="en-US"/>
          </a:p>
        </p:txBody>
      </p:sp>
      <p:sp>
        <p:nvSpPr>
          <p:cNvPr id="5" name="Footer Placeholder 4">
            <a:extLst>
              <a:ext uri="{FF2B5EF4-FFF2-40B4-BE49-F238E27FC236}">
                <a16:creationId xmlns:a16="http://schemas.microsoft.com/office/drawing/2014/main" id="{D6F1331E-A9B9-4C9F-84C3-E507ED4D23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3A5BA9-C1DB-41A8-A9CD-6324ADEC1EE9}"/>
              </a:ext>
            </a:extLst>
          </p:cNvPr>
          <p:cNvSpPr>
            <a:spLocks noGrp="1"/>
          </p:cNvSpPr>
          <p:nvPr>
            <p:ph type="sldNum" sz="quarter" idx="12"/>
          </p:nvPr>
        </p:nvSpPr>
        <p:spPr/>
        <p:txBody>
          <a:bodyPr/>
          <a:lstStyle/>
          <a:p>
            <a:fld id="{927FB66F-782D-4866-AE35-33E93D7B831B}" type="slidenum">
              <a:rPr lang="en-US" smtClean="0"/>
              <a:t>‹#›</a:t>
            </a:fld>
            <a:endParaRPr lang="en-US"/>
          </a:p>
        </p:txBody>
      </p:sp>
    </p:spTree>
    <p:extLst>
      <p:ext uri="{BB962C8B-B14F-4D97-AF65-F5344CB8AC3E}">
        <p14:creationId xmlns:p14="http://schemas.microsoft.com/office/powerpoint/2010/main" val="1471308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290DC2-F853-472E-BD50-5F5AA31B780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B2D906D-C287-47F8-B2BD-6B447B6F604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19DFEE-2578-4604-B391-B24050737948}"/>
              </a:ext>
            </a:extLst>
          </p:cNvPr>
          <p:cNvSpPr>
            <a:spLocks noGrp="1"/>
          </p:cNvSpPr>
          <p:nvPr>
            <p:ph type="dt" sz="half" idx="10"/>
          </p:nvPr>
        </p:nvSpPr>
        <p:spPr/>
        <p:txBody>
          <a:bodyPr/>
          <a:lstStyle/>
          <a:p>
            <a:fld id="{B734DE51-901B-4EC9-BEF8-7EA95612625C}" type="datetimeFigureOut">
              <a:rPr lang="en-US" smtClean="0"/>
              <a:t>2/11/2020</a:t>
            </a:fld>
            <a:endParaRPr lang="en-US"/>
          </a:p>
        </p:txBody>
      </p:sp>
      <p:sp>
        <p:nvSpPr>
          <p:cNvPr id="5" name="Footer Placeholder 4">
            <a:extLst>
              <a:ext uri="{FF2B5EF4-FFF2-40B4-BE49-F238E27FC236}">
                <a16:creationId xmlns:a16="http://schemas.microsoft.com/office/drawing/2014/main" id="{CD4D8C60-162F-4035-BA38-FFD7AE3E62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D0CAB5-28E6-4191-8F53-E1BBE328A9D7}"/>
              </a:ext>
            </a:extLst>
          </p:cNvPr>
          <p:cNvSpPr>
            <a:spLocks noGrp="1"/>
          </p:cNvSpPr>
          <p:nvPr>
            <p:ph type="sldNum" sz="quarter" idx="12"/>
          </p:nvPr>
        </p:nvSpPr>
        <p:spPr/>
        <p:txBody>
          <a:bodyPr/>
          <a:lstStyle/>
          <a:p>
            <a:fld id="{927FB66F-782D-4866-AE35-33E93D7B831B}" type="slidenum">
              <a:rPr lang="en-US" smtClean="0"/>
              <a:t>‹#›</a:t>
            </a:fld>
            <a:endParaRPr lang="en-US"/>
          </a:p>
        </p:txBody>
      </p:sp>
    </p:spTree>
    <p:extLst>
      <p:ext uri="{BB962C8B-B14F-4D97-AF65-F5344CB8AC3E}">
        <p14:creationId xmlns:p14="http://schemas.microsoft.com/office/powerpoint/2010/main" val="339737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CC22F-8BF1-4222-A9F2-69FEAD1D00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98A9172-C867-424F-93A7-A589241954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2BC4DA-98EC-4FC3-9A19-7355FCB633CA}"/>
              </a:ext>
            </a:extLst>
          </p:cNvPr>
          <p:cNvSpPr>
            <a:spLocks noGrp="1"/>
          </p:cNvSpPr>
          <p:nvPr>
            <p:ph type="dt" sz="half" idx="10"/>
          </p:nvPr>
        </p:nvSpPr>
        <p:spPr/>
        <p:txBody>
          <a:bodyPr/>
          <a:lstStyle/>
          <a:p>
            <a:fld id="{B734DE51-901B-4EC9-BEF8-7EA95612625C}" type="datetimeFigureOut">
              <a:rPr lang="en-US" smtClean="0"/>
              <a:t>2/11/2020</a:t>
            </a:fld>
            <a:endParaRPr lang="en-US"/>
          </a:p>
        </p:txBody>
      </p:sp>
      <p:sp>
        <p:nvSpPr>
          <p:cNvPr id="5" name="Footer Placeholder 4">
            <a:extLst>
              <a:ext uri="{FF2B5EF4-FFF2-40B4-BE49-F238E27FC236}">
                <a16:creationId xmlns:a16="http://schemas.microsoft.com/office/drawing/2014/main" id="{99F6CD49-7034-4E6B-94FA-B1E1642439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BF3518-4298-4E06-9BC1-428418EBCEC6}"/>
              </a:ext>
            </a:extLst>
          </p:cNvPr>
          <p:cNvSpPr>
            <a:spLocks noGrp="1"/>
          </p:cNvSpPr>
          <p:nvPr>
            <p:ph type="sldNum" sz="quarter" idx="12"/>
          </p:nvPr>
        </p:nvSpPr>
        <p:spPr/>
        <p:txBody>
          <a:bodyPr/>
          <a:lstStyle/>
          <a:p>
            <a:fld id="{927FB66F-782D-4866-AE35-33E93D7B831B}" type="slidenum">
              <a:rPr lang="en-US" smtClean="0"/>
              <a:t>‹#›</a:t>
            </a:fld>
            <a:endParaRPr lang="en-US"/>
          </a:p>
        </p:txBody>
      </p:sp>
    </p:spTree>
    <p:extLst>
      <p:ext uri="{BB962C8B-B14F-4D97-AF65-F5344CB8AC3E}">
        <p14:creationId xmlns:p14="http://schemas.microsoft.com/office/powerpoint/2010/main" val="2173532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386E8-44F1-4ED5-B1E5-BB958670D61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6E7BBB6-8D65-4B4C-9E75-F8853C6B88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C5A803-D822-4C76-BAA9-18FB8FC2AABE}"/>
              </a:ext>
            </a:extLst>
          </p:cNvPr>
          <p:cNvSpPr>
            <a:spLocks noGrp="1"/>
          </p:cNvSpPr>
          <p:nvPr>
            <p:ph type="dt" sz="half" idx="10"/>
          </p:nvPr>
        </p:nvSpPr>
        <p:spPr/>
        <p:txBody>
          <a:bodyPr/>
          <a:lstStyle/>
          <a:p>
            <a:fld id="{B734DE51-901B-4EC9-BEF8-7EA95612625C}" type="datetimeFigureOut">
              <a:rPr lang="en-US" smtClean="0"/>
              <a:t>2/11/2020</a:t>
            </a:fld>
            <a:endParaRPr lang="en-US"/>
          </a:p>
        </p:txBody>
      </p:sp>
      <p:sp>
        <p:nvSpPr>
          <p:cNvPr id="5" name="Footer Placeholder 4">
            <a:extLst>
              <a:ext uri="{FF2B5EF4-FFF2-40B4-BE49-F238E27FC236}">
                <a16:creationId xmlns:a16="http://schemas.microsoft.com/office/drawing/2014/main" id="{1F01FF12-EA94-4B5F-BBE9-79D3338B43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033308-C6BD-4F20-91A3-5A79405427D3}"/>
              </a:ext>
            </a:extLst>
          </p:cNvPr>
          <p:cNvSpPr>
            <a:spLocks noGrp="1"/>
          </p:cNvSpPr>
          <p:nvPr>
            <p:ph type="sldNum" sz="quarter" idx="12"/>
          </p:nvPr>
        </p:nvSpPr>
        <p:spPr/>
        <p:txBody>
          <a:bodyPr/>
          <a:lstStyle/>
          <a:p>
            <a:fld id="{927FB66F-782D-4866-AE35-33E93D7B831B}" type="slidenum">
              <a:rPr lang="en-US" smtClean="0"/>
              <a:t>‹#›</a:t>
            </a:fld>
            <a:endParaRPr lang="en-US"/>
          </a:p>
        </p:txBody>
      </p:sp>
    </p:spTree>
    <p:extLst>
      <p:ext uri="{BB962C8B-B14F-4D97-AF65-F5344CB8AC3E}">
        <p14:creationId xmlns:p14="http://schemas.microsoft.com/office/powerpoint/2010/main" val="2266915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B1E525-AFD3-4B0C-BCA8-B82603446FC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9A66769-9F99-4F85-BB91-9A2EFF923B1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8FEB7CC-BA06-4D7C-9FD2-B1DAF207248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92463E0-DBF1-497E-93F6-2B62DAA1F9A3}"/>
              </a:ext>
            </a:extLst>
          </p:cNvPr>
          <p:cNvSpPr>
            <a:spLocks noGrp="1"/>
          </p:cNvSpPr>
          <p:nvPr>
            <p:ph type="dt" sz="half" idx="10"/>
          </p:nvPr>
        </p:nvSpPr>
        <p:spPr/>
        <p:txBody>
          <a:bodyPr/>
          <a:lstStyle/>
          <a:p>
            <a:fld id="{B734DE51-901B-4EC9-BEF8-7EA95612625C}" type="datetimeFigureOut">
              <a:rPr lang="en-US" smtClean="0"/>
              <a:t>2/11/2020</a:t>
            </a:fld>
            <a:endParaRPr lang="en-US"/>
          </a:p>
        </p:txBody>
      </p:sp>
      <p:sp>
        <p:nvSpPr>
          <p:cNvPr id="6" name="Footer Placeholder 5">
            <a:extLst>
              <a:ext uri="{FF2B5EF4-FFF2-40B4-BE49-F238E27FC236}">
                <a16:creationId xmlns:a16="http://schemas.microsoft.com/office/drawing/2014/main" id="{F3682577-969B-4B9C-A228-B7F63428F6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6C655B-9254-4DA1-A4BF-BFA3ED2A24B7}"/>
              </a:ext>
            </a:extLst>
          </p:cNvPr>
          <p:cNvSpPr>
            <a:spLocks noGrp="1"/>
          </p:cNvSpPr>
          <p:nvPr>
            <p:ph type="sldNum" sz="quarter" idx="12"/>
          </p:nvPr>
        </p:nvSpPr>
        <p:spPr/>
        <p:txBody>
          <a:bodyPr/>
          <a:lstStyle/>
          <a:p>
            <a:fld id="{927FB66F-782D-4866-AE35-33E93D7B831B}" type="slidenum">
              <a:rPr lang="en-US" smtClean="0"/>
              <a:t>‹#›</a:t>
            </a:fld>
            <a:endParaRPr lang="en-US"/>
          </a:p>
        </p:txBody>
      </p:sp>
    </p:spTree>
    <p:extLst>
      <p:ext uri="{BB962C8B-B14F-4D97-AF65-F5344CB8AC3E}">
        <p14:creationId xmlns:p14="http://schemas.microsoft.com/office/powerpoint/2010/main" val="3620556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977390-BA61-46CB-9FCB-D37728A7E1C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DE7AE79-404A-4E41-88CF-AE6BFB5F36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F7C38A8-DBB0-4C6E-B3EA-109792E827C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5168CA3-0AC7-4EEB-A28D-670930B242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43E01E1-4591-4501-A433-190415C1D24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0BC9728-FE92-4F1F-BBE2-6C570A608225}"/>
              </a:ext>
            </a:extLst>
          </p:cNvPr>
          <p:cNvSpPr>
            <a:spLocks noGrp="1"/>
          </p:cNvSpPr>
          <p:nvPr>
            <p:ph type="dt" sz="half" idx="10"/>
          </p:nvPr>
        </p:nvSpPr>
        <p:spPr/>
        <p:txBody>
          <a:bodyPr/>
          <a:lstStyle/>
          <a:p>
            <a:fld id="{B734DE51-901B-4EC9-BEF8-7EA95612625C}" type="datetimeFigureOut">
              <a:rPr lang="en-US" smtClean="0"/>
              <a:t>2/11/2020</a:t>
            </a:fld>
            <a:endParaRPr lang="en-US"/>
          </a:p>
        </p:txBody>
      </p:sp>
      <p:sp>
        <p:nvSpPr>
          <p:cNvPr id="8" name="Footer Placeholder 7">
            <a:extLst>
              <a:ext uri="{FF2B5EF4-FFF2-40B4-BE49-F238E27FC236}">
                <a16:creationId xmlns:a16="http://schemas.microsoft.com/office/drawing/2014/main" id="{CB36CA5A-E5A9-4724-8981-C0BB7DAAA7B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9419453-DF2C-4F9A-8017-C2EA120DC849}"/>
              </a:ext>
            </a:extLst>
          </p:cNvPr>
          <p:cNvSpPr>
            <a:spLocks noGrp="1"/>
          </p:cNvSpPr>
          <p:nvPr>
            <p:ph type="sldNum" sz="quarter" idx="12"/>
          </p:nvPr>
        </p:nvSpPr>
        <p:spPr/>
        <p:txBody>
          <a:bodyPr/>
          <a:lstStyle/>
          <a:p>
            <a:fld id="{927FB66F-782D-4866-AE35-33E93D7B831B}" type="slidenum">
              <a:rPr lang="en-US" smtClean="0"/>
              <a:t>‹#›</a:t>
            </a:fld>
            <a:endParaRPr lang="en-US"/>
          </a:p>
        </p:txBody>
      </p:sp>
    </p:spTree>
    <p:extLst>
      <p:ext uri="{BB962C8B-B14F-4D97-AF65-F5344CB8AC3E}">
        <p14:creationId xmlns:p14="http://schemas.microsoft.com/office/powerpoint/2010/main" val="18770077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26C2A-F798-48DF-9A02-45B10F60854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BEC4C2D-6C8C-4F25-982D-9F0CAF750558}"/>
              </a:ext>
            </a:extLst>
          </p:cNvPr>
          <p:cNvSpPr>
            <a:spLocks noGrp="1"/>
          </p:cNvSpPr>
          <p:nvPr>
            <p:ph type="dt" sz="half" idx="10"/>
          </p:nvPr>
        </p:nvSpPr>
        <p:spPr/>
        <p:txBody>
          <a:bodyPr/>
          <a:lstStyle/>
          <a:p>
            <a:fld id="{B734DE51-901B-4EC9-BEF8-7EA95612625C}" type="datetimeFigureOut">
              <a:rPr lang="en-US" smtClean="0"/>
              <a:t>2/11/2020</a:t>
            </a:fld>
            <a:endParaRPr lang="en-US"/>
          </a:p>
        </p:txBody>
      </p:sp>
      <p:sp>
        <p:nvSpPr>
          <p:cNvPr id="4" name="Footer Placeholder 3">
            <a:extLst>
              <a:ext uri="{FF2B5EF4-FFF2-40B4-BE49-F238E27FC236}">
                <a16:creationId xmlns:a16="http://schemas.microsoft.com/office/drawing/2014/main" id="{CE6E3802-13D0-4EEE-A372-123675D0694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63A814-CAF4-4E87-AC8D-345447BD6FB1}"/>
              </a:ext>
            </a:extLst>
          </p:cNvPr>
          <p:cNvSpPr>
            <a:spLocks noGrp="1"/>
          </p:cNvSpPr>
          <p:nvPr>
            <p:ph type="sldNum" sz="quarter" idx="12"/>
          </p:nvPr>
        </p:nvSpPr>
        <p:spPr/>
        <p:txBody>
          <a:bodyPr/>
          <a:lstStyle/>
          <a:p>
            <a:fld id="{927FB66F-782D-4866-AE35-33E93D7B831B}" type="slidenum">
              <a:rPr lang="en-US" smtClean="0"/>
              <a:t>‹#›</a:t>
            </a:fld>
            <a:endParaRPr lang="en-US"/>
          </a:p>
        </p:txBody>
      </p:sp>
    </p:spTree>
    <p:extLst>
      <p:ext uri="{BB962C8B-B14F-4D97-AF65-F5344CB8AC3E}">
        <p14:creationId xmlns:p14="http://schemas.microsoft.com/office/powerpoint/2010/main" val="3029891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109C644-C128-4341-9390-D3461632D3FD}"/>
              </a:ext>
            </a:extLst>
          </p:cNvPr>
          <p:cNvSpPr>
            <a:spLocks noGrp="1"/>
          </p:cNvSpPr>
          <p:nvPr>
            <p:ph type="dt" sz="half" idx="10"/>
          </p:nvPr>
        </p:nvSpPr>
        <p:spPr/>
        <p:txBody>
          <a:bodyPr/>
          <a:lstStyle/>
          <a:p>
            <a:fld id="{B734DE51-901B-4EC9-BEF8-7EA95612625C}" type="datetimeFigureOut">
              <a:rPr lang="en-US" smtClean="0"/>
              <a:t>2/11/2020</a:t>
            </a:fld>
            <a:endParaRPr lang="en-US"/>
          </a:p>
        </p:txBody>
      </p:sp>
      <p:sp>
        <p:nvSpPr>
          <p:cNvPr id="3" name="Footer Placeholder 2">
            <a:extLst>
              <a:ext uri="{FF2B5EF4-FFF2-40B4-BE49-F238E27FC236}">
                <a16:creationId xmlns:a16="http://schemas.microsoft.com/office/drawing/2014/main" id="{3BDFAD4C-FCEC-4515-A967-06E329EBFA8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A684E3-26C6-4C05-92CB-D1F6AA520870}"/>
              </a:ext>
            </a:extLst>
          </p:cNvPr>
          <p:cNvSpPr>
            <a:spLocks noGrp="1"/>
          </p:cNvSpPr>
          <p:nvPr>
            <p:ph type="sldNum" sz="quarter" idx="12"/>
          </p:nvPr>
        </p:nvSpPr>
        <p:spPr/>
        <p:txBody>
          <a:bodyPr/>
          <a:lstStyle/>
          <a:p>
            <a:fld id="{927FB66F-782D-4866-AE35-33E93D7B831B}" type="slidenum">
              <a:rPr lang="en-US" smtClean="0"/>
              <a:t>‹#›</a:t>
            </a:fld>
            <a:endParaRPr lang="en-US"/>
          </a:p>
        </p:txBody>
      </p:sp>
    </p:spTree>
    <p:extLst>
      <p:ext uri="{BB962C8B-B14F-4D97-AF65-F5344CB8AC3E}">
        <p14:creationId xmlns:p14="http://schemas.microsoft.com/office/powerpoint/2010/main" val="3482574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ED852-AEC1-4E13-B3FB-BC1CB256CD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1189B25-9791-4364-A8DC-9BD36291BF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F5070BB-7DE6-43AC-A041-16305AADE9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E40340-B1D6-4CA1-A98C-B0BE16566721}"/>
              </a:ext>
            </a:extLst>
          </p:cNvPr>
          <p:cNvSpPr>
            <a:spLocks noGrp="1"/>
          </p:cNvSpPr>
          <p:nvPr>
            <p:ph type="dt" sz="half" idx="10"/>
          </p:nvPr>
        </p:nvSpPr>
        <p:spPr/>
        <p:txBody>
          <a:bodyPr/>
          <a:lstStyle/>
          <a:p>
            <a:fld id="{B734DE51-901B-4EC9-BEF8-7EA95612625C}" type="datetimeFigureOut">
              <a:rPr lang="en-US" smtClean="0"/>
              <a:t>2/11/2020</a:t>
            </a:fld>
            <a:endParaRPr lang="en-US"/>
          </a:p>
        </p:txBody>
      </p:sp>
      <p:sp>
        <p:nvSpPr>
          <p:cNvPr id="6" name="Footer Placeholder 5">
            <a:extLst>
              <a:ext uri="{FF2B5EF4-FFF2-40B4-BE49-F238E27FC236}">
                <a16:creationId xmlns:a16="http://schemas.microsoft.com/office/drawing/2014/main" id="{894BDEBB-E163-4CE0-8080-3052CB9C229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3D8F474-1EF9-4185-8EF8-DFCC22BED2AA}"/>
              </a:ext>
            </a:extLst>
          </p:cNvPr>
          <p:cNvSpPr>
            <a:spLocks noGrp="1"/>
          </p:cNvSpPr>
          <p:nvPr>
            <p:ph type="sldNum" sz="quarter" idx="12"/>
          </p:nvPr>
        </p:nvSpPr>
        <p:spPr/>
        <p:txBody>
          <a:bodyPr/>
          <a:lstStyle/>
          <a:p>
            <a:fld id="{927FB66F-782D-4866-AE35-33E93D7B831B}" type="slidenum">
              <a:rPr lang="en-US" smtClean="0"/>
              <a:t>‹#›</a:t>
            </a:fld>
            <a:endParaRPr lang="en-US"/>
          </a:p>
        </p:txBody>
      </p:sp>
    </p:spTree>
    <p:extLst>
      <p:ext uri="{BB962C8B-B14F-4D97-AF65-F5344CB8AC3E}">
        <p14:creationId xmlns:p14="http://schemas.microsoft.com/office/powerpoint/2010/main" val="1732834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9CE60-1B04-4A1C-BEA2-BE786ACB3D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D72F5C1-EA65-4E08-BED9-0576D873F4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1A49EB0-4084-4434-B8B6-BABA1C4153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89FAC2-D61B-4893-8EBD-4FA52E5C6F78}"/>
              </a:ext>
            </a:extLst>
          </p:cNvPr>
          <p:cNvSpPr>
            <a:spLocks noGrp="1"/>
          </p:cNvSpPr>
          <p:nvPr>
            <p:ph type="dt" sz="half" idx="10"/>
          </p:nvPr>
        </p:nvSpPr>
        <p:spPr/>
        <p:txBody>
          <a:bodyPr/>
          <a:lstStyle/>
          <a:p>
            <a:fld id="{B734DE51-901B-4EC9-BEF8-7EA95612625C}" type="datetimeFigureOut">
              <a:rPr lang="en-US" smtClean="0"/>
              <a:t>2/11/2020</a:t>
            </a:fld>
            <a:endParaRPr lang="en-US"/>
          </a:p>
        </p:txBody>
      </p:sp>
      <p:sp>
        <p:nvSpPr>
          <p:cNvPr id="6" name="Footer Placeholder 5">
            <a:extLst>
              <a:ext uri="{FF2B5EF4-FFF2-40B4-BE49-F238E27FC236}">
                <a16:creationId xmlns:a16="http://schemas.microsoft.com/office/drawing/2014/main" id="{17DCD3D5-AC5F-4AC8-B62D-F444178A01F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E55698-BF45-4B4B-8E50-68F6F938E559}"/>
              </a:ext>
            </a:extLst>
          </p:cNvPr>
          <p:cNvSpPr>
            <a:spLocks noGrp="1"/>
          </p:cNvSpPr>
          <p:nvPr>
            <p:ph type="sldNum" sz="quarter" idx="12"/>
          </p:nvPr>
        </p:nvSpPr>
        <p:spPr/>
        <p:txBody>
          <a:bodyPr/>
          <a:lstStyle/>
          <a:p>
            <a:fld id="{927FB66F-782D-4866-AE35-33E93D7B831B}" type="slidenum">
              <a:rPr lang="en-US" smtClean="0"/>
              <a:t>‹#›</a:t>
            </a:fld>
            <a:endParaRPr lang="en-US"/>
          </a:p>
        </p:txBody>
      </p:sp>
    </p:spTree>
    <p:extLst>
      <p:ext uri="{BB962C8B-B14F-4D97-AF65-F5344CB8AC3E}">
        <p14:creationId xmlns:p14="http://schemas.microsoft.com/office/powerpoint/2010/main" val="863861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291BDB8-3AEC-4EAC-B89A-CA901F54A9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A34B5D8-6C3D-45E1-A363-C16065F7E9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D113F2-BCEB-4BC1-A4FC-EA25063A54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34DE51-901B-4EC9-BEF8-7EA95612625C}" type="datetimeFigureOut">
              <a:rPr lang="en-US" smtClean="0"/>
              <a:t>2/11/2020</a:t>
            </a:fld>
            <a:endParaRPr lang="en-US"/>
          </a:p>
        </p:txBody>
      </p:sp>
      <p:sp>
        <p:nvSpPr>
          <p:cNvPr id="5" name="Footer Placeholder 4">
            <a:extLst>
              <a:ext uri="{FF2B5EF4-FFF2-40B4-BE49-F238E27FC236}">
                <a16:creationId xmlns:a16="http://schemas.microsoft.com/office/drawing/2014/main" id="{C7FA9CFE-F286-4B54-9EB7-81F19CB6CD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EF21669-8542-418B-9CB8-3611AB77C2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7FB66F-782D-4866-AE35-33E93D7B831B}" type="slidenum">
              <a:rPr lang="en-US" smtClean="0"/>
              <a:t>‹#›</a:t>
            </a:fld>
            <a:endParaRPr lang="en-US"/>
          </a:p>
        </p:txBody>
      </p:sp>
    </p:spTree>
    <p:extLst>
      <p:ext uri="{BB962C8B-B14F-4D97-AF65-F5344CB8AC3E}">
        <p14:creationId xmlns:p14="http://schemas.microsoft.com/office/powerpoint/2010/main" val="26632670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781B5-F469-45E5-BC70-5370605C3A0E}"/>
              </a:ext>
            </a:extLst>
          </p:cNvPr>
          <p:cNvSpPr>
            <a:spLocks noGrp="1"/>
          </p:cNvSpPr>
          <p:nvPr>
            <p:ph type="ctrTitle"/>
          </p:nvPr>
        </p:nvSpPr>
        <p:spPr>
          <a:xfrm>
            <a:off x="6746628" y="1783959"/>
            <a:ext cx="4645250" cy="2889114"/>
          </a:xfrm>
        </p:spPr>
        <p:txBody>
          <a:bodyPr anchor="b">
            <a:normAutofit/>
          </a:bodyPr>
          <a:lstStyle/>
          <a:p>
            <a:r>
              <a:rPr lang="en-US" dirty="0"/>
              <a:t>The Artist </a:t>
            </a:r>
            <a:br>
              <a:rPr lang="en-US" dirty="0"/>
            </a:br>
            <a:r>
              <a:rPr lang="en-US" dirty="0"/>
              <a:t>&amp; </a:t>
            </a:r>
            <a:br>
              <a:rPr lang="en-US" dirty="0"/>
            </a:br>
            <a:r>
              <a:rPr lang="en-US" dirty="0"/>
              <a:t>The Therapist</a:t>
            </a:r>
          </a:p>
        </p:txBody>
      </p:sp>
      <p:sp>
        <p:nvSpPr>
          <p:cNvPr id="3" name="Subtitle 2">
            <a:extLst>
              <a:ext uri="{FF2B5EF4-FFF2-40B4-BE49-F238E27FC236}">
                <a16:creationId xmlns:a16="http://schemas.microsoft.com/office/drawing/2014/main" id="{8A0C840F-C8EE-4338-8142-CF77878B0B6C}"/>
              </a:ext>
            </a:extLst>
          </p:cNvPr>
          <p:cNvSpPr>
            <a:spLocks noGrp="1"/>
          </p:cNvSpPr>
          <p:nvPr>
            <p:ph type="subTitle" idx="1"/>
          </p:nvPr>
        </p:nvSpPr>
        <p:spPr>
          <a:xfrm>
            <a:off x="6746627" y="4750893"/>
            <a:ext cx="4645250" cy="1501051"/>
          </a:xfrm>
        </p:spPr>
        <p:txBody>
          <a:bodyPr anchor="t">
            <a:normAutofit/>
          </a:bodyPr>
          <a:lstStyle/>
          <a:p>
            <a:pPr algn="l"/>
            <a:r>
              <a:rPr lang="en-US" sz="1100" dirty="0"/>
              <a:t>Eileen Misluk-Gervase, MPS, LPC, ATR-BC, LMHC, CEDCAT</a:t>
            </a:r>
          </a:p>
          <a:p>
            <a:pPr algn="l"/>
            <a:r>
              <a:rPr lang="en-US" sz="1100" dirty="0"/>
              <a:t>Director, Art Therapy</a:t>
            </a:r>
          </a:p>
          <a:p>
            <a:pPr algn="l"/>
            <a:r>
              <a:rPr lang="en-US" sz="1100" dirty="0"/>
              <a:t>Assistant Professor, Herron School of Art + Design, IUPUI</a:t>
            </a:r>
          </a:p>
          <a:p>
            <a:pPr algn="l"/>
            <a:r>
              <a:rPr lang="en-US" sz="1100" dirty="0"/>
              <a:t>CAA 2020</a:t>
            </a:r>
          </a:p>
          <a:p>
            <a:pPr algn="l"/>
            <a:r>
              <a:rPr lang="en-US" sz="1100" dirty="0"/>
              <a:t>February 15, 2020</a:t>
            </a:r>
          </a:p>
        </p:txBody>
      </p:sp>
      <p:sp>
        <p:nvSpPr>
          <p:cNvPr id="58" name="Freeform: Shape 55">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descr="A picture containing building, mountain, covered, tree&#10;&#10;Description automatically generated">
            <a:extLst>
              <a:ext uri="{FF2B5EF4-FFF2-40B4-BE49-F238E27FC236}">
                <a16:creationId xmlns:a16="http://schemas.microsoft.com/office/drawing/2014/main" id="{8F204B77-3E85-4257-8DCE-EBB8BFD6B97E}"/>
              </a:ext>
            </a:extLst>
          </p:cNvPr>
          <p:cNvPicPr>
            <a:picLocks noChangeAspect="1"/>
          </p:cNvPicPr>
          <p:nvPr/>
        </p:nvPicPr>
        <p:blipFill rotWithShape="1">
          <a:blip r:embed="rId2">
            <a:extLst>
              <a:ext uri="{28A0092B-C50C-407E-A947-70E740481C1C}">
                <a14:useLocalDpi xmlns:a14="http://schemas.microsoft.com/office/drawing/2010/main" val="0"/>
              </a:ext>
            </a:extLst>
          </a:blip>
          <a:srcRect t="12148" b="6171"/>
          <a:stretch/>
        </p:blipFill>
        <p:spPr>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val="80864898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7661FEB-6A84-43F5-84C1-14056B93102C}"/>
              </a:ext>
            </a:extLst>
          </p:cNvPr>
          <p:cNvSpPr>
            <a:spLocks noGrp="1"/>
          </p:cNvSpPr>
          <p:nvPr>
            <p:ph type="title"/>
          </p:nvPr>
        </p:nvSpPr>
        <p:spPr>
          <a:xfrm>
            <a:off x="863029" y="1012004"/>
            <a:ext cx="3416158" cy="4795408"/>
          </a:xfrm>
        </p:spPr>
        <p:txBody>
          <a:bodyPr>
            <a:normAutofit/>
          </a:bodyPr>
          <a:lstStyle/>
          <a:p>
            <a:r>
              <a:rPr lang="en-US">
                <a:solidFill>
                  <a:srgbClr val="FFFFFF"/>
                </a:solidFill>
              </a:rPr>
              <a:t>Professional Associations</a:t>
            </a:r>
          </a:p>
        </p:txBody>
      </p:sp>
      <p:graphicFrame>
        <p:nvGraphicFramePr>
          <p:cNvPr id="5" name="Content Placeholder 2">
            <a:extLst>
              <a:ext uri="{FF2B5EF4-FFF2-40B4-BE49-F238E27FC236}">
                <a16:creationId xmlns:a16="http://schemas.microsoft.com/office/drawing/2014/main" id="{CA61E424-309F-4150-9C6F-D643541A7BC7}"/>
              </a:ext>
            </a:extLst>
          </p:cNvPr>
          <p:cNvGraphicFramePr>
            <a:graphicFrameLocks noGrp="1"/>
          </p:cNvGraphicFramePr>
          <p:nvPr>
            <p:ph idx="1"/>
            <p:extLst>
              <p:ext uri="{D42A27DB-BD31-4B8C-83A1-F6EECF244321}">
                <p14:modId xmlns:p14="http://schemas.microsoft.com/office/powerpoint/2010/main" val="3681511219"/>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017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building, mountain, covered, tree&#10;&#10;Description automatically generated">
            <a:extLst>
              <a:ext uri="{FF2B5EF4-FFF2-40B4-BE49-F238E27FC236}">
                <a16:creationId xmlns:a16="http://schemas.microsoft.com/office/drawing/2014/main" id="{8F204B77-3E85-4257-8DCE-EBB8BFD6B97E}"/>
              </a:ext>
            </a:extLst>
          </p:cNvPr>
          <p:cNvPicPr>
            <a:picLocks noChangeAspect="1"/>
          </p:cNvPicPr>
          <p:nvPr/>
        </p:nvPicPr>
        <p:blipFill rotWithShape="1">
          <a:blip r:embed="rId2">
            <a:extLst>
              <a:ext uri="{28A0092B-C50C-407E-A947-70E740481C1C}">
                <a14:useLocalDpi xmlns:a14="http://schemas.microsoft.com/office/drawing/2010/main" val="0"/>
              </a:ext>
            </a:extLst>
          </a:blip>
          <a:srcRect t="32809" r="1" b="26832"/>
          <a:stretch/>
        </p:blipFill>
        <p:spPr>
          <a:xfrm>
            <a:off x="20" y="10"/>
            <a:ext cx="12191980" cy="6857990"/>
          </a:xfrm>
          <a:prstGeom prst="rect">
            <a:avLst/>
          </a:prstGeom>
        </p:spPr>
      </p:pic>
      <p:sp>
        <p:nvSpPr>
          <p:cNvPr id="63"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941781B5-F469-45E5-BC70-5370605C3A0E}"/>
              </a:ext>
            </a:extLst>
          </p:cNvPr>
          <p:cNvSpPr>
            <a:spLocks noGrp="1"/>
          </p:cNvSpPr>
          <p:nvPr>
            <p:ph type="ctrTitle"/>
          </p:nvPr>
        </p:nvSpPr>
        <p:spPr>
          <a:xfrm>
            <a:off x="8022021" y="3231931"/>
            <a:ext cx="3852041" cy="1834056"/>
          </a:xfrm>
        </p:spPr>
        <p:txBody>
          <a:bodyPr>
            <a:normAutofit/>
          </a:bodyPr>
          <a:lstStyle/>
          <a:p>
            <a:r>
              <a:rPr lang="en-US" sz="3700" dirty="0"/>
              <a:t>Eileen Misluk</a:t>
            </a:r>
            <a:br>
              <a:rPr lang="en-US" sz="3700" dirty="0"/>
            </a:br>
            <a:r>
              <a:rPr lang="en-US" sz="3700" dirty="0"/>
              <a:t>emisluk@iupui.edu</a:t>
            </a:r>
          </a:p>
        </p:txBody>
      </p:sp>
      <p:sp>
        <p:nvSpPr>
          <p:cNvPr id="3" name="Subtitle 2">
            <a:extLst>
              <a:ext uri="{FF2B5EF4-FFF2-40B4-BE49-F238E27FC236}">
                <a16:creationId xmlns:a16="http://schemas.microsoft.com/office/drawing/2014/main" id="{8A0C840F-C8EE-4338-8142-CF77878B0B6C}"/>
              </a:ext>
            </a:extLst>
          </p:cNvPr>
          <p:cNvSpPr>
            <a:spLocks noGrp="1"/>
          </p:cNvSpPr>
          <p:nvPr>
            <p:ph type="subTitle" idx="1"/>
          </p:nvPr>
        </p:nvSpPr>
        <p:spPr>
          <a:xfrm>
            <a:off x="7782910" y="5242675"/>
            <a:ext cx="4330262" cy="683284"/>
          </a:xfrm>
        </p:spPr>
        <p:txBody>
          <a:bodyPr>
            <a:normAutofit/>
          </a:bodyPr>
          <a:lstStyle/>
          <a:p>
            <a:endParaRPr lang="en-US" sz="2000" dirty="0"/>
          </a:p>
        </p:txBody>
      </p:sp>
      <p:cxnSp>
        <p:nvCxnSpPr>
          <p:cNvPr id="65" name="Straight Connector 64">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9674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EAF4252-C04C-4FB1-8EAB-319BEE881B1F}"/>
              </a:ext>
            </a:extLst>
          </p:cNvPr>
          <p:cNvSpPr>
            <a:spLocks noGrp="1"/>
          </p:cNvSpPr>
          <p:nvPr>
            <p:ph type="title"/>
          </p:nvPr>
        </p:nvSpPr>
        <p:spPr>
          <a:xfrm>
            <a:off x="863029" y="1012004"/>
            <a:ext cx="3416158" cy="4795408"/>
          </a:xfrm>
        </p:spPr>
        <p:txBody>
          <a:bodyPr>
            <a:normAutofit/>
          </a:bodyPr>
          <a:lstStyle/>
          <a:p>
            <a:r>
              <a:rPr lang="en-US">
                <a:solidFill>
                  <a:srgbClr val="FFFFFF"/>
                </a:solidFill>
              </a:rPr>
              <a:t>Objectives</a:t>
            </a:r>
          </a:p>
        </p:txBody>
      </p:sp>
      <p:graphicFrame>
        <p:nvGraphicFramePr>
          <p:cNvPr id="5" name="Content Placeholder 2">
            <a:extLst>
              <a:ext uri="{FF2B5EF4-FFF2-40B4-BE49-F238E27FC236}">
                <a16:creationId xmlns:a16="http://schemas.microsoft.com/office/drawing/2014/main" id="{5372A42B-47C6-42B7-8CBF-83F2E7AD09BB}"/>
              </a:ext>
            </a:extLst>
          </p:cNvPr>
          <p:cNvGraphicFramePr>
            <a:graphicFrameLocks noGrp="1"/>
          </p:cNvGraphicFramePr>
          <p:nvPr>
            <p:ph idx="1"/>
            <p:extLst>
              <p:ext uri="{D42A27DB-BD31-4B8C-83A1-F6EECF244321}">
                <p14:modId xmlns:p14="http://schemas.microsoft.com/office/powerpoint/2010/main" val="489753062"/>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8129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7" name="Group 16">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8"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9"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20"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21"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22"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3"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14878ACE-1A4B-4C08-B339-1C2FFACA155D}"/>
              </a:ext>
            </a:extLst>
          </p:cNvPr>
          <p:cNvSpPr>
            <a:spLocks noGrp="1"/>
          </p:cNvSpPr>
          <p:nvPr>
            <p:ph type="title"/>
          </p:nvPr>
        </p:nvSpPr>
        <p:spPr>
          <a:xfrm>
            <a:off x="535020" y="685800"/>
            <a:ext cx="2780271" cy="5105400"/>
          </a:xfrm>
        </p:spPr>
        <p:txBody>
          <a:bodyPr>
            <a:normAutofit/>
          </a:bodyPr>
          <a:lstStyle/>
          <a:p>
            <a:r>
              <a:rPr lang="en-US" sz="4000">
                <a:solidFill>
                  <a:srgbClr val="FFFFFF"/>
                </a:solidFill>
              </a:rPr>
              <a:t>What is art therapy?</a:t>
            </a:r>
          </a:p>
        </p:txBody>
      </p:sp>
      <p:graphicFrame>
        <p:nvGraphicFramePr>
          <p:cNvPr id="5" name="Content Placeholder 2">
            <a:extLst>
              <a:ext uri="{FF2B5EF4-FFF2-40B4-BE49-F238E27FC236}">
                <a16:creationId xmlns:a16="http://schemas.microsoft.com/office/drawing/2014/main" id="{997B6815-E489-4FCE-A760-9AF3AD6EBB94}"/>
              </a:ext>
            </a:extLst>
          </p:cNvPr>
          <p:cNvGraphicFramePr>
            <a:graphicFrameLocks noGrp="1"/>
          </p:cNvGraphicFramePr>
          <p:nvPr>
            <p:ph idx="1"/>
            <p:extLst>
              <p:ext uri="{D42A27DB-BD31-4B8C-83A1-F6EECF244321}">
                <p14:modId xmlns:p14="http://schemas.microsoft.com/office/powerpoint/2010/main" val="472624190"/>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1561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5"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6"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9C1661FE-4829-4B2F-9BA2-9DA35EB35637}"/>
              </a:ext>
            </a:extLst>
          </p:cNvPr>
          <p:cNvSpPr>
            <a:spLocks noGrp="1"/>
          </p:cNvSpPr>
          <p:nvPr>
            <p:ph type="title"/>
          </p:nvPr>
        </p:nvSpPr>
        <p:spPr>
          <a:xfrm>
            <a:off x="535020" y="685800"/>
            <a:ext cx="2780271" cy="5105400"/>
          </a:xfrm>
        </p:spPr>
        <p:txBody>
          <a:bodyPr>
            <a:normAutofit/>
          </a:bodyPr>
          <a:lstStyle/>
          <a:p>
            <a:pPr algn="ctr"/>
            <a:r>
              <a:rPr lang="en-US" sz="4000" dirty="0">
                <a:solidFill>
                  <a:srgbClr val="FFFFFF"/>
                </a:solidFill>
              </a:rPr>
              <a:t>Art therapy vs. Therapeutic Art Making</a:t>
            </a:r>
          </a:p>
        </p:txBody>
      </p:sp>
      <p:graphicFrame>
        <p:nvGraphicFramePr>
          <p:cNvPr id="5" name="Content Placeholder 2">
            <a:extLst>
              <a:ext uri="{FF2B5EF4-FFF2-40B4-BE49-F238E27FC236}">
                <a16:creationId xmlns:a16="http://schemas.microsoft.com/office/drawing/2014/main" id="{CD6E90D4-15E6-42E8-8448-CC0222FB2182}"/>
              </a:ext>
            </a:extLst>
          </p:cNvPr>
          <p:cNvGraphicFramePr>
            <a:graphicFrameLocks noGrp="1"/>
          </p:cNvGraphicFramePr>
          <p:nvPr>
            <p:ph idx="1"/>
            <p:extLst>
              <p:ext uri="{D42A27DB-BD31-4B8C-83A1-F6EECF244321}">
                <p14:modId xmlns:p14="http://schemas.microsoft.com/office/powerpoint/2010/main" val="1358101152"/>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254629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7" name="Group 16">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8"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9"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20"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21"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22"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3"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14878ACE-1A4B-4C08-B339-1C2FFACA155D}"/>
              </a:ext>
            </a:extLst>
          </p:cNvPr>
          <p:cNvSpPr>
            <a:spLocks noGrp="1"/>
          </p:cNvSpPr>
          <p:nvPr>
            <p:ph type="title"/>
          </p:nvPr>
        </p:nvSpPr>
        <p:spPr>
          <a:xfrm>
            <a:off x="535020" y="685800"/>
            <a:ext cx="2780271" cy="5105400"/>
          </a:xfrm>
        </p:spPr>
        <p:txBody>
          <a:bodyPr>
            <a:normAutofit/>
          </a:bodyPr>
          <a:lstStyle/>
          <a:p>
            <a:pPr algn="ctr"/>
            <a:r>
              <a:rPr lang="en-US" sz="4000" dirty="0">
                <a:solidFill>
                  <a:srgbClr val="FFFFFF"/>
                </a:solidFill>
              </a:rPr>
              <a:t>Making in Art Therapy</a:t>
            </a:r>
          </a:p>
        </p:txBody>
      </p:sp>
      <p:graphicFrame>
        <p:nvGraphicFramePr>
          <p:cNvPr id="5" name="Content Placeholder 2">
            <a:extLst>
              <a:ext uri="{FF2B5EF4-FFF2-40B4-BE49-F238E27FC236}">
                <a16:creationId xmlns:a16="http://schemas.microsoft.com/office/drawing/2014/main" id="{997B6815-E489-4FCE-A760-9AF3AD6EBB94}"/>
              </a:ext>
            </a:extLst>
          </p:cNvPr>
          <p:cNvGraphicFramePr>
            <a:graphicFrameLocks noGrp="1"/>
          </p:cNvGraphicFramePr>
          <p:nvPr>
            <p:ph idx="1"/>
            <p:extLst>
              <p:ext uri="{D42A27DB-BD31-4B8C-83A1-F6EECF244321}">
                <p14:modId xmlns:p14="http://schemas.microsoft.com/office/powerpoint/2010/main" val="2164614689"/>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20613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7" name="Group 16">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8"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9"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20"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21"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22"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3"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14878ACE-1A4B-4C08-B339-1C2FFACA155D}"/>
              </a:ext>
            </a:extLst>
          </p:cNvPr>
          <p:cNvSpPr>
            <a:spLocks noGrp="1"/>
          </p:cNvSpPr>
          <p:nvPr>
            <p:ph type="title"/>
          </p:nvPr>
        </p:nvSpPr>
        <p:spPr>
          <a:xfrm>
            <a:off x="535020" y="685800"/>
            <a:ext cx="2780271" cy="5105400"/>
          </a:xfrm>
        </p:spPr>
        <p:txBody>
          <a:bodyPr>
            <a:normAutofit/>
          </a:bodyPr>
          <a:lstStyle/>
          <a:p>
            <a:r>
              <a:rPr lang="en-US" sz="4000" dirty="0">
                <a:solidFill>
                  <a:srgbClr val="FFFFFF"/>
                </a:solidFill>
              </a:rPr>
              <a:t>Graduate Art Therapy Programs</a:t>
            </a:r>
          </a:p>
        </p:txBody>
      </p:sp>
      <p:graphicFrame>
        <p:nvGraphicFramePr>
          <p:cNvPr id="5" name="Content Placeholder 2">
            <a:extLst>
              <a:ext uri="{FF2B5EF4-FFF2-40B4-BE49-F238E27FC236}">
                <a16:creationId xmlns:a16="http://schemas.microsoft.com/office/drawing/2014/main" id="{997B6815-E489-4FCE-A760-9AF3AD6EBB94}"/>
              </a:ext>
            </a:extLst>
          </p:cNvPr>
          <p:cNvGraphicFramePr>
            <a:graphicFrameLocks noGrp="1"/>
          </p:cNvGraphicFramePr>
          <p:nvPr>
            <p:ph idx="1"/>
            <p:extLst>
              <p:ext uri="{D42A27DB-BD31-4B8C-83A1-F6EECF244321}">
                <p14:modId xmlns:p14="http://schemas.microsoft.com/office/powerpoint/2010/main" val="2758748104"/>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23225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22BBB43-D1E2-4693-818B-F3A489B9810A}"/>
              </a:ext>
            </a:extLst>
          </p:cNvPr>
          <p:cNvSpPr>
            <a:spLocks noGrp="1"/>
          </p:cNvSpPr>
          <p:nvPr>
            <p:ph type="title"/>
          </p:nvPr>
        </p:nvSpPr>
        <p:spPr>
          <a:xfrm>
            <a:off x="863029" y="1012004"/>
            <a:ext cx="3416158" cy="4795408"/>
          </a:xfrm>
        </p:spPr>
        <p:txBody>
          <a:bodyPr>
            <a:normAutofit/>
          </a:bodyPr>
          <a:lstStyle/>
          <a:p>
            <a:r>
              <a:rPr lang="en-US" dirty="0">
                <a:solidFill>
                  <a:srgbClr val="FFFFFF"/>
                </a:solidFill>
              </a:rPr>
              <a:t>Benefits of </a:t>
            </a:r>
            <a:br>
              <a:rPr lang="en-US" dirty="0">
                <a:solidFill>
                  <a:srgbClr val="FFFFFF"/>
                </a:solidFill>
              </a:rPr>
            </a:br>
            <a:r>
              <a:rPr lang="en-US" dirty="0">
                <a:solidFill>
                  <a:srgbClr val="FFFFFF"/>
                </a:solidFill>
              </a:rPr>
              <a:t>Art Therapy Graduate Programs in Art Schools</a:t>
            </a:r>
          </a:p>
        </p:txBody>
      </p:sp>
      <p:graphicFrame>
        <p:nvGraphicFramePr>
          <p:cNvPr id="5" name="Content Placeholder 2">
            <a:extLst>
              <a:ext uri="{FF2B5EF4-FFF2-40B4-BE49-F238E27FC236}">
                <a16:creationId xmlns:a16="http://schemas.microsoft.com/office/drawing/2014/main" id="{A63CA052-D474-4B26-86D2-7212198C5F7E}"/>
              </a:ext>
            </a:extLst>
          </p:cNvPr>
          <p:cNvGraphicFramePr>
            <a:graphicFrameLocks noGrp="1"/>
          </p:cNvGraphicFramePr>
          <p:nvPr>
            <p:ph idx="1"/>
            <p:extLst>
              <p:ext uri="{D42A27DB-BD31-4B8C-83A1-F6EECF244321}">
                <p14:modId xmlns:p14="http://schemas.microsoft.com/office/powerpoint/2010/main" val="2959958119"/>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4651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0ACF35B-EA03-448A-B744-B97FDB695178}"/>
              </a:ext>
            </a:extLst>
          </p:cNvPr>
          <p:cNvSpPr>
            <a:spLocks noGrp="1"/>
          </p:cNvSpPr>
          <p:nvPr>
            <p:ph type="title"/>
          </p:nvPr>
        </p:nvSpPr>
        <p:spPr>
          <a:xfrm>
            <a:off x="863029" y="1012004"/>
            <a:ext cx="3416158" cy="4795408"/>
          </a:xfrm>
        </p:spPr>
        <p:txBody>
          <a:bodyPr>
            <a:normAutofit/>
          </a:bodyPr>
          <a:lstStyle/>
          <a:p>
            <a:r>
              <a:rPr lang="en-US">
                <a:solidFill>
                  <a:srgbClr val="FFFFFF"/>
                </a:solidFill>
              </a:rPr>
              <a:t>Challenges</a:t>
            </a:r>
          </a:p>
        </p:txBody>
      </p:sp>
      <p:graphicFrame>
        <p:nvGraphicFramePr>
          <p:cNvPr id="5" name="Content Placeholder 2">
            <a:extLst>
              <a:ext uri="{FF2B5EF4-FFF2-40B4-BE49-F238E27FC236}">
                <a16:creationId xmlns:a16="http://schemas.microsoft.com/office/drawing/2014/main" id="{5D9A34AA-C168-49EA-9DAB-F595937C04B4}"/>
              </a:ext>
            </a:extLst>
          </p:cNvPr>
          <p:cNvGraphicFramePr>
            <a:graphicFrameLocks noGrp="1"/>
          </p:cNvGraphicFramePr>
          <p:nvPr>
            <p:ph idx="1"/>
            <p:extLst>
              <p:ext uri="{D42A27DB-BD31-4B8C-83A1-F6EECF244321}">
                <p14:modId xmlns:p14="http://schemas.microsoft.com/office/powerpoint/2010/main" val="2736073072"/>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81853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3B5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AE7E99E-54BD-4397-8033-3A5F5C5AC489}"/>
              </a:ext>
            </a:extLst>
          </p:cNvPr>
          <p:cNvSpPr>
            <a:spLocks noGrp="1"/>
          </p:cNvSpPr>
          <p:nvPr>
            <p:ph type="title"/>
          </p:nvPr>
        </p:nvSpPr>
        <p:spPr>
          <a:xfrm>
            <a:off x="524256" y="4767072"/>
            <a:ext cx="6594189" cy="1625210"/>
          </a:xfrm>
        </p:spPr>
        <p:txBody>
          <a:bodyPr>
            <a:normAutofit/>
          </a:bodyPr>
          <a:lstStyle/>
          <a:p>
            <a:pPr algn="r"/>
            <a:r>
              <a:rPr lang="en-US">
                <a:solidFill>
                  <a:srgbClr val="FFFFFF"/>
                </a:solidFill>
              </a:rPr>
              <a:t>Herron School of Art + Design, IUPUI</a:t>
            </a:r>
          </a:p>
        </p:txBody>
      </p:sp>
      <p:pic>
        <p:nvPicPr>
          <p:cNvPr id="5" name="Picture 4">
            <a:extLst>
              <a:ext uri="{FF2B5EF4-FFF2-40B4-BE49-F238E27FC236}">
                <a16:creationId xmlns:a16="http://schemas.microsoft.com/office/drawing/2014/main" id="{C68168AB-EABA-4D4C-8065-B5D1ACD580B3}"/>
              </a:ext>
            </a:extLst>
          </p:cNvPr>
          <p:cNvPicPr>
            <a:picLocks noChangeAspect="1"/>
          </p:cNvPicPr>
          <p:nvPr/>
        </p:nvPicPr>
        <p:blipFill rotWithShape="1">
          <a:blip r:embed="rId2"/>
          <a:srcRect t="21316" r="1" b="1096"/>
          <a:stretch/>
        </p:blipFill>
        <p:spPr>
          <a:xfrm>
            <a:off x="327547" y="321733"/>
            <a:ext cx="7058306" cy="4107392"/>
          </a:xfrm>
          <a:prstGeom prst="rect">
            <a:avLst/>
          </a:prstGeom>
        </p:spPr>
      </p:pic>
      <p:sp>
        <p:nvSpPr>
          <p:cNvPr id="18" name="Rectangle 17">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D81F127C-3BAE-4E5F-A93D-D5C930DD38CC}"/>
              </a:ext>
            </a:extLst>
          </p:cNvPr>
          <p:cNvSpPr>
            <a:spLocks noGrp="1"/>
          </p:cNvSpPr>
          <p:nvPr>
            <p:ph idx="1"/>
          </p:nvPr>
        </p:nvSpPr>
        <p:spPr>
          <a:xfrm>
            <a:off x="8029319" y="917725"/>
            <a:ext cx="3424739" cy="4852362"/>
          </a:xfrm>
        </p:spPr>
        <p:txBody>
          <a:bodyPr anchor="ctr">
            <a:normAutofit/>
          </a:bodyPr>
          <a:lstStyle/>
          <a:p>
            <a:r>
              <a:rPr lang="en-US" sz="1600" dirty="0">
                <a:solidFill>
                  <a:srgbClr val="FFFFFF"/>
                </a:solidFill>
              </a:rPr>
              <a:t>Program started in 2012 with the first graduating class in 2014. </a:t>
            </a:r>
          </a:p>
          <a:p>
            <a:r>
              <a:rPr lang="en-US" sz="1600" dirty="0">
                <a:solidFill>
                  <a:srgbClr val="FFFFFF"/>
                </a:solidFill>
              </a:rPr>
              <a:t>Cohort model- 12 students per year</a:t>
            </a:r>
          </a:p>
          <a:p>
            <a:r>
              <a:rPr lang="en-US" sz="1600" dirty="0">
                <a:solidFill>
                  <a:srgbClr val="FFFFFF"/>
                </a:solidFill>
              </a:rPr>
              <a:t>60 credit, full-time program (5 semesters) with 3 full-time faculty &amp; 1 adjunct.</a:t>
            </a:r>
          </a:p>
          <a:p>
            <a:r>
              <a:rPr lang="en-US" sz="1600" dirty="0">
                <a:solidFill>
                  <a:srgbClr val="FFFFFF"/>
                </a:solidFill>
              </a:rPr>
              <a:t>Over 60 community partnerships for internships</a:t>
            </a:r>
          </a:p>
          <a:p>
            <a:r>
              <a:rPr lang="en-US" sz="1600" dirty="0">
                <a:solidFill>
                  <a:srgbClr val="FFFFFF"/>
                </a:solidFill>
              </a:rPr>
              <a:t>Our 39 graduates have provided 35,443 internship hours and provided services for 13,753 individuals in the Indianapolis area.</a:t>
            </a:r>
          </a:p>
          <a:p>
            <a:r>
              <a:rPr lang="en-US" sz="1600" dirty="0">
                <a:solidFill>
                  <a:srgbClr val="FFFFFF"/>
                </a:solidFill>
              </a:rPr>
              <a:t>Each of these students represented Herron and exposed organizations and individuals to the arts and its healing potential. </a:t>
            </a:r>
          </a:p>
        </p:txBody>
      </p:sp>
    </p:spTree>
    <p:extLst>
      <p:ext uri="{BB962C8B-B14F-4D97-AF65-F5344CB8AC3E}">
        <p14:creationId xmlns:p14="http://schemas.microsoft.com/office/powerpoint/2010/main" val="24996281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A70DAF56FFEB4BB33EF8E9C8CF88D1" ma:contentTypeVersion="8" ma:contentTypeDescription="Create a new document." ma:contentTypeScope="" ma:versionID="5841c940918d6b1dbf7cf88a27d167db">
  <xsd:schema xmlns:xsd="http://www.w3.org/2001/XMLSchema" xmlns:xs="http://www.w3.org/2001/XMLSchema" xmlns:p="http://schemas.microsoft.com/office/2006/metadata/properties" xmlns:ns2="c8c51c39-b654-497f-b3a0-a9d9069bad96" targetNamespace="http://schemas.microsoft.com/office/2006/metadata/properties" ma:root="true" ma:fieldsID="fb474f25085102fa8889e885831b1b1e" ns2:_="">
    <xsd:import namespace="c8c51c39-b654-497f-b3a0-a9d9069bad9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c51c39-b654-497f-b3a0-a9d9069bad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67F0A0E-65CC-4734-AD1C-3AB3B5752EF1}"/>
</file>

<file path=customXml/itemProps2.xml><?xml version="1.0" encoding="utf-8"?>
<ds:datastoreItem xmlns:ds="http://schemas.openxmlformats.org/officeDocument/2006/customXml" ds:itemID="{41E2B6A7-A4E4-4AAC-809D-F96F5ABFD1BC}"/>
</file>

<file path=customXml/itemProps3.xml><?xml version="1.0" encoding="utf-8"?>
<ds:datastoreItem xmlns:ds="http://schemas.openxmlformats.org/officeDocument/2006/customXml" ds:itemID="{3D7C2E6A-EFA1-4D12-9A40-799B9004BF33}"/>
</file>

<file path=docProps/app.xml><?xml version="1.0" encoding="utf-8"?>
<Properties xmlns="http://schemas.openxmlformats.org/officeDocument/2006/extended-properties" xmlns:vt="http://schemas.openxmlformats.org/officeDocument/2006/docPropsVTypes">
  <TotalTime>62</TotalTime>
  <Words>749</Words>
  <Application>Microsoft Office PowerPoint</Application>
  <PresentationFormat>Widescreen</PresentationFormat>
  <Paragraphs>56</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The Artist  &amp;  The Therapist</vt:lpstr>
      <vt:lpstr>Objectives</vt:lpstr>
      <vt:lpstr>What is art therapy?</vt:lpstr>
      <vt:lpstr>Art therapy vs. Therapeutic Art Making</vt:lpstr>
      <vt:lpstr>Making in Art Therapy</vt:lpstr>
      <vt:lpstr>Graduate Art Therapy Programs</vt:lpstr>
      <vt:lpstr>Benefits of  Art Therapy Graduate Programs in Art Schools</vt:lpstr>
      <vt:lpstr>Challenges</vt:lpstr>
      <vt:lpstr>Herron School of Art + Design, IUPUI</vt:lpstr>
      <vt:lpstr>Professional Associations</vt:lpstr>
      <vt:lpstr>Eileen Misluk emisluk@iupui.edu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Artist  &amp;  The Therapist</dc:title>
  <dc:creator>emisluk</dc:creator>
  <cp:lastModifiedBy>emisluk</cp:lastModifiedBy>
  <cp:revision>5</cp:revision>
  <dcterms:created xsi:type="dcterms:W3CDTF">2020-01-14T19:06:43Z</dcterms:created>
  <dcterms:modified xsi:type="dcterms:W3CDTF">2020-02-11T18:28:29Z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0x01010025A70DAF56FFEB4BB33EF8E9C8CF88D1</vt:lpwstr>
  </property>
</Properties>
</file>