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93455" r:id="rId5"/>
  </p:sldMasterIdLst>
  <p:notesMasterIdLst>
    <p:notesMasterId r:id="rId28"/>
  </p:notesMasterIdLst>
  <p:sldIdLst>
    <p:sldId id="358" r:id="rId6"/>
    <p:sldId id="269" r:id="rId7"/>
    <p:sldId id="303" r:id="rId8"/>
    <p:sldId id="343" r:id="rId9"/>
    <p:sldId id="331" r:id="rId10"/>
    <p:sldId id="330" r:id="rId11"/>
    <p:sldId id="347" r:id="rId12"/>
    <p:sldId id="334" r:id="rId13"/>
    <p:sldId id="335" r:id="rId14"/>
    <p:sldId id="344" r:id="rId15"/>
    <p:sldId id="346" r:id="rId16"/>
    <p:sldId id="336" r:id="rId17"/>
    <p:sldId id="348" r:id="rId18"/>
    <p:sldId id="356" r:id="rId19"/>
    <p:sldId id="349" r:id="rId20"/>
    <p:sldId id="350" r:id="rId21"/>
    <p:sldId id="351" r:id="rId22"/>
    <p:sldId id="352" r:id="rId23"/>
    <p:sldId id="353" r:id="rId24"/>
    <p:sldId id="354" r:id="rId25"/>
    <p:sldId id="272" r:id="rId26"/>
    <p:sldId id="27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50127"/>
  </p:normalViewPr>
  <p:slideViewPr>
    <p:cSldViewPr snapToGrid="0">
      <p:cViewPr varScale="1">
        <p:scale>
          <a:sx n="65" d="100"/>
          <a:sy n="65" d="100"/>
        </p:scale>
        <p:origin x="1928" y="208"/>
      </p:cViewPr>
      <p:guideLst/>
    </p:cSldViewPr>
  </p:slideViewPr>
  <p:notesTextViewPr>
    <p:cViewPr>
      <p:scale>
        <a:sx n="125" d="100"/>
        <a:sy n="125" d="100"/>
      </p:scale>
      <p:origin x="0" y="0"/>
    </p:cViewPr>
  </p:notesTextViewPr>
  <p:sorterViewPr>
    <p:cViewPr>
      <p:scale>
        <a:sx n="54" d="100"/>
        <a:sy n="54"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5A827-DB63-9D4E-A637-74151ADBF25C}"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A497BB5-BE79-5F48-879B-048034991CAF}">
      <dgm:prSet phldrT="[Text]" custT="1"/>
      <dgm:spPr/>
      <dgm:t>
        <a:bodyPr/>
        <a:lstStyle/>
        <a:p>
          <a:r>
            <a:rPr lang="en-US" sz="2400" dirty="0"/>
            <a:t>100</a:t>
          </a:r>
        </a:p>
        <a:p>
          <a:r>
            <a:rPr lang="en-US" sz="2400" dirty="0"/>
            <a:t> Inro Course</a:t>
          </a:r>
        </a:p>
      </dgm:t>
    </dgm:pt>
    <dgm:pt modelId="{662503AA-3D82-8041-8E14-3DAD339E0E81}" type="parTrans" cxnId="{AEFBE5FC-65AA-E340-AA82-36A68FB1F7CD}">
      <dgm:prSet/>
      <dgm:spPr/>
      <dgm:t>
        <a:bodyPr/>
        <a:lstStyle/>
        <a:p>
          <a:endParaRPr lang="en-US"/>
        </a:p>
      </dgm:t>
    </dgm:pt>
    <dgm:pt modelId="{E78BE411-D586-F349-AC6E-699770B6796A}" type="sibTrans" cxnId="{AEFBE5FC-65AA-E340-AA82-36A68FB1F7CD}">
      <dgm:prSet/>
      <dgm:spPr/>
      <dgm:t>
        <a:bodyPr/>
        <a:lstStyle/>
        <a:p>
          <a:endParaRPr lang="en-US"/>
        </a:p>
      </dgm:t>
    </dgm:pt>
    <dgm:pt modelId="{203942FF-CD69-854C-805D-2F24BD457C0D}">
      <dgm:prSet phldrT="[Text]" custT="1"/>
      <dgm:spPr/>
      <dgm:t>
        <a:bodyPr/>
        <a:lstStyle/>
        <a:p>
          <a:r>
            <a:rPr lang="en-US" sz="2400" dirty="0">
              <a:highlight>
                <a:srgbClr val="FFFF00"/>
              </a:highlight>
            </a:rPr>
            <a:t>1 session</a:t>
          </a:r>
        </a:p>
      </dgm:t>
    </dgm:pt>
    <dgm:pt modelId="{AA7A97A7-8062-D348-9168-B543213DA76B}" type="parTrans" cxnId="{011F9B72-E5AF-E443-899D-5A36D594C440}">
      <dgm:prSet/>
      <dgm:spPr/>
      <dgm:t>
        <a:bodyPr/>
        <a:lstStyle/>
        <a:p>
          <a:endParaRPr lang="en-US"/>
        </a:p>
      </dgm:t>
    </dgm:pt>
    <dgm:pt modelId="{4CE945D3-112A-F141-9F70-9C91C71C2233}" type="sibTrans" cxnId="{011F9B72-E5AF-E443-899D-5A36D594C440}">
      <dgm:prSet/>
      <dgm:spPr/>
      <dgm:t>
        <a:bodyPr/>
        <a:lstStyle/>
        <a:p>
          <a:endParaRPr lang="en-US"/>
        </a:p>
      </dgm:t>
    </dgm:pt>
    <dgm:pt modelId="{18CC7152-32DE-5143-BEC6-8AB2C42D6149}">
      <dgm:prSet phldrT="[Text]" custT="1"/>
      <dgm:spPr/>
      <dgm:t>
        <a:bodyPr/>
        <a:lstStyle/>
        <a:p>
          <a:r>
            <a:rPr lang="en-US" sz="2400" dirty="0"/>
            <a:t>200 </a:t>
          </a:r>
        </a:p>
        <a:p>
          <a:r>
            <a:rPr lang="en-US" sz="2400" dirty="0"/>
            <a:t>Cornerstone</a:t>
          </a:r>
        </a:p>
      </dgm:t>
    </dgm:pt>
    <dgm:pt modelId="{CF70EC23-8539-EE4E-842A-0962476D5A02}" type="parTrans" cxnId="{132E7E49-25C8-644F-8F3C-7F8B620E1564}">
      <dgm:prSet/>
      <dgm:spPr/>
      <dgm:t>
        <a:bodyPr/>
        <a:lstStyle/>
        <a:p>
          <a:endParaRPr lang="en-US"/>
        </a:p>
      </dgm:t>
    </dgm:pt>
    <dgm:pt modelId="{C5D0D021-6C45-6B41-A159-D8641C7D0C12}" type="sibTrans" cxnId="{132E7E49-25C8-644F-8F3C-7F8B620E1564}">
      <dgm:prSet/>
      <dgm:spPr/>
      <dgm:t>
        <a:bodyPr/>
        <a:lstStyle/>
        <a:p>
          <a:endParaRPr lang="en-US"/>
        </a:p>
      </dgm:t>
    </dgm:pt>
    <dgm:pt modelId="{7FD32100-EA1E-0547-B07C-473203EF3454}">
      <dgm:prSet phldrT="[Text]" custT="1"/>
      <dgm:spPr/>
      <dgm:t>
        <a:bodyPr/>
        <a:lstStyle/>
        <a:p>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dgm:t>
    </dgm:pt>
    <dgm:pt modelId="{FBCE45BE-E501-3843-A6E4-CD758D8B3829}" type="parTrans" cxnId="{80B5F5DA-60DD-5A40-8465-79227249E120}">
      <dgm:prSet/>
      <dgm:spPr/>
      <dgm:t>
        <a:bodyPr/>
        <a:lstStyle/>
        <a:p>
          <a:endParaRPr lang="en-US"/>
        </a:p>
      </dgm:t>
    </dgm:pt>
    <dgm:pt modelId="{9764E0F7-F823-8D42-901B-CCCF0F0258DC}" type="sibTrans" cxnId="{80B5F5DA-60DD-5A40-8465-79227249E120}">
      <dgm:prSet/>
      <dgm:spPr/>
      <dgm:t>
        <a:bodyPr/>
        <a:lstStyle/>
        <a:p>
          <a:endParaRPr lang="en-US"/>
        </a:p>
      </dgm:t>
    </dgm:pt>
    <dgm:pt modelId="{B2DA330F-C75E-D346-B129-18A9B8C2BE4E}">
      <dgm:prSet phldrT="[Text]" custT="1"/>
      <dgm:spPr/>
      <dgm:t>
        <a:bodyPr/>
        <a:lstStyle/>
        <a:p>
          <a:r>
            <a:rPr lang="en-US" sz="2400" dirty="0"/>
            <a:t>300</a:t>
          </a:r>
        </a:p>
        <a:p>
          <a:r>
            <a:rPr lang="en-US" sz="2400" dirty="0"/>
            <a:t>Org. Lab 2</a:t>
          </a:r>
        </a:p>
      </dgm:t>
    </dgm:pt>
    <dgm:pt modelId="{A561BCE7-6CE5-AF4E-A372-7F7A827D480E}" type="parTrans" cxnId="{BD694DC2-F629-554B-9251-932D57583E48}">
      <dgm:prSet/>
      <dgm:spPr/>
      <dgm:t>
        <a:bodyPr/>
        <a:lstStyle/>
        <a:p>
          <a:endParaRPr lang="en-US"/>
        </a:p>
      </dgm:t>
    </dgm:pt>
    <dgm:pt modelId="{5998E18B-AEC5-B145-9154-2952E0CB36A6}" type="sibTrans" cxnId="{BD694DC2-F629-554B-9251-932D57583E48}">
      <dgm:prSet/>
      <dgm:spPr/>
      <dgm:t>
        <a:bodyPr/>
        <a:lstStyle/>
        <a:p>
          <a:endParaRPr lang="en-US"/>
        </a:p>
      </dgm:t>
    </dgm:pt>
    <dgm:pt modelId="{6C4AFAF0-4EB1-534C-9DFE-93B79729A4C7}">
      <dgm:prSet phldrT="[Text]" custT="1"/>
      <dgm:spPr/>
      <dgm:t>
        <a:bodyPr/>
        <a:lstStyle/>
        <a:p>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dgm:t>
    </dgm:pt>
    <dgm:pt modelId="{C9CA473D-E3A4-0D42-8ABE-5068DF9E4FDC}" type="parTrans" cxnId="{1C2B6D71-838B-FB4C-9096-06DAF8DB9ADB}">
      <dgm:prSet/>
      <dgm:spPr/>
      <dgm:t>
        <a:bodyPr/>
        <a:lstStyle/>
        <a:p>
          <a:endParaRPr lang="en-US"/>
        </a:p>
      </dgm:t>
    </dgm:pt>
    <dgm:pt modelId="{EC8EC6EF-F140-C74D-9420-6ADAD0834C2E}" type="sibTrans" cxnId="{1C2B6D71-838B-FB4C-9096-06DAF8DB9ADB}">
      <dgm:prSet/>
      <dgm:spPr/>
      <dgm:t>
        <a:bodyPr/>
        <a:lstStyle/>
        <a:p>
          <a:endParaRPr lang="en-US"/>
        </a:p>
      </dgm:t>
    </dgm:pt>
    <dgm:pt modelId="{6E1F3C1E-A1C3-7344-A8FF-43C018A1DBEC}">
      <dgm:prSet phldrT="[Text]" custT="1"/>
      <dgm:spPr/>
      <dgm:t>
        <a:bodyPr/>
        <a:lstStyle/>
        <a:p>
          <a:pPr>
            <a:buNone/>
          </a:pPr>
          <a:r>
            <a:rPr lang="en-US" sz="2400" dirty="0">
              <a:solidFill>
                <a:schemeClr val="accent1">
                  <a:lumMod val="60000"/>
                  <a:lumOff val="40000"/>
                </a:schemeClr>
              </a:solidFill>
            </a:rPr>
            <a:t>  (Modules)</a:t>
          </a:r>
        </a:p>
      </dgm:t>
    </dgm:pt>
    <dgm:pt modelId="{1A7F0E45-2D4C-084D-AF6A-5845875BE236}" type="parTrans" cxnId="{6490C69B-492A-E64C-85F7-CC261B180B30}">
      <dgm:prSet/>
      <dgm:spPr/>
      <dgm:t>
        <a:bodyPr/>
        <a:lstStyle/>
        <a:p>
          <a:endParaRPr lang="en-US"/>
        </a:p>
      </dgm:t>
    </dgm:pt>
    <dgm:pt modelId="{3FD57E3C-486A-EA43-90A9-799AE4C9B5DC}" type="sibTrans" cxnId="{6490C69B-492A-E64C-85F7-CC261B180B30}">
      <dgm:prSet/>
      <dgm:spPr/>
      <dgm:t>
        <a:bodyPr/>
        <a:lstStyle/>
        <a:p>
          <a:endParaRPr lang="en-US"/>
        </a:p>
      </dgm:t>
    </dgm:pt>
    <dgm:pt modelId="{DFE14289-7318-1D44-901A-CAAFEC8C5C54}">
      <dgm:prSet custT="1"/>
      <dgm:spPr/>
      <dgm:t>
        <a:bodyPr/>
        <a:lstStyle/>
        <a:p>
          <a:r>
            <a:rPr lang="en-US" sz="2400" dirty="0"/>
            <a:t>400 </a:t>
          </a:r>
        </a:p>
        <a:p>
          <a:r>
            <a:rPr lang="en-US" sz="2400" dirty="0"/>
            <a:t>Capstone</a:t>
          </a:r>
        </a:p>
      </dgm:t>
    </dgm:pt>
    <dgm:pt modelId="{5C58D133-9A79-564C-8624-D337A2E74C66}" type="parTrans" cxnId="{2295C0E8-D882-2640-85A4-3C98F5FE2DBC}">
      <dgm:prSet/>
      <dgm:spPr/>
      <dgm:t>
        <a:bodyPr/>
        <a:lstStyle/>
        <a:p>
          <a:endParaRPr lang="en-US"/>
        </a:p>
      </dgm:t>
    </dgm:pt>
    <dgm:pt modelId="{992A75B5-2DD1-074C-8307-84A96F995C17}" type="sibTrans" cxnId="{2295C0E8-D882-2640-85A4-3C98F5FE2DBC}">
      <dgm:prSet/>
      <dgm:spPr/>
      <dgm:t>
        <a:bodyPr/>
        <a:lstStyle/>
        <a:p>
          <a:endParaRPr lang="en-US"/>
        </a:p>
      </dgm:t>
    </dgm:pt>
    <dgm:pt modelId="{FA26C77D-463F-1D43-AB1B-439D9C27A557}">
      <dgm:prSet custT="1"/>
      <dgm:spPr/>
      <dgm:t>
        <a:bodyPr/>
        <a:lstStyle/>
        <a:p>
          <a:r>
            <a:rPr lang="en-US" sz="2400" dirty="0">
              <a:highlight>
                <a:srgbClr val="FFFF00"/>
              </a:highlight>
            </a:rPr>
            <a:t>Individual research consults</a:t>
          </a:r>
        </a:p>
      </dgm:t>
    </dgm:pt>
    <dgm:pt modelId="{8CB0EB66-B226-FF4B-A2E5-B1030F45473C}" type="parTrans" cxnId="{12F47579-6418-F64C-AE40-E64A077E8CCA}">
      <dgm:prSet/>
      <dgm:spPr/>
      <dgm:t>
        <a:bodyPr/>
        <a:lstStyle/>
        <a:p>
          <a:endParaRPr lang="en-US"/>
        </a:p>
      </dgm:t>
    </dgm:pt>
    <dgm:pt modelId="{06766301-F6D3-B242-AFAD-B27FE78D57E0}" type="sibTrans" cxnId="{12F47579-6418-F64C-AE40-E64A077E8CCA}">
      <dgm:prSet/>
      <dgm:spPr/>
      <dgm:t>
        <a:bodyPr/>
        <a:lstStyle/>
        <a:p>
          <a:endParaRPr lang="en-US"/>
        </a:p>
      </dgm:t>
    </dgm:pt>
    <dgm:pt modelId="{B91513ED-FF7F-804E-A774-4A222669B02E}">
      <dgm:prSet phldrT="[Text]" custT="1"/>
      <dgm:spPr/>
      <dgm:t>
        <a:bodyPr/>
        <a:lstStyle/>
        <a:p>
          <a:r>
            <a:rPr lang="en-US" sz="2400" dirty="0">
              <a:highlight>
                <a:srgbClr val="FFFF00"/>
              </a:highlight>
            </a:rPr>
            <a:t>2</a:t>
          </a:r>
          <a:r>
            <a:rPr lang="en-US" sz="2400" baseline="30000" dirty="0">
              <a:highlight>
                <a:srgbClr val="FFFF00"/>
              </a:highlight>
            </a:rPr>
            <a:t>nd </a:t>
          </a:r>
          <a:r>
            <a:rPr lang="en-US" sz="2400" dirty="0">
              <a:highlight>
                <a:srgbClr val="FFFF00"/>
              </a:highlight>
            </a:rPr>
            <a:t>session</a:t>
          </a:r>
        </a:p>
      </dgm:t>
    </dgm:pt>
    <dgm:pt modelId="{65FCBFD7-B05D-2946-806F-A1229E109D23}" type="parTrans" cxnId="{5629C42D-E498-7841-9B33-B07426A33A2F}">
      <dgm:prSet/>
      <dgm:spPr/>
      <dgm:t>
        <a:bodyPr/>
        <a:lstStyle/>
        <a:p>
          <a:endParaRPr lang="en-US"/>
        </a:p>
      </dgm:t>
    </dgm:pt>
    <dgm:pt modelId="{4ADE00D1-2257-A945-A919-761CAC71CBD3}" type="sibTrans" cxnId="{5629C42D-E498-7841-9B33-B07426A33A2F}">
      <dgm:prSet/>
      <dgm:spPr/>
      <dgm:t>
        <a:bodyPr/>
        <a:lstStyle/>
        <a:p>
          <a:endParaRPr lang="en-US"/>
        </a:p>
      </dgm:t>
    </dgm:pt>
    <dgm:pt modelId="{97BD99A7-C790-5F44-9FB4-875CFF5DDC14}">
      <dgm:prSet custT="1"/>
      <dgm:spPr/>
      <dgm:t>
        <a:bodyPr/>
        <a:lstStyle/>
        <a:p>
          <a:r>
            <a:rPr lang="en-US" sz="2400" dirty="0"/>
            <a:t>300</a:t>
          </a:r>
        </a:p>
        <a:p>
          <a:r>
            <a:rPr lang="en-US" sz="2400" dirty="0"/>
            <a:t>Org. Lab 1</a:t>
          </a:r>
        </a:p>
      </dgm:t>
    </dgm:pt>
    <dgm:pt modelId="{1909BD55-386D-FE42-AB6B-876A26DDE69C}" type="parTrans" cxnId="{E163B5CB-618D-CC40-8F8C-FE7F7349CBAE}">
      <dgm:prSet/>
      <dgm:spPr/>
      <dgm:t>
        <a:bodyPr/>
        <a:lstStyle/>
        <a:p>
          <a:endParaRPr lang="en-US"/>
        </a:p>
      </dgm:t>
    </dgm:pt>
    <dgm:pt modelId="{69B1A5B1-37A8-2241-BB49-184E901B8E34}" type="sibTrans" cxnId="{E163B5CB-618D-CC40-8F8C-FE7F7349CBAE}">
      <dgm:prSet/>
      <dgm:spPr/>
      <dgm:t>
        <a:bodyPr/>
        <a:lstStyle/>
        <a:p>
          <a:endParaRPr lang="en-US"/>
        </a:p>
      </dgm:t>
    </dgm:pt>
    <dgm:pt modelId="{2DAF0074-24D4-D44B-8E9C-485B1A2014AC}">
      <dgm:prSet phldrT="[Text]" custT="1"/>
      <dgm:spPr/>
      <dgm:t>
        <a:bodyPr/>
        <a:lstStyle/>
        <a:p>
          <a:pPr>
            <a:buNone/>
          </a:pPr>
          <a:r>
            <a:rPr lang="en-US" sz="2400" dirty="0"/>
            <a:t>   </a:t>
          </a:r>
          <a:r>
            <a:rPr lang="en-US" sz="2400" dirty="0">
              <a:highlight>
                <a:srgbClr val="FFFF00"/>
              </a:highlight>
            </a:rPr>
            <a:t>synch</a:t>
          </a:r>
          <a:r>
            <a:rPr lang="en-US" sz="2400" dirty="0"/>
            <a:t>.</a:t>
          </a:r>
        </a:p>
      </dgm:t>
    </dgm:pt>
    <dgm:pt modelId="{8FA23295-03B8-3742-BF81-7A2D45CD4BD5}" type="parTrans" cxnId="{BBBCC7B7-0DE1-D345-B6D2-775597ACB0A8}">
      <dgm:prSet/>
      <dgm:spPr/>
      <dgm:t>
        <a:bodyPr/>
        <a:lstStyle/>
        <a:p>
          <a:endParaRPr lang="en-US"/>
        </a:p>
      </dgm:t>
    </dgm:pt>
    <dgm:pt modelId="{2780E40D-D31B-B84E-ADD7-F25A4F60D783}" type="sibTrans" cxnId="{BBBCC7B7-0DE1-D345-B6D2-775597ACB0A8}">
      <dgm:prSet/>
      <dgm:spPr/>
      <dgm:t>
        <a:bodyPr/>
        <a:lstStyle/>
        <a:p>
          <a:endParaRPr lang="en-US"/>
        </a:p>
      </dgm:t>
    </dgm:pt>
    <dgm:pt modelId="{8C633EB7-C7BD-BF4D-B9D3-27313CCEA1ED}">
      <dgm:prSet phldrT="[Tex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B90E756F-6B25-2848-81D3-BF694BF4E7D5}" type="parTrans" cxnId="{9B6103A6-6272-B24D-8AAB-6EDBDCF0F8CD}">
      <dgm:prSet/>
      <dgm:spPr/>
      <dgm:t>
        <a:bodyPr/>
        <a:lstStyle/>
        <a:p>
          <a:endParaRPr lang="en-US"/>
        </a:p>
      </dgm:t>
    </dgm:pt>
    <dgm:pt modelId="{9B09C1E9-D8B9-A244-BE5D-9AC2E24E7EE7}" type="sibTrans" cxnId="{9B6103A6-6272-B24D-8AAB-6EDBDCF0F8CD}">
      <dgm:prSet/>
      <dgm:spPr/>
      <dgm:t>
        <a:bodyPr/>
        <a:lstStyle/>
        <a:p>
          <a:endParaRPr lang="en-US"/>
        </a:p>
      </dgm:t>
    </dgm:pt>
    <dgm:pt modelId="{01A796FE-890C-B744-9B81-E83E1C9E79A4}">
      <dgm:prSet phldrT="[Text]" custT="1"/>
      <dgm:spPr/>
      <dgm:t>
        <a:bodyPr/>
        <a:lstStyle/>
        <a:p>
          <a:pPr>
            <a:buNone/>
          </a:pPr>
          <a:r>
            <a:rPr lang="en-US" sz="2400" dirty="0"/>
            <a:t>  </a:t>
          </a:r>
          <a:r>
            <a:rPr lang="en-US" sz="2400" dirty="0">
              <a:highlight>
                <a:srgbClr val="FFFF00"/>
              </a:highlight>
            </a:rPr>
            <a:t>synch.</a:t>
          </a:r>
        </a:p>
      </dgm:t>
    </dgm:pt>
    <dgm:pt modelId="{4E17FB3E-D1B8-C14C-8494-4C29F8496A85}" type="parTrans" cxnId="{8F93ED96-8696-5345-AC9D-94537184BE0D}">
      <dgm:prSet/>
      <dgm:spPr/>
      <dgm:t>
        <a:bodyPr/>
        <a:lstStyle/>
        <a:p>
          <a:endParaRPr lang="en-US"/>
        </a:p>
      </dgm:t>
    </dgm:pt>
    <dgm:pt modelId="{EC6F70C8-6CF2-2D46-8BD7-1B64ABD0A31D}" type="sibTrans" cxnId="{8F93ED96-8696-5345-AC9D-94537184BE0D}">
      <dgm:prSet/>
      <dgm:spPr/>
      <dgm:t>
        <a:bodyPr/>
        <a:lstStyle/>
        <a:p>
          <a:endParaRPr lang="en-US"/>
        </a:p>
      </dgm:t>
    </dgm:pt>
    <dgm:pt modelId="{10E2E410-7B13-6C44-B6D0-F5E0866E1815}">
      <dgm:prSet custT="1"/>
      <dgm:spPr/>
      <dgm:t>
        <a:bodyPr/>
        <a:lstStyle/>
        <a:p>
          <a:r>
            <a:rPr lang="en-US" sz="2400" dirty="0">
              <a:highlight>
                <a:srgbClr val="FFFF00"/>
              </a:highlight>
            </a:rPr>
            <a:t>1 session</a:t>
          </a:r>
        </a:p>
      </dgm:t>
    </dgm:pt>
    <dgm:pt modelId="{E1A1E511-B842-6640-9BFD-0398396A2B10}" type="parTrans" cxnId="{3FADF467-B4F1-794F-B70B-6C8A34072B8B}">
      <dgm:prSet/>
      <dgm:spPr/>
      <dgm:t>
        <a:bodyPr/>
        <a:lstStyle/>
        <a:p>
          <a:endParaRPr lang="en-US"/>
        </a:p>
      </dgm:t>
    </dgm:pt>
    <dgm:pt modelId="{7CDD4D4C-3B2D-5C4A-BE00-2ED3EF258133}" type="sibTrans" cxnId="{3FADF467-B4F1-794F-B70B-6C8A34072B8B}">
      <dgm:prSet/>
      <dgm:spPr/>
      <dgm:t>
        <a:bodyPr/>
        <a:lstStyle/>
        <a:p>
          <a:endParaRPr lang="en-US"/>
        </a:p>
      </dgm:t>
    </dgm:pt>
    <dgm:pt modelId="{E3F3C9A7-2344-614F-A7D2-B8DA3200F192}">
      <dgm:prSe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AFDD68C4-826E-FE4B-8838-B3F38439E896}" type="parTrans" cxnId="{F391400D-A6AB-6648-BCE1-59BC860C1EE7}">
      <dgm:prSet/>
      <dgm:spPr/>
      <dgm:t>
        <a:bodyPr/>
        <a:lstStyle/>
        <a:p>
          <a:endParaRPr lang="en-US"/>
        </a:p>
      </dgm:t>
    </dgm:pt>
    <dgm:pt modelId="{F597A61E-88A0-594E-B2CE-E63360933712}" type="sibTrans" cxnId="{F391400D-A6AB-6648-BCE1-59BC860C1EE7}">
      <dgm:prSet/>
      <dgm:spPr/>
      <dgm:t>
        <a:bodyPr/>
        <a:lstStyle/>
        <a:p>
          <a:endParaRPr lang="en-US"/>
        </a:p>
      </dgm:t>
    </dgm:pt>
    <dgm:pt modelId="{3C63EEE3-B385-0E41-BFF3-27C069694B84}">
      <dgm:prSet phldrT="[Text]" custT="1"/>
      <dgm:spPr/>
      <dgm:t>
        <a:bodyPr/>
        <a:lstStyle/>
        <a:p>
          <a:pPr>
            <a:buNone/>
          </a:pPr>
          <a:r>
            <a:rPr lang="en-US" sz="2400" dirty="0">
              <a:solidFill>
                <a:srgbClr val="0070C0"/>
              </a:solidFill>
            </a:rPr>
            <a:t>  (Zoom)</a:t>
          </a:r>
        </a:p>
      </dgm:t>
    </dgm:pt>
    <dgm:pt modelId="{60CDB3E3-580A-2847-9E5F-EE3DAAE6AEEA}" type="parTrans" cxnId="{032174BC-AA8B-AA42-9BE7-98B19E966C4F}">
      <dgm:prSet/>
      <dgm:spPr/>
      <dgm:t>
        <a:bodyPr/>
        <a:lstStyle/>
        <a:p>
          <a:endParaRPr lang="en-US"/>
        </a:p>
      </dgm:t>
    </dgm:pt>
    <dgm:pt modelId="{F6A9113D-F88C-5946-8BA7-851125B939FB}" type="sibTrans" cxnId="{032174BC-AA8B-AA42-9BE7-98B19E966C4F}">
      <dgm:prSet/>
      <dgm:spPr/>
      <dgm:t>
        <a:bodyPr/>
        <a:lstStyle/>
        <a:p>
          <a:endParaRPr lang="en-US"/>
        </a:p>
      </dgm:t>
    </dgm:pt>
    <dgm:pt modelId="{E8048F3D-0DEE-4843-9B37-13DE47EAE2F3}">
      <dgm:prSet phldrT="[Text]" custT="1"/>
      <dgm:spPr/>
      <dgm:t>
        <a:bodyPr/>
        <a:lstStyle/>
        <a:p>
          <a:pPr>
            <a:buNone/>
          </a:pPr>
          <a:r>
            <a:rPr lang="en-US" sz="2400" dirty="0">
              <a:solidFill>
                <a:srgbClr val="0070C0"/>
              </a:solidFill>
            </a:rPr>
            <a:t>  (Zoom)</a:t>
          </a:r>
        </a:p>
      </dgm:t>
    </dgm:pt>
    <dgm:pt modelId="{7A8CEE05-0669-BB43-93FC-547237F607CC}" type="parTrans" cxnId="{CE02A854-3420-BF48-B2BB-32690E7EE8BA}">
      <dgm:prSet/>
      <dgm:spPr/>
      <dgm:t>
        <a:bodyPr/>
        <a:lstStyle/>
        <a:p>
          <a:endParaRPr lang="en-US"/>
        </a:p>
      </dgm:t>
    </dgm:pt>
    <dgm:pt modelId="{BF184616-2035-904E-8A67-7F637DC87C33}" type="sibTrans" cxnId="{CE02A854-3420-BF48-B2BB-32690E7EE8BA}">
      <dgm:prSet/>
      <dgm:spPr/>
      <dgm:t>
        <a:bodyPr/>
        <a:lstStyle/>
        <a:p>
          <a:endParaRPr lang="en-US"/>
        </a:p>
      </dgm:t>
    </dgm:pt>
    <dgm:pt modelId="{8DF8D3E9-A119-9C44-909B-ECDE428C71BC}">
      <dgm:prSet custT="1"/>
      <dgm:spPr/>
      <dgm:t>
        <a:bodyPr/>
        <a:lstStyle/>
        <a:p>
          <a:r>
            <a:rPr lang="en-US" sz="2400" dirty="0">
              <a:highlight>
                <a:srgbClr val="FFFF00"/>
              </a:highlight>
            </a:rPr>
            <a:t>2</a:t>
          </a:r>
          <a:r>
            <a:rPr lang="en-US" sz="2400" baseline="30000" dirty="0">
              <a:highlight>
                <a:srgbClr val="FFFF00"/>
              </a:highlight>
            </a:rPr>
            <a:t>nd</a:t>
          </a:r>
          <a:r>
            <a:rPr lang="en-US" sz="2400" dirty="0">
              <a:highlight>
                <a:srgbClr val="FFFF00"/>
              </a:highlight>
            </a:rPr>
            <a:t> </a:t>
          </a:r>
          <a:r>
            <a:rPr lang="en-US" sz="2400" baseline="30000" dirty="0">
              <a:highlight>
                <a:srgbClr val="FFFF00"/>
              </a:highlight>
            </a:rPr>
            <a:t> </a:t>
          </a:r>
          <a:r>
            <a:rPr lang="en-US" sz="2400" dirty="0">
              <a:highlight>
                <a:srgbClr val="FFFF00"/>
              </a:highlight>
            </a:rPr>
            <a:t>session</a:t>
          </a:r>
        </a:p>
      </dgm:t>
    </dgm:pt>
    <dgm:pt modelId="{8F890D08-9041-0E46-8196-D2028AF80760}" type="parTrans" cxnId="{4232D2DE-3F87-B34A-BCC0-28B846273796}">
      <dgm:prSet/>
      <dgm:spPr/>
      <dgm:t>
        <a:bodyPr/>
        <a:lstStyle/>
        <a:p>
          <a:endParaRPr lang="en-US"/>
        </a:p>
      </dgm:t>
    </dgm:pt>
    <dgm:pt modelId="{5BC6EF88-AC3A-6F41-BF4E-BC3189F79E84}" type="sibTrans" cxnId="{4232D2DE-3F87-B34A-BCC0-28B846273796}">
      <dgm:prSet/>
      <dgm:spPr/>
      <dgm:t>
        <a:bodyPr/>
        <a:lstStyle/>
        <a:p>
          <a:endParaRPr lang="en-US"/>
        </a:p>
      </dgm:t>
    </dgm:pt>
    <dgm:pt modelId="{84EFFF19-1E56-DA49-9096-FFB7DD43D9D9}">
      <dgm:prSe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736E44E1-7527-0640-97B3-96898663079A}" type="parTrans" cxnId="{999F47CC-4A88-5949-A0A4-70EF803A323E}">
      <dgm:prSet/>
      <dgm:spPr/>
      <dgm:t>
        <a:bodyPr/>
        <a:lstStyle/>
        <a:p>
          <a:endParaRPr lang="en-US"/>
        </a:p>
      </dgm:t>
    </dgm:pt>
    <dgm:pt modelId="{78E5E62A-CA2F-F84C-A319-11577F6D6C3C}" type="sibTrans" cxnId="{999F47CC-4A88-5949-A0A4-70EF803A323E}">
      <dgm:prSet/>
      <dgm:spPr/>
      <dgm:t>
        <a:bodyPr/>
        <a:lstStyle/>
        <a:p>
          <a:endParaRPr lang="en-US"/>
        </a:p>
      </dgm:t>
    </dgm:pt>
    <dgm:pt modelId="{37F28843-7A3B-EF4B-A632-31C1B596875B}">
      <dgm:prSet phldrT="[Tex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352EC403-14BC-1C48-A9D9-F5F8813F36E5}" type="parTrans" cxnId="{A0D6EDF8-285D-3B4D-8150-E55F749407B6}">
      <dgm:prSet/>
      <dgm:spPr/>
      <dgm:t>
        <a:bodyPr/>
        <a:lstStyle/>
        <a:p>
          <a:endParaRPr lang="en-US"/>
        </a:p>
      </dgm:t>
    </dgm:pt>
    <dgm:pt modelId="{DCAA648A-D8BE-F141-8C1F-3DBAB407AACE}" type="sibTrans" cxnId="{A0D6EDF8-285D-3B4D-8150-E55F749407B6}">
      <dgm:prSet/>
      <dgm:spPr/>
      <dgm:t>
        <a:bodyPr/>
        <a:lstStyle/>
        <a:p>
          <a:endParaRPr lang="en-US"/>
        </a:p>
      </dgm:t>
    </dgm:pt>
    <dgm:pt modelId="{83AAFA70-F7F4-9D43-8820-3CD689E0A6F8}">
      <dgm:prSet phldrT="[Text]" custT="1"/>
      <dgm:spPr/>
      <dgm:t>
        <a:bodyPr/>
        <a:lstStyle/>
        <a:p>
          <a:pPr>
            <a:buNone/>
          </a:pPr>
          <a:endParaRPr lang="en-US" sz="2400" dirty="0"/>
        </a:p>
      </dgm:t>
    </dgm:pt>
    <dgm:pt modelId="{0676C1E7-92A5-984E-BC43-FEA0304111A8}" type="parTrans" cxnId="{3654312C-DCB3-0F46-AE94-260FCDFF1C73}">
      <dgm:prSet/>
      <dgm:spPr/>
      <dgm:t>
        <a:bodyPr/>
        <a:lstStyle/>
        <a:p>
          <a:endParaRPr lang="en-US"/>
        </a:p>
      </dgm:t>
    </dgm:pt>
    <dgm:pt modelId="{08C8F4CC-C242-5345-A0C5-AE5A6B5C59CB}" type="sibTrans" cxnId="{3654312C-DCB3-0F46-AE94-260FCDFF1C73}">
      <dgm:prSet/>
      <dgm:spPr/>
      <dgm:t>
        <a:bodyPr/>
        <a:lstStyle/>
        <a:p>
          <a:endParaRPr lang="en-US"/>
        </a:p>
      </dgm:t>
    </dgm:pt>
    <dgm:pt modelId="{D182C814-9636-AB4A-9873-9EFB8474729E}">
      <dgm:prSet phldrT="[Text]" custT="1"/>
      <dgm:spPr/>
      <dgm:t>
        <a:bodyPr/>
        <a:lstStyle/>
        <a:p>
          <a:pPr>
            <a:buNone/>
          </a:pPr>
          <a:r>
            <a:rPr lang="en-US" sz="2400" dirty="0">
              <a:solidFill>
                <a:srgbClr val="C00000"/>
              </a:solidFill>
            </a:rPr>
            <a:t>  </a:t>
          </a:r>
          <a:r>
            <a:rPr lang="en-US" sz="2400" dirty="0">
              <a:solidFill>
                <a:schemeClr val="accent1">
                  <a:lumMod val="60000"/>
                  <a:lumOff val="40000"/>
                </a:schemeClr>
              </a:solidFill>
            </a:rPr>
            <a:t>(Modules)</a:t>
          </a:r>
        </a:p>
      </dgm:t>
    </dgm:pt>
    <dgm:pt modelId="{5BB17312-E605-2D46-B25D-85040AA2475C}" type="parTrans" cxnId="{A71A8ADF-5385-554C-BD80-D4ED13E342F2}">
      <dgm:prSet/>
      <dgm:spPr/>
      <dgm:t>
        <a:bodyPr/>
        <a:lstStyle/>
        <a:p>
          <a:endParaRPr lang="en-US"/>
        </a:p>
      </dgm:t>
    </dgm:pt>
    <dgm:pt modelId="{1A3E5A7B-B67A-1D49-A61B-DDF4C459FCC9}" type="sibTrans" cxnId="{A71A8ADF-5385-554C-BD80-D4ED13E342F2}">
      <dgm:prSet/>
      <dgm:spPr/>
      <dgm:t>
        <a:bodyPr/>
        <a:lstStyle/>
        <a:p>
          <a:endParaRPr lang="en-US"/>
        </a:p>
      </dgm:t>
    </dgm:pt>
    <dgm:pt modelId="{BB874CB8-04B4-D440-AB2B-3A38C5B65587}">
      <dgm:prSet custT="1"/>
      <dgm:spPr/>
      <dgm:t>
        <a:bodyPr/>
        <a:lstStyle/>
        <a:p>
          <a:pPr>
            <a:buNone/>
          </a:pPr>
          <a:r>
            <a:rPr lang="en-US" sz="2400" dirty="0">
              <a:solidFill>
                <a:schemeClr val="accent1">
                  <a:lumMod val="60000"/>
                  <a:lumOff val="40000"/>
                </a:schemeClr>
              </a:solidFill>
            </a:rPr>
            <a:t>  (Modules)  </a:t>
          </a:r>
        </a:p>
      </dgm:t>
    </dgm:pt>
    <dgm:pt modelId="{A618A8AA-4A7C-6F46-870B-1E837A3850C0}" type="parTrans" cxnId="{29F5A087-2965-9A48-876F-B301024F23DA}">
      <dgm:prSet/>
      <dgm:spPr/>
      <dgm:t>
        <a:bodyPr/>
        <a:lstStyle/>
        <a:p>
          <a:endParaRPr lang="en-US"/>
        </a:p>
      </dgm:t>
    </dgm:pt>
    <dgm:pt modelId="{5C45521C-3D5E-3542-9BCD-973A9ABCCF16}" type="sibTrans" cxnId="{29F5A087-2965-9A48-876F-B301024F23DA}">
      <dgm:prSet/>
      <dgm:spPr/>
      <dgm:t>
        <a:bodyPr/>
        <a:lstStyle/>
        <a:p>
          <a:endParaRPr lang="en-US"/>
        </a:p>
      </dgm:t>
    </dgm:pt>
    <dgm:pt modelId="{BD0D8D85-0CD5-A74D-95B1-58CFAB807415}">
      <dgm:prSet phldrT="[Text]" custT="1"/>
      <dgm:spPr/>
      <dgm:t>
        <a:bodyPr/>
        <a:lstStyle/>
        <a:p>
          <a:pPr>
            <a:buNone/>
          </a:pPr>
          <a:r>
            <a:rPr lang="en-US" sz="2400" dirty="0">
              <a:solidFill>
                <a:schemeClr val="accent1">
                  <a:lumMod val="60000"/>
                  <a:lumOff val="40000"/>
                </a:schemeClr>
              </a:solidFill>
            </a:rPr>
            <a:t>  (Modules)</a:t>
          </a:r>
        </a:p>
      </dgm:t>
    </dgm:pt>
    <dgm:pt modelId="{6A06CBD5-9A29-6247-96B4-7BB855D804A4}" type="parTrans" cxnId="{BF1DBA2D-95F7-6244-A885-317D1BF61A90}">
      <dgm:prSet/>
      <dgm:spPr/>
      <dgm:t>
        <a:bodyPr/>
        <a:lstStyle/>
        <a:p>
          <a:endParaRPr lang="en-US"/>
        </a:p>
      </dgm:t>
    </dgm:pt>
    <dgm:pt modelId="{31A387A8-8032-0745-8253-106F96082DE7}" type="sibTrans" cxnId="{BF1DBA2D-95F7-6244-A885-317D1BF61A90}">
      <dgm:prSet/>
      <dgm:spPr/>
      <dgm:t>
        <a:bodyPr/>
        <a:lstStyle/>
        <a:p>
          <a:endParaRPr lang="en-US"/>
        </a:p>
      </dgm:t>
    </dgm:pt>
    <dgm:pt modelId="{C4981C85-9485-F84B-9FB9-373BAE9B3ECD}">
      <dgm:prSet phldrT="[Text]" custT="1"/>
      <dgm:spPr/>
      <dgm:t>
        <a:bodyPr/>
        <a:lstStyle/>
        <a:p>
          <a:pPr>
            <a:buNone/>
          </a:pPr>
          <a:endParaRPr lang="en-US" sz="2400" dirty="0"/>
        </a:p>
      </dgm:t>
    </dgm:pt>
    <dgm:pt modelId="{23A6B4D1-5075-5242-BF07-C7DDD987ADC9}" type="parTrans" cxnId="{2285686F-35AA-9643-9B7D-6349D1190D33}">
      <dgm:prSet/>
      <dgm:spPr/>
      <dgm:t>
        <a:bodyPr/>
        <a:lstStyle/>
        <a:p>
          <a:endParaRPr lang="en-US"/>
        </a:p>
      </dgm:t>
    </dgm:pt>
    <dgm:pt modelId="{DE8580C9-1DA9-EE4B-90B1-98FDB97853AC}" type="sibTrans" cxnId="{2285686F-35AA-9643-9B7D-6349D1190D33}">
      <dgm:prSet/>
      <dgm:spPr/>
      <dgm:t>
        <a:bodyPr/>
        <a:lstStyle/>
        <a:p>
          <a:endParaRPr lang="en-US"/>
        </a:p>
      </dgm:t>
    </dgm:pt>
    <dgm:pt modelId="{03795270-EED3-E74A-BE33-73E428D779BA}" type="pres">
      <dgm:prSet presAssocID="{6ED5A827-DB63-9D4E-A637-74151ADBF25C}" presName="Name0" presStyleCnt="0">
        <dgm:presLayoutVars>
          <dgm:dir/>
          <dgm:animLvl val="lvl"/>
          <dgm:resizeHandles val="exact"/>
        </dgm:presLayoutVars>
      </dgm:prSet>
      <dgm:spPr/>
    </dgm:pt>
    <dgm:pt modelId="{8435F03C-D05A-3349-8627-2885816517F0}" type="pres">
      <dgm:prSet presAssocID="{8A497BB5-BE79-5F48-879B-048034991CAF}" presName="composite" presStyleCnt="0"/>
      <dgm:spPr/>
    </dgm:pt>
    <dgm:pt modelId="{B402E814-2A38-AA41-B71F-CFF1500A4981}" type="pres">
      <dgm:prSet presAssocID="{8A497BB5-BE79-5F48-879B-048034991CAF}" presName="parTx" presStyleLbl="alignNode1" presStyleIdx="0" presStyleCnt="5" custLinFactNeighborY="-31122">
        <dgm:presLayoutVars>
          <dgm:chMax val="0"/>
          <dgm:chPref val="0"/>
          <dgm:bulletEnabled val="1"/>
        </dgm:presLayoutVars>
      </dgm:prSet>
      <dgm:spPr/>
    </dgm:pt>
    <dgm:pt modelId="{3CD44096-DFCD-1441-B92A-56A051CF93D9}" type="pres">
      <dgm:prSet presAssocID="{8A497BB5-BE79-5F48-879B-048034991CAF}" presName="desTx" presStyleLbl="alignAccFollowNode1" presStyleIdx="0" presStyleCnt="5" custScaleY="172095" custLinFactNeighborX="597" custLinFactNeighborY="22679">
        <dgm:presLayoutVars>
          <dgm:bulletEnabled val="1"/>
        </dgm:presLayoutVars>
      </dgm:prSet>
      <dgm:spPr/>
    </dgm:pt>
    <dgm:pt modelId="{C8B34694-C04E-7140-BECD-B0D51BBE3A71}" type="pres">
      <dgm:prSet presAssocID="{E78BE411-D586-F349-AC6E-699770B6796A}" presName="space" presStyleCnt="0"/>
      <dgm:spPr/>
    </dgm:pt>
    <dgm:pt modelId="{3593DF3B-7AAE-9D4E-871A-E48C0B648E4B}" type="pres">
      <dgm:prSet presAssocID="{18CC7152-32DE-5143-BEC6-8AB2C42D6149}" presName="composite" presStyleCnt="0"/>
      <dgm:spPr/>
    </dgm:pt>
    <dgm:pt modelId="{BF2DF167-22C6-034D-BC74-4D48492881DD}" type="pres">
      <dgm:prSet presAssocID="{18CC7152-32DE-5143-BEC6-8AB2C42D6149}" presName="parTx" presStyleLbl="alignNode1" presStyleIdx="1" presStyleCnt="5" custLinFactNeighborY="-31122">
        <dgm:presLayoutVars>
          <dgm:chMax val="0"/>
          <dgm:chPref val="0"/>
          <dgm:bulletEnabled val="1"/>
        </dgm:presLayoutVars>
      </dgm:prSet>
      <dgm:spPr/>
    </dgm:pt>
    <dgm:pt modelId="{4461A52E-1B34-9B40-ADF0-816AC1060B94}" type="pres">
      <dgm:prSet presAssocID="{18CC7152-32DE-5143-BEC6-8AB2C42D6149}" presName="desTx" presStyleLbl="alignAccFollowNode1" presStyleIdx="1" presStyleCnt="5" custScaleY="172095" custLinFactNeighborY="21820">
        <dgm:presLayoutVars>
          <dgm:bulletEnabled val="1"/>
        </dgm:presLayoutVars>
      </dgm:prSet>
      <dgm:spPr/>
    </dgm:pt>
    <dgm:pt modelId="{8997F99E-7E2F-6643-8B1B-7510545AA8C2}" type="pres">
      <dgm:prSet presAssocID="{C5D0D021-6C45-6B41-A159-D8641C7D0C12}" presName="space" presStyleCnt="0"/>
      <dgm:spPr/>
    </dgm:pt>
    <dgm:pt modelId="{F133767B-F8CA-F144-8F5D-DDF5570939FF}" type="pres">
      <dgm:prSet presAssocID="{97BD99A7-C790-5F44-9FB4-875CFF5DDC14}" presName="composite" presStyleCnt="0"/>
      <dgm:spPr/>
    </dgm:pt>
    <dgm:pt modelId="{1109D0A5-4D10-7F49-A06B-AAF2A3FA16BE}" type="pres">
      <dgm:prSet presAssocID="{97BD99A7-C790-5F44-9FB4-875CFF5DDC14}" presName="parTx" presStyleLbl="alignNode1" presStyleIdx="2" presStyleCnt="5" custLinFactNeighborY="-31122">
        <dgm:presLayoutVars>
          <dgm:chMax val="0"/>
          <dgm:chPref val="0"/>
          <dgm:bulletEnabled val="1"/>
        </dgm:presLayoutVars>
      </dgm:prSet>
      <dgm:spPr/>
    </dgm:pt>
    <dgm:pt modelId="{6D3929D2-349B-EA42-9E51-877D1775B6F7}" type="pres">
      <dgm:prSet presAssocID="{97BD99A7-C790-5F44-9FB4-875CFF5DDC14}" presName="desTx" presStyleLbl="alignAccFollowNode1" presStyleIdx="2" presStyleCnt="5" custScaleY="172095" custLinFactNeighborY="22679">
        <dgm:presLayoutVars>
          <dgm:bulletEnabled val="1"/>
        </dgm:presLayoutVars>
      </dgm:prSet>
      <dgm:spPr/>
    </dgm:pt>
    <dgm:pt modelId="{F1A22ECF-3FF8-F444-BB72-48B5BB758958}" type="pres">
      <dgm:prSet presAssocID="{69B1A5B1-37A8-2241-BB49-184E901B8E34}" presName="space" presStyleCnt="0"/>
      <dgm:spPr/>
    </dgm:pt>
    <dgm:pt modelId="{A66D3E08-CD29-BE45-8342-08749A3C610D}" type="pres">
      <dgm:prSet presAssocID="{B2DA330F-C75E-D346-B129-18A9B8C2BE4E}" presName="composite" presStyleCnt="0"/>
      <dgm:spPr/>
    </dgm:pt>
    <dgm:pt modelId="{878FF0D6-ECFA-4242-8A3D-620C5DC4E5FB}" type="pres">
      <dgm:prSet presAssocID="{B2DA330F-C75E-D346-B129-18A9B8C2BE4E}" presName="parTx" presStyleLbl="alignNode1" presStyleIdx="3" presStyleCnt="5" custLinFactNeighborY="-31122">
        <dgm:presLayoutVars>
          <dgm:chMax val="0"/>
          <dgm:chPref val="0"/>
          <dgm:bulletEnabled val="1"/>
        </dgm:presLayoutVars>
      </dgm:prSet>
      <dgm:spPr/>
    </dgm:pt>
    <dgm:pt modelId="{F3958B66-5D0A-9743-B97E-FDA01372BF97}" type="pres">
      <dgm:prSet presAssocID="{B2DA330F-C75E-D346-B129-18A9B8C2BE4E}" presName="desTx" presStyleLbl="alignAccFollowNode1" presStyleIdx="3" presStyleCnt="5" custScaleY="172095" custLinFactNeighborY="22679">
        <dgm:presLayoutVars>
          <dgm:bulletEnabled val="1"/>
        </dgm:presLayoutVars>
      </dgm:prSet>
      <dgm:spPr/>
    </dgm:pt>
    <dgm:pt modelId="{CEE513C4-D280-344F-BC7A-1B5B891B5CF5}" type="pres">
      <dgm:prSet presAssocID="{5998E18B-AEC5-B145-9154-2952E0CB36A6}" presName="space" presStyleCnt="0"/>
      <dgm:spPr/>
    </dgm:pt>
    <dgm:pt modelId="{CF553660-5795-F04B-A88F-DF1C5E8D1A03}" type="pres">
      <dgm:prSet presAssocID="{DFE14289-7318-1D44-901A-CAAFEC8C5C54}" presName="composite" presStyleCnt="0"/>
      <dgm:spPr/>
    </dgm:pt>
    <dgm:pt modelId="{7AD39F04-0F41-5F4A-A12A-BEF43F7AD34F}" type="pres">
      <dgm:prSet presAssocID="{DFE14289-7318-1D44-901A-CAAFEC8C5C54}" presName="parTx" presStyleLbl="alignNode1" presStyleIdx="4" presStyleCnt="5" custLinFactNeighborY="-31122">
        <dgm:presLayoutVars>
          <dgm:chMax val="0"/>
          <dgm:chPref val="0"/>
          <dgm:bulletEnabled val="1"/>
        </dgm:presLayoutVars>
      </dgm:prSet>
      <dgm:spPr/>
    </dgm:pt>
    <dgm:pt modelId="{716FA781-1CD8-CE4A-893A-958588C6FE97}" type="pres">
      <dgm:prSet presAssocID="{DFE14289-7318-1D44-901A-CAAFEC8C5C54}" presName="desTx" presStyleLbl="alignAccFollowNode1" presStyleIdx="4" presStyleCnt="5" custScaleY="172095" custLinFactNeighborY="22679">
        <dgm:presLayoutVars>
          <dgm:bulletEnabled val="1"/>
        </dgm:presLayoutVars>
      </dgm:prSet>
      <dgm:spPr/>
    </dgm:pt>
  </dgm:ptLst>
  <dgm:cxnLst>
    <dgm:cxn modelId="{8FA15903-CB86-6A49-AAFD-4B360B97ADF6}" type="presOf" srcId="{203942FF-CD69-854C-805D-2F24BD457C0D}" destId="{3CD44096-DFCD-1441-B92A-56A051CF93D9}" srcOrd="0" destOrd="0" presId="urn:microsoft.com/office/officeart/2005/8/layout/hList1"/>
    <dgm:cxn modelId="{96AE2A0D-12B2-0E4A-8A2C-53EBCDC444F5}" type="presOf" srcId="{B2DA330F-C75E-D346-B129-18A9B8C2BE4E}" destId="{878FF0D6-ECFA-4242-8A3D-620C5DC4E5FB}" srcOrd="0" destOrd="0" presId="urn:microsoft.com/office/officeart/2005/8/layout/hList1"/>
    <dgm:cxn modelId="{F391400D-A6AB-6648-BCE1-59BC860C1EE7}" srcId="{97BD99A7-C790-5F44-9FB4-875CFF5DDC14}" destId="{E3F3C9A7-2344-614F-A7D2-B8DA3200F192}" srcOrd="1" destOrd="0" parTransId="{AFDD68C4-826E-FE4B-8838-B3F38439E896}" sibTransId="{F597A61E-88A0-594E-B2CE-E63360933712}"/>
    <dgm:cxn modelId="{5CCA8810-A1EF-424A-896C-62A56C72D966}" type="presOf" srcId="{2DAF0074-24D4-D44B-8E9C-485B1A2014AC}" destId="{3CD44096-DFCD-1441-B92A-56A051CF93D9}" srcOrd="0" destOrd="1" presId="urn:microsoft.com/office/officeart/2005/8/layout/hList1"/>
    <dgm:cxn modelId="{2CA5421E-79A7-A048-8A98-DF20DE23B3AD}" type="presOf" srcId="{97BD99A7-C790-5F44-9FB4-875CFF5DDC14}" destId="{1109D0A5-4D10-7F49-A06B-AAF2A3FA16BE}" srcOrd="0" destOrd="0" presId="urn:microsoft.com/office/officeart/2005/8/layout/hList1"/>
    <dgm:cxn modelId="{3654312C-DCB3-0F46-AE94-260FCDFF1C73}" srcId="{18CC7152-32DE-5143-BEC6-8AB2C42D6149}" destId="{83AAFA70-F7F4-9D43-8820-3CD689E0A6F8}" srcOrd="3" destOrd="0" parTransId="{0676C1E7-92A5-984E-BC43-FEA0304111A8}" sibTransId="{08C8F4CC-C242-5345-A0C5-AE5A6B5C59CB}"/>
    <dgm:cxn modelId="{BF1DBA2D-95F7-6244-A885-317D1BF61A90}" srcId="{B2DA330F-C75E-D346-B129-18A9B8C2BE4E}" destId="{BD0D8D85-0CD5-A74D-95B1-58CFAB807415}" srcOrd="2" destOrd="0" parTransId="{6A06CBD5-9A29-6247-96B4-7BB855D804A4}" sibTransId="{31A387A8-8032-0745-8253-106F96082DE7}"/>
    <dgm:cxn modelId="{5629C42D-E498-7841-9B33-B07426A33A2F}" srcId="{18CC7152-32DE-5143-BEC6-8AB2C42D6149}" destId="{B91513ED-FF7F-804E-A774-4A222669B02E}" srcOrd="4" destOrd="0" parTransId="{65FCBFD7-B05D-2946-806F-A1229E109D23}" sibTransId="{4ADE00D1-2257-A945-A919-761CAC71CBD3}"/>
    <dgm:cxn modelId="{1519D937-8F2F-484D-9FDE-94B6C3D6BCF1}" type="presOf" srcId="{6E1F3C1E-A1C3-7344-A8FF-43C018A1DBEC}" destId="{F3958B66-5D0A-9743-B97E-FDA01372BF97}" srcOrd="0" destOrd="6" presId="urn:microsoft.com/office/officeart/2005/8/layout/hList1"/>
    <dgm:cxn modelId="{BE4C6338-AE85-C64B-81C5-FA89434D5E54}" type="presOf" srcId="{6ED5A827-DB63-9D4E-A637-74151ADBF25C}" destId="{03795270-EED3-E74A-BE33-73E428D779BA}" srcOrd="0" destOrd="0" presId="urn:microsoft.com/office/officeart/2005/8/layout/hList1"/>
    <dgm:cxn modelId="{11ABDF43-BA6B-824A-B0B0-1C3A3A84A817}" type="presOf" srcId="{8A497BB5-BE79-5F48-879B-048034991CAF}" destId="{B402E814-2A38-AA41-B71F-CFF1500A4981}" srcOrd="0" destOrd="0" presId="urn:microsoft.com/office/officeart/2005/8/layout/hList1"/>
    <dgm:cxn modelId="{132E7E49-25C8-644F-8F3C-7F8B620E1564}" srcId="{6ED5A827-DB63-9D4E-A637-74151ADBF25C}" destId="{18CC7152-32DE-5143-BEC6-8AB2C42D6149}" srcOrd="1" destOrd="0" parTransId="{CF70EC23-8539-EE4E-842A-0962476D5A02}" sibTransId="{C5D0D021-6C45-6B41-A159-D8641C7D0C12}"/>
    <dgm:cxn modelId="{18C8F951-14D6-664B-8BD6-ED7886A047A0}" type="presOf" srcId="{83AAFA70-F7F4-9D43-8820-3CD689E0A6F8}" destId="{4461A52E-1B34-9B40-ADF0-816AC1060B94}" srcOrd="0" destOrd="3" presId="urn:microsoft.com/office/officeart/2005/8/layout/hList1"/>
    <dgm:cxn modelId="{CE02A854-3420-BF48-B2BB-32690E7EE8BA}" srcId="{18CC7152-32DE-5143-BEC6-8AB2C42D6149}" destId="{E8048F3D-0DEE-4843-9B37-13DE47EAE2F3}" srcOrd="6" destOrd="0" parTransId="{7A8CEE05-0669-BB43-93FC-547237F607CC}" sibTransId="{BF184616-2035-904E-8A67-7F637DC87C33}"/>
    <dgm:cxn modelId="{ABCE3655-7A41-B04E-84A9-3CC3DCB50740}" type="presOf" srcId="{C4981C85-9485-F84B-9FB9-373BAE9B3ECD}" destId="{F3958B66-5D0A-9743-B97E-FDA01372BF97}" srcOrd="0" destOrd="3" presId="urn:microsoft.com/office/officeart/2005/8/layout/hList1"/>
    <dgm:cxn modelId="{3FADF467-B4F1-794F-B70B-6C8A34072B8B}" srcId="{97BD99A7-C790-5F44-9FB4-875CFF5DDC14}" destId="{10E2E410-7B13-6C44-B6D0-F5E0866E1815}" srcOrd="0" destOrd="0" parTransId="{E1A1E511-B842-6640-9BFD-0398396A2B10}" sibTransId="{7CDD4D4C-3B2D-5C4A-BE00-2ED3EF258133}"/>
    <dgm:cxn modelId="{20068E6C-8FB8-9849-91E1-88E2E7DFF8EA}" type="presOf" srcId="{D182C814-9636-AB4A-9873-9EFB8474729E}" destId="{4461A52E-1B34-9B40-ADF0-816AC1060B94}" srcOrd="0" destOrd="2" presId="urn:microsoft.com/office/officeart/2005/8/layout/hList1"/>
    <dgm:cxn modelId="{E968876D-A70E-E846-8B31-054B7ACE4D16}" type="presOf" srcId="{B91513ED-FF7F-804E-A774-4A222669B02E}" destId="{4461A52E-1B34-9B40-ADF0-816AC1060B94}" srcOrd="0" destOrd="4" presId="urn:microsoft.com/office/officeart/2005/8/layout/hList1"/>
    <dgm:cxn modelId="{2285686F-35AA-9643-9B7D-6349D1190D33}" srcId="{B2DA330F-C75E-D346-B129-18A9B8C2BE4E}" destId="{C4981C85-9485-F84B-9FB9-373BAE9B3ECD}" srcOrd="3" destOrd="0" parTransId="{23A6B4D1-5075-5242-BF07-C7DDD987ADC9}" sibTransId="{DE8580C9-1DA9-EE4B-90B1-98FDB97853AC}"/>
    <dgm:cxn modelId="{1C2B6D71-838B-FB4C-9096-06DAF8DB9ADB}" srcId="{B2DA330F-C75E-D346-B129-18A9B8C2BE4E}" destId="{6C4AFAF0-4EB1-534C-9DFE-93B79729A4C7}" srcOrd="0" destOrd="0" parTransId="{C9CA473D-E3A4-0D42-8ABE-5068DF9E4FDC}" sibTransId="{EC8EC6EF-F140-C74D-9420-6ADAD0834C2E}"/>
    <dgm:cxn modelId="{011F9B72-E5AF-E443-899D-5A36D594C440}" srcId="{8A497BB5-BE79-5F48-879B-048034991CAF}" destId="{203942FF-CD69-854C-805D-2F24BD457C0D}" srcOrd="0" destOrd="0" parTransId="{AA7A97A7-8062-D348-9168-B543213DA76B}" sibTransId="{4CE945D3-112A-F141-9F70-9C91C71C2233}"/>
    <dgm:cxn modelId="{E81DA773-BE4E-4344-832F-6E5DFE028D87}" type="presOf" srcId="{10E2E410-7B13-6C44-B6D0-F5E0866E1815}" destId="{6D3929D2-349B-EA42-9E51-877D1775B6F7}" srcOrd="0" destOrd="0" presId="urn:microsoft.com/office/officeart/2005/8/layout/hList1"/>
    <dgm:cxn modelId="{12F47579-6418-F64C-AE40-E64A077E8CCA}" srcId="{DFE14289-7318-1D44-901A-CAAFEC8C5C54}" destId="{FA26C77D-463F-1D43-AB1B-439D9C27A557}" srcOrd="0" destOrd="0" parTransId="{8CB0EB66-B226-FF4B-A2E5-B1030F45473C}" sibTransId="{06766301-F6D3-B242-AFAD-B27FE78D57E0}"/>
    <dgm:cxn modelId="{1735B080-5508-044C-81A4-3D03D74481B5}" type="presOf" srcId="{84EFFF19-1E56-DA49-9096-FFB7DD43D9D9}" destId="{F3958B66-5D0A-9743-B97E-FDA01372BF97}" srcOrd="0" destOrd="5" presId="urn:microsoft.com/office/officeart/2005/8/layout/hList1"/>
    <dgm:cxn modelId="{24E7E984-CF02-9E4F-A596-9C7985D63377}" type="presOf" srcId="{E8048F3D-0DEE-4843-9B37-13DE47EAE2F3}" destId="{4461A52E-1B34-9B40-ADF0-816AC1060B94}" srcOrd="0" destOrd="6" presId="urn:microsoft.com/office/officeart/2005/8/layout/hList1"/>
    <dgm:cxn modelId="{29F5A087-2965-9A48-876F-B301024F23DA}" srcId="{97BD99A7-C790-5F44-9FB4-875CFF5DDC14}" destId="{BB874CB8-04B4-D440-AB2B-3A38C5B65587}" srcOrd="2" destOrd="0" parTransId="{A618A8AA-4A7C-6F46-870B-1E837A3850C0}" sibTransId="{5C45521C-3D5E-3542-9BCD-973A9ABCCF16}"/>
    <dgm:cxn modelId="{18BC9A8E-4F91-6A4B-B216-510D9148A6D3}" type="presOf" srcId="{37F28843-7A3B-EF4B-A632-31C1B596875B}" destId="{F3958B66-5D0A-9743-B97E-FDA01372BF97}" srcOrd="0" destOrd="1" presId="urn:microsoft.com/office/officeart/2005/8/layout/hList1"/>
    <dgm:cxn modelId="{8F93ED96-8696-5345-AC9D-94537184BE0D}" srcId="{18CC7152-32DE-5143-BEC6-8AB2C42D6149}" destId="{01A796FE-890C-B744-9B81-E83E1C9E79A4}" srcOrd="5" destOrd="0" parTransId="{4E17FB3E-D1B8-C14C-8494-4C29F8496A85}" sibTransId="{EC6F70C8-6CF2-2D46-8BD7-1B64ABD0A31D}"/>
    <dgm:cxn modelId="{C156049B-1730-9243-907D-946AEAB19DE4}" type="presOf" srcId="{BD0D8D85-0CD5-A74D-95B1-58CFAB807415}" destId="{F3958B66-5D0A-9743-B97E-FDA01372BF97}" srcOrd="0" destOrd="2" presId="urn:microsoft.com/office/officeart/2005/8/layout/hList1"/>
    <dgm:cxn modelId="{6490C69B-492A-E64C-85F7-CC261B180B30}" srcId="{B2DA330F-C75E-D346-B129-18A9B8C2BE4E}" destId="{6E1F3C1E-A1C3-7344-A8FF-43C018A1DBEC}" srcOrd="6" destOrd="0" parTransId="{1A7F0E45-2D4C-084D-AF6A-5845875BE236}" sibTransId="{3FD57E3C-486A-EA43-90A9-799AE4C9B5DC}"/>
    <dgm:cxn modelId="{9B6103A6-6272-B24D-8AAB-6EDBDCF0F8CD}" srcId="{18CC7152-32DE-5143-BEC6-8AB2C42D6149}" destId="{8C633EB7-C7BD-BF4D-B9D3-27313CCEA1ED}" srcOrd="1" destOrd="0" parTransId="{B90E756F-6B25-2848-81D3-BF694BF4E7D5}" sibTransId="{9B09C1E9-D8B9-A244-BE5D-9AC2E24E7EE7}"/>
    <dgm:cxn modelId="{CCF510A8-2071-E145-B658-72492E18C6DC}" type="presOf" srcId="{01A796FE-890C-B744-9B81-E83E1C9E79A4}" destId="{4461A52E-1B34-9B40-ADF0-816AC1060B94}" srcOrd="0" destOrd="5" presId="urn:microsoft.com/office/officeart/2005/8/layout/hList1"/>
    <dgm:cxn modelId="{645D8CB7-560A-7F43-86EB-C260DB569FCD}" type="presOf" srcId="{8DF8D3E9-A119-9C44-909B-ECDE428C71BC}" destId="{F3958B66-5D0A-9743-B97E-FDA01372BF97}" srcOrd="0" destOrd="4" presId="urn:microsoft.com/office/officeart/2005/8/layout/hList1"/>
    <dgm:cxn modelId="{BBBCC7B7-0DE1-D345-B6D2-775597ACB0A8}" srcId="{8A497BB5-BE79-5F48-879B-048034991CAF}" destId="{2DAF0074-24D4-D44B-8E9C-485B1A2014AC}" srcOrd="1" destOrd="0" parTransId="{8FA23295-03B8-3742-BF81-7A2D45CD4BD5}" sibTransId="{2780E40D-D31B-B84E-ADD7-F25A4F60D783}"/>
    <dgm:cxn modelId="{032174BC-AA8B-AA42-9BE7-98B19E966C4F}" srcId="{8A497BB5-BE79-5F48-879B-048034991CAF}" destId="{3C63EEE3-B385-0E41-BFF3-27C069694B84}" srcOrd="2" destOrd="0" parTransId="{60CDB3E3-580A-2847-9E5F-EE3DAAE6AEEA}" sibTransId="{F6A9113D-F88C-5946-8BA7-851125B939FB}"/>
    <dgm:cxn modelId="{BD694DC2-F629-554B-9251-932D57583E48}" srcId="{6ED5A827-DB63-9D4E-A637-74151ADBF25C}" destId="{B2DA330F-C75E-D346-B129-18A9B8C2BE4E}" srcOrd="3" destOrd="0" parTransId="{A561BCE7-6CE5-AF4E-A372-7F7A827D480E}" sibTransId="{5998E18B-AEC5-B145-9154-2952E0CB36A6}"/>
    <dgm:cxn modelId="{E163B5CB-618D-CC40-8F8C-FE7F7349CBAE}" srcId="{6ED5A827-DB63-9D4E-A637-74151ADBF25C}" destId="{97BD99A7-C790-5F44-9FB4-875CFF5DDC14}" srcOrd="2" destOrd="0" parTransId="{1909BD55-386D-FE42-AB6B-876A26DDE69C}" sibTransId="{69B1A5B1-37A8-2241-BB49-184E901B8E34}"/>
    <dgm:cxn modelId="{999F47CC-4A88-5949-A0A4-70EF803A323E}" srcId="{B2DA330F-C75E-D346-B129-18A9B8C2BE4E}" destId="{84EFFF19-1E56-DA49-9096-FFB7DD43D9D9}" srcOrd="5" destOrd="0" parTransId="{736E44E1-7527-0640-97B3-96898663079A}" sibTransId="{78E5E62A-CA2F-F84C-A319-11577F6D6C3C}"/>
    <dgm:cxn modelId="{5536C4CE-9D54-FC43-A8DB-E658E9BCD1E7}" type="presOf" srcId="{E3F3C9A7-2344-614F-A7D2-B8DA3200F192}" destId="{6D3929D2-349B-EA42-9E51-877D1775B6F7}" srcOrd="0" destOrd="1" presId="urn:microsoft.com/office/officeart/2005/8/layout/hList1"/>
    <dgm:cxn modelId="{40E00DD8-DD34-944A-B363-683E9C764FC9}" type="presOf" srcId="{DFE14289-7318-1D44-901A-CAAFEC8C5C54}" destId="{7AD39F04-0F41-5F4A-A12A-BEF43F7AD34F}" srcOrd="0" destOrd="0" presId="urn:microsoft.com/office/officeart/2005/8/layout/hList1"/>
    <dgm:cxn modelId="{BC655FD9-4B86-CC43-A9D5-AC37BC37704C}" type="presOf" srcId="{3C63EEE3-B385-0E41-BFF3-27C069694B84}" destId="{3CD44096-DFCD-1441-B92A-56A051CF93D9}" srcOrd="0" destOrd="2" presId="urn:microsoft.com/office/officeart/2005/8/layout/hList1"/>
    <dgm:cxn modelId="{80B5F5DA-60DD-5A40-8465-79227249E120}" srcId="{18CC7152-32DE-5143-BEC6-8AB2C42D6149}" destId="{7FD32100-EA1E-0547-B07C-473203EF3454}" srcOrd="0" destOrd="0" parTransId="{FBCE45BE-E501-3843-A6E4-CD758D8B3829}" sibTransId="{9764E0F7-F823-8D42-901B-CCCF0F0258DC}"/>
    <dgm:cxn modelId="{4232D2DE-3F87-B34A-BCC0-28B846273796}" srcId="{B2DA330F-C75E-D346-B129-18A9B8C2BE4E}" destId="{8DF8D3E9-A119-9C44-909B-ECDE428C71BC}" srcOrd="4" destOrd="0" parTransId="{8F890D08-9041-0E46-8196-D2028AF80760}" sibTransId="{5BC6EF88-AC3A-6F41-BF4E-BC3189F79E84}"/>
    <dgm:cxn modelId="{A71A8ADF-5385-554C-BD80-D4ED13E342F2}" srcId="{18CC7152-32DE-5143-BEC6-8AB2C42D6149}" destId="{D182C814-9636-AB4A-9873-9EFB8474729E}" srcOrd="2" destOrd="0" parTransId="{5BB17312-E605-2D46-B25D-85040AA2475C}" sibTransId="{1A3E5A7B-B67A-1D49-A61B-DDF4C459FCC9}"/>
    <dgm:cxn modelId="{4C8558E7-A6AE-7E4F-A05F-F2D3B84F7F9D}" type="presOf" srcId="{6C4AFAF0-4EB1-534C-9DFE-93B79729A4C7}" destId="{F3958B66-5D0A-9743-B97E-FDA01372BF97}" srcOrd="0" destOrd="0" presId="urn:microsoft.com/office/officeart/2005/8/layout/hList1"/>
    <dgm:cxn modelId="{2295C0E8-D882-2640-85A4-3C98F5FE2DBC}" srcId="{6ED5A827-DB63-9D4E-A637-74151ADBF25C}" destId="{DFE14289-7318-1D44-901A-CAAFEC8C5C54}" srcOrd="4" destOrd="0" parTransId="{5C58D133-9A79-564C-8624-D337A2E74C66}" sibTransId="{992A75B5-2DD1-074C-8307-84A96F995C17}"/>
    <dgm:cxn modelId="{EE2012EB-AD1E-F043-A17D-45BA19631B75}" type="presOf" srcId="{8C633EB7-C7BD-BF4D-B9D3-27313CCEA1ED}" destId="{4461A52E-1B34-9B40-ADF0-816AC1060B94}" srcOrd="0" destOrd="1" presId="urn:microsoft.com/office/officeart/2005/8/layout/hList1"/>
    <dgm:cxn modelId="{C37440F1-FFC4-F14A-B3EE-1BECCA30DADC}" type="presOf" srcId="{BB874CB8-04B4-D440-AB2B-3A38C5B65587}" destId="{6D3929D2-349B-EA42-9E51-877D1775B6F7}" srcOrd="0" destOrd="2" presId="urn:microsoft.com/office/officeart/2005/8/layout/hList1"/>
    <dgm:cxn modelId="{186B65F1-F911-C645-9121-56CA6DC47551}" type="presOf" srcId="{FA26C77D-463F-1D43-AB1B-439D9C27A557}" destId="{716FA781-1CD8-CE4A-893A-958588C6FE97}" srcOrd="0" destOrd="0" presId="urn:microsoft.com/office/officeart/2005/8/layout/hList1"/>
    <dgm:cxn modelId="{76E70EF2-01FD-B246-91F7-FF52CD54059F}" type="presOf" srcId="{7FD32100-EA1E-0547-B07C-473203EF3454}" destId="{4461A52E-1B34-9B40-ADF0-816AC1060B94}" srcOrd="0" destOrd="0" presId="urn:microsoft.com/office/officeart/2005/8/layout/hList1"/>
    <dgm:cxn modelId="{5B5513F2-6AF1-5D4E-80D9-63071CC4B7DD}" type="presOf" srcId="{18CC7152-32DE-5143-BEC6-8AB2C42D6149}" destId="{BF2DF167-22C6-034D-BC74-4D48492881DD}" srcOrd="0" destOrd="0" presId="urn:microsoft.com/office/officeart/2005/8/layout/hList1"/>
    <dgm:cxn modelId="{A0D6EDF8-285D-3B4D-8150-E55F749407B6}" srcId="{B2DA330F-C75E-D346-B129-18A9B8C2BE4E}" destId="{37F28843-7A3B-EF4B-A632-31C1B596875B}" srcOrd="1" destOrd="0" parTransId="{352EC403-14BC-1C48-A9D9-F5F8813F36E5}" sibTransId="{DCAA648A-D8BE-F141-8C1F-3DBAB407AACE}"/>
    <dgm:cxn modelId="{AEFBE5FC-65AA-E340-AA82-36A68FB1F7CD}" srcId="{6ED5A827-DB63-9D4E-A637-74151ADBF25C}" destId="{8A497BB5-BE79-5F48-879B-048034991CAF}" srcOrd="0" destOrd="0" parTransId="{662503AA-3D82-8041-8E14-3DAD339E0E81}" sibTransId="{E78BE411-D586-F349-AC6E-699770B6796A}"/>
    <dgm:cxn modelId="{5EDEF10C-A8D3-8447-B2D8-264F9DB669D5}" type="presParOf" srcId="{03795270-EED3-E74A-BE33-73E428D779BA}" destId="{8435F03C-D05A-3349-8627-2885816517F0}" srcOrd="0" destOrd="0" presId="urn:microsoft.com/office/officeart/2005/8/layout/hList1"/>
    <dgm:cxn modelId="{F34173D6-81D3-6943-A213-9B799F09DB67}" type="presParOf" srcId="{8435F03C-D05A-3349-8627-2885816517F0}" destId="{B402E814-2A38-AA41-B71F-CFF1500A4981}" srcOrd="0" destOrd="0" presId="urn:microsoft.com/office/officeart/2005/8/layout/hList1"/>
    <dgm:cxn modelId="{3170EDC7-6990-C948-973F-DACEE9CD0608}" type="presParOf" srcId="{8435F03C-D05A-3349-8627-2885816517F0}" destId="{3CD44096-DFCD-1441-B92A-56A051CF93D9}" srcOrd="1" destOrd="0" presId="urn:microsoft.com/office/officeart/2005/8/layout/hList1"/>
    <dgm:cxn modelId="{A202AE2A-D467-544C-B6C4-FD9B6DE9C618}" type="presParOf" srcId="{03795270-EED3-E74A-BE33-73E428D779BA}" destId="{C8B34694-C04E-7140-BECD-B0D51BBE3A71}" srcOrd="1" destOrd="0" presId="urn:microsoft.com/office/officeart/2005/8/layout/hList1"/>
    <dgm:cxn modelId="{E0270A72-A8B6-6645-A526-58EEF7097BE9}" type="presParOf" srcId="{03795270-EED3-E74A-BE33-73E428D779BA}" destId="{3593DF3B-7AAE-9D4E-871A-E48C0B648E4B}" srcOrd="2" destOrd="0" presId="urn:microsoft.com/office/officeart/2005/8/layout/hList1"/>
    <dgm:cxn modelId="{77EFFCBF-EA0E-B447-A544-DD0D94B99284}" type="presParOf" srcId="{3593DF3B-7AAE-9D4E-871A-E48C0B648E4B}" destId="{BF2DF167-22C6-034D-BC74-4D48492881DD}" srcOrd="0" destOrd="0" presId="urn:microsoft.com/office/officeart/2005/8/layout/hList1"/>
    <dgm:cxn modelId="{4E161F84-9C81-8443-B237-E8E0FA6CE440}" type="presParOf" srcId="{3593DF3B-7AAE-9D4E-871A-E48C0B648E4B}" destId="{4461A52E-1B34-9B40-ADF0-816AC1060B94}" srcOrd="1" destOrd="0" presId="urn:microsoft.com/office/officeart/2005/8/layout/hList1"/>
    <dgm:cxn modelId="{D747E622-B116-A841-AC64-C86CF77F44A3}" type="presParOf" srcId="{03795270-EED3-E74A-BE33-73E428D779BA}" destId="{8997F99E-7E2F-6643-8B1B-7510545AA8C2}" srcOrd="3" destOrd="0" presId="urn:microsoft.com/office/officeart/2005/8/layout/hList1"/>
    <dgm:cxn modelId="{674FAAE7-0E1E-CD40-9489-78874AB016BF}" type="presParOf" srcId="{03795270-EED3-E74A-BE33-73E428D779BA}" destId="{F133767B-F8CA-F144-8F5D-DDF5570939FF}" srcOrd="4" destOrd="0" presId="urn:microsoft.com/office/officeart/2005/8/layout/hList1"/>
    <dgm:cxn modelId="{26CAC0F7-2647-B046-98EF-491E6911402C}" type="presParOf" srcId="{F133767B-F8CA-F144-8F5D-DDF5570939FF}" destId="{1109D0A5-4D10-7F49-A06B-AAF2A3FA16BE}" srcOrd="0" destOrd="0" presId="urn:microsoft.com/office/officeart/2005/8/layout/hList1"/>
    <dgm:cxn modelId="{DFC627F4-DB3A-CC42-99A8-98BC8A5BB028}" type="presParOf" srcId="{F133767B-F8CA-F144-8F5D-DDF5570939FF}" destId="{6D3929D2-349B-EA42-9E51-877D1775B6F7}" srcOrd="1" destOrd="0" presId="urn:microsoft.com/office/officeart/2005/8/layout/hList1"/>
    <dgm:cxn modelId="{4FD99305-4AEB-0A48-9EBE-1DF7CE2C9432}" type="presParOf" srcId="{03795270-EED3-E74A-BE33-73E428D779BA}" destId="{F1A22ECF-3FF8-F444-BB72-48B5BB758958}" srcOrd="5" destOrd="0" presId="urn:microsoft.com/office/officeart/2005/8/layout/hList1"/>
    <dgm:cxn modelId="{35D043F1-3296-A94B-91C2-567C1B874FBD}" type="presParOf" srcId="{03795270-EED3-E74A-BE33-73E428D779BA}" destId="{A66D3E08-CD29-BE45-8342-08749A3C610D}" srcOrd="6" destOrd="0" presId="urn:microsoft.com/office/officeart/2005/8/layout/hList1"/>
    <dgm:cxn modelId="{8AC21941-0140-A64E-9B0F-C74B036263B3}" type="presParOf" srcId="{A66D3E08-CD29-BE45-8342-08749A3C610D}" destId="{878FF0D6-ECFA-4242-8A3D-620C5DC4E5FB}" srcOrd="0" destOrd="0" presId="urn:microsoft.com/office/officeart/2005/8/layout/hList1"/>
    <dgm:cxn modelId="{670EB71B-9B16-DE4E-8DD8-B1422D02D1AA}" type="presParOf" srcId="{A66D3E08-CD29-BE45-8342-08749A3C610D}" destId="{F3958B66-5D0A-9743-B97E-FDA01372BF97}" srcOrd="1" destOrd="0" presId="urn:microsoft.com/office/officeart/2005/8/layout/hList1"/>
    <dgm:cxn modelId="{7D0B64B1-B249-0843-A7FA-9A4CDB8D2A4D}" type="presParOf" srcId="{03795270-EED3-E74A-BE33-73E428D779BA}" destId="{CEE513C4-D280-344F-BC7A-1B5B891B5CF5}" srcOrd="7" destOrd="0" presId="urn:microsoft.com/office/officeart/2005/8/layout/hList1"/>
    <dgm:cxn modelId="{A85CBD78-6ED7-E149-8CE0-869D1F33CC63}" type="presParOf" srcId="{03795270-EED3-E74A-BE33-73E428D779BA}" destId="{CF553660-5795-F04B-A88F-DF1C5E8D1A03}" srcOrd="8" destOrd="0" presId="urn:microsoft.com/office/officeart/2005/8/layout/hList1"/>
    <dgm:cxn modelId="{CBA53EAA-3C85-FF4C-B371-2A23427F51B5}" type="presParOf" srcId="{CF553660-5795-F04B-A88F-DF1C5E8D1A03}" destId="{7AD39F04-0F41-5F4A-A12A-BEF43F7AD34F}" srcOrd="0" destOrd="0" presId="urn:microsoft.com/office/officeart/2005/8/layout/hList1"/>
    <dgm:cxn modelId="{79A7DEFA-BFC0-5F4E-9629-5698DF0E21BB}" type="presParOf" srcId="{CF553660-5795-F04B-A88F-DF1C5E8D1A03}" destId="{716FA781-1CD8-CE4A-893A-958588C6FE9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D5A827-DB63-9D4E-A637-74151ADBF25C}"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A497BB5-BE79-5F48-879B-048034991CAF}">
      <dgm:prSet phldrT="[Text]" custT="1"/>
      <dgm:spPr/>
      <dgm:t>
        <a:bodyPr/>
        <a:lstStyle/>
        <a:p>
          <a:r>
            <a:rPr lang="en-US" sz="2400" dirty="0"/>
            <a:t>100</a:t>
          </a:r>
        </a:p>
        <a:p>
          <a:r>
            <a:rPr lang="en-US" sz="2400" dirty="0"/>
            <a:t> Inro Course</a:t>
          </a:r>
        </a:p>
      </dgm:t>
    </dgm:pt>
    <dgm:pt modelId="{662503AA-3D82-8041-8E14-3DAD339E0E81}" type="parTrans" cxnId="{AEFBE5FC-65AA-E340-AA82-36A68FB1F7CD}">
      <dgm:prSet/>
      <dgm:spPr/>
      <dgm:t>
        <a:bodyPr/>
        <a:lstStyle/>
        <a:p>
          <a:endParaRPr lang="en-US"/>
        </a:p>
      </dgm:t>
    </dgm:pt>
    <dgm:pt modelId="{E78BE411-D586-F349-AC6E-699770B6796A}" type="sibTrans" cxnId="{AEFBE5FC-65AA-E340-AA82-36A68FB1F7CD}">
      <dgm:prSet/>
      <dgm:spPr/>
      <dgm:t>
        <a:bodyPr/>
        <a:lstStyle/>
        <a:p>
          <a:endParaRPr lang="en-US"/>
        </a:p>
      </dgm:t>
    </dgm:pt>
    <dgm:pt modelId="{203942FF-CD69-854C-805D-2F24BD457C0D}">
      <dgm:prSet phldrT="[Text]" custT="1"/>
      <dgm:spPr/>
      <dgm:t>
        <a:bodyPr/>
        <a:lstStyle/>
        <a:p>
          <a:r>
            <a:rPr lang="en-US" sz="2400" dirty="0">
              <a:highlight>
                <a:srgbClr val="FFFF00"/>
              </a:highlight>
            </a:rPr>
            <a:t>1 session</a:t>
          </a:r>
        </a:p>
      </dgm:t>
    </dgm:pt>
    <dgm:pt modelId="{AA7A97A7-8062-D348-9168-B543213DA76B}" type="parTrans" cxnId="{011F9B72-E5AF-E443-899D-5A36D594C440}">
      <dgm:prSet/>
      <dgm:spPr/>
      <dgm:t>
        <a:bodyPr/>
        <a:lstStyle/>
        <a:p>
          <a:endParaRPr lang="en-US"/>
        </a:p>
      </dgm:t>
    </dgm:pt>
    <dgm:pt modelId="{4CE945D3-112A-F141-9F70-9C91C71C2233}" type="sibTrans" cxnId="{011F9B72-E5AF-E443-899D-5A36D594C440}">
      <dgm:prSet/>
      <dgm:spPr/>
      <dgm:t>
        <a:bodyPr/>
        <a:lstStyle/>
        <a:p>
          <a:endParaRPr lang="en-US"/>
        </a:p>
      </dgm:t>
    </dgm:pt>
    <dgm:pt modelId="{18CC7152-32DE-5143-BEC6-8AB2C42D6149}">
      <dgm:prSet phldrT="[Text]" custT="1"/>
      <dgm:spPr/>
      <dgm:t>
        <a:bodyPr/>
        <a:lstStyle/>
        <a:p>
          <a:r>
            <a:rPr lang="en-US" sz="2400" dirty="0"/>
            <a:t>200 </a:t>
          </a:r>
        </a:p>
        <a:p>
          <a:r>
            <a:rPr lang="en-US" sz="2400" dirty="0"/>
            <a:t>Cornerstone</a:t>
          </a:r>
        </a:p>
      </dgm:t>
    </dgm:pt>
    <dgm:pt modelId="{CF70EC23-8539-EE4E-842A-0962476D5A02}" type="parTrans" cxnId="{132E7E49-25C8-644F-8F3C-7F8B620E1564}">
      <dgm:prSet/>
      <dgm:spPr/>
      <dgm:t>
        <a:bodyPr/>
        <a:lstStyle/>
        <a:p>
          <a:endParaRPr lang="en-US"/>
        </a:p>
      </dgm:t>
    </dgm:pt>
    <dgm:pt modelId="{C5D0D021-6C45-6B41-A159-D8641C7D0C12}" type="sibTrans" cxnId="{132E7E49-25C8-644F-8F3C-7F8B620E1564}">
      <dgm:prSet/>
      <dgm:spPr/>
      <dgm:t>
        <a:bodyPr/>
        <a:lstStyle/>
        <a:p>
          <a:endParaRPr lang="en-US"/>
        </a:p>
      </dgm:t>
    </dgm:pt>
    <dgm:pt modelId="{7FD32100-EA1E-0547-B07C-473203EF3454}">
      <dgm:prSet phldrT="[Text]" custT="1"/>
      <dgm:spPr/>
      <dgm:t>
        <a:bodyPr/>
        <a:lstStyle/>
        <a:p>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dgm:t>
    </dgm:pt>
    <dgm:pt modelId="{FBCE45BE-E501-3843-A6E4-CD758D8B3829}" type="parTrans" cxnId="{80B5F5DA-60DD-5A40-8465-79227249E120}">
      <dgm:prSet/>
      <dgm:spPr/>
      <dgm:t>
        <a:bodyPr/>
        <a:lstStyle/>
        <a:p>
          <a:endParaRPr lang="en-US"/>
        </a:p>
      </dgm:t>
    </dgm:pt>
    <dgm:pt modelId="{9764E0F7-F823-8D42-901B-CCCF0F0258DC}" type="sibTrans" cxnId="{80B5F5DA-60DD-5A40-8465-79227249E120}">
      <dgm:prSet/>
      <dgm:spPr/>
      <dgm:t>
        <a:bodyPr/>
        <a:lstStyle/>
        <a:p>
          <a:endParaRPr lang="en-US"/>
        </a:p>
      </dgm:t>
    </dgm:pt>
    <dgm:pt modelId="{B2DA330F-C75E-D346-B129-18A9B8C2BE4E}">
      <dgm:prSet phldrT="[Text]" custT="1"/>
      <dgm:spPr/>
      <dgm:t>
        <a:bodyPr/>
        <a:lstStyle/>
        <a:p>
          <a:r>
            <a:rPr lang="en-US" sz="2400" dirty="0"/>
            <a:t>300</a:t>
          </a:r>
        </a:p>
        <a:p>
          <a:r>
            <a:rPr lang="en-US" sz="2400" dirty="0"/>
            <a:t>Org. Lab 2</a:t>
          </a:r>
        </a:p>
      </dgm:t>
    </dgm:pt>
    <dgm:pt modelId="{A561BCE7-6CE5-AF4E-A372-7F7A827D480E}" type="parTrans" cxnId="{BD694DC2-F629-554B-9251-932D57583E48}">
      <dgm:prSet/>
      <dgm:spPr/>
      <dgm:t>
        <a:bodyPr/>
        <a:lstStyle/>
        <a:p>
          <a:endParaRPr lang="en-US"/>
        </a:p>
      </dgm:t>
    </dgm:pt>
    <dgm:pt modelId="{5998E18B-AEC5-B145-9154-2952E0CB36A6}" type="sibTrans" cxnId="{BD694DC2-F629-554B-9251-932D57583E48}">
      <dgm:prSet/>
      <dgm:spPr/>
      <dgm:t>
        <a:bodyPr/>
        <a:lstStyle/>
        <a:p>
          <a:endParaRPr lang="en-US"/>
        </a:p>
      </dgm:t>
    </dgm:pt>
    <dgm:pt modelId="{6C4AFAF0-4EB1-534C-9DFE-93B79729A4C7}">
      <dgm:prSet phldrT="[Text]" custT="1"/>
      <dgm:spPr/>
      <dgm:t>
        <a:bodyPr/>
        <a:lstStyle/>
        <a:p>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dgm:t>
    </dgm:pt>
    <dgm:pt modelId="{C9CA473D-E3A4-0D42-8ABE-5068DF9E4FDC}" type="parTrans" cxnId="{1C2B6D71-838B-FB4C-9096-06DAF8DB9ADB}">
      <dgm:prSet/>
      <dgm:spPr/>
      <dgm:t>
        <a:bodyPr/>
        <a:lstStyle/>
        <a:p>
          <a:endParaRPr lang="en-US"/>
        </a:p>
      </dgm:t>
    </dgm:pt>
    <dgm:pt modelId="{EC8EC6EF-F140-C74D-9420-6ADAD0834C2E}" type="sibTrans" cxnId="{1C2B6D71-838B-FB4C-9096-06DAF8DB9ADB}">
      <dgm:prSet/>
      <dgm:spPr/>
      <dgm:t>
        <a:bodyPr/>
        <a:lstStyle/>
        <a:p>
          <a:endParaRPr lang="en-US"/>
        </a:p>
      </dgm:t>
    </dgm:pt>
    <dgm:pt modelId="{6E1F3C1E-A1C3-7344-A8FF-43C018A1DBEC}">
      <dgm:prSet phldrT="[Text]" custT="1"/>
      <dgm:spPr/>
      <dgm:t>
        <a:bodyPr/>
        <a:lstStyle/>
        <a:p>
          <a:pPr>
            <a:buNone/>
          </a:pPr>
          <a:r>
            <a:rPr lang="en-US" sz="2400" dirty="0">
              <a:solidFill>
                <a:schemeClr val="accent1">
                  <a:lumMod val="60000"/>
                  <a:lumOff val="40000"/>
                </a:schemeClr>
              </a:solidFill>
            </a:rPr>
            <a:t>  (Modules)</a:t>
          </a:r>
        </a:p>
      </dgm:t>
    </dgm:pt>
    <dgm:pt modelId="{1A7F0E45-2D4C-084D-AF6A-5845875BE236}" type="parTrans" cxnId="{6490C69B-492A-E64C-85F7-CC261B180B30}">
      <dgm:prSet/>
      <dgm:spPr/>
      <dgm:t>
        <a:bodyPr/>
        <a:lstStyle/>
        <a:p>
          <a:endParaRPr lang="en-US"/>
        </a:p>
      </dgm:t>
    </dgm:pt>
    <dgm:pt modelId="{3FD57E3C-486A-EA43-90A9-799AE4C9B5DC}" type="sibTrans" cxnId="{6490C69B-492A-E64C-85F7-CC261B180B30}">
      <dgm:prSet/>
      <dgm:spPr/>
      <dgm:t>
        <a:bodyPr/>
        <a:lstStyle/>
        <a:p>
          <a:endParaRPr lang="en-US"/>
        </a:p>
      </dgm:t>
    </dgm:pt>
    <dgm:pt modelId="{DFE14289-7318-1D44-901A-CAAFEC8C5C54}">
      <dgm:prSet custT="1"/>
      <dgm:spPr/>
      <dgm:t>
        <a:bodyPr/>
        <a:lstStyle/>
        <a:p>
          <a:r>
            <a:rPr lang="en-US" sz="2400" dirty="0"/>
            <a:t>400 </a:t>
          </a:r>
        </a:p>
        <a:p>
          <a:r>
            <a:rPr lang="en-US" sz="2400" dirty="0"/>
            <a:t>Capstone</a:t>
          </a:r>
        </a:p>
      </dgm:t>
    </dgm:pt>
    <dgm:pt modelId="{5C58D133-9A79-564C-8624-D337A2E74C66}" type="parTrans" cxnId="{2295C0E8-D882-2640-85A4-3C98F5FE2DBC}">
      <dgm:prSet/>
      <dgm:spPr/>
      <dgm:t>
        <a:bodyPr/>
        <a:lstStyle/>
        <a:p>
          <a:endParaRPr lang="en-US"/>
        </a:p>
      </dgm:t>
    </dgm:pt>
    <dgm:pt modelId="{992A75B5-2DD1-074C-8307-84A96F995C17}" type="sibTrans" cxnId="{2295C0E8-D882-2640-85A4-3C98F5FE2DBC}">
      <dgm:prSet/>
      <dgm:spPr/>
      <dgm:t>
        <a:bodyPr/>
        <a:lstStyle/>
        <a:p>
          <a:endParaRPr lang="en-US"/>
        </a:p>
      </dgm:t>
    </dgm:pt>
    <dgm:pt modelId="{FA26C77D-463F-1D43-AB1B-439D9C27A557}">
      <dgm:prSet custT="1"/>
      <dgm:spPr/>
      <dgm:t>
        <a:bodyPr/>
        <a:lstStyle/>
        <a:p>
          <a:r>
            <a:rPr lang="en-US" sz="2400" dirty="0">
              <a:highlight>
                <a:srgbClr val="FFFF00"/>
              </a:highlight>
            </a:rPr>
            <a:t>Individual research consults</a:t>
          </a:r>
        </a:p>
      </dgm:t>
    </dgm:pt>
    <dgm:pt modelId="{8CB0EB66-B226-FF4B-A2E5-B1030F45473C}" type="parTrans" cxnId="{12F47579-6418-F64C-AE40-E64A077E8CCA}">
      <dgm:prSet/>
      <dgm:spPr/>
      <dgm:t>
        <a:bodyPr/>
        <a:lstStyle/>
        <a:p>
          <a:endParaRPr lang="en-US"/>
        </a:p>
      </dgm:t>
    </dgm:pt>
    <dgm:pt modelId="{06766301-F6D3-B242-AFAD-B27FE78D57E0}" type="sibTrans" cxnId="{12F47579-6418-F64C-AE40-E64A077E8CCA}">
      <dgm:prSet/>
      <dgm:spPr/>
      <dgm:t>
        <a:bodyPr/>
        <a:lstStyle/>
        <a:p>
          <a:endParaRPr lang="en-US"/>
        </a:p>
      </dgm:t>
    </dgm:pt>
    <dgm:pt modelId="{B91513ED-FF7F-804E-A774-4A222669B02E}">
      <dgm:prSet phldrT="[Text]" custT="1"/>
      <dgm:spPr/>
      <dgm:t>
        <a:bodyPr/>
        <a:lstStyle/>
        <a:p>
          <a:r>
            <a:rPr lang="en-US" sz="2400" dirty="0">
              <a:highlight>
                <a:srgbClr val="FFFF00"/>
              </a:highlight>
            </a:rPr>
            <a:t>2</a:t>
          </a:r>
          <a:r>
            <a:rPr lang="en-US" sz="2400" baseline="30000" dirty="0">
              <a:highlight>
                <a:srgbClr val="FFFF00"/>
              </a:highlight>
            </a:rPr>
            <a:t>nd </a:t>
          </a:r>
          <a:r>
            <a:rPr lang="en-US" sz="2400" dirty="0">
              <a:highlight>
                <a:srgbClr val="FFFF00"/>
              </a:highlight>
            </a:rPr>
            <a:t>session</a:t>
          </a:r>
        </a:p>
      </dgm:t>
    </dgm:pt>
    <dgm:pt modelId="{65FCBFD7-B05D-2946-806F-A1229E109D23}" type="parTrans" cxnId="{5629C42D-E498-7841-9B33-B07426A33A2F}">
      <dgm:prSet/>
      <dgm:spPr/>
      <dgm:t>
        <a:bodyPr/>
        <a:lstStyle/>
        <a:p>
          <a:endParaRPr lang="en-US"/>
        </a:p>
      </dgm:t>
    </dgm:pt>
    <dgm:pt modelId="{4ADE00D1-2257-A945-A919-761CAC71CBD3}" type="sibTrans" cxnId="{5629C42D-E498-7841-9B33-B07426A33A2F}">
      <dgm:prSet/>
      <dgm:spPr/>
      <dgm:t>
        <a:bodyPr/>
        <a:lstStyle/>
        <a:p>
          <a:endParaRPr lang="en-US"/>
        </a:p>
      </dgm:t>
    </dgm:pt>
    <dgm:pt modelId="{97BD99A7-C790-5F44-9FB4-875CFF5DDC14}">
      <dgm:prSet custT="1"/>
      <dgm:spPr/>
      <dgm:t>
        <a:bodyPr/>
        <a:lstStyle/>
        <a:p>
          <a:r>
            <a:rPr lang="en-US" sz="2400" dirty="0"/>
            <a:t>300</a:t>
          </a:r>
        </a:p>
        <a:p>
          <a:r>
            <a:rPr lang="en-US" sz="2400" dirty="0"/>
            <a:t>Org. Lab 1</a:t>
          </a:r>
        </a:p>
      </dgm:t>
    </dgm:pt>
    <dgm:pt modelId="{1909BD55-386D-FE42-AB6B-876A26DDE69C}" type="parTrans" cxnId="{E163B5CB-618D-CC40-8F8C-FE7F7349CBAE}">
      <dgm:prSet/>
      <dgm:spPr/>
      <dgm:t>
        <a:bodyPr/>
        <a:lstStyle/>
        <a:p>
          <a:endParaRPr lang="en-US"/>
        </a:p>
      </dgm:t>
    </dgm:pt>
    <dgm:pt modelId="{69B1A5B1-37A8-2241-BB49-184E901B8E34}" type="sibTrans" cxnId="{E163B5CB-618D-CC40-8F8C-FE7F7349CBAE}">
      <dgm:prSet/>
      <dgm:spPr/>
      <dgm:t>
        <a:bodyPr/>
        <a:lstStyle/>
        <a:p>
          <a:endParaRPr lang="en-US"/>
        </a:p>
      </dgm:t>
    </dgm:pt>
    <dgm:pt modelId="{2DAF0074-24D4-D44B-8E9C-485B1A2014AC}">
      <dgm:prSet phldrT="[Text]" custT="1"/>
      <dgm:spPr/>
      <dgm:t>
        <a:bodyPr/>
        <a:lstStyle/>
        <a:p>
          <a:pPr>
            <a:buNone/>
          </a:pPr>
          <a:r>
            <a:rPr lang="en-US" sz="2400" dirty="0"/>
            <a:t>   </a:t>
          </a:r>
          <a:r>
            <a:rPr lang="en-US" sz="2400" dirty="0">
              <a:highlight>
                <a:srgbClr val="FFFF00"/>
              </a:highlight>
            </a:rPr>
            <a:t>synch</a:t>
          </a:r>
          <a:r>
            <a:rPr lang="en-US" sz="2400" dirty="0"/>
            <a:t>.</a:t>
          </a:r>
        </a:p>
      </dgm:t>
    </dgm:pt>
    <dgm:pt modelId="{8FA23295-03B8-3742-BF81-7A2D45CD4BD5}" type="parTrans" cxnId="{BBBCC7B7-0DE1-D345-B6D2-775597ACB0A8}">
      <dgm:prSet/>
      <dgm:spPr/>
      <dgm:t>
        <a:bodyPr/>
        <a:lstStyle/>
        <a:p>
          <a:endParaRPr lang="en-US"/>
        </a:p>
      </dgm:t>
    </dgm:pt>
    <dgm:pt modelId="{2780E40D-D31B-B84E-ADD7-F25A4F60D783}" type="sibTrans" cxnId="{BBBCC7B7-0DE1-D345-B6D2-775597ACB0A8}">
      <dgm:prSet/>
      <dgm:spPr/>
      <dgm:t>
        <a:bodyPr/>
        <a:lstStyle/>
        <a:p>
          <a:endParaRPr lang="en-US"/>
        </a:p>
      </dgm:t>
    </dgm:pt>
    <dgm:pt modelId="{8C633EB7-C7BD-BF4D-B9D3-27313CCEA1ED}">
      <dgm:prSet phldrT="[Tex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B90E756F-6B25-2848-81D3-BF694BF4E7D5}" type="parTrans" cxnId="{9B6103A6-6272-B24D-8AAB-6EDBDCF0F8CD}">
      <dgm:prSet/>
      <dgm:spPr/>
      <dgm:t>
        <a:bodyPr/>
        <a:lstStyle/>
        <a:p>
          <a:endParaRPr lang="en-US"/>
        </a:p>
      </dgm:t>
    </dgm:pt>
    <dgm:pt modelId="{9B09C1E9-D8B9-A244-BE5D-9AC2E24E7EE7}" type="sibTrans" cxnId="{9B6103A6-6272-B24D-8AAB-6EDBDCF0F8CD}">
      <dgm:prSet/>
      <dgm:spPr/>
      <dgm:t>
        <a:bodyPr/>
        <a:lstStyle/>
        <a:p>
          <a:endParaRPr lang="en-US"/>
        </a:p>
      </dgm:t>
    </dgm:pt>
    <dgm:pt modelId="{01A796FE-890C-B744-9B81-E83E1C9E79A4}">
      <dgm:prSet phldrT="[Text]" custT="1"/>
      <dgm:spPr/>
      <dgm:t>
        <a:bodyPr/>
        <a:lstStyle/>
        <a:p>
          <a:pPr>
            <a:buNone/>
          </a:pPr>
          <a:r>
            <a:rPr lang="en-US" sz="2400" dirty="0"/>
            <a:t>  </a:t>
          </a:r>
          <a:r>
            <a:rPr lang="en-US" sz="2400" dirty="0">
              <a:highlight>
                <a:srgbClr val="FFFF00"/>
              </a:highlight>
            </a:rPr>
            <a:t>synch.</a:t>
          </a:r>
        </a:p>
      </dgm:t>
    </dgm:pt>
    <dgm:pt modelId="{4E17FB3E-D1B8-C14C-8494-4C29F8496A85}" type="parTrans" cxnId="{8F93ED96-8696-5345-AC9D-94537184BE0D}">
      <dgm:prSet/>
      <dgm:spPr/>
      <dgm:t>
        <a:bodyPr/>
        <a:lstStyle/>
        <a:p>
          <a:endParaRPr lang="en-US"/>
        </a:p>
      </dgm:t>
    </dgm:pt>
    <dgm:pt modelId="{EC6F70C8-6CF2-2D46-8BD7-1B64ABD0A31D}" type="sibTrans" cxnId="{8F93ED96-8696-5345-AC9D-94537184BE0D}">
      <dgm:prSet/>
      <dgm:spPr/>
      <dgm:t>
        <a:bodyPr/>
        <a:lstStyle/>
        <a:p>
          <a:endParaRPr lang="en-US"/>
        </a:p>
      </dgm:t>
    </dgm:pt>
    <dgm:pt modelId="{10E2E410-7B13-6C44-B6D0-F5E0866E1815}">
      <dgm:prSet custT="1"/>
      <dgm:spPr/>
      <dgm:t>
        <a:bodyPr/>
        <a:lstStyle/>
        <a:p>
          <a:r>
            <a:rPr lang="en-US" sz="2400" dirty="0">
              <a:highlight>
                <a:srgbClr val="FFFF00"/>
              </a:highlight>
            </a:rPr>
            <a:t>1 session</a:t>
          </a:r>
        </a:p>
      </dgm:t>
    </dgm:pt>
    <dgm:pt modelId="{E1A1E511-B842-6640-9BFD-0398396A2B10}" type="parTrans" cxnId="{3FADF467-B4F1-794F-B70B-6C8A34072B8B}">
      <dgm:prSet/>
      <dgm:spPr/>
      <dgm:t>
        <a:bodyPr/>
        <a:lstStyle/>
        <a:p>
          <a:endParaRPr lang="en-US"/>
        </a:p>
      </dgm:t>
    </dgm:pt>
    <dgm:pt modelId="{7CDD4D4C-3B2D-5C4A-BE00-2ED3EF258133}" type="sibTrans" cxnId="{3FADF467-B4F1-794F-B70B-6C8A34072B8B}">
      <dgm:prSet/>
      <dgm:spPr/>
      <dgm:t>
        <a:bodyPr/>
        <a:lstStyle/>
        <a:p>
          <a:endParaRPr lang="en-US"/>
        </a:p>
      </dgm:t>
    </dgm:pt>
    <dgm:pt modelId="{E3F3C9A7-2344-614F-A7D2-B8DA3200F192}">
      <dgm:prSe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AFDD68C4-826E-FE4B-8838-B3F38439E896}" type="parTrans" cxnId="{F391400D-A6AB-6648-BCE1-59BC860C1EE7}">
      <dgm:prSet/>
      <dgm:spPr/>
      <dgm:t>
        <a:bodyPr/>
        <a:lstStyle/>
        <a:p>
          <a:endParaRPr lang="en-US"/>
        </a:p>
      </dgm:t>
    </dgm:pt>
    <dgm:pt modelId="{F597A61E-88A0-594E-B2CE-E63360933712}" type="sibTrans" cxnId="{F391400D-A6AB-6648-BCE1-59BC860C1EE7}">
      <dgm:prSet/>
      <dgm:spPr/>
      <dgm:t>
        <a:bodyPr/>
        <a:lstStyle/>
        <a:p>
          <a:endParaRPr lang="en-US"/>
        </a:p>
      </dgm:t>
    </dgm:pt>
    <dgm:pt modelId="{3C63EEE3-B385-0E41-BFF3-27C069694B84}">
      <dgm:prSet phldrT="[Text]" custT="1"/>
      <dgm:spPr/>
      <dgm:t>
        <a:bodyPr/>
        <a:lstStyle/>
        <a:p>
          <a:pPr>
            <a:buNone/>
          </a:pPr>
          <a:r>
            <a:rPr lang="en-US" sz="2400" dirty="0">
              <a:solidFill>
                <a:srgbClr val="0070C0"/>
              </a:solidFill>
            </a:rPr>
            <a:t>  (Zoom)</a:t>
          </a:r>
        </a:p>
      </dgm:t>
    </dgm:pt>
    <dgm:pt modelId="{60CDB3E3-580A-2847-9E5F-EE3DAAE6AEEA}" type="parTrans" cxnId="{032174BC-AA8B-AA42-9BE7-98B19E966C4F}">
      <dgm:prSet/>
      <dgm:spPr/>
      <dgm:t>
        <a:bodyPr/>
        <a:lstStyle/>
        <a:p>
          <a:endParaRPr lang="en-US"/>
        </a:p>
      </dgm:t>
    </dgm:pt>
    <dgm:pt modelId="{F6A9113D-F88C-5946-8BA7-851125B939FB}" type="sibTrans" cxnId="{032174BC-AA8B-AA42-9BE7-98B19E966C4F}">
      <dgm:prSet/>
      <dgm:spPr/>
      <dgm:t>
        <a:bodyPr/>
        <a:lstStyle/>
        <a:p>
          <a:endParaRPr lang="en-US"/>
        </a:p>
      </dgm:t>
    </dgm:pt>
    <dgm:pt modelId="{E8048F3D-0DEE-4843-9B37-13DE47EAE2F3}">
      <dgm:prSet phldrT="[Text]" custT="1"/>
      <dgm:spPr/>
      <dgm:t>
        <a:bodyPr/>
        <a:lstStyle/>
        <a:p>
          <a:pPr>
            <a:buNone/>
          </a:pPr>
          <a:r>
            <a:rPr lang="en-US" sz="2400" dirty="0">
              <a:solidFill>
                <a:srgbClr val="0070C0"/>
              </a:solidFill>
            </a:rPr>
            <a:t>  (Zoom)</a:t>
          </a:r>
        </a:p>
      </dgm:t>
    </dgm:pt>
    <dgm:pt modelId="{7A8CEE05-0669-BB43-93FC-547237F607CC}" type="parTrans" cxnId="{CE02A854-3420-BF48-B2BB-32690E7EE8BA}">
      <dgm:prSet/>
      <dgm:spPr/>
      <dgm:t>
        <a:bodyPr/>
        <a:lstStyle/>
        <a:p>
          <a:endParaRPr lang="en-US"/>
        </a:p>
      </dgm:t>
    </dgm:pt>
    <dgm:pt modelId="{BF184616-2035-904E-8A67-7F637DC87C33}" type="sibTrans" cxnId="{CE02A854-3420-BF48-B2BB-32690E7EE8BA}">
      <dgm:prSet/>
      <dgm:spPr/>
      <dgm:t>
        <a:bodyPr/>
        <a:lstStyle/>
        <a:p>
          <a:endParaRPr lang="en-US"/>
        </a:p>
      </dgm:t>
    </dgm:pt>
    <dgm:pt modelId="{8DF8D3E9-A119-9C44-909B-ECDE428C71BC}">
      <dgm:prSet custT="1"/>
      <dgm:spPr/>
      <dgm:t>
        <a:bodyPr/>
        <a:lstStyle/>
        <a:p>
          <a:r>
            <a:rPr lang="en-US" sz="2400" dirty="0">
              <a:highlight>
                <a:srgbClr val="FFFF00"/>
              </a:highlight>
            </a:rPr>
            <a:t>2</a:t>
          </a:r>
          <a:r>
            <a:rPr lang="en-US" sz="2400" baseline="30000" dirty="0">
              <a:highlight>
                <a:srgbClr val="FFFF00"/>
              </a:highlight>
            </a:rPr>
            <a:t>nd</a:t>
          </a:r>
          <a:r>
            <a:rPr lang="en-US" sz="2400" dirty="0">
              <a:highlight>
                <a:srgbClr val="FFFF00"/>
              </a:highlight>
            </a:rPr>
            <a:t> </a:t>
          </a:r>
          <a:r>
            <a:rPr lang="en-US" sz="2400" baseline="30000" dirty="0">
              <a:highlight>
                <a:srgbClr val="FFFF00"/>
              </a:highlight>
            </a:rPr>
            <a:t> </a:t>
          </a:r>
          <a:r>
            <a:rPr lang="en-US" sz="2400" dirty="0">
              <a:highlight>
                <a:srgbClr val="FFFF00"/>
              </a:highlight>
            </a:rPr>
            <a:t>session</a:t>
          </a:r>
        </a:p>
      </dgm:t>
    </dgm:pt>
    <dgm:pt modelId="{8F890D08-9041-0E46-8196-D2028AF80760}" type="parTrans" cxnId="{4232D2DE-3F87-B34A-BCC0-28B846273796}">
      <dgm:prSet/>
      <dgm:spPr/>
      <dgm:t>
        <a:bodyPr/>
        <a:lstStyle/>
        <a:p>
          <a:endParaRPr lang="en-US"/>
        </a:p>
      </dgm:t>
    </dgm:pt>
    <dgm:pt modelId="{5BC6EF88-AC3A-6F41-BF4E-BC3189F79E84}" type="sibTrans" cxnId="{4232D2DE-3F87-B34A-BCC0-28B846273796}">
      <dgm:prSet/>
      <dgm:spPr/>
      <dgm:t>
        <a:bodyPr/>
        <a:lstStyle/>
        <a:p>
          <a:endParaRPr lang="en-US"/>
        </a:p>
      </dgm:t>
    </dgm:pt>
    <dgm:pt modelId="{84EFFF19-1E56-DA49-9096-FFB7DD43D9D9}">
      <dgm:prSe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736E44E1-7527-0640-97B3-96898663079A}" type="parTrans" cxnId="{999F47CC-4A88-5949-A0A4-70EF803A323E}">
      <dgm:prSet/>
      <dgm:spPr/>
      <dgm:t>
        <a:bodyPr/>
        <a:lstStyle/>
        <a:p>
          <a:endParaRPr lang="en-US"/>
        </a:p>
      </dgm:t>
    </dgm:pt>
    <dgm:pt modelId="{78E5E62A-CA2F-F84C-A319-11577F6D6C3C}" type="sibTrans" cxnId="{999F47CC-4A88-5949-A0A4-70EF803A323E}">
      <dgm:prSet/>
      <dgm:spPr/>
      <dgm:t>
        <a:bodyPr/>
        <a:lstStyle/>
        <a:p>
          <a:endParaRPr lang="en-US"/>
        </a:p>
      </dgm:t>
    </dgm:pt>
    <dgm:pt modelId="{37F28843-7A3B-EF4B-A632-31C1B596875B}">
      <dgm:prSet phldrT="[Tex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352EC403-14BC-1C48-A9D9-F5F8813F36E5}" type="parTrans" cxnId="{A0D6EDF8-285D-3B4D-8150-E55F749407B6}">
      <dgm:prSet/>
      <dgm:spPr/>
      <dgm:t>
        <a:bodyPr/>
        <a:lstStyle/>
        <a:p>
          <a:endParaRPr lang="en-US"/>
        </a:p>
      </dgm:t>
    </dgm:pt>
    <dgm:pt modelId="{DCAA648A-D8BE-F141-8C1F-3DBAB407AACE}" type="sibTrans" cxnId="{A0D6EDF8-285D-3B4D-8150-E55F749407B6}">
      <dgm:prSet/>
      <dgm:spPr/>
      <dgm:t>
        <a:bodyPr/>
        <a:lstStyle/>
        <a:p>
          <a:endParaRPr lang="en-US"/>
        </a:p>
      </dgm:t>
    </dgm:pt>
    <dgm:pt modelId="{83AAFA70-F7F4-9D43-8820-3CD689E0A6F8}">
      <dgm:prSet phldrT="[Text]" custT="1"/>
      <dgm:spPr/>
      <dgm:t>
        <a:bodyPr/>
        <a:lstStyle/>
        <a:p>
          <a:pPr>
            <a:buNone/>
          </a:pPr>
          <a:endParaRPr lang="en-US" sz="2400" dirty="0"/>
        </a:p>
      </dgm:t>
    </dgm:pt>
    <dgm:pt modelId="{0676C1E7-92A5-984E-BC43-FEA0304111A8}" type="parTrans" cxnId="{3654312C-DCB3-0F46-AE94-260FCDFF1C73}">
      <dgm:prSet/>
      <dgm:spPr/>
      <dgm:t>
        <a:bodyPr/>
        <a:lstStyle/>
        <a:p>
          <a:endParaRPr lang="en-US"/>
        </a:p>
      </dgm:t>
    </dgm:pt>
    <dgm:pt modelId="{08C8F4CC-C242-5345-A0C5-AE5A6B5C59CB}" type="sibTrans" cxnId="{3654312C-DCB3-0F46-AE94-260FCDFF1C73}">
      <dgm:prSet/>
      <dgm:spPr/>
      <dgm:t>
        <a:bodyPr/>
        <a:lstStyle/>
        <a:p>
          <a:endParaRPr lang="en-US"/>
        </a:p>
      </dgm:t>
    </dgm:pt>
    <dgm:pt modelId="{D182C814-9636-AB4A-9873-9EFB8474729E}">
      <dgm:prSet phldrT="[Text]" custT="1"/>
      <dgm:spPr/>
      <dgm:t>
        <a:bodyPr/>
        <a:lstStyle/>
        <a:p>
          <a:pPr>
            <a:buNone/>
          </a:pPr>
          <a:r>
            <a:rPr lang="en-US" sz="2400" dirty="0">
              <a:solidFill>
                <a:srgbClr val="C00000"/>
              </a:solidFill>
            </a:rPr>
            <a:t>  </a:t>
          </a:r>
          <a:r>
            <a:rPr lang="en-US" sz="2400" dirty="0">
              <a:solidFill>
                <a:schemeClr val="accent1">
                  <a:lumMod val="60000"/>
                  <a:lumOff val="40000"/>
                </a:schemeClr>
              </a:solidFill>
            </a:rPr>
            <a:t>(Modules)</a:t>
          </a:r>
        </a:p>
      </dgm:t>
    </dgm:pt>
    <dgm:pt modelId="{5BB17312-E605-2D46-B25D-85040AA2475C}" type="parTrans" cxnId="{A71A8ADF-5385-554C-BD80-D4ED13E342F2}">
      <dgm:prSet/>
      <dgm:spPr/>
      <dgm:t>
        <a:bodyPr/>
        <a:lstStyle/>
        <a:p>
          <a:endParaRPr lang="en-US"/>
        </a:p>
      </dgm:t>
    </dgm:pt>
    <dgm:pt modelId="{1A3E5A7B-B67A-1D49-A61B-DDF4C459FCC9}" type="sibTrans" cxnId="{A71A8ADF-5385-554C-BD80-D4ED13E342F2}">
      <dgm:prSet/>
      <dgm:spPr/>
      <dgm:t>
        <a:bodyPr/>
        <a:lstStyle/>
        <a:p>
          <a:endParaRPr lang="en-US"/>
        </a:p>
      </dgm:t>
    </dgm:pt>
    <dgm:pt modelId="{BB874CB8-04B4-D440-AB2B-3A38C5B65587}">
      <dgm:prSet custT="1"/>
      <dgm:spPr/>
      <dgm:t>
        <a:bodyPr/>
        <a:lstStyle/>
        <a:p>
          <a:pPr>
            <a:buNone/>
          </a:pPr>
          <a:r>
            <a:rPr lang="en-US" sz="2400" dirty="0">
              <a:solidFill>
                <a:schemeClr val="accent1">
                  <a:lumMod val="60000"/>
                  <a:lumOff val="40000"/>
                </a:schemeClr>
              </a:solidFill>
            </a:rPr>
            <a:t>  (Modules)  </a:t>
          </a:r>
        </a:p>
      </dgm:t>
    </dgm:pt>
    <dgm:pt modelId="{A618A8AA-4A7C-6F46-870B-1E837A3850C0}" type="parTrans" cxnId="{29F5A087-2965-9A48-876F-B301024F23DA}">
      <dgm:prSet/>
      <dgm:spPr/>
      <dgm:t>
        <a:bodyPr/>
        <a:lstStyle/>
        <a:p>
          <a:endParaRPr lang="en-US"/>
        </a:p>
      </dgm:t>
    </dgm:pt>
    <dgm:pt modelId="{5C45521C-3D5E-3542-9BCD-973A9ABCCF16}" type="sibTrans" cxnId="{29F5A087-2965-9A48-876F-B301024F23DA}">
      <dgm:prSet/>
      <dgm:spPr/>
      <dgm:t>
        <a:bodyPr/>
        <a:lstStyle/>
        <a:p>
          <a:endParaRPr lang="en-US"/>
        </a:p>
      </dgm:t>
    </dgm:pt>
    <dgm:pt modelId="{BD0D8D85-0CD5-A74D-95B1-58CFAB807415}">
      <dgm:prSet phldrT="[Text]" custT="1"/>
      <dgm:spPr/>
      <dgm:t>
        <a:bodyPr/>
        <a:lstStyle/>
        <a:p>
          <a:pPr>
            <a:buNone/>
          </a:pPr>
          <a:r>
            <a:rPr lang="en-US" sz="2400" dirty="0">
              <a:solidFill>
                <a:schemeClr val="accent1">
                  <a:lumMod val="60000"/>
                  <a:lumOff val="40000"/>
                </a:schemeClr>
              </a:solidFill>
            </a:rPr>
            <a:t>  (Modules)</a:t>
          </a:r>
        </a:p>
      </dgm:t>
    </dgm:pt>
    <dgm:pt modelId="{6A06CBD5-9A29-6247-96B4-7BB855D804A4}" type="parTrans" cxnId="{BF1DBA2D-95F7-6244-A885-317D1BF61A90}">
      <dgm:prSet/>
      <dgm:spPr/>
      <dgm:t>
        <a:bodyPr/>
        <a:lstStyle/>
        <a:p>
          <a:endParaRPr lang="en-US"/>
        </a:p>
      </dgm:t>
    </dgm:pt>
    <dgm:pt modelId="{31A387A8-8032-0745-8253-106F96082DE7}" type="sibTrans" cxnId="{BF1DBA2D-95F7-6244-A885-317D1BF61A90}">
      <dgm:prSet/>
      <dgm:spPr/>
      <dgm:t>
        <a:bodyPr/>
        <a:lstStyle/>
        <a:p>
          <a:endParaRPr lang="en-US"/>
        </a:p>
      </dgm:t>
    </dgm:pt>
    <dgm:pt modelId="{C4981C85-9485-F84B-9FB9-373BAE9B3ECD}">
      <dgm:prSet phldrT="[Text]" custT="1"/>
      <dgm:spPr/>
      <dgm:t>
        <a:bodyPr/>
        <a:lstStyle/>
        <a:p>
          <a:pPr>
            <a:buNone/>
          </a:pPr>
          <a:endParaRPr lang="en-US" sz="2400" dirty="0"/>
        </a:p>
      </dgm:t>
    </dgm:pt>
    <dgm:pt modelId="{23A6B4D1-5075-5242-BF07-C7DDD987ADC9}" type="parTrans" cxnId="{2285686F-35AA-9643-9B7D-6349D1190D33}">
      <dgm:prSet/>
      <dgm:spPr/>
      <dgm:t>
        <a:bodyPr/>
        <a:lstStyle/>
        <a:p>
          <a:endParaRPr lang="en-US"/>
        </a:p>
      </dgm:t>
    </dgm:pt>
    <dgm:pt modelId="{DE8580C9-1DA9-EE4B-90B1-98FDB97853AC}" type="sibTrans" cxnId="{2285686F-35AA-9643-9B7D-6349D1190D33}">
      <dgm:prSet/>
      <dgm:spPr/>
      <dgm:t>
        <a:bodyPr/>
        <a:lstStyle/>
        <a:p>
          <a:endParaRPr lang="en-US"/>
        </a:p>
      </dgm:t>
    </dgm:pt>
    <dgm:pt modelId="{03795270-EED3-E74A-BE33-73E428D779BA}" type="pres">
      <dgm:prSet presAssocID="{6ED5A827-DB63-9D4E-A637-74151ADBF25C}" presName="Name0" presStyleCnt="0">
        <dgm:presLayoutVars>
          <dgm:dir/>
          <dgm:animLvl val="lvl"/>
          <dgm:resizeHandles val="exact"/>
        </dgm:presLayoutVars>
      </dgm:prSet>
      <dgm:spPr/>
    </dgm:pt>
    <dgm:pt modelId="{8435F03C-D05A-3349-8627-2885816517F0}" type="pres">
      <dgm:prSet presAssocID="{8A497BB5-BE79-5F48-879B-048034991CAF}" presName="composite" presStyleCnt="0"/>
      <dgm:spPr/>
    </dgm:pt>
    <dgm:pt modelId="{B402E814-2A38-AA41-B71F-CFF1500A4981}" type="pres">
      <dgm:prSet presAssocID="{8A497BB5-BE79-5F48-879B-048034991CAF}" presName="parTx" presStyleLbl="alignNode1" presStyleIdx="0" presStyleCnt="5" custLinFactNeighborY="-31122">
        <dgm:presLayoutVars>
          <dgm:chMax val="0"/>
          <dgm:chPref val="0"/>
          <dgm:bulletEnabled val="1"/>
        </dgm:presLayoutVars>
      </dgm:prSet>
      <dgm:spPr/>
    </dgm:pt>
    <dgm:pt modelId="{3CD44096-DFCD-1441-B92A-56A051CF93D9}" type="pres">
      <dgm:prSet presAssocID="{8A497BB5-BE79-5F48-879B-048034991CAF}" presName="desTx" presStyleLbl="alignAccFollowNode1" presStyleIdx="0" presStyleCnt="5" custScaleY="172095" custLinFactNeighborX="597" custLinFactNeighborY="22679">
        <dgm:presLayoutVars>
          <dgm:bulletEnabled val="1"/>
        </dgm:presLayoutVars>
      </dgm:prSet>
      <dgm:spPr/>
    </dgm:pt>
    <dgm:pt modelId="{C8B34694-C04E-7140-BECD-B0D51BBE3A71}" type="pres">
      <dgm:prSet presAssocID="{E78BE411-D586-F349-AC6E-699770B6796A}" presName="space" presStyleCnt="0"/>
      <dgm:spPr/>
    </dgm:pt>
    <dgm:pt modelId="{3593DF3B-7AAE-9D4E-871A-E48C0B648E4B}" type="pres">
      <dgm:prSet presAssocID="{18CC7152-32DE-5143-BEC6-8AB2C42D6149}" presName="composite" presStyleCnt="0"/>
      <dgm:spPr/>
    </dgm:pt>
    <dgm:pt modelId="{BF2DF167-22C6-034D-BC74-4D48492881DD}" type="pres">
      <dgm:prSet presAssocID="{18CC7152-32DE-5143-BEC6-8AB2C42D6149}" presName="parTx" presStyleLbl="alignNode1" presStyleIdx="1" presStyleCnt="5" custLinFactNeighborY="-31122">
        <dgm:presLayoutVars>
          <dgm:chMax val="0"/>
          <dgm:chPref val="0"/>
          <dgm:bulletEnabled val="1"/>
        </dgm:presLayoutVars>
      </dgm:prSet>
      <dgm:spPr/>
    </dgm:pt>
    <dgm:pt modelId="{4461A52E-1B34-9B40-ADF0-816AC1060B94}" type="pres">
      <dgm:prSet presAssocID="{18CC7152-32DE-5143-BEC6-8AB2C42D6149}" presName="desTx" presStyleLbl="alignAccFollowNode1" presStyleIdx="1" presStyleCnt="5" custScaleY="172095" custLinFactNeighborY="21820">
        <dgm:presLayoutVars>
          <dgm:bulletEnabled val="1"/>
        </dgm:presLayoutVars>
      </dgm:prSet>
      <dgm:spPr/>
    </dgm:pt>
    <dgm:pt modelId="{8997F99E-7E2F-6643-8B1B-7510545AA8C2}" type="pres">
      <dgm:prSet presAssocID="{C5D0D021-6C45-6B41-A159-D8641C7D0C12}" presName="space" presStyleCnt="0"/>
      <dgm:spPr/>
    </dgm:pt>
    <dgm:pt modelId="{F133767B-F8CA-F144-8F5D-DDF5570939FF}" type="pres">
      <dgm:prSet presAssocID="{97BD99A7-C790-5F44-9FB4-875CFF5DDC14}" presName="composite" presStyleCnt="0"/>
      <dgm:spPr/>
    </dgm:pt>
    <dgm:pt modelId="{1109D0A5-4D10-7F49-A06B-AAF2A3FA16BE}" type="pres">
      <dgm:prSet presAssocID="{97BD99A7-C790-5F44-9FB4-875CFF5DDC14}" presName="parTx" presStyleLbl="alignNode1" presStyleIdx="2" presStyleCnt="5" custLinFactNeighborY="-31122">
        <dgm:presLayoutVars>
          <dgm:chMax val="0"/>
          <dgm:chPref val="0"/>
          <dgm:bulletEnabled val="1"/>
        </dgm:presLayoutVars>
      </dgm:prSet>
      <dgm:spPr/>
    </dgm:pt>
    <dgm:pt modelId="{6D3929D2-349B-EA42-9E51-877D1775B6F7}" type="pres">
      <dgm:prSet presAssocID="{97BD99A7-C790-5F44-9FB4-875CFF5DDC14}" presName="desTx" presStyleLbl="alignAccFollowNode1" presStyleIdx="2" presStyleCnt="5" custScaleY="172095" custLinFactNeighborY="22679">
        <dgm:presLayoutVars>
          <dgm:bulletEnabled val="1"/>
        </dgm:presLayoutVars>
      </dgm:prSet>
      <dgm:spPr/>
    </dgm:pt>
    <dgm:pt modelId="{F1A22ECF-3FF8-F444-BB72-48B5BB758958}" type="pres">
      <dgm:prSet presAssocID="{69B1A5B1-37A8-2241-BB49-184E901B8E34}" presName="space" presStyleCnt="0"/>
      <dgm:spPr/>
    </dgm:pt>
    <dgm:pt modelId="{A66D3E08-CD29-BE45-8342-08749A3C610D}" type="pres">
      <dgm:prSet presAssocID="{B2DA330F-C75E-D346-B129-18A9B8C2BE4E}" presName="composite" presStyleCnt="0"/>
      <dgm:spPr/>
    </dgm:pt>
    <dgm:pt modelId="{878FF0D6-ECFA-4242-8A3D-620C5DC4E5FB}" type="pres">
      <dgm:prSet presAssocID="{B2DA330F-C75E-D346-B129-18A9B8C2BE4E}" presName="parTx" presStyleLbl="alignNode1" presStyleIdx="3" presStyleCnt="5" custLinFactNeighborY="-31122">
        <dgm:presLayoutVars>
          <dgm:chMax val="0"/>
          <dgm:chPref val="0"/>
          <dgm:bulletEnabled val="1"/>
        </dgm:presLayoutVars>
      </dgm:prSet>
      <dgm:spPr/>
    </dgm:pt>
    <dgm:pt modelId="{F3958B66-5D0A-9743-B97E-FDA01372BF97}" type="pres">
      <dgm:prSet presAssocID="{B2DA330F-C75E-D346-B129-18A9B8C2BE4E}" presName="desTx" presStyleLbl="alignAccFollowNode1" presStyleIdx="3" presStyleCnt="5" custScaleY="172095" custLinFactNeighborY="22679">
        <dgm:presLayoutVars>
          <dgm:bulletEnabled val="1"/>
        </dgm:presLayoutVars>
      </dgm:prSet>
      <dgm:spPr/>
    </dgm:pt>
    <dgm:pt modelId="{CEE513C4-D280-344F-BC7A-1B5B891B5CF5}" type="pres">
      <dgm:prSet presAssocID="{5998E18B-AEC5-B145-9154-2952E0CB36A6}" presName="space" presStyleCnt="0"/>
      <dgm:spPr/>
    </dgm:pt>
    <dgm:pt modelId="{CF553660-5795-F04B-A88F-DF1C5E8D1A03}" type="pres">
      <dgm:prSet presAssocID="{DFE14289-7318-1D44-901A-CAAFEC8C5C54}" presName="composite" presStyleCnt="0"/>
      <dgm:spPr/>
    </dgm:pt>
    <dgm:pt modelId="{7AD39F04-0F41-5F4A-A12A-BEF43F7AD34F}" type="pres">
      <dgm:prSet presAssocID="{DFE14289-7318-1D44-901A-CAAFEC8C5C54}" presName="parTx" presStyleLbl="alignNode1" presStyleIdx="4" presStyleCnt="5" custLinFactNeighborY="-31122">
        <dgm:presLayoutVars>
          <dgm:chMax val="0"/>
          <dgm:chPref val="0"/>
          <dgm:bulletEnabled val="1"/>
        </dgm:presLayoutVars>
      </dgm:prSet>
      <dgm:spPr/>
    </dgm:pt>
    <dgm:pt modelId="{716FA781-1CD8-CE4A-893A-958588C6FE97}" type="pres">
      <dgm:prSet presAssocID="{DFE14289-7318-1D44-901A-CAAFEC8C5C54}" presName="desTx" presStyleLbl="alignAccFollowNode1" presStyleIdx="4" presStyleCnt="5" custScaleY="172095" custLinFactNeighborY="22679">
        <dgm:presLayoutVars>
          <dgm:bulletEnabled val="1"/>
        </dgm:presLayoutVars>
      </dgm:prSet>
      <dgm:spPr/>
    </dgm:pt>
  </dgm:ptLst>
  <dgm:cxnLst>
    <dgm:cxn modelId="{8FA15903-CB86-6A49-AAFD-4B360B97ADF6}" type="presOf" srcId="{203942FF-CD69-854C-805D-2F24BD457C0D}" destId="{3CD44096-DFCD-1441-B92A-56A051CF93D9}" srcOrd="0" destOrd="0" presId="urn:microsoft.com/office/officeart/2005/8/layout/hList1"/>
    <dgm:cxn modelId="{96AE2A0D-12B2-0E4A-8A2C-53EBCDC444F5}" type="presOf" srcId="{B2DA330F-C75E-D346-B129-18A9B8C2BE4E}" destId="{878FF0D6-ECFA-4242-8A3D-620C5DC4E5FB}" srcOrd="0" destOrd="0" presId="urn:microsoft.com/office/officeart/2005/8/layout/hList1"/>
    <dgm:cxn modelId="{F391400D-A6AB-6648-BCE1-59BC860C1EE7}" srcId="{97BD99A7-C790-5F44-9FB4-875CFF5DDC14}" destId="{E3F3C9A7-2344-614F-A7D2-B8DA3200F192}" srcOrd="1" destOrd="0" parTransId="{AFDD68C4-826E-FE4B-8838-B3F38439E896}" sibTransId="{F597A61E-88A0-594E-B2CE-E63360933712}"/>
    <dgm:cxn modelId="{5CCA8810-A1EF-424A-896C-62A56C72D966}" type="presOf" srcId="{2DAF0074-24D4-D44B-8E9C-485B1A2014AC}" destId="{3CD44096-DFCD-1441-B92A-56A051CF93D9}" srcOrd="0" destOrd="1" presId="urn:microsoft.com/office/officeart/2005/8/layout/hList1"/>
    <dgm:cxn modelId="{2CA5421E-79A7-A048-8A98-DF20DE23B3AD}" type="presOf" srcId="{97BD99A7-C790-5F44-9FB4-875CFF5DDC14}" destId="{1109D0A5-4D10-7F49-A06B-AAF2A3FA16BE}" srcOrd="0" destOrd="0" presId="urn:microsoft.com/office/officeart/2005/8/layout/hList1"/>
    <dgm:cxn modelId="{3654312C-DCB3-0F46-AE94-260FCDFF1C73}" srcId="{18CC7152-32DE-5143-BEC6-8AB2C42D6149}" destId="{83AAFA70-F7F4-9D43-8820-3CD689E0A6F8}" srcOrd="3" destOrd="0" parTransId="{0676C1E7-92A5-984E-BC43-FEA0304111A8}" sibTransId="{08C8F4CC-C242-5345-A0C5-AE5A6B5C59CB}"/>
    <dgm:cxn modelId="{BF1DBA2D-95F7-6244-A885-317D1BF61A90}" srcId="{B2DA330F-C75E-D346-B129-18A9B8C2BE4E}" destId="{BD0D8D85-0CD5-A74D-95B1-58CFAB807415}" srcOrd="2" destOrd="0" parTransId="{6A06CBD5-9A29-6247-96B4-7BB855D804A4}" sibTransId="{31A387A8-8032-0745-8253-106F96082DE7}"/>
    <dgm:cxn modelId="{5629C42D-E498-7841-9B33-B07426A33A2F}" srcId="{18CC7152-32DE-5143-BEC6-8AB2C42D6149}" destId="{B91513ED-FF7F-804E-A774-4A222669B02E}" srcOrd="4" destOrd="0" parTransId="{65FCBFD7-B05D-2946-806F-A1229E109D23}" sibTransId="{4ADE00D1-2257-A945-A919-761CAC71CBD3}"/>
    <dgm:cxn modelId="{1519D937-8F2F-484D-9FDE-94B6C3D6BCF1}" type="presOf" srcId="{6E1F3C1E-A1C3-7344-A8FF-43C018A1DBEC}" destId="{F3958B66-5D0A-9743-B97E-FDA01372BF97}" srcOrd="0" destOrd="6" presId="urn:microsoft.com/office/officeart/2005/8/layout/hList1"/>
    <dgm:cxn modelId="{BE4C6338-AE85-C64B-81C5-FA89434D5E54}" type="presOf" srcId="{6ED5A827-DB63-9D4E-A637-74151ADBF25C}" destId="{03795270-EED3-E74A-BE33-73E428D779BA}" srcOrd="0" destOrd="0" presId="urn:microsoft.com/office/officeart/2005/8/layout/hList1"/>
    <dgm:cxn modelId="{11ABDF43-BA6B-824A-B0B0-1C3A3A84A817}" type="presOf" srcId="{8A497BB5-BE79-5F48-879B-048034991CAF}" destId="{B402E814-2A38-AA41-B71F-CFF1500A4981}" srcOrd="0" destOrd="0" presId="urn:microsoft.com/office/officeart/2005/8/layout/hList1"/>
    <dgm:cxn modelId="{132E7E49-25C8-644F-8F3C-7F8B620E1564}" srcId="{6ED5A827-DB63-9D4E-A637-74151ADBF25C}" destId="{18CC7152-32DE-5143-BEC6-8AB2C42D6149}" srcOrd="1" destOrd="0" parTransId="{CF70EC23-8539-EE4E-842A-0962476D5A02}" sibTransId="{C5D0D021-6C45-6B41-A159-D8641C7D0C12}"/>
    <dgm:cxn modelId="{18C8F951-14D6-664B-8BD6-ED7886A047A0}" type="presOf" srcId="{83AAFA70-F7F4-9D43-8820-3CD689E0A6F8}" destId="{4461A52E-1B34-9B40-ADF0-816AC1060B94}" srcOrd="0" destOrd="3" presId="urn:microsoft.com/office/officeart/2005/8/layout/hList1"/>
    <dgm:cxn modelId="{CE02A854-3420-BF48-B2BB-32690E7EE8BA}" srcId="{18CC7152-32DE-5143-BEC6-8AB2C42D6149}" destId="{E8048F3D-0DEE-4843-9B37-13DE47EAE2F3}" srcOrd="6" destOrd="0" parTransId="{7A8CEE05-0669-BB43-93FC-547237F607CC}" sibTransId="{BF184616-2035-904E-8A67-7F637DC87C33}"/>
    <dgm:cxn modelId="{ABCE3655-7A41-B04E-84A9-3CC3DCB50740}" type="presOf" srcId="{C4981C85-9485-F84B-9FB9-373BAE9B3ECD}" destId="{F3958B66-5D0A-9743-B97E-FDA01372BF97}" srcOrd="0" destOrd="3" presId="urn:microsoft.com/office/officeart/2005/8/layout/hList1"/>
    <dgm:cxn modelId="{3FADF467-B4F1-794F-B70B-6C8A34072B8B}" srcId="{97BD99A7-C790-5F44-9FB4-875CFF5DDC14}" destId="{10E2E410-7B13-6C44-B6D0-F5E0866E1815}" srcOrd="0" destOrd="0" parTransId="{E1A1E511-B842-6640-9BFD-0398396A2B10}" sibTransId="{7CDD4D4C-3B2D-5C4A-BE00-2ED3EF258133}"/>
    <dgm:cxn modelId="{20068E6C-8FB8-9849-91E1-88E2E7DFF8EA}" type="presOf" srcId="{D182C814-9636-AB4A-9873-9EFB8474729E}" destId="{4461A52E-1B34-9B40-ADF0-816AC1060B94}" srcOrd="0" destOrd="2" presId="urn:microsoft.com/office/officeart/2005/8/layout/hList1"/>
    <dgm:cxn modelId="{E968876D-A70E-E846-8B31-054B7ACE4D16}" type="presOf" srcId="{B91513ED-FF7F-804E-A774-4A222669B02E}" destId="{4461A52E-1B34-9B40-ADF0-816AC1060B94}" srcOrd="0" destOrd="4" presId="urn:microsoft.com/office/officeart/2005/8/layout/hList1"/>
    <dgm:cxn modelId="{2285686F-35AA-9643-9B7D-6349D1190D33}" srcId="{B2DA330F-C75E-D346-B129-18A9B8C2BE4E}" destId="{C4981C85-9485-F84B-9FB9-373BAE9B3ECD}" srcOrd="3" destOrd="0" parTransId="{23A6B4D1-5075-5242-BF07-C7DDD987ADC9}" sibTransId="{DE8580C9-1DA9-EE4B-90B1-98FDB97853AC}"/>
    <dgm:cxn modelId="{1C2B6D71-838B-FB4C-9096-06DAF8DB9ADB}" srcId="{B2DA330F-C75E-D346-B129-18A9B8C2BE4E}" destId="{6C4AFAF0-4EB1-534C-9DFE-93B79729A4C7}" srcOrd="0" destOrd="0" parTransId="{C9CA473D-E3A4-0D42-8ABE-5068DF9E4FDC}" sibTransId="{EC8EC6EF-F140-C74D-9420-6ADAD0834C2E}"/>
    <dgm:cxn modelId="{011F9B72-E5AF-E443-899D-5A36D594C440}" srcId="{8A497BB5-BE79-5F48-879B-048034991CAF}" destId="{203942FF-CD69-854C-805D-2F24BD457C0D}" srcOrd="0" destOrd="0" parTransId="{AA7A97A7-8062-D348-9168-B543213DA76B}" sibTransId="{4CE945D3-112A-F141-9F70-9C91C71C2233}"/>
    <dgm:cxn modelId="{E81DA773-BE4E-4344-832F-6E5DFE028D87}" type="presOf" srcId="{10E2E410-7B13-6C44-B6D0-F5E0866E1815}" destId="{6D3929D2-349B-EA42-9E51-877D1775B6F7}" srcOrd="0" destOrd="0" presId="urn:microsoft.com/office/officeart/2005/8/layout/hList1"/>
    <dgm:cxn modelId="{12F47579-6418-F64C-AE40-E64A077E8CCA}" srcId="{DFE14289-7318-1D44-901A-CAAFEC8C5C54}" destId="{FA26C77D-463F-1D43-AB1B-439D9C27A557}" srcOrd="0" destOrd="0" parTransId="{8CB0EB66-B226-FF4B-A2E5-B1030F45473C}" sibTransId="{06766301-F6D3-B242-AFAD-B27FE78D57E0}"/>
    <dgm:cxn modelId="{1735B080-5508-044C-81A4-3D03D74481B5}" type="presOf" srcId="{84EFFF19-1E56-DA49-9096-FFB7DD43D9D9}" destId="{F3958B66-5D0A-9743-B97E-FDA01372BF97}" srcOrd="0" destOrd="5" presId="urn:microsoft.com/office/officeart/2005/8/layout/hList1"/>
    <dgm:cxn modelId="{24E7E984-CF02-9E4F-A596-9C7985D63377}" type="presOf" srcId="{E8048F3D-0DEE-4843-9B37-13DE47EAE2F3}" destId="{4461A52E-1B34-9B40-ADF0-816AC1060B94}" srcOrd="0" destOrd="6" presId="urn:microsoft.com/office/officeart/2005/8/layout/hList1"/>
    <dgm:cxn modelId="{29F5A087-2965-9A48-876F-B301024F23DA}" srcId="{97BD99A7-C790-5F44-9FB4-875CFF5DDC14}" destId="{BB874CB8-04B4-D440-AB2B-3A38C5B65587}" srcOrd="2" destOrd="0" parTransId="{A618A8AA-4A7C-6F46-870B-1E837A3850C0}" sibTransId="{5C45521C-3D5E-3542-9BCD-973A9ABCCF16}"/>
    <dgm:cxn modelId="{18BC9A8E-4F91-6A4B-B216-510D9148A6D3}" type="presOf" srcId="{37F28843-7A3B-EF4B-A632-31C1B596875B}" destId="{F3958B66-5D0A-9743-B97E-FDA01372BF97}" srcOrd="0" destOrd="1" presId="urn:microsoft.com/office/officeart/2005/8/layout/hList1"/>
    <dgm:cxn modelId="{8F93ED96-8696-5345-AC9D-94537184BE0D}" srcId="{18CC7152-32DE-5143-BEC6-8AB2C42D6149}" destId="{01A796FE-890C-B744-9B81-E83E1C9E79A4}" srcOrd="5" destOrd="0" parTransId="{4E17FB3E-D1B8-C14C-8494-4C29F8496A85}" sibTransId="{EC6F70C8-6CF2-2D46-8BD7-1B64ABD0A31D}"/>
    <dgm:cxn modelId="{C156049B-1730-9243-907D-946AEAB19DE4}" type="presOf" srcId="{BD0D8D85-0CD5-A74D-95B1-58CFAB807415}" destId="{F3958B66-5D0A-9743-B97E-FDA01372BF97}" srcOrd="0" destOrd="2" presId="urn:microsoft.com/office/officeart/2005/8/layout/hList1"/>
    <dgm:cxn modelId="{6490C69B-492A-E64C-85F7-CC261B180B30}" srcId="{B2DA330F-C75E-D346-B129-18A9B8C2BE4E}" destId="{6E1F3C1E-A1C3-7344-A8FF-43C018A1DBEC}" srcOrd="6" destOrd="0" parTransId="{1A7F0E45-2D4C-084D-AF6A-5845875BE236}" sibTransId="{3FD57E3C-486A-EA43-90A9-799AE4C9B5DC}"/>
    <dgm:cxn modelId="{9B6103A6-6272-B24D-8AAB-6EDBDCF0F8CD}" srcId="{18CC7152-32DE-5143-BEC6-8AB2C42D6149}" destId="{8C633EB7-C7BD-BF4D-B9D3-27313CCEA1ED}" srcOrd="1" destOrd="0" parTransId="{B90E756F-6B25-2848-81D3-BF694BF4E7D5}" sibTransId="{9B09C1E9-D8B9-A244-BE5D-9AC2E24E7EE7}"/>
    <dgm:cxn modelId="{CCF510A8-2071-E145-B658-72492E18C6DC}" type="presOf" srcId="{01A796FE-890C-B744-9B81-E83E1C9E79A4}" destId="{4461A52E-1B34-9B40-ADF0-816AC1060B94}" srcOrd="0" destOrd="5" presId="urn:microsoft.com/office/officeart/2005/8/layout/hList1"/>
    <dgm:cxn modelId="{645D8CB7-560A-7F43-86EB-C260DB569FCD}" type="presOf" srcId="{8DF8D3E9-A119-9C44-909B-ECDE428C71BC}" destId="{F3958B66-5D0A-9743-B97E-FDA01372BF97}" srcOrd="0" destOrd="4" presId="urn:microsoft.com/office/officeart/2005/8/layout/hList1"/>
    <dgm:cxn modelId="{BBBCC7B7-0DE1-D345-B6D2-775597ACB0A8}" srcId="{8A497BB5-BE79-5F48-879B-048034991CAF}" destId="{2DAF0074-24D4-D44B-8E9C-485B1A2014AC}" srcOrd="1" destOrd="0" parTransId="{8FA23295-03B8-3742-BF81-7A2D45CD4BD5}" sibTransId="{2780E40D-D31B-B84E-ADD7-F25A4F60D783}"/>
    <dgm:cxn modelId="{032174BC-AA8B-AA42-9BE7-98B19E966C4F}" srcId="{8A497BB5-BE79-5F48-879B-048034991CAF}" destId="{3C63EEE3-B385-0E41-BFF3-27C069694B84}" srcOrd="2" destOrd="0" parTransId="{60CDB3E3-580A-2847-9E5F-EE3DAAE6AEEA}" sibTransId="{F6A9113D-F88C-5946-8BA7-851125B939FB}"/>
    <dgm:cxn modelId="{BD694DC2-F629-554B-9251-932D57583E48}" srcId="{6ED5A827-DB63-9D4E-A637-74151ADBF25C}" destId="{B2DA330F-C75E-D346-B129-18A9B8C2BE4E}" srcOrd="3" destOrd="0" parTransId="{A561BCE7-6CE5-AF4E-A372-7F7A827D480E}" sibTransId="{5998E18B-AEC5-B145-9154-2952E0CB36A6}"/>
    <dgm:cxn modelId="{E163B5CB-618D-CC40-8F8C-FE7F7349CBAE}" srcId="{6ED5A827-DB63-9D4E-A637-74151ADBF25C}" destId="{97BD99A7-C790-5F44-9FB4-875CFF5DDC14}" srcOrd="2" destOrd="0" parTransId="{1909BD55-386D-FE42-AB6B-876A26DDE69C}" sibTransId="{69B1A5B1-37A8-2241-BB49-184E901B8E34}"/>
    <dgm:cxn modelId="{999F47CC-4A88-5949-A0A4-70EF803A323E}" srcId="{B2DA330F-C75E-D346-B129-18A9B8C2BE4E}" destId="{84EFFF19-1E56-DA49-9096-FFB7DD43D9D9}" srcOrd="5" destOrd="0" parTransId="{736E44E1-7527-0640-97B3-96898663079A}" sibTransId="{78E5E62A-CA2F-F84C-A319-11577F6D6C3C}"/>
    <dgm:cxn modelId="{5536C4CE-9D54-FC43-A8DB-E658E9BCD1E7}" type="presOf" srcId="{E3F3C9A7-2344-614F-A7D2-B8DA3200F192}" destId="{6D3929D2-349B-EA42-9E51-877D1775B6F7}" srcOrd="0" destOrd="1" presId="urn:microsoft.com/office/officeart/2005/8/layout/hList1"/>
    <dgm:cxn modelId="{40E00DD8-DD34-944A-B363-683E9C764FC9}" type="presOf" srcId="{DFE14289-7318-1D44-901A-CAAFEC8C5C54}" destId="{7AD39F04-0F41-5F4A-A12A-BEF43F7AD34F}" srcOrd="0" destOrd="0" presId="urn:microsoft.com/office/officeart/2005/8/layout/hList1"/>
    <dgm:cxn modelId="{BC655FD9-4B86-CC43-A9D5-AC37BC37704C}" type="presOf" srcId="{3C63EEE3-B385-0E41-BFF3-27C069694B84}" destId="{3CD44096-DFCD-1441-B92A-56A051CF93D9}" srcOrd="0" destOrd="2" presId="urn:microsoft.com/office/officeart/2005/8/layout/hList1"/>
    <dgm:cxn modelId="{80B5F5DA-60DD-5A40-8465-79227249E120}" srcId="{18CC7152-32DE-5143-BEC6-8AB2C42D6149}" destId="{7FD32100-EA1E-0547-B07C-473203EF3454}" srcOrd="0" destOrd="0" parTransId="{FBCE45BE-E501-3843-A6E4-CD758D8B3829}" sibTransId="{9764E0F7-F823-8D42-901B-CCCF0F0258DC}"/>
    <dgm:cxn modelId="{4232D2DE-3F87-B34A-BCC0-28B846273796}" srcId="{B2DA330F-C75E-D346-B129-18A9B8C2BE4E}" destId="{8DF8D3E9-A119-9C44-909B-ECDE428C71BC}" srcOrd="4" destOrd="0" parTransId="{8F890D08-9041-0E46-8196-D2028AF80760}" sibTransId="{5BC6EF88-AC3A-6F41-BF4E-BC3189F79E84}"/>
    <dgm:cxn modelId="{A71A8ADF-5385-554C-BD80-D4ED13E342F2}" srcId="{18CC7152-32DE-5143-BEC6-8AB2C42D6149}" destId="{D182C814-9636-AB4A-9873-9EFB8474729E}" srcOrd="2" destOrd="0" parTransId="{5BB17312-E605-2D46-B25D-85040AA2475C}" sibTransId="{1A3E5A7B-B67A-1D49-A61B-DDF4C459FCC9}"/>
    <dgm:cxn modelId="{4C8558E7-A6AE-7E4F-A05F-F2D3B84F7F9D}" type="presOf" srcId="{6C4AFAF0-4EB1-534C-9DFE-93B79729A4C7}" destId="{F3958B66-5D0A-9743-B97E-FDA01372BF97}" srcOrd="0" destOrd="0" presId="urn:microsoft.com/office/officeart/2005/8/layout/hList1"/>
    <dgm:cxn modelId="{2295C0E8-D882-2640-85A4-3C98F5FE2DBC}" srcId="{6ED5A827-DB63-9D4E-A637-74151ADBF25C}" destId="{DFE14289-7318-1D44-901A-CAAFEC8C5C54}" srcOrd="4" destOrd="0" parTransId="{5C58D133-9A79-564C-8624-D337A2E74C66}" sibTransId="{992A75B5-2DD1-074C-8307-84A96F995C17}"/>
    <dgm:cxn modelId="{EE2012EB-AD1E-F043-A17D-45BA19631B75}" type="presOf" srcId="{8C633EB7-C7BD-BF4D-B9D3-27313CCEA1ED}" destId="{4461A52E-1B34-9B40-ADF0-816AC1060B94}" srcOrd="0" destOrd="1" presId="urn:microsoft.com/office/officeart/2005/8/layout/hList1"/>
    <dgm:cxn modelId="{C37440F1-FFC4-F14A-B3EE-1BECCA30DADC}" type="presOf" srcId="{BB874CB8-04B4-D440-AB2B-3A38C5B65587}" destId="{6D3929D2-349B-EA42-9E51-877D1775B6F7}" srcOrd="0" destOrd="2" presId="urn:microsoft.com/office/officeart/2005/8/layout/hList1"/>
    <dgm:cxn modelId="{186B65F1-F911-C645-9121-56CA6DC47551}" type="presOf" srcId="{FA26C77D-463F-1D43-AB1B-439D9C27A557}" destId="{716FA781-1CD8-CE4A-893A-958588C6FE97}" srcOrd="0" destOrd="0" presId="urn:microsoft.com/office/officeart/2005/8/layout/hList1"/>
    <dgm:cxn modelId="{76E70EF2-01FD-B246-91F7-FF52CD54059F}" type="presOf" srcId="{7FD32100-EA1E-0547-B07C-473203EF3454}" destId="{4461A52E-1B34-9B40-ADF0-816AC1060B94}" srcOrd="0" destOrd="0" presId="urn:microsoft.com/office/officeart/2005/8/layout/hList1"/>
    <dgm:cxn modelId="{5B5513F2-6AF1-5D4E-80D9-63071CC4B7DD}" type="presOf" srcId="{18CC7152-32DE-5143-BEC6-8AB2C42D6149}" destId="{BF2DF167-22C6-034D-BC74-4D48492881DD}" srcOrd="0" destOrd="0" presId="urn:microsoft.com/office/officeart/2005/8/layout/hList1"/>
    <dgm:cxn modelId="{A0D6EDF8-285D-3B4D-8150-E55F749407B6}" srcId="{B2DA330F-C75E-D346-B129-18A9B8C2BE4E}" destId="{37F28843-7A3B-EF4B-A632-31C1B596875B}" srcOrd="1" destOrd="0" parTransId="{352EC403-14BC-1C48-A9D9-F5F8813F36E5}" sibTransId="{DCAA648A-D8BE-F141-8C1F-3DBAB407AACE}"/>
    <dgm:cxn modelId="{AEFBE5FC-65AA-E340-AA82-36A68FB1F7CD}" srcId="{6ED5A827-DB63-9D4E-A637-74151ADBF25C}" destId="{8A497BB5-BE79-5F48-879B-048034991CAF}" srcOrd="0" destOrd="0" parTransId="{662503AA-3D82-8041-8E14-3DAD339E0E81}" sibTransId="{E78BE411-D586-F349-AC6E-699770B6796A}"/>
    <dgm:cxn modelId="{5EDEF10C-A8D3-8447-B2D8-264F9DB669D5}" type="presParOf" srcId="{03795270-EED3-E74A-BE33-73E428D779BA}" destId="{8435F03C-D05A-3349-8627-2885816517F0}" srcOrd="0" destOrd="0" presId="urn:microsoft.com/office/officeart/2005/8/layout/hList1"/>
    <dgm:cxn modelId="{F34173D6-81D3-6943-A213-9B799F09DB67}" type="presParOf" srcId="{8435F03C-D05A-3349-8627-2885816517F0}" destId="{B402E814-2A38-AA41-B71F-CFF1500A4981}" srcOrd="0" destOrd="0" presId="urn:microsoft.com/office/officeart/2005/8/layout/hList1"/>
    <dgm:cxn modelId="{3170EDC7-6990-C948-973F-DACEE9CD0608}" type="presParOf" srcId="{8435F03C-D05A-3349-8627-2885816517F0}" destId="{3CD44096-DFCD-1441-B92A-56A051CF93D9}" srcOrd="1" destOrd="0" presId="urn:microsoft.com/office/officeart/2005/8/layout/hList1"/>
    <dgm:cxn modelId="{A202AE2A-D467-544C-B6C4-FD9B6DE9C618}" type="presParOf" srcId="{03795270-EED3-E74A-BE33-73E428D779BA}" destId="{C8B34694-C04E-7140-BECD-B0D51BBE3A71}" srcOrd="1" destOrd="0" presId="urn:microsoft.com/office/officeart/2005/8/layout/hList1"/>
    <dgm:cxn modelId="{E0270A72-A8B6-6645-A526-58EEF7097BE9}" type="presParOf" srcId="{03795270-EED3-E74A-BE33-73E428D779BA}" destId="{3593DF3B-7AAE-9D4E-871A-E48C0B648E4B}" srcOrd="2" destOrd="0" presId="urn:microsoft.com/office/officeart/2005/8/layout/hList1"/>
    <dgm:cxn modelId="{77EFFCBF-EA0E-B447-A544-DD0D94B99284}" type="presParOf" srcId="{3593DF3B-7AAE-9D4E-871A-E48C0B648E4B}" destId="{BF2DF167-22C6-034D-BC74-4D48492881DD}" srcOrd="0" destOrd="0" presId="urn:microsoft.com/office/officeart/2005/8/layout/hList1"/>
    <dgm:cxn modelId="{4E161F84-9C81-8443-B237-E8E0FA6CE440}" type="presParOf" srcId="{3593DF3B-7AAE-9D4E-871A-E48C0B648E4B}" destId="{4461A52E-1B34-9B40-ADF0-816AC1060B94}" srcOrd="1" destOrd="0" presId="urn:microsoft.com/office/officeart/2005/8/layout/hList1"/>
    <dgm:cxn modelId="{D747E622-B116-A841-AC64-C86CF77F44A3}" type="presParOf" srcId="{03795270-EED3-E74A-BE33-73E428D779BA}" destId="{8997F99E-7E2F-6643-8B1B-7510545AA8C2}" srcOrd="3" destOrd="0" presId="urn:microsoft.com/office/officeart/2005/8/layout/hList1"/>
    <dgm:cxn modelId="{674FAAE7-0E1E-CD40-9489-78874AB016BF}" type="presParOf" srcId="{03795270-EED3-E74A-BE33-73E428D779BA}" destId="{F133767B-F8CA-F144-8F5D-DDF5570939FF}" srcOrd="4" destOrd="0" presId="urn:microsoft.com/office/officeart/2005/8/layout/hList1"/>
    <dgm:cxn modelId="{26CAC0F7-2647-B046-98EF-491E6911402C}" type="presParOf" srcId="{F133767B-F8CA-F144-8F5D-DDF5570939FF}" destId="{1109D0A5-4D10-7F49-A06B-AAF2A3FA16BE}" srcOrd="0" destOrd="0" presId="urn:microsoft.com/office/officeart/2005/8/layout/hList1"/>
    <dgm:cxn modelId="{DFC627F4-DB3A-CC42-99A8-98BC8A5BB028}" type="presParOf" srcId="{F133767B-F8CA-F144-8F5D-DDF5570939FF}" destId="{6D3929D2-349B-EA42-9E51-877D1775B6F7}" srcOrd="1" destOrd="0" presId="urn:microsoft.com/office/officeart/2005/8/layout/hList1"/>
    <dgm:cxn modelId="{4FD99305-4AEB-0A48-9EBE-1DF7CE2C9432}" type="presParOf" srcId="{03795270-EED3-E74A-BE33-73E428D779BA}" destId="{F1A22ECF-3FF8-F444-BB72-48B5BB758958}" srcOrd="5" destOrd="0" presId="urn:microsoft.com/office/officeart/2005/8/layout/hList1"/>
    <dgm:cxn modelId="{35D043F1-3296-A94B-91C2-567C1B874FBD}" type="presParOf" srcId="{03795270-EED3-E74A-BE33-73E428D779BA}" destId="{A66D3E08-CD29-BE45-8342-08749A3C610D}" srcOrd="6" destOrd="0" presId="urn:microsoft.com/office/officeart/2005/8/layout/hList1"/>
    <dgm:cxn modelId="{8AC21941-0140-A64E-9B0F-C74B036263B3}" type="presParOf" srcId="{A66D3E08-CD29-BE45-8342-08749A3C610D}" destId="{878FF0D6-ECFA-4242-8A3D-620C5DC4E5FB}" srcOrd="0" destOrd="0" presId="urn:microsoft.com/office/officeart/2005/8/layout/hList1"/>
    <dgm:cxn modelId="{670EB71B-9B16-DE4E-8DD8-B1422D02D1AA}" type="presParOf" srcId="{A66D3E08-CD29-BE45-8342-08749A3C610D}" destId="{F3958B66-5D0A-9743-B97E-FDA01372BF97}" srcOrd="1" destOrd="0" presId="urn:microsoft.com/office/officeart/2005/8/layout/hList1"/>
    <dgm:cxn modelId="{7D0B64B1-B249-0843-A7FA-9A4CDB8D2A4D}" type="presParOf" srcId="{03795270-EED3-E74A-BE33-73E428D779BA}" destId="{CEE513C4-D280-344F-BC7A-1B5B891B5CF5}" srcOrd="7" destOrd="0" presId="urn:microsoft.com/office/officeart/2005/8/layout/hList1"/>
    <dgm:cxn modelId="{A85CBD78-6ED7-E149-8CE0-869D1F33CC63}" type="presParOf" srcId="{03795270-EED3-E74A-BE33-73E428D779BA}" destId="{CF553660-5795-F04B-A88F-DF1C5E8D1A03}" srcOrd="8" destOrd="0" presId="urn:microsoft.com/office/officeart/2005/8/layout/hList1"/>
    <dgm:cxn modelId="{CBA53EAA-3C85-FF4C-B371-2A23427F51B5}" type="presParOf" srcId="{CF553660-5795-F04B-A88F-DF1C5E8D1A03}" destId="{7AD39F04-0F41-5F4A-A12A-BEF43F7AD34F}" srcOrd="0" destOrd="0" presId="urn:microsoft.com/office/officeart/2005/8/layout/hList1"/>
    <dgm:cxn modelId="{79A7DEFA-BFC0-5F4E-9629-5698DF0E21BB}" type="presParOf" srcId="{CF553660-5795-F04B-A88F-DF1C5E8D1A03}" destId="{716FA781-1CD8-CE4A-893A-958588C6FE9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D5A827-DB63-9D4E-A637-74151ADBF25C}"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A497BB5-BE79-5F48-879B-048034991CAF}">
      <dgm:prSet phldrT="[Text]" custT="1"/>
      <dgm:spPr/>
      <dgm:t>
        <a:bodyPr/>
        <a:lstStyle/>
        <a:p>
          <a:r>
            <a:rPr lang="en-US" sz="2400" dirty="0"/>
            <a:t>100</a:t>
          </a:r>
        </a:p>
        <a:p>
          <a:r>
            <a:rPr lang="en-US" sz="2400" dirty="0"/>
            <a:t> Inro Course</a:t>
          </a:r>
        </a:p>
      </dgm:t>
    </dgm:pt>
    <dgm:pt modelId="{662503AA-3D82-8041-8E14-3DAD339E0E81}" type="parTrans" cxnId="{AEFBE5FC-65AA-E340-AA82-36A68FB1F7CD}">
      <dgm:prSet/>
      <dgm:spPr/>
      <dgm:t>
        <a:bodyPr/>
        <a:lstStyle/>
        <a:p>
          <a:endParaRPr lang="en-US"/>
        </a:p>
      </dgm:t>
    </dgm:pt>
    <dgm:pt modelId="{E78BE411-D586-F349-AC6E-699770B6796A}" type="sibTrans" cxnId="{AEFBE5FC-65AA-E340-AA82-36A68FB1F7CD}">
      <dgm:prSet/>
      <dgm:spPr/>
      <dgm:t>
        <a:bodyPr/>
        <a:lstStyle/>
        <a:p>
          <a:endParaRPr lang="en-US"/>
        </a:p>
      </dgm:t>
    </dgm:pt>
    <dgm:pt modelId="{203942FF-CD69-854C-805D-2F24BD457C0D}">
      <dgm:prSet phldrT="[Text]" custT="1"/>
      <dgm:spPr/>
      <dgm:t>
        <a:bodyPr/>
        <a:lstStyle/>
        <a:p>
          <a:r>
            <a:rPr lang="en-US" sz="2400" dirty="0"/>
            <a:t>1 session</a:t>
          </a:r>
        </a:p>
      </dgm:t>
    </dgm:pt>
    <dgm:pt modelId="{AA7A97A7-8062-D348-9168-B543213DA76B}" type="parTrans" cxnId="{011F9B72-E5AF-E443-899D-5A36D594C440}">
      <dgm:prSet/>
      <dgm:spPr/>
      <dgm:t>
        <a:bodyPr/>
        <a:lstStyle/>
        <a:p>
          <a:endParaRPr lang="en-US"/>
        </a:p>
      </dgm:t>
    </dgm:pt>
    <dgm:pt modelId="{4CE945D3-112A-F141-9F70-9C91C71C2233}" type="sibTrans" cxnId="{011F9B72-E5AF-E443-899D-5A36D594C440}">
      <dgm:prSet/>
      <dgm:spPr/>
      <dgm:t>
        <a:bodyPr/>
        <a:lstStyle/>
        <a:p>
          <a:endParaRPr lang="en-US"/>
        </a:p>
      </dgm:t>
    </dgm:pt>
    <dgm:pt modelId="{18CC7152-32DE-5143-BEC6-8AB2C42D6149}">
      <dgm:prSet phldrT="[Text]" custT="1"/>
      <dgm:spPr/>
      <dgm:t>
        <a:bodyPr/>
        <a:lstStyle/>
        <a:p>
          <a:r>
            <a:rPr lang="en-US" sz="2400" dirty="0"/>
            <a:t>200 </a:t>
          </a:r>
        </a:p>
        <a:p>
          <a:r>
            <a:rPr lang="en-US" sz="2400" dirty="0"/>
            <a:t>Cornerstone</a:t>
          </a:r>
        </a:p>
      </dgm:t>
    </dgm:pt>
    <dgm:pt modelId="{CF70EC23-8539-EE4E-842A-0962476D5A02}" type="parTrans" cxnId="{132E7E49-25C8-644F-8F3C-7F8B620E1564}">
      <dgm:prSet/>
      <dgm:spPr/>
      <dgm:t>
        <a:bodyPr/>
        <a:lstStyle/>
        <a:p>
          <a:endParaRPr lang="en-US"/>
        </a:p>
      </dgm:t>
    </dgm:pt>
    <dgm:pt modelId="{C5D0D021-6C45-6B41-A159-D8641C7D0C12}" type="sibTrans" cxnId="{132E7E49-25C8-644F-8F3C-7F8B620E1564}">
      <dgm:prSet/>
      <dgm:spPr/>
      <dgm:t>
        <a:bodyPr/>
        <a:lstStyle/>
        <a:p>
          <a:endParaRPr lang="en-US"/>
        </a:p>
      </dgm:t>
    </dgm:pt>
    <dgm:pt modelId="{7FD32100-EA1E-0547-B07C-473203EF3454}">
      <dgm:prSet phldrT="[Text]" custT="1"/>
      <dgm:spPr/>
      <dgm:t>
        <a:bodyPr/>
        <a:lstStyle/>
        <a:p>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dgm:t>
    </dgm:pt>
    <dgm:pt modelId="{FBCE45BE-E501-3843-A6E4-CD758D8B3829}" type="parTrans" cxnId="{80B5F5DA-60DD-5A40-8465-79227249E120}">
      <dgm:prSet/>
      <dgm:spPr/>
      <dgm:t>
        <a:bodyPr/>
        <a:lstStyle/>
        <a:p>
          <a:endParaRPr lang="en-US"/>
        </a:p>
      </dgm:t>
    </dgm:pt>
    <dgm:pt modelId="{9764E0F7-F823-8D42-901B-CCCF0F0258DC}" type="sibTrans" cxnId="{80B5F5DA-60DD-5A40-8465-79227249E120}">
      <dgm:prSet/>
      <dgm:spPr/>
      <dgm:t>
        <a:bodyPr/>
        <a:lstStyle/>
        <a:p>
          <a:endParaRPr lang="en-US"/>
        </a:p>
      </dgm:t>
    </dgm:pt>
    <dgm:pt modelId="{B2DA330F-C75E-D346-B129-18A9B8C2BE4E}">
      <dgm:prSet phldrT="[Text]" custT="1"/>
      <dgm:spPr/>
      <dgm:t>
        <a:bodyPr/>
        <a:lstStyle/>
        <a:p>
          <a:r>
            <a:rPr lang="en-US" sz="2400" dirty="0"/>
            <a:t>300</a:t>
          </a:r>
        </a:p>
        <a:p>
          <a:r>
            <a:rPr lang="en-US" sz="2400" dirty="0"/>
            <a:t>Org. Lab 2</a:t>
          </a:r>
        </a:p>
      </dgm:t>
    </dgm:pt>
    <dgm:pt modelId="{A561BCE7-6CE5-AF4E-A372-7F7A827D480E}" type="parTrans" cxnId="{BD694DC2-F629-554B-9251-932D57583E48}">
      <dgm:prSet/>
      <dgm:spPr/>
      <dgm:t>
        <a:bodyPr/>
        <a:lstStyle/>
        <a:p>
          <a:endParaRPr lang="en-US"/>
        </a:p>
      </dgm:t>
    </dgm:pt>
    <dgm:pt modelId="{5998E18B-AEC5-B145-9154-2952E0CB36A6}" type="sibTrans" cxnId="{BD694DC2-F629-554B-9251-932D57583E48}">
      <dgm:prSet/>
      <dgm:spPr/>
      <dgm:t>
        <a:bodyPr/>
        <a:lstStyle/>
        <a:p>
          <a:endParaRPr lang="en-US"/>
        </a:p>
      </dgm:t>
    </dgm:pt>
    <dgm:pt modelId="{6C4AFAF0-4EB1-534C-9DFE-93B79729A4C7}">
      <dgm:prSet phldrT="[Text]" custT="1"/>
      <dgm:spPr/>
      <dgm:t>
        <a:bodyPr/>
        <a:lstStyle/>
        <a:p>
          <a:r>
            <a:rPr lang="en-US" sz="2400" dirty="0"/>
            <a:t>1</a:t>
          </a:r>
          <a:r>
            <a:rPr lang="en-US" sz="2400" baseline="30000" dirty="0"/>
            <a:t>st </a:t>
          </a:r>
          <a:r>
            <a:rPr lang="en-US" sz="2400" dirty="0"/>
            <a:t>session</a:t>
          </a:r>
        </a:p>
      </dgm:t>
    </dgm:pt>
    <dgm:pt modelId="{C9CA473D-E3A4-0D42-8ABE-5068DF9E4FDC}" type="parTrans" cxnId="{1C2B6D71-838B-FB4C-9096-06DAF8DB9ADB}">
      <dgm:prSet/>
      <dgm:spPr/>
      <dgm:t>
        <a:bodyPr/>
        <a:lstStyle/>
        <a:p>
          <a:endParaRPr lang="en-US"/>
        </a:p>
      </dgm:t>
    </dgm:pt>
    <dgm:pt modelId="{EC8EC6EF-F140-C74D-9420-6ADAD0834C2E}" type="sibTrans" cxnId="{1C2B6D71-838B-FB4C-9096-06DAF8DB9ADB}">
      <dgm:prSet/>
      <dgm:spPr/>
      <dgm:t>
        <a:bodyPr/>
        <a:lstStyle/>
        <a:p>
          <a:endParaRPr lang="en-US"/>
        </a:p>
      </dgm:t>
    </dgm:pt>
    <dgm:pt modelId="{DFE14289-7318-1D44-901A-CAAFEC8C5C54}">
      <dgm:prSet custT="1"/>
      <dgm:spPr/>
      <dgm:t>
        <a:bodyPr/>
        <a:lstStyle/>
        <a:p>
          <a:r>
            <a:rPr lang="en-US" sz="2400" dirty="0"/>
            <a:t>400 </a:t>
          </a:r>
        </a:p>
        <a:p>
          <a:r>
            <a:rPr lang="en-US" sz="2400" dirty="0"/>
            <a:t>Capstone</a:t>
          </a:r>
        </a:p>
      </dgm:t>
    </dgm:pt>
    <dgm:pt modelId="{5C58D133-9A79-564C-8624-D337A2E74C66}" type="parTrans" cxnId="{2295C0E8-D882-2640-85A4-3C98F5FE2DBC}">
      <dgm:prSet/>
      <dgm:spPr/>
      <dgm:t>
        <a:bodyPr/>
        <a:lstStyle/>
        <a:p>
          <a:endParaRPr lang="en-US"/>
        </a:p>
      </dgm:t>
    </dgm:pt>
    <dgm:pt modelId="{992A75B5-2DD1-074C-8307-84A96F995C17}" type="sibTrans" cxnId="{2295C0E8-D882-2640-85A4-3C98F5FE2DBC}">
      <dgm:prSet/>
      <dgm:spPr/>
      <dgm:t>
        <a:bodyPr/>
        <a:lstStyle/>
        <a:p>
          <a:endParaRPr lang="en-US"/>
        </a:p>
      </dgm:t>
    </dgm:pt>
    <dgm:pt modelId="{FA26C77D-463F-1D43-AB1B-439D9C27A557}">
      <dgm:prSet custT="1"/>
      <dgm:spPr/>
      <dgm:t>
        <a:bodyPr/>
        <a:lstStyle/>
        <a:p>
          <a:r>
            <a:rPr lang="en-US" sz="2400" dirty="0"/>
            <a:t>Individual research consults</a:t>
          </a:r>
        </a:p>
      </dgm:t>
    </dgm:pt>
    <dgm:pt modelId="{8CB0EB66-B226-FF4B-A2E5-B1030F45473C}" type="parTrans" cxnId="{12F47579-6418-F64C-AE40-E64A077E8CCA}">
      <dgm:prSet/>
      <dgm:spPr/>
      <dgm:t>
        <a:bodyPr/>
        <a:lstStyle/>
        <a:p>
          <a:endParaRPr lang="en-US"/>
        </a:p>
      </dgm:t>
    </dgm:pt>
    <dgm:pt modelId="{06766301-F6D3-B242-AFAD-B27FE78D57E0}" type="sibTrans" cxnId="{12F47579-6418-F64C-AE40-E64A077E8CCA}">
      <dgm:prSet/>
      <dgm:spPr/>
      <dgm:t>
        <a:bodyPr/>
        <a:lstStyle/>
        <a:p>
          <a:endParaRPr lang="en-US"/>
        </a:p>
      </dgm:t>
    </dgm:pt>
    <dgm:pt modelId="{B91513ED-FF7F-804E-A774-4A222669B02E}">
      <dgm:prSet phldrT="[Text]" custT="1"/>
      <dgm:spPr/>
      <dgm:t>
        <a:bodyPr/>
        <a:lstStyle/>
        <a:p>
          <a:r>
            <a:rPr lang="en-US" sz="2400" dirty="0"/>
            <a:t>2</a:t>
          </a:r>
          <a:r>
            <a:rPr lang="en-US" sz="2400" baseline="30000" dirty="0"/>
            <a:t>nd </a:t>
          </a:r>
          <a:r>
            <a:rPr lang="en-US" sz="2400" dirty="0"/>
            <a:t>session</a:t>
          </a:r>
        </a:p>
      </dgm:t>
    </dgm:pt>
    <dgm:pt modelId="{65FCBFD7-B05D-2946-806F-A1229E109D23}" type="parTrans" cxnId="{5629C42D-E498-7841-9B33-B07426A33A2F}">
      <dgm:prSet/>
      <dgm:spPr/>
      <dgm:t>
        <a:bodyPr/>
        <a:lstStyle/>
        <a:p>
          <a:endParaRPr lang="en-US"/>
        </a:p>
      </dgm:t>
    </dgm:pt>
    <dgm:pt modelId="{4ADE00D1-2257-A945-A919-761CAC71CBD3}" type="sibTrans" cxnId="{5629C42D-E498-7841-9B33-B07426A33A2F}">
      <dgm:prSet/>
      <dgm:spPr/>
      <dgm:t>
        <a:bodyPr/>
        <a:lstStyle/>
        <a:p>
          <a:endParaRPr lang="en-US"/>
        </a:p>
      </dgm:t>
    </dgm:pt>
    <dgm:pt modelId="{97BD99A7-C790-5F44-9FB4-875CFF5DDC14}">
      <dgm:prSet custT="1"/>
      <dgm:spPr/>
      <dgm:t>
        <a:bodyPr/>
        <a:lstStyle/>
        <a:p>
          <a:r>
            <a:rPr lang="en-US" sz="2400" dirty="0"/>
            <a:t>300</a:t>
          </a:r>
        </a:p>
        <a:p>
          <a:r>
            <a:rPr lang="en-US" sz="2400" dirty="0"/>
            <a:t>Org. Lab 1</a:t>
          </a:r>
        </a:p>
      </dgm:t>
    </dgm:pt>
    <dgm:pt modelId="{1909BD55-386D-FE42-AB6B-876A26DDE69C}" type="parTrans" cxnId="{E163B5CB-618D-CC40-8F8C-FE7F7349CBAE}">
      <dgm:prSet/>
      <dgm:spPr/>
      <dgm:t>
        <a:bodyPr/>
        <a:lstStyle/>
        <a:p>
          <a:endParaRPr lang="en-US"/>
        </a:p>
      </dgm:t>
    </dgm:pt>
    <dgm:pt modelId="{69B1A5B1-37A8-2241-BB49-184E901B8E34}" type="sibTrans" cxnId="{E163B5CB-618D-CC40-8F8C-FE7F7349CBAE}">
      <dgm:prSet/>
      <dgm:spPr/>
      <dgm:t>
        <a:bodyPr/>
        <a:lstStyle/>
        <a:p>
          <a:endParaRPr lang="en-US"/>
        </a:p>
      </dgm:t>
    </dgm:pt>
    <dgm:pt modelId="{2DAF0074-24D4-D44B-8E9C-485B1A2014AC}">
      <dgm:prSet phldrT="[Text]" custT="1"/>
      <dgm:spPr/>
      <dgm:t>
        <a:bodyPr/>
        <a:lstStyle/>
        <a:p>
          <a:pPr>
            <a:buNone/>
          </a:pPr>
          <a:r>
            <a:rPr lang="en-US" sz="2400" dirty="0"/>
            <a:t>   </a:t>
          </a:r>
        </a:p>
      </dgm:t>
    </dgm:pt>
    <dgm:pt modelId="{8FA23295-03B8-3742-BF81-7A2D45CD4BD5}" type="parTrans" cxnId="{BBBCC7B7-0DE1-D345-B6D2-775597ACB0A8}">
      <dgm:prSet/>
      <dgm:spPr/>
      <dgm:t>
        <a:bodyPr/>
        <a:lstStyle/>
        <a:p>
          <a:endParaRPr lang="en-US"/>
        </a:p>
      </dgm:t>
    </dgm:pt>
    <dgm:pt modelId="{2780E40D-D31B-B84E-ADD7-F25A4F60D783}" type="sibTrans" cxnId="{BBBCC7B7-0DE1-D345-B6D2-775597ACB0A8}">
      <dgm:prSet/>
      <dgm:spPr/>
      <dgm:t>
        <a:bodyPr/>
        <a:lstStyle/>
        <a:p>
          <a:endParaRPr lang="en-US"/>
        </a:p>
      </dgm:t>
    </dgm:pt>
    <dgm:pt modelId="{8C633EB7-C7BD-BF4D-B9D3-27313CCEA1ED}">
      <dgm:prSet phldrT="[Tex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B90E756F-6B25-2848-81D3-BF694BF4E7D5}" type="parTrans" cxnId="{9B6103A6-6272-B24D-8AAB-6EDBDCF0F8CD}">
      <dgm:prSet/>
      <dgm:spPr/>
      <dgm:t>
        <a:bodyPr/>
        <a:lstStyle/>
        <a:p>
          <a:endParaRPr lang="en-US"/>
        </a:p>
      </dgm:t>
    </dgm:pt>
    <dgm:pt modelId="{9B09C1E9-D8B9-A244-BE5D-9AC2E24E7EE7}" type="sibTrans" cxnId="{9B6103A6-6272-B24D-8AAB-6EDBDCF0F8CD}">
      <dgm:prSet/>
      <dgm:spPr/>
      <dgm:t>
        <a:bodyPr/>
        <a:lstStyle/>
        <a:p>
          <a:endParaRPr lang="en-US"/>
        </a:p>
      </dgm:t>
    </dgm:pt>
    <dgm:pt modelId="{01A796FE-890C-B744-9B81-E83E1C9E79A4}">
      <dgm:prSet phldrT="[Text]" custT="1"/>
      <dgm:spPr/>
      <dgm:t>
        <a:bodyPr/>
        <a:lstStyle/>
        <a:p>
          <a:pPr>
            <a:buNone/>
          </a:pPr>
          <a:r>
            <a:rPr lang="en-US" sz="2400" dirty="0"/>
            <a:t>  </a:t>
          </a:r>
          <a:endParaRPr lang="en-US" sz="2400" dirty="0">
            <a:highlight>
              <a:srgbClr val="FFFF00"/>
            </a:highlight>
          </a:endParaRPr>
        </a:p>
      </dgm:t>
    </dgm:pt>
    <dgm:pt modelId="{4E17FB3E-D1B8-C14C-8494-4C29F8496A85}" type="parTrans" cxnId="{8F93ED96-8696-5345-AC9D-94537184BE0D}">
      <dgm:prSet/>
      <dgm:spPr/>
      <dgm:t>
        <a:bodyPr/>
        <a:lstStyle/>
        <a:p>
          <a:endParaRPr lang="en-US"/>
        </a:p>
      </dgm:t>
    </dgm:pt>
    <dgm:pt modelId="{EC6F70C8-6CF2-2D46-8BD7-1B64ABD0A31D}" type="sibTrans" cxnId="{8F93ED96-8696-5345-AC9D-94537184BE0D}">
      <dgm:prSet/>
      <dgm:spPr/>
      <dgm:t>
        <a:bodyPr/>
        <a:lstStyle/>
        <a:p>
          <a:endParaRPr lang="en-US"/>
        </a:p>
      </dgm:t>
    </dgm:pt>
    <dgm:pt modelId="{10E2E410-7B13-6C44-B6D0-F5E0866E1815}">
      <dgm:prSet custT="1"/>
      <dgm:spPr/>
      <dgm:t>
        <a:bodyPr/>
        <a:lstStyle/>
        <a:p>
          <a:r>
            <a:rPr lang="en-US" sz="2400" dirty="0">
              <a:highlight>
                <a:srgbClr val="FFFF00"/>
              </a:highlight>
            </a:rPr>
            <a:t>1 session</a:t>
          </a:r>
        </a:p>
      </dgm:t>
    </dgm:pt>
    <dgm:pt modelId="{E1A1E511-B842-6640-9BFD-0398396A2B10}" type="parTrans" cxnId="{3FADF467-B4F1-794F-B70B-6C8A34072B8B}">
      <dgm:prSet/>
      <dgm:spPr/>
      <dgm:t>
        <a:bodyPr/>
        <a:lstStyle/>
        <a:p>
          <a:endParaRPr lang="en-US"/>
        </a:p>
      </dgm:t>
    </dgm:pt>
    <dgm:pt modelId="{7CDD4D4C-3B2D-5C4A-BE00-2ED3EF258133}" type="sibTrans" cxnId="{3FADF467-B4F1-794F-B70B-6C8A34072B8B}">
      <dgm:prSet/>
      <dgm:spPr/>
      <dgm:t>
        <a:bodyPr/>
        <a:lstStyle/>
        <a:p>
          <a:endParaRPr lang="en-US"/>
        </a:p>
      </dgm:t>
    </dgm:pt>
    <dgm:pt modelId="{E3F3C9A7-2344-614F-A7D2-B8DA3200F192}">
      <dgm:prSet custT="1"/>
      <dgm:spPr/>
      <dgm:t>
        <a:bodyPr/>
        <a:lstStyle/>
        <a:p>
          <a:pPr>
            <a:buNone/>
          </a:pPr>
          <a:r>
            <a:rPr lang="en-US" sz="2400" dirty="0"/>
            <a:t>   </a:t>
          </a:r>
          <a:r>
            <a:rPr lang="en-US" sz="2400" dirty="0" err="1">
              <a:highlight>
                <a:srgbClr val="FFFF00"/>
              </a:highlight>
            </a:rPr>
            <a:t>asynch</a:t>
          </a:r>
          <a:r>
            <a:rPr lang="en-US" sz="2400" dirty="0">
              <a:highlight>
                <a:srgbClr val="FFFF00"/>
              </a:highlight>
            </a:rPr>
            <a:t>.</a:t>
          </a:r>
        </a:p>
      </dgm:t>
    </dgm:pt>
    <dgm:pt modelId="{AFDD68C4-826E-FE4B-8838-B3F38439E896}" type="parTrans" cxnId="{F391400D-A6AB-6648-BCE1-59BC860C1EE7}">
      <dgm:prSet/>
      <dgm:spPr/>
      <dgm:t>
        <a:bodyPr/>
        <a:lstStyle/>
        <a:p>
          <a:endParaRPr lang="en-US"/>
        </a:p>
      </dgm:t>
    </dgm:pt>
    <dgm:pt modelId="{F597A61E-88A0-594E-B2CE-E63360933712}" type="sibTrans" cxnId="{F391400D-A6AB-6648-BCE1-59BC860C1EE7}">
      <dgm:prSet/>
      <dgm:spPr/>
      <dgm:t>
        <a:bodyPr/>
        <a:lstStyle/>
        <a:p>
          <a:endParaRPr lang="en-US"/>
        </a:p>
      </dgm:t>
    </dgm:pt>
    <dgm:pt modelId="{8DF8D3E9-A119-9C44-909B-ECDE428C71BC}">
      <dgm:prSet custT="1"/>
      <dgm:spPr/>
      <dgm:t>
        <a:bodyPr/>
        <a:lstStyle/>
        <a:p>
          <a:r>
            <a:rPr lang="en-US" sz="2400" dirty="0"/>
            <a:t>2</a:t>
          </a:r>
          <a:r>
            <a:rPr lang="en-US" sz="2400" baseline="30000" dirty="0"/>
            <a:t>nd</a:t>
          </a:r>
          <a:r>
            <a:rPr lang="en-US" sz="2400" dirty="0"/>
            <a:t> </a:t>
          </a:r>
          <a:r>
            <a:rPr lang="en-US" sz="2400" baseline="30000" dirty="0"/>
            <a:t> </a:t>
          </a:r>
          <a:r>
            <a:rPr lang="en-US" sz="2400" dirty="0"/>
            <a:t>session</a:t>
          </a:r>
        </a:p>
      </dgm:t>
    </dgm:pt>
    <dgm:pt modelId="{8F890D08-9041-0E46-8196-D2028AF80760}" type="parTrans" cxnId="{4232D2DE-3F87-B34A-BCC0-28B846273796}">
      <dgm:prSet/>
      <dgm:spPr/>
      <dgm:t>
        <a:bodyPr/>
        <a:lstStyle/>
        <a:p>
          <a:endParaRPr lang="en-US"/>
        </a:p>
      </dgm:t>
    </dgm:pt>
    <dgm:pt modelId="{5BC6EF88-AC3A-6F41-BF4E-BC3189F79E84}" type="sibTrans" cxnId="{4232D2DE-3F87-B34A-BCC0-28B846273796}">
      <dgm:prSet/>
      <dgm:spPr/>
      <dgm:t>
        <a:bodyPr/>
        <a:lstStyle/>
        <a:p>
          <a:endParaRPr lang="en-US"/>
        </a:p>
      </dgm:t>
    </dgm:pt>
    <dgm:pt modelId="{84EFFF19-1E56-DA49-9096-FFB7DD43D9D9}">
      <dgm:prSet custT="1"/>
      <dgm:spPr/>
      <dgm:t>
        <a:bodyPr/>
        <a:lstStyle/>
        <a:p>
          <a:pPr>
            <a:buNone/>
          </a:pPr>
          <a:r>
            <a:rPr lang="en-US" sz="2400" dirty="0"/>
            <a:t>   </a:t>
          </a:r>
          <a:endParaRPr lang="en-US" sz="2400" dirty="0">
            <a:highlight>
              <a:srgbClr val="FFFF00"/>
            </a:highlight>
          </a:endParaRPr>
        </a:p>
      </dgm:t>
    </dgm:pt>
    <dgm:pt modelId="{736E44E1-7527-0640-97B3-96898663079A}" type="parTrans" cxnId="{999F47CC-4A88-5949-A0A4-70EF803A323E}">
      <dgm:prSet/>
      <dgm:spPr/>
      <dgm:t>
        <a:bodyPr/>
        <a:lstStyle/>
        <a:p>
          <a:endParaRPr lang="en-US"/>
        </a:p>
      </dgm:t>
    </dgm:pt>
    <dgm:pt modelId="{78E5E62A-CA2F-F84C-A319-11577F6D6C3C}" type="sibTrans" cxnId="{999F47CC-4A88-5949-A0A4-70EF803A323E}">
      <dgm:prSet/>
      <dgm:spPr/>
      <dgm:t>
        <a:bodyPr/>
        <a:lstStyle/>
        <a:p>
          <a:endParaRPr lang="en-US"/>
        </a:p>
      </dgm:t>
    </dgm:pt>
    <dgm:pt modelId="{37F28843-7A3B-EF4B-A632-31C1B596875B}">
      <dgm:prSet phldrT="[Text]" custT="1"/>
      <dgm:spPr/>
      <dgm:t>
        <a:bodyPr/>
        <a:lstStyle/>
        <a:p>
          <a:pPr>
            <a:buNone/>
          </a:pPr>
          <a:r>
            <a:rPr lang="en-US" sz="2400" dirty="0"/>
            <a:t>   </a:t>
          </a:r>
          <a:endParaRPr lang="en-US" sz="2400" dirty="0">
            <a:highlight>
              <a:srgbClr val="FFFF00"/>
            </a:highlight>
          </a:endParaRPr>
        </a:p>
      </dgm:t>
    </dgm:pt>
    <dgm:pt modelId="{352EC403-14BC-1C48-A9D9-F5F8813F36E5}" type="parTrans" cxnId="{A0D6EDF8-285D-3B4D-8150-E55F749407B6}">
      <dgm:prSet/>
      <dgm:spPr/>
      <dgm:t>
        <a:bodyPr/>
        <a:lstStyle/>
        <a:p>
          <a:endParaRPr lang="en-US"/>
        </a:p>
      </dgm:t>
    </dgm:pt>
    <dgm:pt modelId="{DCAA648A-D8BE-F141-8C1F-3DBAB407AACE}" type="sibTrans" cxnId="{A0D6EDF8-285D-3B4D-8150-E55F749407B6}">
      <dgm:prSet/>
      <dgm:spPr/>
      <dgm:t>
        <a:bodyPr/>
        <a:lstStyle/>
        <a:p>
          <a:endParaRPr lang="en-US"/>
        </a:p>
      </dgm:t>
    </dgm:pt>
    <dgm:pt modelId="{83AAFA70-F7F4-9D43-8820-3CD689E0A6F8}">
      <dgm:prSet phldrT="[Text]" custT="1"/>
      <dgm:spPr/>
      <dgm:t>
        <a:bodyPr/>
        <a:lstStyle/>
        <a:p>
          <a:pPr>
            <a:buNone/>
          </a:pPr>
          <a:endParaRPr lang="en-US" sz="2400" dirty="0"/>
        </a:p>
      </dgm:t>
    </dgm:pt>
    <dgm:pt modelId="{0676C1E7-92A5-984E-BC43-FEA0304111A8}" type="parTrans" cxnId="{3654312C-DCB3-0F46-AE94-260FCDFF1C73}">
      <dgm:prSet/>
      <dgm:spPr/>
      <dgm:t>
        <a:bodyPr/>
        <a:lstStyle/>
        <a:p>
          <a:endParaRPr lang="en-US"/>
        </a:p>
      </dgm:t>
    </dgm:pt>
    <dgm:pt modelId="{08C8F4CC-C242-5345-A0C5-AE5A6B5C59CB}" type="sibTrans" cxnId="{3654312C-DCB3-0F46-AE94-260FCDFF1C73}">
      <dgm:prSet/>
      <dgm:spPr/>
      <dgm:t>
        <a:bodyPr/>
        <a:lstStyle/>
        <a:p>
          <a:endParaRPr lang="en-US"/>
        </a:p>
      </dgm:t>
    </dgm:pt>
    <dgm:pt modelId="{D182C814-9636-AB4A-9873-9EFB8474729E}">
      <dgm:prSet phldrT="[Text]" custT="1"/>
      <dgm:spPr/>
      <dgm:t>
        <a:bodyPr/>
        <a:lstStyle/>
        <a:p>
          <a:pPr>
            <a:buNone/>
          </a:pPr>
          <a:r>
            <a:rPr lang="en-US" sz="2400" dirty="0">
              <a:solidFill>
                <a:srgbClr val="C00000"/>
              </a:solidFill>
            </a:rPr>
            <a:t>  </a:t>
          </a:r>
          <a:r>
            <a:rPr lang="en-US" sz="2400" dirty="0">
              <a:solidFill>
                <a:schemeClr val="accent1">
                  <a:lumMod val="60000"/>
                  <a:lumOff val="40000"/>
                </a:schemeClr>
              </a:solidFill>
            </a:rPr>
            <a:t>(Modules)</a:t>
          </a:r>
        </a:p>
      </dgm:t>
    </dgm:pt>
    <dgm:pt modelId="{5BB17312-E605-2D46-B25D-85040AA2475C}" type="parTrans" cxnId="{A71A8ADF-5385-554C-BD80-D4ED13E342F2}">
      <dgm:prSet/>
      <dgm:spPr/>
      <dgm:t>
        <a:bodyPr/>
        <a:lstStyle/>
        <a:p>
          <a:endParaRPr lang="en-US"/>
        </a:p>
      </dgm:t>
    </dgm:pt>
    <dgm:pt modelId="{1A3E5A7B-B67A-1D49-A61B-DDF4C459FCC9}" type="sibTrans" cxnId="{A71A8ADF-5385-554C-BD80-D4ED13E342F2}">
      <dgm:prSet/>
      <dgm:spPr/>
      <dgm:t>
        <a:bodyPr/>
        <a:lstStyle/>
        <a:p>
          <a:endParaRPr lang="en-US"/>
        </a:p>
      </dgm:t>
    </dgm:pt>
    <dgm:pt modelId="{BB874CB8-04B4-D440-AB2B-3A38C5B65587}">
      <dgm:prSet custT="1"/>
      <dgm:spPr/>
      <dgm:t>
        <a:bodyPr/>
        <a:lstStyle/>
        <a:p>
          <a:pPr>
            <a:buNone/>
          </a:pPr>
          <a:r>
            <a:rPr lang="en-US" sz="2400" dirty="0">
              <a:solidFill>
                <a:schemeClr val="accent1">
                  <a:lumMod val="60000"/>
                  <a:lumOff val="40000"/>
                </a:schemeClr>
              </a:solidFill>
            </a:rPr>
            <a:t>  (Modules)  </a:t>
          </a:r>
        </a:p>
      </dgm:t>
    </dgm:pt>
    <dgm:pt modelId="{A618A8AA-4A7C-6F46-870B-1E837A3850C0}" type="parTrans" cxnId="{29F5A087-2965-9A48-876F-B301024F23DA}">
      <dgm:prSet/>
      <dgm:spPr/>
      <dgm:t>
        <a:bodyPr/>
        <a:lstStyle/>
        <a:p>
          <a:endParaRPr lang="en-US"/>
        </a:p>
      </dgm:t>
    </dgm:pt>
    <dgm:pt modelId="{5C45521C-3D5E-3542-9BCD-973A9ABCCF16}" type="sibTrans" cxnId="{29F5A087-2965-9A48-876F-B301024F23DA}">
      <dgm:prSet/>
      <dgm:spPr/>
      <dgm:t>
        <a:bodyPr/>
        <a:lstStyle/>
        <a:p>
          <a:endParaRPr lang="en-US"/>
        </a:p>
      </dgm:t>
    </dgm:pt>
    <dgm:pt modelId="{C4981C85-9485-F84B-9FB9-373BAE9B3ECD}">
      <dgm:prSet phldrT="[Text]" custT="1"/>
      <dgm:spPr/>
      <dgm:t>
        <a:bodyPr/>
        <a:lstStyle/>
        <a:p>
          <a:pPr>
            <a:buNone/>
          </a:pPr>
          <a:endParaRPr lang="en-US" sz="2400" dirty="0"/>
        </a:p>
      </dgm:t>
    </dgm:pt>
    <dgm:pt modelId="{23A6B4D1-5075-5242-BF07-C7DDD987ADC9}" type="parTrans" cxnId="{2285686F-35AA-9643-9B7D-6349D1190D33}">
      <dgm:prSet/>
      <dgm:spPr/>
      <dgm:t>
        <a:bodyPr/>
        <a:lstStyle/>
        <a:p>
          <a:endParaRPr lang="en-US"/>
        </a:p>
      </dgm:t>
    </dgm:pt>
    <dgm:pt modelId="{DE8580C9-1DA9-EE4B-90B1-98FDB97853AC}" type="sibTrans" cxnId="{2285686F-35AA-9643-9B7D-6349D1190D33}">
      <dgm:prSet/>
      <dgm:spPr/>
      <dgm:t>
        <a:bodyPr/>
        <a:lstStyle/>
        <a:p>
          <a:endParaRPr lang="en-US"/>
        </a:p>
      </dgm:t>
    </dgm:pt>
    <dgm:pt modelId="{03795270-EED3-E74A-BE33-73E428D779BA}" type="pres">
      <dgm:prSet presAssocID="{6ED5A827-DB63-9D4E-A637-74151ADBF25C}" presName="Name0" presStyleCnt="0">
        <dgm:presLayoutVars>
          <dgm:dir/>
          <dgm:animLvl val="lvl"/>
          <dgm:resizeHandles val="exact"/>
        </dgm:presLayoutVars>
      </dgm:prSet>
      <dgm:spPr/>
    </dgm:pt>
    <dgm:pt modelId="{8435F03C-D05A-3349-8627-2885816517F0}" type="pres">
      <dgm:prSet presAssocID="{8A497BB5-BE79-5F48-879B-048034991CAF}" presName="composite" presStyleCnt="0"/>
      <dgm:spPr/>
    </dgm:pt>
    <dgm:pt modelId="{B402E814-2A38-AA41-B71F-CFF1500A4981}" type="pres">
      <dgm:prSet presAssocID="{8A497BB5-BE79-5F48-879B-048034991CAF}" presName="parTx" presStyleLbl="alignNode1" presStyleIdx="0" presStyleCnt="5" custLinFactNeighborY="-31122">
        <dgm:presLayoutVars>
          <dgm:chMax val="0"/>
          <dgm:chPref val="0"/>
          <dgm:bulletEnabled val="1"/>
        </dgm:presLayoutVars>
      </dgm:prSet>
      <dgm:spPr/>
    </dgm:pt>
    <dgm:pt modelId="{3CD44096-DFCD-1441-B92A-56A051CF93D9}" type="pres">
      <dgm:prSet presAssocID="{8A497BB5-BE79-5F48-879B-048034991CAF}" presName="desTx" presStyleLbl="alignAccFollowNode1" presStyleIdx="0" presStyleCnt="5" custScaleY="172095" custLinFactNeighborX="597" custLinFactNeighborY="22679">
        <dgm:presLayoutVars>
          <dgm:bulletEnabled val="1"/>
        </dgm:presLayoutVars>
      </dgm:prSet>
      <dgm:spPr/>
    </dgm:pt>
    <dgm:pt modelId="{C8B34694-C04E-7140-BECD-B0D51BBE3A71}" type="pres">
      <dgm:prSet presAssocID="{E78BE411-D586-F349-AC6E-699770B6796A}" presName="space" presStyleCnt="0"/>
      <dgm:spPr/>
    </dgm:pt>
    <dgm:pt modelId="{3593DF3B-7AAE-9D4E-871A-E48C0B648E4B}" type="pres">
      <dgm:prSet presAssocID="{18CC7152-32DE-5143-BEC6-8AB2C42D6149}" presName="composite" presStyleCnt="0"/>
      <dgm:spPr/>
    </dgm:pt>
    <dgm:pt modelId="{BF2DF167-22C6-034D-BC74-4D48492881DD}" type="pres">
      <dgm:prSet presAssocID="{18CC7152-32DE-5143-BEC6-8AB2C42D6149}" presName="parTx" presStyleLbl="alignNode1" presStyleIdx="1" presStyleCnt="5" custLinFactNeighborY="-31122">
        <dgm:presLayoutVars>
          <dgm:chMax val="0"/>
          <dgm:chPref val="0"/>
          <dgm:bulletEnabled val="1"/>
        </dgm:presLayoutVars>
      </dgm:prSet>
      <dgm:spPr/>
    </dgm:pt>
    <dgm:pt modelId="{4461A52E-1B34-9B40-ADF0-816AC1060B94}" type="pres">
      <dgm:prSet presAssocID="{18CC7152-32DE-5143-BEC6-8AB2C42D6149}" presName="desTx" presStyleLbl="alignAccFollowNode1" presStyleIdx="1" presStyleCnt="5" custScaleY="172095" custLinFactNeighborY="21820">
        <dgm:presLayoutVars>
          <dgm:bulletEnabled val="1"/>
        </dgm:presLayoutVars>
      </dgm:prSet>
      <dgm:spPr/>
    </dgm:pt>
    <dgm:pt modelId="{8997F99E-7E2F-6643-8B1B-7510545AA8C2}" type="pres">
      <dgm:prSet presAssocID="{C5D0D021-6C45-6B41-A159-D8641C7D0C12}" presName="space" presStyleCnt="0"/>
      <dgm:spPr/>
    </dgm:pt>
    <dgm:pt modelId="{F133767B-F8CA-F144-8F5D-DDF5570939FF}" type="pres">
      <dgm:prSet presAssocID="{97BD99A7-C790-5F44-9FB4-875CFF5DDC14}" presName="composite" presStyleCnt="0"/>
      <dgm:spPr/>
    </dgm:pt>
    <dgm:pt modelId="{1109D0A5-4D10-7F49-A06B-AAF2A3FA16BE}" type="pres">
      <dgm:prSet presAssocID="{97BD99A7-C790-5F44-9FB4-875CFF5DDC14}" presName="parTx" presStyleLbl="alignNode1" presStyleIdx="2" presStyleCnt="5" custLinFactNeighborY="-31122">
        <dgm:presLayoutVars>
          <dgm:chMax val="0"/>
          <dgm:chPref val="0"/>
          <dgm:bulletEnabled val="1"/>
        </dgm:presLayoutVars>
      </dgm:prSet>
      <dgm:spPr/>
    </dgm:pt>
    <dgm:pt modelId="{6D3929D2-349B-EA42-9E51-877D1775B6F7}" type="pres">
      <dgm:prSet presAssocID="{97BD99A7-C790-5F44-9FB4-875CFF5DDC14}" presName="desTx" presStyleLbl="alignAccFollowNode1" presStyleIdx="2" presStyleCnt="5" custScaleY="172095" custLinFactNeighborY="22679">
        <dgm:presLayoutVars>
          <dgm:bulletEnabled val="1"/>
        </dgm:presLayoutVars>
      </dgm:prSet>
      <dgm:spPr/>
    </dgm:pt>
    <dgm:pt modelId="{F1A22ECF-3FF8-F444-BB72-48B5BB758958}" type="pres">
      <dgm:prSet presAssocID="{69B1A5B1-37A8-2241-BB49-184E901B8E34}" presName="space" presStyleCnt="0"/>
      <dgm:spPr/>
    </dgm:pt>
    <dgm:pt modelId="{A66D3E08-CD29-BE45-8342-08749A3C610D}" type="pres">
      <dgm:prSet presAssocID="{B2DA330F-C75E-D346-B129-18A9B8C2BE4E}" presName="composite" presStyleCnt="0"/>
      <dgm:spPr/>
    </dgm:pt>
    <dgm:pt modelId="{878FF0D6-ECFA-4242-8A3D-620C5DC4E5FB}" type="pres">
      <dgm:prSet presAssocID="{B2DA330F-C75E-D346-B129-18A9B8C2BE4E}" presName="parTx" presStyleLbl="alignNode1" presStyleIdx="3" presStyleCnt="5" custLinFactNeighborY="-31122">
        <dgm:presLayoutVars>
          <dgm:chMax val="0"/>
          <dgm:chPref val="0"/>
          <dgm:bulletEnabled val="1"/>
        </dgm:presLayoutVars>
      </dgm:prSet>
      <dgm:spPr/>
    </dgm:pt>
    <dgm:pt modelId="{F3958B66-5D0A-9743-B97E-FDA01372BF97}" type="pres">
      <dgm:prSet presAssocID="{B2DA330F-C75E-D346-B129-18A9B8C2BE4E}" presName="desTx" presStyleLbl="alignAccFollowNode1" presStyleIdx="3" presStyleCnt="5" custScaleY="172095" custLinFactNeighborY="22679">
        <dgm:presLayoutVars>
          <dgm:bulletEnabled val="1"/>
        </dgm:presLayoutVars>
      </dgm:prSet>
      <dgm:spPr/>
    </dgm:pt>
    <dgm:pt modelId="{CEE513C4-D280-344F-BC7A-1B5B891B5CF5}" type="pres">
      <dgm:prSet presAssocID="{5998E18B-AEC5-B145-9154-2952E0CB36A6}" presName="space" presStyleCnt="0"/>
      <dgm:spPr/>
    </dgm:pt>
    <dgm:pt modelId="{CF553660-5795-F04B-A88F-DF1C5E8D1A03}" type="pres">
      <dgm:prSet presAssocID="{DFE14289-7318-1D44-901A-CAAFEC8C5C54}" presName="composite" presStyleCnt="0"/>
      <dgm:spPr/>
    </dgm:pt>
    <dgm:pt modelId="{7AD39F04-0F41-5F4A-A12A-BEF43F7AD34F}" type="pres">
      <dgm:prSet presAssocID="{DFE14289-7318-1D44-901A-CAAFEC8C5C54}" presName="parTx" presStyleLbl="alignNode1" presStyleIdx="4" presStyleCnt="5" custLinFactNeighborY="-31122">
        <dgm:presLayoutVars>
          <dgm:chMax val="0"/>
          <dgm:chPref val="0"/>
          <dgm:bulletEnabled val="1"/>
        </dgm:presLayoutVars>
      </dgm:prSet>
      <dgm:spPr/>
    </dgm:pt>
    <dgm:pt modelId="{716FA781-1CD8-CE4A-893A-958588C6FE97}" type="pres">
      <dgm:prSet presAssocID="{DFE14289-7318-1D44-901A-CAAFEC8C5C54}" presName="desTx" presStyleLbl="alignAccFollowNode1" presStyleIdx="4" presStyleCnt="5" custScaleY="172095" custLinFactNeighborY="22679">
        <dgm:presLayoutVars>
          <dgm:bulletEnabled val="1"/>
        </dgm:presLayoutVars>
      </dgm:prSet>
      <dgm:spPr/>
    </dgm:pt>
  </dgm:ptLst>
  <dgm:cxnLst>
    <dgm:cxn modelId="{8FA15903-CB86-6A49-AAFD-4B360B97ADF6}" type="presOf" srcId="{203942FF-CD69-854C-805D-2F24BD457C0D}" destId="{3CD44096-DFCD-1441-B92A-56A051CF93D9}" srcOrd="0" destOrd="0" presId="urn:microsoft.com/office/officeart/2005/8/layout/hList1"/>
    <dgm:cxn modelId="{96AE2A0D-12B2-0E4A-8A2C-53EBCDC444F5}" type="presOf" srcId="{B2DA330F-C75E-D346-B129-18A9B8C2BE4E}" destId="{878FF0D6-ECFA-4242-8A3D-620C5DC4E5FB}" srcOrd="0" destOrd="0" presId="urn:microsoft.com/office/officeart/2005/8/layout/hList1"/>
    <dgm:cxn modelId="{F391400D-A6AB-6648-BCE1-59BC860C1EE7}" srcId="{97BD99A7-C790-5F44-9FB4-875CFF5DDC14}" destId="{E3F3C9A7-2344-614F-A7D2-B8DA3200F192}" srcOrd="1" destOrd="0" parTransId="{AFDD68C4-826E-FE4B-8838-B3F38439E896}" sibTransId="{F597A61E-88A0-594E-B2CE-E63360933712}"/>
    <dgm:cxn modelId="{5CCA8810-A1EF-424A-896C-62A56C72D966}" type="presOf" srcId="{2DAF0074-24D4-D44B-8E9C-485B1A2014AC}" destId="{3CD44096-DFCD-1441-B92A-56A051CF93D9}" srcOrd="0" destOrd="1" presId="urn:microsoft.com/office/officeart/2005/8/layout/hList1"/>
    <dgm:cxn modelId="{2CA5421E-79A7-A048-8A98-DF20DE23B3AD}" type="presOf" srcId="{97BD99A7-C790-5F44-9FB4-875CFF5DDC14}" destId="{1109D0A5-4D10-7F49-A06B-AAF2A3FA16BE}" srcOrd="0" destOrd="0" presId="urn:microsoft.com/office/officeart/2005/8/layout/hList1"/>
    <dgm:cxn modelId="{3654312C-DCB3-0F46-AE94-260FCDFF1C73}" srcId="{18CC7152-32DE-5143-BEC6-8AB2C42D6149}" destId="{83AAFA70-F7F4-9D43-8820-3CD689E0A6F8}" srcOrd="3" destOrd="0" parTransId="{0676C1E7-92A5-984E-BC43-FEA0304111A8}" sibTransId="{08C8F4CC-C242-5345-A0C5-AE5A6B5C59CB}"/>
    <dgm:cxn modelId="{5629C42D-E498-7841-9B33-B07426A33A2F}" srcId="{18CC7152-32DE-5143-BEC6-8AB2C42D6149}" destId="{B91513ED-FF7F-804E-A774-4A222669B02E}" srcOrd="4" destOrd="0" parTransId="{65FCBFD7-B05D-2946-806F-A1229E109D23}" sibTransId="{4ADE00D1-2257-A945-A919-761CAC71CBD3}"/>
    <dgm:cxn modelId="{BE4C6338-AE85-C64B-81C5-FA89434D5E54}" type="presOf" srcId="{6ED5A827-DB63-9D4E-A637-74151ADBF25C}" destId="{03795270-EED3-E74A-BE33-73E428D779BA}" srcOrd="0" destOrd="0" presId="urn:microsoft.com/office/officeart/2005/8/layout/hList1"/>
    <dgm:cxn modelId="{11ABDF43-BA6B-824A-B0B0-1C3A3A84A817}" type="presOf" srcId="{8A497BB5-BE79-5F48-879B-048034991CAF}" destId="{B402E814-2A38-AA41-B71F-CFF1500A4981}" srcOrd="0" destOrd="0" presId="urn:microsoft.com/office/officeart/2005/8/layout/hList1"/>
    <dgm:cxn modelId="{132E7E49-25C8-644F-8F3C-7F8B620E1564}" srcId="{6ED5A827-DB63-9D4E-A637-74151ADBF25C}" destId="{18CC7152-32DE-5143-BEC6-8AB2C42D6149}" srcOrd="1" destOrd="0" parTransId="{CF70EC23-8539-EE4E-842A-0962476D5A02}" sibTransId="{C5D0D021-6C45-6B41-A159-D8641C7D0C12}"/>
    <dgm:cxn modelId="{18C8F951-14D6-664B-8BD6-ED7886A047A0}" type="presOf" srcId="{83AAFA70-F7F4-9D43-8820-3CD689E0A6F8}" destId="{4461A52E-1B34-9B40-ADF0-816AC1060B94}" srcOrd="0" destOrd="3" presId="urn:microsoft.com/office/officeart/2005/8/layout/hList1"/>
    <dgm:cxn modelId="{ABCE3655-7A41-B04E-84A9-3CC3DCB50740}" type="presOf" srcId="{C4981C85-9485-F84B-9FB9-373BAE9B3ECD}" destId="{F3958B66-5D0A-9743-B97E-FDA01372BF97}" srcOrd="0" destOrd="2" presId="urn:microsoft.com/office/officeart/2005/8/layout/hList1"/>
    <dgm:cxn modelId="{3FADF467-B4F1-794F-B70B-6C8A34072B8B}" srcId="{97BD99A7-C790-5F44-9FB4-875CFF5DDC14}" destId="{10E2E410-7B13-6C44-B6D0-F5E0866E1815}" srcOrd="0" destOrd="0" parTransId="{E1A1E511-B842-6640-9BFD-0398396A2B10}" sibTransId="{7CDD4D4C-3B2D-5C4A-BE00-2ED3EF258133}"/>
    <dgm:cxn modelId="{20068E6C-8FB8-9849-91E1-88E2E7DFF8EA}" type="presOf" srcId="{D182C814-9636-AB4A-9873-9EFB8474729E}" destId="{4461A52E-1B34-9B40-ADF0-816AC1060B94}" srcOrd="0" destOrd="2" presId="urn:microsoft.com/office/officeart/2005/8/layout/hList1"/>
    <dgm:cxn modelId="{E968876D-A70E-E846-8B31-054B7ACE4D16}" type="presOf" srcId="{B91513ED-FF7F-804E-A774-4A222669B02E}" destId="{4461A52E-1B34-9B40-ADF0-816AC1060B94}" srcOrd="0" destOrd="4" presId="urn:microsoft.com/office/officeart/2005/8/layout/hList1"/>
    <dgm:cxn modelId="{2285686F-35AA-9643-9B7D-6349D1190D33}" srcId="{B2DA330F-C75E-D346-B129-18A9B8C2BE4E}" destId="{C4981C85-9485-F84B-9FB9-373BAE9B3ECD}" srcOrd="2" destOrd="0" parTransId="{23A6B4D1-5075-5242-BF07-C7DDD987ADC9}" sibTransId="{DE8580C9-1DA9-EE4B-90B1-98FDB97853AC}"/>
    <dgm:cxn modelId="{1C2B6D71-838B-FB4C-9096-06DAF8DB9ADB}" srcId="{B2DA330F-C75E-D346-B129-18A9B8C2BE4E}" destId="{6C4AFAF0-4EB1-534C-9DFE-93B79729A4C7}" srcOrd="0" destOrd="0" parTransId="{C9CA473D-E3A4-0D42-8ABE-5068DF9E4FDC}" sibTransId="{EC8EC6EF-F140-C74D-9420-6ADAD0834C2E}"/>
    <dgm:cxn modelId="{011F9B72-E5AF-E443-899D-5A36D594C440}" srcId="{8A497BB5-BE79-5F48-879B-048034991CAF}" destId="{203942FF-CD69-854C-805D-2F24BD457C0D}" srcOrd="0" destOrd="0" parTransId="{AA7A97A7-8062-D348-9168-B543213DA76B}" sibTransId="{4CE945D3-112A-F141-9F70-9C91C71C2233}"/>
    <dgm:cxn modelId="{E81DA773-BE4E-4344-832F-6E5DFE028D87}" type="presOf" srcId="{10E2E410-7B13-6C44-B6D0-F5E0866E1815}" destId="{6D3929D2-349B-EA42-9E51-877D1775B6F7}" srcOrd="0" destOrd="0" presId="urn:microsoft.com/office/officeart/2005/8/layout/hList1"/>
    <dgm:cxn modelId="{12F47579-6418-F64C-AE40-E64A077E8CCA}" srcId="{DFE14289-7318-1D44-901A-CAAFEC8C5C54}" destId="{FA26C77D-463F-1D43-AB1B-439D9C27A557}" srcOrd="0" destOrd="0" parTransId="{8CB0EB66-B226-FF4B-A2E5-B1030F45473C}" sibTransId="{06766301-F6D3-B242-AFAD-B27FE78D57E0}"/>
    <dgm:cxn modelId="{1735B080-5508-044C-81A4-3D03D74481B5}" type="presOf" srcId="{84EFFF19-1E56-DA49-9096-FFB7DD43D9D9}" destId="{F3958B66-5D0A-9743-B97E-FDA01372BF97}" srcOrd="0" destOrd="4" presId="urn:microsoft.com/office/officeart/2005/8/layout/hList1"/>
    <dgm:cxn modelId="{29F5A087-2965-9A48-876F-B301024F23DA}" srcId="{97BD99A7-C790-5F44-9FB4-875CFF5DDC14}" destId="{BB874CB8-04B4-D440-AB2B-3A38C5B65587}" srcOrd="2" destOrd="0" parTransId="{A618A8AA-4A7C-6F46-870B-1E837A3850C0}" sibTransId="{5C45521C-3D5E-3542-9BCD-973A9ABCCF16}"/>
    <dgm:cxn modelId="{18BC9A8E-4F91-6A4B-B216-510D9148A6D3}" type="presOf" srcId="{37F28843-7A3B-EF4B-A632-31C1B596875B}" destId="{F3958B66-5D0A-9743-B97E-FDA01372BF97}" srcOrd="0" destOrd="1" presId="urn:microsoft.com/office/officeart/2005/8/layout/hList1"/>
    <dgm:cxn modelId="{8F93ED96-8696-5345-AC9D-94537184BE0D}" srcId="{18CC7152-32DE-5143-BEC6-8AB2C42D6149}" destId="{01A796FE-890C-B744-9B81-E83E1C9E79A4}" srcOrd="5" destOrd="0" parTransId="{4E17FB3E-D1B8-C14C-8494-4C29F8496A85}" sibTransId="{EC6F70C8-6CF2-2D46-8BD7-1B64ABD0A31D}"/>
    <dgm:cxn modelId="{9B6103A6-6272-B24D-8AAB-6EDBDCF0F8CD}" srcId="{18CC7152-32DE-5143-BEC6-8AB2C42D6149}" destId="{8C633EB7-C7BD-BF4D-B9D3-27313CCEA1ED}" srcOrd="1" destOrd="0" parTransId="{B90E756F-6B25-2848-81D3-BF694BF4E7D5}" sibTransId="{9B09C1E9-D8B9-A244-BE5D-9AC2E24E7EE7}"/>
    <dgm:cxn modelId="{CCF510A8-2071-E145-B658-72492E18C6DC}" type="presOf" srcId="{01A796FE-890C-B744-9B81-E83E1C9E79A4}" destId="{4461A52E-1B34-9B40-ADF0-816AC1060B94}" srcOrd="0" destOrd="5" presId="urn:microsoft.com/office/officeart/2005/8/layout/hList1"/>
    <dgm:cxn modelId="{645D8CB7-560A-7F43-86EB-C260DB569FCD}" type="presOf" srcId="{8DF8D3E9-A119-9C44-909B-ECDE428C71BC}" destId="{F3958B66-5D0A-9743-B97E-FDA01372BF97}" srcOrd="0" destOrd="3" presId="urn:microsoft.com/office/officeart/2005/8/layout/hList1"/>
    <dgm:cxn modelId="{BBBCC7B7-0DE1-D345-B6D2-775597ACB0A8}" srcId="{8A497BB5-BE79-5F48-879B-048034991CAF}" destId="{2DAF0074-24D4-D44B-8E9C-485B1A2014AC}" srcOrd="1" destOrd="0" parTransId="{8FA23295-03B8-3742-BF81-7A2D45CD4BD5}" sibTransId="{2780E40D-D31B-B84E-ADD7-F25A4F60D783}"/>
    <dgm:cxn modelId="{BD694DC2-F629-554B-9251-932D57583E48}" srcId="{6ED5A827-DB63-9D4E-A637-74151ADBF25C}" destId="{B2DA330F-C75E-D346-B129-18A9B8C2BE4E}" srcOrd="3" destOrd="0" parTransId="{A561BCE7-6CE5-AF4E-A372-7F7A827D480E}" sibTransId="{5998E18B-AEC5-B145-9154-2952E0CB36A6}"/>
    <dgm:cxn modelId="{E163B5CB-618D-CC40-8F8C-FE7F7349CBAE}" srcId="{6ED5A827-DB63-9D4E-A637-74151ADBF25C}" destId="{97BD99A7-C790-5F44-9FB4-875CFF5DDC14}" srcOrd="2" destOrd="0" parTransId="{1909BD55-386D-FE42-AB6B-876A26DDE69C}" sibTransId="{69B1A5B1-37A8-2241-BB49-184E901B8E34}"/>
    <dgm:cxn modelId="{999F47CC-4A88-5949-A0A4-70EF803A323E}" srcId="{B2DA330F-C75E-D346-B129-18A9B8C2BE4E}" destId="{84EFFF19-1E56-DA49-9096-FFB7DD43D9D9}" srcOrd="4" destOrd="0" parTransId="{736E44E1-7527-0640-97B3-96898663079A}" sibTransId="{78E5E62A-CA2F-F84C-A319-11577F6D6C3C}"/>
    <dgm:cxn modelId="{5536C4CE-9D54-FC43-A8DB-E658E9BCD1E7}" type="presOf" srcId="{E3F3C9A7-2344-614F-A7D2-B8DA3200F192}" destId="{6D3929D2-349B-EA42-9E51-877D1775B6F7}" srcOrd="0" destOrd="1" presId="urn:microsoft.com/office/officeart/2005/8/layout/hList1"/>
    <dgm:cxn modelId="{40E00DD8-DD34-944A-B363-683E9C764FC9}" type="presOf" srcId="{DFE14289-7318-1D44-901A-CAAFEC8C5C54}" destId="{7AD39F04-0F41-5F4A-A12A-BEF43F7AD34F}" srcOrd="0" destOrd="0" presId="urn:microsoft.com/office/officeart/2005/8/layout/hList1"/>
    <dgm:cxn modelId="{80B5F5DA-60DD-5A40-8465-79227249E120}" srcId="{18CC7152-32DE-5143-BEC6-8AB2C42D6149}" destId="{7FD32100-EA1E-0547-B07C-473203EF3454}" srcOrd="0" destOrd="0" parTransId="{FBCE45BE-E501-3843-A6E4-CD758D8B3829}" sibTransId="{9764E0F7-F823-8D42-901B-CCCF0F0258DC}"/>
    <dgm:cxn modelId="{4232D2DE-3F87-B34A-BCC0-28B846273796}" srcId="{B2DA330F-C75E-D346-B129-18A9B8C2BE4E}" destId="{8DF8D3E9-A119-9C44-909B-ECDE428C71BC}" srcOrd="3" destOrd="0" parTransId="{8F890D08-9041-0E46-8196-D2028AF80760}" sibTransId="{5BC6EF88-AC3A-6F41-BF4E-BC3189F79E84}"/>
    <dgm:cxn modelId="{A71A8ADF-5385-554C-BD80-D4ED13E342F2}" srcId="{18CC7152-32DE-5143-BEC6-8AB2C42D6149}" destId="{D182C814-9636-AB4A-9873-9EFB8474729E}" srcOrd="2" destOrd="0" parTransId="{5BB17312-E605-2D46-B25D-85040AA2475C}" sibTransId="{1A3E5A7B-B67A-1D49-A61B-DDF4C459FCC9}"/>
    <dgm:cxn modelId="{4C8558E7-A6AE-7E4F-A05F-F2D3B84F7F9D}" type="presOf" srcId="{6C4AFAF0-4EB1-534C-9DFE-93B79729A4C7}" destId="{F3958B66-5D0A-9743-B97E-FDA01372BF97}" srcOrd="0" destOrd="0" presId="urn:microsoft.com/office/officeart/2005/8/layout/hList1"/>
    <dgm:cxn modelId="{2295C0E8-D882-2640-85A4-3C98F5FE2DBC}" srcId="{6ED5A827-DB63-9D4E-A637-74151ADBF25C}" destId="{DFE14289-7318-1D44-901A-CAAFEC8C5C54}" srcOrd="4" destOrd="0" parTransId="{5C58D133-9A79-564C-8624-D337A2E74C66}" sibTransId="{992A75B5-2DD1-074C-8307-84A96F995C17}"/>
    <dgm:cxn modelId="{EE2012EB-AD1E-F043-A17D-45BA19631B75}" type="presOf" srcId="{8C633EB7-C7BD-BF4D-B9D3-27313CCEA1ED}" destId="{4461A52E-1B34-9B40-ADF0-816AC1060B94}" srcOrd="0" destOrd="1" presId="urn:microsoft.com/office/officeart/2005/8/layout/hList1"/>
    <dgm:cxn modelId="{C37440F1-FFC4-F14A-B3EE-1BECCA30DADC}" type="presOf" srcId="{BB874CB8-04B4-D440-AB2B-3A38C5B65587}" destId="{6D3929D2-349B-EA42-9E51-877D1775B6F7}" srcOrd="0" destOrd="2" presId="urn:microsoft.com/office/officeart/2005/8/layout/hList1"/>
    <dgm:cxn modelId="{186B65F1-F911-C645-9121-56CA6DC47551}" type="presOf" srcId="{FA26C77D-463F-1D43-AB1B-439D9C27A557}" destId="{716FA781-1CD8-CE4A-893A-958588C6FE97}" srcOrd="0" destOrd="0" presId="urn:microsoft.com/office/officeart/2005/8/layout/hList1"/>
    <dgm:cxn modelId="{76E70EF2-01FD-B246-91F7-FF52CD54059F}" type="presOf" srcId="{7FD32100-EA1E-0547-B07C-473203EF3454}" destId="{4461A52E-1B34-9B40-ADF0-816AC1060B94}" srcOrd="0" destOrd="0" presId="urn:microsoft.com/office/officeart/2005/8/layout/hList1"/>
    <dgm:cxn modelId="{5B5513F2-6AF1-5D4E-80D9-63071CC4B7DD}" type="presOf" srcId="{18CC7152-32DE-5143-BEC6-8AB2C42D6149}" destId="{BF2DF167-22C6-034D-BC74-4D48492881DD}" srcOrd="0" destOrd="0" presId="urn:microsoft.com/office/officeart/2005/8/layout/hList1"/>
    <dgm:cxn modelId="{A0D6EDF8-285D-3B4D-8150-E55F749407B6}" srcId="{B2DA330F-C75E-D346-B129-18A9B8C2BE4E}" destId="{37F28843-7A3B-EF4B-A632-31C1B596875B}" srcOrd="1" destOrd="0" parTransId="{352EC403-14BC-1C48-A9D9-F5F8813F36E5}" sibTransId="{DCAA648A-D8BE-F141-8C1F-3DBAB407AACE}"/>
    <dgm:cxn modelId="{AEFBE5FC-65AA-E340-AA82-36A68FB1F7CD}" srcId="{6ED5A827-DB63-9D4E-A637-74151ADBF25C}" destId="{8A497BB5-BE79-5F48-879B-048034991CAF}" srcOrd="0" destOrd="0" parTransId="{662503AA-3D82-8041-8E14-3DAD339E0E81}" sibTransId="{E78BE411-D586-F349-AC6E-699770B6796A}"/>
    <dgm:cxn modelId="{5EDEF10C-A8D3-8447-B2D8-264F9DB669D5}" type="presParOf" srcId="{03795270-EED3-E74A-BE33-73E428D779BA}" destId="{8435F03C-D05A-3349-8627-2885816517F0}" srcOrd="0" destOrd="0" presId="urn:microsoft.com/office/officeart/2005/8/layout/hList1"/>
    <dgm:cxn modelId="{F34173D6-81D3-6943-A213-9B799F09DB67}" type="presParOf" srcId="{8435F03C-D05A-3349-8627-2885816517F0}" destId="{B402E814-2A38-AA41-B71F-CFF1500A4981}" srcOrd="0" destOrd="0" presId="urn:microsoft.com/office/officeart/2005/8/layout/hList1"/>
    <dgm:cxn modelId="{3170EDC7-6990-C948-973F-DACEE9CD0608}" type="presParOf" srcId="{8435F03C-D05A-3349-8627-2885816517F0}" destId="{3CD44096-DFCD-1441-B92A-56A051CF93D9}" srcOrd="1" destOrd="0" presId="urn:microsoft.com/office/officeart/2005/8/layout/hList1"/>
    <dgm:cxn modelId="{A202AE2A-D467-544C-B6C4-FD9B6DE9C618}" type="presParOf" srcId="{03795270-EED3-E74A-BE33-73E428D779BA}" destId="{C8B34694-C04E-7140-BECD-B0D51BBE3A71}" srcOrd="1" destOrd="0" presId="urn:microsoft.com/office/officeart/2005/8/layout/hList1"/>
    <dgm:cxn modelId="{E0270A72-A8B6-6645-A526-58EEF7097BE9}" type="presParOf" srcId="{03795270-EED3-E74A-BE33-73E428D779BA}" destId="{3593DF3B-7AAE-9D4E-871A-E48C0B648E4B}" srcOrd="2" destOrd="0" presId="urn:microsoft.com/office/officeart/2005/8/layout/hList1"/>
    <dgm:cxn modelId="{77EFFCBF-EA0E-B447-A544-DD0D94B99284}" type="presParOf" srcId="{3593DF3B-7AAE-9D4E-871A-E48C0B648E4B}" destId="{BF2DF167-22C6-034D-BC74-4D48492881DD}" srcOrd="0" destOrd="0" presId="urn:microsoft.com/office/officeart/2005/8/layout/hList1"/>
    <dgm:cxn modelId="{4E161F84-9C81-8443-B237-E8E0FA6CE440}" type="presParOf" srcId="{3593DF3B-7AAE-9D4E-871A-E48C0B648E4B}" destId="{4461A52E-1B34-9B40-ADF0-816AC1060B94}" srcOrd="1" destOrd="0" presId="urn:microsoft.com/office/officeart/2005/8/layout/hList1"/>
    <dgm:cxn modelId="{D747E622-B116-A841-AC64-C86CF77F44A3}" type="presParOf" srcId="{03795270-EED3-E74A-BE33-73E428D779BA}" destId="{8997F99E-7E2F-6643-8B1B-7510545AA8C2}" srcOrd="3" destOrd="0" presId="urn:microsoft.com/office/officeart/2005/8/layout/hList1"/>
    <dgm:cxn modelId="{674FAAE7-0E1E-CD40-9489-78874AB016BF}" type="presParOf" srcId="{03795270-EED3-E74A-BE33-73E428D779BA}" destId="{F133767B-F8CA-F144-8F5D-DDF5570939FF}" srcOrd="4" destOrd="0" presId="urn:microsoft.com/office/officeart/2005/8/layout/hList1"/>
    <dgm:cxn modelId="{26CAC0F7-2647-B046-98EF-491E6911402C}" type="presParOf" srcId="{F133767B-F8CA-F144-8F5D-DDF5570939FF}" destId="{1109D0A5-4D10-7F49-A06B-AAF2A3FA16BE}" srcOrd="0" destOrd="0" presId="urn:microsoft.com/office/officeart/2005/8/layout/hList1"/>
    <dgm:cxn modelId="{DFC627F4-DB3A-CC42-99A8-98BC8A5BB028}" type="presParOf" srcId="{F133767B-F8CA-F144-8F5D-DDF5570939FF}" destId="{6D3929D2-349B-EA42-9E51-877D1775B6F7}" srcOrd="1" destOrd="0" presId="urn:microsoft.com/office/officeart/2005/8/layout/hList1"/>
    <dgm:cxn modelId="{4FD99305-4AEB-0A48-9EBE-1DF7CE2C9432}" type="presParOf" srcId="{03795270-EED3-E74A-BE33-73E428D779BA}" destId="{F1A22ECF-3FF8-F444-BB72-48B5BB758958}" srcOrd="5" destOrd="0" presId="urn:microsoft.com/office/officeart/2005/8/layout/hList1"/>
    <dgm:cxn modelId="{35D043F1-3296-A94B-91C2-567C1B874FBD}" type="presParOf" srcId="{03795270-EED3-E74A-BE33-73E428D779BA}" destId="{A66D3E08-CD29-BE45-8342-08749A3C610D}" srcOrd="6" destOrd="0" presId="urn:microsoft.com/office/officeart/2005/8/layout/hList1"/>
    <dgm:cxn modelId="{8AC21941-0140-A64E-9B0F-C74B036263B3}" type="presParOf" srcId="{A66D3E08-CD29-BE45-8342-08749A3C610D}" destId="{878FF0D6-ECFA-4242-8A3D-620C5DC4E5FB}" srcOrd="0" destOrd="0" presId="urn:microsoft.com/office/officeart/2005/8/layout/hList1"/>
    <dgm:cxn modelId="{670EB71B-9B16-DE4E-8DD8-B1422D02D1AA}" type="presParOf" srcId="{A66D3E08-CD29-BE45-8342-08749A3C610D}" destId="{F3958B66-5D0A-9743-B97E-FDA01372BF97}" srcOrd="1" destOrd="0" presId="urn:microsoft.com/office/officeart/2005/8/layout/hList1"/>
    <dgm:cxn modelId="{7D0B64B1-B249-0843-A7FA-9A4CDB8D2A4D}" type="presParOf" srcId="{03795270-EED3-E74A-BE33-73E428D779BA}" destId="{CEE513C4-D280-344F-BC7A-1B5B891B5CF5}" srcOrd="7" destOrd="0" presId="urn:microsoft.com/office/officeart/2005/8/layout/hList1"/>
    <dgm:cxn modelId="{A85CBD78-6ED7-E149-8CE0-869D1F33CC63}" type="presParOf" srcId="{03795270-EED3-E74A-BE33-73E428D779BA}" destId="{CF553660-5795-F04B-A88F-DF1C5E8D1A03}" srcOrd="8" destOrd="0" presId="urn:microsoft.com/office/officeart/2005/8/layout/hList1"/>
    <dgm:cxn modelId="{CBA53EAA-3C85-FF4C-B371-2A23427F51B5}" type="presParOf" srcId="{CF553660-5795-F04B-A88F-DF1C5E8D1A03}" destId="{7AD39F04-0F41-5F4A-A12A-BEF43F7AD34F}" srcOrd="0" destOrd="0" presId="urn:microsoft.com/office/officeart/2005/8/layout/hList1"/>
    <dgm:cxn modelId="{79A7DEFA-BFC0-5F4E-9629-5698DF0E21BB}" type="presParOf" srcId="{CF553660-5795-F04B-A88F-DF1C5E8D1A03}" destId="{716FA781-1CD8-CE4A-893A-958588C6FE9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2E814-2A38-AA41-B71F-CFF1500A4981}">
      <dsp:nvSpPr>
        <dsp:cNvPr id="0" name=""/>
        <dsp:cNvSpPr/>
      </dsp:nvSpPr>
      <dsp:spPr>
        <a:xfrm>
          <a:off x="11303"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100</a:t>
          </a:r>
        </a:p>
        <a:p>
          <a:pPr marL="0" lvl="0" indent="0" algn="ctr" defTabSz="1066800">
            <a:lnSpc>
              <a:spcPct val="90000"/>
            </a:lnSpc>
            <a:spcBef>
              <a:spcPct val="0"/>
            </a:spcBef>
            <a:spcAft>
              <a:spcPct val="35000"/>
            </a:spcAft>
            <a:buNone/>
          </a:pPr>
          <a:r>
            <a:rPr lang="en-US" sz="2400" kern="1200" dirty="0"/>
            <a:t> Inro Course</a:t>
          </a:r>
        </a:p>
      </dsp:txBody>
      <dsp:txXfrm>
        <a:off x="11303" y="367536"/>
        <a:ext cx="2121285" cy="848514"/>
      </dsp:txXfrm>
    </dsp:sp>
    <dsp:sp modelId="{3CD44096-DFCD-1441-B92A-56A051CF93D9}">
      <dsp:nvSpPr>
        <dsp:cNvPr id="0" name=""/>
        <dsp:cNvSpPr/>
      </dsp:nvSpPr>
      <dsp:spPr>
        <a:xfrm>
          <a:off x="23967"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 session</a:t>
          </a:r>
        </a:p>
        <a:p>
          <a:pPr marL="228600" lvl="1" indent="-228600" algn="l" defTabSz="1066800">
            <a:lnSpc>
              <a:spcPct val="90000"/>
            </a:lnSpc>
            <a:spcBef>
              <a:spcPct val="0"/>
            </a:spcBef>
            <a:spcAft>
              <a:spcPct val="15000"/>
            </a:spcAft>
            <a:buNone/>
          </a:pPr>
          <a:r>
            <a:rPr lang="en-US" sz="2400" kern="1200" dirty="0"/>
            <a:t>   </a:t>
          </a:r>
          <a:r>
            <a:rPr lang="en-US" sz="2400" kern="1200" dirty="0">
              <a:highlight>
                <a:srgbClr val="FFFF00"/>
              </a:highlight>
            </a:rPr>
            <a:t>synch</a:t>
          </a:r>
          <a:r>
            <a:rPr lang="en-US" sz="2400" kern="1200" dirty="0"/>
            <a:t>.</a:t>
          </a:r>
        </a:p>
        <a:p>
          <a:pPr marL="228600" lvl="1" indent="-228600" algn="l" defTabSz="1066800">
            <a:lnSpc>
              <a:spcPct val="90000"/>
            </a:lnSpc>
            <a:spcBef>
              <a:spcPct val="0"/>
            </a:spcBef>
            <a:spcAft>
              <a:spcPct val="15000"/>
            </a:spcAft>
            <a:buNone/>
          </a:pPr>
          <a:r>
            <a:rPr lang="en-US" sz="2400" kern="1200" dirty="0">
              <a:solidFill>
                <a:srgbClr val="0070C0"/>
              </a:solidFill>
            </a:rPr>
            <a:t>  (Zoom)</a:t>
          </a:r>
        </a:p>
      </dsp:txBody>
      <dsp:txXfrm>
        <a:off x="23967" y="1242486"/>
        <a:ext cx="2121285" cy="3059169"/>
      </dsp:txXfrm>
    </dsp:sp>
    <dsp:sp modelId="{BF2DF167-22C6-034D-BC74-4D48492881DD}">
      <dsp:nvSpPr>
        <dsp:cNvPr id="0" name=""/>
        <dsp:cNvSpPr/>
      </dsp:nvSpPr>
      <dsp:spPr>
        <a:xfrm>
          <a:off x="242956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200 </a:t>
          </a:r>
        </a:p>
        <a:p>
          <a:pPr marL="0" lvl="0" indent="0" algn="ctr" defTabSz="1066800">
            <a:lnSpc>
              <a:spcPct val="90000"/>
            </a:lnSpc>
            <a:spcBef>
              <a:spcPct val="0"/>
            </a:spcBef>
            <a:spcAft>
              <a:spcPct val="35000"/>
            </a:spcAft>
            <a:buNone/>
          </a:pPr>
          <a:r>
            <a:rPr lang="en-US" sz="2400" kern="1200" dirty="0"/>
            <a:t>Cornerstone</a:t>
          </a:r>
        </a:p>
      </dsp:txBody>
      <dsp:txXfrm>
        <a:off x="2429569" y="367536"/>
        <a:ext cx="2121285" cy="848514"/>
      </dsp:txXfrm>
    </dsp:sp>
    <dsp:sp modelId="{4461A52E-1B34-9B40-ADF0-816AC1060B94}">
      <dsp:nvSpPr>
        <dsp:cNvPr id="0" name=""/>
        <dsp:cNvSpPr/>
      </dsp:nvSpPr>
      <dsp:spPr>
        <a:xfrm>
          <a:off x="2429569" y="122721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a:t>
          </a:r>
          <a:r>
            <a:rPr lang="en-US" sz="2400" kern="1200" baseline="30000" dirty="0">
              <a:highlight>
                <a:srgbClr val="FFFF00"/>
              </a:highlight>
            </a:rPr>
            <a:t>st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rgbClr val="C00000"/>
              </a:solidFill>
            </a:rPr>
            <a:t>  </a:t>
          </a:r>
          <a:r>
            <a:rPr lang="en-US" sz="2400" kern="1200" dirty="0">
              <a:solidFill>
                <a:schemeClr val="accent1">
                  <a:lumMod val="60000"/>
                  <a:lumOff val="40000"/>
                </a:schemeClr>
              </a:solidFill>
            </a:rPr>
            <a:t>(Modules)</a:t>
          </a: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highlight>
                <a:srgbClr val="FFFF00"/>
              </a:highlight>
            </a:rPr>
            <a:t>2</a:t>
          </a:r>
          <a:r>
            <a:rPr lang="en-US" sz="2400" kern="1200" baseline="30000" dirty="0">
              <a:highlight>
                <a:srgbClr val="FFFF00"/>
              </a:highlight>
            </a:rPr>
            <a:t>nd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a:highlight>
                <a:srgbClr val="FFFF00"/>
              </a:highlight>
            </a:rPr>
            <a:t>synch.</a:t>
          </a:r>
        </a:p>
        <a:p>
          <a:pPr marL="228600" lvl="1" indent="-228600" algn="l" defTabSz="1066800">
            <a:lnSpc>
              <a:spcPct val="90000"/>
            </a:lnSpc>
            <a:spcBef>
              <a:spcPct val="0"/>
            </a:spcBef>
            <a:spcAft>
              <a:spcPct val="15000"/>
            </a:spcAft>
            <a:buNone/>
          </a:pPr>
          <a:r>
            <a:rPr lang="en-US" sz="2400" kern="1200" dirty="0">
              <a:solidFill>
                <a:srgbClr val="0070C0"/>
              </a:solidFill>
            </a:rPr>
            <a:t>  (Zoom)</a:t>
          </a:r>
        </a:p>
      </dsp:txBody>
      <dsp:txXfrm>
        <a:off x="2429569" y="1227216"/>
        <a:ext cx="2121285" cy="3059169"/>
      </dsp:txXfrm>
    </dsp:sp>
    <dsp:sp modelId="{1109D0A5-4D10-7F49-A06B-AAF2A3FA16BE}">
      <dsp:nvSpPr>
        <dsp:cNvPr id="0" name=""/>
        <dsp:cNvSpPr/>
      </dsp:nvSpPr>
      <dsp:spPr>
        <a:xfrm>
          <a:off x="484783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1</a:t>
          </a:r>
        </a:p>
      </dsp:txBody>
      <dsp:txXfrm>
        <a:off x="4847834" y="367536"/>
        <a:ext cx="2121285" cy="848514"/>
      </dsp:txXfrm>
    </dsp:sp>
    <dsp:sp modelId="{6D3929D2-349B-EA42-9E51-877D1775B6F7}">
      <dsp:nvSpPr>
        <dsp:cNvPr id="0" name=""/>
        <dsp:cNvSpPr/>
      </dsp:nvSpPr>
      <dsp:spPr>
        <a:xfrm>
          <a:off x="484783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 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  </a:t>
          </a:r>
        </a:p>
      </dsp:txBody>
      <dsp:txXfrm>
        <a:off x="4847834" y="1242486"/>
        <a:ext cx="2121285" cy="3059169"/>
      </dsp:txXfrm>
    </dsp:sp>
    <dsp:sp modelId="{878FF0D6-ECFA-4242-8A3D-620C5DC4E5FB}">
      <dsp:nvSpPr>
        <dsp:cNvPr id="0" name=""/>
        <dsp:cNvSpPr/>
      </dsp:nvSpPr>
      <dsp:spPr>
        <a:xfrm>
          <a:off x="726609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2</a:t>
          </a:r>
        </a:p>
      </dsp:txBody>
      <dsp:txXfrm>
        <a:off x="7266099" y="367536"/>
        <a:ext cx="2121285" cy="848514"/>
      </dsp:txXfrm>
    </dsp:sp>
    <dsp:sp modelId="{F3958B66-5D0A-9743-B97E-FDA01372BF97}">
      <dsp:nvSpPr>
        <dsp:cNvPr id="0" name=""/>
        <dsp:cNvSpPr/>
      </dsp:nvSpPr>
      <dsp:spPr>
        <a:xfrm>
          <a:off x="7266099"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a:t>
          </a:r>
          <a:r>
            <a:rPr lang="en-US" sz="2400" kern="1200" baseline="30000" dirty="0">
              <a:highlight>
                <a:srgbClr val="FFFF00"/>
              </a:highlight>
            </a:rPr>
            <a:t>st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a:t>
          </a: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highlight>
                <a:srgbClr val="FFFF00"/>
              </a:highlight>
            </a:rPr>
            <a:t>2</a:t>
          </a:r>
          <a:r>
            <a:rPr lang="en-US" sz="2400" kern="1200" baseline="30000" dirty="0">
              <a:highlight>
                <a:srgbClr val="FFFF00"/>
              </a:highlight>
            </a:rPr>
            <a:t>nd</a:t>
          </a:r>
          <a:r>
            <a:rPr lang="en-US" sz="2400" kern="1200" dirty="0">
              <a:highlight>
                <a:srgbClr val="FFFF00"/>
              </a:highlight>
            </a:rPr>
            <a:t> </a:t>
          </a:r>
          <a:r>
            <a:rPr lang="en-US" sz="2400" kern="1200" baseline="30000" dirty="0">
              <a:highlight>
                <a:srgbClr val="FFFF00"/>
              </a:highlight>
            </a:rPr>
            <a: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a:t>
          </a:r>
        </a:p>
      </dsp:txBody>
      <dsp:txXfrm>
        <a:off x="7266099" y="1242486"/>
        <a:ext cx="2121285" cy="3059169"/>
      </dsp:txXfrm>
    </dsp:sp>
    <dsp:sp modelId="{7AD39F04-0F41-5F4A-A12A-BEF43F7AD34F}">
      <dsp:nvSpPr>
        <dsp:cNvPr id="0" name=""/>
        <dsp:cNvSpPr/>
      </dsp:nvSpPr>
      <dsp:spPr>
        <a:xfrm>
          <a:off x="968436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400 </a:t>
          </a:r>
        </a:p>
        <a:p>
          <a:pPr marL="0" lvl="0" indent="0" algn="ctr" defTabSz="1066800">
            <a:lnSpc>
              <a:spcPct val="90000"/>
            </a:lnSpc>
            <a:spcBef>
              <a:spcPct val="0"/>
            </a:spcBef>
            <a:spcAft>
              <a:spcPct val="35000"/>
            </a:spcAft>
            <a:buNone/>
          </a:pPr>
          <a:r>
            <a:rPr lang="en-US" sz="2400" kern="1200" dirty="0"/>
            <a:t>Capstone</a:t>
          </a:r>
        </a:p>
      </dsp:txBody>
      <dsp:txXfrm>
        <a:off x="9684364" y="367536"/>
        <a:ext cx="2121285" cy="848514"/>
      </dsp:txXfrm>
    </dsp:sp>
    <dsp:sp modelId="{716FA781-1CD8-CE4A-893A-958588C6FE97}">
      <dsp:nvSpPr>
        <dsp:cNvPr id="0" name=""/>
        <dsp:cNvSpPr/>
      </dsp:nvSpPr>
      <dsp:spPr>
        <a:xfrm>
          <a:off x="968436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Individual research consults</a:t>
          </a:r>
        </a:p>
      </dsp:txBody>
      <dsp:txXfrm>
        <a:off x="9684364" y="1242486"/>
        <a:ext cx="2121285" cy="30591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2E814-2A38-AA41-B71F-CFF1500A4981}">
      <dsp:nvSpPr>
        <dsp:cNvPr id="0" name=""/>
        <dsp:cNvSpPr/>
      </dsp:nvSpPr>
      <dsp:spPr>
        <a:xfrm>
          <a:off x="11303"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100</a:t>
          </a:r>
        </a:p>
        <a:p>
          <a:pPr marL="0" lvl="0" indent="0" algn="ctr" defTabSz="1066800">
            <a:lnSpc>
              <a:spcPct val="90000"/>
            </a:lnSpc>
            <a:spcBef>
              <a:spcPct val="0"/>
            </a:spcBef>
            <a:spcAft>
              <a:spcPct val="35000"/>
            </a:spcAft>
            <a:buNone/>
          </a:pPr>
          <a:r>
            <a:rPr lang="en-US" sz="2400" kern="1200" dirty="0"/>
            <a:t> Inro Course</a:t>
          </a:r>
        </a:p>
      </dsp:txBody>
      <dsp:txXfrm>
        <a:off x="11303" y="367536"/>
        <a:ext cx="2121285" cy="848514"/>
      </dsp:txXfrm>
    </dsp:sp>
    <dsp:sp modelId="{3CD44096-DFCD-1441-B92A-56A051CF93D9}">
      <dsp:nvSpPr>
        <dsp:cNvPr id="0" name=""/>
        <dsp:cNvSpPr/>
      </dsp:nvSpPr>
      <dsp:spPr>
        <a:xfrm>
          <a:off x="23967"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 session</a:t>
          </a:r>
        </a:p>
        <a:p>
          <a:pPr marL="228600" lvl="1" indent="-228600" algn="l" defTabSz="1066800">
            <a:lnSpc>
              <a:spcPct val="90000"/>
            </a:lnSpc>
            <a:spcBef>
              <a:spcPct val="0"/>
            </a:spcBef>
            <a:spcAft>
              <a:spcPct val="15000"/>
            </a:spcAft>
            <a:buNone/>
          </a:pPr>
          <a:r>
            <a:rPr lang="en-US" sz="2400" kern="1200" dirty="0"/>
            <a:t>   </a:t>
          </a:r>
          <a:r>
            <a:rPr lang="en-US" sz="2400" kern="1200" dirty="0">
              <a:highlight>
                <a:srgbClr val="FFFF00"/>
              </a:highlight>
            </a:rPr>
            <a:t>synch</a:t>
          </a:r>
          <a:r>
            <a:rPr lang="en-US" sz="2400" kern="1200" dirty="0"/>
            <a:t>.</a:t>
          </a:r>
        </a:p>
        <a:p>
          <a:pPr marL="228600" lvl="1" indent="-228600" algn="l" defTabSz="1066800">
            <a:lnSpc>
              <a:spcPct val="90000"/>
            </a:lnSpc>
            <a:spcBef>
              <a:spcPct val="0"/>
            </a:spcBef>
            <a:spcAft>
              <a:spcPct val="15000"/>
            </a:spcAft>
            <a:buNone/>
          </a:pPr>
          <a:r>
            <a:rPr lang="en-US" sz="2400" kern="1200" dirty="0">
              <a:solidFill>
                <a:srgbClr val="0070C0"/>
              </a:solidFill>
            </a:rPr>
            <a:t>  (Zoom)</a:t>
          </a:r>
        </a:p>
      </dsp:txBody>
      <dsp:txXfrm>
        <a:off x="23967" y="1242486"/>
        <a:ext cx="2121285" cy="3059169"/>
      </dsp:txXfrm>
    </dsp:sp>
    <dsp:sp modelId="{BF2DF167-22C6-034D-BC74-4D48492881DD}">
      <dsp:nvSpPr>
        <dsp:cNvPr id="0" name=""/>
        <dsp:cNvSpPr/>
      </dsp:nvSpPr>
      <dsp:spPr>
        <a:xfrm>
          <a:off x="242956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200 </a:t>
          </a:r>
        </a:p>
        <a:p>
          <a:pPr marL="0" lvl="0" indent="0" algn="ctr" defTabSz="1066800">
            <a:lnSpc>
              <a:spcPct val="90000"/>
            </a:lnSpc>
            <a:spcBef>
              <a:spcPct val="0"/>
            </a:spcBef>
            <a:spcAft>
              <a:spcPct val="35000"/>
            </a:spcAft>
            <a:buNone/>
          </a:pPr>
          <a:r>
            <a:rPr lang="en-US" sz="2400" kern="1200" dirty="0"/>
            <a:t>Cornerstone</a:t>
          </a:r>
        </a:p>
      </dsp:txBody>
      <dsp:txXfrm>
        <a:off x="2429569" y="367536"/>
        <a:ext cx="2121285" cy="848514"/>
      </dsp:txXfrm>
    </dsp:sp>
    <dsp:sp modelId="{4461A52E-1B34-9B40-ADF0-816AC1060B94}">
      <dsp:nvSpPr>
        <dsp:cNvPr id="0" name=""/>
        <dsp:cNvSpPr/>
      </dsp:nvSpPr>
      <dsp:spPr>
        <a:xfrm>
          <a:off x="2429569" y="122721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a:t>
          </a:r>
          <a:r>
            <a:rPr lang="en-US" sz="2400" kern="1200" baseline="30000" dirty="0">
              <a:highlight>
                <a:srgbClr val="FFFF00"/>
              </a:highlight>
            </a:rPr>
            <a:t>st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rgbClr val="C00000"/>
              </a:solidFill>
            </a:rPr>
            <a:t>  </a:t>
          </a:r>
          <a:r>
            <a:rPr lang="en-US" sz="2400" kern="1200" dirty="0">
              <a:solidFill>
                <a:schemeClr val="accent1">
                  <a:lumMod val="60000"/>
                  <a:lumOff val="40000"/>
                </a:schemeClr>
              </a:solidFill>
            </a:rPr>
            <a:t>(Modules)</a:t>
          </a: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highlight>
                <a:srgbClr val="FFFF00"/>
              </a:highlight>
            </a:rPr>
            <a:t>2</a:t>
          </a:r>
          <a:r>
            <a:rPr lang="en-US" sz="2400" kern="1200" baseline="30000" dirty="0">
              <a:highlight>
                <a:srgbClr val="FFFF00"/>
              </a:highlight>
            </a:rPr>
            <a:t>nd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a:highlight>
                <a:srgbClr val="FFFF00"/>
              </a:highlight>
            </a:rPr>
            <a:t>synch.</a:t>
          </a:r>
        </a:p>
        <a:p>
          <a:pPr marL="228600" lvl="1" indent="-228600" algn="l" defTabSz="1066800">
            <a:lnSpc>
              <a:spcPct val="90000"/>
            </a:lnSpc>
            <a:spcBef>
              <a:spcPct val="0"/>
            </a:spcBef>
            <a:spcAft>
              <a:spcPct val="15000"/>
            </a:spcAft>
            <a:buNone/>
          </a:pPr>
          <a:r>
            <a:rPr lang="en-US" sz="2400" kern="1200" dirty="0">
              <a:solidFill>
                <a:srgbClr val="0070C0"/>
              </a:solidFill>
            </a:rPr>
            <a:t>  (Zoom)</a:t>
          </a:r>
        </a:p>
      </dsp:txBody>
      <dsp:txXfrm>
        <a:off x="2429569" y="1227216"/>
        <a:ext cx="2121285" cy="3059169"/>
      </dsp:txXfrm>
    </dsp:sp>
    <dsp:sp modelId="{1109D0A5-4D10-7F49-A06B-AAF2A3FA16BE}">
      <dsp:nvSpPr>
        <dsp:cNvPr id="0" name=""/>
        <dsp:cNvSpPr/>
      </dsp:nvSpPr>
      <dsp:spPr>
        <a:xfrm>
          <a:off x="484783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1</a:t>
          </a:r>
        </a:p>
      </dsp:txBody>
      <dsp:txXfrm>
        <a:off x="4847834" y="367536"/>
        <a:ext cx="2121285" cy="848514"/>
      </dsp:txXfrm>
    </dsp:sp>
    <dsp:sp modelId="{6D3929D2-349B-EA42-9E51-877D1775B6F7}">
      <dsp:nvSpPr>
        <dsp:cNvPr id="0" name=""/>
        <dsp:cNvSpPr/>
      </dsp:nvSpPr>
      <dsp:spPr>
        <a:xfrm>
          <a:off x="484783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 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  </a:t>
          </a:r>
        </a:p>
      </dsp:txBody>
      <dsp:txXfrm>
        <a:off x="4847834" y="1242486"/>
        <a:ext cx="2121285" cy="3059169"/>
      </dsp:txXfrm>
    </dsp:sp>
    <dsp:sp modelId="{878FF0D6-ECFA-4242-8A3D-620C5DC4E5FB}">
      <dsp:nvSpPr>
        <dsp:cNvPr id="0" name=""/>
        <dsp:cNvSpPr/>
      </dsp:nvSpPr>
      <dsp:spPr>
        <a:xfrm>
          <a:off x="726609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2</a:t>
          </a:r>
        </a:p>
      </dsp:txBody>
      <dsp:txXfrm>
        <a:off x="7266099" y="367536"/>
        <a:ext cx="2121285" cy="848514"/>
      </dsp:txXfrm>
    </dsp:sp>
    <dsp:sp modelId="{F3958B66-5D0A-9743-B97E-FDA01372BF97}">
      <dsp:nvSpPr>
        <dsp:cNvPr id="0" name=""/>
        <dsp:cNvSpPr/>
      </dsp:nvSpPr>
      <dsp:spPr>
        <a:xfrm>
          <a:off x="7266099"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a:t>
          </a:r>
          <a:r>
            <a:rPr lang="en-US" sz="2400" kern="1200" baseline="30000" dirty="0">
              <a:highlight>
                <a:srgbClr val="FFFF00"/>
              </a:highlight>
            </a:rPr>
            <a:t>st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a:t>
          </a: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highlight>
                <a:srgbClr val="FFFF00"/>
              </a:highlight>
            </a:rPr>
            <a:t>2</a:t>
          </a:r>
          <a:r>
            <a:rPr lang="en-US" sz="2400" kern="1200" baseline="30000" dirty="0">
              <a:highlight>
                <a:srgbClr val="FFFF00"/>
              </a:highlight>
            </a:rPr>
            <a:t>nd</a:t>
          </a:r>
          <a:r>
            <a:rPr lang="en-US" sz="2400" kern="1200" dirty="0">
              <a:highlight>
                <a:srgbClr val="FFFF00"/>
              </a:highlight>
            </a:rPr>
            <a:t> </a:t>
          </a:r>
          <a:r>
            <a:rPr lang="en-US" sz="2400" kern="1200" baseline="30000" dirty="0">
              <a:highlight>
                <a:srgbClr val="FFFF00"/>
              </a:highlight>
            </a:rPr>
            <a: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a:t>
          </a:r>
        </a:p>
      </dsp:txBody>
      <dsp:txXfrm>
        <a:off x="7266099" y="1242486"/>
        <a:ext cx="2121285" cy="3059169"/>
      </dsp:txXfrm>
    </dsp:sp>
    <dsp:sp modelId="{7AD39F04-0F41-5F4A-A12A-BEF43F7AD34F}">
      <dsp:nvSpPr>
        <dsp:cNvPr id="0" name=""/>
        <dsp:cNvSpPr/>
      </dsp:nvSpPr>
      <dsp:spPr>
        <a:xfrm>
          <a:off x="968436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400 </a:t>
          </a:r>
        </a:p>
        <a:p>
          <a:pPr marL="0" lvl="0" indent="0" algn="ctr" defTabSz="1066800">
            <a:lnSpc>
              <a:spcPct val="90000"/>
            </a:lnSpc>
            <a:spcBef>
              <a:spcPct val="0"/>
            </a:spcBef>
            <a:spcAft>
              <a:spcPct val="35000"/>
            </a:spcAft>
            <a:buNone/>
          </a:pPr>
          <a:r>
            <a:rPr lang="en-US" sz="2400" kern="1200" dirty="0"/>
            <a:t>Capstone</a:t>
          </a:r>
        </a:p>
      </dsp:txBody>
      <dsp:txXfrm>
        <a:off x="9684364" y="367536"/>
        <a:ext cx="2121285" cy="848514"/>
      </dsp:txXfrm>
    </dsp:sp>
    <dsp:sp modelId="{716FA781-1CD8-CE4A-893A-958588C6FE97}">
      <dsp:nvSpPr>
        <dsp:cNvPr id="0" name=""/>
        <dsp:cNvSpPr/>
      </dsp:nvSpPr>
      <dsp:spPr>
        <a:xfrm>
          <a:off x="968436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Individual research consults</a:t>
          </a:r>
        </a:p>
      </dsp:txBody>
      <dsp:txXfrm>
        <a:off x="9684364" y="1242486"/>
        <a:ext cx="2121285" cy="30591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2E814-2A38-AA41-B71F-CFF1500A4981}">
      <dsp:nvSpPr>
        <dsp:cNvPr id="0" name=""/>
        <dsp:cNvSpPr/>
      </dsp:nvSpPr>
      <dsp:spPr>
        <a:xfrm>
          <a:off x="11303"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100</a:t>
          </a:r>
        </a:p>
        <a:p>
          <a:pPr marL="0" lvl="0" indent="0" algn="ctr" defTabSz="1066800">
            <a:lnSpc>
              <a:spcPct val="90000"/>
            </a:lnSpc>
            <a:spcBef>
              <a:spcPct val="0"/>
            </a:spcBef>
            <a:spcAft>
              <a:spcPct val="35000"/>
            </a:spcAft>
            <a:buNone/>
          </a:pPr>
          <a:r>
            <a:rPr lang="en-US" sz="2400" kern="1200" dirty="0"/>
            <a:t> Inro Course</a:t>
          </a:r>
        </a:p>
      </dsp:txBody>
      <dsp:txXfrm>
        <a:off x="11303" y="367536"/>
        <a:ext cx="2121285" cy="848514"/>
      </dsp:txXfrm>
    </dsp:sp>
    <dsp:sp modelId="{3CD44096-DFCD-1441-B92A-56A051CF93D9}">
      <dsp:nvSpPr>
        <dsp:cNvPr id="0" name=""/>
        <dsp:cNvSpPr/>
      </dsp:nvSpPr>
      <dsp:spPr>
        <a:xfrm>
          <a:off x="23967"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1 session</a:t>
          </a:r>
        </a:p>
        <a:p>
          <a:pPr marL="228600" lvl="1" indent="-228600" algn="l" defTabSz="1066800">
            <a:lnSpc>
              <a:spcPct val="90000"/>
            </a:lnSpc>
            <a:spcBef>
              <a:spcPct val="0"/>
            </a:spcBef>
            <a:spcAft>
              <a:spcPct val="15000"/>
            </a:spcAft>
            <a:buNone/>
          </a:pPr>
          <a:r>
            <a:rPr lang="en-US" sz="2400" kern="1200" dirty="0"/>
            <a:t>   </a:t>
          </a:r>
        </a:p>
      </dsp:txBody>
      <dsp:txXfrm>
        <a:off x="23967" y="1242486"/>
        <a:ext cx="2121285" cy="3059169"/>
      </dsp:txXfrm>
    </dsp:sp>
    <dsp:sp modelId="{BF2DF167-22C6-034D-BC74-4D48492881DD}">
      <dsp:nvSpPr>
        <dsp:cNvPr id="0" name=""/>
        <dsp:cNvSpPr/>
      </dsp:nvSpPr>
      <dsp:spPr>
        <a:xfrm>
          <a:off x="242956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200 </a:t>
          </a:r>
        </a:p>
        <a:p>
          <a:pPr marL="0" lvl="0" indent="0" algn="ctr" defTabSz="1066800">
            <a:lnSpc>
              <a:spcPct val="90000"/>
            </a:lnSpc>
            <a:spcBef>
              <a:spcPct val="0"/>
            </a:spcBef>
            <a:spcAft>
              <a:spcPct val="35000"/>
            </a:spcAft>
            <a:buNone/>
          </a:pPr>
          <a:r>
            <a:rPr lang="en-US" sz="2400" kern="1200" dirty="0"/>
            <a:t>Cornerstone</a:t>
          </a:r>
        </a:p>
      </dsp:txBody>
      <dsp:txXfrm>
        <a:off x="2429569" y="367536"/>
        <a:ext cx="2121285" cy="848514"/>
      </dsp:txXfrm>
    </dsp:sp>
    <dsp:sp modelId="{4461A52E-1B34-9B40-ADF0-816AC1060B94}">
      <dsp:nvSpPr>
        <dsp:cNvPr id="0" name=""/>
        <dsp:cNvSpPr/>
      </dsp:nvSpPr>
      <dsp:spPr>
        <a:xfrm>
          <a:off x="2429569" y="122721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a:t>
          </a:r>
          <a:r>
            <a:rPr lang="en-US" sz="2400" kern="1200" baseline="30000" dirty="0">
              <a:highlight>
                <a:srgbClr val="FFFF00"/>
              </a:highlight>
            </a:rPr>
            <a:t>st </a:t>
          </a:r>
          <a:r>
            <a:rPr lang="en-US" sz="2400" kern="1200" dirty="0">
              <a:highlight>
                <a:srgbClr val="FFFF00"/>
              </a:highlight>
            </a:rPr>
            <a:t>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rgbClr val="C00000"/>
              </a:solidFill>
            </a:rPr>
            <a:t>  </a:t>
          </a:r>
          <a:r>
            <a:rPr lang="en-US" sz="2400" kern="1200" dirty="0">
              <a:solidFill>
                <a:schemeClr val="accent1">
                  <a:lumMod val="60000"/>
                  <a:lumOff val="40000"/>
                </a:schemeClr>
              </a:solidFill>
            </a:rPr>
            <a:t>(Modules)</a:t>
          </a: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t>2</a:t>
          </a:r>
          <a:r>
            <a:rPr lang="en-US" sz="2400" kern="1200" baseline="30000" dirty="0"/>
            <a:t>nd </a:t>
          </a:r>
          <a:r>
            <a:rPr lang="en-US" sz="2400" kern="1200" dirty="0"/>
            <a:t>session</a:t>
          </a:r>
        </a:p>
        <a:p>
          <a:pPr marL="228600" lvl="1" indent="-228600" algn="l" defTabSz="1066800">
            <a:lnSpc>
              <a:spcPct val="90000"/>
            </a:lnSpc>
            <a:spcBef>
              <a:spcPct val="0"/>
            </a:spcBef>
            <a:spcAft>
              <a:spcPct val="15000"/>
            </a:spcAft>
            <a:buNone/>
          </a:pPr>
          <a:r>
            <a:rPr lang="en-US" sz="2400" kern="1200" dirty="0"/>
            <a:t>  </a:t>
          </a:r>
          <a:endParaRPr lang="en-US" sz="2400" kern="1200" dirty="0">
            <a:highlight>
              <a:srgbClr val="FFFF00"/>
            </a:highlight>
          </a:endParaRPr>
        </a:p>
      </dsp:txBody>
      <dsp:txXfrm>
        <a:off x="2429569" y="1227216"/>
        <a:ext cx="2121285" cy="3059169"/>
      </dsp:txXfrm>
    </dsp:sp>
    <dsp:sp modelId="{1109D0A5-4D10-7F49-A06B-AAF2A3FA16BE}">
      <dsp:nvSpPr>
        <dsp:cNvPr id="0" name=""/>
        <dsp:cNvSpPr/>
      </dsp:nvSpPr>
      <dsp:spPr>
        <a:xfrm>
          <a:off x="484783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1</a:t>
          </a:r>
        </a:p>
      </dsp:txBody>
      <dsp:txXfrm>
        <a:off x="4847834" y="367536"/>
        <a:ext cx="2121285" cy="848514"/>
      </dsp:txXfrm>
    </dsp:sp>
    <dsp:sp modelId="{6D3929D2-349B-EA42-9E51-877D1775B6F7}">
      <dsp:nvSpPr>
        <dsp:cNvPr id="0" name=""/>
        <dsp:cNvSpPr/>
      </dsp:nvSpPr>
      <dsp:spPr>
        <a:xfrm>
          <a:off x="484783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highlight>
                <a:srgbClr val="FFFF00"/>
              </a:highlight>
            </a:rPr>
            <a:t>1 session</a:t>
          </a:r>
        </a:p>
        <a:p>
          <a:pPr marL="228600" lvl="1" indent="-228600" algn="l" defTabSz="1066800">
            <a:lnSpc>
              <a:spcPct val="90000"/>
            </a:lnSpc>
            <a:spcBef>
              <a:spcPct val="0"/>
            </a:spcBef>
            <a:spcAft>
              <a:spcPct val="15000"/>
            </a:spcAft>
            <a:buNone/>
          </a:pPr>
          <a:r>
            <a:rPr lang="en-US" sz="2400" kern="1200" dirty="0"/>
            <a:t>   </a:t>
          </a:r>
          <a:r>
            <a:rPr lang="en-US" sz="2400" kern="1200" dirty="0" err="1">
              <a:highlight>
                <a:srgbClr val="FFFF00"/>
              </a:highlight>
            </a:rPr>
            <a:t>asynch</a:t>
          </a:r>
          <a:r>
            <a:rPr lang="en-US" sz="2400" kern="1200" dirty="0">
              <a:highlight>
                <a:srgbClr val="FFFF00"/>
              </a:highlight>
            </a:rPr>
            <a:t>.</a:t>
          </a:r>
        </a:p>
        <a:p>
          <a:pPr marL="228600" lvl="1" indent="-228600" algn="l" defTabSz="1066800">
            <a:lnSpc>
              <a:spcPct val="90000"/>
            </a:lnSpc>
            <a:spcBef>
              <a:spcPct val="0"/>
            </a:spcBef>
            <a:spcAft>
              <a:spcPct val="15000"/>
            </a:spcAft>
            <a:buNone/>
          </a:pPr>
          <a:r>
            <a:rPr lang="en-US" sz="2400" kern="1200" dirty="0">
              <a:solidFill>
                <a:schemeClr val="accent1">
                  <a:lumMod val="60000"/>
                  <a:lumOff val="40000"/>
                </a:schemeClr>
              </a:solidFill>
            </a:rPr>
            <a:t>  (Modules)  </a:t>
          </a:r>
        </a:p>
      </dsp:txBody>
      <dsp:txXfrm>
        <a:off x="4847834" y="1242486"/>
        <a:ext cx="2121285" cy="3059169"/>
      </dsp:txXfrm>
    </dsp:sp>
    <dsp:sp modelId="{878FF0D6-ECFA-4242-8A3D-620C5DC4E5FB}">
      <dsp:nvSpPr>
        <dsp:cNvPr id="0" name=""/>
        <dsp:cNvSpPr/>
      </dsp:nvSpPr>
      <dsp:spPr>
        <a:xfrm>
          <a:off x="7266099"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300</a:t>
          </a:r>
        </a:p>
        <a:p>
          <a:pPr marL="0" lvl="0" indent="0" algn="ctr" defTabSz="1066800">
            <a:lnSpc>
              <a:spcPct val="90000"/>
            </a:lnSpc>
            <a:spcBef>
              <a:spcPct val="0"/>
            </a:spcBef>
            <a:spcAft>
              <a:spcPct val="35000"/>
            </a:spcAft>
            <a:buNone/>
          </a:pPr>
          <a:r>
            <a:rPr lang="en-US" sz="2400" kern="1200" dirty="0"/>
            <a:t>Org. Lab 2</a:t>
          </a:r>
        </a:p>
      </dsp:txBody>
      <dsp:txXfrm>
        <a:off x="7266099" y="367536"/>
        <a:ext cx="2121285" cy="848514"/>
      </dsp:txXfrm>
    </dsp:sp>
    <dsp:sp modelId="{F3958B66-5D0A-9743-B97E-FDA01372BF97}">
      <dsp:nvSpPr>
        <dsp:cNvPr id="0" name=""/>
        <dsp:cNvSpPr/>
      </dsp:nvSpPr>
      <dsp:spPr>
        <a:xfrm>
          <a:off x="7266099"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1</a:t>
          </a:r>
          <a:r>
            <a:rPr lang="en-US" sz="2400" kern="1200" baseline="30000" dirty="0"/>
            <a:t>st </a:t>
          </a:r>
          <a:r>
            <a:rPr lang="en-US" sz="2400" kern="1200" dirty="0"/>
            <a:t>session</a:t>
          </a:r>
        </a:p>
        <a:p>
          <a:pPr marL="228600" lvl="1" indent="-228600" algn="l" defTabSz="1066800">
            <a:lnSpc>
              <a:spcPct val="90000"/>
            </a:lnSpc>
            <a:spcBef>
              <a:spcPct val="0"/>
            </a:spcBef>
            <a:spcAft>
              <a:spcPct val="15000"/>
            </a:spcAft>
            <a:buNone/>
          </a:pPr>
          <a:r>
            <a:rPr lang="en-US" sz="2400" kern="1200" dirty="0"/>
            <a:t>   </a:t>
          </a:r>
          <a:endParaRPr lang="en-US" sz="2400" kern="1200" dirty="0">
            <a:highlight>
              <a:srgbClr val="FFFF00"/>
            </a:highlight>
          </a:endParaRPr>
        </a:p>
        <a:p>
          <a:pPr marL="228600" lvl="1" indent="-228600" algn="l" defTabSz="1066800">
            <a:lnSpc>
              <a:spcPct val="90000"/>
            </a:lnSpc>
            <a:spcBef>
              <a:spcPct val="0"/>
            </a:spcBef>
            <a:spcAft>
              <a:spcPct val="15000"/>
            </a:spcAft>
            <a:buNone/>
          </a:pPr>
          <a:endParaRPr lang="en-US" sz="2400" kern="1200" dirty="0"/>
        </a:p>
        <a:p>
          <a:pPr marL="228600" lvl="1" indent="-228600" algn="l" defTabSz="1066800">
            <a:lnSpc>
              <a:spcPct val="90000"/>
            </a:lnSpc>
            <a:spcBef>
              <a:spcPct val="0"/>
            </a:spcBef>
            <a:spcAft>
              <a:spcPct val="15000"/>
            </a:spcAft>
            <a:buChar char="•"/>
          </a:pPr>
          <a:r>
            <a:rPr lang="en-US" sz="2400" kern="1200" dirty="0"/>
            <a:t>2</a:t>
          </a:r>
          <a:r>
            <a:rPr lang="en-US" sz="2400" kern="1200" baseline="30000" dirty="0"/>
            <a:t>nd</a:t>
          </a:r>
          <a:r>
            <a:rPr lang="en-US" sz="2400" kern="1200" dirty="0"/>
            <a:t> </a:t>
          </a:r>
          <a:r>
            <a:rPr lang="en-US" sz="2400" kern="1200" baseline="30000" dirty="0"/>
            <a:t> </a:t>
          </a:r>
          <a:r>
            <a:rPr lang="en-US" sz="2400" kern="1200" dirty="0"/>
            <a:t>session</a:t>
          </a:r>
        </a:p>
        <a:p>
          <a:pPr marL="228600" lvl="1" indent="-228600" algn="l" defTabSz="1066800">
            <a:lnSpc>
              <a:spcPct val="90000"/>
            </a:lnSpc>
            <a:spcBef>
              <a:spcPct val="0"/>
            </a:spcBef>
            <a:spcAft>
              <a:spcPct val="15000"/>
            </a:spcAft>
            <a:buNone/>
          </a:pPr>
          <a:r>
            <a:rPr lang="en-US" sz="2400" kern="1200" dirty="0"/>
            <a:t>   </a:t>
          </a:r>
          <a:endParaRPr lang="en-US" sz="2400" kern="1200" dirty="0">
            <a:highlight>
              <a:srgbClr val="FFFF00"/>
            </a:highlight>
          </a:endParaRPr>
        </a:p>
      </dsp:txBody>
      <dsp:txXfrm>
        <a:off x="7266099" y="1242486"/>
        <a:ext cx="2121285" cy="3059169"/>
      </dsp:txXfrm>
    </dsp:sp>
    <dsp:sp modelId="{7AD39F04-0F41-5F4A-A12A-BEF43F7AD34F}">
      <dsp:nvSpPr>
        <dsp:cNvPr id="0" name=""/>
        <dsp:cNvSpPr/>
      </dsp:nvSpPr>
      <dsp:spPr>
        <a:xfrm>
          <a:off x="9684364" y="367536"/>
          <a:ext cx="2121285" cy="8485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400 </a:t>
          </a:r>
        </a:p>
        <a:p>
          <a:pPr marL="0" lvl="0" indent="0" algn="ctr" defTabSz="1066800">
            <a:lnSpc>
              <a:spcPct val="90000"/>
            </a:lnSpc>
            <a:spcBef>
              <a:spcPct val="0"/>
            </a:spcBef>
            <a:spcAft>
              <a:spcPct val="35000"/>
            </a:spcAft>
            <a:buNone/>
          </a:pPr>
          <a:r>
            <a:rPr lang="en-US" sz="2400" kern="1200" dirty="0"/>
            <a:t>Capstone</a:t>
          </a:r>
        </a:p>
      </dsp:txBody>
      <dsp:txXfrm>
        <a:off x="9684364" y="367536"/>
        <a:ext cx="2121285" cy="848514"/>
      </dsp:txXfrm>
    </dsp:sp>
    <dsp:sp modelId="{716FA781-1CD8-CE4A-893A-958588C6FE97}">
      <dsp:nvSpPr>
        <dsp:cNvPr id="0" name=""/>
        <dsp:cNvSpPr/>
      </dsp:nvSpPr>
      <dsp:spPr>
        <a:xfrm>
          <a:off x="9684364" y="1242486"/>
          <a:ext cx="2121285" cy="305916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Individual research consults</a:t>
          </a:r>
        </a:p>
      </dsp:txBody>
      <dsp:txXfrm>
        <a:off x="9684364" y="1242486"/>
        <a:ext cx="2121285" cy="305916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B8BA88D9-416E-44A3-81EE-AEC0BB810E39}" type="datetimeFigureOut">
              <a:rPr lang="en-US"/>
              <a:t>4/17/21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21C11A-2FC3-47A1-8659-30373B89AD6D}" type="slidenum">
              <a:rPr lang="en-US"/>
              <a:t>‹#›</a:t>
            </a:fld>
            <a:endParaRPr lang="en-US"/>
          </a:p>
        </p:txBody>
      </p:sp>
    </p:spTree>
    <p:extLst>
      <p:ext uri="{BB962C8B-B14F-4D97-AF65-F5344CB8AC3E}">
        <p14:creationId xmlns:p14="http://schemas.microsoft.com/office/powerpoint/2010/main" val="2744570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dirty="0"/>
            </a:br>
            <a:endParaRPr lang="en-US" dirty="0"/>
          </a:p>
        </p:txBody>
      </p:sp>
      <p:sp>
        <p:nvSpPr>
          <p:cNvPr id="4" name="Slide Number Placeholder 3"/>
          <p:cNvSpPr>
            <a:spLocks noGrp="1"/>
          </p:cNvSpPr>
          <p:nvPr>
            <p:ph type="sldNum" sz="quarter" idx="5"/>
          </p:nvPr>
        </p:nvSpPr>
        <p:spPr/>
        <p:txBody>
          <a:bodyPr/>
          <a:lstStyle/>
          <a:p>
            <a:fld id="{5921C11A-2FC3-47A1-8659-30373B89AD6D}" type="slidenum">
              <a:rPr lang="en-US" smtClean="0"/>
              <a:t>1</a:t>
            </a:fld>
            <a:endParaRPr lang="en-US"/>
          </a:p>
        </p:txBody>
      </p:sp>
    </p:spTree>
    <p:extLst>
      <p:ext uri="{BB962C8B-B14F-4D97-AF65-F5344CB8AC3E}">
        <p14:creationId xmlns:p14="http://schemas.microsoft.com/office/powerpoint/2010/main" val="40571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So here is a quick overview of my pre-pandemic instruction where only one session (in yellow) was delivered in an online format.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After the onset of the pandemic, I was </a:t>
            </a:r>
            <a:r>
              <a:rPr lang="en-US" sz="1200" kern="1200" dirty="0">
                <a:solidFill>
                  <a:schemeClr val="tx1"/>
                </a:solidFill>
                <a:effectLst/>
                <a:latin typeface="+mn-lt"/>
                <a:ea typeface="+mn-ea"/>
                <a:cs typeface="+mn-cs"/>
              </a:rPr>
              <a:t>able to successfully transfer the entire curricular plan to online.</a:t>
            </a:r>
            <a:r>
              <a:rPr lang="en-US" sz="1200" kern="1200" dirty="0">
                <a:solidFill>
                  <a:schemeClr val="tx1"/>
                </a:solidFill>
                <a:effectLst/>
                <a:latin typeface="+mn-lt"/>
                <a:ea typeface="+mn-ea"/>
                <a:cs typeface="Calibri"/>
              </a:rPr>
              <a:t> H</a:t>
            </a:r>
            <a:r>
              <a:rPr lang="en-US" dirty="0">
                <a:cs typeface="Calibri"/>
              </a:rPr>
              <a:t>ere’s a look at the transition to totally online.</a:t>
            </a:r>
          </a:p>
        </p:txBody>
      </p:sp>
      <p:sp>
        <p:nvSpPr>
          <p:cNvPr id="4" name="Slide Number Placeholder 3"/>
          <p:cNvSpPr>
            <a:spLocks noGrp="1"/>
          </p:cNvSpPr>
          <p:nvPr>
            <p:ph type="sldNum" sz="quarter" idx="5"/>
          </p:nvPr>
        </p:nvSpPr>
        <p:spPr/>
        <p:txBody>
          <a:bodyPr/>
          <a:lstStyle/>
          <a:p>
            <a:fld id="{9706D261-4ACC-5E49-97C5-9D8FD2D9A3AF}" type="slidenum">
              <a:rPr lang="en-US" smtClean="0"/>
              <a:t>10</a:t>
            </a:fld>
            <a:endParaRPr lang="en-US"/>
          </a:p>
        </p:txBody>
      </p:sp>
    </p:spTree>
    <p:extLst>
      <p:ext uri="{BB962C8B-B14F-4D97-AF65-F5344CB8AC3E}">
        <p14:creationId xmlns:p14="http://schemas.microsoft.com/office/powerpoint/2010/main" val="1382952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It is a mix of synchronous (with the blue Zoom label) and asynchronous modules (labeled in 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For the 100 level class and the second session of the 200 level class, I chose to use synchronous online instruction. This was based on several factors. For the 100 level class, because it is my first time working with these students, I prefer to allow for more interaction which Zoom can provide. For both of these classes, the in-class learning activities as well the assignments lend themselves to live (librarian) demonstrations directly followed by student practice, then student in-class work on a specific portion of the assignment, while the lead instructors and I are on hand for any specific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For the 300 level Organic 2 lab, I spent considerable time transitioning the two 2-hour sessions and the assignment for each to online modules. I revised much of the written instructions, replaced my live in-class demos, with 7 videos, which were placed in the modules at appropriate places and paired with written instructions.</a:t>
            </a:r>
          </a:p>
        </p:txBody>
      </p:sp>
      <p:sp>
        <p:nvSpPr>
          <p:cNvPr id="4" name="Slide Number Placeholder 3"/>
          <p:cNvSpPr>
            <a:spLocks noGrp="1"/>
          </p:cNvSpPr>
          <p:nvPr>
            <p:ph type="sldNum" sz="quarter" idx="5"/>
          </p:nvPr>
        </p:nvSpPr>
        <p:spPr/>
        <p:txBody>
          <a:bodyPr/>
          <a:lstStyle/>
          <a:p>
            <a:fld id="{9706D261-4ACC-5E49-97C5-9D8FD2D9A3AF}" type="slidenum">
              <a:rPr lang="en-US" smtClean="0"/>
              <a:t>11</a:t>
            </a:fld>
            <a:endParaRPr lang="en-US"/>
          </a:p>
        </p:txBody>
      </p:sp>
    </p:spTree>
    <p:extLst>
      <p:ext uri="{BB962C8B-B14F-4D97-AF65-F5344CB8AC3E}">
        <p14:creationId xmlns:p14="http://schemas.microsoft.com/office/powerpoint/2010/main" val="1579583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Here is the same information as the previous slide but with a gap in the middle. At the onset of the pandemic and while the transition to online teaching was taking place I worked with the lead instructor for a large lab class – Organic Chemistry 1, in developing online instruction regarding avoiding plagiarism. This instruction became part of an online module for the course.</a:t>
            </a:r>
          </a:p>
        </p:txBody>
      </p:sp>
      <p:sp>
        <p:nvSpPr>
          <p:cNvPr id="4" name="Slide Number Placeholder 3"/>
          <p:cNvSpPr>
            <a:spLocks noGrp="1"/>
          </p:cNvSpPr>
          <p:nvPr>
            <p:ph type="sldNum" sz="quarter" idx="5"/>
          </p:nvPr>
        </p:nvSpPr>
        <p:spPr/>
        <p:txBody>
          <a:bodyPr/>
          <a:lstStyle/>
          <a:p>
            <a:fld id="{9706D261-4ACC-5E49-97C5-9D8FD2D9A3AF}" type="slidenum">
              <a:rPr lang="en-US" smtClean="0"/>
              <a:t>12</a:t>
            </a:fld>
            <a:endParaRPr lang="en-US"/>
          </a:p>
        </p:txBody>
      </p:sp>
    </p:spTree>
    <p:extLst>
      <p:ext uri="{BB962C8B-B14F-4D97-AF65-F5344CB8AC3E}">
        <p14:creationId xmlns:p14="http://schemas.microsoft.com/office/powerpoint/2010/main" val="1438740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this slide I have added this course in the middle, showing its place in the complete sequence of the ”during pandemic” curricular plan.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part of the Organic Lab 1 course, students gain practice in authoring a Journal of Organic Chemistry style Note, based on research results in their labs. This assignment is a prime avenue for building on students understanding of what is plagiarism and how to avoid it. I assisted in the module by creating an instructional video and with helping with written Instructions  This was accompanied by an assignment involving an anti-plagiarism pledge and a short essay by the students about plagiarism. </a:t>
            </a:r>
            <a:r>
              <a:rPr lang="en-US" dirty="0">
                <a:cs typeface="Calibri"/>
              </a:rPr>
              <a:t>This course has over 260 students and 26 sections per year so it would probably not be feasible for me to provide this instruction face to face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Now I will switch gears a little bit and talk about reworking learning experiences for all of these courses as I pivoted them all to the online environment. I used it as an opportunity to implement improvements in many assignments. Many of these improvements were related to applying the </a:t>
            </a:r>
            <a:r>
              <a:rPr lang="en-US" sz="1200" dirty="0"/>
              <a:t>Transparency in Learning and Teaching format.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cs typeface="Calibri"/>
            </a:endParaRP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13</a:t>
            </a:fld>
            <a:endParaRPr lang="en-US"/>
          </a:p>
        </p:txBody>
      </p:sp>
    </p:spTree>
    <p:extLst>
      <p:ext uri="{BB962C8B-B14F-4D97-AF65-F5344CB8AC3E}">
        <p14:creationId xmlns:p14="http://schemas.microsoft.com/office/powerpoint/2010/main" val="3185465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TILT framework quote “aims to advance equitable teaching and learning practices that reduce systemic inequities in higher education”. </a:t>
            </a:r>
            <a:r>
              <a:rPr lang="en-US" sz="1200" kern="1200" dirty="0">
                <a:solidFill>
                  <a:schemeClr val="tx1"/>
                </a:solidFill>
                <a:effectLst/>
                <a:latin typeface="+mn-lt"/>
                <a:ea typeface="+mn-ea"/>
                <a:cs typeface="+mn-cs"/>
              </a:rPr>
              <a:t>“Using TILT can help instructors create learning experiences that are clearer in purpose to the students, and more equitable for students to achieve success.”</a:t>
            </a:r>
          </a:p>
          <a:p>
            <a:pPr marL="0" indent="0">
              <a:buNone/>
            </a:pPr>
            <a:endParaRPr lang="en-US" sz="1200" dirty="0"/>
          </a:p>
          <a:p>
            <a:pPr marL="0" indent="0">
              <a:buNone/>
            </a:pPr>
            <a:r>
              <a:rPr lang="en-US" sz="1200" dirty="0"/>
              <a:t>TILT can improve assignments by making explicit the</a:t>
            </a:r>
          </a:p>
          <a:p>
            <a:pPr>
              <a:buFont typeface="Arial" panose="020B0604020202020204" pitchFamily="34" charset="0"/>
              <a:buChar char="•"/>
            </a:pPr>
            <a:r>
              <a:rPr lang="en-US" sz="1200" dirty="0"/>
              <a:t>The Purpose</a:t>
            </a:r>
          </a:p>
          <a:p>
            <a:pPr>
              <a:buFont typeface="Arial" panose="020B0604020202020204" pitchFamily="34" charset="0"/>
              <a:buChar char="•"/>
            </a:pPr>
            <a:r>
              <a:rPr lang="en-US" sz="1200" dirty="0"/>
              <a:t>The tasks</a:t>
            </a:r>
          </a:p>
          <a:p>
            <a:pPr>
              <a:buFont typeface="Arial" panose="020B0604020202020204" pitchFamily="34" charset="0"/>
              <a:buChar char="•"/>
            </a:pPr>
            <a:r>
              <a:rPr lang="en-US" sz="1200" dirty="0"/>
              <a:t>And the Criteria for Success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example, for the Purpose - what skills and knowledge students will gain from the assignment and how might students use these in further schoolwork, and in life beyond school. For Tasks - what steps are students to follow, what are they to do, how are they to do it. For Criteria - providing clear examples, allowing students to understand what success looks like as well as providing guidance which allows students to know they are on the right track </a:t>
            </a:r>
            <a:endParaRPr lang="en-US" dirty="0">
              <a:cs typeface="Calibri"/>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is not restricted to assignments in the online environment. However, it can be extremely useful for this. I found by improving my instructions (tasks) and providing clear “criteria for success” it provided a smoother experience for the students for Online modules (asynchronous learning), especially, since I am not able to guide them as easily as I would in a face to face setting.</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14</a:t>
            </a:fld>
            <a:endParaRPr lang="en-US"/>
          </a:p>
        </p:txBody>
      </p:sp>
    </p:spTree>
    <p:extLst>
      <p:ext uri="{BB962C8B-B14F-4D97-AF65-F5344CB8AC3E}">
        <p14:creationId xmlns:p14="http://schemas.microsoft.com/office/powerpoint/2010/main" val="4263965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TILT provides a nice list of example Assignments in a wide range of disciplines. </a:t>
            </a:r>
            <a:r>
              <a:rPr lang="en-US" b="0" dirty="0">
                <a:cs typeface="Calibri"/>
              </a:rPr>
              <a:t>In </a:t>
            </a:r>
            <a:r>
              <a:rPr lang="en-US" dirty="0">
                <a:cs typeface="Calibri"/>
              </a:rPr>
              <a:t>the examples they show before and after the TILT format is applied.</a:t>
            </a:r>
          </a:p>
          <a:p>
            <a:endParaRPr lang="en-US" dirty="0">
              <a:cs typeface="Calibri"/>
            </a:endParaRPr>
          </a:p>
          <a:p>
            <a:r>
              <a:rPr lang="en-US" dirty="0">
                <a:cs typeface="Calibri"/>
              </a:rPr>
              <a:t>But I’ll walk you through a very quick glimpse of what I put together for the first module of two modules for my Organic 2 lab</a:t>
            </a:r>
          </a:p>
        </p:txBody>
      </p:sp>
      <p:sp>
        <p:nvSpPr>
          <p:cNvPr id="4" name="Slide Number Placeholder 3"/>
          <p:cNvSpPr>
            <a:spLocks noGrp="1"/>
          </p:cNvSpPr>
          <p:nvPr>
            <p:ph type="sldNum" sz="quarter" idx="5"/>
          </p:nvPr>
        </p:nvSpPr>
        <p:spPr/>
        <p:txBody>
          <a:bodyPr/>
          <a:lstStyle/>
          <a:p>
            <a:fld id="{9706D261-4ACC-5E49-97C5-9D8FD2D9A3AF}" type="slidenum">
              <a:rPr lang="en-US" smtClean="0"/>
              <a:t>15</a:t>
            </a:fld>
            <a:endParaRPr lang="en-US"/>
          </a:p>
        </p:txBody>
      </p:sp>
    </p:spTree>
    <p:extLst>
      <p:ext uri="{BB962C8B-B14F-4D97-AF65-F5344CB8AC3E}">
        <p14:creationId xmlns:p14="http://schemas.microsoft.com/office/powerpoint/2010/main" val="1787653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Here is a screen shot of the top of the first page of my Organic 2 lab assignment #1. I start off the assignment with a big picture, purpose, providing rationale, overall, for why this work is important.</a:t>
            </a:r>
          </a:p>
        </p:txBody>
      </p:sp>
      <p:sp>
        <p:nvSpPr>
          <p:cNvPr id="4" name="Slide Number Placeholder 3"/>
          <p:cNvSpPr>
            <a:spLocks noGrp="1"/>
          </p:cNvSpPr>
          <p:nvPr>
            <p:ph type="sldNum" sz="quarter" idx="5"/>
          </p:nvPr>
        </p:nvSpPr>
        <p:spPr/>
        <p:txBody>
          <a:bodyPr/>
          <a:lstStyle/>
          <a:p>
            <a:fld id="{9706D261-4ACC-5E49-97C5-9D8FD2D9A3AF}" type="slidenum">
              <a:rPr lang="en-US" smtClean="0"/>
              <a:t>16</a:t>
            </a:fld>
            <a:endParaRPr lang="en-US"/>
          </a:p>
        </p:txBody>
      </p:sp>
    </p:spTree>
    <p:extLst>
      <p:ext uri="{BB962C8B-B14F-4D97-AF65-F5344CB8AC3E}">
        <p14:creationId xmlns:p14="http://schemas.microsoft.com/office/powerpoint/2010/main" val="2617372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This assignment has multiple parts, and for each part I state, upfront the “why”. Providing students with the rationale for why this particular part of the assignment is important.</a:t>
            </a:r>
          </a:p>
        </p:txBody>
      </p:sp>
      <p:sp>
        <p:nvSpPr>
          <p:cNvPr id="4" name="Slide Number Placeholder 3"/>
          <p:cNvSpPr>
            <a:spLocks noGrp="1"/>
          </p:cNvSpPr>
          <p:nvPr>
            <p:ph type="sldNum" sz="quarter" idx="5"/>
          </p:nvPr>
        </p:nvSpPr>
        <p:spPr/>
        <p:txBody>
          <a:bodyPr/>
          <a:lstStyle/>
          <a:p>
            <a:fld id="{9706D261-4ACC-5E49-97C5-9D8FD2D9A3AF}" type="slidenum">
              <a:rPr lang="en-US" smtClean="0"/>
              <a:t>17</a:t>
            </a:fld>
            <a:endParaRPr lang="en-US"/>
          </a:p>
        </p:txBody>
      </p:sp>
    </p:spTree>
    <p:extLst>
      <p:ext uri="{BB962C8B-B14F-4D97-AF65-F5344CB8AC3E}">
        <p14:creationId xmlns:p14="http://schemas.microsoft.com/office/powerpoint/2010/main" val="1095636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Then I divided the module into what are hopefully very clear tasks with instructions and a checklist of steps.</a:t>
            </a:r>
          </a:p>
        </p:txBody>
      </p:sp>
      <p:sp>
        <p:nvSpPr>
          <p:cNvPr id="4" name="Slide Number Placeholder 3"/>
          <p:cNvSpPr>
            <a:spLocks noGrp="1"/>
          </p:cNvSpPr>
          <p:nvPr>
            <p:ph type="sldNum" sz="quarter" idx="5"/>
          </p:nvPr>
        </p:nvSpPr>
        <p:spPr/>
        <p:txBody>
          <a:bodyPr/>
          <a:lstStyle/>
          <a:p>
            <a:fld id="{9706D261-4ACC-5E49-97C5-9D8FD2D9A3AF}" type="slidenum">
              <a:rPr lang="en-US" smtClean="0"/>
              <a:t>18</a:t>
            </a:fld>
            <a:endParaRPr lang="en-US"/>
          </a:p>
        </p:txBody>
      </p:sp>
    </p:spTree>
    <p:extLst>
      <p:ext uri="{BB962C8B-B14F-4D97-AF65-F5344CB8AC3E}">
        <p14:creationId xmlns:p14="http://schemas.microsoft.com/office/powerpoint/2010/main" val="64391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And finally, providing specific criteria for success, with examples of what success looks like. For this assignment there is a separate document, a sample lab report that gives examples of what the completed assignment should look like.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19</a:t>
            </a:fld>
            <a:endParaRPr lang="en-US"/>
          </a:p>
        </p:txBody>
      </p:sp>
    </p:spTree>
    <p:extLst>
      <p:ext uri="{BB962C8B-B14F-4D97-AF65-F5344CB8AC3E}">
        <p14:creationId xmlns:p14="http://schemas.microsoft.com/office/powerpoint/2010/main" val="118633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5921C11A-2FC3-47A1-8659-30373B89AD6D}" type="slidenum">
              <a:rPr lang="en-US" smtClean="0"/>
              <a:t>2</a:t>
            </a:fld>
            <a:endParaRPr lang="en-US"/>
          </a:p>
        </p:txBody>
      </p:sp>
    </p:spTree>
    <p:extLst>
      <p:ext uri="{BB962C8B-B14F-4D97-AF65-F5344CB8AC3E}">
        <p14:creationId xmlns:p14="http://schemas.microsoft.com/office/powerpoint/2010/main" val="4089270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Finally, I’d like to leave you with what I hope my curricular plan for chemistry look like post pandemic. If I have my way, it will look something like this…My preference would be mostly back to face to face, but continuing with all of my online classroom assessment techniques that I had in place prior to pandemic (like the pre-test and post-test and the pre-class discussion questions/ prior knowledge probes)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Also, continuing with Cornerstone session 1 being an online flipped classroom approach. As well as the avoiding plagiarism training remaining as an online module for the Organic 1 lab.</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But for all of the other sessions, I hope they can pivot back to face to face. For me face-to-face is unmatched in the ability to get to know the students, for all of the one-on-one (student-teacher) interactions that take place during in-class work time, the student-student interactions during in-class work time, the ability for me to meet students at point of need as they are working on assignments during class time. Personally, I really miss the ability to see the students screens as I walk the room as they practice a skill directly after my demonstrations. It allows such immediate and specific feedback that completely gets lost on Zoom. </a:t>
            </a:r>
          </a:p>
          <a:p>
            <a:pPr lvl="0"/>
            <a:r>
              <a:rPr lang="en-US" sz="1200" kern="1200" dirty="0">
                <a:solidFill>
                  <a:schemeClr val="tx1"/>
                </a:solidFill>
                <a:effectLst/>
                <a:latin typeface="+mn-lt"/>
                <a:ea typeface="+mn-ea"/>
                <a:cs typeface="+mn-cs"/>
              </a:rPr>
              <a:t>----</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 hope my presentation has helped sparked some ideas of your own as you develop or perfect your own</a:t>
            </a:r>
          </a:p>
          <a:p>
            <a:pPr lvl="0"/>
            <a:r>
              <a:rPr lang="en-US" sz="1200" dirty="0"/>
              <a:t>curricular plans. As well as how you manage the ongoing journey of teaching online during the pandemic and work to improve assignments.</a:t>
            </a:r>
          </a:p>
          <a:p>
            <a:pPr lvl="0"/>
            <a:endParaRPr lang="en-US" sz="1200" dirty="0"/>
          </a:p>
          <a:p>
            <a:pPr lvl="0"/>
            <a:r>
              <a:rPr lang="en-US" sz="1200" kern="1200" dirty="0">
                <a:solidFill>
                  <a:schemeClr val="tx1"/>
                </a:solidFill>
                <a:effectLst/>
                <a:latin typeface="+mn-lt"/>
                <a:ea typeface="+mn-ea"/>
                <a:cs typeface="+mn-cs"/>
              </a:rPr>
              <a:t>Thank you all for your time and attention and look forward to learning from you all in the future.</a:t>
            </a: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20</a:t>
            </a:fld>
            <a:endParaRPr lang="en-US"/>
          </a:p>
        </p:txBody>
      </p:sp>
    </p:spTree>
    <p:extLst>
      <p:ext uri="{BB962C8B-B14F-4D97-AF65-F5344CB8AC3E}">
        <p14:creationId xmlns:p14="http://schemas.microsoft.com/office/powerpoint/2010/main" val="3389402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21</a:t>
            </a:fld>
            <a:endParaRPr lang="en-US"/>
          </a:p>
        </p:txBody>
      </p:sp>
    </p:spTree>
    <p:extLst>
      <p:ext uri="{BB962C8B-B14F-4D97-AF65-F5344CB8AC3E}">
        <p14:creationId xmlns:p14="http://schemas.microsoft.com/office/powerpoint/2010/main" val="2031168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21C11A-2FC3-47A1-8659-30373B89AD6D}" type="slidenum">
              <a:rPr lang="en-US" smtClean="0"/>
              <a:t>22</a:t>
            </a:fld>
            <a:endParaRPr lang="en-US"/>
          </a:p>
        </p:txBody>
      </p:sp>
    </p:spTree>
    <p:extLst>
      <p:ext uri="{BB962C8B-B14F-4D97-AF65-F5344CB8AC3E}">
        <p14:creationId xmlns:p14="http://schemas.microsoft.com/office/powerpoint/2010/main" val="2884724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many years I worked closely with the Department of Chemistry at IUPUI in developing a library educational curricular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where chemical information skills instruction was inserted into strategic points of the chemistry undergraduate degree programs.</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lvl="0"/>
            <a:r>
              <a:rPr lang="en-US" sz="1200" kern="1200" dirty="0">
                <a:solidFill>
                  <a:schemeClr val="tx1"/>
                </a:solidFill>
                <a:effectLst/>
                <a:latin typeface="+mn-lt"/>
                <a:ea typeface="+mn-ea"/>
                <a:cs typeface="+mn-cs"/>
              </a:rPr>
              <a:t>The planning involved me, members of the department’s curricular committee, and key teaching faculty. Communication and coming together in a shared space of understanding of what we were trying to accomplish was key for the plan’s success.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examined courses in the degree program and identified ones that were a good fit for integrating information skills concepts.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used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ACS Chemical Information Skills for Undergraduates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ACRL Information Literacy Standards for Science and Engineering/Technology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ACRL Framework for Information Literacy for Higher Education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d</a:t>
            </a:r>
            <a:r>
              <a:rPr lang="en-US" sz="1200" dirty="0"/>
              <a:t>ivided up Learning outcomes </a:t>
            </a:r>
            <a:r>
              <a:rPr lang="en-US" sz="1200" dirty="0">
                <a:solidFill>
                  <a:schemeClr val="tx2"/>
                </a:solidFill>
              </a:rPr>
              <a:t>based on these, into 4 different courses. </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lvl="0" indent="-57150">
              <a:buNone/>
            </a:pPr>
            <a:r>
              <a:rPr lang="en-US" sz="1200" dirty="0">
                <a:solidFill>
                  <a:srgbClr val="404041"/>
                </a:solidFill>
                <a:latin typeface="Arial"/>
                <a:cs typeface="Arial"/>
              </a:rPr>
              <a:t>The template helped to keep the planning organized and with it</a:t>
            </a:r>
            <a:r>
              <a:rPr lang="en-US" sz="2400" dirty="0"/>
              <a:t>, we outlined for each course the learning outcomes, assessments, and teaching strategies. </a:t>
            </a:r>
            <a:r>
              <a:rPr lang="en-US" sz="1200" dirty="0">
                <a:solidFill>
                  <a:srgbClr val="404041"/>
                </a:solidFill>
                <a:latin typeface="Arial"/>
                <a:cs typeface="Arial"/>
              </a:rPr>
              <a:t>The template also helped to develop alignment among </a:t>
            </a:r>
            <a:r>
              <a:rPr lang="en-US" sz="1200" dirty="0">
                <a:solidFill>
                  <a:schemeClr val="tx2"/>
                </a:solidFill>
              </a:rPr>
              <a:t>all three.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a:p>
        </p:txBody>
      </p:sp>
    </p:spTree>
    <p:extLst>
      <p:ext uri="{BB962C8B-B14F-4D97-AF65-F5344CB8AC3E}">
        <p14:creationId xmlns:p14="http://schemas.microsoft.com/office/powerpoint/2010/main" val="276328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Here is a pre-pandemic layout of the courses included in our information skills curricular plan. It included a 100 level intro to science course, a 200 level chemistry cornerstone, a 300 level organic lab, and a 400 level capstone course I’ll go through each very briefly and describe library instruction for each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3643943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Pre-pandemic, </a:t>
            </a:r>
            <a:r>
              <a:rPr lang="en-US" dirty="0">
                <a:cs typeface="Calibri"/>
              </a:rPr>
              <a:t>for the Intro to science course for chemistry majors, </a:t>
            </a:r>
            <a:r>
              <a:rPr lang="en-US" sz="1200" kern="1200" dirty="0">
                <a:solidFill>
                  <a:schemeClr val="tx1"/>
                </a:solidFill>
                <a:effectLst/>
                <a:latin typeface="+mn-lt"/>
                <a:ea typeface="+mn-ea"/>
                <a:cs typeface="+mn-cs"/>
              </a:rPr>
              <a:t>I provide one library instructional session face-to-face, giving new students an orientation to some of the big picture resources and services of the Library as well as an introduction to scientific information. </a:t>
            </a:r>
            <a:r>
              <a:rPr lang="en-US" dirty="0">
                <a:effectLst/>
                <a:cs typeface="Calibri"/>
              </a:rPr>
              <a:t>I provide an in class learning activity as well as an assignment which is tied to a mini research project students complete later in the semester. </a:t>
            </a:r>
            <a:r>
              <a:rPr lang="en-US" dirty="0">
                <a:cs typeface="Calibri"/>
              </a:rPr>
              <a:t>However, for many years, including pre-pandemic, I have used an online component, a pre-test and a post test delivered through the course’s online learning management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cs typeface="Calibri"/>
              </a:rPr>
              <a:t>NOTE: throughout the rest of my presentation, any online instruction is labeled with yellow to help differentiate what is online and what is face-to-face.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The pre-test given a week before my session, helps me assess the students prior knowledge and adjust specifics of what I include or emphasize in the face-to-face session. Additionally a post-test given at the end of the semester helps assess effectiveness of my instruction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a:p>
        </p:txBody>
      </p:sp>
    </p:spTree>
    <p:extLst>
      <p:ext uri="{BB962C8B-B14F-4D97-AF65-F5344CB8AC3E}">
        <p14:creationId xmlns:p14="http://schemas.microsoft.com/office/powerpoint/2010/main" val="833612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50000"/>
                    <a:lumOff val="50000"/>
                  </a:schemeClr>
                </a:solidFill>
              </a:rPr>
              <a:t>Cornerstone in Chemistry, a 200 level class, delves deeper into science communication topics for example, students begin to explore scientific writing and the research process. </a:t>
            </a:r>
            <a:r>
              <a:rPr lang="en-US" sz="1200" dirty="0"/>
              <a:t>In this class I have two library assignments which are tied to their coursework.</a:t>
            </a:r>
          </a:p>
          <a:p>
            <a:pPr marL="0" indent="0">
              <a:buNone/>
            </a:pPr>
            <a:r>
              <a:rPr lang="en-US" sz="1200" dirty="0"/>
              <a:t>	</a:t>
            </a:r>
          </a:p>
          <a:p>
            <a:pPr marL="0" indent="0">
              <a:buNone/>
            </a:pPr>
            <a:r>
              <a:rPr lang="en-US" sz="1200" dirty="0"/>
              <a:t>Again this is pre-pandemic. The 1st session, (in yellow) was designed as a flipped classroom approach. It involves an online module delivered through the learning management system. It includes an online instructional video I created which combines mini-lecture, and contains demos covering an introduction to search logic and database searching. Additionally, the module includes a pre-search assignment, where students develop search terms and synonyms on research topics they will explore as the semester progresses.</a:t>
            </a:r>
          </a:p>
          <a:p>
            <a:pPr marL="0" indent="0">
              <a:buNone/>
            </a:pPr>
            <a:endParaRPr lang="en-US" sz="1200" dirty="0"/>
          </a:p>
          <a:p>
            <a:pPr marL="0" indent="0">
              <a:buNone/>
            </a:pPr>
            <a:r>
              <a:rPr lang="en-US" sz="1200" dirty="0"/>
              <a:t>The second session, face-to-face, involves librarian mini-lecture, demo, hands on practice then in-class work on a database search assignment where students continue to develop skills such as </a:t>
            </a:r>
            <a:r>
              <a:rPr lang="en-US" sz="1200" kern="1200" dirty="0">
                <a:solidFill>
                  <a:schemeClr val="tx1"/>
                </a:solidFill>
                <a:effectLst/>
                <a:latin typeface="+mn-lt"/>
                <a:ea typeface="+mn-ea"/>
                <a:cs typeface="+mn-cs"/>
              </a:rPr>
              <a:t>comprehensive subject searching and identifying key references and citation searching to identify related articles.</a:t>
            </a:r>
            <a:endParaRPr lang="en-US" sz="1200" dirty="0"/>
          </a:p>
          <a:p>
            <a:pPr marL="628650" lvl="1" indent="-171450">
              <a:buFont typeface="Arial" panose="020B0604020202020204" pitchFamily="34" charset="0"/>
              <a:buChar cha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a:p>
        </p:txBody>
      </p:sp>
    </p:spTree>
    <p:extLst>
      <p:ext uri="{BB962C8B-B14F-4D97-AF65-F5344CB8AC3E}">
        <p14:creationId xmlns:p14="http://schemas.microsoft.com/office/powerpoint/2010/main" val="1870272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Prior to the first session, </a:t>
            </a:r>
            <a:r>
              <a:rPr lang="en-US" dirty="0"/>
              <a:t>students complete an online discussion question</a:t>
            </a:r>
            <a:r>
              <a:rPr lang="en-US" sz="1200" dirty="0"/>
              <a:t> </a:t>
            </a:r>
            <a:r>
              <a:rPr lang="en-US" dirty="0"/>
              <a:t>(on the Learning Management System) helping to probe the prior knowledge of students. The lead instructors for the course have set this up and have used a variety of questions over the years, but a few examples are,</a:t>
            </a:r>
          </a:p>
          <a:p>
            <a:pPr marL="171450" indent="-171450">
              <a:buFont typeface="Arial" panose="020B0604020202020204" pitchFamily="34" charset="0"/>
              <a:buChar char="•"/>
            </a:pPr>
            <a:r>
              <a:rPr lang="en-US" i="1" dirty="0"/>
              <a:t>“What science information skills have you already developed? List some examples.“</a:t>
            </a:r>
          </a:p>
          <a:p>
            <a:pPr marL="171450" indent="-171450">
              <a:buFont typeface="Arial" panose="020B0604020202020204" pitchFamily="34" charset="0"/>
              <a:buChar char="•"/>
            </a:pPr>
            <a:r>
              <a:rPr lang="en-US" i="1" dirty="0"/>
              <a:t>“What questions do you have coming into this session about scientific information or using the library?”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Several years ago I would also give the students an ungraded quiz on Boolean logic as we began to wonder if students did not need instruction in this area, however, several years of student data showed a large amount of students had misconceptions of Boolean logic. This reinforced the need to teach it. And this happened so consistently that we simply dropped doing the quiz in recent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my second session, students complete an online discussion question. This discussion question has varied but often is something like,“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kern="1200" dirty="0">
                <a:solidFill>
                  <a:schemeClr val="tx1"/>
                </a:solidFill>
                <a:effectLst/>
                <a:latin typeface="+mn-lt"/>
                <a:ea typeface="+mn-ea"/>
                <a:cs typeface="+mn-cs"/>
              </a:rPr>
              <a:t>What information skills do you still need to obtain to complete your schooling and to continue into your career?”</a:t>
            </a:r>
            <a:endParaRPr lang="en-US" i="1"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kern="1200" dirty="0">
                <a:solidFill>
                  <a:schemeClr val="tx1"/>
                </a:solidFill>
                <a:effectLst/>
                <a:latin typeface="+mn-lt"/>
                <a:ea typeface="+mn-ea"/>
                <a:cs typeface="+mn-cs"/>
              </a:rPr>
              <a:t>“How do you view the usefulness of the resources available at the library in your future career?”</a:t>
            </a: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 have found these questions very helpful, as it helps me to learn more about my students, their career aspirations, and helps me to make my instruction more relevant to the students current and future lives.</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2115650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this 300 level course,</a:t>
            </a:r>
            <a:r>
              <a:rPr lang="en-US" sz="1200" kern="1200" dirty="0">
                <a:solidFill>
                  <a:schemeClr val="tx1"/>
                </a:solidFill>
                <a:effectLst/>
                <a:latin typeface="+mn-lt"/>
                <a:ea typeface="+mn-ea"/>
                <a:cs typeface="+mn-cs"/>
              </a:rPr>
              <a:t> students learn advanced laboratory techniques of organic chemistry</a:t>
            </a:r>
            <a:r>
              <a:rPr lang="en-US" dirty="0">
                <a:effectLst/>
              </a:rPr>
              <a:t> </a:t>
            </a:r>
            <a:r>
              <a:rPr lang="en-US" sz="1200" kern="1200" dirty="0">
                <a:solidFill>
                  <a:schemeClr val="tx1"/>
                </a:solidFill>
                <a:effectLst/>
                <a:latin typeface="+mn-lt"/>
                <a:ea typeface="+mn-ea"/>
                <a:cs typeface="+mn-cs"/>
              </a:rPr>
              <a:t>and it affords a prime opportunity for introducing chemistry specific information skills for example, locating chemical and physical properties of substances, including spectra</a:t>
            </a:r>
            <a:r>
              <a:rPr lang="en-US" dirty="0">
                <a:effectLst/>
              </a:rPr>
              <a:t> and </a:t>
            </a:r>
            <a:r>
              <a:rPr lang="en-US" sz="1200" kern="1200" dirty="0">
                <a:solidFill>
                  <a:schemeClr val="tx1"/>
                </a:solidFill>
                <a:effectLst/>
                <a:latin typeface="+mn-lt"/>
                <a:ea typeface="+mn-ea"/>
                <a:cs typeface="+mn-cs"/>
              </a:rPr>
              <a:t>obtaining information on a substances and reactions.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Prior to the pandemic, learning experiences were divided into two sessions in the library, each with a rather extensive assignment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During the sessions, I lead students through mini lectures/demos/ and provide in-class time for them to work on the assignments. In addition to the assignments, questions on the course final exam have provided additional assessment of student learning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Pre-pandemic there was no online component.</a:t>
            </a: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8</a:t>
            </a:fld>
            <a:endParaRPr lang="en-US"/>
          </a:p>
        </p:txBody>
      </p:sp>
    </p:spTree>
    <p:extLst>
      <p:ext uri="{BB962C8B-B14F-4D97-AF65-F5344CB8AC3E}">
        <p14:creationId xmlns:p14="http://schemas.microsoft.com/office/powerpoint/2010/main" val="1692164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The capstone class includes </a:t>
            </a:r>
            <a:r>
              <a:rPr lang="en-US" sz="1200" dirty="0">
                <a:solidFill>
                  <a:schemeClr val="tx1">
                    <a:lumMod val="50000"/>
                    <a:lumOff val="50000"/>
                  </a:schemeClr>
                </a:solidFill>
                <a:cs typeface="Calibri"/>
              </a:rPr>
              <a:t>i</a:t>
            </a:r>
            <a:r>
              <a:rPr lang="en-US" sz="1200" dirty="0">
                <a:solidFill>
                  <a:schemeClr val="tx1">
                    <a:lumMod val="50000"/>
                    <a:lumOff val="50000"/>
                  </a:schemeClr>
                </a:solidFill>
              </a:rPr>
              <a:t>ndependent research projects. </a:t>
            </a:r>
            <a:r>
              <a:rPr lang="en-US" sz="1200" dirty="0">
                <a:solidFill>
                  <a:schemeClr val="tx1">
                    <a:lumMod val="50000"/>
                    <a:lumOff val="50000"/>
                  </a:schemeClr>
                </a:solidFill>
                <a:cs typeface="Calibri"/>
              </a:rPr>
              <a:t>For this class, I do not provide any in-class instruction, instead, I provide one-on-one guidance through individual point of need appointments.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lumMod val="50000"/>
                  <a:lumOff val="50000"/>
                </a:schemeClr>
              </a:solidFill>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50000"/>
                    <a:lumOff val="50000"/>
                  </a:schemeClr>
                </a:solidFill>
                <a:cs typeface="Calibri"/>
              </a:rPr>
              <a:t>Pre-pandemic there was no online component.</a:t>
            </a:r>
            <a:endParaRPr lang="en-US" dirty="0">
              <a:cs typeface="Calibri"/>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a:p>
        </p:txBody>
      </p:sp>
    </p:spTree>
    <p:extLst>
      <p:ext uri="{BB962C8B-B14F-4D97-AF65-F5344CB8AC3E}">
        <p14:creationId xmlns:p14="http://schemas.microsoft.com/office/powerpoint/2010/main" val="1338968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670539" y="3688697"/>
            <a:ext cx="10590128" cy="1485992"/>
          </a:xfrm>
        </p:spPr>
        <p:txBody>
          <a:bodyPr anchor="ctr">
            <a:normAutofit/>
          </a:bodyPr>
          <a:lstStyle>
            <a:lvl1pPr>
              <a:lnSpc>
                <a:spcPct val="90000"/>
              </a:lnSpc>
              <a:defRPr sz="44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707592" y="6279763"/>
            <a:ext cx="10312296" cy="370205"/>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INDIANA UNIVERSITY–PURDUE UNIVERSITY INDIANAPOLIS</a:t>
            </a:r>
          </a:p>
        </p:txBody>
      </p:sp>
      <p:sp>
        <p:nvSpPr>
          <p:cNvPr id="9" name="Text Placeholder 19"/>
          <p:cNvSpPr>
            <a:spLocks noGrp="1"/>
          </p:cNvSpPr>
          <p:nvPr>
            <p:ph type="body" sz="quarter" idx="11" hasCustomPrompt="1"/>
          </p:nvPr>
        </p:nvSpPr>
        <p:spPr>
          <a:xfrm>
            <a:off x="707592" y="3301284"/>
            <a:ext cx="10553075" cy="336549"/>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grpSp>
        <p:nvGrpSpPr>
          <p:cNvPr id="13" name="Group 12"/>
          <p:cNvGrpSpPr/>
          <p:nvPr userDrawn="1"/>
        </p:nvGrpSpPr>
        <p:grpSpPr>
          <a:xfrm>
            <a:off x="828019" y="-72571"/>
            <a:ext cx="1267479" cy="2766507"/>
            <a:chOff x="633305" y="-72571"/>
            <a:chExt cx="950609" cy="2766507"/>
          </a:xfrm>
        </p:grpSpPr>
        <p:sp>
          <p:nvSpPr>
            <p:cNvPr id="6" name="Rectangle 5"/>
            <p:cNvSpPr/>
            <p:nvPr userDrawn="1"/>
          </p:nvSpPr>
          <p:spPr>
            <a:xfrm>
              <a:off x="633305" y="-72571"/>
              <a:ext cx="950609" cy="276650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rident.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8009" y="1730375"/>
              <a:ext cx="634481" cy="800730"/>
            </a:xfrm>
            <a:prstGeom prst="rect">
              <a:avLst/>
            </a:prstGeom>
          </p:spPr>
        </p:pic>
      </p:grpSp>
    </p:spTree>
    <p:extLst>
      <p:ext uri="{BB962C8B-B14F-4D97-AF65-F5344CB8AC3E}">
        <p14:creationId xmlns:p14="http://schemas.microsoft.com/office/powerpoint/2010/main" val="1256653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0" name="TextBox 9"/>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1" name="TextBox 10"/>
          <p:cNvSpPr txBox="1"/>
          <p:nvPr userDrawn="1"/>
        </p:nvSpPr>
        <p:spPr>
          <a:xfrm>
            <a:off x="1838252" y="3187345"/>
            <a:ext cx="184731"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675592" y="3416048"/>
            <a:ext cx="9069976" cy="494412"/>
          </a:xfrm>
        </p:spPr>
        <p:txBody>
          <a:bodyPr anchor="ctr">
            <a:noAutofit/>
          </a:bodyPr>
          <a:lstStyle>
            <a:lvl1pPr>
              <a:defRPr sz="44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701508" y="2945805"/>
            <a:ext cx="4933949" cy="336549"/>
          </a:xfrm>
        </p:spPr>
        <p:txBody>
          <a:bodyPr anchor="ctr">
            <a:noAutofit/>
          </a:bodyPr>
          <a:lstStyle>
            <a:lvl1pPr marL="0" indent="0">
              <a:buNone/>
              <a:defRPr sz="16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0" y="2829380"/>
            <a:ext cx="198152" cy="119924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6704" y="1012095"/>
            <a:ext cx="10672521" cy="638906"/>
          </a:xfrm>
        </p:spPr>
        <p:txBody>
          <a:bodyPr>
            <a:normAutofit/>
          </a:bodyPr>
          <a:lstStyle>
            <a:lvl1pPr>
              <a:defRPr sz="32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107341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6920942" y="237251"/>
            <a:ext cx="4933949"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4741334" y="4721412"/>
            <a:ext cx="184731"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 Click to edit master subtitle style</a:t>
            </a:r>
          </a:p>
        </p:txBody>
      </p:sp>
      <p:grpSp>
        <p:nvGrpSpPr>
          <p:cNvPr id="23" name="Group 22"/>
          <p:cNvGrpSpPr/>
          <p:nvPr userDrawn="1"/>
        </p:nvGrpSpPr>
        <p:grpSpPr>
          <a:xfrm>
            <a:off x="-41050" y="6336172"/>
            <a:ext cx="12304889"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3682060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700406" y="619182"/>
            <a:ext cx="6080772" cy="1039091"/>
          </a:xfrm>
          <a:prstGeom prst="rect">
            <a:avLst/>
          </a:prstGeom>
        </p:spPr>
        <p:txBody>
          <a:bodyPr vert="horz" lIns="91440" tIns="45720" rIns="91440" bIns="45720" rtlCol="0" anchor="ctr">
            <a:noAutofit/>
          </a:bodyPr>
          <a:lstStyle>
            <a:lvl1pPr>
              <a:defRPr sz="32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700406" y="1922839"/>
            <a:ext cx="6080772"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7430746" y="0"/>
            <a:ext cx="4761255" cy="6858000"/>
          </a:xfrm>
        </p:spPr>
        <p:txBody>
          <a:bodyPr/>
          <a:lstStyle/>
          <a:p>
            <a:r>
              <a:rPr lang="en-US"/>
              <a:t>Drag picture to placeholder or click icon to add</a:t>
            </a:r>
          </a:p>
        </p:txBody>
      </p:sp>
      <p:sp>
        <p:nvSpPr>
          <p:cNvPr id="17" name="Rectangle 16"/>
          <p:cNvSpPr/>
          <p:nvPr userDrawn="1"/>
        </p:nvSpPr>
        <p:spPr>
          <a:xfrm>
            <a:off x="0" y="649067"/>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847071" y="6336172"/>
            <a:ext cx="516263"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65" y="6401518"/>
            <a:ext cx="344276" cy="327725"/>
          </a:xfrm>
          <a:prstGeom prst="rect">
            <a:avLst/>
          </a:prstGeom>
        </p:spPr>
      </p:pic>
    </p:spTree>
    <p:extLst>
      <p:ext uri="{BB962C8B-B14F-4D97-AF65-F5344CB8AC3E}">
        <p14:creationId xmlns:p14="http://schemas.microsoft.com/office/powerpoint/2010/main" val="3220382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22" name="Group 21"/>
          <p:cNvGrpSpPr/>
          <p:nvPr userDrawn="1"/>
        </p:nvGrpSpPr>
        <p:grpSpPr>
          <a:xfrm>
            <a:off x="-41050" y="6336172"/>
            <a:ext cx="12304889" cy="528963"/>
            <a:chOff x="-30788" y="4661517"/>
            <a:chExt cx="9228667" cy="528963"/>
          </a:xfrm>
        </p:grpSpPr>
        <p:sp>
          <p:nvSpPr>
            <p:cNvPr id="24" name="Rectangle 2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7" name="TextBox 26"/>
            <p:cNvSpPr txBox="1"/>
            <p:nvPr userDrawn="1"/>
          </p:nvSpPr>
          <p:spPr>
            <a:xfrm>
              <a:off x="1030972" y="4823737"/>
              <a:ext cx="3613600" cy="230832"/>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dirty="0">
                  <a:solidFill>
                    <a:srgbClr val="FFFFFF"/>
                  </a:solidFill>
                </a:rPr>
                <a:t>INDIANA UNIVERSITY–PURDUE UNIVERSITY INDIANAPOLIS</a:t>
              </a:r>
            </a:p>
          </p:txBody>
        </p:sp>
      </p:grpSp>
      <p:sp>
        <p:nvSpPr>
          <p:cNvPr id="28" name="Title 1"/>
          <p:cNvSpPr>
            <a:spLocks noGrp="1"/>
          </p:cNvSpPr>
          <p:nvPr>
            <p:ph type="ctrTitle" hasCustomPrompt="1"/>
          </p:nvPr>
        </p:nvSpPr>
        <p:spPr>
          <a:xfrm>
            <a:off x="706704" y="1012095"/>
            <a:ext cx="10672521" cy="638906"/>
          </a:xfrm>
        </p:spPr>
        <p:txBody>
          <a:bodyPr>
            <a:normAutofit/>
          </a:bodyPr>
          <a:lstStyle>
            <a:lvl1pPr>
              <a:defRPr sz="3200" b="1" i="0" cap="none" spc="0">
                <a:solidFill>
                  <a:schemeClr val="bg1"/>
                </a:solidFill>
                <a:latin typeface="Arial"/>
                <a:cs typeface="Arial"/>
              </a:defRPr>
            </a:lvl1pPr>
          </a:lstStyle>
          <a:p>
            <a:r>
              <a:rPr lang="en-US" dirty="0"/>
              <a:t>Click to edit master title style</a:t>
            </a:r>
          </a:p>
        </p:txBody>
      </p:sp>
      <p:sp>
        <p:nvSpPr>
          <p:cNvPr id="29" name="Rectangle 28"/>
          <p:cNvSpPr/>
          <p:nvPr userDrawn="1"/>
        </p:nvSpPr>
        <p:spPr>
          <a:xfrm>
            <a:off x="0" y="107341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FFFFFF"/>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
        <p:nvSpPr>
          <p:cNvPr id="32" name="Text Placeholder 19"/>
          <p:cNvSpPr>
            <a:spLocks noGrp="1"/>
          </p:cNvSpPr>
          <p:nvPr>
            <p:ph type="body" sz="quarter" idx="10" hasCustomPrompt="1"/>
          </p:nvPr>
        </p:nvSpPr>
        <p:spPr>
          <a:xfrm>
            <a:off x="6920942" y="237251"/>
            <a:ext cx="4933949" cy="336549"/>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Tree>
    <p:extLst>
      <p:ext uri="{BB962C8B-B14F-4D97-AF65-F5344CB8AC3E}">
        <p14:creationId xmlns:p14="http://schemas.microsoft.com/office/powerpoint/2010/main" val="1728351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419881" y="0"/>
            <a:ext cx="4761255" cy="6858000"/>
          </a:xfrm>
        </p:spPr>
        <p:txBody>
          <a:bodyPr/>
          <a:lstStyle/>
          <a:p>
            <a:r>
              <a:rPr lang="en-US"/>
              <a:t>Drag picture to placeholder or click icon to add</a:t>
            </a:r>
            <a:endParaRPr lang="en-US" dirty="0"/>
          </a:p>
        </p:txBody>
      </p:sp>
      <p:sp>
        <p:nvSpPr>
          <p:cNvPr id="13" name="Rectangle 12"/>
          <p:cNvSpPr/>
          <p:nvPr userDrawn="1"/>
        </p:nvSpPr>
        <p:spPr>
          <a:xfrm>
            <a:off x="-21130" y="649067"/>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847071" y="6336172"/>
            <a:ext cx="516263"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3065" y="6401518"/>
            <a:ext cx="344276" cy="327725"/>
          </a:xfrm>
          <a:prstGeom prst="rect">
            <a:avLst/>
          </a:prstGeom>
        </p:spPr>
      </p:pic>
      <p:sp>
        <p:nvSpPr>
          <p:cNvPr id="19" name="Title Placeholder 1"/>
          <p:cNvSpPr>
            <a:spLocks noGrp="1"/>
          </p:cNvSpPr>
          <p:nvPr>
            <p:ph type="title" hasCustomPrompt="1"/>
          </p:nvPr>
        </p:nvSpPr>
        <p:spPr>
          <a:xfrm>
            <a:off x="700406" y="619182"/>
            <a:ext cx="6080772" cy="1039091"/>
          </a:xfrm>
          <a:prstGeom prst="rect">
            <a:avLst/>
          </a:prstGeom>
        </p:spPr>
        <p:txBody>
          <a:bodyPr vert="horz" lIns="91440" tIns="45720" rIns="91440" bIns="45720" rtlCol="0" anchor="ctr">
            <a:noAutofit/>
          </a:bodyPr>
          <a:lstStyle>
            <a:lvl1pPr>
              <a:defRPr sz="3200" b="1" i="0" spc="0">
                <a:solidFill>
                  <a:srgbClr val="FFFFFF"/>
                </a:solidFill>
                <a:latin typeface="Arial"/>
                <a:cs typeface="Arial"/>
              </a:defRPr>
            </a:lvl1pPr>
          </a:lstStyle>
          <a:p>
            <a:r>
              <a:rPr lang="en-US" dirty="0"/>
              <a:t>Click to edit master title style</a:t>
            </a:r>
          </a:p>
        </p:txBody>
      </p:sp>
      <p:sp>
        <p:nvSpPr>
          <p:cNvPr id="20" name="Text Placeholder 2"/>
          <p:cNvSpPr>
            <a:spLocks noGrp="1"/>
          </p:cNvSpPr>
          <p:nvPr>
            <p:ph idx="1"/>
          </p:nvPr>
        </p:nvSpPr>
        <p:spPr>
          <a:xfrm>
            <a:off x="700406" y="1922839"/>
            <a:ext cx="6080772" cy="4169990"/>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FFFFFF"/>
                </a:solidFill>
                <a:latin typeface="Arial"/>
                <a:cs typeface="Arial"/>
              </a:defRPr>
            </a:lvl1pPr>
            <a:lvl2pPr marL="742950" indent="-285750">
              <a:lnSpc>
                <a:spcPct val="100000"/>
              </a:lnSpc>
              <a:buFont typeface="Arial"/>
              <a:buChar char="•"/>
              <a:defRPr sz="1800">
                <a:solidFill>
                  <a:srgbClr val="FFFFFF"/>
                </a:solidFill>
                <a:latin typeface="Arial"/>
                <a:cs typeface="Arial"/>
              </a:defRPr>
            </a:lvl2pPr>
            <a:lvl3pPr marL="1143000" indent="-228600">
              <a:lnSpc>
                <a:spcPct val="100000"/>
              </a:lnSpc>
              <a:buFont typeface="Arial"/>
              <a:buChar char="•"/>
              <a:defRPr sz="1800">
                <a:solidFill>
                  <a:srgbClr val="FFFFFF"/>
                </a:solidFill>
                <a:latin typeface="Arial"/>
                <a:cs typeface="Arial"/>
              </a:defRPr>
            </a:lvl3pPr>
            <a:lvl4pPr marL="1600200" indent="-228600">
              <a:lnSpc>
                <a:spcPct val="100000"/>
              </a:lnSpc>
              <a:buFont typeface="Arial"/>
              <a:buChar char="•"/>
              <a:defRPr sz="1800">
                <a:solidFill>
                  <a:srgbClr val="FFFFFF"/>
                </a:solidFill>
                <a:latin typeface="Arial"/>
                <a:cs typeface="Arial"/>
              </a:defRPr>
            </a:lvl4pPr>
            <a:lvl5pPr marL="2057400" indent="-228600">
              <a:lnSpc>
                <a:spcPct val="100000"/>
              </a:lnSpc>
              <a:buFont typeface="Arial"/>
              <a:buChar char="•"/>
              <a:defRPr sz="1800">
                <a:solidFill>
                  <a:srgbClr val="FFFFFF"/>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3360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17" name="Group 16"/>
          <p:cNvGrpSpPr/>
          <p:nvPr userDrawn="1"/>
        </p:nvGrpSpPr>
        <p:grpSpPr>
          <a:xfrm>
            <a:off x="-41050" y="6336172"/>
            <a:ext cx="12304889" cy="528963"/>
            <a:chOff x="-30788" y="4661517"/>
            <a:chExt cx="9228667" cy="528963"/>
          </a:xfrm>
        </p:grpSpPr>
        <p:sp>
          <p:nvSpPr>
            <p:cNvPr id="18" name="Rectangle 17"/>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1315652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13" name="Group 12"/>
          <p:cNvGrpSpPr/>
          <p:nvPr userDrawn="1"/>
        </p:nvGrpSpPr>
        <p:grpSpPr>
          <a:xfrm>
            <a:off x="-41050" y="6336172"/>
            <a:ext cx="12304889" cy="528963"/>
            <a:chOff x="-30788" y="4661517"/>
            <a:chExt cx="9228667" cy="528963"/>
          </a:xfrm>
        </p:grpSpPr>
        <p:sp>
          <p:nvSpPr>
            <p:cNvPr id="17" name="Rectangle 16"/>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0" name="TextBox 19"/>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UNIVERSITY–PURDUE UNIVERSITY</a:t>
              </a:r>
              <a:r>
                <a:rPr lang="en-US" sz="900" baseline="0" dirty="0">
                  <a:solidFill>
                    <a:srgbClr val="FFFFFF"/>
                  </a:solidFill>
                </a:rPr>
                <a:t> INDIANAPOLIS</a:t>
              </a:r>
              <a:endParaRPr lang="en-US" sz="900" dirty="0">
                <a:solidFill>
                  <a:srgbClr val="FFFFFF"/>
                </a:solidFill>
              </a:endParaRPr>
            </a:p>
          </p:txBody>
        </p:sp>
      </p:grpSp>
    </p:spTree>
    <p:extLst>
      <p:ext uri="{BB962C8B-B14F-4D97-AF65-F5344CB8AC3E}">
        <p14:creationId xmlns:p14="http://schemas.microsoft.com/office/powerpoint/2010/main" val="727036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715472" y="907198"/>
            <a:ext cx="10478913" cy="3628887"/>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Click to edit Master text styles</a:t>
            </a:r>
          </a:p>
        </p:txBody>
      </p:sp>
      <p:sp>
        <p:nvSpPr>
          <p:cNvPr id="10" name="Rectangle 9"/>
          <p:cNvSpPr/>
          <p:nvPr userDrawn="1"/>
        </p:nvSpPr>
        <p:spPr>
          <a:xfrm>
            <a:off x="-21130" y="907198"/>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userDrawn="1"/>
        </p:nvGrpSpPr>
        <p:grpSpPr>
          <a:xfrm>
            <a:off x="847071" y="5794350"/>
            <a:ext cx="3401656" cy="1077919"/>
            <a:chOff x="635303" y="4070963"/>
            <a:chExt cx="2551242" cy="1077919"/>
          </a:xfrm>
        </p:grpSpPr>
        <p:sp>
          <p:nvSpPr>
            <p:cNvPr id="28" name="Rectangle 27"/>
            <p:cNvSpPr/>
            <p:nvPr userDrawn="1"/>
          </p:nvSpPr>
          <p:spPr>
            <a:xfrm>
              <a:off x="635303" y="4070963"/>
              <a:ext cx="533859" cy="1077919"/>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9" name="Picture 28"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4227" y="4189193"/>
              <a:ext cx="356010" cy="451859"/>
            </a:xfrm>
            <a:prstGeom prst="rect">
              <a:avLst/>
            </a:prstGeom>
          </p:spPr>
        </p:pic>
        <p:pic>
          <p:nvPicPr>
            <p:cNvPr id="30" name="Picture 29" descr="iupui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6234" y="4176250"/>
              <a:ext cx="1810311" cy="687125"/>
            </a:xfrm>
            <a:prstGeom prst="rect">
              <a:avLst/>
            </a:prstGeom>
          </p:spPr>
        </p:pic>
      </p:grpSp>
    </p:spTree>
    <p:extLst>
      <p:ext uri="{BB962C8B-B14F-4D97-AF65-F5344CB8AC3E}">
        <p14:creationId xmlns:p14="http://schemas.microsoft.com/office/powerpoint/2010/main" val="1189661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solid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99236" y="1012095"/>
            <a:ext cx="10672521" cy="638906"/>
          </a:xfrm>
        </p:spPr>
        <p:txBody>
          <a:bodyPr>
            <a:normAutofit/>
          </a:bodyPr>
          <a:lstStyle>
            <a:lvl1pPr>
              <a:defRPr sz="3200" b="1" i="0" cap="none" spc="0">
                <a:solidFill>
                  <a:srgbClr val="252626"/>
                </a:solidFill>
                <a:latin typeface="Arial"/>
                <a:cs typeface="Arial"/>
              </a:defRPr>
            </a:lvl1pPr>
          </a:lstStyle>
          <a:p>
            <a:r>
              <a:rPr lang="en-US" dirty="0"/>
              <a:t>Click to edit master title style</a:t>
            </a:r>
          </a:p>
        </p:txBody>
      </p:sp>
      <p:sp>
        <p:nvSpPr>
          <p:cNvPr id="4"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252626"/>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252626"/>
        </a:solid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99236" y="1012095"/>
            <a:ext cx="10672521" cy="638906"/>
          </a:xfrm>
        </p:spPr>
        <p:txBody>
          <a:bodyPr>
            <a:normAutofit/>
          </a:bodyPr>
          <a:lstStyle>
            <a:lvl1pPr>
              <a:defRPr sz="3200" b="1" i="0" cap="none" spc="0">
                <a:solidFill>
                  <a:schemeClr val="bg1"/>
                </a:solidFill>
                <a:latin typeface="Arial"/>
                <a:cs typeface="Arial"/>
              </a:defRPr>
            </a:lvl1pPr>
          </a:lstStyle>
          <a:p>
            <a:r>
              <a:rPr lang="en-US" dirty="0"/>
              <a:t>Click to edit master title style</a:t>
            </a:r>
          </a:p>
        </p:txBody>
      </p:sp>
      <p:sp>
        <p:nvSpPr>
          <p:cNvPr id="4" name="Text Placeholder 2"/>
          <p:cNvSpPr>
            <a:spLocks noGrp="1"/>
          </p:cNvSpPr>
          <p:nvPr>
            <p:ph idx="1" hasCustomPrompt="1"/>
          </p:nvPr>
        </p:nvSpPr>
        <p:spPr>
          <a:xfrm>
            <a:off x="691765" y="1976198"/>
            <a:ext cx="10687459" cy="411980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FFFFFF"/>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spTree>
    <p:extLst>
      <p:ext uri="{BB962C8B-B14F-4D97-AF65-F5344CB8AC3E}">
        <p14:creationId xmlns:p14="http://schemas.microsoft.com/office/powerpoint/2010/main" val="2138074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BD1508EF-1A9E-AF4D-B618-B5C2813C95F4}" type="datetimeFigureOut">
              <a:rPr lang="en-US" smtClean="0"/>
              <a:t>4/17/21</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B495C52B-865D-804C-B879-64E5AA40F84B}" type="slidenum">
              <a:rPr lang="en-US" smtClean="0"/>
              <a:t>‹#›</a:t>
            </a:fld>
            <a:endParaRPr lang="en-US"/>
          </a:p>
        </p:txBody>
      </p:sp>
    </p:spTree>
    <p:extLst>
      <p:ext uri="{BB962C8B-B14F-4D97-AF65-F5344CB8AC3E}">
        <p14:creationId xmlns:p14="http://schemas.microsoft.com/office/powerpoint/2010/main" val="327338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6FC36F-6ED3-42A8-9C52-36C2F4B7891F}" type="datetimeFigureOut">
              <a:rPr lang="en-US" smtClean="0"/>
              <a:t>4/17/21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3EDEC-9097-40A4-8B3A-8ED8B49F080A}" type="slidenum">
              <a:rPr lang="en-US" smtClean="0"/>
              <a:t>‹#›</a:t>
            </a:fld>
            <a:endParaRPr lang="en-US"/>
          </a:p>
        </p:txBody>
      </p:sp>
    </p:spTree>
    <p:extLst>
      <p:ext uri="{BB962C8B-B14F-4D97-AF65-F5344CB8AC3E}">
        <p14:creationId xmlns:p14="http://schemas.microsoft.com/office/powerpoint/2010/main" val="862804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4/17/21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4/17/21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4/17/21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4/17/21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49189" y="846139"/>
            <a:ext cx="9069976"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549189" y="2119919"/>
            <a:ext cx="9069976" cy="428704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 id="2147493480" r:id="rId10"/>
    <p:sldLayoutId id="2147493479" r:id="rId11"/>
    <p:sldLayoutId id="2147493482" r:id="rId12"/>
    <p:sldLayoutId id="2147493485" r:id="rId13"/>
  </p:sldLayoutIdLst>
  <p:txStyles>
    <p:titleStyle>
      <a:lvl1pPr algn="l" defTabSz="457200" rtl="0" eaLnBrk="1" latinLnBrk="0" hangingPunct="1">
        <a:spcBef>
          <a:spcPct val="0"/>
        </a:spcBef>
        <a:buNone/>
        <a:defRPr sz="36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32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hdl.handle.net/1805/21398" TargetMode="External"/><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hyperlink" Target="https://scholarworks.iupui.edu/handle/1805/23177"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928" y="3013402"/>
            <a:ext cx="10590128" cy="1485992"/>
          </a:xfrm>
        </p:spPr>
        <p:txBody>
          <a:bodyPr>
            <a:noAutofit/>
          </a:bodyPr>
          <a:lstStyle/>
          <a:p>
            <a:r>
              <a:rPr lang="en-US" sz="3600" dirty="0"/>
              <a:t>Building more bonds and widening our reach: </a:t>
            </a:r>
            <a:br>
              <a:rPr lang="en-US" sz="3600" dirty="0"/>
            </a:br>
            <a:r>
              <a:rPr lang="en-US" sz="3600" dirty="0"/>
              <a:t>Strategic expansion of chemical information skills instruction for undergraduates using the online environment</a:t>
            </a:r>
          </a:p>
        </p:txBody>
      </p:sp>
      <p:sp>
        <p:nvSpPr>
          <p:cNvPr id="3" name="Text Placeholder 2"/>
          <p:cNvSpPr>
            <a:spLocks noGrp="1"/>
          </p:cNvSpPr>
          <p:nvPr>
            <p:ph type="body" sz="quarter" idx="10"/>
          </p:nvPr>
        </p:nvSpPr>
        <p:spPr>
          <a:xfrm>
            <a:off x="827981" y="4825862"/>
            <a:ext cx="10349349" cy="672078"/>
          </a:xfrm>
        </p:spPr>
        <p:txBody>
          <a:bodyPr/>
          <a:lstStyle/>
          <a:p>
            <a:pPr lvl="0">
              <a:spcAft>
                <a:spcPts val="0"/>
              </a:spcAft>
            </a:pPr>
            <a:r>
              <a:rPr lang="en-US" sz="2400" b="0" dirty="0"/>
              <a:t>E</a:t>
            </a:r>
            <a:r>
              <a:rPr lang="en-US" sz="2400" b="0" spc="0" dirty="0"/>
              <a:t>ric </a:t>
            </a:r>
            <a:r>
              <a:rPr lang="en-US" sz="2400" b="0" spc="0" dirty="0" err="1"/>
              <a:t>Snajdr</a:t>
            </a:r>
            <a:endParaRPr lang="en-US" sz="2400" b="0" spc="0" dirty="0"/>
          </a:p>
          <a:p>
            <a:pPr lvl="0">
              <a:spcAft>
                <a:spcPts val="0"/>
              </a:spcAft>
            </a:pPr>
            <a:r>
              <a:rPr lang="en-US" sz="2400" b="0" spc="0" dirty="0"/>
              <a:t>Indiana University–Purdue University Indianapolis</a:t>
            </a:r>
          </a:p>
        </p:txBody>
      </p:sp>
      <p:sp>
        <p:nvSpPr>
          <p:cNvPr id="4" name="Text Placeholder 3"/>
          <p:cNvSpPr>
            <a:spLocks noGrp="1"/>
          </p:cNvSpPr>
          <p:nvPr>
            <p:ph type="body" sz="quarter" idx="11"/>
          </p:nvPr>
        </p:nvSpPr>
        <p:spPr>
          <a:xfrm>
            <a:off x="819462" y="5931982"/>
            <a:ext cx="10553075" cy="336549"/>
          </a:xfrm>
        </p:spPr>
        <p:txBody>
          <a:bodyPr/>
          <a:lstStyle/>
          <a:p>
            <a:pPr>
              <a:spcAft>
                <a:spcPts val="0"/>
              </a:spcAft>
            </a:pPr>
            <a:r>
              <a:rPr lang="en-US" dirty="0"/>
              <a:t>April 8, 2021</a:t>
            </a:r>
          </a:p>
          <a:p>
            <a:pPr>
              <a:spcAft>
                <a:spcPts val="0"/>
              </a:spcAft>
            </a:pPr>
            <a:r>
              <a:rPr lang="en-US" dirty="0"/>
              <a:t>American Chemical Society Spring 2021 Meeting</a:t>
            </a:r>
          </a:p>
          <a:p>
            <a:pPr>
              <a:spcAft>
                <a:spcPts val="0"/>
              </a:spcAft>
            </a:pPr>
            <a:r>
              <a:rPr lang="en-US" dirty="0"/>
              <a:t>Macromolecular Chemistry: The Second Century</a:t>
            </a:r>
          </a:p>
        </p:txBody>
      </p:sp>
      <p:pic>
        <p:nvPicPr>
          <p:cNvPr id="6" name="Picture 5">
            <a:extLst>
              <a:ext uri="{FF2B5EF4-FFF2-40B4-BE49-F238E27FC236}">
                <a16:creationId xmlns:a16="http://schemas.microsoft.com/office/drawing/2014/main" id="{5AC013FB-6426-854F-A854-630EBF09AD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6378" y="333490"/>
            <a:ext cx="3311131" cy="2138867"/>
          </a:xfrm>
          <a:prstGeom prst="rect">
            <a:avLst/>
          </a:prstGeom>
        </p:spPr>
      </p:pic>
    </p:spTree>
    <p:extLst>
      <p:ext uri="{BB962C8B-B14F-4D97-AF65-F5344CB8AC3E}">
        <p14:creationId xmlns:p14="http://schemas.microsoft.com/office/powerpoint/2010/main" val="4157353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 session</a:t>
              </a:r>
            </a:p>
            <a:p>
              <a:pPr marL="228600" lvl="1" indent="-228600" algn="l"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endParaRPr lang="en-US" sz="25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highlight>
                    <a:srgbClr val="FFFF00"/>
                  </a:highlight>
                </a:rPr>
                <a:t>1st session</a:t>
              </a:r>
            </a:p>
            <a:p>
              <a:pPr marL="228600" lvl="1" indent="-228600" algn="l" defTabSz="1111250">
                <a:lnSpc>
                  <a:spcPct val="90000"/>
                </a:lnSpc>
                <a:spcBef>
                  <a:spcPct val="0"/>
                </a:spcBef>
                <a:spcAft>
                  <a:spcPct val="15000"/>
                </a:spcAft>
                <a:buChar char="•"/>
              </a:pPr>
              <a:endParaRPr lang="en-US" sz="800" dirty="0">
                <a:highlight>
                  <a:srgbClr val="FFFF00"/>
                </a:highlight>
              </a:endParaRPr>
            </a:p>
            <a:p>
              <a:pPr marL="0" lvl="1" algn="l" defTabSz="1111250">
                <a:lnSpc>
                  <a:spcPct val="90000"/>
                </a:lnSpc>
                <a:spcBef>
                  <a:spcPct val="0"/>
                </a:spcBef>
                <a:spcAft>
                  <a:spcPct val="15000"/>
                </a:spcAft>
              </a:pPr>
              <a:r>
                <a:rPr lang="en-US" sz="2500" kern="1200" dirty="0">
                  <a:highlight>
                    <a:srgbClr val="FFFF00"/>
                  </a:highlight>
                </a:rPr>
                <a:t>  (online async.)</a:t>
              </a:r>
            </a:p>
            <a:p>
              <a:pPr marL="228600" lvl="1" indent="-228600" algn="l" defTabSz="1111250">
                <a:lnSpc>
                  <a:spcPct val="90000"/>
                </a:lnSpc>
                <a:spcBef>
                  <a:spcPct val="0"/>
                </a:spcBef>
                <a:spcAft>
                  <a:spcPct val="15000"/>
                </a:spcAft>
                <a:buChar char="•"/>
              </a:pPr>
              <a:endParaRPr lang="en-US" sz="2000" dirty="0"/>
            </a:p>
            <a:p>
              <a:pPr marL="228600" lvl="1" indent="-228600" algn="l" defTabSz="1111250">
                <a:lnSpc>
                  <a:spcPct val="90000"/>
                </a:lnSpc>
                <a:spcBef>
                  <a:spcPct val="0"/>
                </a:spcBef>
                <a:spcAft>
                  <a:spcPct val="15000"/>
                </a:spcAft>
                <a:buChar char="•"/>
              </a:pPr>
              <a:endParaRPr lang="en-US" sz="800" dirty="0"/>
            </a:p>
            <a:p>
              <a:pPr marL="228600" lvl="1" indent="-228600" algn="l" defTabSz="1111250">
                <a:lnSpc>
                  <a:spcPct val="90000"/>
                </a:lnSpc>
                <a:spcBef>
                  <a:spcPct val="0"/>
                </a:spcBef>
                <a:spcAft>
                  <a:spcPct val="15000"/>
                </a:spcAft>
                <a:buChar char="•"/>
              </a:pPr>
              <a:r>
                <a:rPr lang="en-US" sz="2500" kern="1200" dirty="0"/>
                <a:t>2</a:t>
              </a:r>
              <a:r>
                <a:rPr lang="en-US" sz="2500" kern="1200" baseline="30000" dirty="0"/>
                <a:t>nd</a:t>
              </a:r>
              <a:r>
                <a:rPr lang="en-US" sz="2500" kern="1200" dirty="0"/>
                <a:t> session</a:t>
              </a:r>
            </a:p>
            <a:p>
              <a:pPr marL="228600" lvl="1" indent="-228600" algn="l" defTabSz="1111250">
                <a:lnSpc>
                  <a:spcPct val="90000"/>
                </a:lnSpc>
                <a:spcBef>
                  <a:spcPct val="0"/>
                </a:spcBef>
                <a:spcAft>
                  <a:spcPct val="15000"/>
                </a:spcAft>
                <a:buChar char="•"/>
              </a:pPr>
              <a:endParaRPr lang="en-US" sz="800" kern="1200" dirty="0"/>
            </a:p>
            <a:p>
              <a:pPr marL="0" lvl="1" algn="l" defTabSz="1111250">
                <a:lnSpc>
                  <a:spcPct val="90000"/>
                </a:lnSpc>
                <a:spcBef>
                  <a:spcPct val="0"/>
                </a:spcBef>
                <a:spcAft>
                  <a:spcPct val="15000"/>
                </a:spcAft>
              </a:pPr>
              <a:r>
                <a:rPr lang="en-US" sz="2500" kern="1200" dirty="0"/>
                <a:t>      (1.5 </a:t>
              </a:r>
              <a:r>
                <a:rPr lang="en-US" sz="2500" kern="1200" dirty="0" err="1"/>
                <a:t>hr</a:t>
              </a:r>
              <a:r>
                <a:rPr lang="en-US" sz="2500" kern="1200" dirty="0"/>
                <a:t>)</a:t>
              </a:r>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184731" cy="646331"/>
          </a:xfrm>
          <a:prstGeom prst="rect">
            <a:avLst/>
          </a:prstGeom>
        </p:spPr>
        <p:txBody>
          <a:bodyPr wrap="none">
            <a:spAutoFit/>
          </a:bodyPr>
          <a:lstStyle/>
          <a:p>
            <a:endParaRPr lang="en-US" sz="3600" b="1" dirty="0"/>
          </a:p>
        </p:txBody>
      </p:sp>
      <p:sp>
        <p:nvSpPr>
          <p:cNvPr id="14" name="Rectangle 13">
            <a:extLst>
              <a:ext uri="{FF2B5EF4-FFF2-40B4-BE49-F238E27FC236}">
                <a16:creationId xmlns:a16="http://schemas.microsoft.com/office/drawing/2014/main" id="{0B2783B5-346E-5D40-B678-BF44F03C58C6}"/>
              </a:ext>
            </a:extLst>
          </p:cNvPr>
          <p:cNvSpPr/>
          <p:nvPr/>
        </p:nvSpPr>
        <p:spPr>
          <a:xfrm>
            <a:off x="260570" y="450039"/>
            <a:ext cx="3236784" cy="646331"/>
          </a:xfrm>
          <a:prstGeom prst="rect">
            <a:avLst/>
          </a:prstGeom>
        </p:spPr>
        <p:txBody>
          <a:bodyPr wrap="none">
            <a:spAutoFit/>
          </a:bodyPr>
          <a:lstStyle/>
          <a:p>
            <a:r>
              <a:rPr lang="en-US" sz="3600" b="1" dirty="0"/>
              <a:t>Pre-pandemic</a:t>
            </a:r>
          </a:p>
        </p:txBody>
      </p:sp>
    </p:spTree>
    <p:extLst>
      <p:ext uri="{BB962C8B-B14F-4D97-AF65-F5344CB8AC3E}">
        <p14:creationId xmlns:p14="http://schemas.microsoft.com/office/powerpoint/2010/main" val="1315967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342900" lvl="0" indent="-342900">
                <a:buFont typeface="Arial" panose="020B0604020202020204" pitchFamily="34" charset="0"/>
                <a:buChar char="•"/>
              </a:pPr>
              <a:r>
                <a:rPr lang="en-US" sz="2400" dirty="0">
                  <a:highlight>
                    <a:srgbClr val="FFFF00"/>
                  </a:highlight>
                </a:rPr>
                <a:t>1 session</a:t>
              </a:r>
            </a:p>
            <a:p>
              <a:pPr lvl="0">
                <a:buNone/>
              </a:pPr>
              <a:r>
                <a:rPr lang="en-US" sz="2400" dirty="0"/>
                <a:t>     </a:t>
              </a:r>
              <a:r>
                <a:rPr lang="en-US" sz="2400" dirty="0">
                  <a:highlight>
                    <a:srgbClr val="FFFF00"/>
                  </a:highlight>
                </a:rPr>
                <a:t>synch.</a:t>
              </a:r>
            </a:p>
            <a:p>
              <a:pPr lvl="0">
                <a:buNone/>
              </a:pPr>
              <a:r>
                <a:rPr lang="en-US" sz="2400" dirty="0">
                  <a:solidFill>
                    <a:srgbClr val="0070C0"/>
                  </a:solidFill>
                </a:rPr>
                <a:t>     (Zoom)</a:t>
              </a:r>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342900" lvl="0" indent="-342900">
                <a:buFont typeface="Arial" panose="020B0604020202020204" pitchFamily="34" charset="0"/>
                <a:buChar char="•"/>
              </a:pPr>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a:p>
              <a:pPr lvl="0">
                <a:buNone/>
              </a:pPr>
              <a:r>
                <a:rPr lang="en-US" sz="2400" dirty="0"/>
                <a:t>     </a:t>
              </a:r>
              <a:r>
                <a:rPr lang="en-US" sz="2400" dirty="0" err="1">
                  <a:highlight>
                    <a:srgbClr val="FFFF00"/>
                  </a:highlight>
                </a:rPr>
                <a:t>asynch</a:t>
              </a:r>
              <a:r>
                <a:rPr lang="en-US" sz="2400" dirty="0">
                  <a:highlight>
                    <a:srgbClr val="FFFF00"/>
                  </a:highlight>
                </a:rPr>
                <a:t>.</a:t>
              </a:r>
            </a:p>
            <a:p>
              <a:pPr lvl="0">
                <a:buNone/>
              </a:pPr>
              <a:r>
                <a:rPr lang="en-US" sz="2400" dirty="0">
                  <a:solidFill>
                    <a:srgbClr val="C00000"/>
                  </a:solidFill>
                </a:rPr>
                <a:t>    </a:t>
              </a:r>
              <a:r>
                <a:rPr lang="en-US" sz="2400" dirty="0">
                  <a:solidFill>
                    <a:schemeClr val="accent1">
                      <a:lumMod val="60000"/>
                      <a:lumOff val="40000"/>
                    </a:schemeClr>
                  </a:solidFill>
                </a:rPr>
                <a:t>(Modules)</a:t>
              </a:r>
            </a:p>
            <a:p>
              <a:pPr lvl="0">
                <a:buNone/>
              </a:pPr>
              <a:endParaRPr lang="en-US" sz="1000" dirty="0"/>
            </a:p>
            <a:p>
              <a:pPr marL="342900" lvl="0" indent="-342900">
                <a:buFont typeface="Arial" panose="020B0604020202020204" pitchFamily="34" charset="0"/>
                <a:buChar char="•"/>
              </a:pPr>
              <a:r>
                <a:rPr lang="en-US" sz="2400" dirty="0">
                  <a:highlight>
                    <a:srgbClr val="FFFF00"/>
                  </a:highlight>
                </a:rPr>
                <a:t>2</a:t>
              </a:r>
              <a:r>
                <a:rPr lang="en-US" sz="2400" baseline="30000" dirty="0">
                  <a:highlight>
                    <a:srgbClr val="FFFF00"/>
                  </a:highlight>
                </a:rPr>
                <a:t>nd </a:t>
              </a:r>
              <a:r>
                <a:rPr lang="en-US" sz="2400" dirty="0">
                  <a:highlight>
                    <a:srgbClr val="FFFF00"/>
                  </a:highlight>
                </a:rPr>
                <a:t>session</a:t>
              </a:r>
            </a:p>
            <a:p>
              <a:pPr lvl="0">
                <a:buNone/>
              </a:pPr>
              <a:r>
                <a:rPr lang="en-US" sz="2400" dirty="0"/>
                <a:t>    </a:t>
              </a:r>
              <a:r>
                <a:rPr lang="en-US" sz="2400" dirty="0">
                  <a:highlight>
                    <a:srgbClr val="FFFF00"/>
                  </a:highlight>
                </a:rPr>
                <a:t>synch</a:t>
              </a:r>
              <a:r>
                <a:rPr lang="en-US" sz="2400" dirty="0"/>
                <a:t>.</a:t>
              </a:r>
            </a:p>
            <a:p>
              <a:pPr lvl="0">
                <a:buNone/>
              </a:pPr>
              <a:r>
                <a:rPr lang="en-US" sz="2400" dirty="0">
                  <a:solidFill>
                    <a:srgbClr val="0070C0"/>
                  </a:solidFill>
                </a:rPr>
                <a:t>    (Zoom)</a:t>
              </a:r>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sz="2400" dirty="0">
                  <a:highlight>
                    <a:srgbClr val="FFFF00"/>
                  </a:highlight>
                </a:rPr>
                <a:t>1</a:t>
              </a:r>
              <a:r>
                <a:rPr lang="en-US" sz="2400" baseline="30000" dirty="0">
                  <a:highlight>
                    <a:srgbClr val="FFFF00"/>
                  </a:highlight>
                </a:rPr>
                <a:t>st </a:t>
              </a:r>
              <a:r>
                <a:rPr lang="en-US" sz="2400" dirty="0">
                  <a:highlight>
                    <a:srgbClr val="FFFF00"/>
                  </a:highlight>
                </a:rPr>
                <a:t>session</a:t>
              </a:r>
            </a:p>
            <a:p>
              <a:pPr lvl="0">
                <a:buNone/>
              </a:pPr>
              <a:r>
                <a:rPr lang="en-US" sz="2400" dirty="0"/>
                <a:t>   </a:t>
              </a:r>
              <a:r>
                <a:rPr lang="en-US" sz="2400" dirty="0" err="1">
                  <a:highlight>
                    <a:srgbClr val="FFFF00"/>
                  </a:highlight>
                </a:rPr>
                <a:t>asynch</a:t>
              </a:r>
              <a:r>
                <a:rPr lang="en-US" sz="2400" dirty="0"/>
                <a:t>.</a:t>
              </a:r>
            </a:p>
            <a:p>
              <a:pPr lvl="0">
                <a:buNone/>
              </a:pPr>
              <a:r>
                <a:rPr lang="en-US" sz="2400" dirty="0">
                  <a:solidFill>
                    <a:schemeClr val="accent1">
                      <a:lumMod val="60000"/>
                      <a:lumOff val="40000"/>
                    </a:schemeClr>
                  </a:solidFill>
                </a:rPr>
                <a:t>  (Modules)</a:t>
              </a:r>
            </a:p>
            <a:p>
              <a:pPr lvl="0">
                <a:buNone/>
              </a:pPr>
              <a:endParaRPr lang="en-US" sz="1000" dirty="0"/>
            </a:p>
            <a:p>
              <a:pPr marL="342900" lvl="0" indent="-342900">
                <a:buFont typeface="Arial" panose="020B0604020202020204" pitchFamily="34" charset="0"/>
                <a:buChar char="•"/>
              </a:pPr>
              <a:r>
                <a:rPr lang="en-US" sz="2400" dirty="0">
                  <a:highlight>
                    <a:srgbClr val="FFFF00"/>
                  </a:highlight>
                </a:rPr>
                <a:t>2</a:t>
              </a:r>
              <a:r>
                <a:rPr lang="en-US" sz="2400" baseline="30000" dirty="0">
                  <a:highlight>
                    <a:srgbClr val="FFFF00"/>
                  </a:highlight>
                </a:rPr>
                <a:t>nd</a:t>
              </a:r>
              <a:r>
                <a:rPr lang="en-US" sz="2400" dirty="0">
                  <a:highlight>
                    <a:srgbClr val="FFFF00"/>
                  </a:highlight>
                </a:rPr>
                <a:t> </a:t>
              </a:r>
              <a:r>
                <a:rPr lang="en-US" sz="2400" baseline="30000" dirty="0">
                  <a:highlight>
                    <a:srgbClr val="FFFF00"/>
                  </a:highlight>
                </a:rPr>
                <a:t> </a:t>
              </a:r>
              <a:r>
                <a:rPr lang="en-US" sz="2400" dirty="0">
                  <a:highlight>
                    <a:srgbClr val="FFFF00"/>
                  </a:highlight>
                </a:rPr>
                <a:t>session</a:t>
              </a:r>
            </a:p>
            <a:p>
              <a:pPr lvl="0">
                <a:buNone/>
              </a:pPr>
              <a:r>
                <a:rPr lang="en-US" sz="2400" dirty="0"/>
                <a:t>   </a:t>
              </a:r>
              <a:r>
                <a:rPr lang="en-US" sz="2400" dirty="0" err="1">
                  <a:highlight>
                    <a:srgbClr val="FFFF00"/>
                  </a:highlight>
                </a:rPr>
                <a:t>asynch</a:t>
              </a:r>
              <a:r>
                <a:rPr lang="en-US" sz="2400" dirty="0">
                  <a:highlight>
                    <a:srgbClr val="FFFF00"/>
                  </a:highlight>
                </a:rPr>
                <a:t>.</a:t>
              </a:r>
            </a:p>
            <a:p>
              <a:pPr lvl="0">
                <a:buNone/>
              </a:pPr>
              <a:r>
                <a:rPr lang="en-US" sz="2400" dirty="0">
                  <a:solidFill>
                    <a:schemeClr val="accent1">
                      <a:lumMod val="60000"/>
                      <a:lumOff val="40000"/>
                    </a:schemeClr>
                  </a:solidFill>
                </a:rPr>
                <a:t>  (Modules)</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highlight>
                    <a:srgbClr val="FFFF00"/>
                  </a:highlight>
                </a:rPr>
                <a:t>Individual</a:t>
              </a:r>
              <a:r>
                <a:rPr lang="en-US" sz="2500" kern="1200" dirty="0"/>
                <a:t> </a:t>
              </a:r>
              <a:r>
                <a:rPr lang="en-US" sz="2500" kern="1200" dirty="0">
                  <a:highlight>
                    <a:srgbClr val="FFFF00"/>
                  </a:highlight>
                </a:rPr>
                <a:t>research</a:t>
              </a:r>
              <a:r>
                <a:rPr lang="en-US" sz="2500" kern="1200" dirty="0"/>
                <a:t> </a:t>
              </a:r>
              <a:r>
                <a:rPr lang="en-US" sz="2500" kern="1200" dirty="0">
                  <a:highlight>
                    <a:srgbClr val="FFFF00"/>
                  </a:highlight>
                </a:rPr>
                <a:t>consults</a:t>
              </a:r>
            </a:p>
            <a:p>
              <a:pPr marL="0" lvl="1" defTabSz="1111250">
                <a:lnSpc>
                  <a:spcPct val="90000"/>
                </a:lnSpc>
                <a:spcBef>
                  <a:spcPct val="0"/>
                </a:spcBef>
                <a:spcAft>
                  <a:spcPct val="15000"/>
                </a:spcAft>
              </a:pPr>
              <a:r>
                <a:rPr lang="en-US" sz="2400" dirty="0">
                  <a:solidFill>
                    <a:srgbClr val="0070C0"/>
                  </a:solidFill>
                </a:rPr>
                <a:t>  (Zoom</a:t>
              </a:r>
              <a:r>
                <a:rPr lang="en-US" sz="2400" dirty="0">
                  <a:solidFill>
                    <a:schemeClr val="tx1"/>
                  </a:solidFill>
                </a:rPr>
                <a:t>/email)</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184731" cy="646331"/>
          </a:xfrm>
          <a:prstGeom prst="rect">
            <a:avLst/>
          </a:prstGeom>
        </p:spPr>
        <p:txBody>
          <a:bodyPr wrap="none">
            <a:spAutoFit/>
          </a:bodyPr>
          <a:lstStyle/>
          <a:p>
            <a:endParaRPr lang="en-US" sz="3600" b="1" dirty="0"/>
          </a:p>
        </p:txBody>
      </p:sp>
      <p:sp>
        <p:nvSpPr>
          <p:cNvPr id="14" name="Rectangle 13">
            <a:extLst>
              <a:ext uri="{FF2B5EF4-FFF2-40B4-BE49-F238E27FC236}">
                <a16:creationId xmlns:a16="http://schemas.microsoft.com/office/drawing/2014/main" id="{0B2783B5-346E-5D40-B678-BF44F03C58C6}"/>
              </a:ext>
            </a:extLst>
          </p:cNvPr>
          <p:cNvSpPr/>
          <p:nvPr/>
        </p:nvSpPr>
        <p:spPr>
          <a:xfrm>
            <a:off x="260570" y="450039"/>
            <a:ext cx="3954929" cy="646331"/>
          </a:xfrm>
          <a:prstGeom prst="rect">
            <a:avLst/>
          </a:prstGeom>
        </p:spPr>
        <p:txBody>
          <a:bodyPr wrap="none">
            <a:spAutoFit/>
          </a:bodyPr>
          <a:lstStyle/>
          <a:p>
            <a:r>
              <a:rPr lang="en-US" sz="3600" b="1" dirty="0"/>
              <a:t>During pandemic</a:t>
            </a:r>
          </a:p>
        </p:txBody>
      </p:sp>
    </p:spTree>
    <p:extLst>
      <p:ext uri="{BB962C8B-B14F-4D97-AF65-F5344CB8AC3E}">
        <p14:creationId xmlns:p14="http://schemas.microsoft.com/office/powerpoint/2010/main" val="2055771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7109" y="455757"/>
            <a:ext cx="10672521" cy="638906"/>
          </a:xfrm>
        </p:spPr>
        <p:txBody>
          <a:bodyPr>
            <a:noAutofit/>
          </a:bodyPr>
          <a:lstStyle/>
          <a:p>
            <a:r>
              <a:rPr lang="en-US" sz="3600" dirty="0"/>
              <a:t>During pandemic</a:t>
            </a:r>
          </a:p>
        </p:txBody>
      </p:sp>
      <p:sp>
        <p:nvSpPr>
          <p:cNvPr id="10" name="Text Placeholder 9"/>
          <p:cNvSpPr>
            <a:spLocks noGrp="1"/>
          </p:cNvSpPr>
          <p:nvPr>
            <p:ph type="body" sz="quarter" idx="10"/>
          </p:nvPr>
        </p:nvSpPr>
        <p:spPr/>
        <p:txBody>
          <a:bodyPr/>
          <a:lstStyle/>
          <a:p>
            <a:endParaRPr lang="en-US"/>
          </a:p>
        </p:txBody>
      </p:sp>
      <p:graphicFrame>
        <p:nvGraphicFramePr>
          <p:cNvPr id="5" name="Diagram 4">
            <a:extLst>
              <a:ext uri="{FF2B5EF4-FFF2-40B4-BE49-F238E27FC236}">
                <a16:creationId xmlns:a16="http://schemas.microsoft.com/office/drawing/2014/main" id="{E616C853-A360-384C-970D-AF301D56D7B7}"/>
              </a:ext>
            </a:extLst>
          </p:cNvPr>
          <p:cNvGraphicFramePr/>
          <p:nvPr>
            <p:extLst>
              <p:ext uri="{D42A27DB-BD31-4B8C-83A1-F6EECF244321}">
                <p14:modId xmlns:p14="http://schemas.microsoft.com/office/powerpoint/2010/main" val="3789691558"/>
              </p:ext>
            </p:extLst>
          </p:nvPr>
        </p:nvGraphicFramePr>
        <p:xfrm>
          <a:off x="187523" y="1234526"/>
          <a:ext cx="11816954" cy="4530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0C5F08EA-83CA-BC4B-B7E7-C8AD70BF8FD8}"/>
              </a:ext>
            </a:extLst>
          </p:cNvPr>
          <p:cNvSpPr/>
          <p:nvPr/>
        </p:nvSpPr>
        <p:spPr>
          <a:xfrm>
            <a:off x="4944979" y="924900"/>
            <a:ext cx="2346158" cy="4934480"/>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Tree>
    <p:extLst>
      <p:ext uri="{BB962C8B-B14F-4D97-AF65-F5344CB8AC3E}">
        <p14:creationId xmlns:p14="http://schemas.microsoft.com/office/powerpoint/2010/main" val="4167646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7109" y="455757"/>
            <a:ext cx="10672521" cy="638906"/>
          </a:xfrm>
        </p:spPr>
        <p:txBody>
          <a:bodyPr>
            <a:noAutofit/>
          </a:bodyPr>
          <a:lstStyle/>
          <a:p>
            <a:r>
              <a:rPr lang="en-US" sz="3600" dirty="0"/>
              <a:t>During pandemic</a:t>
            </a:r>
          </a:p>
        </p:txBody>
      </p:sp>
      <p:sp>
        <p:nvSpPr>
          <p:cNvPr id="10" name="Text Placeholder 9"/>
          <p:cNvSpPr>
            <a:spLocks noGrp="1"/>
          </p:cNvSpPr>
          <p:nvPr>
            <p:ph type="body" sz="quarter" idx="10"/>
          </p:nvPr>
        </p:nvSpPr>
        <p:spPr/>
        <p:txBody>
          <a:bodyPr/>
          <a:lstStyle/>
          <a:p>
            <a:endParaRPr lang="en-US"/>
          </a:p>
        </p:txBody>
      </p:sp>
      <p:graphicFrame>
        <p:nvGraphicFramePr>
          <p:cNvPr id="5" name="Diagram 4">
            <a:extLst>
              <a:ext uri="{FF2B5EF4-FFF2-40B4-BE49-F238E27FC236}">
                <a16:creationId xmlns:a16="http://schemas.microsoft.com/office/drawing/2014/main" id="{E616C853-A360-384C-970D-AF301D56D7B7}"/>
              </a:ext>
            </a:extLst>
          </p:cNvPr>
          <p:cNvGraphicFramePr/>
          <p:nvPr/>
        </p:nvGraphicFramePr>
        <p:xfrm>
          <a:off x="187523" y="1234526"/>
          <a:ext cx="11816954" cy="4530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4280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a:t>Transparency in Learning and Teaching in Higher Education (TILT)</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endParaRPr lang="en-US" sz="2400" dirty="0"/>
          </a:p>
          <a:p>
            <a:pPr marL="0" indent="0">
              <a:buNone/>
            </a:pPr>
            <a:r>
              <a:rPr lang="en-US" sz="2400" dirty="0"/>
              <a:t>Improving assignments by making explicit the</a:t>
            </a:r>
          </a:p>
          <a:p>
            <a:pPr>
              <a:buFont typeface="Arial" panose="020B0604020202020204" pitchFamily="34" charset="0"/>
              <a:buChar char="•"/>
            </a:pPr>
            <a:r>
              <a:rPr lang="en-US" sz="2400" dirty="0"/>
              <a:t>Purpose</a:t>
            </a:r>
          </a:p>
          <a:p>
            <a:pPr>
              <a:buFont typeface="Arial" panose="020B0604020202020204" pitchFamily="34" charset="0"/>
              <a:buChar char="•"/>
            </a:pPr>
            <a:r>
              <a:rPr lang="en-US" sz="2400" dirty="0"/>
              <a:t>Tasks</a:t>
            </a:r>
          </a:p>
          <a:p>
            <a:pPr>
              <a:buFont typeface="Arial" panose="020B0604020202020204" pitchFamily="34" charset="0"/>
              <a:buChar char="•"/>
            </a:pPr>
            <a:r>
              <a:rPr lang="en-US" sz="2400" dirty="0"/>
              <a:t>Criteria for Success</a:t>
            </a:r>
          </a:p>
        </p:txBody>
      </p:sp>
    </p:spTree>
    <p:extLst>
      <p:ext uri="{BB962C8B-B14F-4D97-AF65-F5344CB8AC3E}">
        <p14:creationId xmlns:p14="http://schemas.microsoft.com/office/powerpoint/2010/main" val="2737823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a:t>Transparency in Learning and Teaching in Higher Education (TILT)</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endParaRPr lang="en-US" sz="2400" dirty="0"/>
          </a:p>
          <a:p>
            <a:pPr marL="0" indent="0">
              <a:buNone/>
            </a:pPr>
            <a:r>
              <a:rPr lang="en-US" sz="2400" dirty="0"/>
              <a:t>Examples of assignments and resources</a:t>
            </a:r>
          </a:p>
          <a:p>
            <a:pPr marL="0" indent="0">
              <a:buNone/>
            </a:pPr>
            <a:r>
              <a:rPr lang="en-US" sz="2400" dirty="0"/>
              <a:t>https://</a:t>
            </a:r>
            <a:r>
              <a:rPr lang="en-US" sz="2400" dirty="0" err="1"/>
              <a:t>tilthighered.com</a:t>
            </a:r>
            <a:r>
              <a:rPr lang="en-US" sz="2400" dirty="0"/>
              <a:t>/</a:t>
            </a:r>
            <a:r>
              <a:rPr lang="en-US" sz="2400" dirty="0" err="1"/>
              <a:t>tiltexamplesandresources</a:t>
            </a:r>
            <a:endParaRPr lang="en-US" sz="2400" dirty="0"/>
          </a:p>
        </p:txBody>
      </p:sp>
    </p:spTree>
    <p:extLst>
      <p:ext uri="{BB962C8B-B14F-4D97-AF65-F5344CB8AC3E}">
        <p14:creationId xmlns:p14="http://schemas.microsoft.com/office/powerpoint/2010/main" val="3839573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err="1"/>
              <a:t>TILTed</a:t>
            </a:r>
            <a:r>
              <a:rPr lang="en-US" sz="3600" dirty="0"/>
              <a:t> assignment</a:t>
            </a:r>
          </a:p>
        </p:txBody>
      </p:sp>
      <p:sp>
        <p:nvSpPr>
          <p:cNvPr id="10" name="Text Placeholder 9"/>
          <p:cNvSpPr>
            <a:spLocks noGrp="1"/>
          </p:cNvSpPr>
          <p:nvPr>
            <p:ph type="body" sz="quarter" idx="10"/>
          </p:nvPr>
        </p:nvSpPr>
        <p:spPr/>
        <p:txBody>
          <a:bodyPr/>
          <a:lstStyle/>
          <a:p>
            <a:endParaRPr lang="en-US"/>
          </a:p>
        </p:txBody>
      </p:sp>
      <p:pic>
        <p:nvPicPr>
          <p:cNvPr id="13" name="Content Placeholder 12">
            <a:extLst>
              <a:ext uri="{FF2B5EF4-FFF2-40B4-BE49-F238E27FC236}">
                <a16:creationId xmlns:a16="http://schemas.microsoft.com/office/drawing/2014/main" id="{D5071BDB-8DC1-8E4A-8363-DE4AC78639B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2150" y="1985461"/>
            <a:ext cx="10687050" cy="4101516"/>
          </a:xfrm>
        </p:spPr>
      </p:pic>
    </p:spTree>
    <p:extLst>
      <p:ext uri="{BB962C8B-B14F-4D97-AF65-F5344CB8AC3E}">
        <p14:creationId xmlns:p14="http://schemas.microsoft.com/office/powerpoint/2010/main" val="2596975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a:t>Transparency in Learning and Teaching in Higher Education (TILT)</a:t>
            </a:r>
          </a:p>
        </p:txBody>
      </p:sp>
      <p:sp>
        <p:nvSpPr>
          <p:cNvPr id="10" name="Text Placeholder 9"/>
          <p:cNvSpPr>
            <a:spLocks noGrp="1"/>
          </p:cNvSpPr>
          <p:nvPr>
            <p:ph type="body" sz="quarter" idx="10"/>
          </p:nvPr>
        </p:nvSpPr>
        <p:spPr/>
        <p:txBody>
          <a:bodyPr/>
          <a:lstStyle/>
          <a:p>
            <a:endParaRPr lang="en-US"/>
          </a:p>
        </p:txBody>
      </p:sp>
      <p:pic>
        <p:nvPicPr>
          <p:cNvPr id="5" name="Content Placeholder 4">
            <a:extLst>
              <a:ext uri="{FF2B5EF4-FFF2-40B4-BE49-F238E27FC236}">
                <a16:creationId xmlns:a16="http://schemas.microsoft.com/office/drawing/2014/main" id="{30747AE3-02FD-884B-B601-90605D967B5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2475" y="2666004"/>
            <a:ext cx="10687050" cy="2595967"/>
          </a:xfrm>
        </p:spPr>
      </p:pic>
    </p:spTree>
    <p:extLst>
      <p:ext uri="{BB962C8B-B14F-4D97-AF65-F5344CB8AC3E}">
        <p14:creationId xmlns:p14="http://schemas.microsoft.com/office/powerpoint/2010/main" val="3362552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a:t>Transparency in Learning and Teaching in Higher Education (TILT)</a:t>
            </a:r>
          </a:p>
        </p:txBody>
      </p:sp>
      <p:sp>
        <p:nvSpPr>
          <p:cNvPr id="10" name="Text Placeholder 9"/>
          <p:cNvSpPr>
            <a:spLocks noGrp="1"/>
          </p:cNvSpPr>
          <p:nvPr>
            <p:ph type="body" sz="quarter" idx="10"/>
          </p:nvPr>
        </p:nvSpPr>
        <p:spPr/>
        <p:txBody>
          <a:bodyPr/>
          <a:lstStyle/>
          <a:p>
            <a:endParaRPr lang="en-US"/>
          </a:p>
        </p:txBody>
      </p:sp>
      <p:pic>
        <p:nvPicPr>
          <p:cNvPr id="6" name="Content Placeholder 5">
            <a:extLst>
              <a:ext uri="{FF2B5EF4-FFF2-40B4-BE49-F238E27FC236}">
                <a16:creationId xmlns:a16="http://schemas.microsoft.com/office/drawing/2014/main" id="{AAC5C987-1D69-7841-8339-18AC71D5EAE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4344" y="1903413"/>
            <a:ext cx="9103311" cy="4121150"/>
          </a:xfrm>
        </p:spPr>
      </p:pic>
    </p:spTree>
    <p:extLst>
      <p:ext uri="{BB962C8B-B14F-4D97-AF65-F5344CB8AC3E}">
        <p14:creationId xmlns:p14="http://schemas.microsoft.com/office/powerpoint/2010/main" val="1136578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12095"/>
            <a:ext cx="10160025" cy="638906"/>
          </a:xfrm>
        </p:spPr>
        <p:txBody>
          <a:bodyPr>
            <a:noAutofit/>
          </a:bodyPr>
          <a:lstStyle/>
          <a:p>
            <a:r>
              <a:rPr lang="en-US" sz="3600" dirty="0"/>
              <a:t>Transparency in Learning and Teaching in Higher Education (TILT)</a:t>
            </a:r>
          </a:p>
        </p:txBody>
      </p:sp>
      <p:sp>
        <p:nvSpPr>
          <p:cNvPr id="10" name="Text Placeholder 9"/>
          <p:cNvSpPr>
            <a:spLocks noGrp="1"/>
          </p:cNvSpPr>
          <p:nvPr>
            <p:ph type="body" sz="quarter" idx="10"/>
          </p:nvPr>
        </p:nvSpPr>
        <p:spPr/>
        <p:txBody>
          <a:bodyPr/>
          <a:lstStyle/>
          <a:p>
            <a:endParaRPr lang="en-US"/>
          </a:p>
        </p:txBody>
      </p:sp>
      <p:pic>
        <p:nvPicPr>
          <p:cNvPr id="9" name="Content Placeholder 8">
            <a:extLst>
              <a:ext uri="{FF2B5EF4-FFF2-40B4-BE49-F238E27FC236}">
                <a16:creationId xmlns:a16="http://schemas.microsoft.com/office/drawing/2014/main" id="{EE755B74-AB7C-B24D-A598-5F2E15BE549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2150" y="2403344"/>
            <a:ext cx="10687050" cy="3265750"/>
          </a:xfrm>
        </p:spPr>
      </p:pic>
    </p:spTree>
    <p:extLst>
      <p:ext uri="{BB962C8B-B14F-4D97-AF65-F5344CB8AC3E}">
        <p14:creationId xmlns:p14="http://schemas.microsoft.com/office/powerpoint/2010/main" val="173908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5EAB-13EC-2A44-B396-59000B377ED5}"/>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8B1BAE2-29AD-1C46-96CA-ACED7A111A80}"/>
              </a:ext>
            </a:extLst>
          </p:cNvPr>
          <p:cNvSpPr>
            <a:spLocks noGrp="1"/>
          </p:cNvSpPr>
          <p:nvPr>
            <p:ph idx="1"/>
          </p:nvPr>
        </p:nvSpPr>
        <p:spPr/>
        <p:txBody>
          <a:bodyPr/>
          <a:lstStyle/>
          <a:p>
            <a:pPr>
              <a:buFont typeface="+mj-lt"/>
              <a:buAutoNum type="arabicPeriod"/>
            </a:pPr>
            <a:r>
              <a:rPr lang="en-US" sz="2400" dirty="0"/>
              <a:t>Examine an example of a library curricular instructional plan for chemistry undergraduates</a:t>
            </a:r>
          </a:p>
          <a:p>
            <a:pPr>
              <a:buFont typeface="+mj-lt"/>
              <a:buAutoNum type="arabicPeriod"/>
            </a:pPr>
            <a:r>
              <a:rPr lang="en-US" sz="2400" dirty="0"/>
              <a:t>Explore various methods to expand library instruction using online platforms</a:t>
            </a:r>
          </a:p>
          <a:p>
            <a:pPr>
              <a:buFont typeface="+mj-lt"/>
              <a:buAutoNum type="arabicPeriod"/>
            </a:pPr>
            <a:r>
              <a:rPr lang="en-US" sz="2400" dirty="0"/>
              <a:t> Investigate the Transparency of Learning and Teaching framework and how it can improve assignments</a:t>
            </a:r>
          </a:p>
          <a:p>
            <a:endParaRPr lang="en-US" dirty="0"/>
          </a:p>
        </p:txBody>
      </p:sp>
      <p:pic>
        <p:nvPicPr>
          <p:cNvPr id="83" name="Picture Placeholder 82">
            <a:extLst>
              <a:ext uri="{FF2B5EF4-FFF2-40B4-BE49-F238E27FC236}">
                <a16:creationId xmlns:a16="http://schemas.microsoft.com/office/drawing/2014/main" id="{815C22E4-4B3B-F849-93D7-C8CDC271AAA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967" r="23967"/>
          <a:stretch>
            <a:fillRect/>
          </a:stretch>
        </p:blipFill>
        <p:spPr/>
      </p:pic>
    </p:spTree>
    <p:extLst>
      <p:ext uri="{BB962C8B-B14F-4D97-AF65-F5344CB8AC3E}">
        <p14:creationId xmlns:p14="http://schemas.microsoft.com/office/powerpoint/2010/main" val="1708697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7109" y="455757"/>
            <a:ext cx="10672521" cy="638906"/>
          </a:xfrm>
        </p:spPr>
        <p:txBody>
          <a:bodyPr>
            <a:noAutofit/>
          </a:bodyPr>
          <a:lstStyle/>
          <a:p>
            <a:r>
              <a:rPr lang="en-US" sz="3600" dirty="0"/>
              <a:t>Post-pandemic?</a:t>
            </a:r>
          </a:p>
        </p:txBody>
      </p:sp>
      <p:sp>
        <p:nvSpPr>
          <p:cNvPr id="10" name="Text Placeholder 9"/>
          <p:cNvSpPr>
            <a:spLocks noGrp="1"/>
          </p:cNvSpPr>
          <p:nvPr>
            <p:ph type="body" sz="quarter" idx="10"/>
          </p:nvPr>
        </p:nvSpPr>
        <p:spPr/>
        <p:txBody>
          <a:bodyPr/>
          <a:lstStyle/>
          <a:p>
            <a:endParaRPr lang="en-US"/>
          </a:p>
        </p:txBody>
      </p:sp>
      <p:graphicFrame>
        <p:nvGraphicFramePr>
          <p:cNvPr id="5" name="Diagram 4">
            <a:extLst>
              <a:ext uri="{FF2B5EF4-FFF2-40B4-BE49-F238E27FC236}">
                <a16:creationId xmlns:a16="http://schemas.microsoft.com/office/drawing/2014/main" id="{E616C853-A360-384C-970D-AF301D56D7B7}"/>
              </a:ext>
            </a:extLst>
          </p:cNvPr>
          <p:cNvGraphicFramePr/>
          <p:nvPr>
            <p:extLst>
              <p:ext uri="{D42A27DB-BD31-4B8C-83A1-F6EECF244321}">
                <p14:modId xmlns:p14="http://schemas.microsoft.com/office/powerpoint/2010/main" val="3616003339"/>
              </p:ext>
            </p:extLst>
          </p:nvPr>
        </p:nvGraphicFramePr>
        <p:xfrm>
          <a:off x="187523" y="1234526"/>
          <a:ext cx="11816954" cy="4530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6017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References</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a:t>Committee on Professional Training, Undergraduate Professional Education in Chemistry. ACS Guidelines and Evaluation Procedures for Bachelor's Degree Programs; American Chemical Society: Washington, DC, 2015.</a:t>
            </a:r>
          </a:p>
          <a:p>
            <a:pPr marL="0" indent="0">
              <a:buNone/>
            </a:pPr>
            <a:r>
              <a:rPr lang="en-US" dirty="0"/>
              <a:t>Curricular Library Educational Services Plan Framework was adapted from “Meet Us On the Corner of Intentional and Strategic” workshop presented at ACRL April 12, 2013 by Steven Hoover (Syracuse), Jennifer </a:t>
            </a:r>
            <a:r>
              <a:rPr lang="en-US" dirty="0" err="1"/>
              <a:t>Fabbi</a:t>
            </a:r>
            <a:r>
              <a:rPr lang="en-US" dirty="0"/>
              <a:t>, Anne </a:t>
            </a:r>
            <a:r>
              <a:rPr lang="en-US" dirty="0" err="1"/>
              <a:t>Zald</a:t>
            </a:r>
            <a:r>
              <a:rPr lang="en-US" dirty="0"/>
              <a:t>, Erin </a:t>
            </a:r>
            <a:r>
              <a:rPr lang="en-US" dirty="0" err="1"/>
              <a:t>Rinto</a:t>
            </a:r>
            <a:r>
              <a:rPr lang="en-US" dirty="0"/>
              <a:t> (UNLV)</a:t>
            </a:r>
          </a:p>
          <a:p>
            <a:pPr marL="0" indent="0">
              <a:buNone/>
            </a:pPr>
            <a:r>
              <a:rPr lang="en-US" dirty="0" err="1"/>
              <a:t>Snajdr</a:t>
            </a:r>
            <a:r>
              <a:rPr lang="en-US" dirty="0"/>
              <a:t>, E. </a:t>
            </a:r>
            <a:r>
              <a:rPr lang="en-US" i="1" dirty="0"/>
              <a:t>Science Information Literacy Instruction across the Undergraduate Curriculum. </a:t>
            </a:r>
            <a:r>
              <a:rPr lang="en-US" dirty="0"/>
              <a:t>The 5th Annual True North Science Bootcamp 2019. Ottawa, Canada. May 31, 2019. </a:t>
            </a:r>
            <a:r>
              <a:rPr lang="en-US" u="sng" dirty="0">
                <a:hlinkClick r:id="rId3"/>
              </a:rPr>
              <a:t>http://hdl.handle.net/1805/21398</a:t>
            </a:r>
            <a:endParaRPr lang="en-US" u="sng" dirty="0"/>
          </a:p>
          <a:p>
            <a:pPr marL="0" indent="0">
              <a:spcAft>
                <a:spcPts val="0"/>
              </a:spcAft>
              <a:buNone/>
            </a:pPr>
            <a:r>
              <a:rPr lang="en-US" dirty="0" err="1"/>
              <a:t>Snajdr</a:t>
            </a:r>
            <a:r>
              <a:rPr lang="en-US" dirty="0"/>
              <a:t>, E. </a:t>
            </a:r>
            <a:r>
              <a:rPr lang="en-US" i="1" dirty="0"/>
              <a:t>Curricular Library Educational Services Plan for Undergraduates in Chemistry. </a:t>
            </a:r>
            <a:r>
              <a:rPr lang="en-US" dirty="0"/>
              <a:t>2020.</a:t>
            </a:r>
          </a:p>
          <a:p>
            <a:pPr marL="0" indent="0">
              <a:spcAft>
                <a:spcPts val="0"/>
              </a:spcAft>
              <a:buNone/>
            </a:pPr>
            <a:r>
              <a:rPr lang="en-US" u="sng" dirty="0">
                <a:hlinkClick r:id="rId4"/>
              </a:rPr>
              <a:t>https://scholarworks.iupui.edu/handle/1805/23177</a:t>
            </a:r>
            <a:endParaRPr lang="en-US" u="sng" dirty="0"/>
          </a:p>
          <a:p>
            <a:pPr marL="0" indent="0">
              <a:spcAft>
                <a:spcPts val="0"/>
              </a:spcAft>
              <a:buNone/>
            </a:pPr>
            <a:endParaRPr lang="en-US" u="sng" dirty="0"/>
          </a:p>
          <a:p>
            <a:pPr marL="0" indent="0">
              <a:buNone/>
            </a:pPr>
            <a:r>
              <a:rPr lang="en-US" dirty="0"/>
              <a:t>TILT Higher Ed, Transparency in Teaching an Learning</a:t>
            </a:r>
            <a:r>
              <a:rPr lang="en-US" i="1" dirty="0"/>
              <a:t>.</a:t>
            </a:r>
            <a:r>
              <a:rPr lang="en-US" dirty="0"/>
              <a:t> https://</a:t>
            </a:r>
            <a:r>
              <a:rPr lang="en-US" dirty="0" err="1"/>
              <a:t>tilthighered.com</a:t>
            </a:r>
            <a:r>
              <a:rPr lang="en-US" dirty="0"/>
              <a:t>/ (accessed April 2021).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49773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5EAB-13EC-2A44-B396-59000B377ED5}"/>
              </a:ext>
            </a:extLst>
          </p:cNvPr>
          <p:cNvSpPr>
            <a:spLocks noGrp="1"/>
          </p:cNvSpPr>
          <p:nvPr>
            <p:ph type="title"/>
          </p:nvPr>
        </p:nvSpPr>
        <p:spPr>
          <a:xfrm>
            <a:off x="700406" y="631882"/>
            <a:ext cx="6080772" cy="1039091"/>
          </a:xfrm>
        </p:spPr>
        <p:txBody>
          <a:bodyPr/>
          <a:lstStyle/>
          <a:p>
            <a:br>
              <a:rPr lang="en-US" dirty="0"/>
            </a:br>
            <a:r>
              <a:rPr lang="en-US" dirty="0"/>
              <a:t>Thank you! </a:t>
            </a:r>
            <a:br>
              <a:rPr lang="en-US" dirty="0"/>
            </a:br>
            <a:br>
              <a:rPr lang="en-US" dirty="0"/>
            </a:br>
            <a:endParaRPr lang="en-US" dirty="0"/>
          </a:p>
        </p:txBody>
      </p:sp>
      <p:sp>
        <p:nvSpPr>
          <p:cNvPr id="3" name="Content Placeholder 2">
            <a:extLst>
              <a:ext uri="{FF2B5EF4-FFF2-40B4-BE49-F238E27FC236}">
                <a16:creationId xmlns:a16="http://schemas.microsoft.com/office/drawing/2014/main" id="{F8B1BAE2-29AD-1C46-96CA-ACED7A111A80}"/>
              </a:ext>
            </a:extLst>
          </p:cNvPr>
          <p:cNvSpPr>
            <a:spLocks noGrp="1"/>
          </p:cNvSpPr>
          <p:nvPr>
            <p:ph idx="1"/>
          </p:nvPr>
        </p:nvSpPr>
        <p:spPr/>
        <p:txBody>
          <a:bodyPr/>
          <a:lstStyle/>
          <a:p>
            <a:pPr marL="0" indent="0">
              <a:buNone/>
            </a:pPr>
            <a:endParaRPr lang="en-US" sz="2000" dirty="0"/>
          </a:p>
          <a:p>
            <a:pPr marL="0" indent="0">
              <a:buNone/>
            </a:pPr>
            <a:r>
              <a:rPr lang="en-US" sz="2000" dirty="0"/>
              <a:t>Eric </a:t>
            </a:r>
            <a:r>
              <a:rPr lang="en-US" sz="2000" dirty="0" err="1"/>
              <a:t>Snajdr</a:t>
            </a:r>
            <a:endParaRPr lang="en-US" sz="2000" dirty="0"/>
          </a:p>
          <a:p>
            <a:pPr marL="0" indent="0">
              <a:spcAft>
                <a:spcPts val="600"/>
              </a:spcAft>
              <a:buNone/>
            </a:pPr>
            <a:r>
              <a:rPr lang="en-US" sz="2000" dirty="0"/>
              <a:t>Associate Librarian</a:t>
            </a:r>
          </a:p>
          <a:p>
            <a:pPr marL="0" indent="0">
              <a:spcAft>
                <a:spcPts val="600"/>
              </a:spcAft>
              <a:buNone/>
            </a:pPr>
            <a:r>
              <a:rPr lang="en-US" sz="2000" dirty="0"/>
              <a:t>University Library</a:t>
            </a:r>
          </a:p>
          <a:p>
            <a:pPr marL="0" indent="0">
              <a:spcAft>
                <a:spcPts val="600"/>
              </a:spcAft>
              <a:buNone/>
            </a:pPr>
            <a:r>
              <a:rPr lang="en-US" sz="2000" dirty="0"/>
              <a:t>Indiana University – Purdue University, Indianapolis</a:t>
            </a:r>
          </a:p>
          <a:p>
            <a:pPr marL="0" indent="0">
              <a:spcAft>
                <a:spcPts val="600"/>
              </a:spcAft>
              <a:buNone/>
            </a:pPr>
            <a:r>
              <a:rPr lang="en-US" sz="2000" dirty="0" err="1"/>
              <a:t>esnajdr@iupui.edu</a:t>
            </a:r>
            <a:endParaRPr lang="en-US" sz="2000" dirty="0"/>
          </a:p>
          <a:p>
            <a:pPr>
              <a:buFont typeface="+mj-lt"/>
              <a:buAutoNum type="arabicPeriod"/>
            </a:pPr>
            <a:endParaRPr lang="en-US" dirty="0"/>
          </a:p>
          <a:p>
            <a:endParaRPr lang="en-US" dirty="0"/>
          </a:p>
        </p:txBody>
      </p:sp>
      <p:pic>
        <p:nvPicPr>
          <p:cNvPr id="17" name="Picture Placeholder 16">
            <a:extLst>
              <a:ext uri="{FF2B5EF4-FFF2-40B4-BE49-F238E27FC236}">
                <a16:creationId xmlns:a16="http://schemas.microsoft.com/office/drawing/2014/main" id="{01FF8964-9022-A544-91CC-AF1E34A23BD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967" r="23967"/>
          <a:stretch>
            <a:fillRect/>
          </a:stretch>
        </p:blipFill>
        <p:spPr>
          <a:xfrm>
            <a:off x="7430745" y="0"/>
            <a:ext cx="4761255" cy="6858000"/>
          </a:xfrm>
        </p:spPr>
      </p:pic>
    </p:spTree>
    <p:extLst>
      <p:ext uri="{BB962C8B-B14F-4D97-AF65-F5344CB8AC3E}">
        <p14:creationId xmlns:p14="http://schemas.microsoft.com/office/powerpoint/2010/main" val="4098251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Curricular plan – Chem. Info. skills instruction</a:t>
            </a:r>
          </a:p>
        </p:txBody>
      </p:sp>
      <p:sp>
        <p:nvSpPr>
          <p:cNvPr id="10" name="Text Placeholder 9"/>
          <p:cNvSpPr>
            <a:spLocks noGrp="1"/>
          </p:cNvSpPr>
          <p:nvPr>
            <p:ph type="body" sz="quarter" idx="10"/>
          </p:nvPr>
        </p:nvSpPr>
        <p:spPr/>
        <p:txBody>
          <a:bodyPr/>
          <a:lstStyle/>
          <a:p>
            <a:endParaRPr lang="en-US"/>
          </a:p>
        </p:txBody>
      </p:sp>
      <p:sp>
        <p:nvSpPr>
          <p:cNvPr id="3" name="Content Placeholder 2"/>
          <p:cNvSpPr>
            <a:spLocks noGrp="1"/>
          </p:cNvSpPr>
          <p:nvPr>
            <p:ph idx="1"/>
          </p:nvPr>
        </p:nvSpPr>
        <p:spPr>
          <a:xfrm>
            <a:off x="752270" y="1904047"/>
            <a:ext cx="10687459" cy="4119802"/>
          </a:xfrm>
        </p:spPr>
        <p:txBody>
          <a:bodyPr>
            <a:normAutofit/>
          </a:bodyPr>
          <a:lstStyle/>
          <a:p>
            <a:pPr marL="0" indent="0">
              <a:buNone/>
            </a:pPr>
            <a:r>
              <a:rPr lang="en-US" sz="2400" dirty="0"/>
              <a:t>Collaborative effort</a:t>
            </a:r>
          </a:p>
          <a:p>
            <a:pPr marL="0" indent="0">
              <a:buNone/>
            </a:pPr>
            <a:r>
              <a:rPr lang="en-US" sz="2400" dirty="0"/>
              <a:t>Used a template adapted from an ACRL workshop*</a:t>
            </a:r>
          </a:p>
          <a:p>
            <a:pPr marL="400050" lvl="1" indent="0">
              <a:buNone/>
            </a:pPr>
            <a:r>
              <a:rPr lang="en-US" sz="2400" dirty="0"/>
              <a:t>For each course, outlined</a:t>
            </a:r>
          </a:p>
          <a:p>
            <a:pPr lvl="1">
              <a:buFont typeface="Arial" panose="020B0604020202020204" pitchFamily="34" charset="0"/>
              <a:buChar char="•"/>
            </a:pPr>
            <a:r>
              <a:rPr lang="en-US" sz="2400" dirty="0"/>
              <a:t>Learning outcomes </a:t>
            </a:r>
          </a:p>
          <a:p>
            <a:pPr lvl="1">
              <a:buFont typeface="Arial" panose="020B0604020202020204" pitchFamily="34" charset="0"/>
              <a:buChar char="•"/>
            </a:pPr>
            <a:r>
              <a:rPr lang="en-US" sz="2400" dirty="0"/>
              <a:t>Assessments </a:t>
            </a:r>
          </a:p>
          <a:p>
            <a:pPr lvl="1">
              <a:buFont typeface="Arial" panose="020B0604020202020204" pitchFamily="34" charset="0"/>
              <a:buChar char="•"/>
            </a:pPr>
            <a:r>
              <a:rPr lang="en-US" sz="2400" dirty="0"/>
              <a:t>Teaching strategies</a:t>
            </a:r>
          </a:p>
        </p:txBody>
      </p:sp>
      <p:sp>
        <p:nvSpPr>
          <p:cNvPr id="5" name="TextBox 4">
            <a:extLst>
              <a:ext uri="{FF2B5EF4-FFF2-40B4-BE49-F238E27FC236}">
                <a16:creationId xmlns:a16="http://schemas.microsoft.com/office/drawing/2014/main" id="{A3A58817-B2D6-7044-BBA2-BA33DEA08450}"/>
              </a:ext>
            </a:extLst>
          </p:cNvPr>
          <p:cNvSpPr txBox="1"/>
          <p:nvPr/>
        </p:nvSpPr>
        <p:spPr>
          <a:xfrm>
            <a:off x="6206707" y="6138395"/>
            <a:ext cx="5985293" cy="276999"/>
          </a:xfrm>
          <a:prstGeom prst="rect">
            <a:avLst/>
          </a:prstGeom>
          <a:noFill/>
        </p:spPr>
        <p:txBody>
          <a:bodyPr wrap="none" rtlCol="0">
            <a:spAutoFit/>
          </a:bodyPr>
          <a:lstStyle/>
          <a:p>
            <a:r>
              <a:rPr lang="en-US" sz="1200" dirty="0">
                <a:solidFill>
                  <a:schemeClr val="bg1">
                    <a:lumMod val="75000"/>
                  </a:schemeClr>
                </a:solidFill>
              </a:rPr>
              <a:t>* created by Steven Hoover (Syracuse), Jennifer </a:t>
            </a:r>
            <a:r>
              <a:rPr lang="en-US" sz="1200" dirty="0" err="1">
                <a:solidFill>
                  <a:schemeClr val="bg1">
                    <a:lumMod val="75000"/>
                  </a:schemeClr>
                </a:solidFill>
              </a:rPr>
              <a:t>Fabbi</a:t>
            </a:r>
            <a:r>
              <a:rPr lang="en-US" sz="1200" dirty="0">
                <a:solidFill>
                  <a:schemeClr val="bg1">
                    <a:lumMod val="75000"/>
                  </a:schemeClr>
                </a:solidFill>
              </a:rPr>
              <a:t>, Anne </a:t>
            </a:r>
            <a:r>
              <a:rPr lang="en-US" sz="1200" dirty="0" err="1">
                <a:solidFill>
                  <a:schemeClr val="bg1">
                    <a:lumMod val="75000"/>
                  </a:schemeClr>
                </a:solidFill>
              </a:rPr>
              <a:t>Zald</a:t>
            </a:r>
            <a:r>
              <a:rPr lang="en-US" sz="1200" dirty="0">
                <a:solidFill>
                  <a:schemeClr val="bg1">
                    <a:lumMod val="75000"/>
                  </a:schemeClr>
                </a:solidFill>
              </a:rPr>
              <a:t>, Erin </a:t>
            </a:r>
            <a:r>
              <a:rPr lang="en-US" sz="1200" dirty="0" err="1">
                <a:solidFill>
                  <a:schemeClr val="bg1">
                    <a:lumMod val="75000"/>
                  </a:schemeClr>
                </a:solidFill>
              </a:rPr>
              <a:t>Rinto</a:t>
            </a:r>
            <a:r>
              <a:rPr lang="en-US" sz="1200" dirty="0">
                <a:solidFill>
                  <a:schemeClr val="bg1">
                    <a:lumMod val="75000"/>
                  </a:schemeClr>
                </a:solidFill>
              </a:rPr>
              <a:t> (UNLV)</a:t>
            </a:r>
          </a:p>
        </p:txBody>
      </p:sp>
    </p:spTree>
    <p:extLst>
      <p:ext uri="{BB962C8B-B14F-4D97-AF65-F5344CB8AC3E}">
        <p14:creationId xmlns:p14="http://schemas.microsoft.com/office/powerpoint/2010/main" val="3279418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993151"/>
            <a:chOff x="251705" y="469809"/>
            <a:chExt cx="11670860" cy="993151"/>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6" name="Rectangle 5">
            <a:extLst>
              <a:ext uri="{FF2B5EF4-FFF2-40B4-BE49-F238E27FC236}">
                <a16:creationId xmlns:a16="http://schemas.microsoft.com/office/drawing/2014/main" id="{98736AC1-F1A9-CE4E-B6F2-74711FBEF388}"/>
              </a:ext>
            </a:extLst>
          </p:cNvPr>
          <p:cNvSpPr/>
          <p:nvPr/>
        </p:nvSpPr>
        <p:spPr>
          <a:xfrm>
            <a:off x="270434" y="427397"/>
            <a:ext cx="3236784" cy="646331"/>
          </a:xfrm>
          <a:prstGeom prst="rect">
            <a:avLst/>
          </a:prstGeom>
        </p:spPr>
        <p:txBody>
          <a:bodyPr wrap="none">
            <a:spAutoFit/>
          </a:bodyPr>
          <a:lstStyle/>
          <a:p>
            <a:r>
              <a:rPr lang="en-US" sz="3600" b="1" dirty="0"/>
              <a:t>Pre-pandemic</a:t>
            </a:r>
          </a:p>
        </p:txBody>
      </p:sp>
    </p:spTree>
    <p:extLst>
      <p:ext uri="{BB962C8B-B14F-4D97-AF65-F5344CB8AC3E}">
        <p14:creationId xmlns:p14="http://schemas.microsoft.com/office/powerpoint/2010/main" val="2757290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1st session</a:t>
              </a:r>
            </a:p>
            <a:p>
              <a:pPr marL="228600" lvl="1" indent="-228600" algn="l" defTabSz="1111250">
                <a:lnSpc>
                  <a:spcPct val="90000"/>
                </a:lnSpc>
                <a:spcBef>
                  <a:spcPct val="0"/>
                </a:spcBef>
                <a:spcAft>
                  <a:spcPct val="15000"/>
                </a:spcAft>
                <a:buChar char="•"/>
              </a:pPr>
              <a:endParaRPr lang="en-US" sz="800" dirty="0"/>
            </a:p>
            <a:p>
              <a:pPr marL="0" lvl="1" algn="l" defTabSz="1111250">
                <a:lnSpc>
                  <a:spcPct val="90000"/>
                </a:lnSpc>
                <a:spcBef>
                  <a:spcPct val="0"/>
                </a:spcBef>
                <a:spcAft>
                  <a:spcPct val="15000"/>
                </a:spcAft>
              </a:pPr>
              <a:r>
                <a:rPr lang="en-US" sz="2500" kern="1200" dirty="0"/>
                <a:t>  (online async.)</a:t>
              </a:r>
            </a:p>
            <a:p>
              <a:pPr marL="228600" lvl="1" indent="-228600" algn="l" defTabSz="1111250">
                <a:lnSpc>
                  <a:spcPct val="90000"/>
                </a:lnSpc>
                <a:spcBef>
                  <a:spcPct val="0"/>
                </a:spcBef>
                <a:spcAft>
                  <a:spcPct val="15000"/>
                </a:spcAft>
                <a:buChar char="•"/>
              </a:pPr>
              <a:endParaRPr lang="en-US" sz="2000" dirty="0"/>
            </a:p>
            <a:p>
              <a:pPr marL="228600" lvl="1" indent="-228600" algn="l" defTabSz="1111250">
                <a:lnSpc>
                  <a:spcPct val="90000"/>
                </a:lnSpc>
                <a:spcBef>
                  <a:spcPct val="0"/>
                </a:spcBef>
                <a:spcAft>
                  <a:spcPct val="15000"/>
                </a:spcAft>
                <a:buChar char="•"/>
              </a:pPr>
              <a:endParaRPr lang="en-US" sz="800" dirty="0"/>
            </a:p>
            <a:p>
              <a:pPr marL="228600" lvl="1" indent="-228600" algn="l" defTabSz="1111250">
                <a:lnSpc>
                  <a:spcPct val="90000"/>
                </a:lnSpc>
                <a:spcBef>
                  <a:spcPct val="0"/>
                </a:spcBef>
                <a:spcAft>
                  <a:spcPct val="15000"/>
                </a:spcAft>
                <a:buChar char="•"/>
              </a:pPr>
              <a:r>
                <a:rPr lang="en-US" sz="2500" kern="1200" dirty="0"/>
                <a:t>2</a:t>
              </a:r>
              <a:r>
                <a:rPr lang="en-US" sz="2500" kern="1200" baseline="30000" dirty="0"/>
                <a:t>nd</a:t>
              </a:r>
              <a:r>
                <a:rPr lang="en-US" sz="2500" kern="1200" dirty="0"/>
                <a:t> session</a:t>
              </a:r>
            </a:p>
            <a:p>
              <a:pPr marL="228600" lvl="1" indent="-228600" algn="l" defTabSz="1111250">
                <a:lnSpc>
                  <a:spcPct val="90000"/>
                </a:lnSpc>
                <a:spcBef>
                  <a:spcPct val="0"/>
                </a:spcBef>
                <a:spcAft>
                  <a:spcPct val="15000"/>
                </a:spcAft>
                <a:buChar char="•"/>
              </a:pPr>
              <a:endParaRPr lang="en-US" sz="800" kern="1200" dirty="0"/>
            </a:p>
            <a:p>
              <a:pPr marL="0" lvl="1" algn="l" defTabSz="1111250">
                <a:lnSpc>
                  <a:spcPct val="90000"/>
                </a:lnSpc>
                <a:spcBef>
                  <a:spcPct val="0"/>
                </a:spcBef>
                <a:spcAft>
                  <a:spcPct val="15000"/>
                </a:spcAft>
              </a:pPr>
              <a:r>
                <a:rPr lang="en-US" sz="2500" kern="1200" dirty="0"/>
                <a:t>      (1.5 </a:t>
              </a:r>
              <a:r>
                <a:rPr lang="en-US" sz="2500" kern="1200" dirty="0" err="1"/>
                <a:t>hr</a:t>
              </a:r>
              <a:r>
                <a:rPr lang="en-US" sz="2500" kern="1200" dirty="0"/>
                <a:t>)</a:t>
              </a:r>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3236784" cy="646331"/>
          </a:xfrm>
          <a:prstGeom prst="rect">
            <a:avLst/>
          </a:prstGeom>
        </p:spPr>
        <p:txBody>
          <a:bodyPr wrap="none">
            <a:spAutoFit/>
          </a:bodyPr>
          <a:lstStyle/>
          <a:p>
            <a:r>
              <a:rPr lang="en-US" sz="3600" b="1" dirty="0"/>
              <a:t>Pre-pandemic</a:t>
            </a:r>
          </a:p>
        </p:txBody>
      </p:sp>
      <p:sp>
        <p:nvSpPr>
          <p:cNvPr id="14" name="Rectangle 13">
            <a:extLst>
              <a:ext uri="{FF2B5EF4-FFF2-40B4-BE49-F238E27FC236}">
                <a16:creationId xmlns:a16="http://schemas.microsoft.com/office/drawing/2014/main" id="{73B5724E-5175-244D-8F3C-144B6677F85A}"/>
              </a:ext>
            </a:extLst>
          </p:cNvPr>
          <p:cNvSpPr/>
          <p:nvPr/>
        </p:nvSpPr>
        <p:spPr>
          <a:xfrm>
            <a:off x="3187508" y="924899"/>
            <a:ext cx="9200444" cy="5008201"/>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6" name="TextBox 5">
            <a:extLst>
              <a:ext uri="{FF2B5EF4-FFF2-40B4-BE49-F238E27FC236}">
                <a16:creationId xmlns:a16="http://schemas.microsoft.com/office/drawing/2014/main" id="{6110BC0C-4D6C-7C42-891B-C791CC287478}"/>
              </a:ext>
            </a:extLst>
          </p:cNvPr>
          <p:cNvSpPr txBox="1"/>
          <p:nvPr/>
        </p:nvSpPr>
        <p:spPr>
          <a:xfrm>
            <a:off x="3266306" y="2734255"/>
            <a:ext cx="6473952" cy="2345257"/>
          </a:xfrm>
          <a:prstGeom prst="rect">
            <a:avLst/>
          </a:prstGeom>
          <a:noFill/>
        </p:spPr>
        <p:txBody>
          <a:bodyPr wrap="square" rtlCol="0">
            <a:spAutoFit/>
          </a:bodyPr>
          <a:lstStyle/>
          <a:p>
            <a:pPr marL="228600" lvl="1" indent="-228600" defTabSz="1111250">
              <a:lnSpc>
                <a:spcPct val="90000"/>
              </a:lnSpc>
              <a:spcBef>
                <a:spcPct val="0"/>
              </a:spcBef>
              <a:spcAft>
                <a:spcPct val="15000"/>
              </a:spcAft>
              <a:buChar char="•"/>
            </a:pPr>
            <a:r>
              <a:rPr lang="en-US" sz="2500" dirty="0">
                <a:highlight>
                  <a:srgbClr val="FFFF00"/>
                </a:highlight>
              </a:rPr>
              <a:t> Pre-test (prior knowledge probe)</a:t>
            </a:r>
          </a:p>
          <a:p>
            <a:pPr marL="0" lvl="1" defTabSz="1111250">
              <a:lnSpc>
                <a:spcPct val="90000"/>
              </a:lnSpc>
              <a:spcBef>
                <a:spcPct val="0"/>
              </a:spcBef>
              <a:spcAft>
                <a:spcPct val="15000"/>
              </a:spcAft>
            </a:pPr>
            <a:endParaRPr lang="en-US" sz="2500" dirty="0"/>
          </a:p>
          <a:p>
            <a:pPr marL="0" lvl="1" defTabSz="1111250">
              <a:lnSpc>
                <a:spcPct val="90000"/>
              </a:lnSpc>
              <a:spcBef>
                <a:spcPct val="0"/>
              </a:spcBef>
              <a:spcAft>
                <a:spcPct val="15000"/>
              </a:spcAft>
            </a:pPr>
            <a:endParaRPr lang="en-US" sz="2500" dirty="0"/>
          </a:p>
          <a:p>
            <a:pPr marL="0" lvl="1" defTabSz="1111250">
              <a:lnSpc>
                <a:spcPct val="90000"/>
              </a:lnSpc>
              <a:spcBef>
                <a:spcPct val="0"/>
              </a:spcBef>
              <a:spcAft>
                <a:spcPct val="15000"/>
              </a:spcAft>
            </a:pPr>
            <a:endParaRPr lang="en-US" dirty="0"/>
          </a:p>
          <a:p>
            <a:pPr marL="342900" lvl="1" indent="-342900" defTabSz="1111250">
              <a:lnSpc>
                <a:spcPct val="90000"/>
              </a:lnSpc>
              <a:spcBef>
                <a:spcPct val="0"/>
              </a:spcBef>
              <a:spcAft>
                <a:spcPct val="15000"/>
              </a:spcAft>
              <a:buFont typeface="Arial" panose="020B0604020202020204" pitchFamily="34" charset="0"/>
              <a:buChar char="•"/>
            </a:pPr>
            <a:r>
              <a:rPr lang="en-US" sz="2500" dirty="0">
                <a:highlight>
                  <a:srgbClr val="FFFF00"/>
                </a:highlight>
              </a:rPr>
              <a:t>Post-test</a:t>
            </a:r>
          </a:p>
          <a:p>
            <a:pPr marL="0" lvl="1" defTabSz="1111250">
              <a:lnSpc>
                <a:spcPct val="90000"/>
              </a:lnSpc>
              <a:spcBef>
                <a:spcPct val="0"/>
              </a:spcBef>
              <a:spcAft>
                <a:spcPct val="15000"/>
              </a:spcAft>
            </a:pPr>
            <a:endParaRPr lang="en-US" sz="2500" dirty="0"/>
          </a:p>
        </p:txBody>
      </p:sp>
      <p:sp>
        <p:nvSpPr>
          <p:cNvPr id="8" name="Left Brace 7">
            <a:extLst>
              <a:ext uri="{FF2B5EF4-FFF2-40B4-BE49-F238E27FC236}">
                <a16:creationId xmlns:a16="http://schemas.microsoft.com/office/drawing/2014/main" id="{C1149A0C-EA09-4048-A06F-85CE38E613AB}"/>
              </a:ext>
            </a:extLst>
          </p:cNvPr>
          <p:cNvSpPr/>
          <p:nvPr/>
        </p:nvSpPr>
        <p:spPr>
          <a:xfrm>
            <a:off x="2982480" y="2489775"/>
            <a:ext cx="264266" cy="8012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Rectangle 15">
            <a:extLst>
              <a:ext uri="{FF2B5EF4-FFF2-40B4-BE49-F238E27FC236}">
                <a16:creationId xmlns:a16="http://schemas.microsoft.com/office/drawing/2014/main" id="{EDF7D01A-C55A-3346-9CE8-8A5B38BC34C6}"/>
              </a:ext>
            </a:extLst>
          </p:cNvPr>
          <p:cNvSpPr/>
          <p:nvPr/>
        </p:nvSpPr>
        <p:spPr>
          <a:xfrm>
            <a:off x="600941" y="3008381"/>
            <a:ext cx="6096000" cy="971804"/>
          </a:xfrm>
          <a:prstGeom prst="rect">
            <a:avLst/>
          </a:prstGeom>
        </p:spPr>
        <p:txBody>
          <a:bodyPr>
            <a:spAutoFit/>
          </a:bodyPr>
          <a:lstStyle/>
          <a:p>
            <a:pPr marL="228600" lvl="1" indent="-228600" defTabSz="1111250">
              <a:lnSpc>
                <a:spcPct val="90000"/>
              </a:lnSpc>
              <a:spcBef>
                <a:spcPct val="0"/>
              </a:spcBef>
              <a:spcAft>
                <a:spcPct val="15000"/>
              </a:spcAft>
              <a:buChar char="•"/>
            </a:pPr>
            <a:r>
              <a:rPr lang="en-US" sz="2500" dirty="0"/>
              <a:t>1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p>
        </p:txBody>
      </p:sp>
      <p:sp>
        <p:nvSpPr>
          <p:cNvPr id="17" name="Left Brace 16">
            <a:extLst>
              <a:ext uri="{FF2B5EF4-FFF2-40B4-BE49-F238E27FC236}">
                <a16:creationId xmlns:a16="http://schemas.microsoft.com/office/drawing/2014/main" id="{F502DBAB-9941-F045-B36B-3B4140176F04}"/>
              </a:ext>
            </a:extLst>
          </p:cNvPr>
          <p:cNvSpPr/>
          <p:nvPr/>
        </p:nvSpPr>
        <p:spPr>
          <a:xfrm>
            <a:off x="2960166" y="4010397"/>
            <a:ext cx="264266" cy="8012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Rectangle 17">
            <a:extLst>
              <a:ext uri="{FF2B5EF4-FFF2-40B4-BE49-F238E27FC236}">
                <a16:creationId xmlns:a16="http://schemas.microsoft.com/office/drawing/2014/main" id="{0A995799-419A-7B46-8A78-5C71927BC0BE}"/>
              </a:ext>
            </a:extLst>
          </p:cNvPr>
          <p:cNvSpPr/>
          <p:nvPr/>
        </p:nvSpPr>
        <p:spPr>
          <a:xfrm>
            <a:off x="3783826" y="595536"/>
            <a:ext cx="6339621" cy="438582"/>
          </a:xfrm>
          <a:prstGeom prst="rect">
            <a:avLst/>
          </a:prstGeom>
        </p:spPr>
        <p:txBody>
          <a:bodyPr wrap="none">
            <a:spAutoFit/>
          </a:bodyPr>
          <a:lstStyle/>
          <a:p>
            <a:pPr marL="0" lvl="1" defTabSz="1111250">
              <a:lnSpc>
                <a:spcPct val="90000"/>
              </a:lnSpc>
              <a:spcBef>
                <a:spcPct val="0"/>
              </a:spcBef>
              <a:spcAft>
                <a:spcPct val="15000"/>
              </a:spcAft>
            </a:pPr>
            <a:r>
              <a:rPr lang="en-US" sz="2500" dirty="0">
                <a:highlight>
                  <a:srgbClr val="FFFF00"/>
                </a:highlight>
              </a:rPr>
              <a:t>Yellow highlight = ONLINE COMPONENT</a:t>
            </a:r>
          </a:p>
        </p:txBody>
      </p:sp>
      <p:sp>
        <p:nvSpPr>
          <p:cNvPr id="19" name="Frame 18">
            <a:extLst>
              <a:ext uri="{FF2B5EF4-FFF2-40B4-BE49-F238E27FC236}">
                <a16:creationId xmlns:a16="http://schemas.microsoft.com/office/drawing/2014/main" id="{ADBBE447-59A1-9E4E-9BE7-A27D74A59FC3}"/>
              </a:ext>
            </a:extLst>
          </p:cNvPr>
          <p:cNvSpPr/>
          <p:nvPr/>
        </p:nvSpPr>
        <p:spPr>
          <a:xfrm>
            <a:off x="3578798" y="485053"/>
            <a:ext cx="6473952" cy="620777"/>
          </a:xfrm>
          <a:prstGeom prst="frame">
            <a:avLst>
              <a:gd name="adj1" fmla="val 4687"/>
            </a:avLst>
          </a:prstGeom>
          <a:solidFill>
            <a:schemeClr val="tx1"/>
          </a:solidFill>
          <a:ln>
            <a:solidFill>
              <a:schemeClr val="tx1"/>
            </a:solidFill>
          </a:ln>
          <a:effectLst>
            <a:outerShdw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40047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 session</a:t>
              </a:r>
            </a:p>
            <a:p>
              <a:pPr marL="228600" lvl="1" indent="-228600" algn="l"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endParaRPr lang="en-US" sz="25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3236784" cy="646331"/>
          </a:xfrm>
          <a:prstGeom prst="rect">
            <a:avLst/>
          </a:prstGeom>
        </p:spPr>
        <p:txBody>
          <a:bodyPr wrap="none">
            <a:spAutoFit/>
          </a:bodyPr>
          <a:lstStyle/>
          <a:p>
            <a:r>
              <a:rPr lang="en-US" sz="3600" b="1" dirty="0"/>
              <a:t>Pre-pandemic</a:t>
            </a:r>
          </a:p>
        </p:txBody>
      </p:sp>
      <p:sp>
        <p:nvSpPr>
          <p:cNvPr id="14" name="Rectangle 13">
            <a:extLst>
              <a:ext uri="{FF2B5EF4-FFF2-40B4-BE49-F238E27FC236}">
                <a16:creationId xmlns:a16="http://schemas.microsoft.com/office/drawing/2014/main" id="{9734A096-31F7-E74A-9DAD-625B5202B3C0}"/>
              </a:ext>
            </a:extLst>
          </p:cNvPr>
          <p:cNvSpPr/>
          <p:nvPr/>
        </p:nvSpPr>
        <p:spPr>
          <a:xfrm>
            <a:off x="6155920" y="1072050"/>
            <a:ext cx="6096000" cy="4713900"/>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16" name="Rectangle 15">
            <a:extLst>
              <a:ext uri="{FF2B5EF4-FFF2-40B4-BE49-F238E27FC236}">
                <a16:creationId xmlns:a16="http://schemas.microsoft.com/office/drawing/2014/main" id="{FFACCB6B-85B6-5442-9607-59CDC87D3D94}"/>
              </a:ext>
            </a:extLst>
          </p:cNvPr>
          <p:cNvSpPr/>
          <p:nvPr/>
        </p:nvSpPr>
        <p:spPr>
          <a:xfrm>
            <a:off x="92417" y="1322832"/>
            <a:ext cx="2993451" cy="4429338"/>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8" name="Rectangle 7">
            <a:extLst>
              <a:ext uri="{FF2B5EF4-FFF2-40B4-BE49-F238E27FC236}">
                <a16:creationId xmlns:a16="http://schemas.microsoft.com/office/drawing/2014/main" id="{096A3456-7A96-504A-BD76-38157830F464}"/>
              </a:ext>
            </a:extLst>
          </p:cNvPr>
          <p:cNvSpPr/>
          <p:nvPr/>
        </p:nvSpPr>
        <p:spPr>
          <a:xfrm>
            <a:off x="3403880" y="2585846"/>
            <a:ext cx="6096000" cy="2539157"/>
          </a:xfrm>
          <a:prstGeom prst="rect">
            <a:avLst/>
          </a:prstGeom>
        </p:spPr>
        <p:txBody>
          <a:bodyPr>
            <a:sp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highlight>
                  <a:srgbClr val="FFFF00"/>
                </a:highlight>
              </a:rPr>
              <a:t>1st session</a:t>
            </a:r>
          </a:p>
          <a:p>
            <a:pPr marL="228600" lvl="1" indent="-228600" defTabSz="1111250">
              <a:lnSpc>
                <a:spcPct val="90000"/>
              </a:lnSpc>
              <a:spcBef>
                <a:spcPct val="0"/>
              </a:spcBef>
              <a:spcAft>
                <a:spcPct val="15000"/>
              </a:spcAft>
              <a:buChar char="•"/>
            </a:pPr>
            <a:endParaRPr lang="en-US" sz="800" dirty="0">
              <a:highlight>
                <a:srgbClr val="FFFF00"/>
              </a:highlight>
            </a:endParaRPr>
          </a:p>
          <a:p>
            <a:pPr marL="0" lvl="1" defTabSz="1111250">
              <a:lnSpc>
                <a:spcPct val="90000"/>
              </a:lnSpc>
              <a:spcBef>
                <a:spcPct val="0"/>
              </a:spcBef>
              <a:spcAft>
                <a:spcPct val="15000"/>
              </a:spcAft>
            </a:pPr>
            <a:r>
              <a:rPr lang="en-US" sz="2500" dirty="0">
                <a:highlight>
                  <a:srgbClr val="FFFF00"/>
                </a:highlight>
              </a:rPr>
              <a:t>  (online async.)</a:t>
            </a:r>
          </a:p>
          <a:p>
            <a:pPr marL="228600" lvl="1" indent="-228600" defTabSz="1111250">
              <a:lnSpc>
                <a:spcPct val="90000"/>
              </a:lnSpc>
              <a:spcBef>
                <a:spcPct val="0"/>
              </a:spcBef>
              <a:spcAft>
                <a:spcPct val="15000"/>
              </a:spcAft>
              <a:buChar char="•"/>
            </a:pPr>
            <a:endParaRPr lang="en-US" sz="2000" dirty="0"/>
          </a:p>
          <a:p>
            <a:pPr marL="228600" lvl="1" indent="-228600" defTabSz="1111250">
              <a:lnSpc>
                <a:spcPct val="90000"/>
              </a:lnSpc>
              <a:spcBef>
                <a:spcPct val="0"/>
              </a:spcBef>
              <a:spcAft>
                <a:spcPct val="15000"/>
              </a:spcAft>
              <a:buChar char="•"/>
            </a:pPr>
            <a:endParaRPr lang="en-US" sz="800" dirty="0"/>
          </a:p>
          <a:p>
            <a:pPr marL="228600" lvl="1" indent="-228600" defTabSz="1111250">
              <a:lnSpc>
                <a:spcPct val="90000"/>
              </a:lnSpc>
              <a:spcBef>
                <a:spcPct val="0"/>
              </a:spcBef>
              <a:spcAft>
                <a:spcPct val="15000"/>
              </a:spcAft>
              <a:buChar char="•"/>
            </a:pPr>
            <a:r>
              <a:rPr lang="en-US" sz="2500" dirty="0"/>
              <a:t>2</a:t>
            </a:r>
            <a:r>
              <a:rPr lang="en-US" sz="2500" baseline="30000" dirty="0"/>
              <a:t>nd</a:t>
            </a:r>
            <a:r>
              <a:rPr lang="en-US" sz="2500" dirty="0"/>
              <a: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(1.5 </a:t>
            </a:r>
            <a:r>
              <a:rPr lang="en-US" sz="2500" dirty="0" err="1"/>
              <a:t>hr</a:t>
            </a:r>
            <a:r>
              <a:rPr lang="en-US" sz="2500" dirty="0"/>
              <a:t>)</a:t>
            </a:r>
          </a:p>
        </p:txBody>
      </p:sp>
    </p:spTree>
    <p:extLst>
      <p:ext uri="{BB962C8B-B14F-4D97-AF65-F5344CB8AC3E}">
        <p14:creationId xmlns:p14="http://schemas.microsoft.com/office/powerpoint/2010/main" val="2820332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 session</a:t>
              </a:r>
            </a:p>
            <a:p>
              <a:pPr marL="228600" lvl="1" indent="-228600" algn="l"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endParaRPr lang="en-US" sz="25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3236784" cy="646331"/>
          </a:xfrm>
          <a:prstGeom prst="rect">
            <a:avLst/>
          </a:prstGeom>
        </p:spPr>
        <p:txBody>
          <a:bodyPr wrap="none">
            <a:spAutoFit/>
          </a:bodyPr>
          <a:lstStyle/>
          <a:p>
            <a:r>
              <a:rPr lang="en-US" sz="3600" b="1" dirty="0"/>
              <a:t>Pre-pandemic</a:t>
            </a:r>
          </a:p>
        </p:txBody>
      </p:sp>
      <p:sp>
        <p:nvSpPr>
          <p:cNvPr id="14" name="Rectangle 13">
            <a:extLst>
              <a:ext uri="{FF2B5EF4-FFF2-40B4-BE49-F238E27FC236}">
                <a16:creationId xmlns:a16="http://schemas.microsoft.com/office/drawing/2014/main" id="{9734A096-31F7-E74A-9DAD-625B5202B3C0}"/>
              </a:ext>
            </a:extLst>
          </p:cNvPr>
          <p:cNvSpPr/>
          <p:nvPr/>
        </p:nvSpPr>
        <p:spPr>
          <a:xfrm>
            <a:off x="6109076" y="1105830"/>
            <a:ext cx="6096000" cy="4713900"/>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16" name="Rectangle 15">
            <a:extLst>
              <a:ext uri="{FF2B5EF4-FFF2-40B4-BE49-F238E27FC236}">
                <a16:creationId xmlns:a16="http://schemas.microsoft.com/office/drawing/2014/main" id="{FFACCB6B-85B6-5442-9607-59CDC87D3D94}"/>
              </a:ext>
            </a:extLst>
          </p:cNvPr>
          <p:cNvSpPr/>
          <p:nvPr/>
        </p:nvSpPr>
        <p:spPr>
          <a:xfrm>
            <a:off x="92417" y="1322832"/>
            <a:ext cx="2993451" cy="4429338"/>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6" name="TextBox 5">
            <a:extLst>
              <a:ext uri="{FF2B5EF4-FFF2-40B4-BE49-F238E27FC236}">
                <a16:creationId xmlns:a16="http://schemas.microsoft.com/office/drawing/2014/main" id="{B7072D49-6A78-D44D-BFC4-5CAC8F1EB075}"/>
              </a:ext>
            </a:extLst>
          </p:cNvPr>
          <p:cNvSpPr txBox="1"/>
          <p:nvPr/>
        </p:nvSpPr>
        <p:spPr>
          <a:xfrm>
            <a:off x="6174717" y="2534329"/>
            <a:ext cx="5572359" cy="3794885"/>
          </a:xfrm>
          <a:prstGeom prst="rect">
            <a:avLst/>
          </a:prstGeom>
          <a:noFill/>
        </p:spPr>
        <p:txBody>
          <a:bodyPr wrap="none" rtlCol="0">
            <a:spAutoFit/>
          </a:bodyPr>
          <a:lstStyle/>
          <a:p>
            <a:pPr marL="342900" lvl="1" indent="-342900" defTabSz="1111250">
              <a:lnSpc>
                <a:spcPct val="90000"/>
              </a:lnSpc>
              <a:spcBef>
                <a:spcPct val="0"/>
              </a:spcBef>
              <a:spcAft>
                <a:spcPct val="15000"/>
              </a:spcAft>
              <a:buFont typeface="Arial" panose="020B0604020202020204" pitchFamily="34" charset="0"/>
              <a:buChar char="•"/>
            </a:pPr>
            <a:r>
              <a:rPr lang="en-US" sz="2500" dirty="0">
                <a:highlight>
                  <a:srgbClr val="FFFF00"/>
                </a:highlight>
              </a:rPr>
              <a:t>Discussion question (prior k. probe)</a:t>
            </a:r>
          </a:p>
          <a:p>
            <a:pPr marL="342900" lvl="1" indent="-342900" defTabSz="1111250">
              <a:lnSpc>
                <a:spcPct val="90000"/>
              </a:lnSpc>
              <a:spcBef>
                <a:spcPct val="0"/>
              </a:spcBef>
              <a:spcAft>
                <a:spcPct val="15000"/>
              </a:spcAft>
              <a:buFont typeface="Arial" panose="020B0604020202020204" pitchFamily="34" charset="0"/>
              <a:buChar char="•"/>
            </a:pPr>
            <a:endParaRPr lang="en-US" sz="2500" dirty="0">
              <a:highlight>
                <a:srgbClr val="FFFF00"/>
              </a:highlight>
            </a:endParaRPr>
          </a:p>
          <a:p>
            <a:pPr marL="342900" lvl="1" indent="-342900" defTabSz="1111250">
              <a:lnSpc>
                <a:spcPct val="90000"/>
              </a:lnSpc>
              <a:spcBef>
                <a:spcPct val="0"/>
              </a:spcBef>
              <a:spcAft>
                <a:spcPct val="15000"/>
              </a:spcAft>
              <a:buFont typeface="Arial" panose="020B0604020202020204" pitchFamily="34" charset="0"/>
              <a:buChar char="•"/>
            </a:pPr>
            <a:endParaRPr lang="en-US" sz="900" dirty="0">
              <a:highlight>
                <a:srgbClr val="FFFF00"/>
              </a:highlight>
            </a:endParaRPr>
          </a:p>
          <a:p>
            <a:pPr marL="0" lvl="1" defTabSz="1111250">
              <a:lnSpc>
                <a:spcPct val="90000"/>
              </a:lnSpc>
              <a:spcBef>
                <a:spcPct val="0"/>
              </a:spcBef>
              <a:spcAft>
                <a:spcPct val="15000"/>
              </a:spcAft>
            </a:pPr>
            <a:endParaRPr lang="en-US" sz="2000" dirty="0"/>
          </a:p>
          <a:p>
            <a:pPr marL="342900" lvl="1" indent="-342900" defTabSz="1111250">
              <a:lnSpc>
                <a:spcPct val="90000"/>
              </a:lnSpc>
              <a:spcBef>
                <a:spcPct val="0"/>
              </a:spcBef>
              <a:spcAft>
                <a:spcPct val="15000"/>
              </a:spcAft>
              <a:buFont typeface="Arial" panose="020B0604020202020204" pitchFamily="34" charset="0"/>
              <a:buChar char="•"/>
            </a:pPr>
            <a:r>
              <a:rPr lang="en-US" sz="2500" dirty="0">
                <a:highlight>
                  <a:srgbClr val="FFFF00"/>
                </a:highlight>
              </a:rPr>
              <a:t>Discussion question (prior k. probe)</a:t>
            </a:r>
          </a:p>
          <a:p>
            <a:pPr marL="342900" lvl="1" indent="-342900" defTabSz="1111250">
              <a:lnSpc>
                <a:spcPct val="90000"/>
              </a:lnSpc>
              <a:spcBef>
                <a:spcPct val="0"/>
              </a:spcBef>
              <a:spcAft>
                <a:spcPct val="15000"/>
              </a:spcAft>
              <a:buFont typeface="Arial" panose="020B0604020202020204" pitchFamily="34" charset="0"/>
              <a:buChar char="•"/>
            </a:pPr>
            <a:endParaRPr lang="en-US" sz="2500" dirty="0">
              <a:highlight>
                <a:srgbClr val="FFFF00"/>
              </a:highlight>
            </a:endParaRPr>
          </a:p>
          <a:p>
            <a:pPr marL="342900" lvl="1" indent="-342900" defTabSz="1111250">
              <a:lnSpc>
                <a:spcPct val="90000"/>
              </a:lnSpc>
              <a:spcBef>
                <a:spcPct val="0"/>
              </a:spcBef>
              <a:spcAft>
                <a:spcPct val="15000"/>
              </a:spcAft>
              <a:buFont typeface="Arial" panose="020B0604020202020204" pitchFamily="34" charset="0"/>
              <a:buChar char="•"/>
            </a:pPr>
            <a:endParaRPr lang="en-US" sz="2500" dirty="0">
              <a:highlight>
                <a:srgbClr val="FFFF00"/>
              </a:highlight>
            </a:endParaRPr>
          </a:p>
          <a:p>
            <a:pPr marL="0" lvl="1" defTabSz="1111250">
              <a:lnSpc>
                <a:spcPct val="90000"/>
              </a:lnSpc>
              <a:spcBef>
                <a:spcPct val="0"/>
              </a:spcBef>
              <a:spcAft>
                <a:spcPct val="15000"/>
              </a:spcAft>
            </a:pPr>
            <a:endParaRPr lang="en-US" sz="800" dirty="0"/>
          </a:p>
          <a:p>
            <a:pPr marL="0" lvl="1" defTabSz="1111250">
              <a:lnSpc>
                <a:spcPct val="90000"/>
              </a:lnSpc>
              <a:spcBef>
                <a:spcPct val="0"/>
              </a:spcBef>
              <a:spcAft>
                <a:spcPct val="15000"/>
              </a:spcAft>
            </a:pPr>
            <a:endParaRPr lang="en-US" sz="2500" dirty="0"/>
          </a:p>
          <a:p>
            <a:pPr marL="0" lvl="1" defTabSz="1111250">
              <a:lnSpc>
                <a:spcPct val="90000"/>
              </a:lnSpc>
              <a:spcBef>
                <a:spcPct val="0"/>
              </a:spcBef>
              <a:spcAft>
                <a:spcPct val="15000"/>
              </a:spcAft>
            </a:pPr>
            <a:endParaRPr lang="en-US" sz="2500" dirty="0"/>
          </a:p>
          <a:p>
            <a:endParaRPr lang="en-US" dirty="0"/>
          </a:p>
        </p:txBody>
      </p:sp>
      <p:sp>
        <p:nvSpPr>
          <p:cNvPr id="8" name="Rectangle 7">
            <a:extLst>
              <a:ext uri="{FF2B5EF4-FFF2-40B4-BE49-F238E27FC236}">
                <a16:creationId xmlns:a16="http://schemas.microsoft.com/office/drawing/2014/main" id="{096A3456-7A96-504A-BD76-38157830F464}"/>
              </a:ext>
            </a:extLst>
          </p:cNvPr>
          <p:cNvSpPr/>
          <p:nvPr/>
        </p:nvSpPr>
        <p:spPr>
          <a:xfrm>
            <a:off x="3403880" y="2585846"/>
            <a:ext cx="6096000" cy="2539157"/>
          </a:xfrm>
          <a:prstGeom prst="rect">
            <a:avLst/>
          </a:prstGeom>
        </p:spPr>
        <p:txBody>
          <a:bodyPr>
            <a:sp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highlight>
                  <a:srgbClr val="FFFF00"/>
                </a:highlight>
              </a:rPr>
              <a:t>1st session</a:t>
            </a:r>
          </a:p>
          <a:p>
            <a:pPr marL="228600" lvl="1" indent="-228600" defTabSz="1111250">
              <a:lnSpc>
                <a:spcPct val="90000"/>
              </a:lnSpc>
              <a:spcBef>
                <a:spcPct val="0"/>
              </a:spcBef>
              <a:spcAft>
                <a:spcPct val="15000"/>
              </a:spcAft>
              <a:buChar char="•"/>
            </a:pPr>
            <a:endParaRPr lang="en-US" sz="800" dirty="0">
              <a:highlight>
                <a:srgbClr val="FFFF00"/>
              </a:highlight>
            </a:endParaRPr>
          </a:p>
          <a:p>
            <a:pPr marL="0" lvl="1" defTabSz="1111250">
              <a:lnSpc>
                <a:spcPct val="90000"/>
              </a:lnSpc>
              <a:spcBef>
                <a:spcPct val="0"/>
              </a:spcBef>
              <a:spcAft>
                <a:spcPct val="15000"/>
              </a:spcAft>
            </a:pPr>
            <a:r>
              <a:rPr lang="en-US" sz="2500" dirty="0">
                <a:highlight>
                  <a:srgbClr val="FFFF00"/>
                </a:highlight>
              </a:rPr>
              <a:t>  (online async.)</a:t>
            </a:r>
          </a:p>
          <a:p>
            <a:pPr marL="228600" lvl="1" indent="-228600" defTabSz="1111250">
              <a:lnSpc>
                <a:spcPct val="90000"/>
              </a:lnSpc>
              <a:spcBef>
                <a:spcPct val="0"/>
              </a:spcBef>
              <a:spcAft>
                <a:spcPct val="15000"/>
              </a:spcAft>
              <a:buChar char="•"/>
            </a:pPr>
            <a:endParaRPr lang="en-US" sz="2000" dirty="0"/>
          </a:p>
          <a:p>
            <a:pPr marL="228600" lvl="1" indent="-228600" defTabSz="1111250">
              <a:lnSpc>
                <a:spcPct val="90000"/>
              </a:lnSpc>
              <a:spcBef>
                <a:spcPct val="0"/>
              </a:spcBef>
              <a:spcAft>
                <a:spcPct val="15000"/>
              </a:spcAft>
              <a:buChar char="•"/>
            </a:pPr>
            <a:endParaRPr lang="en-US" sz="800" dirty="0"/>
          </a:p>
          <a:p>
            <a:pPr marL="228600" lvl="1" indent="-228600" defTabSz="1111250">
              <a:lnSpc>
                <a:spcPct val="90000"/>
              </a:lnSpc>
              <a:spcBef>
                <a:spcPct val="0"/>
              </a:spcBef>
              <a:spcAft>
                <a:spcPct val="15000"/>
              </a:spcAft>
              <a:buChar char="•"/>
            </a:pPr>
            <a:r>
              <a:rPr lang="en-US" sz="2500" dirty="0"/>
              <a:t>2</a:t>
            </a:r>
            <a:r>
              <a:rPr lang="en-US" sz="2500" baseline="30000" dirty="0"/>
              <a:t>nd</a:t>
            </a:r>
            <a:r>
              <a:rPr lang="en-US" sz="2500" dirty="0"/>
              <a: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(1.5 </a:t>
            </a:r>
            <a:r>
              <a:rPr lang="en-US" sz="2500" dirty="0" err="1"/>
              <a:t>hr</a:t>
            </a:r>
            <a:r>
              <a:rPr lang="en-US" sz="2500" dirty="0"/>
              <a:t>)</a:t>
            </a:r>
          </a:p>
        </p:txBody>
      </p:sp>
      <p:sp>
        <p:nvSpPr>
          <p:cNvPr id="18" name="Left Brace 17">
            <a:extLst>
              <a:ext uri="{FF2B5EF4-FFF2-40B4-BE49-F238E27FC236}">
                <a16:creationId xmlns:a16="http://schemas.microsoft.com/office/drawing/2014/main" id="{2CEDEE35-42F5-D348-BE52-5977F18736B1}"/>
              </a:ext>
            </a:extLst>
          </p:cNvPr>
          <p:cNvSpPr/>
          <p:nvPr/>
        </p:nvSpPr>
        <p:spPr>
          <a:xfrm>
            <a:off x="5958523" y="2328011"/>
            <a:ext cx="264266" cy="8012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Left Brace 18">
            <a:extLst>
              <a:ext uri="{FF2B5EF4-FFF2-40B4-BE49-F238E27FC236}">
                <a16:creationId xmlns:a16="http://schemas.microsoft.com/office/drawing/2014/main" id="{0D0DD565-D8D8-6749-AC4E-BEB0B654127E}"/>
              </a:ext>
            </a:extLst>
          </p:cNvPr>
          <p:cNvSpPr/>
          <p:nvPr/>
        </p:nvSpPr>
        <p:spPr>
          <a:xfrm>
            <a:off x="5936209" y="3665753"/>
            <a:ext cx="264266" cy="8012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36751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 session</a:t>
              </a:r>
            </a:p>
            <a:p>
              <a:pPr marL="228600" lvl="1" indent="-228600" algn="l"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endParaRPr lang="en-US" sz="25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3236784" cy="646331"/>
          </a:xfrm>
          <a:prstGeom prst="rect">
            <a:avLst/>
          </a:prstGeom>
        </p:spPr>
        <p:txBody>
          <a:bodyPr wrap="none">
            <a:spAutoFit/>
          </a:bodyPr>
          <a:lstStyle/>
          <a:p>
            <a:r>
              <a:rPr lang="en-US" sz="3600" b="1" dirty="0"/>
              <a:t>Pre-pandemic</a:t>
            </a:r>
          </a:p>
        </p:txBody>
      </p:sp>
      <p:sp>
        <p:nvSpPr>
          <p:cNvPr id="14" name="Rectangle 13">
            <a:extLst>
              <a:ext uri="{FF2B5EF4-FFF2-40B4-BE49-F238E27FC236}">
                <a16:creationId xmlns:a16="http://schemas.microsoft.com/office/drawing/2014/main" id="{9734A096-31F7-E74A-9DAD-625B5202B3C0}"/>
              </a:ext>
            </a:extLst>
          </p:cNvPr>
          <p:cNvSpPr/>
          <p:nvPr/>
        </p:nvSpPr>
        <p:spPr>
          <a:xfrm>
            <a:off x="9138626" y="1081622"/>
            <a:ext cx="3113293" cy="4704328"/>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16" name="Rectangle 15">
            <a:extLst>
              <a:ext uri="{FF2B5EF4-FFF2-40B4-BE49-F238E27FC236}">
                <a16:creationId xmlns:a16="http://schemas.microsoft.com/office/drawing/2014/main" id="{FFACCB6B-85B6-5442-9607-59CDC87D3D94}"/>
              </a:ext>
            </a:extLst>
          </p:cNvPr>
          <p:cNvSpPr/>
          <p:nvPr/>
        </p:nvSpPr>
        <p:spPr>
          <a:xfrm>
            <a:off x="92417" y="1191126"/>
            <a:ext cx="5867926" cy="4561044"/>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Tree>
    <p:extLst>
      <p:ext uri="{BB962C8B-B14F-4D97-AF65-F5344CB8AC3E}">
        <p14:creationId xmlns:p14="http://schemas.microsoft.com/office/powerpoint/2010/main" val="1737582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17772D-F728-7A46-BB1B-9E275682BB71}"/>
              </a:ext>
            </a:extLst>
          </p:cNvPr>
          <p:cNvGrpSpPr/>
          <p:nvPr/>
        </p:nvGrpSpPr>
        <p:grpSpPr>
          <a:xfrm>
            <a:off x="260570" y="1584380"/>
            <a:ext cx="11670860" cy="3798458"/>
            <a:chOff x="251705" y="469809"/>
            <a:chExt cx="11670860" cy="3798458"/>
          </a:xfrm>
        </p:grpSpPr>
        <p:sp>
          <p:nvSpPr>
            <p:cNvPr id="3" name="Freeform 2">
              <a:extLst>
                <a:ext uri="{FF2B5EF4-FFF2-40B4-BE49-F238E27FC236}">
                  <a16:creationId xmlns:a16="http://schemas.microsoft.com/office/drawing/2014/main" id="{CABF46F1-011E-F54B-8A51-AC73CD06143D}"/>
                </a:ext>
              </a:extLst>
            </p:cNvPr>
            <p:cNvSpPr/>
            <p:nvPr/>
          </p:nvSpPr>
          <p:spPr>
            <a:xfrm>
              <a:off x="251705"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100</a:t>
              </a:r>
            </a:p>
            <a:p>
              <a:pPr marL="0" lvl="0" indent="0" algn="ctr" defTabSz="1111250">
                <a:lnSpc>
                  <a:spcPct val="90000"/>
                </a:lnSpc>
                <a:spcBef>
                  <a:spcPct val="0"/>
                </a:spcBef>
                <a:spcAft>
                  <a:spcPct val="35000"/>
                </a:spcAft>
                <a:buNone/>
              </a:pPr>
              <a:r>
                <a:rPr lang="en-US" sz="2500" kern="1200" dirty="0"/>
                <a:t>Intro Course</a:t>
              </a:r>
            </a:p>
          </p:txBody>
        </p:sp>
        <p:sp>
          <p:nvSpPr>
            <p:cNvPr id="4" name="Freeform 3">
              <a:extLst>
                <a:ext uri="{FF2B5EF4-FFF2-40B4-BE49-F238E27FC236}">
                  <a16:creationId xmlns:a16="http://schemas.microsoft.com/office/drawing/2014/main" id="{27CC5CE5-6C3C-4D4B-AE35-35A659186941}"/>
                </a:ext>
              </a:extLst>
            </p:cNvPr>
            <p:cNvSpPr/>
            <p:nvPr/>
          </p:nvSpPr>
          <p:spPr>
            <a:xfrm>
              <a:off x="251705"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1 session</a:t>
              </a:r>
            </a:p>
            <a:p>
              <a:pPr marL="228600" lvl="1" indent="-228600" algn="l"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 </a:t>
              </a:r>
              <a:endParaRPr lang="en-US" sz="2500" kern="1200" dirty="0"/>
            </a:p>
            <a:p>
              <a:pPr marL="228600" lvl="1" indent="-228600" algn="l" defTabSz="1111250">
                <a:lnSpc>
                  <a:spcPct val="90000"/>
                </a:lnSpc>
                <a:spcBef>
                  <a:spcPct val="0"/>
                </a:spcBef>
                <a:spcAft>
                  <a:spcPct val="15000"/>
                </a:spcAft>
                <a:buChar char="•"/>
              </a:pPr>
              <a:endParaRPr lang="en-US" sz="2500" kern="1200" dirty="0"/>
            </a:p>
          </p:txBody>
        </p:sp>
        <p:sp>
          <p:nvSpPr>
            <p:cNvPr id="5" name="Freeform 4">
              <a:extLst>
                <a:ext uri="{FF2B5EF4-FFF2-40B4-BE49-F238E27FC236}">
                  <a16:creationId xmlns:a16="http://schemas.microsoft.com/office/drawing/2014/main" id="{382F749F-5398-F540-AA86-C668615DCE81}"/>
                </a:ext>
              </a:extLst>
            </p:cNvPr>
            <p:cNvSpPr/>
            <p:nvPr/>
          </p:nvSpPr>
          <p:spPr>
            <a:xfrm>
              <a:off x="3261836"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200 </a:t>
              </a:r>
            </a:p>
            <a:p>
              <a:pPr marL="0" lvl="0" indent="0" algn="ctr" defTabSz="1111250">
                <a:lnSpc>
                  <a:spcPct val="90000"/>
                </a:lnSpc>
                <a:spcBef>
                  <a:spcPct val="0"/>
                </a:spcBef>
                <a:spcAft>
                  <a:spcPct val="35000"/>
                </a:spcAft>
                <a:buNone/>
              </a:pPr>
              <a:r>
                <a:rPr lang="en-US" sz="2500" kern="1200" dirty="0"/>
                <a:t>Cornerstone</a:t>
              </a:r>
            </a:p>
          </p:txBody>
        </p:sp>
        <p:sp>
          <p:nvSpPr>
            <p:cNvPr id="7" name="Freeform 6">
              <a:extLst>
                <a:ext uri="{FF2B5EF4-FFF2-40B4-BE49-F238E27FC236}">
                  <a16:creationId xmlns:a16="http://schemas.microsoft.com/office/drawing/2014/main" id="{308595A2-E498-6E40-A456-CD080DD33418}"/>
                </a:ext>
              </a:extLst>
            </p:cNvPr>
            <p:cNvSpPr/>
            <p:nvPr/>
          </p:nvSpPr>
          <p:spPr>
            <a:xfrm>
              <a:off x="3262391"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p:txBody>
        </p:sp>
        <p:sp>
          <p:nvSpPr>
            <p:cNvPr id="9" name="Freeform 8">
              <a:extLst>
                <a:ext uri="{FF2B5EF4-FFF2-40B4-BE49-F238E27FC236}">
                  <a16:creationId xmlns:a16="http://schemas.microsoft.com/office/drawing/2014/main" id="{4DE9E217-89BC-1C45-9B72-414152CD8599}"/>
                </a:ext>
              </a:extLst>
            </p:cNvPr>
            <p:cNvSpPr/>
            <p:nvPr/>
          </p:nvSpPr>
          <p:spPr>
            <a:xfrm>
              <a:off x="6271968"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300</a:t>
              </a:r>
            </a:p>
            <a:p>
              <a:pPr marL="0" lvl="0" indent="0" algn="ctr" defTabSz="1111250">
                <a:lnSpc>
                  <a:spcPct val="90000"/>
                </a:lnSpc>
                <a:spcBef>
                  <a:spcPct val="0"/>
                </a:spcBef>
                <a:spcAft>
                  <a:spcPct val="35000"/>
                </a:spcAft>
                <a:buNone/>
              </a:pPr>
              <a:r>
                <a:rPr lang="en-US" sz="2500" kern="1200" dirty="0"/>
                <a:t>Organic Lab 2</a:t>
              </a:r>
            </a:p>
          </p:txBody>
        </p:sp>
        <p:sp>
          <p:nvSpPr>
            <p:cNvPr id="10" name="Freeform 9">
              <a:extLst>
                <a:ext uri="{FF2B5EF4-FFF2-40B4-BE49-F238E27FC236}">
                  <a16:creationId xmlns:a16="http://schemas.microsoft.com/office/drawing/2014/main" id="{4EBEB85E-CDC3-9A4B-BCA6-2F1BE8165074}"/>
                </a:ext>
              </a:extLst>
            </p:cNvPr>
            <p:cNvSpPr/>
            <p:nvPr/>
          </p:nvSpPr>
          <p:spPr>
            <a:xfrm>
              <a:off x="6271968"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defTabSz="1111250">
                <a:lnSpc>
                  <a:spcPct val="90000"/>
                </a:lnSpc>
                <a:spcBef>
                  <a:spcPct val="0"/>
                </a:spcBef>
                <a:spcAft>
                  <a:spcPct val="15000"/>
                </a:spcAft>
                <a:buChar char="•"/>
              </a:pPr>
              <a:endParaRPr lang="en-US" sz="1100" dirty="0"/>
            </a:p>
            <a:p>
              <a:pPr marL="228600" lvl="1" indent="-228600" defTabSz="1111250">
                <a:lnSpc>
                  <a:spcPct val="90000"/>
                </a:lnSpc>
                <a:spcBef>
                  <a:spcPct val="0"/>
                </a:spcBef>
                <a:spcAft>
                  <a:spcPct val="15000"/>
                </a:spcAft>
                <a:buChar char="•"/>
              </a:pPr>
              <a:r>
                <a:rPr lang="en-US" sz="2500" dirty="0"/>
                <a:t>1st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000" dirty="0"/>
            </a:p>
            <a:p>
              <a:pPr marL="0" lvl="1" defTabSz="1111250">
                <a:lnSpc>
                  <a:spcPct val="90000"/>
                </a:lnSpc>
                <a:spcBef>
                  <a:spcPct val="0"/>
                </a:spcBef>
                <a:spcAft>
                  <a:spcPct val="15000"/>
                </a:spcAft>
              </a:pPr>
              <a:endParaRPr lang="en-US" sz="800" dirty="0"/>
            </a:p>
            <a:p>
              <a:pPr marL="228600" lvl="1" indent="-228600" defTabSz="1111250">
                <a:lnSpc>
                  <a:spcPct val="90000"/>
                </a:lnSpc>
                <a:spcBef>
                  <a:spcPct val="0"/>
                </a:spcBef>
                <a:spcAft>
                  <a:spcPct val="15000"/>
                </a:spcAft>
                <a:buChar char="•"/>
              </a:pPr>
              <a:r>
                <a:rPr lang="en-US" sz="2500" dirty="0"/>
                <a:t>2nd session</a:t>
              </a:r>
            </a:p>
            <a:p>
              <a:pPr marL="228600" lvl="1" indent="-228600" defTabSz="1111250">
                <a:lnSpc>
                  <a:spcPct val="90000"/>
                </a:lnSpc>
                <a:spcBef>
                  <a:spcPct val="0"/>
                </a:spcBef>
                <a:spcAft>
                  <a:spcPct val="15000"/>
                </a:spcAft>
                <a:buChar char="•"/>
              </a:pPr>
              <a:endParaRPr lang="en-US" sz="800" dirty="0"/>
            </a:p>
            <a:p>
              <a:pPr marL="0" lvl="1" defTabSz="1111250">
                <a:lnSpc>
                  <a:spcPct val="90000"/>
                </a:lnSpc>
                <a:spcBef>
                  <a:spcPct val="0"/>
                </a:spcBef>
                <a:spcAft>
                  <a:spcPct val="15000"/>
                </a:spcAft>
              </a:pPr>
              <a:r>
                <a:rPr lang="en-US" sz="2500" dirty="0"/>
                <a:t>      (2 </a:t>
              </a:r>
              <a:r>
                <a:rPr lang="en-US" sz="2500" dirty="0" err="1"/>
                <a:t>hr</a:t>
              </a:r>
              <a:r>
                <a:rPr lang="en-US" sz="2500" dirty="0"/>
                <a:t>)</a:t>
              </a:r>
            </a:p>
            <a:p>
              <a:pPr marL="0" lvl="1" defTabSz="1111250">
                <a:lnSpc>
                  <a:spcPct val="90000"/>
                </a:lnSpc>
                <a:spcBef>
                  <a:spcPct val="0"/>
                </a:spcBef>
                <a:spcAft>
                  <a:spcPct val="15000"/>
                </a:spcAft>
              </a:pPr>
              <a:endParaRPr lang="en-US" sz="2500" dirty="0"/>
            </a:p>
            <a:p>
              <a:pPr marL="228600" lvl="1" indent="-228600" algn="l" defTabSz="1111250">
                <a:lnSpc>
                  <a:spcPct val="90000"/>
                </a:lnSpc>
                <a:spcBef>
                  <a:spcPct val="0"/>
                </a:spcBef>
                <a:spcAft>
                  <a:spcPct val="15000"/>
                </a:spcAft>
                <a:buChar char="•"/>
              </a:pPr>
              <a:endParaRPr lang="en-US" sz="2500" kern="1200" dirty="0"/>
            </a:p>
          </p:txBody>
        </p:sp>
        <p:sp>
          <p:nvSpPr>
            <p:cNvPr id="11" name="Freeform 10">
              <a:extLst>
                <a:ext uri="{FF2B5EF4-FFF2-40B4-BE49-F238E27FC236}">
                  <a16:creationId xmlns:a16="http://schemas.microsoft.com/office/drawing/2014/main" id="{BD36A6F6-1862-8446-B125-E9943ECEDA36}"/>
                </a:ext>
              </a:extLst>
            </p:cNvPr>
            <p:cNvSpPr/>
            <p:nvPr/>
          </p:nvSpPr>
          <p:spPr>
            <a:xfrm>
              <a:off x="9282099" y="469809"/>
              <a:ext cx="2640466" cy="993151"/>
            </a:xfrm>
            <a:custGeom>
              <a:avLst/>
              <a:gdLst>
                <a:gd name="connsiteX0" fmla="*/ 0 w 2640466"/>
                <a:gd name="connsiteY0" fmla="*/ 0 h 993151"/>
                <a:gd name="connsiteX1" fmla="*/ 2640466 w 2640466"/>
                <a:gd name="connsiteY1" fmla="*/ 0 h 993151"/>
                <a:gd name="connsiteX2" fmla="*/ 2640466 w 2640466"/>
                <a:gd name="connsiteY2" fmla="*/ 993151 h 993151"/>
                <a:gd name="connsiteX3" fmla="*/ 0 w 2640466"/>
                <a:gd name="connsiteY3" fmla="*/ 993151 h 993151"/>
                <a:gd name="connsiteX4" fmla="*/ 0 w 2640466"/>
                <a:gd name="connsiteY4" fmla="*/ 0 h 99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993151">
                  <a:moveTo>
                    <a:pt x="0" y="0"/>
                  </a:moveTo>
                  <a:lnTo>
                    <a:pt x="2640466" y="0"/>
                  </a:lnTo>
                  <a:lnTo>
                    <a:pt x="2640466" y="993151"/>
                  </a:lnTo>
                  <a:lnTo>
                    <a:pt x="0" y="993151"/>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US" sz="2500" kern="1200" dirty="0"/>
                <a:t>400 </a:t>
              </a:r>
            </a:p>
            <a:p>
              <a:pPr marL="0" lvl="0" indent="0" algn="ctr" defTabSz="1111250">
                <a:lnSpc>
                  <a:spcPct val="90000"/>
                </a:lnSpc>
                <a:spcBef>
                  <a:spcPct val="0"/>
                </a:spcBef>
                <a:spcAft>
                  <a:spcPct val="35000"/>
                </a:spcAft>
                <a:buNone/>
              </a:pPr>
              <a:r>
                <a:rPr lang="en-US" sz="2500" kern="1200" dirty="0"/>
                <a:t>Capstone</a:t>
              </a:r>
            </a:p>
          </p:txBody>
        </p:sp>
        <p:sp>
          <p:nvSpPr>
            <p:cNvPr id="12" name="Freeform 11">
              <a:extLst>
                <a:ext uri="{FF2B5EF4-FFF2-40B4-BE49-F238E27FC236}">
                  <a16:creationId xmlns:a16="http://schemas.microsoft.com/office/drawing/2014/main" id="{ADA09A03-4696-F142-ACDB-B6F96E11D05A}"/>
                </a:ext>
              </a:extLst>
            </p:cNvPr>
            <p:cNvSpPr/>
            <p:nvPr/>
          </p:nvSpPr>
          <p:spPr>
            <a:xfrm>
              <a:off x="9282099" y="1462961"/>
              <a:ext cx="2640466" cy="2805306"/>
            </a:xfrm>
            <a:custGeom>
              <a:avLst/>
              <a:gdLst>
                <a:gd name="connsiteX0" fmla="*/ 0 w 2640466"/>
                <a:gd name="connsiteY0" fmla="*/ 0 h 2110218"/>
                <a:gd name="connsiteX1" fmla="*/ 2640466 w 2640466"/>
                <a:gd name="connsiteY1" fmla="*/ 0 h 2110218"/>
                <a:gd name="connsiteX2" fmla="*/ 2640466 w 2640466"/>
                <a:gd name="connsiteY2" fmla="*/ 2110218 h 2110218"/>
                <a:gd name="connsiteX3" fmla="*/ 0 w 2640466"/>
                <a:gd name="connsiteY3" fmla="*/ 2110218 h 2110218"/>
                <a:gd name="connsiteX4" fmla="*/ 0 w 2640466"/>
                <a:gd name="connsiteY4" fmla="*/ 0 h 2110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466" h="2110218">
                  <a:moveTo>
                    <a:pt x="0" y="0"/>
                  </a:moveTo>
                  <a:lnTo>
                    <a:pt x="2640466" y="0"/>
                  </a:lnTo>
                  <a:lnTo>
                    <a:pt x="2640466" y="2110218"/>
                  </a:lnTo>
                  <a:lnTo>
                    <a:pt x="0" y="2110218"/>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endParaRPr lang="en-US" sz="1100" kern="1200" dirty="0"/>
            </a:p>
            <a:p>
              <a:pPr marL="228600" lvl="1" indent="-228600" algn="l" defTabSz="1111250">
                <a:lnSpc>
                  <a:spcPct val="90000"/>
                </a:lnSpc>
                <a:spcBef>
                  <a:spcPct val="0"/>
                </a:spcBef>
                <a:spcAft>
                  <a:spcPct val="15000"/>
                </a:spcAft>
                <a:buChar char="•"/>
              </a:pPr>
              <a:r>
                <a:rPr lang="en-US" sz="2500" kern="1200" dirty="0"/>
                <a:t>Individual research consults</a:t>
              </a:r>
            </a:p>
            <a:p>
              <a:pPr marL="228600" lvl="1" indent="-228600" algn="l" defTabSz="1111250">
                <a:lnSpc>
                  <a:spcPct val="90000"/>
                </a:lnSpc>
                <a:spcBef>
                  <a:spcPct val="0"/>
                </a:spcBef>
                <a:spcAft>
                  <a:spcPct val="15000"/>
                </a:spcAft>
                <a:buChar char="•"/>
              </a:pPr>
              <a:endParaRPr lang="en-US" sz="2500" kern="1200" dirty="0"/>
            </a:p>
            <a:p>
              <a:pPr marL="228600" lvl="1" indent="-228600" algn="l" defTabSz="1111250">
                <a:lnSpc>
                  <a:spcPct val="90000"/>
                </a:lnSpc>
                <a:spcBef>
                  <a:spcPct val="0"/>
                </a:spcBef>
                <a:spcAft>
                  <a:spcPct val="15000"/>
                </a:spcAft>
                <a:buChar char="•"/>
              </a:pPr>
              <a:endParaRPr lang="en-US" sz="2500" kern="1200" dirty="0"/>
            </a:p>
          </p:txBody>
        </p:sp>
      </p:grpSp>
      <p:sp>
        <p:nvSpPr>
          <p:cNvPr id="13" name="TextBox 12">
            <a:extLst>
              <a:ext uri="{FF2B5EF4-FFF2-40B4-BE49-F238E27FC236}">
                <a16:creationId xmlns:a16="http://schemas.microsoft.com/office/drawing/2014/main" id="{D9CCEA64-DFCA-5944-AE01-5838C0FA4B12}"/>
              </a:ext>
            </a:extLst>
          </p:cNvPr>
          <p:cNvSpPr txBox="1"/>
          <p:nvPr/>
        </p:nvSpPr>
        <p:spPr>
          <a:xfrm>
            <a:off x="7182678" y="5382838"/>
            <a:ext cx="184731" cy="369332"/>
          </a:xfrm>
          <a:prstGeom prst="rect">
            <a:avLst/>
          </a:prstGeom>
          <a:noFill/>
        </p:spPr>
        <p:txBody>
          <a:bodyPr wrap="none" rtlCol="0">
            <a:spAutoFit/>
          </a:bodyPr>
          <a:lstStyle/>
          <a:p>
            <a:endParaRPr lang="en-US" dirty="0"/>
          </a:p>
        </p:txBody>
      </p:sp>
      <p:sp>
        <p:nvSpPr>
          <p:cNvPr id="15" name="Rectangle 14">
            <a:extLst>
              <a:ext uri="{FF2B5EF4-FFF2-40B4-BE49-F238E27FC236}">
                <a16:creationId xmlns:a16="http://schemas.microsoft.com/office/drawing/2014/main" id="{F50B69D2-D388-E641-A00E-F3620E830461}"/>
              </a:ext>
            </a:extLst>
          </p:cNvPr>
          <p:cNvSpPr/>
          <p:nvPr/>
        </p:nvSpPr>
        <p:spPr>
          <a:xfrm>
            <a:off x="260570" y="435291"/>
            <a:ext cx="3236784" cy="646331"/>
          </a:xfrm>
          <a:prstGeom prst="rect">
            <a:avLst/>
          </a:prstGeom>
        </p:spPr>
        <p:txBody>
          <a:bodyPr wrap="none">
            <a:spAutoFit/>
          </a:bodyPr>
          <a:lstStyle/>
          <a:p>
            <a:r>
              <a:rPr lang="en-US" sz="3600" b="1" dirty="0"/>
              <a:t>Pre-pandemic</a:t>
            </a:r>
          </a:p>
        </p:txBody>
      </p:sp>
      <p:sp>
        <p:nvSpPr>
          <p:cNvPr id="14" name="Rectangle 13">
            <a:extLst>
              <a:ext uri="{FF2B5EF4-FFF2-40B4-BE49-F238E27FC236}">
                <a16:creationId xmlns:a16="http://schemas.microsoft.com/office/drawing/2014/main" id="{9734A096-31F7-E74A-9DAD-625B5202B3C0}"/>
              </a:ext>
            </a:extLst>
          </p:cNvPr>
          <p:cNvSpPr/>
          <p:nvPr/>
        </p:nvSpPr>
        <p:spPr>
          <a:xfrm>
            <a:off x="5960343" y="1191126"/>
            <a:ext cx="3113293" cy="4704328"/>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
        <p:nvSpPr>
          <p:cNvPr id="16" name="Rectangle 15">
            <a:extLst>
              <a:ext uri="{FF2B5EF4-FFF2-40B4-BE49-F238E27FC236}">
                <a16:creationId xmlns:a16="http://schemas.microsoft.com/office/drawing/2014/main" id="{FFACCB6B-85B6-5442-9607-59CDC87D3D94}"/>
              </a:ext>
            </a:extLst>
          </p:cNvPr>
          <p:cNvSpPr/>
          <p:nvPr/>
        </p:nvSpPr>
        <p:spPr>
          <a:xfrm>
            <a:off x="92417" y="1191126"/>
            <a:ext cx="5867926" cy="4561044"/>
          </a:xfrm>
          <a:prstGeom prst="rect">
            <a:avLst/>
          </a:prstGeom>
          <a:solidFill>
            <a:schemeClr val="bg1"/>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First</a:t>
            </a:r>
          </a:p>
        </p:txBody>
      </p:sp>
    </p:spTree>
    <p:extLst>
      <p:ext uri="{BB962C8B-B14F-4D97-AF65-F5344CB8AC3E}">
        <p14:creationId xmlns:p14="http://schemas.microsoft.com/office/powerpoint/2010/main" val="32498760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a:themeElements>
    <a:clrScheme name="IUPUI">
      <a:dk1>
        <a:srgbClr val="000000"/>
      </a:dk1>
      <a:lt1>
        <a:srgbClr val="EDEBEB"/>
      </a:lt1>
      <a:dk2>
        <a:srgbClr val="770D0F"/>
      </a:dk2>
      <a:lt2>
        <a:srgbClr val="EEECE1"/>
      </a:lt2>
      <a:accent1>
        <a:srgbClr val="770D28"/>
      </a:accent1>
      <a:accent2>
        <a:srgbClr val="990000"/>
      </a:accent2>
      <a:accent3>
        <a:srgbClr val="014169"/>
      </a:accent3>
      <a:accent4>
        <a:srgbClr val="83786F"/>
      </a:accent4>
      <a:accent5>
        <a:srgbClr val="ACA39A"/>
      </a:accent5>
      <a:accent6>
        <a:srgbClr val="493C30"/>
      </a:accent6>
      <a:hlink>
        <a:srgbClr val="0076A8"/>
      </a:hlink>
      <a:folHlink>
        <a:srgbClr val="66435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30CBD92E-908B-8340-AF35-2D6640B4CAC5}" vid="{F39CCCE9-F82D-524F-80D2-F277D6EC33C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94B660BE13694F99C4136D15D6CCD9" ma:contentTypeVersion="4" ma:contentTypeDescription="Create a new document." ma:contentTypeScope="" ma:versionID="ea08526464f64cf1d9f59b77c9759aa3">
  <xsd:schema xmlns:xsd="http://www.w3.org/2001/XMLSchema" xmlns:xs="http://www.w3.org/2001/XMLSchema" xmlns:p="http://schemas.microsoft.com/office/2006/metadata/properties" xmlns:ns2="c5a257a9-19a6-4a44-9345-500acaa10fcf" targetNamespace="http://schemas.microsoft.com/office/2006/metadata/properties" ma:root="true" ma:fieldsID="9bfeb1fd8c610b026f742150a9f6fd4a" ns2:_="">
    <xsd:import namespace="c5a257a9-19a6-4a44-9345-500acaa10fc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a257a9-19a6-4a44-9345-500acaa10f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CBBA106-62C5-453C-9CD6-850C2B5B87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a257a9-19a6-4a44-9345-500acaa10f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7212F8-9F8A-4BB5-8FA2-FC77528DF6BE}">
  <ds:schemaRefs>
    <ds:schemaRef ds:uri="http://schemas.microsoft.com/sharepoint/v3/contenttype/forms"/>
  </ds:schemaRefs>
</ds:datastoreItem>
</file>

<file path=customXml/itemProps3.xml><?xml version="1.0" encoding="utf-8"?>
<ds:datastoreItem xmlns:ds="http://schemas.openxmlformats.org/officeDocument/2006/customXml" ds:itemID="{3C96836A-0887-4495-AE1B-958BEF9D98D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5414</TotalTime>
  <Words>3270</Words>
  <Application>Microsoft Macintosh PowerPoint</Application>
  <PresentationFormat>Widescreen</PresentationFormat>
  <Paragraphs>501</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Calibri Light</vt:lpstr>
      <vt:lpstr>Wingdings</vt:lpstr>
      <vt:lpstr>office theme</vt:lpstr>
      <vt:lpstr>Main</vt:lpstr>
      <vt:lpstr>Building more bonds and widening our reach:  Strategic expansion of chemical information skills instruction for undergraduates using the online environment</vt:lpstr>
      <vt:lpstr>Overview</vt:lpstr>
      <vt:lpstr>Curricular plan – Chem. Info. skills instruction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During pandemic</vt:lpstr>
      <vt:lpstr>During pandemic</vt:lpstr>
      <vt:lpstr>Transparency in Learning and Teaching in Higher Education (TILT)</vt:lpstr>
      <vt:lpstr>Transparency in Learning and Teaching in Higher Education (TILT)</vt:lpstr>
      <vt:lpstr>TILTed assignment</vt:lpstr>
      <vt:lpstr>Transparency in Learning and Teaching in Higher Education (TILT)</vt:lpstr>
      <vt:lpstr>Transparency in Learning and Teaching in Higher Education (TILT)</vt:lpstr>
      <vt:lpstr>Transparency in Learning and Teaching in Higher Education (TILT)</vt:lpstr>
      <vt:lpstr>Post-pandemic?</vt:lpstr>
      <vt:lpstr>References</vt:lpstr>
      <vt:lpstr> 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Snajdr, Eric Anton</cp:lastModifiedBy>
  <cp:revision>170</cp:revision>
  <cp:lastPrinted>2021-04-17T21:52:38Z</cp:lastPrinted>
  <dcterms:created xsi:type="dcterms:W3CDTF">2020-10-06T15:05:03Z</dcterms:created>
  <dcterms:modified xsi:type="dcterms:W3CDTF">2021-04-17T21:52:55Z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0x0101001794B660BE13694F99C4136D15D6CCD9</vt:lpwstr>
  </property>
</Properties>
</file>