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42"/>
  </p:notesMasterIdLst>
  <p:sldIdLst>
    <p:sldId id="256" r:id="rId2"/>
    <p:sldId id="258" r:id="rId3"/>
    <p:sldId id="296" r:id="rId4"/>
    <p:sldId id="299" r:id="rId5"/>
    <p:sldId id="300" r:id="rId6"/>
    <p:sldId id="301" r:id="rId7"/>
    <p:sldId id="259" r:id="rId8"/>
    <p:sldId id="302" r:id="rId9"/>
    <p:sldId id="303" r:id="rId10"/>
    <p:sldId id="295" r:id="rId11"/>
    <p:sldId id="306" r:id="rId12"/>
    <p:sldId id="334" r:id="rId13"/>
    <p:sldId id="307" r:id="rId14"/>
    <p:sldId id="305" r:id="rId15"/>
    <p:sldId id="297" r:id="rId16"/>
    <p:sldId id="310" r:id="rId17"/>
    <p:sldId id="308" r:id="rId18"/>
    <p:sldId id="309" r:id="rId19"/>
    <p:sldId id="333" r:id="rId20"/>
    <p:sldId id="298" r:id="rId21"/>
    <p:sldId id="311" r:id="rId22"/>
    <p:sldId id="312" r:id="rId23"/>
    <p:sldId id="319" r:id="rId24"/>
    <p:sldId id="320" r:id="rId25"/>
    <p:sldId id="313" r:id="rId26"/>
    <p:sldId id="314" r:id="rId27"/>
    <p:sldId id="321" r:id="rId28"/>
    <p:sldId id="322" r:id="rId29"/>
    <p:sldId id="325" r:id="rId30"/>
    <p:sldId id="324" r:id="rId31"/>
    <p:sldId id="335" r:id="rId32"/>
    <p:sldId id="331" r:id="rId33"/>
    <p:sldId id="327" r:id="rId34"/>
    <p:sldId id="328" r:id="rId35"/>
    <p:sldId id="329" r:id="rId36"/>
    <p:sldId id="330" r:id="rId37"/>
    <p:sldId id="332" r:id="rId38"/>
    <p:sldId id="316" r:id="rId39"/>
    <p:sldId id="317" r:id="rId40"/>
    <p:sldId id="318" r:id="rId41"/>
  </p:sldIdLst>
  <p:sldSz cx="9144000" cy="5143500" type="screen16x9"/>
  <p:notesSz cx="6858000" cy="9144000"/>
  <p:embeddedFontLst>
    <p:embeddedFont>
      <p:font typeface="Calibri" panose="020F0502020204030204" pitchFamily="34" charset="0"/>
      <p:regular r:id="rId43"/>
      <p:bold r:id="rId44"/>
      <p:italic r:id="rId45"/>
      <p:boldItalic r:id="rId46"/>
    </p:embeddedFont>
    <p:embeddedFont>
      <p:font typeface="Oxygen" panose="020B0604020202020204" charset="0"/>
      <p:regular r:id="rId47"/>
      <p:bold r:id="rId48"/>
    </p:embeddedFont>
    <p:embeddedFont>
      <p:font typeface="Oxygen Light" panose="020B0604020202020204" charset="0"/>
      <p:regular r:id="rId49"/>
      <p:bold r:id="rId50"/>
    </p:embeddedFont>
    <p:embeddedFont>
      <p:font typeface="Zilla Slab SemiBold" panose="020B0604020202020204" charset="0"/>
      <p:bold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cy, Katharine" initials="MK" lastIdx="2" clrIdx="0">
    <p:extLst>
      <p:ext uri="{19B8F6BF-5375-455C-9EA6-DF929625EA0E}">
        <p15:presenceInfo xmlns:p15="http://schemas.microsoft.com/office/powerpoint/2012/main" userId="S::macyk@iu.edu::80e598a2-719b-4f78-bac7-529462b049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9A74AD-EB9A-439C-9EC2-D85453085073}" v="3" dt="2021-07-12T16:16:54.935"/>
  </p1510:revLst>
</p1510:revInfo>
</file>

<file path=ppt/tableStyles.xml><?xml version="1.0" encoding="utf-8"?>
<a:tblStyleLst xmlns:a="http://schemas.openxmlformats.org/drawingml/2006/main" def="{7405A473-A67A-4E67-B12D-D377399AE1F6}">
  <a:tblStyle styleId="{7405A473-A67A-4E67-B12D-D377399AE1F6}"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B3CEEE4-EA1C-4687-B06A-87DD94B0C216}"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8" d="100"/>
          <a:sy n="138" d="100"/>
        </p:scale>
        <p:origin x="7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 Id="rId57" Type="http://schemas.microsoft.com/office/2016/11/relationships/changesInfo" Target="changesInfos/changesInfo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E69A74AD-EB9A-439C-9EC2-D85453085073}"/>
    <pc:docChg chg="modSld">
      <pc:chgData name="Macy, Katharine" userId="80e598a2-719b-4f78-bac7-529462b04968" providerId="ADAL" clId="{E69A74AD-EB9A-439C-9EC2-D85453085073}" dt="2021-07-12T16:16:19.053" v="7" actId="207"/>
      <pc:docMkLst>
        <pc:docMk/>
      </pc:docMkLst>
      <pc:sldChg chg="modSp mod">
        <pc:chgData name="Macy, Katharine" userId="80e598a2-719b-4f78-bac7-529462b04968" providerId="ADAL" clId="{E69A74AD-EB9A-439C-9EC2-D85453085073}" dt="2021-07-12T16:14:38.864" v="5" actId="20577"/>
        <pc:sldMkLst>
          <pc:docMk/>
          <pc:sldMk cId="2838563555" sldId="308"/>
        </pc:sldMkLst>
        <pc:spChg chg="mod">
          <ac:chgData name="Macy, Katharine" userId="80e598a2-719b-4f78-bac7-529462b04968" providerId="ADAL" clId="{E69A74AD-EB9A-439C-9EC2-D85453085073}" dt="2021-07-12T16:14:38.864" v="5" actId="20577"/>
          <ac:spMkLst>
            <pc:docMk/>
            <pc:sldMk cId="2838563555" sldId="308"/>
            <ac:spMk id="104" creationId="{00000000-0000-0000-0000-000000000000}"/>
          </ac:spMkLst>
        </pc:spChg>
      </pc:sldChg>
      <pc:sldChg chg="modSp mod">
        <pc:chgData name="Macy, Katharine" userId="80e598a2-719b-4f78-bac7-529462b04968" providerId="ADAL" clId="{E69A74AD-EB9A-439C-9EC2-D85453085073}" dt="2021-07-12T16:16:19.053" v="7" actId="207"/>
        <pc:sldMkLst>
          <pc:docMk/>
          <pc:sldMk cId="1695773673" sldId="312"/>
        </pc:sldMkLst>
        <pc:spChg chg="mod">
          <ac:chgData name="Macy, Katharine" userId="80e598a2-719b-4f78-bac7-529462b04968" providerId="ADAL" clId="{E69A74AD-EB9A-439C-9EC2-D85453085073}" dt="2021-07-12T16:16:19.053" v="7" actId="207"/>
          <ac:spMkLst>
            <pc:docMk/>
            <pc:sldMk cId="1695773673" sldId="312"/>
            <ac:spMk id="2" creationId="{05429BCD-E713-4358-B8AA-2DF0F677C9CE}"/>
          </ac:spMkLst>
        </pc:spChg>
      </pc:sldChg>
    </pc:docChg>
  </pc:docChgLst>
  <pc:docChgLst>
    <pc:chgData name="Macy, Katharine" userId="80e598a2-719b-4f78-bac7-529462b04968" providerId="ADAL" clId="{C920C819-4B86-42E1-8616-B2CDB04C9340}"/>
    <pc:docChg chg="undo custSel addSld delSld modSld sldOrd">
      <pc:chgData name="Macy, Katharine" userId="80e598a2-719b-4f78-bac7-529462b04968" providerId="ADAL" clId="{C920C819-4B86-42E1-8616-B2CDB04C9340}" dt="2021-07-10T19:39:20.052" v="17835" actId="20577"/>
      <pc:docMkLst>
        <pc:docMk/>
      </pc:docMkLst>
      <pc:sldChg chg="addSp delSp modSp mod">
        <pc:chgData name="Macy, Katharine" userId="80e598a2-719b-4f78-bac7-529462b04968" providerId="ADAL" clId="{C920C819-4B86-42E1-8616-B2CDB04C9340}" dt="2021-07-09T13:09:55.298" v="63" actId="1076"/>
        <pc:sldMkLst>
          <pc:docMk/>
          <pc:sldMk cId="0" sldId="256"/>
        </pc:sldMkLst>
        <pc:spChg chg="add mod">
          <ac:chgData name="Macy, Katharine" userId="80e598a2-719b-4f78-bac7-529462b04968" providerId="ADAL" clId="{C920C819-4B86-42E1-8616-B2CDB04C9340}" dt="2021-07-09T13:09:55.298" v="63" actId="1076"/>
          <ac:spMkLst>
            <pc:docMk/>
            <pc:sldMk cId="0" sldId="256"/>
            <ac:spMk id="8" creationId="{CF5E09E0-BA49-47D8-BD31-FD2B832AA593}"/>
          </ac:spMkLst>
        </pc:spChg>
        <pc:spChg chg="mod">
          <ac:chgData name="Macy, Katharine" userId="80e598a2-719b-4f78-bac7-529462b04968" providerId="ADAL" clId="{C920C819-4B86-42E1-8616-B2CDB04C9340}" dt="2021-07-09T13:04:32.421" v="5" actId="404"/>
          <ac:spMkLst>
            <pc:docMk/>
            <pc:sldMk cId="0" sldId="256"/>
            <ac:spMk id="69" creationId="{00000000-0000-0000-0000-000000000000}"/>
          </ac:spMkLst>
        </pc:spChg>
        <pc:picChg chg="add del mod">
          <ac:chgData name="Macy, Katharine" userId="80e598a2-719b-4f78-bac7-529462b04968" providerId="ADAL" clId="{C920C819-4B86-42E1-8616-B2CDB04C9340}" dt="2021-07-09T13:05:51.833" v="7" actId="478"/>
          <ac:picMkLst>
            <pc:docMk/>
            <pc:sldMk cId="0" sldId="256"/>
            <ac:picMk id="3" creationId="{DC63043F-F465-4100-A309-52E16A602EF4}"/>
          </ac:picMkLst>
        </pc:picChg>
        <pc:picChg chg="add mod">
          <ac:chgData name="Macy, Katharine" userId="80e598a2-719b-4f78-bac7-529462b04968" providerId="ADAL" clId="{C920C819-4B86-42E1-8616-B2CDB04C9340}" dt="2021-07-09T13:08:41.145" v="30" actId="1076"/>
          <ac:picMkLst>
            <pc:docMk/>
            <pc:sldMk cId="0" sldId="256"/>
            <ac:picMk id="5" creationId="{C3079E1B-6C03-4D17-B5BA-8D5C60A9A5BA}"/>
          </ac:picMkLst>
        </pc:picChg>
        <pc:picChg chg="add del mod">
          <ac:chgData name="Macy, Katharine" userId="80e598a2-719b-4f78-bac7-529462b04968" providerId="ADAL" clId="{C920C819-4B86-42E1-8616-B2CDB04C9340}" dt="2021-07-09T13:06:42.354" v="16" actId="478"/>
          <ac:picMkLst>
            <pc:docMk/>
            <pc:sldMk cId="0" sldId="256"/>
            <ac:picMk id="7" creationId="{2AE523B5-010B-48D0-A63D-F6E6ED1CE89C}"/>
          </ac:picMkLst>
        </pc:picChg>
        <pc:picChg chg="add mod">
          <ac:chgData name="Macy, Katharine" userId="80e598a2-719b-4f78-bac7-529462b04968" providerId="ADAL" clId="{C920C819-4B86-42E1-8616-B2CDB04C9340}" dt="2021-07-09T13:08:39.176" v="29" actId="1076"/>
          <ac:picMkLst>
            <pc:docMk/>
            <pc:sldMk cId="0" sldId="256"/>
            <ac:picMk id="1026" creationId="{7DC1DB6B-5E94-466C-BAE8-BE4D17EAE68B}"/>
          </ac:picMkLst>
        </pc:picChg>
      </pc:sldChg>
      <pc:sldChg chg="del">
        <pc:chgData name="Macy, Katharine" userId="80e598a2-719b-4f78-bac7-529462b04968" providerId="ADAL" clId="{C920C819-4B86-42E1-8616-B2CDB04C9340}" dt="2021-07-10T13:32:42.602" v="16746" actId="47"/>
        <pc:sldMkLst>
          <pc:docMk/>
          <pc:sldMk cId="0" sldId="257"/>
        </pc:sldMkLst>
      </pc:sldChg>
      <pc:sldChg chg="modSp mod modNotes">
        <pc:chgData name="Macy, Katharine" userId="80e598a2-719b-4f78-bac7-529462b04968" providerId="ADAL" clId="{C920C819-4B86-42E1-8616-B2CDB04C9340}" dt="2021-07-09T13:13:10.581" v="135" actId="20577"/>
        <pc:sldMkLst>
          <pc:docMk/>
          <pc:sldMk cId="0" sldId="258"/>
        </pc:sldMkLst>
        <pc:spChg chg="mod">
          <ac:chgData name="Macy, Katharine" userId="80e598a2-719b-4f78-bac7-529462b04968" providerId="ADAL" clId="{C920C819-4B86-42E1-8616-B2CDB04C9340}" dt="2021-07-09T13:13:10.581" v="135" actId="20577"/>
          <ac:spMkLst>
            <pc:docMk/>
            <pc:sldMk cId="0" sldId="258"/>
            <ac:spMk id="84" creationId="{00000000-0000-0000-0000-000000000000}"/>
          </ac:spMkLst>
        </pc:spChg>
        <pc:picChg chg="mod">
          <ac:chgData name="Macy, Katharine" userId="80e598a2-719b-4f78-bac7-529462b04968" providerId="ADAL" clId="{C920C819-4B86-42E1-8616-B2CDB04C9340}" dt="2021-07-09T13:11:08.456" v="64" actId="14826"/>
          <ac:picMkLst>
            <pc:docMk/>
            <pc:sldMk cId="0" sldId="258"/>
            <ac:picMk id="85" creationId="{00000000-0000-0000-0000-000000000000}"/>
          </ac:picMkLst>
        </pc:picChg>
      </pc:sldChg>
      <pc:sldChg chg="modSp mod">
        <pc:chgData name="Macy, Katharine" userId="80e598a2-719b-4f78-bac7-529462b04968" providerId="ADAL" clId="{C920C819-4B86-42E1-8616-B2CDB04C9340}" dt="2021-07-09T13:20:47.149" v="414" actId="20577"/>
        <pc:sldMkLst>
          <pc:docMk/>
          <pc:sldMk cId="0" sldId="259"/>
        </pc:sldMkLst>
        <pc:spChg chg="mod">
          <ac:chgData name="Macy, Katharine" userId="80e598a2-719b-4f78-bac7-529462b04968" providerId="ADAL" clId="{C920C819-4B86-42E1-8616-B2CDB04C9340}" dt="2021-07-09T13:20:23.245" v="370" actId="20577"/>
          <ac:spMkLst>
            <pc:docMk/>
            <pc:sldMk cId="0" sldId="259"/>
            <ac:spMk id="91" creationId="{00000000-0000-0000-0000-000000000000}"/>
          </ac:spMkLst>
        </pc:spChg>
        <pc:spChg chg="mod">
          <ac:chgData name="Macy, Katharine" userId="80e598a2-719b-4f78-bac7-529462b04968" providerId="ADAL" clId="{C920C819-4B86-42E1-8616-B2CDB04C9340}" dt="2021-07-09T13:20:47.149" v="414" actId="20577"/>
          <ac:spMkLst>
            <pc:docMk/>
            <pc:sldMk cId="0" sldId="259"/>
            <ac:spMk id="92" creationId="{00000000-0000-0000-0000-000000000000}"/>
          </ac:spMkLst>
        </pc:spChg>
      </pc:sldChg>
      <pc:sldChg chg="del modNotes">
        <pc:chgData name="Macy, Katharine" userId="80e598a2-719b-4f78-bac7-529462b04968" providerId="ADAL" clId="{C920C819-4B86-42E1-8616-B2CDB04C9340}" dt="2021-07-09T17:27:26.641" v="14675" actId="47"/>
        <pc:sldMkLst>
          <pc:docMk/>
          <pc:sldMk cId="0" sldId="260"/>
        </pc:sldMkLst>
      </pc:sldChg>
      <pc:sldChg chg="del modNotes">
        <pc:chgData name="Macy, Katharine" userId="80e598a2-719b-4f78-bac7-529462b04968" providerId="ADAL" clId="{C920C819-4B86-42E1-8616-B2CDB04C9340}" dt="2021-07-09T17:27:26.641" v="14675" actId="47"/>
        <pc:sldMkLst>
          <pc:docMk/>
          <pc:sldMk cId="0" sldId="261"/>
        </pc:sldMkLst>
      </pc:sldChg>
      <pc:sldChg chg="addSp delSp modSp del mod modNotes">
        <pc:chgData name="Macy, Katharine" userId="80e598a2-719b-4f78-bac7-529462b04968" providerId="ADAL" clId="{C920C819-4B86-42E1-8616-B2CDB04C9340}" dt="2021-07-09T13:36:37.589" v="969" actId="47"/>
        <pc:sldMkLst>
          <pc:docMk/>
          <pc:sldMk cId="0" sldId="262"/>
        </pc:sldMkLst>
        <pc:spChg chg="mod">
          <ac:chgData name="Macy, Katharine" userId="80e598a2-719b-4f78-bac7-529462b04968" providerId="ADAL" clId="{C920C819-4B86-42E1-8616-B2CDB04C9340}" dt="2021-07-09T13:34:36.967" v="940" actId="207"/>
          <ac:spMkLst>
            <pc:docMk/>
            <pc:sldMk cId="0" sldId="262"/>
            <ac:spMk id="20" creationId="{B9EF41D0-9B87-4780-BF25-8B15CBA516A8}"/>
          </ac:spMkLst>
        </pc:spChg>
        <pc:spChg chg="mod">
          <ac:chgData name="Macy, Katharine" userId="80e598a2-719b-4f78-bac7-529462b04968" providerId="ADAL" clId="{C920C819-4B86-42E1-8616-B2CDB04C9340}" dt="2021-07-09T13:34:36.967" v="940" actId="207"/>
          <ac:spMkLst>
            <pc:docMk/>
            <pc:sldMk cId="0" sldId="262"/>
            <ac:spMk id="21" creationId="{7393E5B5-D889-4159-82F3-63342053491F}"/>
          </ac:spMkLst>
        </pc:spChg>
        <pc:spChg chg="mod">
          <ac:chgData name="Macy, Katharine" userId="80e598a2-719b-4f78-bac7-529462b04968" providerId="ADAL" clId="{C920C819-4B86-42E1-8616-B2CDB04C9340}" dt="2021-07-09T13:34:36.967" v="940" actId="207"/>
          <ac:spMkLst>
            <pc:docMk/>
            <pc:sldMk cId="0" sldId="262"/>
            <ac:spMk id="22" creationId="{377C7AE8-DE18-45D1-868D-1B7E8CECBC63}"/>
          </ac:spMkLst>
        </pc:spChg>
        <pc:spChg chg="mod">
          <ac:chgData name="Macy, Katharine" userId="80e598a2-719b-4f78-bac7-529462b04968" providerId="ADAL" clId="{C920C819-4B86-42E1-8616-B2CDB04C9340}" dt="2021-07-09T13:34:36.967" v="940" actId="207"/>
          <ac:spMkLst>
            <pc:docMk/>
            <pc:sldMk cId="0" sldId="262"/>
            <ac:spMk id="23" creationId="{17C4039B-7B65-4602-852C-1E66DBEBE63D}"/>
          </ac:spMkLst>
        </pc:spChg>
        <pc:spChg chg="mod">
          <ac:chgData name="Macy, Katharine" userId="80e598a2-719b-4f78-bac7-529462b04968" providerId="ADAL" clId="{C920C819-4B86-42E1-8616-B2CDB04C9340}" dt="2021-07-09T13:34:36.967" v="940" actId="207"/>
          <ac:spMkLst>
            <pc:docMk/>
            <pc:sldMk cId="0" sldId="262"/>
            <ac:spMk id="24" creationId="{F94E018D-F210-4696-8578-B603CB246177}"/>
          </ac:spMkLst>
        </pc:spChg>
        <pc:spChg chg="del">
          <ac:chgData name="Macy, Katharine" userId="80e598a2-719b-4f78-bac7-529462b04968" providerId="ADAL" clId="{C920C819-4B86-42E1-8616-B2CDB04C9340}" dt="2021-07-09T13:34:44.763" v="943" actId="478"/>
          <ac:spMkLst>
            <pc:docMk/>
            <pc:sldMk cId="0" sldId="262"/>
            <ac:spMk id="112" creationId="{00000000-0000-0000-0000-000000000000}"/>
          </ac:spMkLst>
        </pc:spChg>
        <pc:spChg chg="del">
          <ac:chgData name="Macy, Katharine" userId="80e598a2-719b-4f78-bac7-529462b04968" providerId="ADAL" clId="{C920C819-4B86-42E1-8616-B2CDB04C9340}" dt="2021-07-09T13:34:46.669" v="945" actId="478"/>
          <ac:spMkLst>
            <pc:docMk/>
            <pc:sldMk cId="0" sldId="262"/>
            <ac:spMk id="121" creationId="{00000000-0000-0000-0000-000000000000}"/>
          </ac:spMkLst>
        </pc:spChg>
        <pc:spChg chg="del">
          <ac:chgData name="Macy, Katharine" userId="80e598a2-719b-4f78-bac7-529462b04968" providerId="ADAL" clId="{C920C819-4B86-42E1-8616-B2CDB04C9340}" dt="2021-07-09T13:34:45.986" v="944" actId="478"/>
          <ac:spMkLst>
            <pc:docMk/>
            <pc:sldMk cId="0" sldId="262"/>
            <ac:spMk id="122" creationId="{00000000-0000-0000-0000-000000000000}"/>
          </ac:spMkLst>
        </pc:spChg>
        <pc:spChg chg="del">
          <ac:chgData name="Macy, Katharine" userId="80e598a2-719b-4f78-bac7-529462b04968" providerId="ADAL" clId="{C920C819-4B86-42E1-8616-B2CDB04C9340}" dt="2021-07-09T13:34:49.098" v="947" actId="478"/>
          <ac:spMkLst>
            <pc:docMk/>
            <pc:sldMk cId="0" sldId="262"/>
            <ac:spMk id="123" creationId="{00000000-0000-0000-0000-000000000000}"/>
          </ac:spMkLst>
        </pc:spChg>
        <pc:spChg chg="del">
          <ac:chgData name="Macy, Katharine" userId="80e598a2-719b-4f78-bac7-529462b04968" providerId="ADAL" clId="{C920C819-4B86-42E1-8616-B2CDB04C9340}" dt="2021-07-09T13:34:48.115" v="946" actId="478"/>
          <ac:spMkLst>
            <pc:docMk/>
            <pc:sldMk cId="0" sldId="262"/>
            <ac:spMk id="124" creationId="{00000000-0000-0000-0000-000000000000}"/>
          </ac:spMkLst>
        </pc:spChg>
        <pc:grpChg chg="add mod">
          <ac:chgData name="Macy, Katharine" userId="80e598a2-719b-4f78-bac7-529462b04968" providerId="ADAL" clId="{C920C819-4B86-42E1-8616-B2CDB04C9340}" dt="2021-07-09T13:35:12.323" v="952" actId="1076"/>
          <ac:grpSpMkLst>
            <pc:docMk/>
            <pc:sldMk cId="0" sldId="262"/>
            <ac:grpSpMk id="19" creationId="{8028FB89-56C8-4E64-81FE-D9CA9EA12437}"/>
          </ac:grpSpMkLst>
        </pc:grpChg>
        <pc:grpChg chg="del">
          <ac:chgData name="Macy, Katharine" userId="80e598a2-719b-4f78-bac7-529462b04968" providerId="ADAL" clId="{C920C819-4B86-42E1-8616-B2CDB04C9340}" dt="2021-07-09T13:33:51.363" v="932" actId="478"/>
          <ac:grpSpMkLst>
            <pc:docMk/>
            <pc:sldMk cId="0" sldId="262"/>
            <ac:grpSpMk id="113" creationId="{00000000-0000-0000-0000-000000000000}"/>
          </ac:grpSpMkLst>
        </pc:grpChg>
        <pc:grpChg chg="del">
          <ac:chgData name="Macy, Katharine" userId="80e598a2-719b-4f78-bac7-529462b04968" providerId="ADAL" clId="{C920C819-4B86-42E1-8616-B2CDB04C9340}" dt="2021-07-09T13:33:52.419" v="933" actId="478"/>
          <ac:grpSpMkLst>
            <pc:docMk/>
            <pc:sldMk cId="0" sldId="262"/>
            <ac:grpSpMk id="116" creationId="{00000000-0000-0000-0000-000000000000}"/>
          </ac:grpSpMkLst>
        </pc:grpChg>
        <pc:picChg chg="add del mod">
          <ac:chgData name="Macy, Katharine" userId="80e598a2-719b-4f78-bac7-529462b04968" providerId="ADAL" clId="{C920C819-4B86-42E1-8616-B2CDB04C9340}" dt="2021-07-09T13:34:22.922" v="938" actId="478"/>
          <ac:picMkLst>
            <pc:docMk/>
            <pc:sldMk cId="0" sldId="262"/>
            <ac:picMk id="2" creationId="{6F26E871-89A7-445B-A8B8-298544162CFF}"/>
          </ac:picMkLst>
        </pc:picChg>
      </pc:sldChg>
      <pc:sldChg chg="del modNotes">
        <pc:chgData name="Macy, Katharine" userId="80e598a2-719b-4f78-bac7-529462b04968" providerId="ADAL" clId="{C920C819-4B86-42E1-8616-B2CDB04C9340}" dt="2021-07-09T17:27:26.641" v="14675" actId="47"/>
        <pc:sldMkLst>
          <pc:docMk/>
          <pc:sldMk cId="0" sldId="263"/>
        </pc:sldMkLst>
      </pc:sldChg>
      <pc:sldChg chg="del modNotes">
        <pc:chgData name="Macy, Katharine" userId="80e598a2-719b-4f78-bac7-529462b04968" providerId="ADAL" clId="{C920C819-4B86-42E1-8616-B2CDB04C9340}" dt="2021-07-09T17:27:26.641" v="14675" actId="47"/>
        <pc:sldMkLst>
          <pc:docMk/>
          <pc:sldMk cId="0" sldId="264"/>
        </pc:sldMkLst>
      </pc:sldChg>
      <pc:sldChg chg="del modNotes">
        <pc:chgData name="Macy, Katharine" userId="80e598a2-719b-4f78-bac7-529462b04968" providerId="ADAL" clId="{C920C819-4B86-42E1-8616-B2CDB04C9340}" dt="2021-07-09T17:27:26.641" v="14675" actId="47"/>
        <pc:sldMkLst>
          <pc:docMk/>
          <pc:sldMk cId="0" sldId="265"/>
        </pc:sldMkLst>
      </pc:sldChg>
      <pc:sldChg chg="del modNotes">
        <pc:chgData name="Macy, Katharine" userId="80e598a2-719b-4f78-bac7-529462b04968" providerId="ADAL" clId="{C920C819-4B86-42E1-8616-B2CDB04C9340}" dt="2021-07-09T17:27:26.641" v="14675" actId="47"/>
        <pc:sldMkLst>
          <pc:docMk/>
          <pc:sldMk cId="0" sldId="266"/>
        </pc:sldMkLst>
      </pc:sldChg>
      <pc:sldChg chg="del modNotes">
        <pc:chgData name="Macy, Katharine" userId="80e598a2-719b-4f78-bac7-529462b04968" providerId="ADAL" clId="{C920C819-4B86-42E1-8616-B2CDB04C9340}" dt="2021-07-09T17:27:26.641" v="14675" actId="47"/>
        <pc:sldMkLst>
          <pc:docMk/>
          <pc:sldMk cId="0" sldId="267"/>
        </pc:sldMkLst>
      </pc:sldChg>
      <pc:sldChg chg="del modNotes">
        <pc:chgData name="Macy, Katharine" userId="80e598a2-719b-4f78-bac7-529462b04968" providerId="ADAL" clId="{C920C819-4B86-42E1-8616-B2CDB04C9340}" dt="2021-07-09T17:27:26.641" v="14675" actId="47"/>
        <pc:sldMkLst>
          <pc:docMk/>
          <pc:sldMk cId="0" sldId="268"/>
        </pc:sldMkLst>
      </pc:sldChg>
      <pc:sldChg chg="del modNotes">
        <pc:chgData name="Macy, Katharine" userId="80e598a2-719b-4f78-bac7-529462b04968" providerId="ADAL" clId="{C920C819-4B86-42E1-8616-B2CDB04C9340}" dt="2021-07-09T17:27:26.641" v="14675" actId="47"/>
        <pc:sldMkLst>
          <pc:docMk/>
          <pc:sldMk cId="0" sldId="269"/>
        </pc:sldMkLst>
      </pc:sldChg>
      <pc:sldChg chg="del modNotes">
        <pc:chgData name="Macy, Katharine" userId="80e598a2-719b-4f78-bac7-529462b04968" providerId="ADAL" clId="{C920C819-4B86-42E1-8616-B2CDB04C9340}" dt="2021-07-09T17:27:26.641" v="14675" actId="47"/>
        <pc:sldMkLst>
          <pc:docMk/>
          <pc:sldMk cId="0" sldId="270"/>
        </pc:sldMkLst>
      </pc:sldChg>
      <pc:sldChg chg="del modNotes">
        <pc:chgData name="Macy, Katharine" userId="80e598a2-719b-4f78-bac7-529462b04968" providerId="ADAL" clId="{C920C819-4B86-42E1-8616-B2CDB04C9340}" dt="2021-07-09T17:27:26.641" v="14675" actId="47"/>
        <pc:sldMkLst>
          <pc:docMk/>
          <pc:sldMk cId="0" sldId="271"/>
        </pc:sldMkLst>
      </pc:sldChg>
      <pc:sldChg chg="del modNotes">
        <pc:chgData name="Macy, Katharine" userId="80e598a2-719b-4f78-bac7-529462b04968" providerId="ADAL" clId="{C920C819-4B86-42E1-8616-B2CDB04C9340}" dt="2021-07-09T17:27:26.641" v="14675" actId="47"/>
        <pc:sldMkLst>
          <pc:docMk/>
          <pc:sldMk cId="0" sldId="272"/>
        </pc:sldMkLst>
      </pc:sldChg>
      <pc:sldChg chg="del modNotes">
        <pc:chgData name="Macy, Katharine" userId="80e598a2-719b-4f78-bac7-529462b04968" providerId="ADAL" clId="{C920C819-4B86-42E1-8616-B2CDB04C9340}" dt="2021-07-09T17:27:26.641" v="14675" actId="47"/>
        <pc:sldMkLst>
          <pc:docMk/>
          <pc:sldMk cId="0" sldId="273"/>
        </pc:sldMkLst>
      </pc:sldChg>
      <pc:sldChg chg="del modNotes">
        <pc:chgData name="Macy, Katharine" userId="80e598a2-719b-4f78-bac7-529462b04968" providerId="ADAL" clId="{C920C819-4B86-42E1-8616-B2CDB04C9340}" dt="2021-07-09T17:27:26.641" v="14675" actId="47"/>
        <pc:sldMkLst>
          <pc:docMk/>
          <pc:sldMk cId="0" sldId="274"/>
        </pc:sldMkLst>
      </pc:sldChg>
      <pc:sldChg chg="del modNotes">
        <pc:chgData name="Macy, Katharine" userId="80e598a2-719b-4f78-bac7-529462b04968" providerId="ADAL" clId="{C920C819-4B86-42E1-8616-B2CDB04C9340}" dt="2021-07-09T17:27:26.641" v="14675" actId="47"/>
        <pc:sldMkLst>
          <pc:docMk/>
          <pc:sldMk cId="0" sldId="275"/>
        </pc:sldMkLst>
      </pc:sldChg>
      <pc:sldChg chg="del modNotes">
        <pc:chgData name="Macy, Katharine" userId="80e598a2-719b-4f78-bac7-529462b04968" providerId="ADAL" clId="{C920C819-4B86-42E1-8616-B2CDB04C9340}" dt="2021-07-09T17:27:26.641" v="14675" actId="47"/>
        <pc:sldMkLst>
          <pc:docMk/>
          <pc:sldMk cId="0" sldId="276"/>
        </pc:sldMkLst>
      </pc:sldChg>
      <pc:sldChg chg="del modNotes">
        <pc:chgData name="Macy, Katharine" userId="80e598a2-719b-4f78-bac7-529462b04968" providerId="ADAL" clId="{C920C819-4B86-42E1-8616-B2CDB04C9340}" dt="2021-07-09T17:27:26.641" v="14675" actId="47"/>
        <pc:sldMkLst>
          <pc:docMk/>
          <pc:sldMk cId="0" sldId="277"/>
        </pc:sldMkLst>
      </pc:sldChg>
      <pc:sldChg chg="del modNotes">
        <pc:chgData name="Macy, Katharine" userId="80e598a2-719b-4f78-bac7-529462b04968" providerId="ADAL" clId="{C920C819-4B86-42E1-8616-B2CDB04C9340}" dt="2021-07-09T17:27:26.641" v="14675" actId="47"/>
        <pc:sldMkLst>
          <pc:docMk/>
          <pc:sldMk cId="0" sldId="278"/>
        </pc:sldMkLst>
      </pc:sldChg>
      <pc:sldChg chg="del modNotes">
        <pc:chgData name="Macy, Katharine" userId="80e598a2-719b-4f78-bac7-529462b04968" providerId="ADAL" clId="{C920C819-4B86-42E1-8616-B2CDB04C9340}" dt="2021-07-09T17:27:26.641" v="14675" actId="47"/>
        <pc:sldMkLst>
          <pc:docMk/>
          <pc:sldMk cId="0" sldId="279"/>
        </pc:sldMkLst>
      </pc:sldChg>
      <pc:sldChg chg="del modNotes">
        <pc:chgData name="Macy, Katharine" userId="80e598a2-719b-4f78-bac7-529462b04968" providerId="ADAL" clId="{C920C819-4B86-42E1-8616-B2CDB04C9340}" dt="2021-07-09T17:27:26.641" v="14675" actId="47"/>
        <pc:sldMkLst>
          <pc:docMk/>
          <pc:sldMk cId="0" sldId="280"/>
        </pc:sldMkLst>
      </pc:sldChg>
      <pc:sldChg chg="del">
        <pc:chgData name="Macy, Katharine" userId="80e598a2-719b-4f78-bac7-529462b04968" providerId="ADAL" clId="{C920C819-4B86-42E1-8616-B2CDB04C9340}" dt="2021-07-09T17:27:26.641" v="14675" actId="47"/>
        <pc:sldMkLst>
          <pc:docMk/>
          <pc:sldMk cId="0" sldId="281"/>
        </pc:sldMkLst>
      </pc:sldChg>
      <pc:sldChg chg="del modNotes">
        <pc:chgData name="Macy, Katharine" userId="80e598a2-719b-4f78-bac7-529462b04968" providerId="ADAL" clId="{C920C819-4B86-42E1-8616-B2CDB04C9340}" dt="2021-07-09T17:27:26.641" v="14675" actId="47"/>
        <pc:sldMkLst>
          <pc:docMk/>
          <pc:sldMk cId="0" sldId="282"/>
        </pc:sldMkLst>
      </pc:sldChg>
      <pc:sldChg chg="del modNotes">
        <pc:chgData name="Macy, Katharine" userId="80e598a2-719b-4f78-bac7-529462b04968" providerId="ADAL" clId="{C920C819-4B86-42E1-8616-B2CDB04C9340}" dt="2021-07-09T17:27:26.641" v="14675" actId="47"/>
        <pc:sldMkLst>
          <pc:docMk/>
          <pc:sldMk cId="0" sldId="283"/>
        </pc:sldMkLst>
      </pc:sldChg>
      <pc:sldChg chg="del modNotes">
        <pc:chgData name="Macy, Katharine" userId="80e598a2-719b-4f78-bac7-529462b04968" providerId="ADAL" clId="{C920C819-4B86-42E1-8616-B2CDB04C9340}" dt="2021-07-09T17:27:26.641" v="14675" actId="47"/>
        <pc:sldMkLst>
          <pc:docMk/>
          <pc:sldMk cId="0" sldId="284"/>
        </pc:sldMkLst>
      </pc:sldChg>
      <pc:sldChg chg="del modNotes">
        <pc:chgData name="Macy, Katharine" userId="80e598a2-719b-4f78-bac7-529462b04968" providerId="ADAL" clId="{C920C819-4B86-42E1-8616-B2CDB04C9340}" dt="2021-07-09T17:27:26.641" v="14675" actId="47"/>
        <pc:sldMkLst>
          <pc:docMk/>
          <pc:sldMk cId="0" sldId="285"/>
        </pc:sldMkLst>
      </pc:sldChg>
      <pc:sldChg chg="del modNotes">
        <pc:chgData name="Macy, Katharine" userId="80e598a2-719b-4f78-bac7-529462b04968" providerId="ADAL" clId="{C920C819-4B86-42E1-8616-B2CDB04C9340}" dt="2021-07-09T17:27:26.641" v="14675" actId="47"/>
        <pc:sldMkLst>
          <pc:docMk/>
          <pc:sldMk cId="0" sldId="286"/>
        </pc:sldMkLst>
      </pc:sldChg>
      <pc:sldChg chg="del modNotes">
        <pc:chgData name="Macy, Katharine" userId="80e598a2-719b-4f78-bac7-529462b04968" providerId="ADAL" clId="{C920C819-4B86-42E1-8616-B2CDB04C9340}" dt="2021-07-09T17:27:26.641" v="14675" actId="47"/>
        <pc:sldMkLst>
          <pc:docMk/>
          <pc:sldMk cId="0" sldId="287"/>
        </pc:sldMkLst>
      </pc:sldChg>
      <pc:sldChg chg="del modNotes">
        <pc:chgData name="Macy, Katharine" userId="80e598a2-719b-4f78-bac7-529462b04968" providerId="ADAL" clId="{C920C819-4B86-42E1-8616-B2CDB04C9340}" dt="2021-07-09T17:27:26.641" v="14675" actId="47"/>
        <pc:sldMkLst>
          <pc:docMk/>
          <pc:sldMk cId="0" sldId="288"/>
        </pc:sldMkLst>
      </pc:sldChg>
      <pc:sldChg chg="del modNotes">
        <pc:chgData name="Macy, Katharine" userId="80e598a2-719b-4f78-bac7-529462b04968" providerId="ADAL" clId="{C920C819-4B86-42E1-8616-B2CDB04C9340}" dt="2021-07-09T17:27:26.641" v="14675" actId="47"/>
        <pc:sldMkLst>
          <pc:docMk/>
          <pc:sldMk cId="0" sldId="289"/>
        </pc:sldMkLst>
      </pc:sldChg>
      <pc:sldChg chg="del modNotes">
        <pc:chgData name="Macy, Katharine" userId="80e598a2-719b-4f78-bac7-529462b04968" providerId="ADAL" clId="{C920C819-4B86-42E1-8616-B2CDB04C9340}" dt="2021-07-09T17:27:26.641" v="14675" actId="47"/>
        <pc:sldMkLst>
          <pc:docMk/>
          <pc:sldMk cId="0" sldId="290"/>
        </pc:sldMkLst>
      </pc:sldChg>
      <pc:sldChg chg="del modNotes">
        <pc:chgData name="Macy, Katharine" userId="80e598a2-719b-4f78-bac7-529462b04968" providerId="ADAL" clId="{C920C819-4B86-42E1-8616-B2CDB04C9340}" dt="2021-07-09T17:27:26.641" v="14675" actId="47"/>
        <pc:sldMkLst>
          <pc:docMk/>
          <pc:sldMk cId="0" sldId="291"/>
        </pc:sldMkLst>
      </pc:sldChg>
      <pc:sldChg chg="del modNotes">
        <pc:chgData name="Macy, Katharine" userId="80e598a2-719b-4f78-bac7-529462b04968" providerId="ADAL" clId="{C920C819-4B86-42E1-8616-B2CDB04C9340}" dt="2021-07-09T17:27:26.641" v="14675" actId="47"/>
        <pc:sldMkLst>
          <pc:docMk/>
          <pc:sldMk cId="0" sldId="292"/>
        </pc:sldMkLst>
      </pc:sldChg>
      <pc:sldChg chg="del modNotes">
        <pc:chgData name="Macy, Katharine" userId="80e598a2-719b-4f78-bac7-529462b04968" providerId="ADAL" clId="{C920C819-4B86-42E1-8616-B2CDB04C9340}" dt="2021-07-09T17:27:26.641" v="14675" actId="47"/>
        <pc:sldMkLst>
          <pc:docMk/>
          <pc:sldMk cId="0" sldId="293"/>
        </pc:sldMkLst>
      </pc:sldChg>
      <pc:sldChg chg="del">
        <pc:chgData name="Macy, Katharine" userId="80e598a2-719b-4f78-bac7-529462b04968" providerId="ADAL" clId="{C920C819-4B86-42E1-8616-B2CDB04C9340}" dt="2021-07-09T17:27:26.641" v="14675" actId="47"/>
        <pc:sldMkLst>
          <pc:docMk/>
          <pc:sldMk cId="0" sldId="294"/>
        </pc:sldMkLst>
      </pc:sldChg>
      <pc:sldChg chg="modSp add mod">
        <pc:chgData name="Macy, Katharine" userId="80e598a2-719b-4f78-bac7-529462b04968" providerId="ADAL" clId="{C920C819-4B86-42E1-8616-B2CDB04C9340}" dt="2021-07-09T13:21:58.011" v="475" actId="20577"/>
        <pc:sldMkLst>
          <pc:docMk/>
          <pc:sldMk cId="362374556" sldId="295"/>
        </pc:sldMkLst>
        <pc:spChg chg="mod">
          <ac:chgData name="Macy, Katharine" userId="80e598a2-719b-4f78-bac7-529462b04968" providerId="ADAL" clId="{C920C819-4B86-42E1-8616-B2CDB04C9340}" dt="2021-07-09T13:21:58.011" v="475" actId="20577"/>
          <ac:spMkLst>
            <pc:docMk/>
            <pc:sldMk cId="362374556" sldId="295"/>
            <ac:spMk id="91" creationId="{00000000-0000-0000-0000-000000000000}"/>
          </ac:spMkLst>
        </pc:spChg>
        <pc:spChg chg="mod">
          <ac:chgData name="Macy, Katharine" userId="80e598a2-719b-4f78-bac7-529462b04968" providerId="ADAL" clId="{C920C819-4B86-42E1-8616-B2CDB04C9340}" dt="2021-07-09T13:21:47.702" v="473" actId="20577"/>
          <ac:spMkLst>
            <pc:docMk/>
            <pc:sldMk cId="362374556" sldId="295"/>
            <ac:spMk id="92" creationId="{00000000-0000-0000-0000-000000000000}"/>
          </ac:spMkLst>
        </pc:spChg>
      </pc:sldChg>
      <pc:sldChg chg="modSp add mod ord">
        <pc:chgData name="Macy, Katharine" userId="80e598a2-719b-4f78-bac7-529462b04968" providerId="ADAL" clId="{C920C819-4B86-42E1-8616-B2CDB04C9340}" dt="2021-07-09T13:25:39.052" v="663" actId="20577"/>
        <pc:sldMkLst>
          <pc:docMk/>
          <pc:sldMk cId="2746140310" sldId="296"/>
        </pc:sldMkLst>
        <pc:spChg chg="mod">
          <ac:chgData name="Macy, Katharine" userId="80e598a2-719b-4f78-bac7-529462b04968" providerId="ADAL" clId="{C920C819-4B86-42E1-8616-B2CDB04C9340}" dt="2021-07-09T13:25:39.052" v="663" actId="20577"/>
          <ac:spMkLst>
            <pc:docMk/>
            <pc:sldMk cId="2746140310" sldId="296"/>
            <ac:spMk id="91" creationId="{00000000-0000-0000-0000-000000000000}"/>
          </ac:spMkLst>
        </pc:spChg>
        <pc:spChg chg="mod">
          <ac:chgData name="Macy, Katharine" userId="80e598a2-719b-4f78-bac7-529462b04968" providerId="ADAL" clId="{C920C819-4B86-42E1-8616-B2CDB04C9340}" dt="2021-07-09T13:17:10.382" v="276" actId="20577"/>
          <ac:spMkLst>
            <pc:docMk/>
            <pc:sldMk cId="2746140310" sldId="296"/>
            <ac:spMk id="92" creationId="{00000000-0000-0000-0000-000000000000}"/>
          </ac:spMkLst>
        </pc:spChg>
      </pc:sldChg>
      <pc:sldChg chg="modSp add mod">
        <pc:chgData name="Macy, Katharine" userId="80e598a2-719b-4f78-bac7-529462b04968" providerId="ADAL" clId="{C920C819-4B86-42E1-8616-B2CDB04C9340}" dt="2021-07-09T13:23:55.660" v="608" actId="20577"/>
        <pc:sldMkLst>
          <pc:docMk/>
          <pc:sldMk cId="1478371219" sldId="297"/>
        </pc:sldMkLst>
        <pc:spChg chg="mod">
          <ac:chgData name="Macy, Katharine" userId="80e598a2-719b-4f78-bac7-529462b04968" providerId="ADAL" clId="{C920C819-4B86-42E1-8616-B2CDB04C9340}" dt="2021-07-09T13:23:27.297" v="547" actId="20577"/>
          <ac:spMkLst>
            <pc:docMk/>
            <pc:sldMk cId="1478371219" sldId="297"/>
            <ac:spMk id="91" creationId="{00000000-0000-0000-0000-000000000000}"/>
          </ac:spMkLst>
        </pc:spChg>
        <pc:spChg chg="mod">
          <ac:chgData name="Macy, Katharine" userId="80e598a2-719b-4f78-bac7-529462b04968" providerId="ADAL" clId="{C920C819-4B86-42E1-8616-B2CDB04C9340}" dt="2021-07-09T13:23:55.660" v="608" actId="20577"/>
          <ac:spMkLst>
            <pc:docMk/>
            <pc:sldMk cId="1478371219" sldId="297"/>
            <ac:spMk id="92" creationId="{00000000-0000-0000-0000-000000000000}"/>
          </ac:spMkLst>
        </pc:spChg>
      </pc:sldChg>
      <pc:sldChg chg="modSp add mod">
        <pc:chgData name="Macy, Katharine" userId="80e598a2-719b-4f78-bac7-529462b04968" providerId="ADAL" clId="{C920C819-4B86-42E1-8616-B2CDB04C9340}" dt="2021-07-09T13:24:55.987" v="655" actId="20577"/>
        <pc:sldMkLst>
          <pc:docMk/>
          <pc:sldMk cId="266398598" sldId="298"/>
        </pc:sldMkLst>
        <pc:spChg chg="mod">
          <ac:chgData name="Macy, Katharine" userId="80e598a2-719b-4f78-bac7-529462b04968" providerId="ADAL" clId="{C920C819-4B86-42E1-8616-B2CDB04C9340}" dt="2021-07-09T13:24:37.429" v="628" actId="20577"/>
          <ac:spMkLst>
            <pc:docMk/>
            <pc:sldMk cId="266398598" sldId="298"/>
            <ac:spMk id="91" creationId="{00000000-0000-0000-0000-000000000000}"/>
          </ac:spMkLst>
        </pc:spChg>
        <pc:spChg chg="mod">
          <ac:chgData name="Macy, Katharine" userId="80e598a2-719b-4f78-bac7-529462b04968" providerId="ADAL" clId="{C920C819-4B86-42E1-8616-B2CDB04C9340}" dt="2021-07-09T13:24:55.987" v="655" actId="20577"/>
          <ac:spMkLst>
            <pc:docMk/>
            <pc:sldMk cId="266398598" sldId="298"/>
            <ac:spMk id="92" creationId="{00000000-0000-0000-0000-000000000000}"/>
          </ac:spMkLst>
        </pc:spChg>
      </pc:sldChg>
      <pc:sldChg chg="modSp add mod">
        <pc:chgData name="Macy, Katharine" userId="80e598a2-719b-4f78-bac7-529462b04968" providerId="ADAL" clId="{C920C819-4B86-42E1-8616-B2CDB04C9340}" dt="2021-07-09T14:06:12.908" v="1928" actId="20577"/>
        <pc:sldMkLst>
          <pc:docMk/>
          <pc:sldMk cId="1067987178" sldId="299"/>
        </pc:sldMkLst>
        <pc:spChg chg="mod">
          <ac:chgData name="Macy, Katharine" userId="80e598a2-719b-4f78-bac7-529462b04968" providerId="ADAL" clId="{C920C819-4B86-42E1-8616-B2CDB04C9340}" dt="2021-07-09T13:26:19.716" v="681" actId="20577"/>
          <ac:spMkLst>
            <pc:docMk/>
            <pc:sldMk cId="1067987178" sldId="299"/>
            <ac:spMk id="103" creationId="{00000000-0000-0000-0000-000000000000}"/>
          </ac:spMkLst>
        </pc:spChg>
        <pc:spChg chg="mod">
          <ac:chgData name="Macy, Katharine" userId="80e598a2-719b-4f78-bac7-529462b04968" providerId="ADAL" clId="{C920C819-4B86-42E1-8616-B2CDB04C9340}" dt="2021-07-09T14:06:12.908" v="1928" actId="20577"/>
          <ac:spMkLst>
            <pc:docMk/>
            <pc:sldMk cId="1067987178" sldId="299"/>
            <ac:spMk id="104" creationId="{00000000-0000-0000-0000-000000000000}"/>
          </ac:spMkLst>
        </pc:spChg>
      </pc:sldChg>
      <pc:sldChg chg="addSp delSp modSp add mod">
        <pc:chgData name="Macy, Katharine" userId="80e598a2-719b-4f78-bac7-529462b04968" providerId="ADAL" clId="{C920C819-4B86-42E1-8616-B2CDB04C9340}" dt="2021-07-10T13:12:26.180" v="15901" actId="207"/>
        <pc:sldMkLst>
          <pc:docMk/>
          <pc:sldMk cId="2242403178" sldId="300"/>
        </pc:sldMkLst>
        <pc:spChg chg="add mod">
          <ac:chgData name="Macy, Katharine" userId="80e598a2-719b-4f78-bac7-529462b04968" providerId="ADAL" clId="{C920C819-4B86-42E1-8616-B2CDB04C9340}" dt="2021-07-10T13:12:26.180" v="15901" actId="207"/>
          <ac:spMkLst>
            <pc:docMk/>
            <pc:sldMk cId="2242403178" sldId="300"/>
            <ac:spMk id="2" creationId="{FC8FD97C-1B7E-4E7D-99B7-24D9C46F8085}"/>
          </ac:spMkLst>
        </pc:spChg>
        <pc:spChg chg="add mod">
          <ac:chgData name="Macy, Katharine" userId="80e598a2-719b-4f78-bac7-529462b04968" providerId="ADAL" clId="{C920C819-4B86-42E1-8616-B2CDB04C9340}" dt="2021-07-09T13:48:50.109" v="1154" actId="2711"/>
          <ac:spMkLst>
            <pc:docMk/>
            <pc:sldMk cId="2242403178" sldId="300"/>
            <ac:spMk id="15" creationId="{1C2B47B7-7704-4C96-A36F-C6B63999FD67}"/>
          </ac:spMkLst>
        </pc:spChg>
        <pc:spChg chg="add mod ord">
          <ac:chgData name="Macy, Katharine" userId="80e598a2-719b-4f78-bac7-529462b04968" providerId="ADAL" clId="{C920C819-4B86-42E1-8616-B2CDB04C9340}" dt="2021-07-09T13:50:27.268" v="1179" actId="167"/>
          <ac:spMkLst>
            <pc:docMk/>
            <pc:sldMk cId="2242403178" sldId="300"/>
            <ac:spMk id="16" creationId="{84848111-A223-425E-BD1B-05DBCD0BB2C8}"/>
          </ac:spMkLst>
        </pc:spChg>
        <pc:spChg chg="add del mod">
          <ac:chgData name="Macy, Katharine" userId="80e598a2-719b-4f78-bac7-529462b04968" providerId="ADAL" clId="{C920C819-4B86-42E1-8616-B2CDB04C9340}" dt="2021-07-09T13:36:33.003" v="968" actId="478"/>
          <ac:spMkLst>
            <pc:docMk/>
            <pc:sldMk cId="2242403178" sldId="300"/>
            <ac:spMk id="18" creationId="{21C183F6-1CA7-4D6E-82DD-B8172E234AF7}"/>
          </ac:spMkLst>
        </pc:spChg>
        <pc:spChg chg="mod">
          <ac:chgData name="Macy, Katharine" userId="80e598a2-719b-4f78-bac7-529462b04968" providerId="ADAL" clId="{C920C819-4B86-42E1-8616-B2CDB04C9340}" dt="2021-07-09T13:36:17.596" v="965"/>
          <ac:spMkLst>
            <pc:docMk/>
            <pc:sldMk cId="2242403178" sldId="300"/>
            <ac:spMk id="20" creationId="{611485A3-922A-411D-A62C-2C9A172B9DC5}"/>
          </ac:spMkLst>
        </pc:spChg>
        <pc:spChg chg="mod">
          <ac:chgData name="Macy, Katharine" userId="80e598a2-719b-4f78-bac7-529462b04968" providerId="ADAL" clId="{C920C819-4B86-42E1-8616-B2CDB04C9340}" dt="2021-07-09T13:36:17.596" v="965"/>
          <ac:spMkLst>
            <pc:docMk/>
            <pc:sldMk cId="2242403178" sldId="300"/>
            <ac:spMk id="21" creationId="{FFA78233-D8EB-4652-A5EE-ABDFF0A4A8B0}"/>
          </ac:spMkLst>
        </pc:spChg>
        <pc:spChg chg="mod">
          <ac:chgData name="Macy, Katharine" userId="80e598a2-719b-4f78-bac7-529462b04968" providerId="ADAL" clId="{C920C819-4B86-42E1-8616-B2CDB04C9340}" dt="2021-07-09T13:36:17.596" v="965"/>
          <ac:spMkLst>
            <pc:docMk/>
            <pc:sldMk cId="2242403178" sldId="300"/>
            <ac:spMk id="22" creationId="{687D7E1D-F30C-4C2A-AD03-204A4F8615E4}"/>
          </ac:spMkLst>
        </pc:spChg>
        <pc:spChg chg="mod">
          <ac:chgData name="Macy, Katharine" userId="80e598a2-719b-4f78-bac7-529462b04968" providerId="ADAL" clId="{C920C819-4B86-42E1-8616-B2CDB04C9340}" dt="2021-07-09T13:36:17.596" v="965"/>
          <ac:spMkLst>
            <pc:docMk/>
            <pc:sldMk cId="2242403178" sldId="300"/>
            <ac:spMk id="23" creationId="{F615CACB-E2B1-4975-AF41-D5D83E10DF02}"/>
          </ac:spMkLst>
        </pc:spChg>
        <pc:spChg chg="mod">
          <ac:chgData name="Macy, Katharine" userId="80e598a2-719b-4f78-bac7-529462b04968" providerId="ADAL" clId="{C920C819-4B86-42E1-8616-B2CDB04C9340}" dt="2021-07-09T13:36:17.596" v="965"/>
          <ac:spMkLst>
            <pc:docMk/>
            <pc:sldMk cId="2242403178" sldId="300"/>
            <ac:spMk id="24" creationId="{93D2C367-3D83-459F-8BB3-E5D6BF4F293D}"/>
          </ac:spMkLst>
        </pc:spChg>
        <pc:spChg chg="mod">
          <ac:chgData name="Macy, Katharine" userId="80e598a2-719b-4f78-bac7-529462b04968" providerId="ADAL" clId="{C920C819-4B86-42E1-8616-B2CDB04C9340}" dt="2021-07-09T13:42:59.908" v="1086" actId="207"/>
          <ac:spMkLst>
            <pc:docMk/>
            <pc:sldMk cId="2242403178" sldId="300"/>
            <ac:spMk id="26" creationId="{61E09147-BC05-4963-9774-212FABDEFA54}"/>
          </ac:spMkLst>
        </pc:spChg>
        <pc:spChg chg="add del mod">
          <ac:chgData name="Macy, Katharine" userId="80e598a2-719b-4f78-bac7-529462b04968" providerId="ADAL" clId="{C920C819-4B86-42E1-8616-B2CDB04C9340}" dt="2021-07-09T13:42:43.491" v="1082" actId="207"/>
          <ac:spMkLst>
            <pc:docMk/>
            <pc:sldMk cId="2242403178" sldId="300"/>
            <ac:spMk id="27" creationId="{4D8850FC-5F80-4B26-87BA-4F49A87E51C9}"/>
          </ac:spMkLst>
        </pc:spChg>
        <pc:spChg chg="mod">
          <ac:chgData name="Macy, Katharine" userId="80e598a2-719b-4f78-bac7-529462b04968" providerId="ADAL" clId="{C920C819-4B86-42E1-8616-B2CDB04C9340}" dt="2021-07-09T13:42:55.797" v="1085" actId="207"/>
          <ac:spMkLst>
            <pc:docMk/>
            <pc:sldMk cId="2242403178" sldId="300"/>
            <ac:spMk id="28" creationId="{69D6C562-0ACD-45E9-A6E2-BD8909FB66A4}"/>
          </ac:spMkLst>
        </pc:spChg>
        <pc:spChg chg="add del mod">
          <ac:chgData name="Macy, Katharine" userId="80e598a2-719b-4f78-bac7-529462b04968" providerId="ADAL" clId="{C920C819-4B86-42E1-8616-B2CDB04C9340}" dt="2021-07-09T13:41:01.076" v="1067" actId="478"/>
          <ac:spMkLst>
            <pc:docMk/>
            <pc:sldMk cId="2242403178" sldId="300"/>
            <ac:spMk id="30" creationId="{0FDBF851-F1D6-4BB0-87C0-D51E5882EF14}"/>
          </ac:spMkLst>
        </pc:spChg>
        <pc:spChg chg="add mod">
          <ac:chgData name="Macy, Katharine" userId="80e598a2-719b-4f78-bac7-529462b04968" providerId="ADAL" clId="{C920C819-4B86-42E1-8616-B2CDB04C9340}" dt="2021-07-09T13:49:20.491" v="1176" actId="20577"/>
          <ac:spMkLst>
            <pc:docMk/>
            <pc:sldMk cId="2242403178" sldId="300"/>
            <ac:spMk id="48" creationId="{B65301A4-FCF7-41CA-8C18-7F4B9A5BB9E6}"/>
          </ac:spMkLst>
        </pc:spChg>
        <pc:spChg chg="mod">
          <ac:chgData name="Macy, Katharine" userId="80e598a2-719b-4f78-bac7-529462b04968" providerId="ADAL" clId="{C920C819-4B86-42E1-8616-B2CDB04C9340}" dt="2021-07-09T13:29:45.211" v="931" actId="20577"/>
          <ac:spMkLst>
            <pc:docMk/>
            <pc:sldMk cId="2242403178" sldId="300"/>
            <ac:spMk id="110" creationId="{00000000-0000-0000-0000-000000000000}"/>
          </ac:spMkLst>
        </pc:spChg>
        <pc:spChg chg="mod">
          <ac:chgData name="Macy, Katharine" userId="80e598a2-719b-4f78-bac7-529462b04968" providerId="ADAL" clId="{C920C819-4B86-42E1-8616-B2CDB04C9340}" dt="2021-07-09T13:39:40.243" v="1064" actId="20577"/>
          <ac:spMkLst>
            <pc:docMk/>
            <pc:sldMk cId="2242403178" sldId="300"/>
            <ac:spMk id="111" creationId="{00000000-0000-0000-0000-000000000000}"/>
          </ac:spMkLst>
        </pc:spChg>
        <pc:spChg chg="del">
          <ac:chgData name="Macy, Katharine" userId="80e598a2-719b-4f78-bac7-529462b04968" providerId="ADAL" clId="{C920C819-4B86-42E1-8616-B2CDB04C9340}" dt="2021-07-09T13:35:41.627" v="957" actId="478"/>
          <ac:spMkLst>
            <pc:docMk/>
            <pc:sldMk cId="2242403178" sldId="300"/>
            <ac:spMk id="112" creationId="{00000000-0000-0000-0000-000000000000}"/>
          </ac:spMkLst>
        </pc:spChg>
        <pc:spChg chg="del">
          <ac:chgData name="Macy, Katharine" userId="80e598a2-719b-4f78-bac7-529462b04968" providerId="ADAL" clId="{C920C819-4B86-42E1-8616-B2CDB04C9340}" dt="2021-07-09T13:35:40.730" v="956" actId="478"/>
          <ac:spMkLst>
            <pc:docMk/>
            <pc:sldMk cId="2242403178" sldId="300"/>
            <ac:spMk id="121" creationId="{00000000-0000-0000-0000-000000000000}"/>
          </ac:spMkLst>
        </pc:spChg>
        <pc:spChg chg="del">
          <ac:chgData name="Macy, Katharine" userId="80e598a2-719b-4f78-bac7-529462b04968" providerId="ADAL" clId="{C920C819-4B86-42E1-8616-B2CDB04C9340}" dt="2021-07-09T13:35:40.043" v="955" actId="478"/>
          <ac:spMkLst>
            <pc:docMk/>
            <pc:sldMk cId="2242403178" sldId="300"/>
            <ac:spMk id="122" creationId="{00000000-0000-0000-0000-000000000000}"/>
          </ac:spMkLst>
        </pc:spChg>
        <pc:spChg chg="del">
          <ac:chgData name="Macy, Katharine" userId="80e598a2-719b-4f78-bac7-529462b04968" providerId="ADAL" clId="{C920C819-4B86-42E1-8616-B2CDB04C9340}" dt="2021-07-09T13:35:43.435" v="958" actId="478"/>
          <ac:spMkLst>
            <pc:docMk/>
            <pc:sldMk cId="2242403178" sldId="300"/>
            <ac:spMk id="123" creationId="{00000000-0000-0000-0000-000000000000}"/>
          </ac:spMkLst>
        </pc:spChg>
        <pc:spChg chg="del">
          <ac:chgData name="Macy, Katharine" userId="80e598a2-719b-4f78-bac7-529462b04968" providerId="ADAL" clId="{C920C819-4B86-42E1-8616-B2CDB04C9340}" dt="2021-07-09T13:35:44.611" v="959" actId="478"/>
          <ac:spMkLst>
            <pc:docMk/>
            <pc:sldMk cId="2242403178" sldId="300"/>
            <ac:spMk id="124" creationId="{00000000-0000-0000-0000-000000000000}"/>
          </ac:spMkLst>
        </pc:spChg>
        <pc:grpChg chg="add del mod">
          <ac:chgData name="Macy, Katharine" userId="80e598a2-719b-4f78-bac7-529462b04968" providerId="ADAL" clId="{C920C819-4B86-42E1-8616-B2CDB04C9340}" dt="2021-07-09T13:37:34.315" v="973" actId="478"/>
          <ac:grpSpMkLst>
            <pc:docMk/>
            <pc:sldMk cId="2242403178" sldId="300"/>
            <ac:grpSpMk id="19" creationId="{0ABDA924-C8E0-4F74-A2F4-15A26BD41654}"/>
          </ac:grpSpMkLst>
        </pc:grpChg>
        <pc:grpChg chg="add mod">
          <ac:chgData name="Macy, Katharine" userId="80e598a2-719b-4f78-bac7-529462b04968" providerId="ADAL" clId="{C920C819-4B86-42E1-8616-B2CDB04C9340}" dt="2021-07-09T13:47:49.175" v="1128" actId="14100"/>
          <ac:grpSpMkLst>
            <pc:docMk/>
            <pc:sldMk cId="2242403178" sldId="300"/>
            <ac:grpSpMk id="25" creationId="{6ECB754B-4CDE-4E10-ADD8-2302BAD667CB}"/>
          </ac:grpSpMkLst>
        </pc:grpChg>
        <pc:grpChg chg="del">
          <ac:chgData name="Macy, Katharine" userId="80e598a2-719b-4f78-bac7-529462b04968" providerId="ADAL" clId="{C920C819-4B86-42E1-8616-B2CDB04C9340}" dt="2021-07-09T13:35:38.987" v="954" actId="478"/>
          <ac:grpSpMkLst>
            <pc:docMk/>
            <pc:sldMk cId="2242403178" sldId="300"/>
            <ac:grpSpMk id="113" creationId="{00000000-0000-0000-0000-000000000000}"/>
          </ac:grpSpMkLst>
        </pc:grpChg>
        <pc:grpChg chg="del">
          <ac:chgData name="Macy, Katharine" userId="80e598a2-719b-4f78-bac7-529462b04968" providerId="ADAL" clId="{C920C819-4B86-42E1-8616-B2CDB04C9340}" dt="2021-07-09T13:35:37.922" v="953" actId="478"/>
          <ac:grpSpMkLst>
            <pc:docMk/>
            <pc:sldMk cId="2242403178" sldId="300"/>
            <ac:grpSpMk id="116" creationId="{00000000-0000-0000-0000-000000000000}"/>
          </ac:grpSpMkLst>
        </pc:grpChg>
        <pc:cxnChg chg="add del">
          <ac:chgData name="Macy, Katharine" userId="80e598a2-719b-4f78-bac7-529462b04968" providerId="ADAL" clId="{C920C819-4B86-42E1-8616-B2CDB04C9340}" dt="2021-07-09T13:41:47.354" v="1073" actId="478"/>
          <ac:cxnSpMkLst>
            <pc:docMk/>
            <pc:sldMk cId="2242403178" sldId="300"/>
            <ac:cxnSpMk id="4" creationId="{EABAC7A8-D3DD-4517-B7B1-EE53FC4AD1C7}"/>
          </ac:cxnSpMkLst>
        </pc:cxnChg>
        <pc:cxnChg chg="add mod">
          <ac:chgData name="Macy, Katharine" userId="80e598a2-719b-4f78-bac7-529462b04968" providerId="ADAL" clId="{C920C819-4B86-42E1-8616-B2CDB04C9340}" dt="2021-07-09T13:47:22.114" v="1126" actId="14100"/>
          <ac:cxnSpMkLst>
            <pc:docMk/>
            <pc:sldMk cId="2242403178" sldId="300"/>
            <ac:cxnSpMk id="6" creationId="{87F7DBC6-4A61-4414-8103-7288AC91037D}"/>
          </ac:cxnSpMkLst>
        </pc:cxnChg>
        <pc:cxnChg chg="add mod">
          <ac:chgData name="Macy, Katharine" userId="80e598a2-719b-4f78-bac7-529462b04968" providerId="ADAL" clId="{C920C819-4B86-42E1-8616-B2CDB04C9340}" dt="2021-07-09T13:46:54.306" v="1120" actId="1076"/>
          <ac:cxnSpMkLst>
            <pc:docMk/>
            <pc:sldMk cId="2242403178" sldId="300"/>
            <ac:cxnSpMk id="11" creationId="{411F03DF-2C9E-44B3-9557-4F6B034EF222}"/>
          </ac:cxnSpMkLst>
        </pc:cxnChg>
        <pc:cxnChg chg="add mod">
          <ac:chgData name="Macy, Katharine" userId="80e598a2-719b-4f78-bac7-529462b04968" providerId="ADAL" clId="{C920C819-4B86-42E1-8616-B2CDB04C9340}" dt="2021-07-09T13:47:02.458" v="1122" actId="1076"/>
          <ac:cxnSpMkLst>
            <pc:docMk/>
            <pc:sldMk cId="2242403178" sldId="300"/>
            <ac:cxnSpMk id="40" creationId="{CB1CACD8-80D1-4EF9-99A5-A8BB223D2F8D}"/>
          </ac:cxnSpMkLst>
        </pc:cxnChg>
        <pc:cxnChg chg="add mod">
          <ac:chgData name="Macy, Katharine" userId="80e598a2-719b-4f78-bac7-529462b04968" providerId="ADAL" clId="{C920C819-4B86-42E1-8616-B2CDB04C9340}" dt="2021-07-09T13:47:07.528" v="1123" actId="1076"/>
          <ac:cxnSpMkLst>
            <pc:docMk/>
            <pc:sldMk cId="2242403178" sldId="300"/>
            <ac:cxnSpMk id="41" creationId="{D99DCA2D-4A24-4E80-941F-7CF0701C161B}"/>
          </ac:cxnSpMkLst>
        </pc:cxnChg>
        <pc:cxnChg chg="add mod">
          <ac:chgData name="Macy, Katharine" userId="80e598a2-719b-4f78-bac7-529462b04968" providerId="ADAL" clId="{C920C819-4B86-42E1-8616-B2CDB04C9340}" dt="2021-07-09T13:46:40.068" v="1119" actId="1076"/>
          <ac:cxnSpMkLst>
            <pc:docMk/>
            <pc:sldMk cId="2242403178" sldId="300"/>
            <ac:cxnSpMk id="42" creationId="{0701F8A2-7D0B-4695-AAB7-754F0EDB3D92}"/>
          </ac:cxnSpMkLst>
        </pc:cxnChg>
        <pc:cxnChg chg="add mod">
          <ac:chgData name="Macy, Katharine" userId="80e598a2-719b-4f78-bac7-529462b04968" providerId="ADAL" clId="{C920C819-4B86-42E1-8616-B2CDB04C9340}" dt="2021-07-09T13:46:35.680" v="1118" actId="1076"/>
          <ac:cxnSpMkLst>
            <pc:docMk/>
            <pc:sldMk cId="2242403178" sldId="300"/>
            <ac:cxnSpMk id="43" creationId="{2D643E4A-410E-42D0-8009-E79265DE0446}"/>
          </ac:cxnSpMkLst>
        </pc:cxnChg>
      </pc:sldChg>
      <pc:sldChg chg="modSp add mod">
        <pc:chgData name="Macy, Katharine" userId="80e598a2-719b-4f78-bac7-529462b04968" providerId="ADAL" clId="{C920C819-4B86-42E1-8616-B2CDB04C9340}" dt="2021-07-10T13:10:27.116" v="15706" actId="20577"/>
        <pc:sldMkLst>
          <pc:docMk/>
          <pc:sldMk cId="165152757" sldId="301"/>
        </pc:sldMkLst>
        <pc:spChg chg="mod">
          <ac:chgData name="Macy, Katharine" userId="80e598a2-719b-4f78-bac7-529462b04968" providerId="ADAL" clId="{C920C819-4B86-42E1-8616-B2CDB04C9340}" dt="2021-07-10T13:10:27.116" v="15706" actId="20577"/>
          <ac:spMkLst>
            <pc:docMk/>
            <pc:sldMk cId="165152757" sldId="301"/>
            <ac:spMk id="130" creationId="{00000000-0000-0000-0000-000000000000}"/>
          </ac:spMkLst>
        </pc:spChg>
        <pc:spChg chg="mod">
          <ac:chgData name="Macy, Katharine" userId="80e598a2-719b-4f78-bac7-529462b04968" providerId="ADAL" clId="{C920C819-4B86-42E1-8616-B2CDB04C9340}" dt="2021-07-09T13:58:32.230" v="1558" actId="20577"/>
          <ac:spMkLst>
            <pc:docMk/>
            <pc:sldMk cId="165152757" sldId="301"/>
            <ac:spMk id="131" creationId="{00000000-0000-0000-0000-000000000000}"/>
          </ac:spMkLst>
        </pc:spChg>
        <pc:spChg chg="mod">
          <ac:chgData name="Macy, Katharine" userId="80e598a2-719b-4f78-bac7-529462b04968" providerId="ADAL" clId="{C920C819-4B86-42E1-8616-B2CDB04C9340}" dt="2021-07-09T14:02:19.667" v="1916" actId="404"/>
          <ac:spMkLst>
            <pc:docMk/>
            <pc:sldMk cId="165152757" sldId="301"/>
            <ac:spMk id="132" creationId="{00000000-0000-0000-0000-000000000000}"/>
          </ac:spMkLst>
        </pc:spChg>
      </pc:sldChg>
      <pc:sldChg chg="modSp add mod">
        <pc:chgData name="Macy, Katharine" userId="80e598a2-719b-4f78-bac7-529462b04968" providerId="ADAL" clId="{C920C819-4B86-42E1-8616-B2CDB04C9340}" dt="2021-07-09T14:12:55.082" v="2561" actId="404"/>
        <pc:sldMkLst>
          <pc:docMk/>
          <pc:sldMk cId="1801334323" sldId="302"/>
        </pc:sldMkLst>
        <pc:spChg chg="mod">
          <ac:chgData name="Macy, Katharine" userId="80e598a2-719b-4f78-bac7-529462b04968" providerId="ADAL" clId="{C920C819-4B86-42E1-8616-B2CDB04C9340}" dt="2021-07-09T14:07:26.117" v="1957" actId="20577"/>
          <ac:spMkLst>
            <pc:docMk/>
            <pc:sldMk cId="1801334323" sldId="302"/>
            <ac:spMk id="103" creationId="{00000000-0000-0000-0000-000000000000}"/>
          </ac:spMkLst>
        </pc:spChg>
        <pc:spChg chg="mod">
          <ac:chgData name="Macy, Katharine" userId="80e598a2-719b-4f78-bac7-529462b04968" providerId="ADAL" clId="{C920C819-4B86-42E1-8616-B2CDB04C9340}" dt="2021-07-09T14:12:55.082" v="2561" actId="404"/>
          <ac:spMkLst>
            <pc:docMk/>
            <pc:sldMk cId="1801334323" sldId="302"/>
            <ac:spMk id="104" creationId="{00000000-0000-0000-0000-000000000000}"/>
          </ac:spMkLst>
        </pc:spChg>
      </pc:sldChg>
      <pc:sldChg chg="modSp add mod">
        <pc:chgData name="Macy, Katharine" userId="80e598a2-719b-4f78-bac7-529462b04968" providerId="ADAL" clId="{C920C819-4B86-42E1-8616-B2CDB04C9340}" dt="2021-07-09T14:16:53.061" v="3003" actId="20577"/>
        <pc:sldMkLst>
          <pc:docMk/>
          <pc:sldMk cId="179730247" sldId="303"/>
        </pc:sldMkLst>
        <pc:spChg chg="mod">
          <ac:chgData name="Macy, Katharine" userId="80e598a2-719b-4f78-bac7-529462b04968" providerId="ADAL" clId="{C920C819-4B86-42E1-8616-B2CDB04C9340}" dt="2021-07-09T14:16:53.061" v="3003" actId="20577"/>
          <ac:spMkLst>
            <pc:docMk/>
            <pc:sldMk cId="179730247" sldId="303"/>
            <ac:spMk id="104" creationId="{00000000-0000-0000-0000-000000000000}"/>
          </ac:spMkLst>
        </pc:spChg>
      </pc:sldChg>
      <pc:sldChg chg="modSp add del mod">
        <pc:chgData name="Macy, Katharine" userId="80e598a2-719b-4f78-bac7-529462b04968" providerId="ADAL" clId="{C920C819-4B86-42E1-8616-B2CDB04C9340}" dt="2021-07-09T14:28:23.823" v="3387" actId="47"/>
        <pc:sldMkLst>
          <pc:docMk/>
          <pc:sldMk cId="3272714065" sldId="304"/>
        </pc:sldMkLst>
        <pc:spChg chg="mod">
          <ac:chgData name="Macy, Katharine" userId="80e598a2-719b-4f78-bac7-529462b04968" providerId="ADAL" clId="{C920C819-4B86-42E1-8616-B2CDB04C9340}" dt="2021-07-09T14:20:23.677" v="3048" actId="20577"/>
          <ac:spMkLst>
            <pc:docMk/>
            <pc:sldMk cId="3272714065" sldId="304"/>
            <ac:spMk id="130" creationId="{00000000-0000-0000-0000-000000000000}"/>
          </ac:spMkLst>
        </pc:spChg>
        <pc:spChg chg="mod">
          <ac:chgData name="Macy, Katharine" userId="80e598a2-719b-4f78-bac7-529462b04968" providerId="ADAL" clId="{C920C819-4B86-42E1-8616-B2CDB04C9340}" dt="2021-07-09T14:19:38.582" v="3017" actId="20577"/>
          <ac:spMkLst>
            <pc:docMk/>
            <pc:sldMk cId="3272714065" sldId="304"/>
            <ac:spMk id="131" creationId="{00000000-0000-0000-0000-000000000000}"/>
          </ac:spMkLst>
        </pc:spChg>
        <pc:spChg chg="mod">
          <ac:chgData name="Macy, Katharine" userId="80e598a2-719b-4f78-bac7-529462b04968" providerId="ADAL" clId="{C920C819-4B86-42E1-8616-B2CDB04C9340}" dt="2021-07-09T14:20:29.851" v="3066" actId="20577"/>
          <ac:spMkLst>
            <pc:docMk/>
            <pc:sldMk cId="3272714065" sldId="304"/>
            <ac:spMk id="132" creationId="{00000000-0000-0000-0000-000000000000}"/>
          </ac:spMkLst>
        </pc:spChg>
      </pc:sldChg>
      <pc:sldChg chg="addSp delSp modSp add mod ord">
        <pc:chgData name="Macy, Katharine" userId="80e598a2-719b-4f78-bac7-529462b04968" providerId="ADAL" clId="{C920C819-4B86-42E1-8616-B2CDB04C9340}" dt="2021-07-09T14:28:14.760" v="3386"/>
        <pc:sldMkLst>
          <pc:docMk/>
          <pc:sldMk cId="1626478804" sldId="305"/>
        </pc:sldMkLst>
        <pc:spChg chg="mod">
          <ac:chgData name="Macy, Katharine" userId="80e598a2-719b-4f78-bac7-529462b04968" providerId="ADAL" clId="{C920C819-4B86-42E1-8616-B2CDB04C9340}" dt="2021-07-09T14:25:20.222" v="3373" actId="20577"/>
          <ac:spMkLst>
            <pc:docMk/>
            <pc:sldMk cId="1626478804" sldId="305"/>
            <ac:spMk id="147" creationId="{00000000-0000-0000-0000-000000000000}"/>
          </ac:spMkLst>
        </pc:spChg>
        <pc:spChg chg="mod">
          <ac:chgData name="Macy, Katharine" userId="80e598a2-719b-4f78-bac7-529462b04968" providerId="ADAL" clId="{C920C819-4B86-42E1-8616-B2CDB04C9340}" dt="2021-07-09T14:23:39.181" v="3197" actId="20577"/>
          <ac:spMkLst>
            <pc:docMk/>
            <pc:sldMk cId="1626478804" sldId="305"/>
            <ac:spMk id="148" creationId="{00000000-0000-0000-0000-000000000000}"/>
          </ac:spMkLst>
        </pc:spChg>
        <pc:picChg chg="add del mod">
          <ac:chgData name="Macy, Katharine" userId="80e598a2-719b-4f78-bac7-529462b04968" providerId="ADAL" clId="{C920C819-4B86-42E1-8616-B2CDB04C9340}" dt="2021-07-09T14:28:11.969" v="3384" actId="478"/>
          <ac:picMkLst>
            <pc:docMk/>
            <pc:sldMk cId="1626478804" sldId="305"/>
            <ac:picMk id="3" creationId="{7CFC9ED0-EACC-40C2-A88F-23132457076E}"/>
          </ac:picMkLst>
        </pc:picChg>
        <pc:picChg chg="del">
          <ac:chgData name="Macy, Katharine" userId="80e598a2-719b-4f78-bac7-529462b04968" providerId="ADAL" clId="{C920C819-4B86-42E1-8616-B2CDB04C9340}" dt="2021-07-09T14:27:40.810" v="3376" actId="478"/>
          <ac:picMkLst>
            <pc:docMk/>
            <pc:sldMk cId="1626478804" sldId="305"/>
            <ac:picMk id="149" creationId="{00000000-0000-0000-0000-000000000000}"/>
          </ac:picMkLst>
        </pc:picChg>
      </pc:sldChg>
      <pc:sldChg chg="addSp delSp modSp new mod">
        <pc:chgData name="Macy, Katharine" userId="80e598a2-719b-4f78-bac7-529462b04968" providerId="ADAL" clId="{C920C819-4B86-42E1-8616-B2CDB04C9340}" dt="2021-07-09T14:30:39.579" v="3399" actId="207"/>
        <pc:sldMkLst>
          <pc:docMk/>
          <pc:sldMk cId="3202115690" sldId="306"/>
        </pc:sldMkLst>
        <pc:spChg chg="mod">
          <ac:chgData name="Macy, Katharine" userId="80e598a2-719b-4f78-bac7-529462b04968" providerId="ADAL" clId="{C920C819-4B86-42E1-8616-B2CDB04C9340}" dt="2021-07-09T14:30:39.579" v="3399" actId="207"/>
          <ac:spMkLst>
            <pc:docMk/>
            <pc:sldMk cId="3202115690" sldId="306"/>
            <ac:spMk id="2" creationId="{432F0C4D-2DA3-4D5C-92F2-3CC6CBA97023}"/>
          </ac:spMkLst>
        </pc:spChg>
        <pc:spChg chg="add mod">
          <ac:chgData name="Macy, Katharine" userId="80e598a2-719b-4f78-bac7-529462b04968" providerId="ADAL" clId="{C920C819-4B86-42E1-8616-B2CDB04C9340}" dt="2021-07-09T14:30:31.466" v="3398" actId="403"/>
          <ac:spMkLst>
            <pc:docMk/>
            <pc:sldMk cId="3202115690" sldId="306"/>
            <ac:spMk id="7" creationId="{5D3E27E6-9175-459C-A50D-02B7948D33F3}"/>
          </ac:spMkLst>
        </pc:spChg>
        <pc:picChg chg="add del">
          <ac:chgData name="Macy, Katharine" userId="80e598a2-719b-4f78-bac7-529462b04968" providerId="ADAL" clId="{C920C819-4B86-42E1-8616-B2CDB04C9340}" dt="2021-07-09T14:28:49.876" v="3390" actId="478"/>
          <ac:picMkLst>
            <pc:docMk/>
            <pc:sldMk cId="3202115690" sldId="306"/>
            <ac:picMk id="4" creationId="{F87B977D-CB3F-45E6-A146-C14141B79BA2}"/>
          </ac:picMkLst>
        </pc:picChg>
        <pc:picChg chg="add mod">
          <ac:chgData name="Macy, Katharine" userId="80e598a2-719b-4f78-bac7-529462b04968" providerId="ADAL" clId="{C920C819-4B86-42E1-8616-B2CDB04C9340}" dt="2021-07-09T14:29:31.432" v="3392" actId="1076"/>
          <ac:picMkLst>
            <pc:docMk/>
            <pc:sldMk cId="3202115690" sldId="306"/>
            <ac:picMk id="6" creationId="{D8504C35-2342-493B-9882-32302F0DEA05}"/>
          </ac:picMkLst>
        </pc:picChg>
      </pc:sldChg>
      <pc:sldChg chg="modSp add mod modNotesTx">
        <pc:chgData name="Macy, Katharine" userId="80e598a2-719b-4f78-bac7-529462b04968" providerId="ADAL" clId="{C920C819-4B86-42E1-8616-B2CDB04C9340}" dt="2021-07-10T13:28:04.953" v="16731" actId="20577"/>
        <pc:sldMkLst>
          <pc:docMk/>
          <pc:sldMk cId="2082805276" sldId="307"/>
        </pc:sldMkLst>
        <pc:spChg chg="mod">
          <ac:chgData name="Macy, Katharine" userId="80e598a2-719b-4f78-bac7-529462b04968" providerId="ADAL" clId="{C920C819-4B86-42E1-8616-B2CDB04C9340}" dt="2021-07-09T14:32:55.195" v="3430" actId="20577"/>
          <ac:spMkLst>
            <pc:docMk/>
            <pc:sldMk cId="2082805276" sldId="307"/>
            <ac:spMk id="103" creationId="{00000000-0000-0000-0000-000000000000}"/>
          </ac:spMkLst>
        </pc:spChg>
        <pc:spChg chg="mod">
          <ac:chgData name="Macy, Katharine" userId="80e598a2-719b-4f78-bac7-529462b04968" providerId="ADAL" clId="{C920C819-4B86-42E1-8616-B2CDB04C9340}" dt="2021-07-09T14:47:48.871" v="4004" actId="20577"/>
          <ac:spMkLst>
            <pc:docMk/>
            <pc:sldMk cId="2082805276" sldId="307"/>
            <ac:spMk id="104" creationId="{00000000-0000-0000-0000-000000000000}"/>
          </ac:spMkLst>
        </pc:spChg>
      </pc:sldChg>
      <pc:sldChg chg="modSp add mod ord addCm modCm">
        <pc:chgData name="Macy, Katharine" userId="80e598a2-719b-4f78-bac7-529462b04968" providerId="ADAL" clId="{C920C819-4B86-42E1-8616-B2CDB04C9340}" dt="2021-07-09T14:57:23.783" v="4322"/>
        <pc:sldMkLst>
          <pc:docMk/>
          <pc:sldMk cId="2838563555" sldId="308"/>
        </pc:sldMkLst>
        <pc:spChg chg="mod">
          <ac:chgData name="Macy, Katharine" userId="80e598a2-719b-4f78-bac7-529462b04968" providerId="ADAL" clId="{C920C819-4B86-42E1-8616-B2CDB04C9340}" dt="2021-07-09T14:52:05.941" v="4014" actId="20577"/>
          <ac:spMkLst>
            <pc:docMk/>
            <pc:sldMk cId="2838563555" sldId="308"/>
            <ac:spMk id="103" creationId="{00000000-0000-0000-0000-000000000000}"/>
          </ac:spMkLst>
        </pc:spChg>
        <pc:spChg chg="mod">
          <ac:chgData name="Macy, Katharine" userId="80e598a2-719b-4f78-bac7-529462b04968" providerId="ADAL" clId="{C920C819-4B86-42E1-8616-B2CDB04C9340}" dt="2021-07-09T14:56:24.697" v="4318" actId="13926"/>
          <ac:spMkLst>
            <pc:docMk/>
            <pc:sldMk cId="2838563555" sldId="308"/>
            <ac:spMk id="104" creationId="{00000000-0000-0000-0000-000000000000}"/>
          </ac:spMkLst>
        </pc:spChg>
      </pc:sldChg>
      <pc:sldChg chg="addSp modSp add mod">
        <pc:chgData name="Macy, Katharine" userId="80e598a2-719b-4f78-bac7-529462b04968" providerId="ADAL" clId="{C920C819-4B86-42E1-8616-B2CDB04C9340}" dt="2021-07-10T13:37:04.804" v="16962" actId="20577"/>
        <pc:sldMkLst>
          <pc:docMk/>
          <pc:sldMk cId="2924159533" sldId="309"/>
        </pc:sldMkLst>
        <pc:spChg chg="add mod">
          <ac:chgData name="Macy, Katharine" userId="80e598a2-719b-4f78-bac7-529462b04968" providerId="ADAL" clId="{C920C819-4B86-42E1-8616-B2CDB04C9340}" dt="2021-07-09T15:28:44.944" v="5840" actId="207"/>
          <ac:spMkLst>
            <pc:docMk/>
            <pc:sldMk cId="2924159533" sldId="309"/>
            <ac:spMk id="2" creationId="{1D1F4124-0793-4E1A-8B99-6441508041FA}"/>
          </ac:spMkLst>
        </pc:spChg>
        <pc:spChg chg="mod">
          <ac:chgData name="Macy, Katharine" userId="80e598a2-719b-4f78-bac7-529462b04968" providerId="ADAL" clId="{C920C819-4B86-42E1-8616-B2CDB04C9340}" dt="2021-07-09T15:13:46.685" v="5010" actId="20577"/>
          <ac:spMkLst>
            <pc:docMk/>
            <pc:sldMk cId="2924159533" sldId="309"/>
            <ac:spMk id="138" creationId="{00000000-0000-0000-0000-000000000000}"/>
          </ac:spMkLst>
        </pc:spChg>
        <pc:spChg chg="mod">
          <ac:chgData name="Macy, Katharine" userId="80e598a2-719b-4f78-bac7-529462b04968" providerId="ADAL" clId="{C920C819-4B86-42E1-8616-B2CDB04C9340}" dt="2021-07-09T15:23:09.917" v="5385" actId="5793"/>
          <ac:spMkLst>
            <pc:docMk/>
            <pc:sldMk cId="2924159533" sldId="309"/>
            <ac:spMk id="139" creationId="{00000000-0000-0000-0000-000000000000}"/>
          </ac:spMkLst>
        </pc:spChg>
        <pc:spChg chg="mod">
          <ac:chgData name="Macy, Katharine" userId="80e598a2-719b-4f78-bac7-529462b04968" providerId="ADAL" clId="{C920C819-4B86-42E1-8616-B2CDB04C9340}" dt="2021-07-10T13:17:01.161" v="16154" actId="20577"/>
          <ac:spMkLst>
            <pc:docMk/>
            <pc:sldMk cId="2924159533" sldId="309"/>
            <ac:spMk id="140" creationId="{00000000-0000-0000-0000-000000000000}"/>
          </ac:spMkLst>
        </pc:spChg>
        <pc:spChg chg="mod">
          <ac:chgData name="Macy, Katharine" userId="80e598a2-719b-4f78-bac7-529462b04968" providerId="ADAL" clId="{C920C819-4B86-42E1-8616-B2CDB04C9340}" dt="2021-07-10T13:37:04.804" v="16962" actId="20577"/>
          <ac:spMkLst>
            <pc:docMk/>
            <pc:sldMk cId="2924159533" sldId="309"/>
            <ac:spMk id="141" creationId="{00000000-0000-0000-0000-000000000000}"/>
          </ac:spMkLst>
        </pc:spChg>
      </pc:sldChg>
      <pc:sldChg chg="addSp modSp add mod">
        <pc:chgData name="Macy, Katharine" userId="80e598a2-719b-4f78-bac7-529462b04968" providerId="ADAL" clId="{C920C819-4B86-42E1-8616-B2CDB04C9340}" dt="2021-07-09T15:29:12.400" v="5841" actId="207"/>
        <pc:sldMkLst>
          <pc:docMk/>
          <pc:sldMk cId="787533575" sldId="310"/>
        </pc:sldMkLst>
        <pc:spChg chg="add mod">
          <ac:chgData name="Macy, Katharine" userId="80e598a2-719b-4f78-bac7-529462b04968" providerId="ADAL" clId="{C920C819-4B86-42E1-8616-B2CDB04C9340}" dt="2021-07-09T15:29:12.400" v="5841" actId="207"/>
          <ac:spMkLst>
            <pc:docMk/>
            <pc:sldMk cId="787533575" sldId="310"/>
            <ac:spMk id="2" creationId="{86B51C63-D6A3-489C-94A9-34453D0636CF}"/>
          </ac:spMkLst>
        </pc:spChg>
        <pc:spChg chg="mod">
          <ac:chgData name="Macy, Katharine" userId="80e598a2-719b-4f78-bac7-529462b04968" providerId="ADAL" clId="{C920C819-4B86-42E1-8616-B2CDB04C9340}" dt="2021-07-09T15:01:59.086" v="4378" actId="20577"/>
          <ac:spMkLst>
            <pc:docMk/>
            <pc:sldMk cId="787533575" sldId="310"/>
            <ac:spMk id="97" creationId="{00000000-0000-0000-0000-000000000000}"/>
          </ac:spMkLst>
        </pc:spChg>
      </pc:sldChg>
      <pc:sldChg chg="modSp add mod">
        <pc:chgData name="Macy, Katharine" userId="80e598a2-719b-4f78-bac7-529462b04968" providerId="ADAL" clId="{C920C819-4B86-42E1-8616-B2CDB04C9340}" dt="2021-07-09T15:37:39.320" v="6358" actId="20577"/>
        <pc:sldMkLst>
          <pc:docMk/>
          <pc:sldMk cId="1442452496" sldId="311"/>
        </pc:sldMkLst>
        <pc:spChg chg="mod">
          <ac:chgData name="Macy, Katharine" userId="80e598a2-719b-4f78-bac7-529462b04968" providerId="ADAL" clId="{C920C819-4B86-42E1-8616-B2CDB04C9340}" dt="2021-07-09T15:31:56.596" v="5889" actId="20577"/>
          <ac:spMkLst>
            <pc:docMk/>
            <pc:sldMk cId="1442452496" sldId="311"/>
            <ac:spMk id="138" creationId="{00000000-0000-0000-0000-000000000000}"/>
          </ac:spMkLst>
        </pc:spChg>
        <pc:spChg chg="mod">
          <ac:chgData name="Macy, Katharine" userId="80e598a2-719b-4f78-bac7-529462b04968" providerId="ADAL" clId="{C920C819-4B86-42E1-8616-B2CDB04C9340}" dt="2021-07-09T15:37:32.630" v="6355" actId="20577"/>
          <ac:spMkLst>
            <pc:docMk/>
            <pc:sldMk cId="1442452496" sldId="311"/>
            <ac:spMk id="139" creationId="{00000000-0000-0000-0000-000000000000}"/>
          </ac:spMkLst>
        </pc:spChg>
        <pc:spChg chg="mod">
          <ac:chgData name="Macy, Katharine" userId="80e598a2-719b-4f78-bac7-529462b04968" providerId="ADAL" clId="{C920C819-4B86-42E1-8616-B2CDB04C9340}" dt="2021-07-09T15:37:30.349" v="6354" actId="20577"/>
          <ac:spMkLst>
            <pc:docMk/>
            <pc:sldMk cId="1442452496" sldId="311"/>
            <ac:spMk id="140" creationId="{00000000-0000-0000-0000-000000000000}"/>
          </ac:spMkLst>
        </pc:spChg>
        <pc:spChg chg="mod">
          <ac:chgData name="Macy, Katharine" userId="80e598a2-719b-4f78-bac7-529462b04968" providerId="ADAL" clId="{C920C819-4B86-42E1-8616-B2CDB04C9340}" dt="2021-07-09T15:37:39.320" v="6358" actId="20577"/>
          <ac:spMkLst>
            <pc:docMk/>
            <pc:sldMk cId="1442452496" sldId="311"/>
            <ac:spMk id="141" creationId="{00000000-0000-0000-0000-000000000000}"/>
          </ac:spMkLst>
        </pc:spChg>
      </pc:sldChg>
      <pc:sldChg chg="addSp delSp modSp add mod addCm modCm">
        <pc:chgData name="Macy, Katharine" userId="80e598a2-719b-4f78-bac7-529462b04968" providerId="ADAL" clId="{C920C819-4B86-42E1-8616-B2CDB04C9340}" dt="2021-07-10T13:50:45.693" v="17834" actId="20577"/>
        <pc:sldMkLst>
          <pc:docMk/>
          <pc:sldMk cId="1695773673" sldId="312"/>
        </pc:sldMkLst>
        <pc:spChg chg="add mod">
          <ac:chgData name="Macy, Katharine" userId="80e598a2-719b-4f78-bac7-529462b04968" providerId="ADAL" clId="{C920C819-4B86-42E1-8616-B2CDB04C9340}" dt="2021-07-10T13:07:27.398" v="15625" actId="207"/>
          <ac:spMkLst>
            <pc:docMk/>
            <pc:sldMk cId="1695773673" sldId="312"/>
            <ac:spMk id="2" creationId="{05429BCD-E713-4358-B8AA-2DF0F677C9CE}"/>
          </ac:spMkLst>
        </pc:spChg>
        <pc:spChg chg="add del mod">
          <ac:chgData name="Macy, Katharine" userId="80e598a2-719b-4f78-bac7-529462b04968" providerId="ADAL" clId="{C920C819-4B86-42E1-8616-B2CDB04C9340}" dt="2021-07-10T13:05:25.535" v="15452" actId="478"/>
          <ac:spMkLst>
            <pc:docMk/>
            <pc:sldMk cId="1695773673" sldId="312"/>
            <ac:spMk id="3" creationId="{22E87DB2-6CA7-476C-BE07-BFCAE5B3E84B}"/>
          </ac:spMkLst>
        </pc:spChg>
        <pc:spChg chg="mod">
          <ac:chgData name="Macy, Katharine" userId="80e598a2-719b-4f78-bac7-529462b04968" providerId="ADAL" clId="{C920C819-4B86-42E1-8616-B2CDB04C9340}" dt="2021-07-09T15:38:15.685" v="6382" actId="20577"/>
          <ac:spMkLst>
            <pc:docMk/>
            <pc:sldMk cId="1695773673" sldId="312"/>
            <ac:spMk id="103" creationId="{00000000-0000-0000-0000-000000000000}"/>
          </ac:spMkLst>
        </pc:spChg>
        <pc:spChg chg="mod">
          <ac:chgData name="Macy, Katharine" userId="80e598a2-719b-4f78-bac7-529462b04968" providerId="ADAL" clId="{C920C819-4B86-42E1-8616-B2CDB04C9340}" dt="2021-07-10T13:50:45.693" v="17834" actId="20577"/>
          <ac:spMkLst>
            <pc:docMk/>
            <pc:sldMk cId="1695773673" sldId="312"/>
            <ac:spMk id="104" creationId="{00000000-0000-0000-0000-000000000000}"/>
          </ac:spMkLst>
        </pc:spChg>
      </pc:sldChg>
      <pc:sldChg chg="modSp add mod">
        <pc:chgData name="Macy, Katharine" userId="80e598a2-719b-4f78-bac7-529462b04968" providerId="ADAL" clId="{C920C819-4B86-42E1-8616-B2CDB04C9340}" dt="2021-07-09T16:41:04.363" v="11450" actId="20577"/>
        <pc:sldMkLst>
          <pc:docMk/>
          <pc:sldMk cId="1209905975" sldId="313"/>
        </pc:sldMkLst>
        <pc:spChg chg="mod">
          <ac:chgData name="Macy, Katharine" userId="80e598a2-719b-4f78-bac7-529462b04968" providerId="ADAL" clId="{C920C819-4B86-42E1-8616-B2CDB04C9340}" dt="2021-07-09T15:38:32.323" v="6392" actId="20577"/>
          <ac:spMkLst>
            <pc:docMk/>
            <pc:sldMk cId="1209905975" sldId="313"/>
            <ac:spMk id="103" creationId="{00000000-0000-0000-0000-000000000000}"/>
          </ac:spMkLst>
        </pc:spChg>
        <pc:spChg chg="mod">
          <ac:chgData name="Macy, Katharine" userId="80e598a2-719b-4f78-bac7-529462b04968" providerId="ADAL" clId="{C920C819-4B86-42E1-8616-B2CDB04C9340}" dt="2021-07-09T16:41:04.363" v="11450" actId="20577"/>
          <ac:spMkLst>
            <pc:docMk/>
            <pc:sldMk cId="1209905975" sldId="313"/>
            <ac:spMk id="104" creationId="{00000000-0000-0000-0000-000000000000}"/>
          </ac:spMkLst>
        </pc:spChg>
      </pc:sldChg>
      <pc:sldChg chg="modSp add mod">
        <pc:chgData name="Macy, Katharine" userId="80e598a2-719b-4f78-bac7-529462b04968" providerId="ADAL" clId="{C920C819-4B86-42E1-8616-B2CDB04C9340}" dt="2021-07-09T16:43:08.212" v="11669" actId="20577"/>
        <pc:sldMkLst>
          <pc:docMk/>
          <pc:sldMk cId="2341749114" sldId="314"/>
        </pc:sldMkLst>
        <pc:spChg chg="mod">
          <ac:chgData name="Macy, Katharine" userId="80e598a2-719b-4f78-bac7-529462b04968" providerId="ADAL" clId="{C920C819-4B86-42E1-8616-B2CDB04C9340}" dt="2021-07-09T15:38:53.917" v="6403" actId="20577"/>
          <ac:spMkLst>
            <pc:docMk/>
            <pc:sldMk cId="2341749114" sldId="314"/>
            <ac:spMk id="103" creationId="{00000000-0000-0000-0000-000000000000}"/>
          </ac:spMkLst>
        </pc:spChg>
        <pc:spChg chg="mod">
          <ac:chgData name="Macy, Katharine" userId="80e598a2-719b-4f78-bac7-529462b04968" providerId="ADAL" clId="{C920C819-4B86-42E1-8616-B2CDB04C9340}" dt="2021-07-09T16:43:08.212" v="11669" actId="20577"/>
          <ac:spMkLst>
            <pc:docMk/>
            <pc:sldMk cId="2341749114" sldId="314"/>
            <ac:spMk id="104" creationId="{00000000-0000-0000-0000-000000000000}"/>
          </ac:spMkLst>
        </pc:spChg>
      </pc:sldChg>
      <pc:sldChg chg="modSp add del mod">
        <pc:chgData name="Macy, Katharine" userId="80e598a2-719b-4f78-bac7-529462b04968" providerId="ADAL" clId="{C920C819-4B86-42E1-8616-B2CDB04C9340}" dt="2021-07-09T16:20:26.549" v="9278" actId="47"/>
        <pc:sldMkLst>
          <pc:docMk/>
          <pc:sldMk cId="686864431" sldId="315"/>
        </pc:sldMkLst>
        <pc:spChg chg="mod">
          <ac:chgData name="Macy, Katharine" userId="80e598a2-719b-4f78-bac7-529462b04968" providerId="ADAL" clId="{C920C819-4B86-42E1-8616-B2CDB04C9340}" dt="2021-07-09T15:44:39.773" v="6736" actId="20577"/>
          <ac:spMkLst>
            <pc:docMk/>
            <pc:sldMk cId="686864431" sldId="315"/>
            <ac:spMk id="138" creationId="{00000000-0000-0000-0000-000000000000}"/>
          </ac:spMkLst>
        </pc:spChg>
        <pc:spChg chg="mod">
          <ac:chgData name="Macy, Katharine" userId="80e598a2-719b-4f78-bac7-529462b04968" providerId="ADAL" clId="{C920C819-4B86-42E1-8616-B2CDB04C9340}" dt="2021-07-09T15:48:17.027" v="6942" actId="20577"/>
          <ac:spMkLst>
            <pc:docMk/>
            <pc:sldMk cId="686864431" sldId="315"/>
            <ac:spMk id="139" creationId="{00000000-0000-0000-0000-000000000000}"/>
          </ac:spMkLst>
        </pc:spChg>
        <pc:spChg chg="mod">
          <ac:chgData name="Macy, Katharine" userId="80e598a2-719b-4f78-bac7-529462b04968" providerId="ADAL" clId="{C920C819-4B86-42E1-8616-B2CDB04C9340}" dt="2021-07-09T15:51:35.282" v="7473" actId="20577"/>
          <ac:spMkLst>
            <pc:docMk/>
            <pc:sldMk cId="686864431" sldId="315"/>
            <ac:spMk id="140" creationId="{00000000-0000-0000-0000-000000000000}"/>
          </ac:spMkLst>
        </pc:spChg>
        <pc:spChg chg="mod">
          <ac:chgData name="Macy, Katharine" userId="80e598a2-719b-4f78-bac7-529462b04968" providerId="ADAL" clId="{C920C819-4B86-42E1-8616-B2CDB04C9340}" dt="2021-07-09T15:45:43.042" v="6770" actId="20577"/>
          <ac:spMkLst>
            <pc:docMk/>
            <pc:sldMk cId="686864431" sldId="315"/>
            <ac:spMk id="141" creationId="{00000000-0000-0000-0000-000000000000}"/>
          </ac:spMkLst>
        </pc:spChg>
      </pc:sldChg>
      <pc:sldChg chg="addSp modSp add del mod">
        <pc:chgData name="Macy, Katharine" userId="80e598a2-719b-4f78-bac7-529462b04968" providerId="ADAL" clId="{C920C819-4B86-42E1-8616-B2CDB04C9340}" dt="2021-07-10T13:01:42.508" v="15347" actId="2696"/>
        <pc:sldMkLst>
          <pc:docMk/>
          <pc:sldMk cId="1963516800" sldId="316"/>
        </pc:sldMkLst>
        <pc:spChg chg="add mod">
          <ac:chgData name="Macy, Katharine" userId="80e598a2-719b-4f78-bac7-529462b04968" providerId="ADAL" clId="{C920C819-4B86-42E1-8616-B2CDB04C9340}" dt="2021-07-09T15:56:56.460" v="7726" actId="2711"/>
          <ac:spMkLst>
            <pc:docMk/>
            <pc:sldMk cId="1963516800" sldId="316"/>
            <ac:spMk id="4" creationId="{DE95BBCC-F77C-46F6-8DBA-4592B17096CD}"/>
          </ac:spMkLst>
        </pc:spChg>
        <pc:spChg chg="mod">
          <ac:chgData name="Macy, Katharine" userId="80e598a2-719b-4f78-bac7-529462b04968" providerId="ADAL" clId="{C920C819-4B86-42E1-8616-B2CDB04C9340}" dt="2021-07-09T15:52:03.170" v="7492" actId="20577"/>
          <ac:spMkLst>
            <pc:docMk/>
            <pc:sldMk cId="1963516800" sldId="316"/>
            <ac:spMk id="103" creationId="{00000000-0000-0000-0000-000000000000}"/>
          </ac:spMkLst>
        </pc:spChg>
        <pc:spChg chg="mod">
          <ac:chgData name="Macy, Katharine" userId="80e598a2-719b-4f78-bac7-529462b04968" providerId="ADAL" clId="{C920C819-4B86-42E1-8616-B2CDB04C9340}" dt="2021-07-09T16:05:43.106" v="8277"/>
          <ac:spMkLst>
            <pc:docMk/>
            <pc:sldMk cId="1963516800" sldId="316"/>
            <ac:spMk id="104" creationId="{00000000-0000-0000-0000-000000000000}"/>
          </ac:spMkLst>
        </pc:spChg>
        <pc:cxnChg chg="add mod">
          <ac:chgData name="Macy, Katharine" userId="80e598a2-719b-4f78-bac7-529462b04968" providerId="ADAL" clId="{C920C819-4B86-42E1-8616-B2CDB04C9340}" dt="2021-07-09T15:54:32.431" v="7598" actId="1076"/>
          <ac:cxnSpMkLst>
            <pc:docMk/>
            <pc:sldMk cId="1963516800" sldId="316"/>
            <ac:cxnSpMk id="3" creationId="{86787C24-3B38-447D-8F56-3B4FAD9A3980}"/>
          </ac:cxnSpMkLst>
        </pc:cxnChg>
        <pc:cxnChg chg="add mod">
          <ac:chgData name="Macy, Katharine" userId="80e598a2-719b-4f78-bac7-529462b04968" providerId="ADAL" clId="{C920C819-4B86-42E1-8616-B2CDB04C9340}" dt="2021-07-09T15:54:49.287" v="7603" actId="1076"/>
          <ac:cxnSpMkLst>
            <pc:docMk/>
            <pc:sldMk cId="1963516800" sldId="316"/>
            <ac:cxnSpMk id="7" creationId="{D342982E-4EBE-4121-A192-9A74683646A0}"/>
          </ac:cxnSpMkLst>
        </pc:cxnChg>
      </pc:sldChg>
      <pc:sldChg chg="add">
        <pc:chgData name="Macy, Katharine" userId="80e598a2-719b-4f78-bac7-529462b04968" providerId="ADAL" clId="{C920C819-4B86-42E1-8616-B2CDB04C9340}" dt="2021-07-10T13:01:58.221" v="15348"/>
        <pc:sldMkLst>
          <pc:docMk/>
          <pc:sldMk cId="3022357333" sldId="316"/>
        </pc:sldMkLst>
      </pc:sldChg>
      <pc:sldChg chg="modSp add del mod">
        <pc:chgData name="Macy, Katharine" userId="80e598a2-719b-4f78-bac7-529462b04968" providerId="ADAL" clId="{C920C819-4B86-42E1-8616-B2CDB04C9340}" dt="2021-07-10T13:01:42.508" v="15347" actId="2696"/>
        <pc:sldMkLst>
          <pc:docMk/>
          <pc:sldMk cId="2481228696" sldId="317"/>
        </pc:sldMkLst>
        <pc:spChg chg="mod">
          <ac:chgData name="Macy, Katharine" userId="80e598a2-719b-4f78-bac7-529462b04968" providerId="ADAL" clId="{C920C819-4B86-42E1-8616-B2CDB04C9340}" dt="2021-07-09T15:59:48.307" v="7983" actId="20577"/>
          <ac:spMkLst>
            <pc:docMk/>
            <pc:sldMk cId="2481228696" sldId="317"/>
            <ac:spMk id="4" creationId="{DE95BBCC-F77C-46F6-8DBA-4592B17096CD}"/>
          </ac:spMkLst>
        </pc:spChg>
        <pc:spChg chg="mod">
          <ac:chgData name="Macy, Katharine" userId="80e598a2-719b-4f78-bac7-529462b04968" providerId="ADAL" clId="{C920C819-4B86-42E1-8616-B2CDB04C9340}" dt="2021-07-09T15:58:41.777" v="7916" actId="20577"/>
          <ac:spMkLst>
            <pc:docMk/>
            <pc:sldMk cId="2481228696" sldId="317"/>
            <ac:spMk id="103" creationId="{00000000-0000-0000-0000-000000000000}"/>
          </ac:spMkLst>
        </pc:spChg>
        <pc:spChg chg="mod">
          <ac:chgData name="Macy, Katharine" userId="80e598a2-719b-4f78-bac7-529462b04968" providerId="ADAL" clId="{C920C819-4B86-42E1-8616-B2CDB04C9340}" dt="2021-07-09T16:07:19.481" v="8297" actId="403"/>
          <ac:spMkLst>
            <pc:docMk/>
            <pc:sldMk cId="2481228696" sldId="317"/>
            <ac:spMk id="104" creationId="{00000000-0000-0000-0000-000000000000}"/>
          </ac:spMkLst>
        </pc:spChg>
        <pc:cxnChg chg="mod">
          <ac:chgData name="Macy, Katharine" userId="80e598a2-719b-4f78-bac7-529462b04968" providerId="ADAL" clId="{C920C819-4B86-42E1-8616-B2CDB04C9340}" dt="2021-07-09T16:07:23.505" v="8298" actId="1076"/>
          <ac:cxnSpMkLst>
            <pc:docMk/>
            <pc:sldMk cId="2481228696" sldId="317"/>
            <ac:cxnSpMk id="3" creationId="{86787C24-3B38-447D-8F56-3B4FAD9A3980}"/>
          </ac:cxnSpMkLst>
        </pc:cxnChg>
        <pc:cxnChg chg="mod">
          <ac:chgData name="Macy, Katharine" userId="80e598a2-719b-4f78-bac7-529462b04968" providerId="ADAL" clId="{C920C819-4B86-42E1-8616-B2CDB04C9340}" dt="2021-07-09T16:07:26.472" v="8299" actId="1076"/>
          <ac:cxnSpMkLst>
            <pc:docMk/>
            <pc:sldMk cId="2481228696" sldId="317"/>
            <ac:cxnSpMk id="7" creationId="{D342982E-4EBE-4121-A192-9A74683646A0}"/>
          </ac:cxnSpMkLst>
        </pc:cxnChg>
      </pc:sldChg>
      <pc:sldChg chg="add">
        <pc:chgData name="Macy, Katharine" userId="80e598a2-719b-4f78-bac7-529462b04968" providerId="ADAL" clId="{C920C819-4B86-42E1-8616-B2CDB04C9340}" dt="2021-07-10T13:01:58.221" v="15348"/>
        <pc:sldMkLst>
          <pc:docMk/>
          <pc:sldMk cId="2964988398" sldId="317"/>
        </pc:sldMkLst>
      </pc:sldChg>
      <pc:sldChg chg="addSp modSp add del mod">
        <pc:chgData name="Macy, Katharine" userId="80e598a2-719b-4f78-bac7-529462b04968" providerId="ADAL" clId="{C920C819-4B86-42E1-8616-B2CDB04C9340}" dt="2021-07-10T13:01:42.508" v="15347" actId="2696"/>
        <pc:sldMkLst>
          <pc:docMk/>
          <pc:sldMk cId="121214950" sldId="318"/>
        </pc:sldMkLst>
        <pc:spChg chg="mod">
          <ac:chgData name="Macy, Katharine" userId="80e598a2-719b-4f78-bac7-529462b04968" providerId="ADAL" clId="{C920C819-4B86-42E1-8616-B2CDB04C9340}" dt="2021-07-09T16:19:44.685" v="9274" actId="1076"/>
          <ac:spMkLst>
            <pc:docMk/>
            <pc:sldMk cId="121214950" sldId="318"/>
            <ac:spMk id="4" creationId="{DE95BBCC-F77C-46F6-8DBA-4592B17096CD}"/>
          </ac:spMkLst>
        </pc:spChg>
        <pc:spChg chg="mod">
          <ac:chgData name="Macy, Katharine" userId="80e598a2-719b-4f78-bac7-529462b04968" providerId="ADAL" clId="{C920C819-4B86-42E1-8616-B2CDB04C9340}" dt="2021-07-09T16:09:04.490" v="8308" actId="20577"/>
          <ac:spMkLst>
            <pc:docMk/>
            <pc:sldMk cId="121214950" sldId="318"/>
            <ac:spMk id="103" creationId="{00000000-0000-0000-0000-000000000000}"/>
          </ac:spMkLst>
        </pc:spChg>
        <pc:spChg chg="mod">
          <ac:chgData name="Macy, Katharine" userId="80e598a2-719b-4f78-bac7-529462b04968" providerId="ADAL" clId="{C920C819-4B86-42E1-8616-B2CDB04C9340}" dt="2021-07-09T16:19:40.333" v="9273" actId="1076"/>
          <ac:spMkLst>
            <pc:docMk/>
            <pc:sldMk cId="121214950" sldId="318"/>
            <ac:spMk id="104" creationId="{00000000-0000-0000-0000-000000000000}"/>
          </ac:spMkLst>
        </pc:spChg>
        <pc:cxnChg chg="mod">
          <ac:chgData name="Macy, Katharine" userId="80e598a2-719b-4f78-bac7-529462b04968" providerId="ADAL" clId="{C920C819-4B86-42E1-8616-B2CDB04C9340}" dt="2021-07-09T16:19:47.384" v="9275" actId="1076"/>
          <ac:cxnSpMkLst>
            <pc:docMk/>
            <pc:sldMk cId="121214950" sldId="318"/>
            <ac:cxnSpMk id="3" creationId="{86787C24-3B38-447D-8F56-3B4FAD9A3980}"/>
          </ac:cxnSpMkLst>
        </pc:cxnChg>
        <pc:cxnChg chg="mod">
          <ac:chgData name="Macy, Katharine" userId="80e598a2-719b-4f78-bac7-529462b04968" providerId="ADAL" clId="{C920C819-4B86-42E1-8616-B2CDB04C9340}" dt="2021-07-09T16:19:52.527" v="9276" actId="1076"/>
          <ac:cxnSpMkLst>
            <pc:docMk/>
            <pc:sldMk cId="121214950" sldId="318"/>
            <ac:cxnSpMk id="7" creationId="{D342982E-4EBE-4121-A192-9A74683646A0}"/>
          </ac:cxnSpMkLst>
        </pc:cxnChg>
        <pc:cxnChg chg="add mod">
          <ac:chgData name="Macy, Katharine" userId="80e598a2-719b-4f78-bac7-529462b04968" providerId="ADAL" clId="{C920C819-4B86-42E1-8616-B2CDB04C9340}" dt="2021-07-09T16:19:55.258" v="9277" actId="1076"/>
          <ac:cxnSpMkLst>
            <pc:docMk/>
            <pc:sldMk cId="121214950" sldId="318"/>
            <ac:cxnSpMk id="8" creationId="{5A7FE21B-2403-472A-923C-5FC5ECB08D50}"/>
          </ac:cxnSpMkLst>
        </pc:cxnChg>
      </pc:sldChg>
      <pc:sldChg chg="add del">
        <pc:chgData name="Macy, Katharine" userId="80e598a2-719b-4f78-bac7-529462b04968" providerId="ADAL" clId="{C920C819-4B86-42E1-8616-B2CDB04C9340}" dt="2021-07-09T16:08:41.028" v="8301"/>
        <pc:sldMkLst>
          <pc:docMk/>
          <pc:sldMk cId="794426506" sldId="318"/>
        </pc:sldMkLst>
      </pc:sldChg>
      <pc:sldChg chg="add">
        <pc:chgData name="Macy, Katharine" userId="80e598a2-719b-4f78-bac7-529462b04968" providerId="ADAL" clId="{C920C819-4B86-42E1-8616-B2CDB04C9340}" dt="2021-07-10T13:01:58.221" v="15348"/>
        <pc:sldMkLst>
          <pc:docMk/>
          <pc:sldMk cId="3788834267" sldId="318"/>
        </pc:sldMkLst>
      </pc:sldChg>
      <pc:sldChg chg="addSp modSp add mod">
        <pc:chgData name="Macy, Katharine" userId="80e598a2-719b-4f78-bac7-529462b04968" providerId="ADAL" clId="{C920C819-4B86-42E1-8616-B2CDB04C9340}" dt="2021-07-09T16:25:17.046" v="9655" actId="14100"/>
        <pc:sldMkLst>
          <pc:docMk/>
          <pc:sldMk cId="3811155217" sldId="319"/>
        </pc:sldMkLst>
        <pc:spChg chg="add mod">
          <ac:chgData name="Macy, Katharine" userId="80e598a2-719b-4f78-bac7-529462b04968" providerId="ADAL" clId="{C920C819-4B86-42E1-8616-B2CDB04C9340}" dt="2021-07-09T16:25:17.046" v="9655" actId="14100"/>
          <ac:spMkLst>
            <pc:docMk/>
            <pc:sldMk cId="3811155217" sldId="319"/>
            <ac:spMk id="6" creationId="{6A9A91C5-1450-4F11-81B8-9518CE36476B}"/>
          </ac:spMkLst>
        </pc:spChg>
        <pc:spChg chg="mod">
          <ac:chgData name="Macy, Katharine" userId="80e598a2-719b-4f78-bac7-529462b04968" providerId="ADAL" clId="{C920C819-4B86-42E1-8616-B2CDB04C9340}" dt="2021-07-09T16:21:04.116" v="9304" actId="20577"/>
          <ac:spMkLst>
            <pc:docMk/>
            <pc:sldMk cId="3811155217" sldId="319"/>
            <ac:spMk id="103" creationId="{00000000-0000-0000-0000-000000000000}"/>
          </ac:spMkLst>
        </pc:spChg>
        <pc:spChg chg="mod">
          <ac:chgData name="Macy, Katharine" userId="80e598a2-719b-4f78-bac7-529462b04968" providerId="ADAL" clId="{C920C819-4B86-42E1-8616-B2CDB04C9340}" dt="2021-07-09T16:22:44.595" v="9558" actId="20577"/>
          <ac:spMkLst>
            <pc:docMk/>
            <pc:sldMk cId="3811155217" sldId="319"/>
            <ac:spMk id="104" creationId="{00000000-0000-0000-0000-000000000000}"/>
          </ac:spMkLst>
        </pc:spChg>
      </pc:sldChg>
      <pc:sldChg chg="modSp add del mod modNotesTx">
        <pc:chgData name="Macy, Katharine" userId="80e598a2-719b-4f78-bac7-529462b04968" providerId="ADAL" clId="{C920C819-4B86-42E1-8616-B2CDB04C9340}" dt="2021-07-10T13:01:42.508" v="15347" actId="2696"/>
        <pc:sldMkLst>
          <pc:docMk/>
          <pc:sldMk cId="1949704526" sldId="320"/>
        </pc:sldMkLst>
        <pc:spChg chg="mod">
          <ac:chgData name="Macy, Katharine" userId="80e598a2-719b-4f78-bac7-529462b04968" providerId="ADAL" clId="{C920C819-4B86-42E1-8616-B2CDB04C9340}" dt="2021-07-09T16:28:17.150" v="9785" actId="20577"/>
          <ac:spMkLst>
            <pc:docMk/>
            <pc:sldMk cId="1949704526" sldId="320"/>
            <ac:spMk id="103" creationId="{00000000-0000-0000-0000-000000000000}"/>
          </ac:spMkLst>
        </pc:spChg>
        <pc:spChg chg="mod">
          <ac:chgData name="Macy, Katharine" userId="80e598a2-719b-4f78-bac7-529462b04968" providerId="ADAL" clId="{C920C819-4B86-42E1-8616-B2CDB04C9340}" dt="2021-07-09T16:36:33.922" v="11026" actId="5793"/>
          <ac:spMkLst>
            <pc:docMk/>
            <pc:sldMk cId="1949704526" sldId="320"/>
            <ac:spMk id="104" creationId="{00000000-0000-0000-0000-000000000000}"/>
          </ac:spMkLst>
        </pc:spChg>
      </pc:sldChg>
      <pc:sldChg chg="add">
        <pc:chgData name="Macy, Katharine" userId="80e598a2-719b-4f78-bac7-529462b04968" providerId="ADAL" clId="{C920C819-4B86-42E1-8616-B2CDB04C9340}" dt="2021-07-10T13:01:58.221" v="15348"/>
        <pc:sldMkLst>
          <pc:docMk/>
          <pc:sldMk cId="2556447122" sldId="320"/>
        </pc:sldMkLst>
      </pc:sldChg>
      <pc:sldChg chg="modSp add mod">
        <pc:chgData name="Macy, Katharine" userId="80e598a2-719b-4f78-bac7-529462b04968" providerId="ADAL" clId="{C920C819-4B86-42E1-8616-B2CDB04C9340}" dt="2021-07-09T16:56:32.029" v="12632" actId="20577"/>
        <pc:sldMkLst>
          <pc:docMk/>
          <pc:sldMk cId="1053628762" sldId="321"/>
        </pc:sldMkLst>
        <pc:spChg chg="mod">
          <ac:chgData name="Macy, Katharine" userId="80e598a2-719b-4f78-bac7-529462b04968" providerId="ADAL" clId="{C920C819-4B86-42E1-8616-B2CDB04C9340}" dt="2021-07-09T16:48:06.389" v="12287" actId="404"/>
          <ac:spMkLst>
            <pc:docMk/>
            <pc:sldMk cId="1053628762" sldId="321"/>
            <ac:spMk id="130" creationId="{00000000-0000-0000-0000-000000000000}"/>
          </ac:spMkLst>
        </pc:spChg>
        <pc:spChg chg="mod">
          <ac:chgData name="Macy, Katharine" userId="80e598a2-719b-4f78-bac7-529462b04968" providerId="ADAL" clId="{C920C819-4B86-42E1-8616-B2CDB04C9340}" dt="2021-07-09T16:44:07.052" v="11718" actId="20577"/>
          <ac:spMkLst>
            <pc:docMk/>
            <pc:sldMk cId="1053628762" sldId="321"/>
            <ac:spMk id="131" creationId="{00000000-0000-0000-0000-000000000000}"/>
          </ac:spMkLst>
        </pc:spChg>
        <pc:spChg chg="mod">
          <ac:chgData name="Macy, Katharine" userId="80e598a2-719b-4f78-bac7-529462b04968" providerId="ADAL" clId="{C920C819-4B86-42E1-8616-B2CDB04C9340}" dt="2021-07-09T16:56:32.029" v="12632" actId="20577"/>
          <ac:spMkLst>
            <pc:docMk/>
            <pc:sldMk cId="1053628762" sldId="321"/>
            <ac:spMk id="132" creationId="{00000000-0000-0000-0000-000000000000}"/>
          </ac:spMkLst>
        </pc:spChg>
      </pc:sldChg>
      <pc:sldChg chg="modSp add mod">
        <pc:chgData name="Macy, Katharine" userId="80e598a2-719b-4f78-bac7-529462b04968" providerId="ADAL" clId="{C920C819-4B86-42E1-8616-B2CDB04C9340}" dt="2021-07-09T16:54:27.283" v="12565" actId="20577"/>
        <pc:sldMkLst>
          <pc:docMk/>
          <pc:sldMk cId="3807983501" sldId="322"/>
        </pc:sldMkLst>
        <pc:spChg chg="mod">
          <ac:chgData name="Macy, Katharine" userId="80e598a2-719b-4f78-bac7-529462b04968" providerId="ADAL" clId="{C920C819-4B86-42E1-8616-B2CDB04C9340}" dt="2021-07-09T16:50:49.259" v="12326" actId="20577"/>
          <ac:spMkLst>
            <pc:docMk/>
            <pc:sldMk cId="3807983501" sldId="322"/>
            <ac:spMk id="103" creationId="{00000000-0000-0000-0000-000000000000}"/>
          </ac:spMkLst>
        </pc:spChg>
        <pc:spChg chg="mod">
          <ac:chgData name="Macy, Katharine" userId="80e598a2-719b-4f78-bac7-529462b04968" providerId="ADAL" clId="{C920C819-4B86-42E1-8616-B2CDB04C9340}" dt="2021-07-09T16:54:27.283" v="12565" actId="20577"/>
          <ac:spMkLst>
            <pc:docMk/>
            <pc:sldMk cId="3807983501" sldId="322"/>
            <ac:spMk id="104" creationId="{00000000-0000-0000-0000-000000000000}"/>
          </ac:spMkLst>
        </pc:spChg>
      </pc:sldChg>
      <pc:sldChg chg="modSp add del mod">
        <pc:chgData name="Macy, Katharine" userId="80e598a2-719b-4f78-bac7-529462b04968" providerId="ADAL" clId="{C920C819-4B86-42E1-8616-B2CDB04C9340}" dt="2021-07-09T17:59:00.813" v="15101" actId="47"/>
        <pc:sldMkLst>
          <pc:docMk/>
          <pc:sldMk cId="741074012" sldId="323"/>
        </pc:sldMkLst>
        <pc:spChg chg="mod">
          <ac:chgData name="Macy, Katharine" userId="80e598a2-719b-4f78-bac7-529462b04968" providerId="ADAL" clId="{C920C819-4B86-42E1-8616-B2CDB04C9340}" dt="2021-07-09T17:01:15.193" v="12677" actId="20577"/>
          <ac:spMkLst>
            <pc:docMk/>
            <pc:sldMk cId="741074012" sldId="323"/>
            <ac:spMk id="103" creationId="{00000000-0000-0000-0000-000000000000}"/>
          </ac:spMkLst>
        </pc:spChg>
        <pc:spChg chg="mod">
          <ac:chgData name="Macy, Katharine" userId="80e598a2-719b-4f78-bac7-529462b04968" providerId="ADAL" clId="{C920C819-4B86-42E1-8616-B2CDB04C9340}" dt="2021-07-09T17:13:02.034" v="13403" actId="20577"/>
          <ac:spMkLst>
            <pc:docMk/>
            <pc:sldMk cId="741074012" sldId="323"/>
            <ac:spMk id="104" creationId="{00000000-0000-0000-0000-000000000000}"/>
          </ac:spMkLst>
        </pc:spChg>
      </pc:sldChg>
      <pc:sldChg chg="modSp add mod">
        <pc:chgData name="Macy, Katharine" userId="80e598a2-719b-4f78-bac7-529462b04968" providerId="ADAL" clId="{C920C819-4B86-42E1-8616-B2CDB04C9340}" dt="2021-07-10T13:09:19.546" v="15655" actId="20577"/>
        <pc:sldMkLst>
          <pc:docMk/>
          <pc:sldMk cId="3574314361" sldId="324"/>
        </pc:sldMkLst>
        <pc:spChg chg="mod">
          <ac:chgData name="Macy, Katharine" userId="80e598a2-719b-4f78-bac7-529462b04968" providerId="ADAL" clId="{C920C819-4B86-42E1-8616-B2CDB04C9340}" dt="2021-07-09T17:13:30.466" v="13430" actId="20577"/>
          <ac:spMkLst>
            <pc:docMk/>
            <pc:sldMk cId="3574314361" sldId="324"/>
            <ac:spMk id="103" creationId="{00000000-0000-0000-0000-000000000000}"/>
          </ac:spMkLst>
        </pc:spChg>
        <pc:spChg chg="mod">
          <ac:chgData name="Macy, Katharine" userId="80e598a2-719b-4f78-bac7-529462b04968" providerId="ADAL" clId="{C920C819-4B86-42E1-8616-B2CDB04C9340}" dt="2021-07-10T13:09:19.546" v="15655" actId="20577"/>
          <ac:spMkLst>
            <pc:docMk/>
            <pc:sldMk cId="3574314361" sldId="324"/>
            <ac:spMk id="104" creationId="{00000000-0000-0000-0000-000000000000}"/>
          </ac:spMkLst>
        </pc:spChg>
      </pc:sldChg>
      <pc:sldChg chg="addSp delSp modSp add mod">
        <pc:chgData name="Macy, Katharine" userId="80e598a2-719b-4f78-bac7-529462b04968" providerId="ADAL" clId="{C920C819-4B86-42E1-8616-B2CDB04C9340}" dt="2021-07-09T17:59:15.091" v="15109" actId="20577"/>
        <pc:sldMkLst>
          <pc:docMk/>
          <pc:sldMk cId="1533453673" sldId="325"/>
        </pc:sldMkLst>
        <pc:spChg chg="mod">
          <ac:chgData name="Macy, Katharine" userId="80e598a2-719b-4f78-bac7-529462b04968" providerId="ADAL" clId="{C920C819-4B86-42E1-8616-B2CDB04C9340}" dt="2021-07-09T17:15:04.955" v="13448" actId="20577"/>
          <ac:spMkLst>
            <pc:docMk/>
            <pc:sldMk cId="1533453673" sldId="325"/>
            <ac:spMk id="147" creationId="{00000000-0000-0000-0000-000000000000}"/>
          </ac:spMkLst>
        </pc:spChg>
        <pc:spChg chg="mod">
          <ac:chgData name="Macy, Katharine" userId="80e598a2-719b-4f78-bac7-529462b04968" providerId="ADAL" clId="{C920C819-4B86-42E1-8616-B2CDB04C9340}" dt="2021-07-09T17:59:15.091" v="15109" actId="20577"/>
          <ac:spMkLst>
            <pc:docMk/>
            <pc:sldMk cId="1533453673" sldId="325"/>
            <ac:spMk id="148" creationId="{00000000-0000-0000-0000-000000000000}"/>
          </ac:spMkLst>
        </pc:spChg>
        <pc:picChg chg="add mod">
          <ac:chgData name="Macy, Katharine" userId="80e598a2-719b-4f78-bac7-529462b04968" providerId="ADAL" clId="{C920C819-4B86-42E1-8616-B2CDB04C9340}" dt="2021-07-09T17:14:47.298" v="13436" actId="14100"/>
          <ac:picMkLst>
            <pc:docMk/>
            <pc:sldMk cId="1533453673" sldId="325"/>
            <ac:picMk id="3" creationId="{ED03C147-BD70-4F90-8618-DDEA4D68E5DD}"/>
          </ac:picMkLst>
        </pc:picChg>
        <pc:picChg chg="del">
          <ac:chgData name="Macy, Katharine" userId="80e598a2-719b-4f78-bac7-529462b04968" providerId="ADAL" clId="{C920C819-4B86-42E1-8616-B2CDB04C9340}" dt="2021-07-09T17:14:02.707" v="13432" actId="478"/>
          <ac:picMkLst>
            <pc:docMk/>
            <pc:sldMk cId="1533453673" sldId="325"/>
            <ac:picMk id="149" creationId="{00000000-0000-0000-0000-000000000000}"/>
          </ac:picMkLst>
        </pc:picChg>
      </pc:sldChg>
      <pc:sldChg chg="modSp new del mod">
        <pc:chgData name="Macy, Katharine" userId="80e598a2-719b-4f78-bac7-529462b04968" providerId="ADAL" clId="{C920C819-4B86-42E1-8616-B2CDB04C9340}" dt="2021-07-10T13:50:17.624" v="17830" actId="47"/>
        <pc:sldMkLst>
          <pc:docMk/>
          <pc:sldMk cId="2858473726" sldId="326"/>
        </pc:sldMkLst>
        <pc:spChg chg="mod">
          <ac:chgData name="Macy, Katharine" userId="80e598a2-719b-4f78-bac7-529462b04968" providerId="ADAL" clId="{C920C819-4B86-42E1-8616-B2CDB04C9340}" dt="2021-07-09T17:19:05.436" v="13680" actId="20577"/>
          <ac:spMkLst>
            <pc:docMk/>
            <pc:sldMk cId="2858473726" sldId="326"/>
            <ac:spMk id="2" creationId="{D00CA482-CBF8-458A-A19E-B25F413EAA06}"/>
          </ac:spMkLst>
        </pc:spChg>
      </pc:sldChg>
      <pc:sldChg chg="modSp add mod">
        <pc:chgData name="Macy, Katharine" userId="80e598a2-719b-4f78-bac7-529462b04968" providerId="ADAL" clId="{C920C819-4B86-42E1-8616-B2CDB04C9340}" dt="2021-07-09T17:22:28.497" v="14073" actId="404"/>
        <pc:sldMkLst>
          <pc:docMk/>
          <pc:sldMk cId="4036797125" sldId="327"/>
        </pc:sldMkLst>
        <pc:spChg chg="mod">
          <ac:chgData name="Macy, Katharine" userId="80e598a2-719b-4f78-bac7-529462b04968" providerId="ADAL" clId="{C920C819-4B86-42E1-8616-B2CDB04C9340}" dt="2021-07-09T17:20:03.034" v="13695" actId="20577"/>
          <ac:spMkLst>
            <pc:docMk/>
            <pc:sldMk cId="4036797125" sldId="327"/>
            <ac:spMk id="103" creationId="{00000000-0000-0000-0000-000000000000}"/>
          </ac:spMkLst>
        </pc:spChg>
        <pc:spChg chg="mod">
          <ac:chgData name="Macy, Katharine" userId="80e598a2-719b-4f78-bac7-529462b04968" providerId="ADAL" clId="{C920C819-4B86-42E1-8616-B2CDB04C9340}" dt="2021-07-09T17:22:28.497" v="14073" actId="404"/>
          <ac:spMkLst>
            <pc:docMk/>
            <pc:sldMk cId="4036797125" sldId="327"/>
            <ac:spMk id="104" creationId="{00000000-0000-0000-0000-000000000000}"/>
          </ac:spMkLst>
        </pc:spChg>
      </pc:sldChg>
      <pc:sldChg chg="modSp add mod">
        <pc:chgData name="Macy, Katharine" userId="80e598a2-719b-4f78-bac7-529462b04968" providerId="ADAL" clId="{C920C819-4B86-42E1-8616-B2CDB04C9340}" dt="2021-07-09T17:57:05.364" v="15100" actId="33524"/>
        <pc:sldMkLst>
          <pc:docMk/>
          <pc:sldMk cId="4294642405" sldId="328"/>
        </pc:sldMkLst>
        <pc:spChg chg="mod">
          <ac:chgData name="Macy, Katharine" userId="80e598a2-719b-4f78-bac7-529462b04968" providerId="ADAL" clId="{C920C819-4B86-42E1-8616-B2CDB04C9340}" dt="2021-07-09T17:57:05.364" v="15100" actId="33524"/>
          <ac:spMkLst>
            <pc:docMk/>
            <pc:sldMk cId="4294642405" sldId="328"/>
            <ac:spMk id="104" creationId="{00000000-0000-0000-0000-000000000000}"/>
          </ac:spMkLst>
        </pc:spChg>
      </pc:sldChg>
      <pc:sldChg chg="modSp add mod">
        <pc:chgData name="Macy, Katharine" userId="80e598a2-719b-4f78-bac7-529462b04968" providerId="ADAL" clId="{C920C819-4B86-42E1-8616-B2CDB04C9340}" dt="2021-07-09T17:27:48.796" v="14704" actId="20577"/>
        <pc:sldMkLst>
          <pc:docMk/>
          <pc:sldMk cId="1951392816" sldId="329"/>
        </pc:sldMkLst>
        <pc:spChg chg="mod">
          <ac:chgData name="Macy, Katharine" userId="80e598a2-719b-4f78-bac7-529462b04968" providerId="ADAL" clId="{C920C819-4B86-42E1-8616-B2CDB04C9340}" dt="2021-07-09T17:27:48.796" v="14704" actId="20577"/>
          <ac:spMkLst>
            <pc:docMk/>
            <pc:sldMk cId="1951392816" sldId="329"/>
            <ac:spMk id="323" creationId="{00000000-0000-0000-0000-000000000000}"/>
          </ac:spMkLst>
        </pc:spChg>
      </pc:sldChg>
      <pc:sldChg chg="add">
        <pc:chgData name="Macy, Katharine" userId="80e598a2-719b-4f78-bac7-529462b04968" providerId="ADAL" clId="{C920C819-4B86-42E1-8616-B2CDB04C9340}" dt="2021-07-09T17:27:21.230" v="14674"/>
        <pc:sldMkLst>
          <pc:docMk/>
          <pc:sldMk cId="3565895924" sldId="330"/>
        </pc:sldMkLst>
      </pc:sldChg>
      <pc:sldChg chg="modSp new mod">
        <pc:chgData name="Macy, Katharine" userId="80e598a2-719b-4f78-bac7-529462b04968" providerId="ADAL" clId="{C920C819-4B86-42E1-8616-B2CDB04C9340}" dt="2021-07-09T17:56:35.983" v="15099" actId="12"/>
        <pc:sldMkLst>
          <pc:docMk/>
          <pc:sldMk cId="2670409185" sldId="331"/>
        </pc:sldMkLst>
        <pc:spChg chg="mod">
          <ac:chgData name="Macy, Katharine" userId="80e598a2-719b-4f78-bac7-529462b04968" providerId="ADAL" clId="{C920C819-4B86-42E1-8616-B2CDB04C9340}" dt="2021-07-09T17:56:02.078" v="15027" actId="20577"/>
          <ac:spMkLst>
            <pc:docMk/>
            <pc:sldMk cId="2670409185" sldId="331"/>
            <ac:spMk id="2" creationId="{E284A908-B59B-4AA6-9663-740E7C641CEC}"/>
          </ac:spMkLst>
        </pc:spChg>
        <pc:spChg chg="mod">
          <ac:chgData name="Macy, Katharine" userId="80e598a2-719b-4f78-bac7-529462b04968" providerId="ADAL" clId="{C920C819-4B86-42E1-8616-B2CDB04C9340}" dt="2021-07-09T17:56:35.983" v="15099" actId="12"/>
          <ac:spMkLst>
            <pc:docMk/>
            <pc:sldMk cId="2670409185" sldId="331"/>
            <ac:spMk id="3" creationId="{DC400515-31FB-4E6E-BD92-C4116D45D0BC}"/>
          </ac:spMkLst>
        </pc:spChg>
      </pc:sldChg>
      <pc:sldChg chg="modSp add mod">
        <pc:chgData name="Macy, Katharine" userId="80e598a2-719b-4f78-bac7-529462b04968" providerId="ADAL" clId="{C920C819-4B86-42E1-8616-B2CDB04C9340}" dt="2021-07-10T13:02:58.769" v="15402" actId="20577"/>
        <pc:sldMkLst>
          <pc:docMk/>
          <pc:sldMk cId="344863412" sldId="332"/>
        </pc:sldMkLst>
        <pc:spChg chg="mod">
          <ac:chgData name="Macy, Katharine" userId="80e598a2-719b-4f78-bac7-529462b04968" providerId="ADAL" clId="{C920C819-4B86-42E1-8616-B2CDB04C9340}" dt="2021-07-10T13:02:44.740" v="15358" actId="20577"/>
          <ac:spMkLst>
            <pc:docMk/>
            <pc:sldMk cId="344863412" sldId="332"/>
            <ac:spMk id="91" creationId="{00000000-0000-0000-0000-000000000000}"/>
          </ac:spMkLst>
        </pc:spChg>
        <pc:spChg chg="mod">
          <ac:chgData name="Macy, Katharine" userId="80e598a2-719b-4f78-bac7-529462b04968" providerId="ADAL" clId="{C920C819-4B86-42E1-8616-B2CDB04C9340}" dt="2021-07-10T13:02:58.769" v="15402" actId="20577"/>
          <ac:spMkLst>
            <pc:docMk/>
            <pc:sldMk cId="344863412" sldId="332"/>
            <ac:spMk id="92" creationId="{00000000-0000-0000-0000-000000000000}"/>
          </ac:spMkLst>
        </pc:spChg>
      </pc:sldChg>
      <pc:sldChg chg="delSp modSp add mod modClrScheme chgLayout">
        <pc:chgData name="Macy, Katharine" userId="80e598a2-719b-4f78-bac7-529462b04968" providerId="ADAL" clId="{C920C819-4B86-42E1-8616-B2CDB04C9340}" dt="2021-07-10T13:37:16.949" v="16964" actId="700"/>
        <pc:sldMkLst>
          <pc:docMk/>
          <pc:sldMk cId="474851285" sldId="333"/>
        </pc:sldMkLst>
        <pc:spChg chg="mod ord">
          <ac:chgData name="Macy, Katharine" userId="80e598a2-719b-4f78-bac7-529462b04968" providerId="ADAL" clId="{C920C819-4B86-42E1-8616-B2CDB04C9340}" dt="2021-07-10T13:37:16.949" v="16964" actId="700"/>
          <ac:spMkLst>
            <pc:docMk/>
            <pc:sldMk cId="474851285" sldId="333"/>
            <ac:spMk id="138" creationId="{00000000-0000-0000-0000-000000000000}"/>
          </ac:spMkLst>
        </pc:spChg>
        <pc:spChg chg="del mod ord">
          <ac:chgData name="Macy, Katharine" userId="80e598a2-719b-4f78-bac7-529462b04968" providerId="ADAL" clId="{C920C819-4B86-42E1-8616-B2CDB04C9340}" dt="2021-07-10T13:37:16.949" v="16964" actId="700"/>
          <ac:spMkLst>
            <pc:docMk/>
            <pc:sldMk cId="474851285" sldId="333"/>
            <ac:spMk id="139" creationId="{00000000-0000-0000-0000-000000000000}"/>
          </ac:spMkLst>
        </pc:spChg>
        <pc:spChg chg="mod ord">
          <ac:chgData name="Macy, Katharine" userId="80e598a2-719b-4f78-bac7-529462b04968" providerId="ADAL" clId="{C920C819-4B86-42E1-8616-B2CDB04C9340}" dt="2021-07-10T13:37:16.949" v="16964" actId="700"/>
          <ac:spMkLst>
            <pc:docMk/>
            <pc:sldMk cId="474851285" sldId="333"/>
            <ac:spMk id="140" creationId="{00000000-0000-0000-0000-000000000000}"/>
          </ac:spMkLst>
        </pc:spChg>
        <pc:spChg chg="mod ord">
          <ac:chgData name="Macy, Katharine" userId="80e598a2-719b-4f78-bac7-529462b04968" providerId="ADAL" clId="{C920C819-4B86-42E1-8616-B2CDB04C9340}" dt="2021-07-10T13:37:16.949" v="16964" actId="700"/>
          <ac:spMkLst>
            <pc:docMk/>
            <pc:sldMk cId="474851285" sldId="333"/>
            <ac:spMk id="141" creationId="{00000000-0000-0000-0000-000000000000}"/>
          </ac:spMkLst>
        </pc:spChg>
        <pc:spChg chg="mod ord">
          <ac:chgData name="Macy, Katharine" userId="80e598a2-719b-4f78-bac7-529462b04968" providerId="ADAL" clId="{C920C819-4B86-42E1-8616-B2CDB04C9340}" dt="2021-07-10T13:37:16.949" v="16964" actId="700"/>
          <ac:spMkLst>
            <pc:docMk/>
            <pc:sldMk cId="474851285" sldId="333"/>
            <ac:spMk id="142" creationId="{00000000-0000-0000-0000-000000000000}"/>
          </ac:spMkLst>
        </pc:spChg>
      </pc:sldChg>
      <pc:sldChg chg="modSp new mod ord">
        <pc:chgData name="Macy, Katharine" userId="80e598a2-719b-4f78-bac7-529462b04968" providerId="ADAL" clId="{C920C819-4B86-42E1-8616-B2CDB04C9340}" dt="2021-07-10T13:28:24.571" v="16745" actId="20577"/>
        <pc:sldMkLst>
          <pc:docMk/>
          <pc:sldMk cId="3679333857" sldId="334"/>
        </pc:sldMkLst>
        <pc:spChg chg="mod">
          <ac:chgData name="Macy, Katharine" userId="80e598a2-719b-4f78-bac7-529462b04968" providerId="ADAL" clId="{C920C819-4B86-42E1-8616-B2CDB04C9340}" dt="2021-07-10T13:19:13.130" v="16175" actId="20577"/>
          <ac:spMkLst>
            <pc:docMk/>
            <pc:sldMk cId="3679333857" sldId="334"/>
            <ac:spMk id="2" creationId="{9EFE85B1-6564-4AFB-AEA0-17F48BC35733}"/>
          </ac:spMkLst>
        </pc:spChg>
        <pc:spChg chg="mod">
          <ac:chgData name="Macy, Katharine" userId="80e598a2-719b-4f78-bac7-529462b04968" providerId="ADAL" clId="{C920C819-4B86-42E1-8616-B2CDB04C9340}" dt="2021-07-10T13:28:24.571" v="16745" actId="20577"/>
          <ac:spMkLst>
            <pc:docMk/>
            <pc:sldMk cId="3679333857" sldId="334"/>
            <ac:spMk id="3" creationId="{2BE08916-20F3-4DCE-8CCF-C261CF127A5C}"/>
          </ac:spMkLst>
        </pc:spChg>
      </pc:sldChg>
      <pc:sldChg chg="modSp new mod">
        <pc:chgData name="Macy, Katharine" userId="80e598a2-719b-4f78-bac7-529462b04968" providerId="ADAL" clId="{C920C819-4B86-42E1-8616-B2CDB04C9340}" dt="2021-07-10T19:39:20.052" v="17835" actId="20577"/>
        <pc:sldMkLst>
          <pc:docMk/>
          <pc:sldMk cId="4262685369" sldId="335"/>
        </pc:sldMkLst>
        <pc:spChg chg="mod">
          <ac:chgData name="Macy, Katharine" userId="80e598a2-719b-4f78-bac7-529462b04968" providerId="ADAL" clId="{C920C819-4B86-42E1-8616-B2CDB04C9340}" dt="2021-07-10T13:50:07.204" v="17829" actId="20577"/>
          <ac:spMkLst>
            <pc:docMk/>
            <pc:sldMk cId="4262685369" sldId="335"/>
            <ac:spMk id="2" creationId="{478B3AB4-12AE-4AAC-BF84-097B809680E7}"/>
          </ac:spMkLst>
        </pc:spChg>
        <pc:spChg chg="mod">
          <ac:chgData name="Macy, Katharine" userId="80e598a2-719b-4f78-bac7-529462b04968" providerId="ADAL" clId="{C920C819-4B86-42E1-8616-B2CDB04C9340}" dt="2021-07-10T19:39:20.052" v="17835" actId="20577"/>
          <ac:spMkLst>
            <pc:docMk/>
            <pc:sldMk cId="4262685369" sldId="335"/>
            <ac:spMk id="3" creationId="{3C6F583D-329B-4689-A51A-7C3FAD65B2C8}"/>
          </ac:spMkLst>
        </pc:spChg>
      </pc:sldChg>
      <pc:sldMasterChg chg="delSldLayout">
        <pc:chgData name="Macy, Katharine" userId="80e598a2-719b-4f78-bac7-529462b04968" providerId="ADAL" clId="{C920C819-4B86-42E1-8616-B2CDB04C9340}" dt="2021-07-10T13:50:17.624" v="17830" actId="47"/>
        <pc:sldMasterMkLst>
          <pc:docMk/>
          <pc:sldMasterMk cId="0" sldId="2147483659"/>
        </pc:sldMasterMkLst>
        <pc:sldLayoutChg chg="del">
          <pc:chgData name="Macy, Katharine" userId="80e598a2-719b-4f78-bac7-529462b04968" providerId="ADAL" clId="{C920C819-4B86-42E1-8616-B2CDB04C9340}" dt="2021-07-10T13:50:17.624" v="17830" actId="47"/>
          <pc:sldLayoutMkLst>
            <pc:docMk/>
            <pc:sldMasterMk cId="0" sldId="2147483659"/>
            <pc:sldLayoutMk cId="0" sldId="2147483654"/>
          </pc:sldLayoutMkLst>
        </pc:sldLayoutChg>
        <pc:sldLayoutChg chg="del">
          <pc:chgData name="Macy, Katharine" userId="80e598a2-719b-4f78-bac7-529462b04968" providerId="ADAL" clId="{C920C819-4B86-42E1-8616-B2CDB04C9340}" dt="2021-07-09T17:27:26.641" v="14675" actId="47"/>
          <pc:sldLayoutMkLst>
            <pc:docMk/>
            <pc:sldMasterMk cId="0" sldId="2147483659"/>
            <pc:sldLayoutMk cId="0" sldId="2147483655"/>
          </pc:sldLayoutMkLst>
        </pc:sldLayoutChg>
        <pc:sldLayoutChg chg="del">
          <pc:chgData name="Macy, Katharine" userId="80e598a2-719b-4f78-bac7-529462b04968" providerId="ADAL" clId="{C920C819-4B86-42E1-8616-B2CDB04C9340}" dt="2021-07-09T17:27:26.641" v="14675" actId="47"/>
          <pc:sldLayoutMkLst>
            <pc:docMk/>
            <pc:sldMasterMk cId="0" sldId="2147483659"/>
            <pc:sldLayoutMk cId="0" sldId="214748365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83038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93264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 think the creation of Transparency Lists was extremely helpful to CRKN</a:t>
            </a:r>
            <a:endParaRPr dirty="0"/>
          </a:p>
        </p:txBody>
      </p:sp>
    </p:spTree>
    <p:extLst>
      <p:ext uri="{BB962C8B-B14F-4D97-AF65-F5344CB8AC3E}">
        <p14:creationId xmlns:p14="http://schemas.microsoft.com/office/powerpoint/2010/main" val="17206534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6877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947023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33844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33939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793073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93000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5086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38241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10-K US firms</a:t>
            </a:r>
            <a:br>
              <a:rPr lang="en-US" dirty="0"/>
            </a:br>
            <a:r>
              <a:rPr lang="en-US" dirty="0"/>
              <a:t>20-F International firms</a:t>
            </a:r>
            <a:endParaRPr dirty="0"/>
          </a:p>
        </p:txBody>
      </p:sp>
    </p:spTree>
    <p:extLst>
      <p:ext uri="{BB962C8B-B14F-4D97-AF65-F5344CB8AC3E}">
        <p14:creationId xmlns:p14="http://schemas.microsoft.com/office/powerpoint/2010/main" val="7631217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Operating profit margin is an indicator of how effectively a company is at managing costs. Historically scholarly publishing has not passed along cost efficiencies that you would expect with digitization. This can be seen through the fact that profits have grown at rates faster and revenues (price increases).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dirty="0"/>
          </a:p>
          <a:p>
            <a:pPr marL="0" indent="0">
              <a:spcBef>
                <a:spcPts val="800"/>
              </a:spcBef>
              <a:spcAft>
                <a:spcPts val="800"/>
              </a:spcAft>
              <a:buNone/>
            </a:pPr>
            <a:r>
              <a:rPr lang="en-US" sz="1000" dirty="0"/>
              <a:t>EBITDA is an indicator of the cash flow (how much cash would be available) to pay for long term debt. EBITDA creates the most apples to apples comparison to compare different companies.</a:t>
            </a:r>
          </a:p>
          <a:p>
            <a:pPr marL="0" indent="0">
              <a:spcBef>
                <a:spcPts val="800"/>
              </a:spcBef>
              <a:spcAft>
                <a:spcPts val="800"/>
              </a:spcAft>
              <a:buNone/>
            </a:pPr>
            <a:r>
              <a:rPr lang="en-US" sz="1000" dirty="0"/>
              <a:t>The Debt/EBITDA indicates the ability to pay off debt. A high ratio (greater than 3.5) indicates a heavy debt load.</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000"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37720455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You don’t necessarily need to get in these weeds but as a former financial analyst I want to dig into them! (Does a vendor really need to send 7 people to demo a product we already purchase? Have they not heard of web conference calls?)</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41970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980883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051117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957717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506032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609482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64450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128520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04539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758777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c7f2e2ca1a_0_3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c7f2e2ca1a_0_3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630916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0227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079296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68788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99134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45547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0837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75628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30587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5841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8904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07450">
                  <a:alpha val="18823"/>
                </a:srgbClr>
              </a:gs>
              <a:gs pos="80000">
                <a:srgbClr val="002964">
                  <a:alpha val="0"/>
                </a:srgbClr>
              </a:gs>
              <a:gs pos="100000">
                <a:srgbClr val="002964">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txBox="1">
            <a:spLocks noGrp="1"/>
          </p:cNvSpPr>
          <p:nvPr>
            <p:ph type="ctrTitle"/>
          </p:nvPr>
        </p:nvSpPr>
        <p:spPr>
          <a:xfrm>
            <a:off x="855300" y="1807700"/>
            <a:ext cx="7433400" cy="1528200"/>
          </a:xfrm>
          <a:prstGeom prst="rect">
            <a:avLst/>
          </a:prstGeom>
          <a:effectLst>
            <a:outerShdw blurRad="42863" dist="9525" dir="5400000" algn="bl" rotWithShape="0">
              <a:schemeClr val="dk1">
                <a:alpha val="30000"/>
              </a:schemeClr>
            </a:outerShdw>
          </a:effectLst>
        </p:spPr>
        <p:txBody>
          <a:bodyPr spcFirstLastPara="1" wrap="square" lIns="0" tIns="0" rIns="0" bIns="0" anchor="ctr" anchorCtr="0">
            <a:noAutofit/>
          </a:bodyPr>
          <a:lstStyle>
            <a:lvl1pPr lvl="0"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chemeClr val="accent2"/>
            </a:gs>
            <a:gs pos="50000">
              <a:schemeClr val="accent3"/>
            </a:gs>
            <a:gs pos="100000">
              <a:schemeClr val="dk1"/>
            </a:gs>
          </a:gsLst>
          <a:path path="circle">
            <a:fillToRect l="100000" b="100000"/>
          </a:path>
          <a:tileRect t="-100000" r="-100000"/>
        </a:gradFill>
        <a:effectLst/>
      </p:bgPr>
    </p:bg>
    <p:spTree>
      <p:nvGrpSpPr>
        <p:cNvPr id="1" name="Shape 12"/>
        <p:cNvGrpSpPr/>
        <p:nvPr/>
      </p:nvGrpSpPr>
      <p:grpSpPr>
        <a:xfrm>
          <a:off x="0" y="0"/>
          <a:ext cx="0" cy="0"/>
          <a:chOff x="0" y="0"/>
          <a:chExt cx="0" cy="0"/>
        </a:xfrm>
      </p:grpSpPr>
      <p:sp>
        <p:nvSpPr>
          <p:cNvPr id="13" name="Google Shape;13;p3"/>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BCF6A7">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 name="Google Shape;14;p3"/>
          <p:cNvSpPr txBox="1">
            <a:spLocks noGrp="1"/>
          </p:cNvSpPr>
          <p:nvPr>
            <p:ph type="ctrTitle"/>
          </p:nvPr>
        </p:nvSpPr>
        <p:spPr>
          <a:xfrm>
            <a:off x="855300" y="1732800"/>
            <a:ext cx="7433400" cy="1159800"/>
          </a:xfrm>
          <a:prstGeom prst="rect">
            <a:avLst/>
          </a:prstGeom>
          <a:effectLst>
            <a:outerShdw blurRad="42863" dist="9525" dir="5400000" algn="bl" rotWithShape="0">
              <a:schemeClr val="dk1">
                <a:alpha val="30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5" name="Google Shape;15;p3"/>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lvl1pPr lvl="0" rtl="0">
              <a:spcBef>
                <a:spcPts val="0"/>
              </a:spcBef>
              <a:spcAft>
                <a:spcPts val="0"/>
              </a:spcAft>
              <a:buClr>
                <a:schemeClr val="accent1"/>
              </a:buClr>
              <a:buSzPts val="2400"/>
              <a:buNone/>
              <a:defRPr>
                <a:solidFill>
                  <a:schemeClr val="accent1"/>
                </a:solidFill>
              </a:defRPr>
            </a:lvl1pPr>
            <a:lvl2pPr lvl="1" rtl="0">
              <a:spcBef>
                <a:spcPts val="800"/>
              </a:spcBef>
              <a:spcAft>
                <a:spcPts val="0"/>
              </a:spcAft>
              <a:buClr>
                <a:schemeClr val="accent1"/>
              </a:buClr>
              <a:buSzPts val="3000"/>
              <a:buNone/>
              <a:defRPr sz="3000">
                <a:solidFill>
                  <a:schemeClr val="accent1"/>
                </a:solidFill>
              </a:defRPr>
            </a:lvl2pPr>
            <a:lvl3pPr lvl="2" rtl="0">
              <a:spcBef>
                <a:spcPts val="800"/>
              </a:spcBef>
              <a:spcAft>
                <a:spcPts val="0"/>
              </a:spcAft>
              <a:buClr>
                <a:schemeClr val="accent1"/>
              </a:buClr>
              <a:buSzPts val="3000"/>
              <a:buNone/>
              <a:defRPr sz="3000">
                <a:solidFill>
                  <a:schemeClr val="accent1"/>
                </a:solidFill>
              </a:defRPr>
            </a:lvl3pPr>
            <a:lvl4pPr lvl="3" rtl="0">
              <a:spcBef>
                <a:spcPts val="800"/>
              </a:spcBef>
              <a:spcAft>
                <a:spcPts val="0"/>
              </a:spcAft>
              <a:buClr>
                <a:schemeClr val="accent1"/>
              </a:buClr>
              <a:buSzPts val="3000"/>
              <a:buNone/>
              <a:defRPr sz="3000">
                <a:solidFill>
                  <a:schemeClr val="accent1"/>
                </a:solidFill>
              </a:defRPr>
            </a:lvl4pPr>
            <a:lvl5pPr lvl="4" rtl="0">
              <a:spcBef>
                <a:spcPts val="800"/>
              </a:spcBef>
              <a:spcAft>
                <a:spcPts val="0"/>
              </a:spcAft>
              <a:buClr>
                <a:schemeClr val="accent1"/>
              </a:buClr>
              <a:buSzPts val="3000"/>
              <a:buNone/>
              <a:defRPr sz="3000">
                <a:solidFill>
                  <a:schemeClr val="accent1"/>
                </a:solidFill>
              </a:defRPr>
            </a:lvl5pPr>
            <a:lvl6pPr lvl="5" rtl="0">
              <a:spcBef>
                <a:spcPts val="800"/>
              </a:spcBef>
              <a:spcAft>
                <a:spcPts val="0"/>
              </a:spcAft>
              <a:buClr>
                <a:schemeClr val="accent1"/>
              </a:buClr>
              <a:buSzPts val="3000"/>
              <a:buNone/>
              <a:defRPr sz="3000">
                <a:solidFill>
                  <a:schemeClr val="accent1"/>
                </a:solidFill>
              </a:defRPr>
            </a:lvl6pPr>
            <a:lvl7pPr lvl="6" rtl="0">
              <a:spcBef>
                <a:spcPts val="800"/>
              </a:spcBef>
              <a:spcAft>
                <a:spcPts val="0"/>
              </a:spcAft>
              <a:buClr>
                <a:schemeClr val="accent1"/>
              </a:buClr>
              <a:buSzPts val="3000"/>
              <a:buNone/>
              <a:defRPr sz="3000">
                <a:solidFill>
                  <a:schemeClr val="accent1"/>
                </a:solidFill>
              </a:defRPr>
            </a:lvl7pPr>
            <a:lvl8pPr lvl="7" rtl="0">
              <a:spcBef>
                <a:spcPts val="800"/>
              </a:spcBef>
              <a:spcAft>
                <a:spcPts val="0"/>
              </a:spcAft>
              <a:buClr>
                <a:schemeClr val="accent1"/>
              </a:buClr>
              <a:buSzPts val="3000"/>
              <a:buNone/>
              <a:defRPr sz="3000">
                <a:solidFill>
                  <a:schemeClr val="accent1"/>
                </a:solidFill>
              </a:defRPr>
            </a:lvl8pPr>
            <a:lvl9pPr lvl="8" rtl="0">
              <a:spcBef>
                <a:spcPts val="800"/>
              </a:spcBef>
              <a:spcAft>
                <a:spcPts val="800"/>
              </a:spcAft>
              <a:buClr>
                <a:schemeClr val="accent1"/>
              </a:buClr>
              <a:buSzPts val="3000"/>
              <a:buNone/>
              <a:defRPr sz="3000">
                <a:solidFill>
                  <a:schemeClr val="accen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gradFill>
          <a:gsLst>
            <a:gs pos="0">
              <a:schemeClr val="lt1"/>
            </a:gs>
            <a:gs pos="50000">
              <a:schemeClr val="accent1"/>
            </a:gs>
            <a:gs pos="100000">
              <a:schemeClr val="accent2"/>
            </a:gs>
          </a:gsLst>
          <a:path path="circle">
            <a:fillToRect l="100000" b="100000"/>
          </a:path>
          <a:tileRect t="-100000" r="-100000"/>
        </a:gradFill>
        <a:effectLst/>
      </p:bgPr>
    </p:bg>
    <p:spTree>
      <p:nvGrpSpPr>
        <p:cNvPr id="1" name="Shape 16"/>
        <p:cNvGrpSpPr/>
        <p:nvPr/>
      </p:nvGrpSpPr>
      <p:grpSpPr>
        <a:xfrm>
          <a:off x="0" y="0"/>
          <a:ext cx="0" cy="0"/>
          <a:chOff x="0" y="0"/>
          <a:chExt cx="0" cy="0"/>
        </a:xfrm>
      </p:grpSpPr>
      <p:sp>
        <p:nvSpPr>
          <p:cNvPr id="17" name="Google Shape;17;p4"/>
          <p:cNvSpPr/>
          <p:nvPr/>
        </p:nvSpPr>
        <p:spPr>
          <a:xfrm>
            <a:off x="417250" y="0"/>
            <a:ext cx="8726757" cy="5143976"/>
          </a:xfrm>
          <a:custGeom>
            <a:avLst/>
            <a:gdLst/>
            <a:ahLst/>
            <a:cxnLst/>
            <a:rect l="l" t="t" r="r" b="b"/>
            <a:pathLst>
              <a:path w="11635676" h="6858634" extrusionOk="0">
                <a:moveTo>
                  <a:pt x="7628128" y="0"/>
                </a:moveTo>
                <a:lnTo>
                  <a:pt x="7355078" y="0"/>
                </a:lnTo>
                <a:lnTo>
                  <a:pt x="7484682" y="136335"/>
                </a:lnTo>
                <a:close/>
                <a:moveTo>
                  <a:pt x="4694428" y="0"/>
                </a:moveTo>
                <a:lnTo>
                  <a:pt x="4413060" y="0"/>
                </a:lnTo>
                <a:lnTo>
                  <a:pt x="4546410" y="140399"/>
                </a:lnTo>
                <a:close/>
                <a:moveTo>
                  <a:pt x="6161278" y="0"/>
                </a:moveTo>
                <a:lnTo>
                  <a:pt x="5884164" y="0"/>
                </a:lnTo>
                <a:lnTo>
                  <a:pt x="6015609" y="138367"/>
                </a:lnTo>
                <a:close/>
                <a:moveTo>
                  <a:pt x="10561828" y="0"/>
                </a:moveTo>
                <a:lnTo>
                  <a:pt x="10296970" y="0"/>
                </a:lnTo>
                <a:lnTo>
                  <a:pt x="10422826" y="132271"/>
                </a:lnTo>
                <a:close/>
                <a:moveTo>
                  <a:pt x="9094978" y="0"/>
                </a:moveTo>
                <a:lnTo>
                  <a:pt x="8825992" y="0"/>
                </a:lnTo>
                <a:lnTo>
                  <a:pt x="8953627" y="134303"/>
                </a:lnTo>
                <a:close/>
                <a:moveTo>
                  <a:pt x="1760347" y="0"/>
                </a:moveTo>
                <a:lnTo>
                  <a:pt x="1471041" y="0"/>
                </a:lnTo>
                <a:lnTo>
                  <a:pt x="1608328" y="144463"/>
                </a:lnTo>
                <a:close/>
                <a:moveTo>
                  <a:pt x="11635676" y="0"/>
                </a:moveTo>
                <a:lnTo>
                  <a:pt x="10939907" y="0"/>
                </a:lnTo>
                <a:lnTo>
                  <a:pt x="11110087" y="179134"/>
                </a:lnTo>
                <a:lnTo>
                  <a:pt x="10772076" y="500126"/>
                </a:lnTo>
                <a:lnTo>
                  <a:pt x="10945241" y="682371"/>
                </a:lnTo>
                <a:lnTo>
                  <a:pt x="10162476" y="729679"/>
                </a:lnTo>
                <a:lnTo>
                  <a:pt x="10244074" y="0"/>
                </a:lnTo>
                <a:lnTo>
                  <a:pt x="9468866" y="0"/>
                </a:lnTo>
                <a:lnTo>
                  <a:pt x="9641015" y="181166"/>
                </a:lnTo>
                <a:lnTo>
                  <a:pt x="9303258" y="502158"/>
                </a:lnTo>
                <a:lnTo>
                  <a:pt x="9476422" y="684403"/>
                </a:lnTo>
                <a:lnTo>
                  <a:pt x="8693341" y="731711"/>
                </a:lnTo>
                <a:lnTo>
                  <a:pt x="8775192" y="0"/>
                </a:lnTo>
                <a:lnTo>
                  <a:pt x="7997825" y="0"/>
                </a:lnTo>
                <a:lnTo>
                  <a:pt x="8171942" y="183198"/>
                </a:lnTo>
                <a:lnTo>
                  <a:pt x="7834186" y="504190"/>
                </a:lnTo>
                <a:lnTo>
                  <a:pt x="8007287" y="686435"/>
                </a:lnTo>
                <a:lnTo>
                  <a:pt x="7224268" y="733743"/>
                </a:lnTo>
                <a:lnTo>
                  <a:pt x="7306374" y="0"/>
                </a:lnTo>
                <a:lnTo>
                  <a:pt x="6548374" y="0"/>
                </a:lnTo>
                <a:lnTo>
                  <a:pt x="6528245" y="1207"/>
                </a:lnTo>
                <a:lnTo>
                  <a:pt x="6528245" y="0"/>
                </a:lnTo>
                <a:lnTo>
                  <a:pt x="6526720" y="0"/>
                </a:lnTo>
                <a:lnTo>
                  <a:pt x="6527864" y="1207"/>
                </a:lnTo>
                <a:lnTo>
                  <a:pt x="6527864" y="1207"/>
                </a:lnTo>
                <a:lnTo>
                  <a:pt x="6702552" y="184976"/>
                </a:lnTo>
                <a:lnTo>
                  <a:pt x="6365177" y="506222"/>
                </a:lnTo>
                <a:lnTo>
                  <a:pt x="6538341" y="688467"/>
                </a:lnTo>
                <a:lnTo>
                  <a:pt x="5755259" y="735775"/>
                </a:lnTo>
                <a:lnTo>
                  <a:pt x="5837492" y="0"/>
                </a:lnTo>
                <a:lnTo>
                  <a:pt x="5112893" y="0"/>
                </a:lnTo>
                <a:lnTo>
                  <a:pt x="5059109" y="3239"/>
                </a:lnTo>
                <a:lnTo>
                  <a:pt x="5059490" y="0"/>
                </a:lnTo>
                <a:lnTo>
                  <a:pt x="5055807" y="0"/>
                </a:lnTo>
                <a:lnTo>
                  <a:pt x="5058918" y="3239"/>
                </a:lnTo>
                <a:lnTo>
                  <a:pt x="5058918" y="3239"/>
                </a:lnTo>
                <a:lnTo>
                  <a:pt x="5233607" y="187008"/>
                </a:lnTo>
                <a:lnTo>
                  <a:pt x="4895977" y="508000"/>
                </a:lnTo>
                <a:lnTo>
                  <a:pt x="5069142" y="690245"/>
                </a:lnTo>
                <a:lnTo>
                  <a:pt x="4286060" y="737553"/>
                </a:lnTo>
                <a:lnTo>
                  <a:pt x="4368673" y="0"/>
                </a:lnTo>
                <a:lnTo>
                  <a:pt x="3677412" y="0"/>
                </a:lnTo>
                <a:lnTo>
                  <a:pt x="3590227" y="5271"/>
                </a:lnTo>
                <a:lnTo>
                  <a:pt x="3590861" y="0"/>
                </a:lnTo>
                <a:lnTo>
                  <a:pt x="3584956" y="0"/>
                </a:lnTo>
                <a:lnTo>
                  <a:pt x="3590036" y="5271"/>
                </a:lnTo>
                <a:lnTo>
                  <a:pt x="3590036" y="5271"/>
                </a:lnTo>
                <a:lnTo>
                  <a:pt x="3764661" y="189040"/>
                </a:lnTo>
                <a:lnTo>
                  <a:pt x="3426905" y="510286"/>
                </a:lnTo>
                <a:lnTo>
                  <a:pt x="3600069" y="692531"/>
                </a:lnTo>
                <a:lnTo>
                  <a:pt x="2816987" y="739839"/>
                </a:lnTo>
                <a:lnTo>
                  <a:pt x="2899791" y="0"/>
                </a:lnTo>
                <a:lnTo>
                  <a:pt x="2241931" y="0"/>
                </a:lnTo>
                <a:lnTo>
                  <a:pt x="2120964" y="7303"/>
                </a:lnTo>
                <a:lnTo>
                  <a:pt x="2121789" y="0"/>
                </a:lnTo>
                <a:lnTo>
                  <a:pt x="2113788" y="0"/>
                </a:lnTo>
                <a:lnTo>
                  <a:pt x="2120710" y="7303"/>
                </a:lnTo>
                <a:lnTo>
                  <a:pt x="2120710" y="7303"/>
                </a:lnTo>
                <a:lnTo>
                  <a:pt x="2295335" y="191072"/>
                </a:lnTo>
                <a:lnTo>
                  <a:pt x="1957832" y="512318"/>
                </a:lnTo>
                <a:lnTo>
                  <a:pt x="2130997" y="694563"/>
                </a:lnTo>
                <a:lnTo>
                  <a:pt x="1347915" y="741871"/>
                </a:lnTo>
                <a:lnTo>
                  <a:pt x="1431227" y="0"/>
                </a:lnTo>
                <a:lnTo>
                  <a:pt x="806513" y="0"/>
                </a:lnTo>
                <a:lnTo>
                  <a:pt x="651891" y="9335"/>
                </a:lnTo>
                <a:lnTo>
                  <a:pt x="652907" y="0"/>
                </a:lnTo>
                <a:lnTo>
                  <a:pt x="642747" y="0"/>
                </a:lnTo>
                <a:lnTo>
                  <a:pt x="651637" y="9335"/>
                </a:lnTo>
                <a:lnTo>
                  <a:pt x="651637" y="9335"/>
                </a:lnTo>
                <a:lnTo>
                  <a:pt x="826326" y="193104"/>
                </a:lnTo>
                <a:lnTo>
                  <a:pt x="488760" y="514350"/>
                </a:lnTo>
                <a:lnTo>
                  <a:pt x="835216" y="879030"/>
                </a:lnTo>
                <a:lnTo>
                  <a:pt x="1173036" y="558038"/>
                </a:lnTo>
                <a:lnTo>
                  <a:pt x="1347661" y="742188"/>
                </a:lnTo>
                <a:lnTo>
                  <a:pt x="1347661" y="742188"/>
                </a:lnTo>
                <a:lnTo>
                  <a:pt x="1522349" y="926338"/>
                </a:lnTo>
                <a:lnTo>
                  <a:pt x="1184529" y="1247267"/>
                </a:lnTo>
                <a:lnTo>
                  <a:pt x="1531049" y="1611948"/>
                </a:lnTo>
                <a:lnTo>
                  <a:pt x="1869377" y="1290574"/>
                </a:lnTo>
                <a:lnTo>
                  <a:pt x="2044002" y="1474407"/>
                </a:lnTo>
                <a:lnTo>
                  <a:pt x="2044002" y="1474407"/>
                </a:lnTo>
                <a:lnTo>
                  <a:pt x="2218690" y="1658557"/>
                </a:lnTo>
                <a:lnTo>
                  <a:pt x="1880870" y="1979486"/>
                </a:lnTo>
                <a:lnTo>
                  <a:pt x="2227390" y="2344166"/>
                </a:lnTo>
                <a:lnTo>
                  <a:pt x="2565210" y="2023237"/>
                </a:lnTo>
                <a:lnTo>
                  <a:pt x="2739835" y="2207006"/>
                </a:lnTo>
                <a:lnTo>
                  <a:pt x="2739835" y="2207006"/>
                </a:lnTo>
                <a:lnTo>
                  <a:pt x="2914523" y="2390839"/>
                </a:lnTo>
                <a:lnTo>
                  <a:pt x="2576703" y="2711768"/>
                </a:lnTo>
                <a:lnTo>
                  <a:pt x="2923477" y="3076575"/>
                </a:lnTo>
                <a:lnTo>
                  <a:pt x="3261106" y="2755900"/>
                </a:lnTo>
                <a:lnTo>
                  <a:pt x="3435731" y="2939669"/>
                </a:lnTo>
                <a:lnTo>
                  <a:pt x="3435731" y="2939669"/>
                </a:lnTo>
                <a:lnTo>
                  <a:pt x="3610420" y="3123438"/>
                </a:lnTo>
                <a:lnTo>
                  <a:pt x="3272727" y="3444431"/>
                </a:lnTo>
                <a:lnTo>
                  <a:pt x="3619246" y="3809111"/>
                </a:lnTo>
                <a:lnTo>
                  <a:pt x="3957066" y="3488119"/>
                </a:lnTo>
                <a:lnTo>
                  <a:pt x="4131691" y="3672269"/>
                </a:lnTo>
                <a:lnTo>
                  <a:pt x="4131691" y="3672269"/>
                </a:lnTo>
                <a:lnTo>
                  <a:pt x="4306380" y="3856419"/>
                </a:lnTo>
                <a:lnTo>
                  <a:pt x="3968560" y="4177347"/>
                </a:lnTo>
                <a:lnTo>
                  <a:pt x="4315079" y="4542028"/>
                </a:lnTo>
                <a:lnTo>
                  <a:pt x="4652899" y="4221099"/>
                </a:lnTo>
                <a:lnTo>
                  <a:pt x="4827524" y="4405249"/>
                </a:lnTo>
                <a:lnTo>
                  <a:pt x="4827524" y="4405249"/>
                </a:lnTo>
                <a:lnTo>
                  <a:pt x="5002213" y="4589399"/>
                </a:lnTo>
                <a:lnTo>
                  <a:pt x="4664393" y="4910328"/>
                </a:lnTo>
                <a:lnTo>
                  <a:pt x="5010912" y="5275009"/>
                </a:lnTo>
                <a:lnTo>
                  <a:pt x="5349177" y="4953000"/>
                </a:lnTo>
                <a:lnTo>
                  <a:pt x="5523802" y="5137150"/>
                </a:lnTo>
                <a:lnTo>
                  <a:pt x="5523802" y="5137150"/>
                </a:lnTo>
                <a:lnTo>
                  <a:pt x="5698427" y="5321300"/>
                </a:lnTo>
                <a:lnTo>
                  <a:pt x="5360607" y="5642293"/>
                </a:lnTo>
                <a:lnTo>
                  <a:pt x="5707126" y="6006973"/>
                </a:lnTo>
                <a:lnTo>
                  <a:pt x="6044883" y="5685981"/>
                </a:lnTo>
                <a:lnTo>
                  <a:pt x="6219571" y="5870131"/>
                </a:lnTo>
                <a:lnTo>
                  <a:pt x="6219571" y="5870131"/>
                </a:lnTo>
                <a:lnTo>
                  <a:pt x="6394259" y="6053963"/>
                </a:lnTo>
                <a:lnTo>
                  <a:pt x="6056440" y="6374892"/>
                </a:lnTo>
                <a:lnTo>
                  <a:pt x="6402959" y="6739573"/>
                </a:lnTo>
                <a:lnTo>
                  <a:pt x="6740716" y="6418644"/>
                </a:lnTo>
                <a:lnTo>
                  <a:pt x="6915404" y="6602794"/>
                </a:lnTo>
                <a:lnTo>
                  <a:pt x="6915404" y="6602794"/>
                </a:lnTo>
                <a:lnTo>
                  <a:pt x="7090029" y="6786944"/>
                </a:lnTo>
                <a:lnTo>
                  <a:pt x="7014972" y="6858000"/>
                </a:lnTo>
                <a:lnTo>
                  <a:pt x="7665403" y="6858000"/>
                </a:lnTo>
                <a:lnTo>
                  <a:pt x="7699312" y="6554915"/>
                </a:lnTo>
                <a:lnTo>
                  <a:pt x="7872476" y="6737096"/>
                </a:lnTo>
                <a:lnTo>
                  <a:pt x="8210296" y="6416167"/>
                </a:lnTo>
                <a:lnTo>
                  <a:pt x="8384921" y="6600000"/>
                </a:lnTo>
                <a:lnTo>
                  <a:pt x="8384921" y="6600000"/>
                </a:lnTo>
                <a:lnTo>
                  <a:pt x="8559609" y="6783832"/>
                </a:lnTo>
                <a:lnTo>
                  <a:pt x="8481885" y="6858000"/>
                </a:lnTo>
                <a:lnTo>
                  <a:pt x="9134284" y="6858000"/>
                </a:lnTo>
                <a:lnTo>
                  <a:pt x="9168447" y="6553200"/>
                </a:lnTo>
                <a:lnTo>
                  <a:pt x="9341548" y="6735381"/>
                </a:lnTo>
                <a:lnTo>
                  <a:pt x="9679369" y="6414453"/>
                </a:lnTo>
                <a:lnTo>
                  <a:pt x="9853994" y="6598285"/>
                </a:lnTo>
                <a:lnTo>
                  <a:pt x="9853994" y="6598285"/>
                </a:lnTo>
                <a:lnTo>
                  <a:pt x="10028682" y="6782435"/>
                </a:lnTo>
                <a:lnTo>
                  <a:pt x="9948672" y="6858635"/>
                </a:lnTo>
                <a:lnTo>
                  <a:pt x="10602722" y="6858635"/>
                </a:lnTo>
                <a:lnTo>
                  <a:pt x="10637075" y="6551486"/>
                </a:lnTo>
                <a:lnTo>
                  <a:pt x="10810240" y="6733668"/>
                </a:lnTo>
                <a:lnTo>
                  <a:pt x="11147996" y="6412738"/>
                </a:lnTo>
                <a:lnTo>
                  <a:pt x="11322621" y="6596888"/>
                </a:lnTo>
                <a:lnTo>
                  <a:pt x="11322621" y="6596888"/>
                </a:lnTo>
                <a:lnTo>
                  <a:pt x="11497246" y="6781038"/>
                </a:lnTo>
                <a:lnTo>
                  <a:pt x="11415776" y="6858000"/>
                </a:lnTo>
                <a:lnTo>
                  <a:pt x="11635676" y="6858000"/>
                </a:lnTo>
                <a:lnTo>
                  <a:pt x="11635676" y="6577013"/>
                </a:lnTo>
                <a:lnTo>
                  <a:pt x="11323320" y="6596063"/>
                </a:lnTo>
                <a:lnTo>
                  <a:pt x="11410569" y="5816600"/>
                </a:lnTo>
                <a:lnTo>
                  <a:pt x="11583733" y="5998845"/>
                </a:lnTo>
                <a:lnTo>
                  <a:pt x="11635676" y="5949442"/>
                </a:lnTo>
                <a:lnTo>
                  <a:pt x="11635676" y="5114608"/>
                </a:lnTo>
                <a:lnTo>
                  <a:pt x="11400345" y="5128832"/>
                </a:lnTo>
                <a:lnTo>
                  <a:pt x="11487595" y="4349179"/>
                </a:lnTo>
                <a:lnTo>
                  <a:pt x="11635676" y="4505008"/>
                </a:lnTo>
                <a:lnTo>
                  <a:pt x="11635676" y="3861372"/>
                </a:lnTo>
                <a:lnTo>
                  <a:pt x="11314240" y="4166743"/>
                </a:lnTo>
                <a:lnTo>
                  <a:pt x="11487404" y="4348988"/>
                </a:lnTo>
                <a:lnTo>
                  <a:pt x="10704322" y="4396296"/>
                </a:lnTo>
                <a:lnTo>
                  <a:pt x="10791634" y="3616706"/>
                </a:lnTo>
                <a:lnTo>
                  <a:pt x="10964735" y="3798951"/>
                </a:lnTo>
                <a:lnTo>
                  <a:pt x="11302556" y="3477959"/>
                </a:lnTo>
                <a:lnTo>
                  <a:pt x="11477181" y="3661791"/>
                </a:lnTo>
                <a:lnTo>
                  <a:pt x="11477181" y="3661791"/>
                </a:lnTo>
                <a:lnTo>
                  <a:pt x="11635676" y="3828606"/>
                </a:lnTo>
                <a:lnTo>
                  <a:pt x="11635676" y="3652203"/>
                </a:lnTo>
                <a:lnTo>
                  <a:pt x="11477434" y="3661791"/>
                </a:lnTo>
                <a:lnTo>
                  <a:pt x="11564683" y="2882138"/>
                </a:lnTo>
                <a:lnTo>
                  <a:pt x="11635676" y="2956878"/>
                </a:lnTo>
                <a:lnTo>
                  <a:pt x="11635676" y="2467483"/>
                </a:lnTo>
                <a:lnTo>
                  <a:pt x="11391329" y="2699703"/>
                </a:lnTo>
                <a:lnTo>
                  <a:pt x="11564493" y="2881948"/>
                </a:lnTo>
                <a:lnTo>
                  <a:pt x="10781411" y="2929255"/>
                </a:lnTo>
                <a:lnTo>
                  <a:pt x="10868660" y="2149602"/>
                </a:lnTo>
                <a:lnTo>
                  <a:pt x="11041824" y="2331847"/>
                </a:lnTo>
                <a:lnTo>
                  <a:pt x="11379581" y="2010918"/>
                </a:lnTo>
                <a:lnTo>
                  <a:pt x="11554206" y="2194687"/>
                </a:lnTo>
                <a:lnTo>
                  <a:pt x="11554206" y="2194687"/>
                </a:lnTo>
                <a:lnTo>
                  <a:pt x="11635676" y="2280412"/>
                </a:lnTo>
                <a:lnTo>
                  <a:pt x="11635676" y="2189798"/>
                </a:lnTo>
                <a:lnTo>
                  <a:pt x="11554460" y="2194687"/>
                </a:lnTo>
                <a:lnTo>
                  <a:pt x="11635676" y="1469009"/>
                </a:lnTo>
                <a:lnTo>
                  <a:pt x="11635676" y="1415225"/>
                </a:lnTo>
                <a:lnTo>
                  <a:pt x="10858436" y="1462215"/>
                </a:lnTo>
                <a:lnTo>
                  <a:pt x="10945685" y="682562"/>
                </a:lnTo>
                <a:lnTo>
                  <a:pt x="11118850" y="864807"/>
                </a:lnTo>
                <a:lnTo>
                  <a:pt x="11456607" y="543814"/>
                </a:lnTo>
                <a:lnTo>
                  <a:pt x="11631295" y="727964"/>
                </a:lnTo>
                <a:lnTo>
                  <a:pt x="11631295" y="727964"/>
                </a:lnTo>
                <a:lnTo>
                  <a:pt x="11635486" y="732409"/>
                </a:lnTo>
                <a:lnTo>
                  <a:pt x="11635486" y="727520"/>
                </a:lnTo>
                <a:lnTo>
                  <a:pt x="11631295" y="727520"/>
                </a:lnTo>
                <a:lnTo>
                  <a:pt x="11635486" y="690245"/>
                </a:lnTo>
                <a:close/>
                <a:moveTo>
                  <a:pt x="9476676" y="684594"/>
                </a:moveTo>
                <a:lnTo>
                  <a:pt x="9649841" y="866838"/>
                </a:lnTo>
                <a:lnTo>
                  <a:pt x="9987534" y="546100"/>
                </a:lnTo>
                <a:lnTo>
                  <a:pt x="10162159" y="730250"/>
                </a:lnTo>
                <a:lnTo>
                  <a:pt x="10162159" y="730250"/>
                </a:lnTo>
                <a:lnTo>
                  <a:pt x="10336784" y="914083"/>
                </a:lnTo>
                <a:lnTo>
                  <a:pt x="9999028" y="1235012"/>
                </a:lnTo>
                <a:lnTo>
                  <a:pt x="10172192" y="1417257"/>
                </a:lnTo>
                <a:lnTo>
                  <a:pt x="9389110" y="1464628"/>
                </a:lnTo>
                <a:close/>
                <a:moveTo>
                  <a:pt x="10095420" y="2883980"/>
                </a:moveTo>
                <a:lnTo>
                  <a:pt x="9312402" y="2931287"/>
                </a:lnTo>
                <a:lnTo>
                  <a:pt x="9399651" y="2151634"/>
                </a:lnTo>
                <a:lnTo>
                  <a:pt x="9572752" y="2333879"/>
                </a:lnTo>
                <a:lnTo>
                  <a:pt x="9910572" y="2012950"/>
                </a:lnTo>
                <a:lnTo>
                  <a:pt x="10085197" y="2196719"/>
                </a:lnTo>
                <a:lnTo>
                  <a:pt x="10085197" y="2196719"/>
                </a:lnTo>
                <a:lnTo>
                  <a:pt x="10259885" y="2380552"/>
                </a:lnTo>
                <a:lnTo>
                  <a:pt x="9922066" y="2701481"/>
                </a:lnTo>
                <a:close/>
                <a:moveTo>
                  <a:pt x="10018395" y="4350830"/>
                </a:moveTo>
                <a:lnTo>
                  <a:pt x="9235376" y="4398328"/>
                </a:lnTo>
                <a:lnTo>
                  <a:pt x="9322625" y="3618738"/>
                </a:lnTo>
                <a:lnTo>
                  <a:pt x="9495790" y="3800983"/>
                </a:lnTo>
                <a:lnTo>
                  <a:pt x="9833420" y="3479800"/>
                </a:lnTo>
                <a:lnTo>
                  <a:pt x="10008108" y="3663950"/>
                </a:lnTo>
                <a:lnTo>
                  <a:pt x="10008108" y="3663950"/>
                </a:lnTo>
                <a:lnTo>
                  <a:pt x="10182796" y="3848100"/>
                </a:lnTo>
                <a:lnTo>
                  <a:pt x="9844976" y="4168775"/>
                </a:lnTo>
                <a:close/>
                <a:moveTo>
                  <a:pt x="9245283" y="5085588"/>
                </a:moveTo>
                <a:lnTo>
                  <a:pt x="8462200" y="5132896"/>
                </a:lnTo>
                <a:lnTo>
                  <a:pt x="8549576" y="4353243"/>
                </a:lnTo>
                <a:lnTo>
                  <a:pt x="8722741" y="4535488"/>
                </a:lnTo>
                <a:lnTo>
                  <a:pt x="9060497" y="4214559"/>
                </a:lnTo>
                <a:lnTo>
                  <a:pt x="9235376" y="4398391"/>
                </a:lnTo>
                <a:lnTo>
                  <a:pt x="9235376" y="4398391"/>
                </a:lnTo>
                <a:lnTo>
                  <a:pt x="9410001" y="4582224"/>
                </a:lnTo>
                <a:lnTo>
                  <a:pt x="9072245" y="4903153"/>
                </a:lnTo>
                <a:close/>
                <a:moveTo>
                  <a:pt x="7776210" y="5087620"/>
                </a:moveTo>
                <a:lnTo>
                  <a:pt x="6993128" y="5134928"/>
                </a:lnTo>
                <a:lnTo>
                  <a:pt x="7080377" y="4355275"/>
                </a:lnTo>
                <a:lnTo>
                  <a:pt x="7253542" y="4537520"/>
                </a:lnTo>
                <a:lnTo>
                  <a:pt x="7591298" y="4216400"/>
                </a:lnTo>
                <a:lnTo>
                  <a:pt x="7765923" y="4400550"/>
                </a:lnTo>
                <a:lnTo>
                  <a:pt x="7765923" y="4400550"/>
                </a:lnTo>
                <a:lnTo>
                  <a:pt x="7940548" y="4584700"/>
                </a:lnTo>
                <a:lnTo>
                  <a:pt x="7602792" y="4905629"/>
                </a:lnTo>
                <a:close/>
                <a:moveTo>
                  <a:pt x="5688140" y="2890076"/>
                </a:moveTo>
                <a:lnTo>
                  <a:pt x="4905058" y="2937383"/>
                </a:lnTo>
                <a:lnTo>
                  <a:pt x="4992307" y="2157730"/>
                </a:lnTo>
                <a:lnTo>
                  <a:pt x="5165471" y="2339975"/>
                </a:lnTo>
                <a:lnTo>
                  <a:pt x="5503228" y="2019300"/>
                </a:lnTo>
                <a:lnTo>
                  <a:pt x="5677916" y="2203069"/>
                </a:lnTo>
                <a:lnTo>
                  <a:pt x="5677916" y="2203069"/>
                </a:lnTo>
                <a:lnTo>
                  <a:pt x="5852541" y="2386902"/>
                </a:lnTo>
                <a:lnTo>
                  <a:pt x="5514785" y="2707831"/>
                </a:lnTo>
                <a:close/>
                <a:moveTo>
                  <a:pt x="5688140" y="2890076"/>
                </a:moveTo>
                <a:lnTo>
                  <a:pt x="5861304" y="3072321"/>
                </a:lnTo>
                <a:lnTo>
                  <a:pt x="6199061" y="2751392"/>
                </a:lnTo>
                <a:lnTo>
                  <a:pt x="6373686" y="2935161"/>
                </a:lnTo>
                <a:lnTo>
                  <a:pt x="6373686" y="2935161"/>
                </a:lnTo>
                <a:lnTo>
                  <a:pt x="6548311" y="3118930"/>
                </a:lnTo>
                <a:lnTo>
                  <a:pt x="6210554" y="3439922"/>
                </a:lnTo>
                <a:lnTo>
                  <a:pt x="6384227" y="3622548"/>
                </a:lnTo>
                <a:lnTo>
                  <a:pt x="5601145" y="3669919"/>
                </a:lnTo>
                <a:close/>
                <a:moveTo>
                  <a:pt x="9322118" y="3618294"/>
                </a:moveTo>
                <a:lnTo>
                  <a:pt x="8539035" y="3665665"/>
                </a:lnTo>
                <a:lnTo>
                  <a:pt x="8626284" y="2886012"/>
                </a:lnTo>
                <a:lnTo>
                  <a:pt x="8799449" y="3068257"/>
                </a:lnTo>
                <a:lnTo>
                  <a:pt x="9137206" y="2747328"/>
                </a:lnTo>
                <a:lnTo>
                  <a:pt x="9311894" y="2931097"/>
                </a:lnTo>
                <a:lnTo>
                  <a:pt x="9311894" y="2931097"/>
                </a:lnTo>
                <a:lnTo>
                  <a:pt x="9486583" y="3114866"/>
                </a:lnTo>
                <a:lnTo>
                  <a:pt x="9148762" y="3435858"/>
                </a:lnTo>
                <a:close/>
                <a:moveTo>
                  <a:pt x="8452930" y="2703894"/>
                </a:moveTo>
                <a:lnTo>
                  <a:pt x="8626094" y="2886139"/>
                </a:lnTo>
                <a:lnTo>
                  <a:pt x="7843012" y="2933446"/>
                </a:lnTo>
                <a:lnTo>
                  <a:pt x="7930261" y="2153793"/>
                </a:lnTo>
                <a:lnTo>
                  <a:pt x="8103426" y="2336038"/>
                </a:lnTo>
                <a:lnTo>
                  <a:pt x="8441245" y="2015109"/>
                </a:lnTo>
                <a:lnTo>
                  <a:pt x="8615870" y="2198878"/>
                </a:lnTo>
                <a:lnTo>
                  <a:pt x="8615870" y="2198878"/>
                </a:lnTo>
                <a:lnTo>
                  <a:pt x="8790876" y="2382838"/>
                </a:lnTo>
                <a:close/>
                <a:moveTo>
                  <a:pt x="8017637" y="3117469"/>
                </a:moveTo>
                <a:lnTo>
                  <a:pt x="7679881" y="3438462"/>
                </a:lnTo>
                <a:lnTo>
                  <a:pt x="7853046" y="3620643"/>
                </a:lnTo>
                <a:lnTo>
                  <a:pt x="7070027" y="3667887"/>
                </a:lnTo>
                <a:lnTo>
                  <a:pt x="7157276" y="2888234"/>
                </a:lnTo>
                <a:lnTo>
                  <a:pt x="7330440" y="3070479"/>
                </a:lnTo>
                <a:lnTo>
                  <a:pt x="7668324" y="2749550"/>
                </a:lnTo>
                <a:lnTo>
                  <a:pt x="7843012" y="2933319"/>
                </a:lnTo>
                <a:lnTo>
                  <a:pt x="7843012" y="2933319"/>
                </a:lnTo>
                <a:close/>
                <a:moveTo>
                  <a:pt x="6983858" y="2705926"/>
                </a:moveTo>
                <a:lnTo>
                  <a:pt x="7157021" y="2888171"/>
                </a:lnTo>
                <a:lnTo>
                  <a:pt x="6373940" y="2935478"/>
                </a:lnTo>
                <a:lnTo>
                  <a:pt x="6461189" y="2155825"/>
                </a:lnTo>
                <a:lnTo>
                  <a:pt x="6634353" y="2338070"/>
                </a:lnTo>
                <a:lnTo>
                  <a:pt x="6972109" y="2017141"/>
                </a:lnTo>
                <a:lnTo>
                  <a:pt x="7146798" y="2200910"/>
                </a:lnTo>
                <a:lnTo>
                  <a:pt x="7146798" y="2200910"/>
                </a:lnTo>
                <a:lnTo>
                  <a:pt x="7321423" y="2384743"/>
                </a:lnTo>
                <a:close/>
                <a:moveTo>
                  <a:pt x="6384227" y="3622802"/>
                </a:moveTo>
                <a:lnTo>
                  <a:pt x="6557391" y="3805047"/>
                </a:lnTo>
                <a:lnTo>
                  <a:pt x="6895147" y="3484055"/>
                </a:lnTo>
                <a:lnTo>
                  <a:pt x="7069772" y="3668205"/>
                </a:lnTo>
                <a:lnTo>
                  <a:pt x="7069772" y="3668205"/>
                </a:lnTo>
                <a:lnTo>
                  <a:pt x="7244397" y="3852355"/>
                </a:lnTo>
                <a:lnTo>
                  <a:pt x="6906641" y="4173284"/>
                </a:lnTo>
                <a:lnTo>
                  <a:pt x="7079806" y="4355529"/>
                </a:lnTo>
                <a:lnTo>
                  <a:pt x="6296724" y="4402836"/>
                </a:lnTo>
                <a:close/>
                <a:moveTo>
                  <a:pt x="7766177" y="4400550"/>
                </a:moveTo>
                <a:lnTo>
                  <a:pt x="7853426" y="3620961"/>
                </a:lnTo>
                <a:lnTo>
                  <a:pt x="8026591" y="3803206"/>
                </a:lnTo>
                <a:lnTo>
                  <a:pt x="8364347" y="3482213"/>
                </a:lnTo>
                <a:lnTo>
                  <a:pt x="8539035" y="3666046"/>
                </a:lnTo>
                <a:lnTo>
                  <a:pt x="8539035" y="3666046"/>
                </a:lnTo>
                <a:lnTo>
                  <a:pt x="8713660" y="3849878"/>
                </a:lnTo>
                <a:lnTo>
                  <a:pt x="8375904" y="4170807"/>
                </a:lnTo>
                <a:lnTo>
                  <a:pt x="8549069" y="4353052"/>
                </a:lnTo>
                <a:close/>
                <a:moveTo>
                  <a:pt x="9214485" y="1280605"/>
                </a:moveTo>
                <a:lnTo>
                  <a:pt x="9389110" y="1464755"/>
                </a:lnTo>
                <a:lnTo>
                  <a:pt x="9389110" y="1464755"/>
                </a:lnTo>
                <a:lnTo>
                  <a:pt x="9563798" y="1648587"/>
                </a:lnTo>
                <a:lnTo>
                  <a:pt x="9226042" y="1969516"/>
                </a:lnTo>
                <a:lnTo>
                  <a:pt x="9399143" y="2151761"/>
                </a:lnTo>
                <a:lnTo>
                  <a:pt x="8616124" y="2199069"/>
                </a:lnTo>
                <a:lnTo>
                  <a:pt x="8703373" y="1419479"/>
                </a:lnTo>
                <a:lnTo>
                  <a:pt x="8876474" y="1601661"/>
                </a:lnTo>
                <a:close/>
                <a:moveTo>
                  <a:pt x="8007541" y="686816"/>
                </a:moveTo>
                <a:lnTo>
                  <a:pt x="8180642" y="869061"/>
                </a:lnTo>
                <a:lnTo>
                  <a:pt x="8518461" y="548069"/>
                </a:lnTo>
                <a:lnTo>
                  <a:pt x="8693086" y="732219"/>
                </a:lnTo>
                <a:lnTo>
                  <a:pt x="8693086" y="732219"/>
                </a:lnTo>
                <a:lnTo>
                  <a:pt x="8867775" y="916369"/>
                </a:lnTo>
                <a:lnTo>
                  <a:pt x="8530526" y="1236663"/>
                </a:lnTo>
                <a:lnTo>
                  <a:pt x="8703628" y="1418908"/>
                </a:lnTo>
                <a:lnTo>
                  <a:pt x="7920609" y="1466279"/>
                </a:lnTo>
                <a:close/>
                <a:moveTo>
                  <a:pt x="7745413" y="1282700"/>
                </a:moveTo>
                <a:lnTo>
                  <a:pt x="7920038" y="1466533"/>
                </a:lnTo>
                <a:lnTo>
                  <a:pt x="7920038" y="1466533"/>
                </a:lnTo>
                <a:lnTo>
                  <a:pt x="8094726" y="1650365"/>
                </a:lnTo>
                <a:lnTo>
                  <a:pt x="7756907" y="1971294"/>
                </a:lnTo>
                <a:lnTo>
                  <a:pt x="7930070" y="2153539"/>
                </a:lnTo>
                <a:lnTo>
                  <a:pt x="7146989" y="2200847"/>
                </a:lnTo>
                <a:lnTo>
                  <a:pt x="7234238" y="1421257"/>
                </a:lnTo>
                <a:lnTo>
                  <a:pt x="7407402" y="1603439"/>
                </a:lnTo>
                <a:close/>
                <a:moveTo>
                  <a:pt x="6538405" y="688912"/>
                </a:moveTo>
                <a:lnTo>
                  <a:pt x="6711570" y="871157"/>
                </a:lnTo>
                <a:lnTo>
                  <a:pt x="7049389" y="550164"/>
                </a:lnTo>
                <a:lnTo>
                  <a:pt x="7224014" y="734314"/>
                </a:lnTo>
                <a:lnTo>
                  <a:pt x="7224014" y="734314"/>
                </a:lnTo>
                <a:lnTo>
                  <a:pt x="7398703" y="918464"/>
                </a:lnTo>
                <a:lnTo>
                  <a:pt x="7060883" y="1239393"/>
                </a:lnTo>
                <a:lnTo>
                  <a:pt x="7234047" y="1421638"/>
                </a:lnTo>
                <a:lnTo>
                  <a:pt x="6450965" y="1469009"/>
                </a:lnTo>
                <a:close/>
                <a:moveTo>
                  <a:pt x="6276277" y="1284478"/>
                </a:moveTo>
                <a:lnTo>
                  <a:pt x="6450965" y="1468311"/>
                </a:lnTo>
                <a:lnTo>
                  <a:pt x="6450965" y="1468311"/>
                </a:lnTo>
                <a:lnTo>
                  <a:pt x="6625590" y="1652143"/>
                </a:lnTo>
                <a:lnTo>
                  <a:pt x="6287833" y="1973072"/>
                </a:lnTo>
                <a:lnTo>
                  <a:pt x="6460998" y="2155317"/>
                </a:lnTo>
                <a:lnTo>
                  <a:pt x="5678107" y="2202815"/>
                </a:lnTo>
                <a:lnTo>
                  <a:pt x="5765356" y="1423226"/>
                </a:lnTo>
                <a:lnTo>
                  <a:pt x="5938520" y="1605407"/>
                </a:lnTo>
                <a:close/>
                <a:moveTo>
                  <a:pt x="5069332" y="690690"/>
                </a:moveTo>
                <a:lnTo>
                  <a:pt x="5242497" y="872935"/>
                </a:lnTo>
                <a:lnTo>
                  <a:pt x="5580253" y="551942"/>
                </a:lnTo>
                <a:lnTo>
                  <a:pt x="5754942" y="736092"/>
                </a:lnTo>
                <a:lnTo>
                  <a:pt x="5754942" y="736092"/>
                </a:lnTo>
                <a:lnTo>
                  <a:pt x="5929567" y="919925"/>
                </a:lnTo>
                <a:lnTo>
                  <a:pt x="5591810" y="1240854"/>
                </a:lnTo>
                <a:lnTo>
                  <a:pt x="5764975" y="1423099"/>
                </a:lnTo>
                <a:lnTo>
                  <a:pt x="4981893" y="1470470"/>
                </a:lnTo>
                <a:close/>
                <a:moveTo>
                  <a:pt x="4807204" y="1286510"/>
                </a:moveTo>
                <a:lnTo>
                  <a:pt x="4981893" y="1470660"/>
                </a:lnTo>
                <a:lnTo>
                  <a:pt x="4981893" y="1470660"/>
                </a:lnTo>
                <a:lnTo>
                  <a:pt x="5156518" y="1654492"/>
                </a:lnTo>
                <a:lnTo>
                  <a:pt x="4818952" y="1975295"/>
                </a:lnTo>
                <a:lnTo>
                  <a:pt x="4992116" y="2157540"/>
                </a:lnTo>
                <a:lnTo>
                  <a:pt x="4209034" y="2204847"/>
                </a:lnTo>
                <a:lnTo>
                  <a:pt x="4296283" y="1425258"/>
                </a:lnTo>
                <a:lnTo>
                  <a:pt x="4469448" y="1607439"/>
                </a:lnTo>
                <a:close/>
                <a:moveTo>
                  <a:pt x="3600260" y="692722"/>
                </a:moveTo>
                <a:lnTo>
                  <a:pt x="3773424" y="874966"/>
                </a:lnTo>
                <a:lnTo>
                  <a:pt x="4110927" y="553974"/>
                </a:lnTo>
                <a:lnTo>
                  <a:pt x="4285615" y="738124"/>
                </a:lnTo>
                <a:lnTo>
                  <a:pt x="4285615" y="738124"/>
                </a:lnTo>
                <a:lnTo>
                  <a:pt x="4460240" y="921957"/>
                </a:lnTo>
                <a:lnTo>
                  <a:pt x="4122484" y="1242886"/>
                </a:lnTo>
                <a:lnTo>
                  <a:pt x="4295648" y="1425131"/>
                </a:lnTo>
                <a:lnTo>
                  <a:pt x="3512566" y="1472502"/>
                </a:lnTo>
                <a:close/>
                <a:moveTo>
                  <a:pt x="2043938" y="1474407"/>
                </a:moveTo>
                <a:lnTo>
                  <a:pt x="2131187" y="694754"/>
                </a:lnTo>
                <a:lnTo>
                  <a:pt x="2304352" y="876999"/>
                </a:lnTo>
                <a:lnTo>
                  <a:pt x="2642108" y="556006"/>
                </a:lnTo>
                <a:lnTo>
                  <a:pt x="2816733" y="740156"/>
                </a:lnTo>
                <a:lnTo>
                  <a:pt x="2816733" y="740156"/>
                </a:lnTo>
                <a:lnTo>
                  <a:pt x="2991358" y="924306"/>
                </a:lnTo>
                <a:lnTo>
                  <a:pt x="2653856" y="1244600"/>
                </a:lnTo>
                <a:lnTo>
                  <a:pt x="2827020" y="1426845"/>
                </a:lnTo>
                <a:close/>
                <a:moveTo>
                  <a:pt x="2739961" y="2206879"/>
                </a:moveTo>
                <a:lnTo>
                  <a:pt x="2827211" y="1427290"/>
                </a:lnTo>
                <a:lnTo>
                  <a:pt x="3000375" y="1609471"/>
                </a:lnTo>
                <a:lnTo>
                  <a:pt x="3338132" y="1288542"/>
                </a:lnTo>
                <a:lnTo>
                  <a:pt x="3512757" y="1472692"/>
                </a:lnTo>
                <a:lnTo>
                  <a:pt x="3512757" y="1472692"/>
                </a:lnTo>
                <a:lnTo>
                  <a:pt x="3687382" y="1656842"/>
                </a:lnTo>
                <a:lnTo>
                  <a:pt x="3349625" y="1977771"/>
                </a:lnTo>
                <a:lnTo>
                  <a:pt x="3522726" y="2160016"/>
                </a:lnTo>
                <a:close/>
                <a:moveTo>
                  <a:pt x="3435985" y="2939415"/>
                </a:moveTo>
                <a:lnTo>
                  <a:pt x="3523234" y="2159762"/>
                </a:lnTo>
                <a:lnTo>
                  <a:pt x="3696398" y="2342007"/>
                </a:lnTo>
                <a:lnTo>
                  <a:pt x="4034155" y="2021078"/>
                </a:lnTo>
                <a:lnTo>
                  <a:pt x="4208780" y="2204847"/>
                </a:lnTo>
                <a:lnTo>
                  <a:pt x="4208780" y="2204847"/>
                </a:lnTo>
                <a:lnTo>
                  <a:pt x="4383977" y="2388934"/>
                </a:lnTo>
                <a:lnTo>
                  <a:pt x="4046220" y="2709863"/>
                </a:lnTo>
                <a:lnTo>
                  <a:pt x="4218877" y="2892108"/>
                </a:lnTo>
                <a:close/>
                <a:moveTo>
                  <a:pt x="4132009" y="3671951"/>
                </a:moveTo>
                <a:lnTo>
                  <a:pt x="4219258" y="2892298"/>
                </a:lnTo>
                <a:lnTo>
                  <a:pt x="4392359" y="3074543"/>
                </a:lnTo>
                <a:lnTo>
                  <a:pt x="4730179" y="2753614"/>
                </a:lnTo>
                <a:lnTo>
                  <a:pt x="4904677" y="2937383"/>
                </a:lnTo>
                <a:lnTo>
                  <a:pt x="4904677" y="2937383"/>
                </a:lnTo>
                <a:lnTo>
                  <a:pt x="5079365" y="3121152"/>
                </a:lnTo>
                <a:lnTo>
                  <a:pt x="4741609" y="3442145"/>
                </a:lnTo>
                <a:lnTo>
                  <a:pt x="4914710" y="3624326"/>
                </a:lnTo>
                <a:close/>
                <a:moveTo>
                  <a:pt x="4828032" y="4404424"/>
                </a:moveTo>
                <a:lnTo>
                  <a:pt x="4915281" y="3624834"/>
                </a:lnTo>
                <a:lnTo>
                  <a:pt x="5088382" y="3807079"/>
                </a:lnTo>
                <a:lnTo>
                  <a:pt x="5426202" y="3486150"/>
                </a:lnTo>
                <a:lnTo>
                  <a:pt x="5600827" y="3670300"/>
                </a:lnTo>
                <a:lnTo>
                  <a:pt x="5600827" y="3670300"/>
                </a:lnTo>
                <a:lnTo>
                  <a:pt x="5775516" y="3854133"/>
                </a:lnTo>
                <a:lnTo>
                  <a:pt x="5438077" y="4174871"/>
                </a:lnTo>
                <a:lnTo>
                  <a:pt x="5611178" y="4357116"/>
                </a:lnTo>
                <a:close/>
                <a:moveTo>
                  <a:pt x="5524056" y="5137150"/>
                </a:moveTo>
                <a:lnTo>
                  <a:pt x="5611305" y="4357497"/>
                </a:lnTo>
                <a:lnTo>
                  <a:pt x="5784406" y="4539742"/>
                </a:lnTo>
                <a:lnTo>
                  <a:pt x="6122226" y="4218813"/>
                </a:lnTo>
                <a:lnTo>
                  <a:pt x="6296851" y="4402646"/>
                </a:lnTo>
                <a:lnTo>
                  <a:pt x="6296851" y="4402646"/>
                </a:lnTo>
                <a:lnTo>
                  <a:pt x="6471539" y="4586478"/>
                </a:lnTo>
                <a:lnTo>
                  <a:pt x="6133720" y="4907407"/>
                </a:lnTo>
                <a:lnTo>
                  <a:pt x="6306883" y="5089652"/>
                </a:lnTo>
                <a:close/>
                <a:moveTo>
                  <a:pt x="6220016" y="5869686"/>
                </a:moveTo>
                <a:lnTo>
                  <a:pt x="6307328" y="5090033"/>
                </a:lnTo>
                <a:lnTo>
                  <a:pt x="6480429" y="5272278"/>
                </a:lnTo>
                <a:lnTo>
                  <a:pt x="6818249" y="4951349"/>
                </a:lnTo>
                <a:lnTo>
                  <a:pt x="6992874" y="5135118"/>
                </a:lnTo>
                <a:lnTo>
                  <a:pt x="6992874" y="5135118"/>
                </a:lnTo>
                <a:lnTo>
                  <a:pt x="7167563" y="5318887"/>
                </a:lnTo>
                <a:lnTo>
                  <a:pt x="6829743" y="5639880"/>
                </a:lnTo>
                <a:lnTo>
                  <a:pt x="7002908" y="5822061"/>
                </a:lnTo>
                <a:close/>
                <a:moveTo>
                  <a:pt x="7525957" y="6372606"/>
                </a:moveTo>
                <a:lnTo>
                  <a:pt x="7699121" y="6554851"/>
                </a:lnTo>
                <a:lnTo>
                  <a:pt x="6916039" y="6602159"/>
                </a:lnTo>
                <a:lnTo>
                  <a:pt x="7003288" y="5822569"/>
                </a:lnTo>
                <a:lnTo>
                  <a:pt x="7176453" y="6004814"/>
                </a:lnTo>
                <a:lnTo>
                  <a:pt x="7514272" y="5683822"/>
                </a:lnTo>
                <a:lnTo>
                  <a:pt x="7688897" y="5867972"/>
                </a:lnTo>
                <a:lnTo>
                  <a:pt x="7688897" y="5867972"/>
                </a:lnTo>
                <a:lnTo>
                  <a:pt x="7863777" y="6051550"/>
                </a:lnTo>
                <a:close/>
                <a:moveTo>
                  <a:pt x="7689152" y="5867400"/>
                </a:moveTo>
                <a:lnTo>
                  <a:pt x="7776401" y="5087747"/>
                </a:lnTo>
                <a:lnTo>
                  <a:pt x="7949565" y="5269992"/>
                </a:lnTo>
                <a:lnTo>
                  <a:pt x="8287321" y="4949063"/>
                </a:lnTo>
                <a:lnTo>
                  <a:pt x="8461946" y="5132832"/>
                </a:lnTo>
                <a:lnTo>
                  <a:pt x="8461946" y="5132832"/>
                </a:lnTo>
                <a:lnTo>
                  <a:pt x="8636571" y="5316601"/>
                </a:lnTo>
                <a:lnTo>
                  <a:pt x="8298815" y="5637594"/>
                </a:lnTo>
                <a:lnTo>
                  <a:pt x="8471916" y="5819775"/>
                </a:lnTo>
                <a:close/>
                <a:moveTo>
                  <a:pt x="8995093" y="6370320"/>
                </a:moveTo>
                <a:lnTo>
                  <a:pt x="9168194" y="6552565"/>
                </a:lnTo>
                <a:lnTo>
                  <a:pt x="8385175" y="6599873"/>
                </a:lnTo>
                <a:lnTo>
                  <a:pt x="8472424" y="5820283"/>
                </a:lnTo>
                <a:lnTo>
                  <a:pt x="8645588" y="6002528"/>
                </a:lnTo>
                <a:lnTo>
                  <a:pt x="8983345" y="5681536"/>
                </a:lnTo>
                <a:lnTo>
                  <a:pt x="9157970" y="5865686"/>
                </a:lnTo>
                <a:lnTo>
                  <a:pt x="9157970" y="5865686"/>
                </a:lnTo>
                <a:lnTo>
                  <a:pt x="9332595" y="6049518"/>
                </a:lnTo>
                <a:close/>
                <a:moveTo>
                  <a:pt x="9158224" y="5865368"/>
                </a:moveTo>
                <a:lnTo>
                  <a:pt x="9245473" y="5085715"/>
                </a:lnTo>
                <a:lnTo>
                  <a:pt x="9418637" y="5267960"/>
                </a:lnTo>
                <a:lnTo>
                  <a:pt x="9756394" y="4947031"/>
                </a:lnTo>
                <a:lnTo>
                  <a:pt x="9931083" y="5130800"/>
                </a:lnTo>
                <a:lnTo>
                  <a:pt x="9931083" y="5130800"/>
                </a:lnTo>
                <a:lnTo>
                  <a:pt x="10105708" y="5314569"/>
                </a:lnTo>
                <a:lnTo>
                  <a:pt x="9767951" y="5635562"/>
                </a:lnTo>
                <a:lnTo>
                  <a:pt x="9941116" y="5817743"/>
                </a:lnTo>
                <a:close/>
                <a:moveTo>
                  <a:pt x="10464165" y="6368288"/>
                </a:moveTo>
                <a:lnTo>
                  <a:pt x="10637330" y="6550533"/>
                </a:lnTo>
                <a:lnTo>
                  <a:pt x="9854247" y="6597650"/>
                </a:lnTo>
                <a:lnTo>
                  <a:pt x="9941496" y="5818061"/>
                </a:lnTo>
                <a:lnTo>
                  <a:pt x="10114661" y="6000306"/>
                </a:lnTo>
                <a:lnTo>
                  <a:pt x="10452418" y="5679313"/>
                </a:lnTo>
                <a:lnTo>
                  <a:pt x="10627106" y="5863463"/>
                </a:lnTo>
                <a:lnTo>
                  <a:pt x="10627106" y="5863463"/>
                </a:lnTo>
                <a:lnTo>
                  <a:pt x="10801731" y="6047613"/>
                </a:lnTo>
                <a:close/>
                <a:moveTo>
                  <a:pt x="11225467" y="4945063"/>
                </a:moveTo>
                <a:lnTo>
                  <a:pt x="11400155" y="5128832"/>
                </a:lnTo>
                <a:lnTo>
                  <a:pt x="11400155" y="5128832"/>
                </a:lnTo>
                <a:lnTo>
                  <a:pt x="11574780" y="5312601"/>
                </a:lnTo>
                <a:lnTo>
                  <a:pt x="11237023" y="5633593"/>
                </a:lnTo>
                <a:lnTo>
                  <a:pt x="11410188" y="5815775"/>
                </a:lnTo>
                <a:lnTo>
                  <a:pt x="10627106" y="5863146"/>
                </a:lnTo>
                <a:lnTo>
                  <a:pt x="10714355" y="5083493"/>
                </a:lnTo>
                <a:lnTo>
                  <a:pt x="10887520" y="5265738"/>
                </a:lnTo>
                <a:close/>
                <a:moveTo>
                  <a:pt x="10878947" y="4580382"/>
                </a:moveTo>
                <a:lnTo>
                  <a:pt x="10541191" y="4901311"/>
                </a:lnTo>
                <a:lnTo>
                  <a:pt x="10714355" y="5083556"/>
                </a:lnTo>
                <a:lnTo>
                  <a:pt x="9931273" y="5130800"/>
                </a:lnTo>
                <a:lnTo>
                  <a:pt x="10018522" y="4351147"/>
                </a:lnTo>
                <a:lnTo>
                  <a:pt x="10191686" y="4533392"/>
                </a:lnTo>
                <a:lnTo>
                  <a:pt x="10529443" y="4212463"/>
                </a:lnTo>
                <a:lnTo>
                  <a:pt x="10704132" y="4396613"/>
                </a:lnTo>
                <a:lnTo>
                  <a:pt x="10704132" y="4396613"/>
                </a:lnTo>
                <a:close/>
                <a:moveTo>
                  <a:pt x="10956036" y="3113532"/>
                </a:moveTo>
                <a:lnTo>
                  <a:pt x="10618216" y="3434525"/>
                </a:lnTo>
                <a:lnTo>
                  <a:pt x="10791126" y="3616452"/>
                </a:lnTo>
                <a:lnTo>
                  <a:pt x="10008298" y="3663950"/>
                </a:lnTo>
                <a:lnTo>
                  <a:pt x="10095611" y="2884297"/>
                </a:lnTo>
                <a:lnTo>
                  <a:pt x="10268712" y="3066542"/>
                </a:lnTo>
                <a:lnTo>
                  <a:pt x="10606532" y="2745613"/>
                </a:lnTo>
                <a:lnTo>
                  <a:pt x="10781157" y="2929382"/>
                </a:lnTo>
                <a:lnTo>
                  <a:pt x="10781157" y="2929382"/>
                </a:lnTo>
                <a:close/>
                <a:moveTo>
                  <a:pt x="11033061" y="1646682"/>
                </a:moveTo>
                <a:lnTo>
                  <a:pt x="10695305" y="1967611"/>
                </a:lnTo>
                <a:lnTo>
                  <a:pt x="10868470" y="2149856"/>
                </a:lnTo>
                <a:lnTo>
                  <a:pt x="10085387" y="2197164"/>
                </a:lnTo>
                <a:lnTo>
                  <a:pt x="10172636" y="1417574"/>
                </a:lnTo>
                <a:lnTo>
                  <a:pt x="10345801" y="1599756"/>
                </a:lnTo>
                <a:lnTo>
                  <a:pt x="10683558" y="1278827"/>
                </a:lnTo>
                <a:lnTo>
                  <a:pt x="10858183" y="1462977"/>
                </a:lnTo>
                <a:lnTo>
                  <a:pt x="10858183" y="1462977"/>
                </a:lnTo>
                <a:close/>
                <a:moveTo>
                  <a:pt x="11635676" y="1409192"/>
                </a:moveTo>
                <a:lnTo>
                  <a:pt x="11635676" y="1073658"/>
                </a:lnTo>
                <a:lnTo>
                  <a:pt x="11468354" y="1232408"/>
                </a:lnTo>
                <a:close/>
                <a:moveTo>
                  <a:pt x="139192" y="146495"/>
                </a:moveTo>
                <a:lnTo>
                  <a:pt x="293370" y="0"/>
                </a:lnTo>
                <a:lnTo>
                  <a:pt x="0" y="0"/>
                </a:lnTo>
                <a:close/>
                <a:moveTo>
                  <a:pt x="3227261" y="0"/>
                </a:moveTo>
                <a:lnTo>
                  <a:pt x="2942082" y="0"/>
                </a:lnTo>
                <a:lnTo>
                  <a:pt x="3077401" y="142431"/>
                </a:lnTo>
                <a:close/>
              </a:path>
            </a:pathLst>
          </a:custGeom>
          <a:gradFill>
            <a:gsLst>
              <a:gs pos="0">
                <a:schemeClr val="lt1"/>
              </a:gs>
              <a:gs pos="58000">
                <a:srgbClr val="FFFFFF">
                  <a:alpha val="0"/>
                </a:srgbClr>
              </a:gs>
              <a:gs pos="100000">
                <a:srgbClr val="FFFFFF">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18;p4"/>
          <p:cNvSpPr txBox="1">
            <a:spLocks noGrp="1"/>
          </p:cNvSpPr>
          <p:nvPr>
            <p:ph type="body" idx="1"/>
          </p:nvPr>
        </p:nvSpPr>
        <p:spPr>
          <a:xfrm>
            <a:off x="1081800" y="1066000"/>
            <a:ext cx="5700000" cy="2984700"/>
          </a:xfrm>
          <a:prstGeom prst="rect">
            <a:avLst/>
          </a:prstGeom>
        </p:spPr>
        <p:txBody>
          <a:bodyPr spcFirstLastPara="1" wrap="square" lIns="0" tIns="0" rIns="0" bIns="0" anchor="t" anchorCtr="0">
            <a:noAutofit/>
          </a:bodyPr>
          <a:lstStyle>
            <a:lvl1pPr marL="457200" lvl="0" indent="-431800" rtl="0">
              <a:spcBef>
                <a:spcPts val="0"/>
              </a:spcBef>
              <a:spcAft>
                <a:spcPts val="0"/>
              </a:spcAft>
              <a:buClr>
                <a:schemeClr val="dk1"/>
              </a:buClr>
              <a:buSzPts val="3200"/>
              <a:buFont typeface="Oxygen"/>
              <a:buChar char="⇨"/>
              <a:defRPr sz="3200" b="1" i="1">
                <a:latin typeface="Oxygen"/>
                <a:ea typeface="Oxygen"/>
                <a:cs typeface="Oxygen"/>
                <a:sym typeface="Oxygen"/>
              </a:defRPr>
            </a:lvl1pPr>
            <a:lvl2pPr marL="914400" lvl="1" indent="-431800" rtl="0">
              <a:spcBef>
                <a:spcPts val="800"/>
              </a:spcBef>
              <a:spcAft>
                <a:spcPts val="0"/>
              </a:spcAft>
              <a:buClr>
                <a:schemeClr val="dk1"/>
              </a:buClr>
              <a:buSzPts val="3200"/>
              <a:buFont typeface="Oxygen"/>
              <a:buChar char="⇾"/>
              <a:defRPr sz="3200" b="1" i="1">
                <a:latin typeface="Oxygen"/>
                <a:ea typeface="Oxygen"/>
                <a:cs typeface="Oxygen"/>
                <a:sym typeface="Oxygen"/>
              </a:defRPr>
            </a:lvl2pPr>
            <a:lvl3pPr marL="1371600" lvl="2" indent="-431800" rtl="0">
              <a:spcBef>
                <a:spcPts val="800"/>
              </a:spcBef>
              <a:spcAft>
                <a:spcPts val="0"/>
              </a:spcAft>
              <a:buClr>
                <a:schemeClr val="dk1"/>
              </a:buClr>
              <a:buSzPts val="3200"/>
              <a:buFont typeface="Oxygen"/>
              <a:buChar char="￫"/>
              <a:defRPr sz="3200" b="1" i="1">
                <a:latin typeface="Oxygen"/>
                <a:ea typeface="Oxygen"/>
                <a:cs typeface="Oxygen"/>
                <a:sym typeface="Oxygen"/>
              </a:defRPr>
            </a:lvl3pPr>
            <a:lvl4pPr marL="1828800" lvl="3" indent="-431800" rtl="0">
              <a:spcBef>
                <a:spcPts val="800"/>
              </a:spcBef>
              <a:spcAft>
                <a:spcPts val="0"/>
              </a:spcAft>
              <a:buSzPts val="3200"/>
              <a:buFont typeface="Oxygen"/>
              <a:buChar char="●"/>
              <a:defRPr sz="3200" b="1" i="1">
                <a:latin typeface="Oxygen"/>
                <a:ea typeface="Oxygen"/>
                <a:cs typeface="Oxygen"/>
                <a:sym typeface="Oxygen"/>
              </a:defRPr>
            </a:lvl4pPr>
            <a:lvl5pPr marL="2286000" lvl="4" indent="-431800" rtl="0">
              <a:spcBef>
                <a:spcPts val="800"/>
              </a:spcBef>
              <a:spcAft>
                <a:spcPts val="0"/>
              </a:spcAft>
              <a:buSzPts val="3200"/>
              <a:buFont typeface="Oxygen"/>
              <a:buChar char="○"/>
              <a:defRPr sz="3200" b="1" i="1">
                <a:latin typeface="Oxygen"/>
                <a:ea typeface="Oxygen"/>
                <a:cs typeface="Oxygen"/>
                <a:sym typeface="Oxygen"/>
              </a:defRPr>
            </a:lvl5pPr>
            <a:lvl6pPr marL="2743200" lvl="5" indent="-431800" rtl="0">
              <a:spcBef>
                <a:spcPts val="800"/>
              </a:spcBef>
              <a:spcAft>
                <a:spcPts val="0"/>
              </a:spcAft>
              <a:buSzPts val="3200"/>
              <a:buFont typeface="Oxygen"/>
              <a:buChar char="■"/>
              <a:defRPr sz="3200" b="1" i="1">
                <a:latin typeface="Oxygen"/>
                <a:ea typeface="Oxygen"/>
                <a:cs typeface="Oxygen"/>
                <a:sym typeface="Oxygen"/>
              </a:defRPr>
            </a:lvl6pPr>
            <a:lvl7pPr marL="3200400" lvl="6" indent="-431800" rtl="0">
              <a:spcBef>
                <a:spcPts val="800"/>
              </a:spcBef>
              <a:spcAft>
                <a:spcPts val="0"/>
              </a:spcAft>
              <a:buSzPts val="3200"/>
              <a:buFont typeface="Oxygen"/>
              <a:buChar char="●"/>
              <a:defRPr sz="3200" b="1" i="1">
                <a:latin typeface="Oxygen"/>
                <a:ea typeface="Oxygen"/>
                <a:cs typeface="Oxygen"/>
                <a:sym typeface="Oxygen"/>
              </a:defRPr>
            </a:lvl7pPr>
            <a:lvl8pPr marL="3657600" lvl="7" indent="-431800" rtl="0">
              <a:spcBef>
                <a:spcPts val="800"/>
              </a:spcBef>
              <a:spcAft>
                <a:spcPts val="0"/>
              </a:spcAft>
              <a:buSzPts val="3200"/>
              <a:buFont typeface="Oxygen"/>
              <a:buChar char="○"/>
              <a:defRPr sz="3200" b="1" i="1">
                <a:latin typeface="Oxygen"/>
                <a:ea typeface="Oxygen"/>
                <a:cs typeface="Oxygen"/>
                <a:sym typeface="Oxygen"/>
              </a:defRPr>
            </a:lvl8pPr>
            <a:lvl9pPr marL="4114800" lvl="8" indent="-431800" rtl="0">
              <a:spcBef>
                <a:spcPts val="800"/>
              </a:spcBef>
              <a:spcAft>
                <a:spcPts val="800"/>
              </a:spcAft>
              <a:buSzPts val="3200"/>
              <a:buFont typeface="Oxygen"/>
              <a:buChar char="■"/>
              <a:defRPr sz="3200" b="1" i="1">
                <a:latin typeface="Oxygen"/>
                <a:ea typeface="Oxygen"/>
                <a:cs typeface="Oxygen"/>
                <a:sym typeface="Oxygen"/>
              </a:defRPr>
            </a:lvl9pPr>
          </a:lstStyle>
          <a:p>
            <a:endParaRPr/>
          </a:p>
        </p:txBody>
      </p:sp>
      <p:sp>
        <p:nvSpPr>
          <p:cNvPr id="19" name="Google Shape;19;p4"/>
          <p:cNvSpPr txBox="1"/>
          <p:nvPr/>
        </p:nvSpPr>
        <p:spPr>
          <a:xfrm>
            <a:off x="575400" y="693000"/>
            <a:ext cx="548700" cy="653700"/>
          </a:xfrm>
          <a:prstGeom prst="rect">
            <a:avLst/>
          </a:prstGeom>
          <a:noFill/>
          <a:ln>
            <a:noFill/>
          </a:ln>
          <a:effectLst>
            <a:outerShdw blurRad="42863" dist="9525" dir="5400000" algn="bl" rotWithShape="0">
              <a:schemeClr val="dk1">
                <a:alpha val="29000"/>
              </a:schemeClr>
            </a:outerShdw>
          </a:effectLst>
        </p:spPr>
        <p:txBody>
          <a:bodyPr spcFirstLastPara="1" wrap="square" lIns="0" tIns="0" rIns="0" bIns="0" anchor="t" anchorCtr="0">
            <a:noAutofit/>
          </a:bodyPr>
          <a:lstStyle/>
          <a:p>
            <a:pPr marL="0" lvl="0" indent="0" algn="l" rtl="0">
              <a:spcBef>
                <a:spcPts val="0"/>
              </a:spcBef>
              <a:spcAft>
                <a:spcPts val="0"/>
              </a:spcAft>
              <a:buNone/>
            </a:pPr>
            <a:r>
              <a:rPr lang="en" sz="9600" b="1">
                <a:solidFill>
                  <a:schemeClr val="lt1"/>
                </a:solidFill>
                <a:latin typeface="Oxygen"/>
                <a:ea typeface="Oxygen"/>
                <a:cs typeface="Oxygen"/>
                <a:sym typeface="Oxygen"/>
              </a:rPr>
              <a:t>“</a:t>
            </a:r>
            <a:endParaRPr sz="9600" b="1">
              <a:solidFill>
                <a:schemeClr val="lt1"/>
              </a:solidFill>
              <a:latin typeface="Oxygen"/>
              <a:ea typeface="Oxygen"/>
              <a:cs typeface="Oxygen"/>
              <a:sym typeface="Oxygen"/>
            </a:endParaRPr>
          </a:p>
        </p:txBody>
      </p:sp>
      <p:sp>
        <p:nvSpPr>
          <p:cNvPr id="20" name="Google Shape;20;p4"/>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gradFill>
          <a:gsLst>
            <a:gs pos="0">
              <a:schemeClr val="accent1"/>
            </a:gs>
            <a:gs pos="50000">
              <a:schemeClr val="accent2"/>
            </a:gs>
            <a:gs pos="100000">
              <a:schemeClr val="accent3"/>
            </a:gs>
          </a:gsLst>
          <a:lin ang="5400012" scaled="0"/>
        </a:gradFill>
        <a:effectLst/>
      </p:bgPr>
    </p:bg>
    <p:spTree>
      <p:nvGrpSpPr>
        <p:cNvPr id="1" name="Shape 21"/>
        <p:cNvGrpSpPr/>
        <p:nvPr/>
      </p:nvGrpSpPr>
      <p:grpSpPr>
        <a:xfrm>
          <a:off x="0" y="0"/>
          <a:ext cx="0" cy="0"/>
          <a:chOff x="0" y="0"/>
          <a:chExt cx="0" cy="0"/>
        </a:xfrm>
      </p:grpSpPr>
      <p:sp>
        <p:nvSpPr>
          <p:cNvPr id="22" name="Google Shape;22;p5"/>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23;p5"/>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24" name="Google Shape;24;p5"/>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26" name="Google Shape;26;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7" name="Google Shape;27;p5"/>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gradFill>
          <a:gsLst>
            <a:gs pos="0">
              <a:schemeClr val="accent1"/>
            </a:gs>
            <a:gs pos="50000">
              <a:schemeClr val="accent2"/>
            </a:gs>
            <a:gs pos="100000">
              <a:schemeClr val="accent3"/>
            </a:gs>
          </a:gsLst>
          <a:lin ang="5400012" scaled="0"/>
        </a:gradFill>
        <a:effectLst/>
      </p:bgPr>
    </p:bg>
    <p:spTree>
      <p:nvGrpSpPr>
        <p:cNvPr id="1" name="Shape 28"/>
        <p:cNvGrpSpPr/>
        <p:nvPr/>
      </p:nvGrpSpPr>
      <p:grpSpPr>
        <a:xfrm>
          <a:off x="0" y="0"/>
          <a:ext cx="0" cy="0"/>
          <a:chOff x="0" y="0"/>
          <a:chExt cx="0" cy="0"/>
        </a:xfrm>
      </p:grpSpPr>
      <p:sp>
        <p:nvSpPr>
          <p:cNvPr id="29" name="Google Shape;29;p6"/>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30;p6"/>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1" name="Google Shape;31;p6"/>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3" name="Google Shape;33;p6"/>
          <p:cNvSpPr txBox="1">
            <a:spLocks noGrp="1"/>
          </p:cNvSpPr>
          <p:nvPr>
            <p:ph type="body" idx="1"/>
          </p:nvPr>
        </p:nvSpPr>
        <p:spPr>
          <a:xfrm>
            <a:off x="651600"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4" name="Google Shape;34;p6"/>
          <p:cNvSpPr txBox="1">
            <a:spLocks noGrp="1"/>
          </p:cNvSpPr>
          <p:nvPr>
            <p:ph type="body" idx="2"/>
          </p:nvPr>
        </p:nvSpPr>
        <p:spPr>
          <a:xfrm>
            <a:off x="3917627"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5" name="Google Shape;35;p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bg>
      <p:bgPr>
        <a:gradFill>
          <a:gsLst>
            <a:gs pos="0">
              <a:schemeClr val="accent1"/>
            </a:gs>
            <a:gs pos="50000">
              <a:schemeClr val="accent2"/>
            </a:gs>
            <a:gs pos="100000">
              <a:schemeClr val="accent3"/>
            </a:gs>
          </a:gsLst>
          <a:lin ang="5400012" scaled="0"/>
        </a:gradFill>
        <a:effectLst/>
      </p:bgPr>
    </p:bg>
    <p:spTree>
      <p:nvGrpSpPr>
        <p:cNvPr id="1" name="Shape 36"/>
        <p:cNvGrpSpPr/>
        <p:nvPr/>
      </p:nvGrpSpPr>
      <p:grpSpPr>
        <a:xfrm>
          <a:off x="0" y="0"/>
          <a:ext cx="0" cy="0"/>
          <a:chOff x="0" y="0"/>
          <a:chExt cx="0" cy="0"/>
        </a:xfrm>
      </p:grpSpPr>
      <p:sp>
        <p:nvSpPr>
          <p:cNvPr id="37" name="Google Shape;37;p7"/>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38;p7"/>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9" name="Google Shape;39;p7"/>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7"/>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1" name="Google Shape;41;p7"/>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2" name="Google Shape;42;p7"/>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3" name="Google Shape;43;p7"/>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4" name="Google Shape;44;p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complementary">
  <p:cSld name="BLANK_2">
    <p:bg>
      <p:bgPr>
        <a:gradFill>
          <a:gsLst>
            <a:gs pos="0">
              <a:schemeClr val="accent6"/>
            </a:gs>
            <a:gs pos="50000">
              <a:schemeClr val="accent5"/>
            </a:gs>
            <a:gs pos="100000">
              <a:schemeClr val="accent4"/>
            </a:gs>
          </a:gsLst>
          <a:path path="circle">
            <a:fillToRect l="100000" b="100000"/>
          </a:path>
          <a:tileRect t="-100000" r="-100000"/>
        </a:gradFill>
        <a:effectLst/>
      </p:bgPr>
    </p:bg>
    <p:spTree>
      <p:nvGrpSpPr>
        <p:cNvPr id="1" name="Shape 59"/>
        <p:cNvGrpSpPr/>
        <p:nvPr/>
      </p:nvGrpSpPr>
      <p:grpSpPr>
        <a:xfrm>
          <a:off x="0" y="0"/>
          <a:ext cx="0" cy="0"/>
          <a:chOff x="0" y="0"/>
          <a:chExt cx="0" cy="0"/>
        </a:xfrm>
      </p:grpSpPr>
      <p:sp>
        <p:nvSpPr>
          <p:cNvPr id="60" name="Google Shape;60;p1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1"/>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11733">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white">
  <p:cSld name="BLANK_1">
    <p:bg>
      <p:bgPr>
        <a:gradFill>
          <a:gsLst>
            <a:gs pos="0">
              <a:schemeClr val="lt1"/>
            </a:gs>
            <a:gs pos="50000">
              <a:schemeClr val="lt1"/>
            </a:gs>
            <a:gs pos="100000">
              <a:schemeClr val="lt2"/>
            </a:gs>
          </a:gsLst>
          <a:path path="circle">
            <a:fillToRect l="100000" b="100000"/>
          </a:path>
          <a:tileRect t="-100000" r="-100000"/>
        </a:gradFill>
        <a:effectLst/>
      </p:bgPr>
    </p:bg>
    <p:spTree>
      <p:nvGrpSpPr>
        <p:cNvPr id="1" name="Shape 62"/>
        <p:cNvGrpSpPr/>
        <p:nvPr/>
      </p:nvGrpSpPr>
      <p:grpSpPr>
        <a:xfrm>
          <a:off x="0" y="0"/>
          <a:ext cx="0" cy="0"/>
          <a:chOff x="0" y="0"/>
          <a:chExt cx="0" cy="0"/>
        </a:xfrm>
      </p:grpSpPr>
      <p:sp>
        <p:nvSpPr>
          <p:cNvPr id="63" name="Google Shape;63;p1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4" name="Google Shape;64;p1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chemeClr val="lt2"/>
              </a:gs>
              <a:gs pos="80000">
                <a:srgbClr val="FFFFFF">
                  <a:alpha val="0"/>
                </a:srgbClr>
              </a:gs>
              <a:gs pos="100000">
                <a:srgbClr val="FFFFFF">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1"/>
            </a:gs>
            <a:gs pos="50000">
              <a:schemeClr val="accent2"/>
            </a:gs>
            <a:gs pos="100000">
              <a:schemeClr val="accent3"/>
            </a:gs>
          </a:gsLst>
          <a:path path="circle">
            <a:fillToRect l="100000" b="100000"/>
          </a:path>
          <a:tileRect t="-100000" r="-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51600" y="628650"/>
            <a:ext cx="6130200" cy="4335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1pPr>
            <a:lvl2pPr lvl="1"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2pPr>
            <a:lvl3pPr lvl="2"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3pPr>
            <a:lvl4pPr lvl="3"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4pPr>
            <a:lvl5pPr lvl="4"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5pPr>
            <a:lvl6pPr lvl="5"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6pPr>
            <a:lvl7pPr lvl="6"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7pPr>
            <a:lvl8pPr lvl="7"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8pPr>
            <a:lvl9pPr lvl="8"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9pPr>
          </a:lstStyle>
          <a:p>
            <a:endParaRPr/>
          </a:p>
        </p:txBody>
      </p:sp>
      <p:sp>
        <p:nvSpPr>
          <p:cNvPr id="7" name="Google Shape;7;p1"/>
          <p:cNvSpPr txBox="1">
            <a:spLocks noGrp="1"/>
          </p:cNvSpPr>
          <p:nvPr>
            <p:ph type="body" idx="1"/>
          </p:nvPr>
        </p:nvSpPr>
        <p:spPr>
          <a:xfrm>
            <a:off x="651600" y="1409701"/>
            <a:ext cx="6130200" cy="31050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2"/>
              </a:buClr>
              <a:buSzPts val="2400"/>
              <a:buFont typeface="Oxygen Light"/>
              <a:buChar char="⇨"/>
              <a:defRPr sz="2400">
                <a:solidFill>
                  <a:schemeClr val="dk1"/>
                </a:solidFill>
                <a:latin typeface="Oxygen Light"/>
                <a:ea typeface="Oxygen Light"/>
                <a:cs typeface="Oxygen Light"/>
                <a:sym typeface="Oxygen Light"/>
              </a:defRPr>
            </a:lvl1pPr>
            <a:lvl2pPr marL="914400" lvl="1" indent="-381000" rtl="0">
              <a:lnSpc>
                <a:spcPct val="115000"/>
              </a:lnSpc>
              <a:spcBef>
                <a:spcPts val="800"/>
              </a:spcBef>
              <a:spcAft>
                <a:spcPts val="0"/>
              </a:spcAft>
              <a:buClr>
                <a:schemeClr val="accent1"/>
              </a:buClr>
              <a:buSzPts val="2400"/>
              <a:buFont typeface="Oxygen Light"/>
              <a:buChar char="⇾"/>
              <a:defRPr sz="2400">
                <a:solidFill>
                  <a:schemeClr val="dk1"/>
                </a:solidFill>
                <a:latin typeface="Oxygen Light"/>
                <a:ea typeface="Oxygen Light"/>
                <a:cs typeface="Oxygen Light"/>
                <a:sym typeface="Oxygen Light"/>
              </a:defRPr>
            </a:lvl2pPr>
            <a:lvl3pPr marL="1371600" lvl="2" indent="-381000" rtl="0">
              <a:lnSpc>
                <a:spcPct val="115000"/>
              </a:lnSpc>
              <a:spcBef>
                <a:spcPts val="800"/>
              </a:spcBef>
              <a:spcAft>
                <a:spcPts val="0"/>
              </a:spcAft>
              <a:buClr>
                <a:schemeClr val="lt2"/>
              </a:buClr>
              <a:buSzPts val="2400"/>
              <a:buFont typeface="Oxygen Light"/>
              <a:buChar char="￫"/>
              <a:defRPr sz="2400">
                <a:solidFill>
                  <a:schemeClr val="dk1"/>
                </a:solidFill>
                <a:latin typeface="Oxygen Light"/>
                <a:ea typeface="Oxygen Light"/>
                <a:cs typeface="Oxygen Light"/>
                <a:sym typeface="Oxygen Light"/>
              </a:defRPr>
            </a:lvl3pPr>
            <a:lvl4pPr marL="1828800" lvl="3"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4pPr>
            <a:lvl5pPr marL="2286000" lvl="4"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5pPr>
            <a:lvl6pPr marL="2743200" lvl="5"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6pPr>
            <a:lvl7pPr marL="3200400" lvl="6"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7pPr>
            <a:lvl8pPr marL="3657600" lvl="7"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8pPr>
            <a:lvl9pPr marL="4114800" lvl="8" indent="-381000" rtl="0">
              <a:lnSpc>
                <a:spcPct val="115000"/>
              </a:lnSpc>
              <a:spcBef>
                <a:spcPts val="800"/>
              </a:spcBef>
              <a:spcAft>
                <a:spcPts val="800"/>
              </a:spcAft>
              <a:buClr>
                <a:schemeClr val="dk1"/>
              </a:buClr>
              <a:buSzPts val="2400"/>
              <a:buFont typeface="Oxygen Light"/>
              <a:buChar char="■"/>
              <a:defRPr sz="2400">
                <a:solidFill>
                  <a:schemeClr val="dk1"/>
                </a:solidFill>
                <a:latin typeface="Oxygen Light"/>
                <a:ea typeface="Oxygen Light"/>
                <a:cs typeface="Oxygen Light"/>
                <a:sym typeface="Oxygen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rtl="0">
              <a:buNone/>
              <a:defRPr sz="1500">
                <a:solidFill>
                  <a:schemeClr val="lt1"/>
                </a:solidFill>
                <a:latin typeface="Zilla Slab SemiBold"/>
                <a:ea typeface="Zilla Slab SemiBold"/>
                <a:cs typeface="Zilla Slab SemiBold"/>
                <a:sym typeface="Zilla Slab SemiBold"/>
              </a:defRPr>
            </a:lvl1pPr>
            <a:lvl2pPr lvl="1" algn="r" rtl="0">
              <a:buNone/>
              <a:defRPr sz="1500">
                <a:solidFill>
                  <a:schemeClr val="lt1"/>
                </a:solidFill>
                <a:latin typeface="Zilla Slab SemiBold"/>
                <a:ea typeface="Zilla Slab SemiBold"/>
                <a:cs typeface="Zilla Slab SemiBold"/>
                <a:sym typeface="Zilla Slab SemiBold"/>
              </a:defRPr>
            </a:lvl2pPr>
            <a:lvl3pPr lvl="2" algn="r" rtl="0">
              <a:buNone/>
              <a:defRPr sz="1500">
                <a:solidFill>
                  <a:schemeClr val="lt1"/>
                </a:solidFill>
                <a:latin typeface="Zilla Slab SemiBold"/>
                <a:ea typeface="Zilla Slab SemiBold"/>
                <a:cs typeface="Zilla Slab SemiBold"/>
                <a:sym typeface="Zilla Slab SemiBold"/>
              </a:defRPr>
            </a:lvl3pPr>
            <a:lvl4pPr lvl="3" algn="r" rtl="0">
              <a:buNone/>
              <a:defRPr sz="1500">
                <a:solidFill>
                  <a:schemeClr val="lt1"/>
                </a:solidFill>
                <a:latin typeface="Zilla Slab SemiBold"/>
                <a:ea typeface="Zilla Slab SemiBold"/>
                <a:cs typeface="Zilla Slab SemiBold"/>
                <a:sym typeface="Zilla Slab SemiBold"/>
              </a:defRPr>
            </a:lvl4pPr>
            <a:lvl5pPr lvl="4" algn="r" rtl="0">
              <a:buNone/>
              <a:defRPr sz="1500">
                <a:solidFill>
                  <a:schemeClr val="lt1"/>
                </a:solidFill>
                <a:latin typeface="Zilla Slab SemiBold"/>
                <a:ea typeface="Zilla Slab SemiBold"/>
                <a:cs typeface="Zilla Slab SemiBold"/>
                <a:sym typeface="Zilla Slab SemiBold"/>
              </a:defRPr>
            </a:lvl5pPr>
            <a:lvl6pPr lvl="5" algn="r" rtl="0">
              <a:buNone/>
              <a:defRPr sz="1500">
                <a:solidFill>
                  <a:schemeClr val="lt1"/>
                </a:solidFill>
                <a:latin typeface="Zilla Slab SemiBold"/>
                <a:ea typeface="Zilla Slab SemiBold"/>
                <a:cs typeface="Zilla Slab SemiBold"/>
                <a:sym typeface="Zilla Slab SemiBold"/>
              </a:defRPr>
            </a:lvl6pPr>
            <a:lvl7pPr lvl="6" algn="r" rtl="0">
              <a:buNone/>
              <a:defRPr sz="1500">
                <a:solidFill>
                  <a:schemeClr val="lt1"/>
                </a:solidFill>
                <a:latin typeface="Zilla Slab SemiBold"/>
                <a:ea typeface="Zilla Slab SemiBold"/>
                <a:cs typeface="Zilla Slab SemiBold"/>
                <a:sym typeface="Zilla Slab SemiBold"/>
              </a:defRPr>
            </a:lvl7pPr>
            <a:lvl8pPr lvl="7" algn="r" rtl="0">
              <a:buNone/>
              <a:defRPr sz="1500">
                <a:solidFill>
                  <a:schemeClr val="lt1"/>
                </a:solidFill>
                <a:latin typeface="Zilla Slab SemiBold"/>
                <a:ea typeface="Zilla Slab SemiBold"/>
                <a:cs typeface="Zilla Slab SemiBold"/>
                <a:sym typeface="Zilla Slab SemiBold"/>
              </a:defRPr>
            </a:lvl8pPr>
            <a:lvl9pPr lvl="8" algn="r" rtl="0">
              <a:buNone/>
              <a:defRPr sz="1500">
                <a:solidFill>
                  <a:schemeClr val="lt1"/>
                </a:solidFill>
                <a:latin typeface="Zilla Slab SemiBold"/>
                <a:ea typeface="Zilla Slab SemiBold"/>
                <a:cs typeface="Zilla Slab SemiBold"/>
                <a:sym typeface="Zilla Slab SemiBol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7" r:id="rId7"/>
    <p:sldLayoutId id="2147483658"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hyperlink" Target="https://www.crkn-rcdr.ca/en/crkn-meets-bold-negotiation-objectives-elsevier-renewal" TargetMode="External"/><Relationship Id="rId2" Type="http://schemas.openxmlformats.org/officeDocument/2006/relationships/hyperlink" Target="https://doi.org/10.7710/2162-3309.2410"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www.frdr-dfdr.ca/repo/handle/doi:10.20383/101.033" TargetMode="External"/><Relationship Id="rId7" Type="http://schemas.openxmlformats.org/officeDocument/2006/relationships/hyperlink" Target="https://library.unt.edu/collection-management/transparency-library-subscription-pricing/"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dataverse.library.ualberta.ca/dataset.xhtml?persistentId=doi:10.7939/DVN/10844" TargetMode="External"/><Relationship Id="rId5" Type="http://schemas.openxmlformats.org/officeDocument/2006/relationships/hyperlink" Target="https://www.lib.sfu.ca/about/overview/collections/serials-costs" TargetMode="External"/><Relationship Id="rId4" Type="http://schemas.openxmlformats.org/officeDocument/2006/relationships/hyperlink" Target="https://ecommons.cornell.edu/handle/1813/64627"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infrastructure.sparcopen.org/landscape-analysis"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doi.org/10.31229/osf.io/58yhb"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infrastructure.sparcopen.org/landscape-analysis"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hyperlink" Target="http://hdl.handle.net/1805/26256" TargetMode="External"/><Relationship Id="rId4" Type="http://schemas.openxmlformats.org/officeDocument/2006/relationships/hyperlink" Target="https://infrastructure.sparcopen.org/2020-update/update-to-roadmap-for-action"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infrastructure.sparcopen.org/2020-update/update-to-roadmap-for-action"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s://infrastructure.sparcopen.org/2020-update/update-to-roadmap-for-action"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s://www.sec.gov/edgar/searchedgar/companysearch.html"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hyperlink" Target="http://hdl.handle.net/1805/26258" TargetMode="External"/></Relationships>
</file>

<file path=ppt/slides/_rels/slide23.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slide" Target="slide40.xml"/><Relationship Id="rId4" Type="http://schemas.openxmlformats.org/officeDocument/2006/relationships/slide" Target="slide3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hyperlink" Target="https://www.guidestar.org/"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hyperlink" Target="https://learn.guidestar.org/help/highlights-of-irs-form-990" TargetMode="External"/><Relationship Id="rId4" Type="http://schemas.openxmlformats.org/officeDocument/2006/relationships/hyperlink" Target="https://projects.propublica.org/nonprofit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acs.org/content/acs/en/about/annualreport.html"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acs.org/content/acs/en/about/annualreport.html"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hyperlink" Target="http://hdl.handle.net/1805/26258"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s://sparcopen.memberzone.com/eventregistration/register/112"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www.slidescarnival.com/?utm_source=template"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hyperlink" Target="http://unsplash.com/&amp;utm_source=slidescarnival"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hdl.handle.net/1805/25821"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3"/>
          <p:cNvSpPr txBox="1">
            <a:spLocks noGrp="1"/>
          </p:cNvSpPr>
          <p:nvPr>
            <p:ph type="ctrTitle"/>
          </p:nvPr>
        </p:nvSpPr>
        <p:spPr>
          <a:xfrm>
            <a:off x="855300" y="1807700"/>
            <a:ext cx="7433400" cy="15282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4400" dirty="0"/>
              <a:t>Zone of Possible Agreement: </a:t>
            </a:r>
            <a:r>
              <a:rPr lang="en-US" sz="3600" dirty="0"/>
              <a:t>Researching &amp; Predicting Publishers’ Positions</a:t>
            </a:r>
            <a:endParaRPr sz="4400" dirty="0"/>
          </a:p>
        </p:txBody>
      </p:sp>
      <p:pic>
        <p:nvPicPr>
          <p:cNvPr id="5" name="Picture 4" descr="Logo&#10;&#10;Description automatically generated">
            <a:extLst>
              <a:ext uri="{FF2B5EF4-FFF2-40B4-BE49-F238E27FC236}">
                <a16:creationId xmlns:a16="http://schemas.microsoft.com/office/drawing/2014/main" id="{C3079E1B-6C03-4D17-B5BA-8D5C60A9A5BA}"/>
              </a:ext>
            </a:extLst>
          </p:cNvPr>
          <p:cNvPicPr>
            <a:picLocks noChangeAspect="1"/>
          </p:cNvPicPr>
          <p:nvPr/>
        </p:nvPicPr>
        <p:blipFill>
          <a:blip r:embed="rId3"/>
          <a:stretch>
            <a:fillRect/>
          </a:stretch>
        </p:blipFill>
        <p:spPr>
          <a:xfrm>
            <a:off x="619774" y="4044549"/>
            <a:ext cx="3557373" cy="857228"/>
          </a:xfrm>
          <a:prstGeom prst="rect">
            <a:avLst/>
          </a:prstGeom>
        </p:spPr>
      </p:pic>
      <p:pic>
        <p:nvPicPr>
          <p:cNvPr id="1026" name="Picture 2">
            <a:extLst>
              <a:ext uri="{FF2B5EF4-FFF2-40B4-BE49-F238E27FC236}">
                <a16:creationId xmlns:a16="http://schemas.microsoft.com/office/drawing/2014/main" id="{7DC1DB6B-5E94-466C-BAE8-BE4D17EAE6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9296" y="4208628"/>
            <a:ext cx="2880492" cy="52907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F5E09E0-BA49-47D8-BD31-FD2B832AA593}"/>
              </a:ext>
            </a:extLst>
          </p:cNvPr>
          <p:cNvSpPr txBox="1"/>
          <p:nvPr/>
        </p:nvSpPr>
        <p:spPr>
          <a:xfrm>
            <a:off x="751391" y="801511"/>
            <a:ext cx="4263955" cy="369332"/>
          </a:xfrm>
          <a:prstGeom prst="rect">
            <a:avLst/>
          </a:prstGeom>
          <a:noFill/>
        </p:spPr>
        <p:txBody>
          <a:bodyPr wrap="square" rtlCol="0">
            <a:spAutoFit/>
          </a:bodyPr>
          <a:lstStyle/>
          <a:p>
            <a:r>
              <a:rPr lang="en-US" sz="1800" dirty="0">
                <a:solidFill>
                  <a:schemeClr val="bg1"/>
                </a:solidFill>
                <a:latin typeface="Oxygen" panose="020B0604020202020204" charset="0"/>
              </a:rPr>
              <a:t>NEGOTIATION 201 SERIES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3.</a:t>
            </a:r>
            <a:endParaRPr dirty="0">
              <a:solidFill>
                <a:schemeClr val="accent1"/>
              </a:solidFill>
            </a:endParaRPr>
          </a:p>
          <a:p>
            <a:pPr marL="0" lvl="0" indent="0" algn="l" rtl="0">
              <a:spcBef>
                <a:spcPts val="0"/>
              </a:spcBef>
              <a:spcAft>
                <a:spcPts val="0"/>
              </a:spcAft>
              <a:buNone/>
            </a:pPr>
            <a:r>
              <a:rPr lang="en" dirty="0"/>
              <a:t>Researching Pricing</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Finding out what others are paying</a:t>
            </a:r>
            <a:endParaRPr dirty="0"/>
          </a:p>
        </p:txBody>
      </p:sp>
    </p:spTree>
    <p:extLst>
      <p:ext uri="{BB962C8B-B14F-4D97-AF65-F5344CB8AC3E}">
        <p14:creationId xmlns:p14="http://schemas.microsoft.com/office/powerpoint/2010/main" val="362374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2F0C4D-2DA3-4D5C-92F2-3CC6CBA9702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solidFill>
                  <a:schemeClr val="accent3"/>
                </a:solidFill>
              </a:rPr>
              <a:t>11</a:t>
            </a:fld>
            <a:endParaRPr lang="en" dirty="0">
              <a:solidFill>
                <a:schemeClr val="accent3"/>
              </a:solidFill>
            </a:endParaRPr>
          </a:p>
        </p:txBody>
      </p:sp>
      <p:pic>
        <p:nvPicPr>
          <p:cNvPr id="6" name="Picture 5">
            <a:extLst>
              <a:ext uri="{FF2B5EF4-FFF2-40B4-BE49-F238E27FC236}">
                <a16:creationId xmlns:a16="http://schemas.microsoft.com/office/drawing/2014/main" id="{D8504C35-2342-493B-9882-32302F0DEA05}"/>
              </a:ext>
            </a:extLst>
          </p:cNvPr>
          <p:cNvPicPr>
            <a:picLocks noChangeAspect="1"/>
          </p:cNvPicPr>
          <p:nvPr/>
        </p:nvPicPr>
        <p:blipFill>
          <a:blip r:embed="rId3"/>
          <a:stretch>
            <a:fillRect/>
          </a:stretch>
        </p:blipFill>
        <p:spPr>
          <a:xfrm>
            <a:off x="0" y="0"/>
            <a:ext cx="9144000" cy="4564731"/>
          </a:xfrm>
          <a:prstGeom prst="rect">
            <a:avLst/>
          </a:prstGeom>
        </p:spPr>
      </p:pic>
      <p:sp>
        <p:nvSpPr>
          <p:cNvPr id="7" name="TextBox 6">
            <a:extLst>
              <a:ext uri="{FF2B5EF4-FFF2-40B4-BE49-F238E27FC236}">
                <a16:creationId xmlns:a16="http://schemas.microsoft.com/office/drawing/2014/main" id="{5D3E27E6-9175-459C-A50D-02B7948D33F3}"/>
              </a:ext>
            </a:extLst>
          </p:cNvPr>
          <p:cNvSpPr txBox="1"/>
          <p:nvPr/>
        </p:nvSpPr>
        <p:spPr>
          <a:xfrm>
            <a:off x="152400" y="4673651"/>
            <a:ext cx="8001000" cy="369332"/>
          </a:xfrm>
          <a:prstGeom prst="rect">
            <a:avLst/>
          </a:prstGeom>
          <a:noFill/>
        </p:spPr>
        <p:txBody>
          <a:bodyPr wrap="square" rtlCol="0">
            <a:spAutoFit/>
          </a:bodyPr>
          <a:lstStyle/>
          <a:p>
            <a:r>
              <a:rPr lang="en-US" sz="1800" dirty="0">
                <a:solidFill>
                  <a:schemeClr val="accent3"/>
                </a:solidFill>
                <a:latin typeface="Oxygen" panose="020B0604020202020204" charset="0"/>
              </a:rPr>
              <a:t>https://sparcopen.org/our-work/big-deal-knowledge-base/</a:t>
            </a:r>
          </a:p>
        </p:txBody>
      </p:sp>
    </p:spTree>
    <p:extLst>
      <p:ext uri="{BB962C8B-B14F-4D97-AF65-F5344CB8AC3E}">
        <p14:creationId xmlns:p14="http://schemas.microsoft.com/office/powerpoint/2010/main" val="32021156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E85B1-6564-4AFB-AEA0-17F48BC35733}"/>
              </a:ext>
            </a:extLst>
          </p:cNvPr>
          <p:cNvSpPr>
            <a:spLocks noGrp="1"/>
          </p:cNvSpPr>
          <p:nvPr>
            <p:ph type="title"/>
          </p:nvPr>
        </p:nvSpPr>
        <p:spPr/>
        <p:txBody>
          <a:bodyPr/>
          <a:lstStyle/>
          <a:p>
            <a:r>
              <a:rPr lang="en-US" dirty="0"/>
              <a:t>Things to note</a:t>
            </a:r>
          </a:p>
        </p:txBody>
      </p:sp>
      <p:sp>
        <p:nvSpPr>
          <p:cNvPr id="3" name="Text Placeholder 2">
            <a:extLst>
              <a:ext uri="{FF2B5EF4-FFF2-40B4-BE49-F238E27FC236}">
                <a16:creationId xmlns:a16="http://schemas.microsoft.com/office/drawing/2014/main" id="{2BE08916-20F3-4DCE-8CCF-C261CF127A5C}"/>
              </a:ext>
            </a:extLst>
          </p:cNvPr>
          <p:cNvSpPr>
            <a:spLocks noGrp="1"/>
          </p:cNvSpPr>
          <p:nvPr>
            <p:ph type="body" idx="1"/>
          </p:nvPr>
        </p:nvSpPr>
        <p:spPr/>
        <p:txBody>
          <a:bodyPr/>
          <a:lstStyle/>
          <a:p>
            <a:r>
              <a:rPr lang="en-US" sz="1800" dirty="0"/>
              <a:t>Different institutions have negotiated different levels of discounts and concessions on licensing terms within their big deals</a:t>
            </a:r>
          </a:p>
          <a:p>
            <a:pPr lvl="1"/>
            <a:r>
              <a:rPr lang="en-US" sz="1050" dirty="0"/>
              <a:t>Thornton, J.B. &amp; Brundy, C. (2021). Elsevier Title Level Pricing: Dissecting the Bowl of Spaghetti. Journal of Librarianship and Scholarly Communication, 9(General Issue), eP2410. </a:t>
            </a:r>
            <a:r>
              <a:rPr lang="en-US" sz="1050" dirty="0">
                <a:hlinkClick r:id="rId2"/>
              </a:rPr>
              <a:t>https://doi.org/10.7710/2162-3309.2410</a:t>
            </a:r>
            <a:r>
              <a:rPr lang="en-US" sz="1050" dirty="0"/>
              <a:t> </a:t>
            </a:r>
          </a:p>
          <a:p>
            <a:pPr lvl="1"/>
            <a:r>
              <a:rPr lang="en-US" sz="1050" dirty="0"/>
              <a:t>Example: Colorado Alliance of Research Libraries (CARL) achieved discounts but gave up perpetual access rights with Elsevier, while </a:t>
            </a:r>
            <a:r>
              <a:rPr lang="en-US" sz="1050" dirty="0">
                <a:hlinkClick r:id="rId3"/>
              </a:rPr>
              <a:t>Canadian Research Knowledge Network</a:t>
            </a:r>
            <a:r>
              <a:rPr lang="en-US" sz="1050" dirty="0"/>
              <a:t> (CRKN) did not.</a:t>
            </a:r>
          </a:p>
          <a:p>
            <a:pPr lvl="1"/>
            <a:endParaRPr lang="en-US" sz="1050" dirty="0"/>
          </a:p>
        </p:txBody>
      </p:sp>
      <p:sp>
        <p:nvSpPr>
          <p:cNvPr id="4" name="Slide Number Placeholder 3">
            <a:extLst>
              <a:ext uri="{FF2B5EF4-FFF2-40B4-BE49-F238E27FC236}">
                <a16:creationId xmlns:a16="http://schemas.microsoft.com/office/drawing/2014/main" id="{8F19270A-AE44-422A-8AF1-15242E60DFD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3679333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Transparency Lists</a:t>
            </a:r>
            <a:endParaRPr dirty="0"/>
          </a:p>
        </p:txBody>
      </p:sp>
      <p:sp>
        <p:nvSpPr>
          <p:cNvPr id="104" name="Google Shape;104;p18"/>
          <p:cNvSpPr txBox="1">
            <a:spLocks noGrp="1"/>
          </p:cNvSpPr>
          <p:nvPr>
            <p:ph type="body" idx="1"/>
          </p:nvPr>
        </p:nvSpPr>
        <p:spPr>
          <a:xfrm>
            <a:off x="651600" y="1208810"/>
            <a:ext cx="6130200" cy="3105000"/>
          </a:xfrm>
          <a:prstGeom prst="rect">
            <a:avLst/>
          </a:prstGeom>
        </p:spPr>
        <p:txBody>
          <a:bodyPr spcFirstLastPara="1" wrap="square" lIns="0" tIns="0" rIns="0" bIns="0" anchor="t" anchorCtr="0">
            <a:noAutofit/>
          </a:bodyPr>
          <a:lstStyle/>
          <a:p>
            <a:pPr marL="0" lvl="0" indent="0" algn="l" rtl="0">
              <a:spcBef>
                <a:spcPts val="1000"/>
              </a:spcBef>
              <a:spcAft>
                <a:spcPts val="1000"/>
              </a:spcAft>
              <a:buNone/>
            </a:pPr>
            <a:r>
              <a:rPr lang="en-US" sz="1400" dirty="0"/>
              <a:t>Institutionally created lists of subscription resources with pricing shared openly in compliance with vendor agreements. Some examples (not exhaustive)*</a:t>
            </a:r>
          </a:p>
          <a:p>
            <a:pPr indent="-457200">
              <a:lnSpc>
                <a:spcPct val="100000"/>
              </a:lnSpc>
              <a:spcBef>
                <a:spcPts val="1000"/>
              </a:spcBef>
              <a:spcAft>
                <a:spcPts val="1000"/>
              </a:spcAft>
            </a:pPr>
            <a:r>
              <a:rPr lang="en-US" sz="1200" dirty="0">
                <a:hlinkClick r:id="rId3"/>
              </a:rPr>
              <a:t>Canadian</a:t>
            </a:r>
            <a:r>
              <a:rPr lang="en-US" sz="1100" dirty="0">
                <a:hlinkClick r:id="rId3"/>
              </a:rPr>
              <a:t> Association of Research Libraries</a:t>
            </a:r>
            <a:endParaRPr lang="en-US" sz="1100" dirty="0"/>
          </a:p>
          <a:p>
            <a:pPr indent="-457200">
              <a:lnSpc>
                <a:spcPct val="100000"/>
              </a:lnSpc>
              <a:spcBef>
                <a:spcPts val="1000"/>
              </a:spcBef>
              <a:spcAft>
                <a:spcPts val="1000"/>
              </a:spcAft>
            </a:pPr>
            <a:r>
              <a:rPr lang="en-US" sz="1100" dirty="0">
                <a:hlinkClick r:id="rId4"/>
              </a:rPr>
              <a:t>Cornell University</a:t>
            </a:r>
            <a:endParaRPr lang="en-US" sz="1100" dirty="0"/>
          </a:p>
          <a:p>
            <a:pPr indent="-457200">
              <a:lnSpc>
                <a:spcPct val="100000"/>
              </a:lnSpc>
              <a:spcBef>
                <a:spcPts val="1000"/>
              </a:spcBef>
              <a:spcAft>
                <a:spcPts val="1000"/>
              </a:spcAft>
            </a:pPr>
            <a:r>
              <a:rPr lang="en-US" sz="1100" dirty="0">
                <a:hlinkClick r:id="rId5"/>
              </a:rPr>
              <a:t>Simon Fraser University Library</a:t>
            </a:r>
            <a:endParaRPr lang="en-US" sz="1100" dirty="0"/>
          </a:p>
          <a:p>
            <a:pPr indent="-457200">
              <a:lnSpc>
                <a:spcPct val="100000"/>
              </a:lnSpc>
              <a:spcBef>
                <a:spcPts val="1000"/>
              </a:spcBef>
              <a:spcAft>
                <a:spcPts val="1000"/>
              </a:spcAft>
            </a:pPr>
            <a:r>
              <a:rPr lang="en-US" sz="1100" dirty="0">
                <a:hlinkClick r:id="rId6"/>
              </a:rPr>
              <a:t>University of Alberta Library</a:t>
            </a:r>
            <a:endParaRPr lang="en-US" sz="1100" dirty="0"/>
          </a:p>
          <a:p>
            <a:pPr indent="-457200">
              <a:lnSpc>
                <a:spcPct val="100000"/>
              </a:lnSpc>
              <a:spcBef>
                <a:spcPts val="1000"/>
              </a:spcBef>
              <a:spcAft>
                <a:spcPts val="1000"/>
              </a:spcAft>
            </a:pPr>
            <a:r>
              <a:rPr lang="en-US" sz="1100" dirty="0">
                <a:hlinkClick r:id="rId7"/>
              </a:rPr>
              <a:t>University of North Texas Library</a:t>
            </a:r>
            <a:endParaRPr lang="en-US" sz="1100" dirty="0"/>
          </a:p>
          <a:p>
            <a:pPr marL="76200" indent="0">
              <a:spcBef>
                <a:spcPts val="1000"/>
              </a:spcBef>
              <a:buNone/>
            </a:pPr>
            <a:r>
              <a:rPr lang="en-US" sz="1200" b="1" i="1" dirty="0">
                <a:solidFill>
                  <a:schemeClr val="accent3"/>
                </a:solidFill>
              </a:rPr>
              <a:t>Why striking NDAs on pricing is important!</a:t>
            </a:r>
          </a:p>
          <a:p>
            <a:pPr marL="76200" lvl="0" indent="0" algn="l" rtl="0">
              <a:lnSpc>
                <a:spcPct val="100000"/>
              </a:lnSpc>
              <a:spcBef>
                <a:spcPts val="1000"/>
              </a:spcBef>
              <a:spcAft>
                <a:spcPts val="0"/>
              </a:spcAft>
              <a:buSzPts val="2400"/>
              <a:buNone/>
            </a:pPr>
            <a:r>
              <a:rPr lang="en-US" sz="1000" dirty="0"/>
              <a:t>*Thank you to Sian Brannon, University of North Texas for compiling.</a:t>
            </a:r>
            <a:endParaRPr sz="10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2082805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651600" y="991825"/>
            <a:ext cx="3319200" cy="873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Evaluate pricing overtime</a:t>
            </a:r>
            <a:endParaRPr dirty="0"/>
          </a:p>
        </p:txBody>
      </p:sp>
      <p:sp>
        <p:nvSpPr>
          <p:cNvPr id="148" name="Google Shape;148;p22"/>
          <p:cNvSpPr txBox="1">
            <a:spLocks noGrp="1"/>
          </p:cNvSpPr>
          <p:nvPr>
            <p:ph type="body" idx="1"/>
          </p:nvPr>
        </p:nvSpPr>
        <p:spPr>
          <a:xfrm>
            <a:off x="651600" y="2212775"/>
            <a:ext cx="3319200" cy="19389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2200" dirty="0"/>
              <a:t>While other institutions may not have your exact package you can look at overall trends over time at different institutions.</a:t>
            </a:r>
            <a:endParaRPr sz="2200" dirty="0"/>
          </a:p>
        </p:txBody>
      </p:sp>
      <p:sp>
        <p:nvSpPr>
          <p:cNvPr id="150" name="Google Shape;150;p2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1626478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4.</a:t>
            </a:r>
          </a:p>
          <a:p>
            <a:pPr marL="0" lvl="0" indent="0" algn="l" rtl="0">
              <a:spcBef>
                <a:spcPts val="0"/>
              </a:spcBef>
              <a:spcAft>
                <a:spcPts val="0"/>
              </a:spcAft>
              <a:buNone/>
            </a:pPr>
            <a:r>
              <a:rPr lang="en" dirty="0"/>
              <a:t>Industry Trends</a:t>
            </a:r>
            <a:endParaRPr lang="en-US"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Competitive environment in Scholarly Publishing</a:t>
            </a:r>
            <a:endParaRPr dirty="0"/>
          </a:p>
        </p:txBody>
      </p:sp>
    </p:spTree>
    <p:extLst>
      <p:ext uri="{BB962C8B-B14F-4D97-AF65-F5344CB8AC3E}">
        <p14:creationId xmlns:p14="http://schemas.microsoft.com/office/powerpoint/2010/main" val="1478371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a:spLocks noGrp="1"/>
          </p:cNvSpPr>
          <p:nvPr>
            <p:ph type="body" idx="1"/>
          </p:nvPr>
        </p:nvSpPr>
        <p:spPr>
          <a:xfrm>
            <a:off x="1081800" y="1066000"/>
            <a:ext cx="5700000" cy="29847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sz="1800" dirty="0">
                <a:solidFill>
                  <a:srgbClr val="1F2222"/>
                </a:solidFill>
                <a:effectLst/>
                <a:latin typeface="Calibri" panose="020F0502020204030204" pitchFamily="34" charset="0"/>
                <a:ea typeface="Calibri" panose="020F0502020204030204" pitchFamily="34" charset="0"/>
                <a:cs typeface="Times New Roman" panose="02020603050405020304" pitchFamily="18" charset="0"/>
              </a:rPr>
              <a:t>After a window between the late nineties of the 20th century and the mid-teens of the 21st, when the STM industry grew its revenues by about 5% annually, available data suggests that the industry’s subscription revenue growth has slowed down to perhaps 1-2%. OA revenues have been rising faster, lifting overall revenue growth to 3-4%, still below the growth rate of a decade ago, but introducing a new uncertainty over the future revenue trajectory of the industry.     </a:t>
            </a:r>
          </a:p>
          <a:p>
            <a:pPr marL="0" lvl="0" indent="0" algn="l" rtl="0">
              <a:spcBef>
                <a:spcPts val="0"/>
              </a:spcBef>
              <a:spcAft>
                <a:spcPts val="800"/>
              </a:spcAft>
              <a:buNone/>
            </a:pPr>
            <a:r>
              <a:rPr lang="en-US" sz="1800" dirty="0">
                <a:solidFill>
                  <a:srgbClr val="1F2222"/>
                </a:solidFill>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rgbClr val="1F2222"/>
                </a:solidFill>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rgbClr val="1F2222"/>
                </a:solidFill>
                <a:latin typeface="Calibri" panose="020F0502020204030204" pitchFamily="34" charset="0"/>
                <a:ea typeface="Calibri" panose="020F0502020204030204" pitchFamily="34" charset="0"/>
                <a:cs typeface="Times New Roman" panose="02020603050405020304" pitchFamily="18" charset="0"/>
                <a:hlinkClick r:id="rId3"/>
              </a:rPr>
              <a:t>SPARC Landscape Analysis</a:t>
            </a:r>
            <a:endParaRPr lang="en-US" sz="1800" dirty="0">
              <a:solidFill>
                <a:srgbClr val="1F2222"/>
              </a:solidFill>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800"/>
              </a:spcAft>
              <a:buNone/>
            </a:pPr>
            <a:r>
              <a:rPr lang="en-US" sz="1800" dirty="0">
                <a:solidFill>
                  <a:srgbClr val="1F2222"/>
                </a:solidFill>
                <a:latin typeface="Calibri" panose="020F0502020204030204" pitchFamily="34" charset="0"/>
                <a:cs typeface="Times New Roman" panose="02020603050405020304" pitchFamily="18" charset="0"/>
              </a:rPr>
              <a:t>			</a:t>
            </a:r>
            <a:endParaRPr dirty="0"/>
          </a:p>
        </p:txBody>
      </p:sp>
      <p:sp>
        <p:nvSpPr>
          <p:cNvPr id="98" name="Google Shape;98;p1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16</a:t>
            </a:fld>
            <a:endParaRPr/>
          </a:p>
        </p:txBody>
      </p:sp>
      <p:sp>
        <p:nvSpPr>
          <p:cNvPr id="2" name="TextBox 1">
            <a:extLst>
              <a:ext uri="{FF2B5EF4-FFF2-40B4-BE49-F238E27FC236}">
                <a16:creationId xmlns:a16="http://schemas.microsoft.com/office/drawing/2014/main" id="{86B51C63-D6A3-489C-94A9-34453D0636CF}"/>
              </a:ext>
            </a:extLst>
          </p:cNvPr>
          <p:cNvSpPr txBox="1"/>
          <p:nvPr/>
        </p:nvSpPr>
        <p:spPr>
          <a:xfrm>
            <a:off x="434816" y="4636364"/>
            <a:ext cx="7389541" cy="338554"/>
          </a:xfrm>
          <a:prstGeom prst="rect">
            <a:avLst/>
          </a:prstGeom>
          <a:noFill/>
        </p:spPr>
        <p:txBody>
          <a:bodyPr wrap="square" rtlCol="0">
            <a:spAutoFit/>
          </a:bodyPr>
          <a:lstStyle/>
          <a:p>
            <a:r>
              <a:rPr lang="en-US" sz="800" b="0" i="0" dirty="0" err="1">
                <a:solidFill>
                  <a:srgbClr val="1F2222"/>
                </a:solidFill>
                <a:effectLst/>
                <a:latin typeface="Oxygen" panose="020B0604020202020204" charset="0"/>
              </a:rPr>
              <a:t>Aspesi</a:t>
            </a:r>
            <a:r>
              <a:rPr lang="en-US" sz="800" b="0" i="0" dirty="0">
                <a:solidFill>
                  <a:srgbClr val="1F2222"/>
                </a:solidFill>
                <a:effectLst/>
                <a:latin typeface="Oxygen" panose="020B0604020202020204" charset="0"/>
              </a:rPr>
              <a:t>, C., Allen, N. S., Crow, R., Daugherty, S., Joseph, H., McArthur, J. T., &amp; Shockey, N. (2019, March 29). SPARC Landscape Analysis. , </a:t>
            </a:r>
            <a:r>
              <a:rPr lang="en-US" sz="800" b="0" i="0" dirty="0">
                <a:solidFill>
                  <a:schemeClr val="accent1"/>
                </a:solidFill>
                <a:effectLst/>
                <a:latin typeface="Oxygen" panose="020B0604020202020204" charset="0"/>
                <a:hlinkClick r:id="rId4">
                  <a:extLst>
                    <a:ext uri="{A12FA001-AC4F-418D-AE19-62706E023703}">
                      <ahyp:hlinkClr xmlns:ahyp="http://schemas.microsoft.com/office/drawing/2018/hyperlinkcolor" val="tx"/>
                    </a:ext>
                  </a:extLst>
                </a:hlinkClick>
              </a:rPr>
              <a:t>https://doi.org/10.31229/osf.io/58yhb</a:t>
            </a:r>
            <a:r>
              <a:rPr lang="en-US" sz="800" b="0" i="0" dirty="0">
                <a:solidFill>
                  <a:schemeClr val="accent1"/>
                </a:solidFill>
                <a:effectLst/>
                <a:latin typeface="Oxygen" panose="020B0604020202020204" charset="0"/>
              </a:rPr>
              <a:t> </a:t>
            </a:r>
            <a:endParaRPr lang="en-US" sz="800" dirty="0">
              <a:solidFill>
                <a:schemeClr val="accent1"/>
              </a:solidFill>
              <a:latin typeface="Oxygen" panose="020B0604020202020204" charset="0"/>
            </a:endParaRPr>
          </a:p>
        </p:txBody>
      </p:sp>
    </p:spTree>
    <p:extLst>
      <p:ext uri="{BB962C8B-B14F-4D97-AF65-F5344CB8AC3E}">
        <p14:creationId xmlns:p14="http://schemas.microsoft.com/office/powerpoint/2010/main" val="787533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Resources</a:t>
            </a:r>
            <a:endParaRPr dirty="0"/>
          </a:p>
        </p:txBody>
      </p:sp>
      <p:sp>
        <p:nvSpPr>
          <p:cNvPr id="104" name="Google Shape;104;p18"/>
          <p:cNvSpPr txBox="1">
            <a:spLocks noGrp="1"/>
          </p:cNvSpPr>
          <p:nvPr>
            <p:ph type="body" idx="1"/>
          </p:nvPr>
        </p:nvSpPr>
        <p:spPr>
          <a:xfrm>
            <a:off x="651600" y="1194956"/>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dirty="0">
                <a:hlinkClick r:id="rId3"/>
              </a:rPr>
              <a:t>SPARC Landscape Analysis</a:t>
            </a:r>
            <a:endParaRPr dirty="0"/>
          </a:p>
          <a:p>
            <a:pPr marL="457200" lvl="0" indent="-381000" algn="l" rtl="0">
              <a:spcBef>
                <a:spcPts val="1000"/>
              </a:spcBef>
              <a:spcAft>
                <a:spcPts val="0"/>
              </a:spcAft>
              <a:buSzPts val="2400"/>
              <a:buChar char="⇨"/>
            </a:pPr>
            <a:r>
              <a:rPr lang="en-US" dirty="0">
                <a:hlinkClick r:id="rId4"/>
              </a:rPr>
              <a:t>Update to the Landscape Analysis</a:t>
            </a:r>
            <a:endParaRPr lang="en-US" dirty="0"/>
          </a:p>
          <a:p>
            <a:pPr marL="457200" lvl="0" indent="-381000" algn="l" rtl="0">
              <a:spcBef>
                <a:spcPts val="1000"/>
              </a:spcBef>
              <a:spcAft>
                <a:spcPts val="0"/>
              </a:spcAft>
              <a:buSzPts val="2400"/>
              <a:buChar char="⇨"/>
            </a:pPr>
            <a:endParaRPr lang="en-US" dirty="0"/>
          </a:p>
          <a:p>
            <a:pPr marL="990600" lvl="2" indent="0">
              <a:spcBef>
                <a:spcPts val="1000"/>
              </a:spcBef>
              <a:buNone/>
            </a:pPr>
            <a:endParaRPr lang="en-US" sz="1800" dirty="0"/>
          </a:p>
          <a:p>
            <a:pPr marL="990600" lvl="2" indent="0">
              <a:spcBef>
                <a:spcPts val="1000"/>
              </a:spcBef>
              <a:buNone/>
            </a:pPr>
            <a:r>
              <a:rPr lang="en-US" sz="1800" dirty="0"/>
              <a:t>Need help understanding the nuance of economic and financial information and why it’s important? </a:t>
            </a:r>
            <a:r>
              <a:rPr lang="en-US" sz="1800" i="1" dirty="0">
                <a:solidFill>
                  <a:schemeClr val="accent4"/>
                </a:solidFill>
                <a:hlinkClick r:id="rId5"/>
              </a:rPr>
              <a:t>Librarian’s Guide to Understanding Scholarly Publisher Financial Data</a:t>
            </a:r>
            <a:r>
              <a:rPr lang="en-US" sz="1800" dirty="0">
                <a:hlinkClick r:id="rId5"/>
              </a:rPr>
              <a:t>.</a:t>
            </a:r>
            <a:endParaRPr sz="18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17</a:t>
            </a:fld>
            <a:endParaRPr/>
          </a:p>
        </p:txBody>
      </p:sp>
    </p:spTree>
    <p:extLst>
      <p:ext uri="{BB962C8B-B14F-4D97-AF65-F5344CB8AC3E}">
        <p14:creationId xmlns:p14="http://schemas.microsoft.com/office/powerpoint/2010/main" val="2838563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Some Significant Trends</a:t>
            </a:r>
            <a:endParaRPr dirty="0"/>
          </a:p>
        </p:txBody>
      </p:sp>
      <p:sp>
        <p:nvSpPr>
          <p:cNvPr id="139" name="Google Shape;139;p21"/>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1200" b="1" dirty="0"/>
              <a:t>Scholarly journal revenues flattening* </a:t>
            </a:r>
          </a:p>
          <a:p>
            <a:pPr marL="0" lvl="0" indent="0" algn="l" rtl="0">
              <a:spcBef>
                <a:spcPts val="0"/>
              </a:spcBef>
              <a:spcAft>
                <a:spcPts val="0"/>
              </a:spcAft>
              <a:buNone/>
            </a:pPr>
            <a:endParaRPr lang="en-US" sz="1200" b="1" dirty="0"/>
          </a:p>
          <a:p>
            <a:pPr marL="0" lvl="0" indent="0" algn="l" rtl="0">
              <a:spcBef>
                <a:spcPts val="0"/>
              </a:spcBef>
              <a:spcAft>
                <a:spcPts val="0"/>
              </a:spcAft>
              <a:buNone/>
            </a:pPr>
            <a:r>
              <a:rPr lang="en" sz="1200" dirty="0"/>
              <a:t>Vendors are looking to control more of the scholarly communication system.</a:t>
            </a:r>
          </a:p>
          <a:p>
            <a:pPr marL="0" lvl="0" indent="0" algn="l" rtl="0">
              <a:spcBef>
                <a:spcPts val="800"/>
              </a:spcBef>
              <a:spcAft>
                <a:spcPts val="800"/>
              </a:spcAft>
              <a:buNone/>
            </a:pPr>
            <a:r>
              <a:rPr lang="en" sz="1200" dirty="0"/>
              <a:t>Vendor reps have increased pressure to aggressively trying to maintain status quo on existing products or to sell the increased value of new integrated tools such as learning analytics.</a:t>
            </a:r>
            <a:endParaRPr sz="1200" dirty="0"/>
          </a:p>
        </p:txBody>
      </p:sp>
      <p:sp>
        <p:nvSpPr>
          <p:cNvPr id="140" name="Google Shape;140;p21"/>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1200" b="1" dirty="0"/>
              <a:t>Moving toward transformative agreements</a:t>
            </a:r>
            <a:endParaRPr sz="1200" b="1" dirty="0"/>
          </a:p>
          <a:p>
            <a:pPr marL="0" lvl="0" indent="0" algn="l" rtl="0">
              <a:spcBef>
                <a:spcPts val="800"/>
              </a:spcBef>
              <a:spcAft>
                <a:spcPts val="800"/>
              </a:spcAft>
              <a:buNone/>
            </a:pPr>
            <a:r>
              <a:rPr lang="en" sz="1200" dirty="0"/>
              <a:t>Read-and-Publish and Publish-and-Read are being embraced by publishers to lock in a significant portion of library budgets. Hedging their bets as OA grows.</a:t>
            </a:r>
            <a:endParaRPr sz="1200" dirty="0"/>
          </a:p>
        </p:txBody>
      </p:sp>
      <p:sp>
        <p:nvSpPr>
          <p:cNvPr id="141" name="Google Shape;141;p21"/>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1200" b="1" dirty="0"/>
              <a:t>Big Deal Cancellations</a:t>
            </a:r>
            <a:endParaRPr sz="1200" b="1" dirty="0"/>
          </a:p>
          <a:p>
            <a:pPr marL="0" lvl="0" indent="0" algn="l" rtl="0">
              <a:spcBef>
                <a:spcPts val="800"/>
              </a:spcBef>
              <a:spcAft>
                <a:spcPts val="0"/>
              </a:spcAft>
              <a:buNone/>
            </a:pPr>
            <a:r>
              <a:rPr lang="en-US" sz="1200" dirty="0"/>
              <a:t>When institutions aren’t finding a zone of possible agreement, they are cancelling big deals and moving to a la carte purchasing. </a:t>
            </a:r>
          </a:p>
          <a:p>
            <a:pPr marL="0" lvl="0" indent="0" algn="l" rtl="0">
              <a:spcBef>
                <a:spcPts val="800"/>
              </a:spcBef>
              <a:spcAft>
                <a:spcPts val="0"/>
              </a:spcAft>
              <a:buNone/>
            </a:pPr>
            <a:endParaRPr lang="en-US" sz="1200" dirty="0"/>
          </a:p>
        </p:txBody>
      </p:sp>
      <p:sp>
        <p:nvSpPr>
          <p:cNvPr id="142" name="Google Shape;142;p2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18</a:t>
            </a:fld>
            <a:endParaRPr dirty="0"/>
          </a:p>
        </p:txBody>
      </p:sp>
      <p:sp>
        <p:nvSpPr>
          <p:cNvPr id="2" name="TextBox 1">
            <a:extLst>
              <a:ext uri="{FF2B5EF4-FFF2-40B4-BE49-F238E27FC236}">
                <a16:creationId xmlns:a16="http://schemas.microsoft.com/office/drawing/2014/main" id="{1D1F4124-0793-4E1A-8B99-6441508041FA}"/>
              </a:ext>
            </a:extLst>
          </p:cNvPr>
          <p:cNvSpPr txBox="1"/>
          <p:nvPr/>
        </p:nvSpPr>
        <p:spPr>
          <a:xfrm>
            <a:off x="7591531" y="2982363"/>
            <a:ext cx="1625706" cy="1477328"/>
          </a:xfrm>
          <a:prstGeom prst="rect">
            <a:avLst/>
          </a:prstGeom>
          <a:noFill/>
        </p:spPr>
        <p:txBody>
          <a:bodyPr wrap="square" rtlCol="0">
            <a:spAutoFit/>
          </a:bodyPr>
          <a:lstStyle/>
          <a:p>
            <a:r>
              <a:rPr lang="en-US" sz="900" dirty="0">
                <a:solidFill>
                  <a:schemeClr val="bg1"/>
                </a:solidFill>
                <a:latin typeface="Oxygen" panose="020B0604020202020204" charset="0"/>
              </a:rPr>
              <a:t>*</a:t>
            </a:r>
            <a:r>
              <a:rPr lang="en-US" sz="900" b="0" i="0" dirty="0" err="1">
                <a:solidFill>
                  <a:schemeClr val="bg1"/>
                </a:solidFill>
                <a:effectLst/>
                <a:latin typeface="Oxygen" panose="020B0604020202020204" charset="0"/>
              </a:rPr>
              <a:t>Aspesi</a:t>
            </a:r>
            <a:r>
              <a:rPr lang="en-US" sz="900" b="0" i="0" dirty="0">
                <a:solidFill>
                  <a:schemeClr val="bg1"/>
                </a:solidFill>
                <a:effectLst/>
                <a:latin typeface="Oxygen" panose="020B0604020202020204" charset="0"/>
              </a:rPr>
              <a:t>, C. &amp; SPARC (Scholarly Publishing and Academic Resources Coalition). (2020, June 22). Update to the Roadmap for Action. </a:t>
            </a:r>
            <a:r>
              <a:rPr lang="en-US" sz="900" b="0" i="1" dirty="0">
                <a:solidFill>
                  <a:schemeClr val="bg1"/>
                </a:solidFill>
                <a:effectLst/>
                <a:latin typeface="Oxygen" panose="020B0604020202020204" charset="0"/>
              </a:rPr>
              <a:t>2020 update </a:t>
            </a:r>
            <a:r>
              <a:rPr lang="en-US" sz="900" b="0" i="0" dirty="0">
                <a:solidFill>
                  <a:schemeClr val="bg1"/>
                </a:solidFill>
                <a:effectLst/>
                <a:latin typeface="Oxygen" panose="020B0604020202020204" charset="0"/>
              </a:rPr>
              <a:t>, </a:t>
            </a:r>
            <a:r>
              <a:rPr lang="en-US" sz="900" b="0" i="0" dirty="0">
                <a:solidFill>
                  <a:schemeClr val="accent1"/>
                </a:solidFill>
                <a:effectLst/>
                <a:latin typeface="Oxygen" panose="020B0604020202020204" charset="0"/>
                <a:hlinkClick r:id="rId3">
                  <a:extLst>
                    <a:ext uri="{A12FA001-AC4F-418D-AE19-62706E023703}">
                      <ahyp:hlinkClr xmlns:ahyp="http://schemas.microsoft.com/office/drawing/2018/hyperlinkcolor" val="tx"/>
                    </a:ext>
                  </a:extLst>
                </a:hlinkClick>
              </a:rPr>
              <a:t>https://infrastructure.sparcopen.org/2020-update/update-to-roadmap-for-action</a:t>
            </a:r>
            <a:r>
              <a:rPr lang="en-US" sz="900" b="0" i="0" dirty="0">
                <a:solidFill>
                  <a:schemeClr val="accent1"/>
                </a:solidFill>
                <a:effectLst/>
                <a:latin typeface="Oxygen" panose="020B0604020202020204" charset="0"/>
              </a:rPr>
              <a:t> </a:t>
            </a:r>
            <a:endParaRPr lang="en-US" sz="900" dirty="0">
              <a:solidFill>
                <a:schemeClr val="accent1"/>
              </a:solidFill>
              <a:latin typeface="Oxygen" panose="020B0604020202020204" charset="0"/>
            </a:endParaRPr>
          </a:p>
        </p:txBody>
      </p:sp>
    </p:spTree>
    <p:extLst>
      <p:ext uri="{BB962C8B-B14F-4D97-AF65-F5344CB8AC3E}">
        <p14:creationId xmlns:p14="http://schemas.microsoft.com/office/powerpoint/2010/main" val="2924159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Some Significant Trends</a:t>
            </a:r>
            <a:endParaRPr dirty="0"/>
          </a:p>
        </p:txBody>
      </p:sp>
      <p:sp>
        <p:nvSpPr>
          <p:cNvPr id="141" name="Google Shape;141;p21"/>
          <p:cNvSpPr txBox="1">
            <a:spLocks noGrp="1"/>
          </p:cNvSpPr>
          <p:nvPr>
            <p:ph type="body" idx="1"/>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1200" b="1" dirty="0"/>
              <a:t>Continued Industry Consolidation</a:t>
            </a:r>
            <a:endParaRPr sz="1200" b="1" dirty="0"/>
          </a:p>
          <a:p>
            <a:pPr marL="0" lvl="0" indent="0" algn="l" rtl="0">
              <a:spcBef>
                <a:spcPts val="800"/>
              </a:spcBef>
              <a:spcAft>
                <a:spcPts val="0"/>
              </a:spcAft>
              <a:buNone/>
            </a:pPr>
            <a:r>
              <a:rPr lang="en-US" sz="1200" dirty="0"/>
              <a:t>As growth slows in a saturated market, the number or players will continue to reduce, especially as strategic acquisitions occur to increase control of the entire research and scholarly communication process.</a:t>
            </a:r>
          </a:p>
          <a:p>
            <a:pPr marL="0" lvl="0" indent="0" algn="l" rtl="0">
              <a:spcBef>
                <a:spcPts val="800"/>
              </a:spcBef>
              <a:spcAft>
                <a:spcPts val="0"/>
              </a:spcAft>
              <a:buNone/>
            </a:pPr>
            <a:r>
              <a:rPr lang="en-US" sz="1200" dirty="0"/>
              <a:t>Vendors will try to side-step libraries to sell products to university administrations to support research and learning analytics.</a:t>
            </a:r>
            <a:endParaRPr sz="1200" dirty="0"/>
          </a:p>
          <a:p>
            <a:pPr marL="0" lvl="0" indent="0" algn="l" rtl="0">
              <a:spcBef>
                <a:spcPts val="800"/>
              </a:spcBef>
              <a:spcAft>
                <a:spcPts val="800"/>
              </a:spcAft>
              <a:buNone/>
            </a:pPr>
            <a:endParaRPr dirty="0"/>
          </a:p>
        </p:txBody>
      </p:sp>
      <p:sp>
        <p:nvSpPr>
          <p:cNvPr id="140" name="Google Shape;140;p21"/>
          <p:cNvSpPr txBox="1">
            <a:spLocks noGrp="1"/>
          </p:cNvSpPr>
          <p:nvPr>
            <p:ph type="body" idx="2"/>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1200" b="1" dirty="0"/>
              <a:t>Moving toward data analytics*</a:t>
            </a:r>
            <a:endParaRPr sz="1200" b="1" dirty="0"/>
          </a:p>
          <a:p>
            <a:pPr marL="0" lvl="0" indent="0" algn="l" rtl="0">
              <a:spcBef>
                <a:spcPts val="800"/>
              </a:spcBef>
              <a:spcAft>
                <a:spcPts val="800"/>
              </a:spcAft>
              <a:buNone/>
            </a:pPr>
            <a:r>
              <a:rPr lang="en" sz="1200" dirty="0"/>
              <a:t>Vendors see data analytics as an avenue for revenue growth and are looking to link publishing to data in their deals.</a:t>
            </a:r>
          </a:p>
          <a:p>
            <a:pPr marL="0" lvl="0" indent="0" algn="l" rtl="0">
              <a:spcBef>
                <a:spcPts val="800"/>
              </a:spcBef>
              <a:spcAft>
                <a:spcPts val="800"/>
              </a:spcAft>
              <a:buNone/>
            </a:pPr>
            <a:r>
              <a:rPr lang="en" sz="1200" dirty="0"/>
              <a:t>They are trying to create a new even bigger deal so vendor reps will be trying to entice libraries to increase their spend through these new offerings, presenting them as a value while making it harder than ever for libraries to breakaway if they sign on.</a:t>
            </a:r>
            <a:endParaRPr sz="1200" dirty="0"/>
          </a:p>
        </p:txBody>
      </p:sp>
      <p:sp>
        <p:nvSpPr>
          <p:cNvPr id="142" name="Google Shape;142;p21"/>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19</a:t>
            </a:fld>
            <a:endParaRPr dirty="0"/>
          </a:p>
        </p:txBody>
      </p:sp>
      <p:sp>
        <p:nvSpPr>
          <p:cNvPr id="2" name="TextBox 1">
            <a:extLst>
              <a:ext uri="{FF2B5EF4-FFF2-40B4-BE49-F238E27FC236}">
                <a16:creationId xmlns:a16="http://schemas.microsoft.com/office/drawing/2014/main" id="{1D1F4124-0793-4E1A-8B99-6441508041FA}"/>
              </a:ext>
            </a:extLst>
          </p:cNvPr>
          <p:cNvSpPr txBox="1"/>
          <p:nvPr/>
        </p:nvSpPr>
        <p:spPr>
          <a:xfrm>
            <a:off x="7591531" y="2982363"/>
            <a:ext cx="1625706" cy="1477328"/>
          </a:xfrm>
          <a:prstGeom prst="rect">
            <a:avLst/>
          </a:prstGeom>
          <a:noFill/>
        </p:spPr>
        <p:txBody>
          <a:bodyPr wrap="square" rtlCol="0">
            <a:spAutoFit/>
          </a:bodyPr>
          <a:lstStyle/>
          <a:p>
            <a:r>
              <a:rPr lang="en-US" sz="900" dirty="0">
                <a:solidFill>
                  <a:schemeClr val="bg1"/>
                </a:solidFill>
                <a:latin typeface="Oxygen" panose="020B0604020202020204" charset="0"/>
              </a:rPr>
              <a:t>*</a:t>
            </a:r>
            <a:r>
              <a:rPr lang="en-US" sz="900" b="0" i="0" dirty="0" err="1">
                <a:solidFill>
                  <a:schemeClr val="bg1"/>
                </a:solidFill>
                <a:effectLst/>
                <a:latin typeface="Oxygen" panose="020B0604020202020204" charset="0"/>
              </a:rPr>
              <a:t>Aspesi</a:t>
            </a:r>
            <a:r>
              <a:rPr lang="en-US" sz="900" b="0" i="0" dirty="0">
                <a:solidFill>
                  <a:schemeClr val="bg1"/>
                </a:solidFill>
                <a:effectLst/>
                <a:latin typeface="Oxygen" panose="020B0604020202020204" charset="0"/>
              </a:rPr>
              <a:t>, C. &amp; SPARC (Scholarly Publishing and Academic Resources Coalition). (2020, June 22). Update to the Roadmap for Action. </a:t>
            </a:r>
            <a:r>
              <a:rPr lang="en-US" sz="900" b="0" i="1" dirty="0">
                <a:solidFill>
                  <a:schemeClr val="bg1"/>
                </a:solidFill>
                <a:effectLst/>
                <a:latin typeface="Oxygen" panose="020B0604020202020204" charset="0"/>
              </a:rPr>
              <a:t>2020 update </a:t>
            </a:r>
            <a:r>
              <a:rPr lang="en-US" sz="900" b="0" i="0" dirty="0">
                <a:solidFill>
                  <a:schemeClr val="bg1"/>
                </a:solidFill>
                <a:effectLst/>
                <a:latin typeface="Oxygen" panose="020B0604020202020204" charset="0"/>
              </a:rPr>
              <a:t>, </a:t>
            </a:r>
            <a:r>
              <a:rPr lang="en-US" sz="900" b="0" i="0" dirty="0">
                <a:solidFill>
                  <a:schemeClr val="accent1"/>
                </a:solidFill>
                <a:effectLst/>
                <a:latin typeface="Oxygen" panose="020B0604020202020204" charset="0"/>
                <a:hlinkClick r:id="rId3">
                  <a:extLst>
                    <a:ext uri="{A12FA001-AC4F-418D-AE19-62706E023703}">
                      <ahyp:hlinkClr xmlns:ahyp="http://schemas.microsoft.com/office/drawing/2018/hyperlinkcolor" val="tx"/>
                    </a:ext>
                  </a:extLst>
                </a:hlinkClick>
              </a:rPr>
              <a:t>https://infrastructure.sparcopen.org/2020-update/update-to-roadmap-for-action</a:t>
            </a:r>
            <a:r>
              <a:rPr lang="en-US" sz="900" b="0" i="0" dirty="0">
                <a:solidFill>
                  <a:schemeClr val="accent1"/>
                </a:solidFill>
                <a:effectLst/>
                <a:latin typeface="Oxygen" panose="020B0604020202020204" charset="0"/>
              </a:rPr>
              <a:t> </a:t>
            </a:r>
            <a:endParaRPr lang="en-US" sz="900" dirty="0">
              <a:solidFill>
                <a:schemeClr val="accent1"/>
              </a:solidFill>
              <a:latin typeface="Oxygen" panose="020B0604020202020204" charset="0"/>
            </a:endParaRPr>
          </a:p>
        </p:txBody>
      </p:sp>
    </p:spTree>
    <p:extLst>
      <p:ext uri="{BB962C8B-B14F-4D97-AF65-F5344CB8AC3E}">
        <p14:creationId xmlns:p14="http://schemas.microsoft.com/office/powerpoint/2010/main" val="474851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5"/>
          <p:cNvSpPr txBox="1">
            <a:spLocks noGrp="1"/>
          </p:cNvSpPr>
          <p:nvPr>
            <p:ph type="ctrTitle" idx="4294967295"/>
          </p:nvPr>
        </p:nvSpPr>
        <p:spPr>
          <a:xfrm>
            <a:off x="855300" y="1322588"/>
            <a:ext cx="3395100" cy="7962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 sz="6000" dirty="0">
                <a:solidFill>
                  <a:schemeClr val="lt1"/>
                </a:solidFill>
              </a:rPr>
              <a:t>Hello!</a:t>
            </a:r>
            <a:endParaRPr sz="6000" dirty="0">
              <a:solidFill>
                <a:schemeClr val="lt1"/>
              </a:solidFill>
            </a:endParaRPr>
          </a:p>
        </p:txBody>
      </p:sp>
      <p:sp>
        <p:nvSpPr>
          <p:cNvPr id="84" name="Google Shape;84;p15"/>
          <p:cNvSpPr txBox="1">
            <a:spLocks noGrp="1"/>
          </p:cNvSpPr>
          <p:nvPr>
            <p:ph type="subTitle" idx="4294967295"/>
          </p:nvPr>
        </p:nvSpPr>
        <p:spPr>
          <a:xfrm>
            <a:off x="855299" y="2158613"/>
            <a:ext cx="4338875" cy="16623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Katharine V. Macy, MBA, MLIS​</a:t>
            </a: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Collection Assessment Librarian</a:t>
            </a:r>
            <a:br>
              <a:rPr lang="en-US" sz="1800" dirty="0">
                <a:solidFill>
                  <a:schemeClr val="lt1"/>
                </a:solidFill>
                <a:latin typeface="Oxygen"/>
                <a:ea typeface="Oxygen"/>
                <a:cs typeface="Oxygen"/>
                <a:sym typeface="Oxygen"/>
              </a:rPr>
            </a:br>
            <a:r>
              <a:rPr lang="en-US" sz="1800" dirty="0">
                <a:solidFill>
                  <a:schemeClr val="lt1"/>
                </a:solidFill>
                <a:latin typeface="Oxygen"/>
                <a:ea typeface="Oxygen"/>
                <a:cs typeface="Oxygen"/>
                <a:sym typeface="Oxygen"/>
              </a:rPr>
              <a:t>IUPUI University Library​</a:t>
            </a:r>
          </a:p>
          <a:p>
            <a:pPr marL="0" marR="0" lvl="0" indent="0" algn="l" rtl="0">
              <a:lnSpc>
                <a:spcPct val="90000"/>
              </a:lnSpc>
              <a:spcBef>
                <a:spcPts val="0"/>
              </a:spcBef>
              <a:spcAft>
                <a:spcPts val="0"/>
              </a:spcAft>
              <a:buNone/>
            </a:pPr>
            <a:endParaRPr lang="en-US" sz="1800"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macyk@iupui.edu ​</a:t>
            </a:r>
          </a:p>
          <a:p>
            <a:pPr marL="0" marR="0" lvl="0" indent="0" algn="l" rtl="0">
              <a:lnSpc>
                <a:spcPct val="90000"/>
              </a:lnSpc>
              <a:spcBef>
                <a:spcPts val="0"/>
              </a:spcBef>
              <a:spcAft>
                <a:spcPts val="0"/>
              </a:spcAft>
              <a:buNone/>
            </a:pPr>
            <a:endParaRPr lang="en-US" sz="1800"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Twitter: @kvmacy​</a:t>
            </a: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ORCID https://orcid.org/0000-0002-6283-7143 ​</a:t>
            </a:r>
          </a:p>
          <a:p>
            <a:pPr marL="0" marR="0" lvl="0" indent="0" algn="l" rtl="0">
              <a:lnSpc>
                <a:spcPct val="90000"/>
              </a:lnSpc>
              <a:spcBef>
                <a:spcPts val="0"/>
              </a:spcBef>
              <a:spcAft>
                <a:spcPts val="0"/>
              </a:spcAft>
              <a:buNone/>
            </a:pPr>
            <a:endParaRPr lang="en-US"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dirty="0">
                <a:solidFill>
                  <a:schemeClr val="lt1"/>
                </a:solidFill>
                <a:latin typeface="Oxygen"/>
                <a:ea typeface="Oxygen"/>
                <a:cs typeface="Oxygen"/>
                <a:sym typeface="Oxygen"/>
              </a:rPr>
              <a:t>​</a:t>
            </a:r>
            <a:endParaRPr dirty="0">
              <a:solidFill>
                <a:schemeClr val="lt1"/>
              </a:solidFill>
              <a:latin typeface="Oxygen"/>
              <a:ea typeface="Oxygen"/>
              <a:cs typeface="Oxygen"/>
              <a:sym typeface="Oxygen"/>
            </a:endParaRPr>
          </a:p>
        </p:txBody>
      </p:sp>
      <p:pic>
        <p:nvPicPr>
          <p:cNvPr id="85" name="Google Shape;85;p15"/>
          <p:cNvPicPr preferRelativeResize="0"/>
          <p:nvPr/>
        </p:nvPicPr>
        <p:blipFill>
          <a:blip r:embed="rId3"/>
          <a:srcRect t="10680" b="10680"/>
          <a:stretch/>
        </p:blipFill>
        <p:spPr>
          <a:xfrm>
            <a:off x="5194175" y="397650"/>
            <a:ext cx="3949800" cy="4348200"/>
          </a:xfrm>
          <a:prstGeom prst="leftArrow">
            <a:avLst>
              <a:gd name="adj1" fmla="val 64503"/>
              <a:gd name="adj2" fmla="val 55753"/>
            </a:avLst>
          </a:prstGeom>
          <a:noFill/>
          <a:ln>
            <a:noFill/>
          </a:ln>
        </p:spPr>
      </p:pic>
      <p:sp>
        <p:nvSpPr>
          <p:cNvPr id="86" name="Google Shape;86;p1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4.</a:t>
            </a:r>
          </a:p>
          <a:p>
            <a:pPr marL="0" lvl="0" indent="0" algn="l" rtl="0">
              <a:spcBef>
                <a:spcPts val="0"/>
              </a:spcBef>
              <a:spcAft>
                <a:spcPts val="0"/>
              </a:spcAft>
              <a:buNone/>
            </a:pPr>
            <a:r>
              <a:rPr lang="en" dirty="0"/>
              <a:t>Vendor Intelligence</a:t>
            </a:r>
            <a:endParaRPr lang="en-US"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How to research your vendor</a:t>
            </a:r>
            <a:endParaRPr dirty="0"/>
          </a:p>
        </p:txBody>
      </p:sp>
    </p:spTree>
    <p:extLst>
      <p:ext uri="{BB962C8B-B14F-4D97-AF65-F5344CB8AC3E}">
        <p14:creationId xmlns:p14="http://schemas.microsoft.com/office/powerpoint/2010/main" val="266398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Three Types of Ownership</a:t>
            </a:r>
            <a:endParaRPr dirty="0"/>
          </a:p>
        </p:txBody>
      </p:sp>
      <p:sp>
        <p:nvSpPr>
          <p:cNvPr id="139" name="Google Shape;139;p21"/>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Public</a:t>
            </a:r>
            <a:endParaRPr b="1" dirty="0"/>
          </a:p>
          <a:p>
            <a:pPr marL="0" lvl="0" indent="0" algn="l" rtl="0">
              <a:spcBef>
                <a:spcPts val="800"/>
              </a:spcBef>
              <a:spcAft>
                <a:spcPts val="800"/>
              </a:spcAft>
              <a:buNone/>
            </a:pPr>
            <a:r>
              <a:rPr lang="en" dirty="0"/>
              <a:t>Traded on the public stock exchanges. They are required to file annual financial statements to government agencies. Information is abundant.</a:t>
            </a:r>
          </a:p>
          <a:p>
            <a:pPr marL="285750" indent="-285750">
              <a:spcBef>
                <a:spcPts val="800"/>
              </a:spcBef>
              <a:spcAft>
                <a:spcPts val="800"/>
              </a:spcAft>
            </a:pPr>
            <a:endParaRPr dirty="0"/>
          </a:p>
        </p:txBody>
      </p:sp>
      <p:sp>
        <p:nvSpPr>
          <p:cNvPr id="140" name="Google Shape;140;p21"/>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Private</a:t>
            </a:r>
            <a:endParaRPr b="1" dirty="0"/>
          </a:p>
          <a:p>
            <a:pPr marL="0" lvl="0" indent="0" algn="l" rtl="0">
              <a:spcBef>
                <a:spcPts val="800"/>
              </a:spcBef>
              <a:spcAft>
                <a:spcPts val="800"/>
              </a:spcAft>
              <a:buNone/>
            </a:pPr>
            <a:r>
              <a:rPr lang="en" dirty="0"/>
              <a:t>Often fully or partially funded by private equity. Hardest to research since not required to make financial information public.</a:t>
            </a:r>
          </a:p>
        </p:txBody>
      </p:sp>
      <p:sp>
        <p:nvSpPr>
          <p:cNvPr id="141" name="Google Shape;141;p21"/>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Non-Profit</a:t>
            </a:r>
            <a:endParaRPr b="1" dirty="0"/>
          </a:p>
          <a:p>
            <a:pPr marL="0" lvl="0" indent="0" algn="l" rtl="0">
              <a:spcBef>
                <a:spcPts val="800"/>
              </a:spcBef>
              <a:spcAft>
                <a:spcPts val="0"/>
              </a:spcAft>
              <a:buNone/>
            </a:pPr>
            <a:r>
              <a:rPr lang="en-US" dirty="0"/>
              <a:t>Scholarly Society Publishers*</a:t>
            </a:r>
          </a:p>
          <a:p>
            <a:pPr marL="0" lvl="0" indent="0" algn="l" rtl="0">
              <a:spcBef>
                <a:spcPts val="800"/>
              </a:spcBef>
              <a:spcAft>
                <a:spcPts val="0"/>
              </a:spcAft>
              <a:buNone/>
            </a:pPr>
            <a:r>
              <a:rPr lang="en-US" dirty="0"/>
              <a:t>Publishers based in the US are required to file 990s which include financial information.</a:t>
            </a:r>
          </a:p>
          <a:p>
            <a:pPr marL="0" lvl="0" indent="0" algn="l" rtl="0">
              <a:spcBef>
                <a:spcPts val="800"/>
              </a:spcBef>
              <a:spcAft>
                <a:spcPts val="0"/>
              </a:spcAft>
              <a:buNone/>
            </a:pPr>
            <a:r>
              <a:rPr lang="en-US" dirty="0"/>
              <a:t>*Not all scholarly societies do their own publishing.</a:t>
            </a:r>
            <a:endParaRPr dirty="0"/>
          </a:p>
          <a:p>
            <a:pPr marL="0" lvl="0" indent="0" algn="l" rtl="0">
              <a:spcBef>
                <a:spcPts val="800"/>
              </a:spcBef>
              <a:spcAft>
                <a:spcPts val="800"/>
              </a:spcAft>
              <a:buNone/>
            </a:pPr>
            <a:endParaRPr dirty="0"/>
          </a:p>
        </p:txBody>
      </p:sp>
      <p:sp>
        <p:nvSpPr>
          <p:cNvPr id="142" name="Google Shape;142;p2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21</a:t>
            </a:fld>
            <a:endParaRPr/>
          </a:p>
        </p:txBody>
      </p:sp>
    </p:spTree>
    <p:extLst>
      <p:ext uri="{BB962C8B-B14F-4D97-AF65-F5344CB8AC3E}">
        <p14:creationId xmlns:p14="http://schemas.microsoft.com/office/powerpoint/2010/main" val="14424524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Public Company Research</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1000"/>
              </a:spcBef>
              <a:spcAft>
                <a:spcPts val="0"/>
              </a:spcAft>
              <a:buSzPts val="2400"/>
              <a:buChar char="⇨"/>
            </a:pPr>
            <a:r>
              <a:rPr lang="en-US" sz="1200" dirty="0"/>
              <a:t>Corporate Website (look for investor relations under About Our Company or About Us)</a:t>
            </a:r>
          </a:p>
          <a:p>
            <a:pPr lvl="1">
              <a:spcBef>
                <a:spcPts val="1000"/>
              </a:spcBef>
              <a:buChar char="⇨"/>
            </a:pPr>
            <a:r>
              <a:rPr lang="en-US" sz="1200" dirty="0"/>
              <a:t>Annual Reports / 10-K / 20-F (10-K and 20-F also available via </a:t>
            </a:r>
            <a:r>
              <a:rPr lang="en-US" sz="1200" dirty="0">
                <a:hlinkClick r:id="rId3"/>
              </a:rPr>
              <a:t>EDGAR</a:t>
            </a:r>
            <a:r>
              <a:rPr lang="en-US" sz="1200" dirty="0"/>
              <a:t>)</a:t>
            </a:r>
          </a:p>
          <a:p>
            <a:pPr lvl="1">
              <a:spcBef>
                <a:spcPts val="1000"/>
              </a:spcBef>
              <a:buChar char="⇨"/>
            </a:pPr>
            <a:r>
              <a:rPr lang="en-US" sz="1200" dirty="0"/>
              <a:t>Press Releases</a:t>
            </a:r>
            <a:endParaRPr sz="1200" dirty="0"/>
          </a:p>
          <a:p>
            <a:pPr marL="457200" lvl="0" indent="-381000" algn="l" rtl="0">
              <a:spcBef>
                <a:spcPts val="1000"/>
              </a:spcBef>
              <a:spcAft>
                <a:spcPts val="0"/>
              </a:spcAft>
              <a:buSzPts val="2400"/>
              <a:buChar char="⇨"/>
            </a:pPr>
            <a:r>
              <a:rPr lang="en-US" sz="1200" dirty="0"/>
              <a:t>News</a:t>
            </a:r>
          </a:p>
          <a:p>
            <a:pPr marL="457200" lvl="0" indent="-381000" algn="l" rtl="0">
              <a:spcBef>
                <a:spcPts val="1000"/>
              </a:spcBef>
              <a:spcAft>
                <a:spcPts val="0"/>
              </a:spcAft>
              <a:buSzPts val="2400"/>
              <a:buChar char="⇨"/>
            </a:pPr>
            <a:r>
              <a:rPr lang="en-US" sz="1200" dirty="0"/>
              <a:t>Industry Reports*</a:t>
            </a:r>
          </a:p>
          <a:p>
            <a:pPr marL="457200" lvl="0" indent="-381000" algn="l" rtl="0">
              <a:spcBef>
                <a:spcPts val="1000"/>
              </a:spcBef>
              <a:spcAft>
                <a:spcPts val="0"/>
              </a:spcAft>
              <a:buSzPts val="2400"/>
              <a:buChar char="⇨"/>
            </a:pPr>
            <a:r>
              <a:rPr lang="en-US" sz="1200" dirty="0"/>
              <a:t>Business Databases (Consolidates information from annual reports/    10-Ks quickly)</a:t>
            </a:r>
          </a:p>
          <a:p>
            <a:pPr marL="76200" lvl="0" indent="0" algn="l" rtl="0">
              <a:spcBef>
                <a:spcPts val="1000"/>
              </a:spcBef>
              <a:spcAft>
                <a:spcPts val="0"/>
              </a:spcAft>
              <a:buSzPts val="2400"/>
              <a:buNone/>
            </a:pPr>
            <a:r>
              <a:rPr lang="en" sz="1200" dirty="0"/>
              <a:t>Challenge: Often scholarly journal publishing is only one division of a larger organization. Digging into annual report/10-K can isolate data about the publishing operation.</a:t>
            </a:r>
            <a:endParaRPr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22</a:t>
            </a:fld>
            <a:endParaRPr/>
          </a:p>
        </p:txBody>
      </p:sp>
      <p:sp>
        <p:nvSpPr>
          <p:cNvPr id="2" name="TextBox 1">
            <a:extLst>
              <a:ext uri="{FF2B5EF4-FFF2-40B4-BE49-F238E27FC236}">
                <a16:creationId xmlns:a16="http://schemas.microsoft.com/office/drawing/2014/main" id="{05429BCD-E713-4358-B8AA-2DF0F677C9CE}"/>
              </a:ext>
            </a:extLst>
          </p:cNvPr>
          <p:cNvSpPr txBox="1"/>
          <p:nvPr/>
        </p:nvSpPr>
        <p:spPr>
          <a:xfrm>
            <a:off x="7642302" y="261931"/>
            <a:ext cx="1310782" cy="4401205"/>
          </a:xfrm>
          <a:prstGeom prst="rect">
            <a:avLst/>
          </a:prstGeom>
          <a:noFill/>
        </p:spPr>
        <p:txBody>
          <a:bodyPr wrap="square" rtlCol="0">
            <a:spAutoFit/>
          </a:bodyPr>
          <a:lstStyle/>
          <a:p>
            <a:r>
              <a:rPr lang="en-US" dirty="0">
                <a:solidFill>
                  <a:schemeClr val="tx1"/>
                </a:solidFill>
                <a:latin typeface="Oxygen" panose="020B0604020202020204" charset="0"/>
              </a:rPr>
              <a:t>*SPARC’s Landscape Analysis &amp; 2020 Update  summarizes financial performance. </a:t>
            </a:r>
          </a:p>
          <a:p>
            <a:endParaRPr lang="en-US" dirty="0">
              <a:solidFill>
                <a:schemeClr val="tx1"/>
              </a:solidFill>
              <a:latin typeface="Oxygen" panose="020B0604020202020204" charset="0"/>
            </a:endParaRPr>
          </a:p>
          <a:p>
            <a:r>
              <a:rPr lang="en-US" dirty="0">
                <a:solidFill>
                  <a:schemeClr val="accent1"/>
                </a:solidFill>
                <a:latin typeface="Oxygen" panose="020B0604020202020204" charset="0"/>
              </a:rPr>
              <a:t>I’ve consolidated  the historical financial performance for RELX (FY2014-FY2020) and Wiley (FY2015-2021) into </a:t>
            </a:r>
            <a:r>
              <a:rPr lang="en-US" dirty="0">
                <a:solidFill>
                  <a:schemeClr val="accent6"/>
                </a:solidFill>
                <a:latin typeface="Oxygen" panose="020B0604020202020204" charset="0"/>
                <a:hlinkClick r:id="rId4">
                  <a:extLst>
                    <a:ext uri="{A12FA001-AC4F-418D-AE19-62706E023703}">
                      <ahyp:hlinkClr xmlns:ahyp="http://schemas.microsoft.com/office/drawing/2018/hyperlinkcolor" val="tx"/>
                    </a:ext>
                  </a:extLst>
                </a:hlinkClick>
              </a:rPr>
              <a:t>an Excel Spreadsheet</a:t>
            </a:r>
            <a:endParaRPr lang="en-US" dirty="0">
              <a:solidFill>
                <a:schemeClr val="accent6"/>
              </a:solidFill>
              <a:latin typeface="Oxygen" panose="020B0604020202020204" charset="0"/>
            </a:endParaRPr>
          </a:p>
        </p:txBody>
      </p:sp>
    </p:spTree>
    <p:extLst>
      <p:ext uri="{BB962C8B-B14F-4D97-AF65-F5344CB8AC3E}">
        <p14:creationId xmlns:p14="http://schemas.microsoft.com/office/powerpoint/2010/main" val="1695773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K</a:t>
            </a:r>
            <a:r>
              <a:rPr lang="en-US" dirty="0"/>
              <a:t>n</a:t>
            </a:r>
            <a:r>
              <a:rPr lang="en" dirty="0"/>
              <a:t>ow your profit numbers</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dirty="0">
                <a:hlinkClick r:id="rId3" action="ppaction://hlinksldjump"/>
              </a:rPr>
              <a:t>Gross Margin</a:t>
            </a:r>
            <a:endParaRPr dirty="0"/>
          </a:p>
          <a:p>
            <a:pPr marL="457200" lvl="0" indent="-381000" algn="l" rtl="0">
              <a:spcBef>
                <a:spcPts val="1000"/>
              </a:spcBef>
              <a:spcAft>
                <a:spcPts val="0"/>
              </a:spcAft>
              <a:buSzPts val="2400"/>
              <a:buChar char="⇨"/>
            </a:pPr>
            <a:r>
              <a:rPr lang="en-US" dirty="0">
                <a:hlinkClick r:id="rId4" action="ppaction://hlinksldjump"/>
              </a:rPr>
              <a:t>Operating Margin</a:t>
            </a:r>
            <a:endParaRPr dirty="0"/>
          </a:p>
          <a:p>
            <a:pPr marL="457200" lvl="0" indent="-381000" algn="l" rtl="0">
              <a:spcBef>
                <a:spcPts val="1000"/>
              </a:spcBef>
              <a:spcAft>
                <a:spcPts val="0"/>
              </a:spcAft>
              <a:buSzPts val="2400"/>
              <a:buChar char="⇨"/>
            </a:pPr>
            <a:r>
              <a:rPr lang="en-US" dirty="0">
                <a:hlinkClick r:id="rId5" action="ppaction://hlinksldjump"/>
              </a:rPr>
              <a:t>EBITDA (and the Debt/EBITDA ratio)*</a:t>
            </a:r>
            <a:endParaRPr dirty="0"/>
          </a:p>
          <a:p>
            <a:pPr marL="0" lvl="0" indent="0" algn="l" rtl="0">
              <a:spcBef>
                <a:spcPts val="1000"/>
              </a:spcBef>
              <a:spcAft>
                <a:spcPts val="1000"/>
              </a:spcAft>
              <a:buNone/>
            </a:pPr>
            <a:r>
              <a:rPr lang="en" dirty="0"/>
              <a:t>If discussing profit or profit margins in a negotiation I suggest focusing on on operating margin or EBITDA, if available.</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23</a:t>
            </a:fld>
            <a:endParaRPr/>
          </a:p>
        </p:txBody>
      </p:sp>
      <p:sp>
        <p:nvSpPr>
          <p:cNvPr id="6" name="TextBox 5">
            <a:extLst>
              <a:ext uri="{FF2B5EF4-FFF2-40B4-BE49-F238E27FC236}">
                <a16:creationId xmlns:a16="http://schemas.microsoft.com/office/drawing/2014/main" id="{6A9A91C5-1450-4F11-81B8-9518CE36476B}"/>
              </a:ext>
            </a:extLst>
          </p:cNvPr>
          <p:cNvSpPr txBox="1"/>
          <p:nvPr/>
        </p:nvSpPr>
        <p:spPr>
          <a:xfrm>
            <a:off x="7597697" y="3340160"/>
            <a:ext cx="1494263" cy="1384995"/>
          </a:xfrm>
          <a:prstGeom prst="rect">
            <a:avLst/>
          </a:prstGeom>
          <a:noFill/>
        </p:spPr>
        <p:txBody>
          <a:bodyPr wrap="square">
            <a:spAutoFit/>
          </a:bodyPr>
          <a:lstStyle/>
          <a:p>
            <a:r>
              <a:rPr lang="en-US" dirty="0">
                <a:solidFill>
                  <a:schemeClr val="accent1"/>
                </a:solidFill>
                <a:latin typeface="Oxygen" panose="020B0604020202020204" charset="0"/>
              </a:rPr>
              <a:t>*You can find this easily in SPARC’s Landscape Analysis and 2020 Update</a:t>
            </a:r>
          </a:p>
        </p:txBody>
      </p:sp>
    </p:spTree>
    <p:extLst>
      <p:ext uri="{BB962C8B-B14F-4D97-AF65-F5344CB8AC3E}">
        <p14:creationId xmlns:p14="http://schemas.microsoft.com/office/powerpoint/2010/main" val="38111552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A Note on Operating Expenses</a:t>
            </a:r>
            <a:endParaRPr dirty="0"/>
          </a:p>
        </p:txBody>
      </p:sp>
      <p:sp>
        <p:nvSpPr>
          <p:cNvPr id="104" name="Google Shape;104;p18"/>
          <p:cNvSpPr txBox="1">
            <a:spLocks noGrp="1"/>
          </p:cNvSpPr>
          <p:nvPr>
            <p:ph type="body" idx="1"/>
          </p:nvPr>
        </p:nvSpPr>
        <p:spPr>
          <a:xfrm>
            <a:off x="651600" y="1409701"/>
            <a:ext cx="6130200" cy="2790592"/>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1600" dirty="0"/>
              <a:t>Just because it’s a necessary expense needed in running the business does not mean it’s without criticism. Example:</a:t>
            </a:r>
          </a:p>
          <a:p>
            <a:pPr marL="457200" lvl="0" indent="-381000" algn="l" rtl="0">
              <a:spcBef>
                <a:spcPts val="0"/>
              </a:spcBef>
              <a:spcAft>
                <a:spcPts val="0"/>
              </a:spcAft>
              <a:buSzPts val="2400"/>
              <a:buChar char="⇨"/>
            </a:pPr>
            <a:r>
              <a:rPr lang="en-US" sz="1600" dirty="0"/>
              <a:t>If they are adding more and more employees so their wage and benefits expenses increase, while libraries cut employees and services to continue to buy their product – there is a problem.</a:t>
            </a:r>
          </a:p>
          <a:p>
            <a:pPr marL="457200" lvl="0" indent="-381000" algn="l" rtl="0">
              <a:spcBef>
                <a:spcPts val="0"/>
              </a:spcBef>
              <a:spcAft>
                <a:spcPts val="0"/>
              </a:spcAft>
              <a:buSzPts val="2400"/>
              <a:buChar char="⇨"/>
            </a:pPr>
            <a:r>
              <a:rPr lang="en-US" sz="1600" dirty="0"/>
              <a:t>SG&amp;A (Sales, General, and Administrative) is an overhead expense that covers sales and marketing and other corporate expenses. Does the SG&amp;A expense seem out of line with others in the industry? What is going on with their executive compensation?</a:t>
            </a:r>
          </a:p>
          <a:p>
            <a:pPr marL="76200" lvl="0" indent="0" algn="l" rtl="0">
              <a:spcBef>
                <a:spcPts val="0"/>
              </a:spcBef>
              <a:spcAft>
                <a:spcPts val="0"/>
              </a:spcAft>
              <a:buSzPts val="2400"/>
              <a:buNone/>
            </a:pPr>
            <a:endParaRPr lang="en-US" sz="16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24</a:t>
            </a:fld>
            <a:endParaRPr/>
          </a:p>
        </p:txBody>
      </p:sp>
    </p:spTree>
    <p:extLst>
      <p:ext uri="{BB962C8B-B14F-4D97-AF65-F5344CB8AC3E}">
        <p14:creationId xmlns:p14="http://schemas.microsoft.com/office/powerpoint/2010/main" val="25564471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Private Company Research</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dirty="0"/>
              <a:t>Company website (about our company, press releases)</a:t>
            </a:r>
            <a:endParaRPr dirty="0"/>
          </a:p>
          <a:p>
            <a:pPr marL="457200" lvl="0" indent="-381000" algn="l" rtl="0">
              <a:spcBef>
                <a:spcPts val="1000"/>
              </a:spcBef>
              <a:spcAft>
                <a:spcPts val="0"/>
              </a:spcAft>
              <a:buSzPts val="2400"/>
              <a:buChar char="⇨"/>
            </a:pPr>
            <a:r>
              <a:rPr lang="en-US" dirty="0"/>
              <a:t>News</a:t>
            </a:r>
            <a:endParaRPr dirty="0"/>
          </a:p>
          <a:p>
            <a:pPr marL="457200" lvl="0" indent="-381000" algn="l" rtl="0">
              <a:spcBef>
                <a:spcPts val="1000"/>
              </a:spcBef>
              <a:spcAft>
                <a:spcPts val="0"/>
              </a:spcAft>
              <a:buSzPts val="2400"/>
              <a:buChar char="⇨"/>
            </a:pPr>
            <a:r>
              <a:rPr lang="en-US" dirty="0"/>
              <a:t>Industry reports</a:t>
            </a:r>
            <a:endParaRPr dirty="0"/>
          </a:p>
          <a:p>
            <a:pPr marL="0" lvl="0" indent="0" algn="l" rtl="0">
              <a:spcBef>
                <a:spcPts val="1000"/>
              </a:spcBef>
              <a:spcAft>
                <a:spcPts val="1000"/>
              </a:spcAft>
              <a:buNone/>
            </a:pPr>
            <a:r>
              <a:rPr lang="en" dirty="0"/>
              <a:t>Much harder to locate financial data, best sources are often industry reports such as the Landscape Analysis.</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25</a:t>
            </a:fld>
            <a:endParaRPr/>
          </a:p>
        </p:txBody>
      </p:sp>
    </p:spTree>
    <p:extLst>
      <p:ext uri="{BB962C8B-B14F-4D97-AF65-F5344CB8AC3E}">
        <p14:creationId xmlns:p14="http://schemas.microsoft.com/office/powerpoint/2010/main" val="12099059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Non-Profit Research</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dirty="0"/>
              <a:t>Some scholarly societies act as publishers.</a:t>
            </a:r>
            <a:endParaRPr dirty="0"/>
          </a:p>
          <a:p>
            <a:pPr marL="457200" lvl="0" indent="-381000" algn="l" rtl="0">
              <a:spcBef>
                <a:spcPts val="1000"/>
              </a:spcBef>
              <a:spcAft>
                <a:spcPts val="0"/>
              </a:spcAft>
              <a:buSzPts val="2400"/>
              <a:buChar char="⇨"/>
            </a:pPr>
            <a:r>
              <a:rPr lang="en-US" dirty="0"/>
              <a:t>Scholarly society website (About Us, Annual Reports, Financials, Press Releases)</a:t>
            </a:r>
            <a:endParaRPr dirty="0"/>
          </a:p>
          <a:p>
            <a:pPr marL="457200" lvl="0" indent="-381000" algn="l" rtl="0">
              <a:spcBef>
                <a:spcPts val="1000"/>
              </a:spcBef>
              <a:spcAft>
                <a:spcPts val="0"/>
              </a:spcAft>
              <a:buSzPts val="2400"/>
              <a:buChar char="⇨"/>
            </a:pPr>
            <a:r>
              <a:rPr lang="en-US" dirty="0"/>
              <a:t>News</a:t>
            </a:r>
          </a:p>
          <a:p>
            <a:pPr marL="457200" lvl="0" indent="-381000" algn="l" rtl="0">
              <a:spcBef>
                <a:spcPts val="1000"/>
              </a:spcBef>
              <a:spcAft>
                <a:spcPts val="0"/>
              </a:spcAft>
              <a:buSzPts val="2400"/>
              <a:buChar char="⇨"/>
            </a:pPr>
            <a:r>
              <a:rPr lang="en-US" dirty="0"/>
              <a:t>990s</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26</a:t>
            </a:fld>
            <a:endParaRPr/>
          </a:p>
        </p:txBody>
      </p:sp>
    </p:spTree>
    <p:extLst>
      <p:ext uri="{BB962C8B-B14F-4D97-AF65-F5344CB8AC3E}">
        <p14:creationId xmlns:p14="http://schemas.microsoft.com/office/powerpoint/2010/main" val="2341749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0"/>
          <p:cNvSpPr txBox="1">
            <a:spLocks noGrp="1"/>
          </p:cNvSpPr>
          <p:nvPr>
            <p:ph type="body" idx="1"/>
          </p:nvPr>
        </p:nvSpPr>
        <p:spPr>
          <a:xfrm>
            <a:off x="651600" y="1409700"/>
            <a:ext cx="28641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1600" b="1" dirty="0"/>
              <a:t>Annual Report/Finances page of Society website</a:t>
            </a:r>
            <a:endParaRPr sz="1600" b="1" dirty="0"/>
          </a:p>
          <a:p>
            <a:pPr marL="0" lvl="0" indent="0" algn="l" rtl="0">
              <a:spcBef>
                <a:spcPts val="800"/>
              </a:spcBef>
              <a:spcAft>
                <a:spcPts val="800"/>
              </a:spcAft>
              <a:buNone/>
            </a:pPr>
            <a:r>
              <a:rPr lang="en" sz="1600" dirty="0"/>
              <a:t>Written for society members and board of directors. Often provides consolidated financials as well as financials for different operating divisions (publishing, membership, etc.)</a:t>
            </a:r>
          </a:p>
          <a:p>
            <a:pPr marL="0" lvl="0" indent="0" algn="l" rtl="0">
              <a:spcBef>
                <a:spcPts val="800"/>
              </a:spcBef>
              <a:spcAft>
                <a:spcPts val="800"/>
              </a:spcAft>
              <a:buNone/>
            </a:pPr>
            <a:r>
              <a:rPr lang="en" sz="1600" dirty="0"/>
              <a:t>Smaller societies may not publish a financial report outside of a 990.</a:t>
            </a:r>
            <a:endParaRPr sz="1600" dirty="0"/>
          </a:p>
        </p:txBody>
      </p:sp>
      <p:sp>
        <p:nvSpPr>
          <p:cNvPr id="131" name="Google Shape;131;p20"/>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Where to find financials</a:t>
            </a:r>
            <a:endParaRPr dirty="0"/>
          </a:p>
        </p:txBody>
      </p:sp>
      <p:sp>
        <p:nvSpPr>
          <p:cNvPr id="132" name="Google Shape;132;p20"/>
          <p:cNvSpPr txBox="1">
            <a:spLocks noGrp="1"/>
          </p:cNvSpPr>
          <p:nvPr>
            <p:ph type="body" idx="2"/>
          </p:nvPr>
        </p:nvSpPr>
        <p:spPr>
          <a:xfrm>
            <a:off x="3917627" y="1409700"/>
            <a:ext cx="28641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1600" b="1" dirty="0"/>
              <a:t>990</a:t>
            </a:r>
            <a:endParaRPr sz="1600" b="1" dirty="0"/>
          </a:p>
          <a:p>
            <a:pPr marL="0" lvl="0" indent="0" algn="l" rtl="0">
              <a:spcBef>
                <a:spcPts val="800"/>
              </a:spcBef>
              <a:spcAft>
                <a:spcPts val="800"/>
              </a:spcAft>
              <a:buNone/>
            </a:pPr>
            <a:br>
              <a:rPr lang="en" sz="1600" dirty="0"/>
            </a:br>
            <a:r>
              <a:rPr lang="en" sz="1600" dirty="0"/>
              <a:t>IRS financial reporting form required of US-based non-profits.</a:t>
            </a:r>
          </a:p>
          <a:p>
            <a:pPr marL="0" lvl="0" indent="0" algn="l" rtl="0">
              <a:spcBef>
                <a:spcPts val="800"/>
              </a:spcBef>
              <a:spcAft>
                <a:spcPts val="800"/>
              </a:spcAft>
              <a:buNone/>
            </a:pPr>
            <a:r>
              <a:rPr lang="en" sz="1600" dirty="0"/>
              <a:t>May not match annual report due to different reporting metric definitions or go into detail needed to isolate publishing from other society operations.</a:t>
            </a:r>
          </a:p>
          <a:p>
            <a:pPr marL="0" lvl="0" indent="0" algn="l" rtl="0">
              <a:spcBef>
                <a:spcPts val="800"/>
              </a:spcBef>
              <a:spcAft>
                <a:spcPts val="800"/>
              </a:spcAft>
              <a:buNone/>
            </a:pPr>
            <a:endParaRPr sz="1600" dirty="0"/>
          </a:p>
        </p:txBody>
      </p:sp>
      <p:sp>
        <p:nvSpPr>
          <p:cNvPr id="133" name="Google Shape;133;p2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27</a:t>
            </a:fld>
            <a:endParaRPr/>
          </a:p>
        </p:txBody>
      </p:sp>
    </p:spTree>
    <p:extLst>
      <p:ext uri="{BB962C8B-B14F-4D97-AF65-F5344CB8AC3E}">
        <p14:creationId xmlns:p14="http://schemas.microsoft.com/office/powerpoint/2010/main" val="10536287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Resources to find 990s</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sz="1800" dirty="0">
                <a:hlinkClick r:id="rId3"/>
              </a:rPr>
              <a:t>Guidestar</a:t>
            </a:r>
            <a:endParaRPr lang="en-US" sz="1800" dirty="0"/>
          </a:p>
          <a:p>
            <a:pPr lvl="1">
              <a:spcBef>
                <a:spcPts val="0"/>
              </a:spcBef>
              <a:buChar char="⇨"/>
            </a:pPr>
            <a:r>
              <a:rPr lang="en-US" sz="1800" dirty="0"/>
              <a:t>Limited access for free</a:t>
            </a:r>
            <a:endParaRPr sz="1800" dirty="0"/>
          </a:p>
          <a:p>
            <a:pPr marL="457200" lvl="0" indent="-381000" algn="l" rtl="0">
              <a:spcBef>
                <a:spcPts val="1000"/>
              </a:spcBef>
              <a:spcAft>
                <a:spcPts val="0"/>
              </a:spcAft>
              <a:buSzPts val="2400"/>
              <a:buChar char="⇨"/>
            </a:pPr>
            <a:r>
              <a:rPr lang="en-US" sz="1800" dirty="0">
                <a:hlinkClick r:id="rId4"/>
              </a:rPr>
              <a:t>Propublica Nonprofit Explorer</a:t>
            </a:r>
            <a:endParaRPr lang="en-US" sz="1800" dirty="0"/>
          </a:p>
          <a:p>
            <a:pPr lvl="1">
              <a:spcBef>
                <a:spcPts val="1000"/>
              </a:spcBef>
              <a:buChar char="⇨"/>
            </a:pPr>
            <a:r>
              <a:rPr lang="en-US" sz="1800" dirty="0"/>
              <a:t>Open resource</a:t>
            </a:r>
            <a:endParaRPr sz="1800" dirty="0"/>
          </a:p>
          <a:p>
            <a:pPr marL="0" lvl="0" indent="0" algn="l" rtl="0">
              <a:spcBef>
                <a:spcPts val="1000"/>
              </a:spcBef>
              <a:spcAft>
                <a:spcPts val="1000"/>
              </a:spcAft>
              <a:buNone/>
            </a:pPr>
            <a:r>
              <a:rPr lang="en" sz="1800" dirty="0"/>
              <a:t>Check both resources because sometimes one resource is more up to date than the other.</a:t>
            </a:r>
          </a:p>
          <a:p>
            <a:pPr marL="0" lvl="0" indent="0" algn="l" rtl="0">
              <a:spcBef>
                <a:spcPts val="1000"/>
              </a:spcBef>
              <a:spcAft>
                <a:spcPts val="1000"/>
              </a:spcAft>
              <a:buNone/>
            </a:pPr>
            <a:r>
              <a:rPr lang="en" sz="1800" dirty="0">
                <a:hlinkClick r:id="rId5"/>
              </a:rPr>
              <a:t>Guidestar’s guide on reading 990s</a:t>
            </a:r>
            <a:endParaRPr sz="18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28</a:t>
            </a:fld>
            <a:endParaRPr/>
          </a:p>
        </p:txBody>
      </p:sp>
    </p:spTree>
    <p:extLst>
      <p:ext uri="{BB962C8B-B14F-4D97-AF65-F5344CB8AC3E}">
        <p14:creationId xmlns:p14="http://schemas.microsoft.com/office/powerpoint/2010/main" val="38079835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599561" y="233088"/>
            <a:ext cx="2864751" cy="873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An Example</a:t>
            </a:r>
            <a:endParaRPr dirty="0"/>
          </a:p>
        </p:txBody>
      </p:sp>
      <p:sp>
        <p:nvSpPr>
          <p:cNvPr id="148" name="Google Shape;148;p22"/>
          <p:cNvSpPr txBox="1">
            <a:spLocks noGrp="1"/>
          </p:cNvSpPr>
          <p:nvPr>
            <p:ph type="body" idx="1"/>
          </p:nvPr>
        </p:nvSpPr>
        <p:spPr>
          <a:xfrm>
            <a:off x="264058" y="758283"/>
            <a:ext cx="3319200" cy="3281879"/>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1800" dirty="0">
                <a:hlinkClick r:id="rId3"/>
              </a:rPr>
              <a:t>American Chemical Society</a:t>
            </a:r>
            <a:endParaRPr lang="en-US" sz="1800" dirty="0"/>
          </a:p>
          <a:p>
            <a:pPr marL="457200" lvl="0" indent="-381000" algn="l" rtl="0">
              <a:spcBef>
                <a:spcPts val="1000"/>
              </a:spcBef>
              <a:spcAft>
                <a:spcPts val="0"/>
              </a:spcAft>
              <a:buSzPts val="2400"/>
              <a:buChar char="⇨"/>
            </a:pPr>
            <a:r>
              <a:rPr lang="en-US" sz="1800" dirty="0"/>
              <a:t>Hard to find on the society website </a:t>
            </a:r>
          </a:p>
          <a:p>
            <a:pPr marL="457200" lvl="0" indent="-381000" algn="l" rtl="0">
              <a:spcBef>
                <a:spcPts val="1000"/>
              </a:spcBef>
              <a:spcAft>
                <a:spcPts val="0"/>
              </a:spcAft>
              <a:buSzPts val="2400"/>
              <a:buChar char="⇨"/>
            </a:pPr>
            <a:r>
              <a:rPr lang="en-US" sz="1800" dirty="0"/>
              <a:t>Search for “annual report”</a:t>
            </a:r>
          </a:p>
          <a:p>
            <a:pPr marL="457200" lvl="0" indent="-381000" algn="l" rtl="0">
              <a:spcBef>
                <a:spcPts val="1000"/>
              </a:spcBef>
              <a:spcAft>
                <a:spcPts val="0"/>
              </a:spcAft>
              <a:buSzPts val="2400"/>
              <a:buChar char="⇨"/>
            </a:pPr>
            <a:r>
              <a:rPr lang="en-US" sz="1800" dirty="0"/>
              <a:t>Click Financials</a:t>
            </a:r>
          </a:p>
          <a:p>
            <a:pPr marL="457200" lvl="0" indent="-381000" algn="l" rtl="0">
              <a:spcBef>
                <a:spcPts val="1000"/>
              </a:spcBef>
              <a:spcAft>
                <a:spcPts val="0"/>
              </a:spcAft>
              <a:buSzPts val="2400"/>
              <a:buChar char="⇨"/>
            </a:pPr>
            <a:r>
              <a:rPr lang="en-US" sz="1800" dirty="0"/>
              <a:t>Click Financial Highlights</a:t>
            </a:r>
          </a:p>
          <a:p>
            <a:pPr marL="457200" lvl="0" indent="-381000" algn="l" rtl="0">
              <a:spcBef>
                <a:spcPts val="1000"/>
              </a:spcBef>
              <a:spcAft>
                <a:spcPts val="0"/>
              </a:spcAft>
              <a:buSzPts val="2400"/>
              <a:buChar char="⇨"/>
            </a:pPr>
            <a:r>
              <a:rPr lang="en-US" sz="1800" dirty="0"/>
              <a:t>Click the link to “financial results” to get the full report</a:t>
            </a:r>
          </a:p>
        </p:txBody>
      </p:sp>
      <p:sp>
        <p:nvSpPr>
          <p:cNvPr id="150" name="Google Shape;150;p2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29</a:t>
            </a:fld>
            <a:endParaRPr/>
          </a:p>
        </p:txBody>
      </p:sp>
      <p:pic>
        <p:nvPicPr>
          <p:cNvPr id="3" name="Picture 2">
            <a:extLst>
              <a:ext uri="{FF2B5EF4-FFF2-40B4-BE49-F238E27FC236}">
                <a16:creationId xmlns:a16="http://schemas.microsoft.com/office/drawing/2014/main" id="{ED03C147-BD70-4F90-8618-DDEA4D68E5DD}"/>
              </a:ext>
            </a:extLst>
          </p:cNvPr>
          <p:cNvPicPr>
            <a:picLocks noChangeAspect="1"/>
          </p:cNvPicPr>
          <p:nvPr/>
        </p:nvPicPr>
        <p:blipFill>
          <a:blip r:embed="rId4"/>
          <a:stretch>
            <a:fillRect/>
          </a:stretch>
        </p:blipFill>
        <p:spPr>
          <a:xfrm>
            <a:off x="3871013" y="0"/>
            <a:ext cx="5272987" cy="5143500"/>
          </a:xfrm>
          <a:prstGeom prst="rect">
            <a:avLst/>
          </a:prstGeom>
        </p:spPr>
      </p:pic>
    </p:spTree>
    <p:extLst>
      <p:ext uri="{BB962C8B-B14F-4D97-AF65-F5344CB8AC3E}">
        <p14:creationId xmlns:p14="http://schemas.microsoft.com/office/powerpoint/2010/main" val="1533453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1.</a:t>
            </a:r>
            <a:endParaRPr dirty="0">
              <a:solidFill>
                <a:schemeClr val="accent1"/>
              </a:solidFill>
            </a:endParaRPr>
          </a:p>
          <a:p>
            <a:pPr marL="0" lvl="0" indent="0" algn="l" rtl="0">
              <a:spcBef>
                <a:spcPts val="0"/>
              </a:spcBef>
              <a:spcAft>
                <a:spcPts val="0"/>
              </a:spcAft>
              <a:buNone/>
            </a:pPr>
            <a:r>
              <a:rPr lang="en" dirty="0"/>
              <a:t>Defining ZOPA</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dirty="0"/>
              <a:t>Why are we talking about this?</a:t>
            </a:r>
            <a:endParaRPr dirty="0"/>
          </a:p>
        </p:txBody>
      </p:sp>
    </p:spTree>
    <p:extLst>
      <p:ext uri="{BB962C8B-B14F-4D97-AF65-F5344CB8AC3E}">
        <p14:creationId xmlns:p14="http://schemas.microsoft.com/office/powerpoint/2010/main" val="27461403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American Chemical Society</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2000" dirty="0">
                <a:hlinkClick r:id="rId3"/>
              </a:rPr>
              <a:t>American Chemical Society</a:t>
            </a:r>
            <a:endParaRPr sz="2000" dirty="0"/>
          </a:p>
          <a:p>
            <a:pPr marL="457200" lvl="0" indent="-381000" algn="l" rtl="0">
              <a:spcBef>
                <a:spcPts val="1000"/>
              </a:spcBef>
              <a:spcAft>
                <a:spcPts val="0"/>
              </a:spcAft>
              <a:buSzPts val="2400"/>
              <a:buChar char="⇨"/>
            </a:pPr>
            <a:r>
              <a:rPr lang="en-US" sz="2000" dirty="0"/>
              <a:t>In annual financial report the “Change in Net Assets Without Donor Restrictions from Operations” is what I’m considering to be the equivalent of Operating Profit (EBIT).</a:t>
            </a:r>
          </a:p>
          <a:p>
            <a:pPr marL="457200" lvl="0" indent="-381000" algn="l" rtl="0">
              <a:spcBef>
                <a:spcPts val="1000"/>
              </a:spcBef>
              <a:spcAft>
                <a:spcPts val="0"/>
              </a:spcAft>
              <a:buSzPts val="2400"/>
              <a:buChar char="⇨"/>
            </a:pPr>
            <a:r>
              <a:rPr lang="en-US" sz="2000" dirty="0"/>
              <a:t>The electronic and other information services division is the scholarly publishing operation.</a:t>
            </a:r>
          </a:p>
          <a:p>
            <a:pPr marL="457200" lvl="0" indent="-381000" algn="l" rtl="0">
              <a:spcBef>
                <a:spcPts val="1000"/>
              </a:spcBef>
              <a:spcAft>
                <a:spcPts val="0"/>
              </a:spcAft>
              <a:buSzPts val="2400"/>
              <a:buChar char="⇨"/>
            </a:pPr>
            <a:r>
              <a:rPr lang="en-US" sz="2000" dirty="0"/>
              <a:t>My </a:t>
            </a:r>
            <a:r>
              <a:rPr lang="en-US" sz="2000" dirty="0">
                <a:hlinkClick r:id="rId4"/>
              </a:rPr>
              <a:t>financial analysis</a:t>
            </a:r>
            <a:r>
              <a:rPr lang="en-US" sz="2000" dirty="0"/>
              <a:t> is available for you!</a:t>
            </a:r>
            <a:endParaRPr sz="20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30</a:t>
            </a:fld>
            <a:endParaRPr/>
          </a:p>
        </p:txBody>
      </p:sp>
    </p:spTree>
    <p:extLst>
      <p:ext uri="{BB962C8B-B14F-4D97-AF65-F5344CB8AC3E}">
        <p14:creationId xmlns:p14="http://schemas.microsoft.com/office/powerpoint/2010/main" val="35743143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B3AB4-12AE-4AAC-BF84-097B809680E7}"/>
              </a:ext>
            </a:extLst>
          </p:cNvPr>
          <p:cNvSpPr>
            <a:spLocks noGrp="1"/>
          </p:cNvSpPr>
          <p:nvPr>
            <p:ph type="title"/>
          </p:nvPr>
        </p:nvSpPr>
        <p:spPr>
          <a:xfrm>
            <a:off x="651600" y="628650"/>
            <a:ext cx="6953532" cy="433500"/>
          </a:xfrm>
        </p:spPr>
        <p:txBody>
          <a:bodyPr/>
          <a:lstStyle/>
          <a:p>
            <a:r>
              <a:rPr lang="en-US" dirty="0"/>
              <a:t>ACS financial analysis highlight</a:t>
            </a:r>
          </a:p>
        </p:txBody>
      </p:sp>
      <p:sp>
        <p:nvSpPr>
          <p:cNvPr id="3" name="Text Placeholder 2">
            <a:extLst>
              <a:ext uri="{FF2B5EF4-FFF2-40B4-BE49-F238E27FC236}">
                <a16:creationId xmlns:a16="http://schemas.microsoft.com/office/drawing/2014/main" id="{3C6F583D-329B-4689-A51A-7C3FAD65B2C8}"/>
              </a:ext>
            </a:extLst>
          </p:cNvPr>
          <p:cNvSpPr>
            <a:spLocks noGrp="1"/>
          </p:cNvSpPr>
          <p:nvPr>
            <p:ph type="body" idx="1"/>
          </p:nvPr>
        </p:nvSpPr>
        <p:spPr/>
        <p:txBody>
          <a:bodyPr/>
          <a:lstStyle/>
          <a:p>
            <a:r>
              <a:rPr lang="en-US" sz="1400" dirty="0">
                <a:latin typeface="Oxygen Light" panose="020B0604020202020204" charset="0"/>
              </a:rPr>
              <a:t>Estimated Change in Net Assets Without Donor Restrictions (EBIT) in 2020 for all of ACS operations was $62.5MM</a:t>
            </a:r>
          </a:p>
          <a:p>
            <a:r>
              <a:rPr lang="en-US" sz="1400" dirty="0">
                <a:latin typeface="Oxygen Light" panose="020B0604020202020204" charset="0"/>
              </a:rPr>
              <a:t>EBIT in 2020 for their scholarly publishing operation was $92.2MM, an estimated operating profit of 14.6</a:t>
            </a:r>
            <a:r>
              <a:rPr lang="en-US" sz="1400" dirty="0">
                <a:latin typeface="Oxygen" panose="020B0604020202020204" charset="0"/>
              </a:rPr>
              <a:t>%</a:t>
            </a:r>
            <a:r>
              <a:rPr lang="en-US" sz="1400" dirty="0">
                <a:latin typeface="Oxygen Light" panose="020B0604020202020204" charset="0"/>
              </a:rPr>
              <a:t> up from the prior year (10.3</a:t>
            </a:r>
            <a:r>
              <a:rPr lang="en-US" sz="1400" dirty="0">
                <a:latin typeface="Oxygen" panose="020B0604020202020204" charset="0"/>
              </a:rPr>
              <a:t>%</a:t>
            </a:r>
            <a:r>
              <a:rPr lang="en-US" sz="1400" dirty="0">
                <a:latin typeface="Oxygen Light" panose="020B0604020202020204" charset="0"/>
              </a:rPr>
              <a:t>). </a:t>
            </a:r>
          </a:p>
          <a:p>
            <a:pPr marL="76200" indent="0">
              <a:buNone/>
            </a:pPr>
            <a:endParaRPr lang="en-US" sz="1400" dirty="0">
              <a:latin typeface="Oxygen Light" panose="020B0604020202020204" charset="0"/>
            </a:endParaRPr>
          </a:p>
          <a:p>
            <a:pPr marL="76200" indent="0">
              <a:buNone/>
            </a:pPr>
            <a:r>
              <a:rPr lang="en-US" sz="1400" dirty="0">
                <a:latin typeface="Oxygen Light" panose="020B0604020202020204" charset="0"/>
              </a:rPr>
              <a:t>What this means?</a:t>
            </a:r>
          </a:p>
          <a:p>
            <a:pPr marL="76200" indent="0">
              <a:buNone/>
            </a:pPr>
            <a:br>
              <a:rPr lang="en-US" sz="1400" dirty="0">
                <a:latin typeface="Oxygen Light" panose="020B0604020202020204" charset="0"/>
              </a:rPr>
            </a:br>
            <a:r>
              <a:rPr lang="en-US" sz="1400" dirty="0">
                <a:latin typeface="Oxygen Light" panose="020B0604020202020204" charset="0"/>
              </a:rPr>
              <a:t>Vendor reps will claim that the scholarly publishing arm supports the rest of the society. This is true to the tune of $29.7MM. However, they are gaining a significant portion of earnings beyond. Average increase in Scholarly Publishing revenues grew 6</a:t>
            </a:r>
            <a:r>
              <a:rPr lang="en-US" sz="1400" dirty="0">
                <a:latin typeface="Oxygen" panose="020B0604020202020204" charset="0"/>
              </a:rPr>
              <a:t>%</a:t>
            </a:r>
            <a:r>
              <a:rPr lang="en-US" sz="1400" dirty="0">
                <a:latin typeface="Oxygen Light" panose="020B0604020202020204" charset="0"/>
              </a:rPr>
              <a:t> between 2019 and 2020. They have room to decrease their revenues and maintain operations.</a:t>
            </a:r>
          </a:p>
        </p:txBody>
      </p:sp>
      <p:sp>
        <p:nvSpPr>
          <p:cNvPr id="4" name="Slide Number Placeholder 3">
            <a:extLst>
              <a:ext uri="{FF2B5EF4-FFF2-40B4-BE49-F238E27FC236}">
                <a16:creationId xmlns:a16="http://schemas.microsoft.com/office/drawing/2014/main" id="{FD243F73-74CF-47DF-B3AC-433B3185F4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31</a:t>
            </a:fld>
            <a:endParaRPr lang="en"/>
          </a:p>
        </p:txBody>
      </p:sp>
    </p:spTree>
    <p:extLst>
      <p:ext uri="{BB962C8B-B14F-4D97-AF65-F5344CB8AC3E}">
        <p14:creationId xmlns:p14="http://schemas.microsoft.com/office/powerpoint/2010/main" val="42626853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4A908-B59B-4AA6-9663-740E7C641CEC}"/>
              </a:ext>
            </a:extLst>
          </p:cNvPr>
          <p:cNvSpPr>
            <a:spLocks noGrp="1"/>
          </p:cNvSpPr>
          <p:nvPr>
            <p:ph type="title"/>
          </p:nvPr>
        </p:nvSpPr>
        <p:spPr/>
        <p:txBody>
          <a:bodyPr/>
          <a:lstStyle/>
          <a:p>
            <a:r>
              <a:rPr lang="en-US" dirty="0"/>
              <a:t>Information beyond financials</a:t>
            </a:r>
          </a:p>
        </p:txBody>
      </p:sp>
      <p:sp>
        <p:nvSpPr>
          <p:cNvPr id="3" name="Text Placeholder 2">
            <a:extLst>
              <a:ext uri="{FF2B5EF4-FFF2-40B4-BE49-F238E27FC236}">
                <a16:creationId xmlns:a16="http://schemas.microsoft.com/office/drawing/2014/main" id="{DC400515-31FB-4E6E-BD92-C4116D45D0BC}"/>
              </a:ext>
            </a:extLst>
          </p:cNvPr>
          <p:cNvSpPr>
            <a:spLocks noGrp="1"/>
          </p:cNvSpPr>
          <p:nvPr>
            <p:ph type="body" idx="1"/>
          </p:nvPr>
        </p:nvSpPr>
        <p:spPr/>
        <p:txBody>
          <a:bodyPr/>
          <a:lstStyle/>
          <a:p>
            <a:pPr marL="76200" indent="0">
              <a:buNone/>
            </a:pPr>
            <a:r>
              <a:rPr lang="en-US" dirty="0"/>
              <a:t>Often this can be found in annual reports and financial statements</a:t>
            </a:r>
          </a:p>
          <a:p>
            <a:r>
              <a:rPr lang="en-US" dirty="0"/>
              <a:t>How has the employee count changed?</a:t>
            </a:r>
          </a:p>
          <a:p>
            <a:r>
              <a:rPr lang="en-US" dirty="0"/>
              <a:t>Has the number of journals changed?</a:t>
            </a:r>
          </a:p>
          <a:p>
            <a:r>
              <a:rPr lang="en-US" dirty="0"/>
              <a:t>Does the discussion indicate changes in how scholarly publishing revenue is generated?</a:t>
            </a:r>
          </a:p>
          <a:p>
            <a:endParaRPr lang="en-US" dirty="0"/>
          </a:p>
          <a:p>
            <a:endParaRPr lang="en-US" dirty="0"/>
          </a:p>
        </p:txBody>
      </p:sp>
      <p:sp>
        <p:nvSpPr>
          <p:cNvPr id="4" name="Slide Number Placeholder 3">
            <a:extLst>
              <a:ext uri="{FF2B5EF4-FFF2-40B4-BE49-F238E27FC236}">
                <a16:creationId xmlns:a16="http://schemas.microsoft.com/office/drawing/2014/main" id="{B7BC46C6-CE80-4496-A2D8-B1DCA8D28CC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32</a:t>
            </a:fld>
            <a:endParaRPr lang="en"/>
          </a:p>
        </p:txBody>
      </p:sp>
    </p:spTree>
    <p:extLst>
      <p:ext uri="{BB962C8B-B14F-4D97-AF65-F5344CB8AC3E}">
        <p14:creationId xmlns:p14="http://schemas.microsoft.com/office/powerpoint/2010/main" val="26704091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Final Thoughts</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1800" dirty="0"/>
              <a:t>This research is meant to provide insight on how the vendor may behave</a:t>
            </a:r>
            <a:endParaRPr sz="1800" dirty="0"/>
          </a:p>
          <a:p>
            <a:pPr marL="457200" lvl="0" indent="-381000" algn="l" rtl="0">
              <a:spcBef>
                <a:spcPts val="1000"/>
              </a:spcBef>
              <a:spcAft>
                <a:spcPts val="0"/>
              </a:spcAft>
              <a:buSzPts val="2400"/>
              <a:buChar char="⇨"/>
            </a:pPr>
            <a:r>
              <a:rPr lang="en-US" sz="1800" dirty="0"/>
              <a:t>Will they be aggressive to keep price up?</a:t>
            </a:r>
          </a:p>
          <a:p>
            <a:pPr marL="457200" lvl="0" indent="-381000" algn="l" rtl="0">
              <a:spcBef>
                <a:spcPts val="1000"/>
              </a:spcBef>
              <a:spcAft>
                <a:spcPts val="0"/>
              </a:spcAft>
              <a:buSzPts val="2400"/>
              <a:buChar char="⇨"/>
            </a:pPr>
            <a:r>
              <a:rPr lang="en-US" sz="1800" dirty="0"/>
              <a:t>Will they be more likely to concede in order to keep you?</a:t>
            </a:r>
            <a:endParaRPr sz="1800" dirty="0"/>
          </a:p>
          <a:p>
            <a:pPr marL="76200" lvl="0" indent="0" algn="l" rtl="0">
              <a:spcBef>
                <a:spcPts val="1000"/>
              </a:spcBef>
              <a:spcAft>
                <a:spcPts val="0"/>
              </a:spcAft>
              <a:buSzPts val="2400"/>
              <a:buNone/>
            </a:pPr>
            <a:r>
              <a:rPr lang="en-US" sz="1800" dirty="0"/>
              <a:t>This enables you to try to predict the minimum the vendor may sell to you. You may want to draft two ZOPAs one based on aggressiveness and one on concessions. </a:t>
            </a:r>
          </a:p>
          <a:p>
            <a:pPr marL="76200" lvl="0" indent="0" algn="l" rtl="0">
              <a:spcBef>
                <a:spcPts val="1000"/>
              </a:spcBef>
              <a:spcAft>
                <a:spcPts val="0"/>
              </a:spcAft>
              <a:buSzPts val="2400"/>
              <a:buNone/>
            </a:pPr>
            <a:r>
              <a:rPr lang="en-US" sz="1800" dirty="0"/>
              <a:t>As you learn more during the negotiation you likely will need to adjust your estimate.</a:t>
            </a:r>
            <a:endParaRPr sz="18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33</a:t>
            </a:fld>
            <a:endParaRPr/>
          </a:p>
        </p:txBody>
      </p:sp>
    </p:spTree>
    <p:extLst>
      <p:ext uri="{BB962C8B-B14F-4D97-AF65-F5344CB8AC3E}">
        <p14:creationId xmlns:p14="http://schemas.microsoft.com/office/powerpoint/2010/main" val="40367971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Final Thoughts</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1800" dirty="0"/>
              <a:t>Sometimes the minimum the vendor the minimum is will to sell is higher than the max that you want to pay. In this case you cannot find agreement, so the zone of possible agreement does not exist.</a:t>
            </a:r>
          </a:p>
          <a:p>
            <a:pPr marL="76200" lvl="0" indent="0" algn="l" rtl="0">
              <a:spcBef>
                <a:spcPts val="0"/>
              </a:spcBef>
              <a:spcAft>
                <a:spcPts val="0"/>
              </a:spcAft>
              <a:buSzPts val="2400"/>
              <a:buNone/>
            </a:pPr>
            <a:endParaRPr lang="en-US" sz="1800" dirty="0"/>
          </a:p>
          <a:p>
            <a:pPr marL="76200" lvl="0" indent="0" algn="l" rtl="0">
              <a:spcBef>
                <a:spcPts val="0"/>
              </a:spcBef>
              <a:spcAft>
                <a:spcPts val="0"/>
              </a:spcAft>
              <a:buSzPts val="2400"/>
              <a:buNone/>
            </a:pPr>
            <a:r>
              <a:rPr lang="en-US" sz="1800" dirty="0"/>
              <a:t>To really understand if this is the case you must understand your BATNA, the best alternative to negotiated agreement and your reservation price (the price where you walk away). Our next workshop on July 29th @3pm EDT focuses on this topic (</a:t>
            </a:r>
            <a:r>
              <a:rPr lang="en-US" sz="1800" dirty="0">
                <a:hlinkClick r:id="rId3"/>
              </a:rPr>
              <a:t>register</a:t>
            </a:r>
            <a:r>
              <a:rPr lang="en-US" sz="1800" dirty="0"/>
              <a:t>).</a:t>
            </a:r>
            <a:endParaRPr sz="18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34</a:t>
            </a:fld>
            <a:endParaRPr/>
          </a:p>
        </p:txBody>
      </p:sp>
    </p:spTree>
    <p:extLst>
      <p:ext uri="{BB962C8B-B14F-4D97-AF65-F5344CB8AC3E}">
        <p14:creationId xmlns:p14="http://schemas.microsoft.com/office/powerpoint/2010/main" val="42946424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5"/>
          <p:cNvSpPr txBox="1">
            <a:spLocks noGrp="1"/>
          </p:cNvSpPr>
          <p:nvPr>
            <p:ph type="ctrTitle" idx="4294967295"/>
          </p:nvPr>
        </p:nvSpPr>
        <p:spPr>
          <a:xfrm>
            <a:off x="855300" y="1322588"/>
            <a:ext cx="3395100" cy="7962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 sz="6000">
                <a:solidFill>
                  <a:schemeClr val="lt1"/>
                </a:solidFill>
              </a:rPr>
              <a:t>Thanks!</a:t>
            </a:r>
            <a:endParaRPr sz="6000">
              <a:solidFill>
                <a:schemeClr val="lt1"/>
              </a:solidFill>
            </a:endParaRPr>
          </a:p>
        </p:txBody>
      </p:sp>
      <p:sp>
        <p:nvSpPr>
          <p:cNvPr id="322" name="Google Shape;322;p3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35</a:t>
            </a:fld>
            <a:endParaRPr/>
          </a:p>
        </p:txBody>
      </p:sp>
      <p:sp>
        <p:nvSpPr>
          <p:cNvPr id="323" name="Google Shape;323;p35"/>
          <p:cNvSpPr txBox="1">
            <a:spLocks noGrp="1"/>
          </p:cNvSpPr>
          <p:nvPr>
            <p:ph type="body" idx="4294967295"/>
          </p:nvPr>
        </p:nvSpPr>
        <p:spPr>
          <a:xfrm>
            <a:off x="855300" y="2158625"/>
            <a:ext cx="3395100" cy="1805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dirty="0">
                <a:solidFill>
                  <a:schemeClr val="lt1"/>
                </a:solidFill>
              </a:rPr>
              <a:t>Any questions?</a:t>
            </a:r>
            <a:br>
              <a:rPr lang="en" dirty="0">
                <a:solidFill>
                  <a:schemeClr val="lt1"/>
                </a:solidFill>
              </a:rPr>
            </a:br>
            <a:r>
              <a:rPr lang="en" dirty="0">
                <a:solidFill>
                  <a:schemeClr val="lt1"/>
                </a:solidFill>
              </a:rPr>
              <a:t>You can find me at:</a:t>
            </a:r>
            <a:endParaRPr dirty="0">
              <a:solidFill>
                <a:schemeClr val="lt1"/>
              </a:solidFill>
            </a:endParaRPr>
          </a:p>
          <a:p>
            <a:pPr marL="457200" lvl="0" indent="-381000" algn="l" rtl="0">
              <a:spcBef>
                <a:spcPts val="800"/>
              </a:spcBef>
              <a:spcAft>
                <a:spcPts val="0"/>
              </a:spcAft>
              <a:buClr>
                <a:schemeClr val="lt1"/>
              </a:buClr>
              <a:buSzPts val="2400"/>
              <a:buChar char="⇨"/>
            </a:pPr>
            <a:r>
              <a:rPr lang="en" dirty="0">
                <a:solidFill>
                  <a:schemeClr val="lt1"/>
                </a:solidFill>
              </a:rPr>
              <a:t>@kvmacy</a:t>
            </a:r>
            <a:endParaRPr dirty="0">
              <a:solidFill>
                <a:schemeClr val="lt1"/>
              </a:solidFill>
            </a:endParaRPr>
          </a:p>
          <a:p>
            <a:pPr marL="457200" lvl="0" indent="-381000" algn="l" rtl="0">
              <a:spcBef>
                <a:spcPts val="0"/>
              </a:spcBef>
              <a:spcAft>
                <a:spcPts val="0"/>
              </a:spcAft>
              <a:buClr>
                <a:schemeClr val="lt1"/>
              </a:buClr>
              <a:buSzPts val="2400"/>
              <a:buChar char="⇨"/>
            </a:pPr>
            <a:r>
              <a:rPr lang="en" dirty="0">
                <a:solidFill>
                  <a:schemeClr val="lt1"/>
                </a:solidFill>
              </a:rPr>
              <a:t>macyk@iupui.edu</a:t>
            </a:r>
            <a:endParaRPr dirty="0">
              <a:solidFill>
                <a:schemeClr val="lt1"/>
              </a:solidFill>
            </a:endParaRPr>
          </a:p>
        </p:txBody>
      </p:sp>
      <p:sp>
        <p:nvSpPr>
          <p:cNvPr id="324" name="Google Shape;324;p35"/>
          <p:cNvSpPr/>
          <p:nvPr/>
        </p:nvSpPr>
        <p:spPr>
          <a:xfrm>
            <a:off x="5194200" y="397650"/>
            <a:ext cx="3949800" cy="4348200"/>
          </a:xfrm>
          <a:prstGeom prst="leftArrow">
            <a:avLst>
              <a:gd name="adj1" fmla="val 64591"/>
              <a:gd name="adj2" fmla="val 55752"/>
            </a:avLst>
          </a:prstGeom>
          <a:solidFill>
            <a:schemeClr val="lt1"/>
          </a:solidFill>
          <a:ln>
            <a:noFill/>
          </a:ln>
          <a:effectLst>
            <a:outerShdw blurRad="57150" dist="9525" dir="10800000" algn="bl" rotWithShape="0">
              <a:schemeClr val="dk1">
                <a:alpha val="23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5"/>
          <p:cNvSpPr/>
          <p:nvPr/>
        </p:nvSpPr>
        <p:spPr>
          <a:xfrm>
            <a:off x="6368617" y="2054479"/>
            <a:ext cx="968377" cy="880879"/>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gradFill>
            <a:gsLst>
              <a:gs pos="0">
                <a:schemeClr val="accent6"/>
              </a:gs>
              <a:gs pos="50000">
                <a:schemeClr val="accent5"/>
              </a:gs>
              <a:gs pos="100000">
                <a:schemeClr val="accent4"/>
              </a:gs>
            </a:gsLst>
            <a:path path="circle">
              <a:fillToRect l="100000" b="100000"/>
            </a:path>
            <a:tileRect t="-100000" r="-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Tree>
    <p:extLst>
      <p:ext uri="{BB962C8B-B14F-4D97-AF65-F5344CB8AC3E}">
        <p14:creationId xmlns:p14="http://schemas.microsoft.com/office/powerpoint/2010/main" val="19513928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Credits</a:t>
            </a:r>
            <a:endParaRPr/>
          </a:p>
        </p:txBody>
      </p:sp>
      <p:sp>
        <p:nvSpPr>
          <p:cNvPr id="331" name="Google Shape;331;p36"/>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400"/>
              <a:t>Special thanks to all the people who made and released these awesome resources for free:</a:t>
            </a:r>
            <a:endParaRPr sz="2400"/>
          </a:p>
          <a:p>
            <a:pPr marL="457200" lvl="0" indent="-381000" algn="l" rtl="0">
              <a:lnSpc>
                <a:spcPct val="115000"/>
              </a:lnSpc>
              <a:spcBef>
                <a:spcPts val="800"/>
              </a:spcBef>
              <a:spcAft>
                <a:spcPts val="0"/>
              </a:spcAft>
              <a:buSzPts val="2400"/>
              <a:buChar char="⇨"/>
            </a:pPr>
            <a:r>
              <a:rPr lang="en" sz="2400"/>
              <a:t>Presentation template by </a:t>
            </a:r>
            <a:r>
              <a:rPr lang="en" sz="2400" u="sng">
                <a:solidFill>
                  <a:schemeClr val="hlink"/>
                </a:solidFill>
                <a:hlinkClick r:id="rId3"/>
              </a:rPr>
              <a:t>SlidesCarnival</a:t>
            </a:r>
            <a:endParaRPr sz="2400"/>
          </a:p>
          <a:p>
            <a:pPr marL="457200" lvl="0" indent="-381000" algn="l" rtl="0">
              <a:lnSpc>
                <a:spcPct val="115000"/>
              </a:lnSpc>
              <a:spcBef>
                <a:spcPts val="0"/>
              </a:spcBef>
              <a:spcAft>
                <a:spcPts val="0"/>
              </a:spcAft>
              <a:buSzPts val="2400"/>
              <a:buChar char="⇨"/>
            </a:pPr>
            <a:r>
              <a:rPr lang="en" sz="2400"/>
              <a:t>Photographs by </a:t>
            </a:r>
            <a:r>
              <a:rPr lang="en" sz="2400" u="sng">
                <a:solidFill>
                  <a:schemeClr val="hlink"/>
                </a:solidFill>
                <a:hlinkClick r:id="rId4"/>
              </a:rPr>
              <a:t>Unsplash</a:t>
            </a:r>
            <a:endParaRPr sz="2400"/>
          </a:p>
        </p:txBody>
      </p:sp>
      <p:sp>
        <p:nvSpPr>
          <p:cNvPr id="332" name="Google Shape;332;p3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36</a:t>
            </a:fld>
            <a:endParaRPr/>
          </a:p>
        </p:txBody>
      </p:sp>
    </p:spTree>
    <p:extLst>
      <p:ext uri="{BB962C8B-B14F-4D97-AF65-F5344CB8AC3E}">
        <p14:creationId xmlns:p14="http://schemas.microsoft.com/office/powerpoint/2010/main" val="35658959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5.</a:t>
            </a:r>
          </a:p>
          <a:p>
            <a:pPr marL="0" lvl="0" indent="0" algn="l" rtl="0">
              <a:spcBef>
                <a:spcPts val="0"/>
              </a:spcBef>
              <a:spcAft>
                <a:spcPts val="0"/>
              </a:spcAft>
              <a:buNone/>
            </a:pPr>
            <a:r>
              <a:rPr lang="en" dirty="0"/>
              <a:t>Appendix</a:t>
            </a:r>
            <a:endParaRPr lang="en-US"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Understanding Financial Numbers &amp; Profit</a:t>
            </a:r>
            <a:endParaRPr dirty="0"/>
          </a:p>
        </p:txBody>
      </p:sp>
    </p:spTree>
    <p:extLst>
      <p:ext uri="{BB962C8B-B14F-4D97-AF65-F5344CB8AC3E}">
        <p14:creationId xmlns:p14="http://schemas.microsoft.com/office/powerpoint/2010/main" val="3448634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Gross Margin</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200" dirty="0">
                <a:solidFill>
                  <a:schemeClr val="accent3"/>
                </a:solidFill>
              </a:rPr>
              <a:t>Gross Sales</a:t>
            </a:r>
            <a:br>
              <a:rPr lang="en-US" sz="1200" dirty="0">
                <a:solidFill>
                  <a:schemeClr val="accent3"/>
                </a:solidFill>
              </a:rPr>
            </a:br>
            <a:r>
              <a:rPr lang="en-US" sz="1200" dirty="0">
                <a:solidFill>
                  <a:schemeClr val="accent3"/>
                </a:solidFill>
              </a:rPr>
              <a:t>-returns, discounts, and allowances</a:t>
            </a:r>
            <a:br>
              <a:rPr lang="en-US" sz="1200" dirty="0">
                <a:solidFill>
                  <a:schemeClr val="accent3"/>
                </a:solidFill>
              </a:rPr>
            </a:br>
            <a:r>
              <a:rPr lang="en-US" sz="1200" b="1" dirty="0">
                <a:solidFill>
                  <a:schemeClr val="accent3"/>
                </a:solidFill>
              </a:rPr>
              <a:t>Net Sales</a:t>
            </a:r>
            <a:br>
              <a:rPr lang="en-US" sz="1200" dirty="0">
                <a:solidFill>
                  <a:schemeClr val="accent3"/>
                </a:solidFill>
              </a:rPr>
            </a:br>
            <a:r>
              <a:rPr lang="en-US" sz="1200" dirty="0">
                <a:solidFill>
                  <a:schemeClr val="accent3"/>
                </a:solidFill>
              </a:rPr>
              <a:t>-COGS</a:t>
            </a:r>
            <a:br>
              <a:rPr lang="en-US" sz="1200" dirty="0">
                <a:solidFill>
                  <a:schemeClr val="accent3"/>
                </a:solidFill>
              </a:rPr>
            </a:br>
            <a:r>
              <a:rPr lang="en-US" sz="1200" b="1" dirty="0">
                <a:solidFill>
                  <a:schemeClr val="accent3"/>
                </a:solidFill>
              </a:rPr>
              <a:t>Gross Profit</a:t>
            </a:r>
          </a:p>
          <a:p>
            <a:pPr marL="0" lvl="0" indent="0" algn="l" rtl="0">
              <a:spcBef>
                <a:spcPts val="800"/>
              </a:spcBef>
              <a:spcAft>
                <a:spcPts val="800"/>
              </a:spcAft>
              <a:buNone/>
            </a:pPr>
            <a:r>
              <a:rPr lang="en-US" sz="1200" dirty="0"/>
              <a:t>Think of Gross Sales as the revenue if you paid list for everything!</a:t>
            </a:r>
          </a:p>
          <a:p>
            <a:pPr marL="0" lvl="0" indent="0" algn="l" rtl="0">
              <a:spcBef>
                <a:spcPts val="800"/>
              </a:spcBef>
              <a:spcAft>
                <a:spcPts val="800"/>
              </a:spcAft>
              <a:buNone/>
            </a:pPr>
            <a:r>
              <a:rPr lang="en-US" sz="1200" dirty="0"/>
              <a:t>Cost of Goods Sold (COGS) are the variable costs to produce a product (so hourly labor and materials).</a:t>
            </a:r>
          </a:p>
          <a:p>
            <a:pPr marL="0" lvl="0" indent="0" algn="l" rtl="0">
              <a:spcBef>
                <a:spcPts val="800"/>
              </a:spcBef>
              <a:spcAft>
                <a:spcPts val="800"/>
              </a:spcAft>
              <a:buNone/>
            </a:pPr>
            <a:r>
              <a:rPr lang="en-US" sz="1200" dirty="0"/>
              <a:t>The higher the gross margin, the more capital the company retains to pay for operating expenses, corporate overhead, debt and owner dividends.</a:t>
            </a:r>
          </a:p>
          <a:p>
            <a:pPr marL="0" lvl="0" indent="0" algn="l" rtl="0">
              <a:spcBef>
                <a:spcPts val="800"/>
              </a:spcBef>
              <a:spcAft>
                <a:spcPts val="800"/>
              </a:spcAft>
              <a:buNone/>
            </a:pPr>
            <a:r>
              <a:rPr lang="en-US" sz="1200" dirty="0"/>
              <a:t>Gross margin always looks incredibly high because it doesn’t include any of the fixed operating costs that are required to run the business.</a:t>
            </a: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38</a:t>
            </a:fld>
            <a:endParaRPr/>
          </a:p>
        </p:txBody>
      </p:sp>
      <p:cxnSp>
        <p:nvCxnSpPr>
          <p:cNvPr id="3" name="Straight Connector 2">
            <a:extLst>
              <a:ext uri="{FF2B5EF4-FFF2-40B4-BE49-F238E27FC236}">
                <a16:creationId xmlns:a16="http://schemas.microsoft.com/office/drawing/2014/main" id="{86787C24-3B38-447D-8F56-3B4FAD9A3980}"/>
              </a:ext>
            </a:extLst>
          </p:cNvPr>
          <p:cNvCxnSpPr/>
          <p:nvPr/>
        </p:nvCxnSpPr>
        <p:spPr>
          <a:xfrm>
            <a:off x="651600" y="1910575"/>
            <a:ext cx="2418702"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p:nvPr/>
        </p:nvCxnSpPr>
        <p:spPr>
          <a:xfrm>
            <a:off x="651600" y="2338040"/>
            <a:ext cx="2418702" cy="0"/>
          </a:xfrm>
          <a:prstGeom prst="line">
            <a:avLst/>
          </a:prstGeom>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3910361" y="1620644"/>
            <a:ext cx="2163339" cy="523220"/>
          </a:xfrm>
          <a:prstGeom prst="rect">
            <a:avLst/>
          </a:prstGeom>
          <a:noFill/>
        </p:spPr>
        <p:txBody>
          <a:bodyPr wrap="square" rtlCol="0">
            <a:spAutoFit/>
          </a:bodyPr>
          <a:lstStyle/>
          <a:p>
            <a:r>
              <a:rPr lang="en-US" dirty="0">
                <a:solidFill>
                  <a:schemeClr val="accent3"/>
                </a:solidFill>
                <a:latin typeface="Oxygen Light" panose="020B0604020202020204" charset="0"/>
              </a:rPr>
              <a:t>Gross Profit/Net Sales = </a:t>
            </a:r>
            <a:r>
              <a:rPr lang="en-US" b="1" dirty="0">
                <a:solidFill>
                  <a:schemeClr val="accent3"/>
                </a:solidFill>
                <a:latin typeface="Oxygen Light" panose="020B0604020202020204" charset="0"/>
              </a:rPr>
              <a:t>Gross Margin</a:t>
            </a:r>
          </a:p>
        </p:txBody>
      </p:sp>
      <p:sp>
        <p:nvSpPr>
          <p:cNvPr id="2" name="TextBox 1">
            <a:extLst>
              <a:ext uri="{FF2B5EF4-FFF2-40B4-BE49-F238E27FC236}">
                <a16:creationId xmlns:a16="http://schemas.microsoft.com/office/drawing/2014/main" id="{FAC37CC6-AEE2-4FFC-8CB8-AB730FE5EE17}"/>
              </a:ext>
            </a:extLst>
          </p:cNvPr>
          <p:cNvSpPr txBox="1"/>
          <p:nvPr/>
        </p:nvSpPr>
        <p:spPr>
          <a:xfrm>
            <a:off x="5840451" y="346372"/>
            <a:ext cx="1882698" cy="261610"/>
          </a:xfrm>
          <a:prstGeom prst="rect">
            <a:avLst/>
          </a:prstGeom>
          <a:noFill/>
        </p:spPr>
        <p:txBody>
          <a:bodyPr wrap="square" rtlCol="0">
            <a:spAutoFit/>
          </a:bodyPr>
          <a:lstStyle/>
          <a:p>
            <a:r>
              <a:rPr lang="en-US" sz="1100" dirty="0">
                <a:solidFill>
                  <a:schemeClr val="accent2"/>
                </a:solidFill>
                <a:hlinkClick r:id="rId3" action="ppaction://hlinksldjump"/>
              </a:rPr>
              <a:t>Back to Profit Slide</a:t>
            </a:r>
            <a:endParaRPr lang="en-US" sz="1100" dirty="0">
              <a:solidFill>
                <a:schemeClr val="accent2"/>
              </a:solidFill>
            </a:endParaRPr>
          </a:p>
        </p:txBody>
      </p:sp>
    </p:spTree>
    <p:extLst>
      <p:ext uri="{BB962C8B-B14F-4D97-AF65-F5344CB8AC3E}">
        <p14:creationId xmlns:p14="http://schemas.microsoft.com/office/powerpoint/2010/main" val="30223573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Operating Margin</a:t>
            </a:r>
            <a:endParaRPr dirty="0"/>
          </a:p>
        </p:txBody>
      </p:sp>
      <p:sp>
        <p:nvSpPr>
          <p:cNvPr id="104" name="Google Shape;104;p18"/>
          <p:cNvSpPr txBox="1">
            <a:spLocks noGrp="1"/>
          </p:cNvSpPr>
          <p:nvPr>
            <p:ph type="body" idx="1"/>
          </p:nvPr>
        </p:nvSpPr>
        <p:spPr>
          <a:xfrm>
            <a:off x="651600" y="1164374"/>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100" dirty="0">
                <a:solidFill>
                  <a:schemeClr val="accent3"/>
                </a:solidFill>
              </a:rPr>
              <a:t>Gross Profit</a:t>
            </a:r>
            <a:br>
              <a:rPr lang="en-US" sz="1100" dirty="0">
                <a:solidFill>
                  <a:schemeClr val="accent3"/>
                </a:solidFill>
              </a:rPr>
            </a:br>
            <a:r>
              <a:rPr lang="en-US" sz="1100" dirty="0">
                <a:solidFill>
                  <a:schemeClr val="accent3"/>
                </a:solidFill>
              </a:rPr>
              <a:t>-returns, discounts, and allowances</a:t>
            </a:r>
            <a:br>
              <a:rPr lang="en-US" sz="1100" dirty="0">
                <a:solidFill>
                  <a:schemeClr val="accent3"/>
                </a:solidFill>
              </a:rPr>
            </a:br>
            <a:r>
              <a:rPr lang="en-US" sz="1100" b="1" dirty="0">
                <a:solidFill>
                  <a:schemeClr val="accent3"/>
                </a:solidFill>
              </a:rPr>
              <a:t>Net Sales</a:t>
            </a:r>
            <a:br>
              <a:rPr lang="en-US" sz="1100" dirty="0">
                <a:solidFill>
                  <a:schemeClr val="accent3"/>
                </a:solidFill>
              </a:rPr>
            </a:br>
            <a:r>
              <a:rPr lang="en-US" sz="1100" dirty="0">
                <a:solidFill>
                  <a:schemeClr val="accent3"/>
                </a:solidFill>
              </a:rPr>
              <a:t>-COGS</a:t>
            </a:r>
            <a:br>
              <a:rPr lang="en-US" sz="1100" dirty="0">
                <a:solidFill>
                  <a:schemeClr val="accent3"/>
                </a:solidFill>
              </a:rPr>
            </a:br>
            <a:r>
              <a:rPr lang="en-US" sz="1100" dirty="0">
                <a:solidFill>
                  <a:schemeClr val="accent3"/>
                </a:solidFill>
              </a:rPr>
              <a:t>-Operating Expenses</a:t>
            </a:r>
            <a:br>
              <a:rPr lang="en-US" sz="1100" dirty="0">
                <a:solidFill>
                  <a:schemeClr val="accent3"/>
                </a:solidFill>
              </a:rPr>
            </a:br>
            <a:r>
              <a:rPr lang="en-US" sz="1100" b="1" dirty="0">
                <a:solidFill>
                  <a:schemeClr val="accent3"/>
                </a:solidFill>
              </a:rPr>
              <a:t>EBIT</a:t>
            </a:r>
          </a:p>
          <a:p>
            <a:pPr marL="0" lvl="0" indent="0" algn="l" rtl="0">
              <a:spcBef>
                <a:spcPts val="800"/>
              </a:spcBef>
              <a:spcAft>
                <a:spcPts val="800"/>
              </a:spcAft>
              <a:buNone/>
            </a:pPr>
            <a:r>
              <a:rPr lang="en-US" sz="1100" dirty="0"/>
              <a:t>Operating expenses are the expenses an organization incurs in normal operations such as rent, equipment, inventory costs, marketing, payroll, insurance, and research and development. Includes accounting adjustments depreciating capital expenditures and amortization. These are do not include the variable costs in producing a product or service. </a:t>
            </a:r>
          </a:p>
          <a:p>
            <a:pPr marL="0" lvl="0" indent="0" algn="l" rtl="0">
              <a:spcBef>
                <a:spcPts val="800"/>
              </a:spcBef>
              <a:spcAft>
                <a:spcPts val="800"/>
              </a:spcAft>
              <a:buNone/>
            </a:pPr>
            <a:r>
              <a:rPr lang="en-US" sz="1100" dirty="0"/>
              <a:t>Earning before interest and tax expenses (EBIT) is the earnings generated after subtracting variable and fixed operating expenses. </a:t>
            </a:r>
          </a:p>
          <a:p>
            <a:pPr marL="0" indent="0">
              <a:spcBef>
                <a:spcPts val="800"/>
              </a:spcBef>
              <a:spcAft>
                <a:spcPts val="800"/>
              </a:spcAft>
              <a:buNone/>
            </a:pPr>
            <a:r>
              <a:rPr lang="en-US" sz="1100" dirty="0"/>
              <a:t>Operating profit margin is an indicator of how effectively a company is at managing costs. Historically scholarly publishing has not passed along cost efficiencies that you would expect with digitization. This can be seen through the fact that profits have grown at rates faster and revenues (price increases).</a:t>
            </a:r>
            <a:endParaRPr lang="en-US" sz="1000" dirty="0"/>
          </a:p>
          <a:p>
            <a:pPr marL="0" lvl="0" indent="0" algn="l" rtl="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39</a:t>
            </a:fld>
            <a:endParaRPr/>
          </a:p>
        </p:txBody>
      </p:sp>
      <p:cxnSp>
        <p:nvCxnSpPr>
          <p:cNvPr id="3" name="Straight Connector 2">
            <a:extLst>
              <a:ext uri="{FF2B5EF4-FFF2-40B4-BE49-F238E27FC236}">
                <a16:creationId xmlns:a16="http://schemas.microsoft.com/office/drawing/2014/main" id="{86787C24-3B38-447D-8F56-3B4FAD9A3980}"/>
              </a:ext>
            </a:extLst>
          </p:cNvPr>
          <p:cNvCxnSpPr/>
          <p:nvPr/>
        </p:nvCxnSpPr>
        <p:spPr>
          <a:xfrm>
            <a:off x="651600" y="1620644"/>
            <a:ext cx="2418702"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p:nvPr/>
        </p:nvCxnSpPr>
        <p:spPr>
          <a:xfrm>
            <a:off x="651600" y="2247942"/>
            <a:ext cx="2418702" cy="0"/>
          </a:xfrm>
          <a:prstGeom prst="line">
            <a:avLst/>
          </a:prstGeom>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3910361" y="1620644"/>
            <a:ext cx="2163339" cy="523220"/>
          </a:xfrm>
          <a:prstGeom prst="rect">
            <a:avLst/>
          </a:prstGeom>
          <a:noFill/>
        </p:spPr>
        <p:txBody>
          <a:bodyPr wrap="square" rtlCol="0">
            <a:spAutoFit/>
          </a:bodyPr>
          <a:lstStyle/>
          <a:p>
            <a:r>
              <a:rPr lang="en-US" dirty="0">
                <a:solidFill>
                  <a:schemeClr val="accent3"/>
                </a:solidFill>
                <a:latin typeface="Oxygen Light" panose="020B0604020202020204" charset="0"/>
              </a:rPr>
              <a:t>EBIT/Net Sales = </a:t>
            </a:r>
            <a:r>
              <a:rPr lang="en-US" b="1" dirty="0">
                <a:solidFill>
                  <a:schemeClr val="accent3"/>
                </a:solidFill>
                <a:latin typeface="Oxygen Light" panose="020B0604020202020204" charset="0"/>
              </a:rPr>
              <a:t>Operating Margin</a:t>
            </a:r>
          </a:p>
        </p:txBody>
      </p:sp>
      <p:sp>
        <p:nvSpPr>
          <p:cNvPr id="8" name="TextBox 7">
            <a:extLst>
              <a:ext uri="{FF2B5EF4-FFF2-40B4-BE49-F238E27FC236}">
                <a16:creationId xmlns:a16="http://schemas.microsoft.com/office/drawing/2014/main" id="{D7B3A524-B286-4EB9-910F-5CC6080202F8}"/>
              </a:ext>
            </a:extLst>
          </p:cNvPr>
          <p:cNvSpPr txBox="1"/>
          <p:nvPr/>
        </p:nvSpPr>
        <p:spPr>
          <a:xfrm>
            <a:off x="5840451" y="346372"/>
            <a:ext cx="1882698" cy="261610"/>
          </a:xfrm>
          <a:prstGeom prst="rect">
            <a:avLst/>
          </a:prstGeom>
          <a:noFill/>
        </p:spPr>
        <p:txBody>
          <a:bodyPr wrap="square" rtlCol="0">
            <a:spAutoFit/>
          </a:bodyPr>
          <a:lstStyle/>
          <a:p>
            <a:r>
              <a:rPr lang="en-US" sz="1100" dirty="0">
                <a:solidFill>
                  <a:schemeClr val="accent2"/>
                </a:solidFill>
                <a:hlinkClick r:id="rId3" action="ppaction://hlinksldjump"/>
              </a:rPr>
              <a:t>Back to Profit Slide</a:t>
            </a:r>
            <a:endParaRPr lang="en-US" sz="1100" dirty="0">
              <a:solidFill>
                <a:schemeClr val="accent2"/>
              </a:solidFill>
            </a:endParaRPr>
          </a:p>
        </p:txBody>
      </p:sp>
    </p:spTree>
    <p:extLst>
      <p:ext uri="{BB962C8B-B14F-4D97-AF65-F5344CB8AC3E}">
        <p14:creationId xmlns:p14="http://schemas.microsoft.com/office/powerpoint/2010/main" val="2964988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Negotiation 101</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dirty="0"/>
              <a:t>Deeper dive into a concept discussed in ACRL/SPARC Negotiation 101</a:t>
            </a:r>
          </a:p>
          <a:p>
            <a:r>
              <a:rPr lang="en-US" dirty="0">
                <a:hlinkClick r:id="rId3"/>
              </a:rPr>
              <a:t>Workshop Materials </a:t>
            </a:r>
            <a:r>
              <a:rPr lang="en-US" dirty="0"/>
              <a:t>including presentation, resources, and case studies </a:t>
            </a:r>
          </a:p>
          <a:p>
            <a:r>
              <a:rPr lang="en-US" dirty="0"/>
              <a:t>Video recording coming soon!</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10679871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EBITDA</a:t>
            </a:r>
            <a:endParaRPr dirty="0"/>
          </a:p>
        </p:txBody>
      </p:sp>
      <p:sp>
        <p:nvSpPr>
          <p:cNvPr id="104" name="Google Shape;104;p18"/>
          <p:cNvSpPr txBox="1">
            <a:spLocks noGrp="1"/>
          </p:cNvSpPr>
          <p:nvPr>
            <p:ph type="body" idx="1"/>
          </p:nvPr>
        </p:nvSpPr>
        <p:spPr>
          <a:xfrm>
            <a:off x="651600" y="1019250"/>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100" dirty="0">
                <a:solidFill>
                  <a:schemeClr val="accent3"/>
                </a:solidFill>
              </a:rPr>
              <a:t>Gross Profit</a:t>
            </a:r>
            <a:br>
              <a:rPr lang="en-US" sz="1100" dirty="0">
                <a:solidFill>
                  <a:schemeClr val="accent3"/>
                </a:solidFill>
              </a:rPr>
            </a:br>
            <a:r>
              <a:rPr lang="en-US" sz="1100" dirty="0">
                <a:solidFill>
                  <a:schemeClr val="accent3"/>
                </a:solidFill>
              </a:rPr>
              <a:t>-returns, discounts, and allowances</a:t>
            </a:r>
            <a:br>
              <a:rPr lang="en-US" sz="1100" dirty="0">
                <a:solidFill>
                  <a:schemeClr val="accent3"/>
                </a:solidFill>
              </a:rPr>
            </a:br>
            <a:r>
              <a:rPr lang="en-US" sz="1100" b="1" dirty="0">
                <a:solidFill>
                  <a:schemeClr val="accent3"/>
                </a:solidFill>
              </a:rPr>
              <a:t>Net Sales</a:t>
            </a:r>
            <a:br>
              <a:rPr lang="en-US" sz="1100" dirty="0">
                <a:solidFill>
                  <a:schemeClr val="accent3"/>
                </a:solidFill>
              </a:rPr>
            </a:br>
            <a:r>
              <a:rPr lang="en-US" sz="1100" dirty="0">
                <a:solidFill>
                  <a:schemeClr val="accent3"/>
                </a:solidFill>
              </a:rPr>
              <a:t>-COGS</a:t>
            </a:r>
            <a:br>
              <a:rPr lang="en-US" sz="1100" dirty="0">
                <a:solidFill>
                  <a:schemeClr val="accent3"/>
                </a:solidFill>
              </a:rPr>
            </a:br>
            <a:r>
              <a:rPr lang="en-US" sz="1100" dirty="0">
                <a:solidFill>
                  <a:schemeClr val="accent3"/>
                </a:solidFill>
              </a:rPr>
              <a:t>-Operating Expenses</a:t>
            </a:r>
            <a:br>
              <a:rPr lang="en-US" sz="1100" dirty="0">
                <a:solidFill>
                  <a:schemeClr val="accent3"/>
                </a:solidFill>
              </a:rPr>
            </a:br>
            <a:r>
              <a:rPr lang="en-US" sz="1100" b="1" dirty="0">
                <a:solidFill>
                  <a:schemeClr val="accent3"/>
                </a:solidFill>
              </a:rPr>
              <a:t>EBIT</a:t>
            </a:r>
            <a:br>
              <a:rPr lang="en-US" sz="1100" b="1" dirty="0">
                <a:solidFill>
                  <a:schemeClr val="accent3"/>
                </a:solidFill>
              </a:rPr>
            </a:br>
            <a:r>
              <a:rPr lang="en-US" sz="1100" dirty="0">
                <a:solidFill>
                  <a:schemeClr val="accent3"/>
                </a:solidFill>
              </a:rPr>
              <a:t>+Depreciation Expenses</a:t>
            </a:r>
            <a:br>
              <a:rPr lang="en-US" sz="1100" dirty="0">
                <a:solidFill>
                  <a:schemeClr val="accent3"/>
                </a:solidFill>
              </a:rPr>
            </a:br>
            <a:r>
              <a:rPr lang="en-US" sz="1100" dirty="0">
                <a:solidFill>
                  <a:schemeClr val="accent3"/>
                </a:solidFill>
              </a:rPr>
              <a:t>+Amortization Expenses</a:t>
            </a:r>
            <a:br>
              <a:rPr lang="en-US" sz="1100" b="1" dirty="0">
                <a:solidFill>
                  <a:schemeClr val="accent3"/>
                </a:solidFill>
              </a:rPr>
            </a:br>
            <a:r>
              <a:rPr lang="en-US" sz="1100" b="1" dirty="0">
                <a:solidFill>
                  <a:schemeClr val="accent3"/>
                </a:solidFill>
              </a:rPr>
              <a:t>EBITDA</a:t>
            </a:r>
          </a:p>
          <a:p>
            <a:pPr marL="0" lvl="0" indent="0" algn="l" rtl="0">
              <a:spcBef>
                <a:spcPts val="800"/>
              </a:spcBef>
              <a:spcAft>
                <a:spcPts val="800"/>
              </a:spcAft>
              <a:buNone/>
            </a:pPr>
            <a:r>
              <a:rPr lang="en-US" sz="1100" dirty="0"/>
              <a:t>Earnings before interest, tax, depreciation, and amortization expense (EBITDA). You add back in the depreciation of capital assets such as buildings and </a:t>
            </a:r>
            <a:r>
              <a:rPr lang="en-US" sz="1100" dirty="0" err="1"/>
              <a:t>equipments</a:t>
            </a:r>
            <a:r>
              <a:rPr lang="en-US" sz="1100" dirty="0"/>
              <a:t> as well as the amortization expenses of an intangible asset (e.g. intellectual property). Over a set period, capital and intangible assets lose monetary value.</a:t>
            </a:r>
          </a:p>
          <a:p>
            <a:pPr marL="0" indent="0">
              <a:spcBef>
                <a:spcPts val="800"/>
              </a:spcBef>
              <a:spcAft>
                <a:spcPts val="800"/>
              </a:spcAft>
              <a:buNone/>
            </a:pPr>
            <a:r>
              <a:rPr lang="en-US" sz="1100" dirty="0"/>
              <a:t>EBITDA is an indicator of the cash flow (how much cash would be available) to pay for long term debt. EBITDA creates the most apples to apples comparison to compare different companies.</a:t>
            </a:r>
          </a:p>
          <a:p>
            <a:pPr marL="0" indent="0">
              <a:spcBef>
                <a:spcPts val="800"/>
              </a:spcBef>
              <a:spcAft>
                <a:spcPts val="800"/>
              </a:spcAft>
              <a:buNone/>
            </a:pPr>
            <a:r>
              <a:rPr lang="en-US" sz="1100" dirty="0"/>
              <a:t>The Debt/EBITDA indicates the ability to pay off debt. A high ratio (greater than 3.5) indicates a heavy debt load.</a:t>
            </a:r>
          </a:p>
          <a:p>
            <a:pPr marL="0" indent="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40</a:t>
            </a:fld>
            <a:endParaRPr/>
          </a:p>
        </p:txBody>
      </p:sp>
      <p:cxnSp>
        <p:nvCxnSpPr>
          <p:cNvPr id="3" name="Straight Connector 2">
            <a:extLst>
              <a:ext uri="{FF2B5EF4-FFF2-40B4-BE49-F238E27FC236}">
                <a16:creationId xmlns:a16="http://schemas.microsoft.com/office/drawing/2014/main" id="{86787C24-3B38-447D-8F56-3B4FAD9A3980}"/>
              </a:ext>
            </a:extLst>
          </p:cNvPr>
          <p:cNvCxnSpPr/>
          <p:nvPr/>
        </p:nvCxnSpPr>
        <p:spPr>
          <a:xfrm>
            <a:off x="651600" y="1509132"/>
            <a:ext cx="2418702"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p:nvPr/>
        </p:nvCxnSpPr>
        <p:spPr>
          <a:xfrm>
            <a:off x="651600" y="2084391"/>
            <a:ext cx="2418702" cy="0"/>
          </a:xfrm>
          <a:prstGeom prst="line">
            <a:avLst/>
          </a:prstGeom>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3716700" y="1360449"/>
            <a:ext cx="3479180" cy="1015663"/>
          </a:xfrm>
          <a:prstGeom prst="rect">
            <a:avLst/>
          </a:prstGeom>
          <a:noFill/>
        </p:spPr>
        <p:txBody>
          <a:bodyPr wrap="square" rtlCol="0">
            <a:spAutoFit/>
          </a:bodyPr>
          <a:lstStyle/>
          <a:p>
            <a:r>
              <a:rPr lang="en-US" sz="1200" dirty="0">
                <a:solidFill>
                  <a:schemeClr val="accent3"/>
                </a:solidFill>
                <a:latin typeface="Oxygen Light" panose="020B0604020202020204" charset="0"/>
              </a:rPr>
              <a:t>EBITDA/Net Sales = </a:t>
            </a:r>
            <a:br>
              <a:rPr lang="en-US" sz="1200" dirty="0">
                <a:solidFill>
                  <a:schemeClr val="accent3"/>
                </a:solidFill>
                <a:latin typeface="Oxygen Light" panose="020B0604020202020204" charset="0"/>
              </a:rPr>
            </a:br>
            <a:r>
              <a:rPr lang="en-US" sz="1200" b="1" dirty="0">
                <a:solidFill>
                  <a:schemeClr val="accent3"/>
                </a:solidFill>
                <a:latin typeface="Oxygen Light" panose="020B0604020202020204" charset="0"/>
              </a:rPr>
              <a:t>EBITDA Margin</a:t>
            </a:r>
          </a:p>
          <a:p>
            <a:endParaRPr lang="en-US" sz="1200" b="1" dirty="0">
              <a:solidFill>
                <a:schemeClr val="accent3"/>
              </a:solidFill>
              <a:latin typeface="Oxygen Light" panose="020B0604020202020204" charset="0"/>
            </a:endParaRPr>
          </a:p>
          <a:p>
            <a:r>
              <a:rPr lang="en-US" sz="1200" dirty="0">
                <a:solidFill>
                  <a:schemeClr val="accent3"/>
                </a:solidFill>
                <a:latin typeface="Oxygen Light" panose="020B0604020202020204" charset="0"/>
              </a:rPr>
              <a:t>(Short Term + Long Term Debt)/EBITDA </a:t>
            </a:r>
            <a:r>
              <a:rPr lang="en-US" sz="1200" b="1" dirty="0">
                <a:solidFill>
                  <a:schemeClr val="accent3"/>
                </a:solidFill>
                <a:latin typeface="Oxygen Light" panose="020B0604020202020204" charset="0"/>
              </a:rPr>
              <a:t>= Debt/EBITDA Ratio</a:t>
            </a:r>
          </a:p>
        </p:txBody>
      </p:sp>
      <p:cxnSp>
        <p:nvCxnSpPr>
          <p:cNvPr id="8" name="Straight Connector 7">
            <a:extLst>
              <a:ext uri="{FF2B5EF4-FFF2-40B4-BE49-F238E27FC236}">
                <a16:creationId xmlns:a16="http://schemas.microsoft.com/office/drawing/2014/main" id="{5A7FE21B-2403-472A-923C-5FC5ECB08D50}"/>
              </a:ext>
            </a:extLst>
          </p:cNvPr>
          <p:cNvCxnSpPr/>
          <p:nvPr/>
        </p:nvCxnSpPr>
        <p:spPr>
          <a:xfrm>
            <a:off x="651600" y="2660537"/>
            <a:ext cx="2418702" cy="0"/>
          </a:xfrm>
          <a:prstGeom prst="line">
            <a:avLst/>
          </a:prstGeom>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F9682441-65D7-494D-819D-87811F74E5AF}"/>
              </a:ext>
            </a:extLst>
          </p:cNvPr>
          <p:cNvSpPr txBox="1"/>
          <p:nvPr/>
        </p:nvSpPr>
        <p:spPr>
          <a:xfrm>
            <a:off x="5840451" y="346372"/>
            <a:ext cx="1882698" cy="261610"/>
          </a:xfrm>
          <a:prstGeom prst="rect">
            <a:avLst/>
          </a:prstGeom>
          <a:noFill/>
        </p:spPr>
        <p:txBody>
          <a:bodyPr wrap="square" rtlCol="0">
            <a:spAutoFit/>
          </a:bodyPr>
          <a:lstStyle/>
          <a:p>
            <a:r>
              <a:rPr lang="en-US" sz="1100" dirty="0">
                <a:solidFill>
                  <a:schemeClr val="accent2"/>
                </a:solidFill>
                <a:hlinkClick r:id="rId3" action="ppaction://hlinksldjump"/>
              </a:rPr>
              <a:t>Back to Profit Slide</a:t>
            </a:r>
            <a:endParaRPr lang="en-US" sz="1100" dirty="0">
              <a:solidFill>
                <a:schemeClr val="accent2"/>
              </a:solidFill>
            </a:endParaRPr>
          </a:p>
        </p:txBody>
      </p:sp>
    </p:spTree>
    <p:extLst>
      <p:ext uri="{BB962C8B-B14F-4D97-AF65-F5344CB8AC3E}">
        <p14:creationId xmlns:p14="http://schemas.microsoft.com/office/powerpoint/2010/main" val="3788834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6" name="Rectangle 15">
            <a:extLst>
              <a:ext uri="{FF2B5EF4-FFF2-40B4-BE49-F238E27FC236}">
                <a16:creationId xmlns:a16="http://schemas.microsoft.com/office/drawing/2014/main" id="{84848111-A223-425E-BD1B-05DBCD0BB2C8}"/>
              </a:ext>
            </a:extLst>
          </p:cNvPr>
          <p:cNvSpPr/>
          <p:nvPr/>
        </p:nvSpPr>
        <p:spPr>
          <a:xfrm>
            <a:off x="5546082" y="892710"/>
            <a:ext cx="1461656" cy="567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ZOPA</a:t>
            </a:r>
            <a:endParaRPr sz="6000" dirty="0"/>
          </a:p>
        </p:txBody>
      </p:sp>
      <p:sp>
        <p:nvSpPr>
          <p:cNvPr id="111" name="Google Shape;111;p19"/>
          <p:cNvSpPr txBox="1">
            <a:spLocks noGrp="1"/>
          </p:cNvSpPr>
          <p:nvPr>
            <p:ph type="subTitle" idx="4294967295"/>
          </p:nvPr>
        </p:nvSpPr>
        <p:spPr>
          <a:xfrm>
            <a:off x="651600" y="2400600"/>
            <a:ext cx="4242000"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The minimum the seller is willing to sell and the maximum the buyer is willing to pay.</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grpSp>
        <p:nvGrpSpPr>
          <p:cNvPr id="25" name="Google Shape;786;p48">
            <a:extLst>
              <a:ext uri="{FF2B5EF4-FFF2-40B4-BE49-F238E27FC236}">
                <a16:creationId xmlns:a16="http://schemas.microsoft.com/office/drawing/2014/main" id="{6ECB754B-4CDE-4E10-ADD8-2302BAD667CB}"/>
              </a:ext>
            </a:extLst>
          </p:cNvPr>
          <p:cNvGrpSpPr/>
          <p:nvPr/>
        </p:nvGrpSpPr>
        <p:grpSpPr>
          <a:xfrm>
            <a:off x="6761020" y="3235038"/>
            <a:ext cx="1482436" cy="1194814"/>
            <a:chOff x="3955900" y="2984500"/>
            <a:chExt cx="411275" cy="422114"/>
          </a:xfrm>
          <a:solidFill>
            <a:schemeClr val="accent1"/>
          </a:solidFill>
        </p:grpSpPr>
        <p:sp>
          <p:nvSpPr>
            <p:cNvPr id="26" name="Google Shape;787;p48">
              <a:extLst>
                <a:ext uri="{FF2B5EF4-FFF2-40B4-BE49-F238E27FC236}">
                  <a16:creationId xmlns:a16="http://schemas.microsoft.com/office/drawing/2014/main" id="{61E09147-BC05-4963-9774-212FABDEFA54}"/>
                </a:ext>
              </a:extLst>
            </p:cNvPr>
            <p:cNvSpPr/>
            <p:nvPr/>
          </p:nvSpPr>
          <p:spPr>
            <a:xfrm>
              <a:off x="3955900" y="2984500"/>
              <a:ext cx="315700" cy="315675"/>
            </a:xfrm>
            <a:custGeom>
              <a:avLst/>
              <a:gdLst/>
              <a:ahLst/>
              <a:cxnLst/>
              <a:rect l="l" t="t" r="r" b="b"/>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7" name="Google Shape;788;p48">
              <a:extLst>
                <a:ext uri="{FF2B5EF4-FFF2-40B4-BE49-F238E27FC236}">
                  <a16:creationId xmlns:a16="http://schemas.microsoft.com/office/drawing/2014/main" id="{4D8850FC-5F80-4B26-87BA-4F49A87E51C9}"/>
                </a:ext>
              </a:extLst>
            </p:cNvPr>
            <p:cNvSpPr/>
            <p:nvPr/>
          </p:nvSpPr>
          <p:spPr>
            <a:xfrm>
              <a:off x="3992525" y="3021125"/>
              <a:ext cx="242425" cy="242425"/>
            </a:xfrm>
            <a:custGeom>
              <a:avLst/>
              <a:gdLst/>
              <a:ahLst/>
              <a:cxnLst/>
              <a:rect l="l" t="t" r="r" b="b"/>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28" name="Google Shape;789;p48">
              <a:extLst>
                <a:ext uri="{FF2B5EF4-FFF2-40B4-BE49-F238E27FC236}">
                  <a16:creationId xmlns:a16="http://schemas.microsoft.com/office/drawing/2014/main" id="{69D6C562-0ACD-45E9-A6E2-BD8909FB66A4}"/>
                </a:ext>
              </a:extLst>
            </p:cNvPr>
            <p:cNvSpPr/>
            <p:nvPr/>
          </p:nvSpPr>
          <p:spPr>
            <a:xfrm>
              <a:off x="4212675" y="3252739"/>
              <a:ext cx="154500" cy="153875"/>
            </a:xfrm>
            <a:custGeom>
              <a:avLst/>
              <a:gdLst/>
              <a:ahLst/>
              <a:cxnLst/>
              <a:rect l="l" t="t" r="r" b="b"/>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cxnSp>
        <p:nvCxnSpPr>
          <p:cNvPr id="6" name="Straight Connector 5">
            <a:extLst>
              <a:ext uri="{FF2B5EF4-FFF2-40B4-BE49-F238E27FC236}">
                <a16:creationId xmlns:a16="http://schemas.microsoft.com/office/drawing/2014/main" id="{87F7DBC6-4A61-4414-8103-7288AC91037D}"/>
              </a:ext>
            </a:extLst>
          </p:cNvPr>
          <p:cNvCxnSpPr>
            <a:cxnSpLocks/>
          </p:cNvCxnSpPr>
          <p:nvPr/>
        </p:nvCxnSpPr>
        <p:spPr>
          <a:xfrm>
            <a:off x="4260273" y="1196541"/>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11F03DF-2C9E-44B3-9557-4F6B034EF222}"/>
              </a:ext>
            </a:extLst>
          </p:cNvPr>
          <p:cNvCxnSpPr/>
          <p:nvPr/>
        </p:nvCxnSpPr>
        <p:spPr>
          <a:xfrm>
            <a:off x="6281974" y="877886"/>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0" name="Straight Connector 39">
            <a:extLst>
              <a:ext uri="{FF2B5EF4-FFF2-40B4-BE49-F238E27FC236}">
                <a16:creationId xmlns:a16="http://schemas.microsoft.com/office/drawing/2014/main" id="{CB1CACD8-80D1-4EF9-99A5-A8BB223D2F8D}"/>
              </a:ext>
            </a:extLst>
          </p:cNvPr>
          <p:cNvCxnSpPr/>
          <p:nvPr/>
        </p:nvCxnSpPr>
        <p:spPr>
          <a:xfrm>
            <a:off x="4797936" y="877884"/>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1" name="Straight Connector 40">
            <a:extLst>
              <a:ext uri="{FF2B5EF4-FFF2-40B4-BE49-F238E27FC236}">
                <a16:creationId xmlns:a16="http://schemas.microsoft.com/office/drawing/2014/main" id="{D99DCA2D-4A24-4E80-941F-7CF0701C161B}"/>
              </a:ext>
            </a:extLst>
          </p:cNvPr>
          <p:cNvCxnSpPr/>
          <p:nvPr/>
        </p:nvCxnSpPr>
        <p:spPr>
          <a:xfrm>
            <a:off x="5546082" y="87788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2" name="Straight Connector 41">
            <a:extLst>
              <a:ext uri="{FF2B5EF4-FFF2-40B4-BE49-F238E27FC236}">
                <a16:creationId xmlns:a16="http://schemas.microsoft.com/office/drawing/2014/main" id="{0701F8A2-7D0B-4695-AAB7-754F0EDB3D92}"/>
              </a:ext>
            </a:extLst>
          </p:cNvPr>
          <p:cNvCxnSpPr/>
          <p:nvPr/>
        </p:nvCxnSpPr>
        <p:spPr>
          <a:xfrm>
            <a:off x="7007739" y="8927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3" name="Straight Connector 42">
            <a:extLst>
              <a:ext uri="{FF2B5EF4-FFF2-40B4-BE49-F238E27FC236}">
                <a16:creationId xmlns:a16="http://schemas.microsoft.com/office/drawing/2014/main" id="{2D643E4A-410E-42D0-8009-E79265DE0446}"/>
              </a:ext>
            </a:extLst>
          </p:cNvPr>
          <p:cNvCxnSpPr/>
          <p:nvPr/>
        </p:nvCxnSpPr>
        <p:spPr>
          <a:xfrm>
            <a:off x="7769737" y="8927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sp>
        <p:nvSpPr>
          <p:cNvPr id="15" name="TextBox 14">
            <a:extLst>
              <a:ext uri="{FF2B5EF4-FFF2-40B4-BE49-F238E27FC236}">
                <a16:creationId xmlns:a16="http://schemas.microsoft.com/office/drawing/2014/main" id="{1C2B47B7-7704-4C96-A36F-C6B63999FD67}"/>
              </a:ext>
            </a:extLst>
          </p:cNvPr>
          <p:cNvSpPr txBox="1"/>
          <p:nvPr/>
        </p:nvSpPr>
        <p:spPr>
          <a:xfrm>
            <a:off x="5001491" y="1565564"/>
            <a:ext cx="1025236" cy="923330"/>
          </a:xfrm>
          <a:prstGeom prst="rect">
            <a:avLst/>
          </a:prstGeom>
          <a:noFill/>
        </p:spPr>
        <p:txBody>
          <a:bodyPr wrap="square" rtlCol="0">
            <a:spAutoFit/>
          </a:bodyPr>
          <a:lstStyle/>
          <a:p>
            <a:pPr algn="ctr"/>
            <a:r>
              <a:rPr lang="en-US" sz="1800" dirty="0">
                <a:solidFill>
                  <a:schemeClr val="accent2"/>
                </a:solidFill>
                <a:latin typeface="Oxygen" panose="020B0604020202020204" charset="0"/>
              </a:rPr>
              <a:t>$10,000 Min </a:t>
            </a:r>
          </a:p>
          <a:p>
            <a:pPr algn="ctr"/>
            <a:r>
              <a:rPr lang="en-US" sz="1800" dirty="0">
                <a:solidFill>
                  <a:schemeClr val="accent2"/>
                </a:solidFill>
                <a:latin typeface="Oxygen" panose="020B0604020202020204" charset="0"/>
              </a:rPr>
              <a:t>Seller</a:t>
            </a:r>
          </a:p>
        </p:txBody>
      </p:sp>
      <p:sp>
        <p:nvSpPr>
          <p:cNvPr id="48" name="TextBox 47">
            <a:extLst>
              <a:ext uri="{FF2B5EF4-FFF2-40B4-BE49-F238E27FC236}">
                <a16:creationId xmlns:a16="http://schemas.microsoft.com/office/drawing/2014/main" id="{B65301A4-FCF7-41CA-8C18-7F4B9A5BB9E6}"/>
              </a:ext>
            </a:extLst>
          </p:cNvPr>
          <p:cNvSpPr txBox="1"/>
          <p:nvPr/>
        </p:nvSpPr>
        <p:spPr>
          <a:xfrm>
            <a:off x="6442364" y="1565564"/>
            <a:ext cx="1025236" cy="923330"/>
          </a:xfrm>
          <a:prstGeom prst="rect">
            <a:avLst/>
          </a:prstGeom>
          <a:noFill/>
        </p:spPr>
        <p:txBody>
          <a:bodyPr wrap="square" rtlCol="0">
            <a:spAutoFit/>
          </a:bodyPr>
          <a:lstStyle/>
          <a:p>
            <a:pPr algn="ctr"/>
            <a:r>
              <a:rPr lang="en-US" sz="1800" dirty="0">
                <a:solidFill>
                  <a:schemeClr val="accent2"/>
                </a:solidFill>
                <a:latin typeface="Oxygen" panose="020B0604020202020204" charset="0"/>
              </a:rPr>
              <a:t>$12,500 Max</a:t>
            </a:r>
          </a:p>
          <a:p>
            <a:pPr algn="ctr"/>
            <a:r>
              <a:rPr lang="en-US" sz="1800" dirty="0">
                <a:solidFill>
                  <a:schemeClr val="accent2"/>
                </a:solidFill>
                <a:latin typeface="Oxygen" panose="020B0604020202020204" charset="0"/>
              </a:rPr>
              <a:t>Buyer</a:t>
            </a:r>
          </a:p>
        </p:txBody>
      </p:sp>
      <p:sp>
        <p:nvSpPr>
          <p:cNvPr id="2" name="TextBox 1">
            <a:extLst>
              <a:ext uri="{FF2B5EF4-FFF2-40B4-BE49-F238E27FC236}">
                <a16:creationId xmlns:a16="http://schemas.microsoft.com/office/drawing/2014/main" id="{FC8FD97C-1B7E-4E7D-99B7-24D9C46F8085}"/>
              </a:ext>
            </a:extLst>
          </p:cNvPr>
          <p:cNvSpPr txBox="1"/>
          <p:nvPr/>
        </p:nvSpPr>
        <p:spPr>
          <a:xfrm>
            <a:off x="2698595" y="4326673"/>
            <a:ext cx="4769005" cy="738664"/>
          </a:xfrm>
          <a:prstGeom prst="rect">
            <a:avLst/>
          </a:prstGeom>
          <a:noFill/>
        </p:spPr>
        <p:txBody>
          <a:bodyPr wrap="square" rtlCol="0">
            <a:spAutoFit/>
          </a:bodyPr>
          <a:lstStyle/>
          <a:p>
            <a:r>
              <a:rPr lang="en-US" dirty="0">
                <a:solidFill>
                  <a:schemeClr val="accent3"/>
                </a:solidFill>
                <a:latin typeface="Oxygen Light" panose="020B0604020202020204" charset="0"/>
              </a:rPr>
              <a:t>While traditionally price focused, you can attempt to value other important parts of your agreement such as NDAs, perpetual access, and authorized users.</a:t>
            </a:r>
          </a:p>
        </p:txBody>
      </p:sp>
    </p:spTree>
    <p:extLst>
      <p:ext uri="{BB962C8B-B14F-4D97-AF65-F5344CB8AC3E}">
        <p14:creationId xmlns:p14="http://schemas.microsoft.com/office/powerpoint/2010/main" val="2242403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0"/>
          <p:cNvSpPr txBox="1">
            <a:spLocks noGrp="1"/>
          </p:cNvSpPr>
          <p:nvPr>
            <p:ph type="body" idx="1"/>
          </p:nvPr>
        </p:nvSpPr>
        <p:spPr>
          <a:xfrm>
            <a:off x="651600" y="1409700"/>
            <a:ext cx="28641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Library Interests (Buyer)</a:t>
            </a:r>
            <a:endParaRPr b="1" dirty="0"/>
          </a:p>
          <a:p>
            <a:pPr marL="342900" indent="-342900">
              <a:spcBef>
                <a:spcPts val="800"/>
              </a:spcBef>
              <a:spcAft>
                <a:spcPts val="800"/>
              </a:spcAft>
            </a:pPr>
            <a:r>
              <a:rPr lang="en" sz="1600" dirty="0"/>
              <a:t>Naturally easier for us to determine</a:t>
            </a:r>
          </a:p>
          <a:p>
            <a:pPr marL="342900" indent="-342900">
              <a:spcBef>
                <a:spcPts val="800"/>
              </a:spcBef>
              <a:spcAft>
                <a:spcPts val="800"/>
              </a:spcAft>
            </a:pPr>
            <a:r>
              <a:rPr lang="en" sz="1600" dirty="0"/>
              <a:t>Involves understanding your BATNA (Best Alternative to Negotiated Agreement) and reservation price.</a:t>
            </a:r>
          </a:p>
          <a:p>
            <a:pPr marL="342900" indent="-342900">
              <a:spcBef>
                <a:spcPts val="800"/>
              </a:spcBef>
              <a:spcAft>
                <a:spcPts val="800"/>
              </a:spcAft>
            </a:pPr>
            <a:r>
              <a:rPr lang="en" sz="1600" dirty="0"/>
              <a:t>Negotiation 201 BATNA deep dive is July 29</a:t>
            </a:r>
            <a:r>
              <a:rPr lang="en" sz="1600" baseline="30000" dirty="0"/>
              <a:t>th</a:t>
            </a:r>
            <a:r>
              <a:rPr lang="en" sz="1600" dirty="0"/>
              <a:t> from 3-4pm EDT</a:t>
            </a:r>
          </a:p>
        </p:txBody>
      </p:sp>
      <p:sp>
        <p:nvSpPr>
          <p:cNvPr id="131" name="Google Shape;131;p20"/>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Finding ZOPA</a:t>
            </a:r>
            <a:endParaRPr dirty="0"/>
          </a:p>
        </p:txBody>
      </p:sp>
      <p:sp>
        <p:nvSpPr>
          <p:cNvPr id="132" name="Google Shape;132;p20"/>
          <p:cNvSpPr txBox="1">
            <a:spLocks noGrp="1"/>
          </p:cNvSpPr>
          <p:nvPr>
            <p:ph type="body" idx="2"/>
          </p:nvPr>
        </p:nvSpPr>
        <p:spPr>
          <a:xfrm>
            <a:off x="3917627" y="1409700"/>
            <a:ext cx="28641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Vendor Interests (Seller)</a:t>
            </a:r>
            <a:endParaRPr b="1" dirty="0"/>
          </a:p>
          <a:p>
            <a:pPr marL="342900" indent="-342900">
              <a:spcBef>
                <a:spcPts val="800"/>
              </a:spcBef>
              <a:spcAft>
                <a:spcPts val="800"/>
              </a:spcAft>
            </a:pPr>
            <a:r>
              <a:rPr lang="en" sz="1600" dirty="0"/>
              <a:t>Much more difficult to forecast</a:t>
            </a:r>
          </a:p>
          <a:p>
            <a:pPr marL="342900" indent="-342900">
              <a:spcBef>
                <a:spcPts val="800"/>
              </a:spcBef>
              <a:spcAft>
                <a:spcPts val="800"/>
              </a:spcAft>
            </a:pPr>
            <a:r>
              <a:rPr lang="en" sz="1600" dirty="0"/>
              <a:t>Examine:</a:t>
            </a:r>
          </a:p>
          <a:p>
            <a:pPr marL="800100" lvl="1" indent="-342900">
              <a:spcAft>
                <a:spcPts val="800"/>
              </a:spcAft>
            </a:pPr>
            <a:r>
              <a:rPr lang="en" sz="1200" dirty="0"/>
              <a:t>Your data</a:t>
            </a:r>
          </a:p>
          <a:p>
            <a:pPr marL="800100" lvl="1" indent="-342900">
              <a:spcAft>
                <a:spcPts val="800"/>
              </a:spcAft>
            </a:pPr>
            <a:r>
              <a:rPr lang="en" sz="1200" dirty="0"/>
              <a:t>Vendor pricing to other libraries</a:t>
            </a:r>
          </a:p>
          <a:p>
            <a:pPr marL="800100" lvl="1" indent="-342900">
              <a:spcAft>
                <a:spcPts val="800"/>
              </a:spcAft>
            </a:pPr>
            <a:r>
              <a:rPr lang="en" sz="1200" dirty="0"/>
              <a:t>Industry Trends</a:t>
            </a:r>
          </a:p>
          <a:p>
            <a:pPr marL="800100" lvl="1" indent="-342900">
              <a:spcAft>
                <a:spcPts val="800"/>
              </a:spcAft>
            </a:pPr>
            <a:r>
              <a:rPr lang="en" sz="1200" dirty="0"/>
              <a:t>Vendor Intelligence</a:t>
            </a:r>
          </a:p>
          <a:p>
            <a:pPr marL="342900" indent="-342900">
              <a:spcBef>
                <a:spcPts val="800"/>
              </a:spcBef>
              <a:spcAft>
                <a:spcPts val="800"/>
              </a:spcAft>
            </a:pPr>
            <a:endParaRPr dirty="0"/>
          </a:p>
        </p:txBody>
      </p:sp>
      <p:sp>
        <p:nvSpPr>
          <p:cNvPr id="133" name="Google Shape;133;p2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165152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2.</a:t>
            </a:r>
            <a:endParaRPr dirty="0">
              <a:solidFill>
                <a:schemeClr val="accent1"/>
              </a:solidFill>
            </a:endParaRPr>
          </a:p>
          <a:p>
            <a:pPr marL="0" lvl="0" indent="0" algn="l" rtl="0">
              <a:spcBef>
                <a:spcPts val="0"/>
              </a:spcBef>
              <a:spcAft>
                <a:spcPts val="0"/>
              </a:spcAft>
              <a:buNone/>
            </a:pPr>
            <a:r>
              <a:rPr lang="en" dirty="0"/>
              <a:t>Your Collection’s Data</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The first step</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Your historical data</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r>
              <a:rPr lang="en-US" dirty="0"/>
              <a:t>Price change data </a:t>
            </a:r>
          </a:p>
          <a:p>
            <a:pPr lvl="1"/>
            <a:r>
              <a:rPr lang="en-US" dirty="0"/>
              <a:t>Average annual increase at 1-year, 3-year, 5-year</a:t>
            </a:r>
          </a:p>
          <a:p>
            <a:pPr marL="76200" indent="0">
              <a:buNone/>
            </a:pPr>
            <a:endParaRPr lang="en-US" dirty="0"/>
          </a:p>
          <a:p>
            <a:pPr marL="76200" indent="0">
              <a:buNone/>
            </a:pPr>
            <a:r>
              <a:rPr lang="en-US" sz="2000" dirty="0"/>
              <a:t>Allows you to predict upper end of the vendor’s range of acceptable agreement. Particularly useful if you are proposing pricing in </a:t>
            </a:r>
            <a:r>
              <a:rPr lang="en-US" sz="2000" b="1" i="1" dirty="0">
                <a:solidFill>
                  <a:schemeClr val="accent2"/>
                </a:solidFill>
              </a:rPr>
              <a:t>first-mover advantage </a:t>
            </a:r>
            <a:r>
              <a:rPr lang="en-US" sz="2000" dirty="0"/>
              <a:t>strategy.</a:t>
            </a: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1801334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Your historical data</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1000"/>
              </a:spcBef>
              <a:spcAft>
                <a:spcPts val="0"/>
              </a:spcAft>
              <a:buSzPts val="2400"/>
              <a:buChar char="⇨"/>
            </a:pPr>
            <a:r>
              <a:rPr lang="en-US" sz="1800" dirty="0"/>
              <a:t>Use</a:t>
            </a:r>
          </a:p>
          <a:p>
            <a:pPr lvl="1">
              <a:spcBef>
                <a:spcPts val="1000"/>
              </a:spcBef>
              <a:buChar char="⇨"/>
            </a:pPr>
            <a:r>
              <a:rPr lang="en-US" sz="1800" dirty="0"/>
              <a:t>If use is dropping off, you can push the vendor’s minimum selling price down.</a:t>
            </a:r>
          </a:p>
          <a:p>
            <a:pPr marL="457200" lvl="0" indent="-381000" algn="l" rtl="0">
              <a:spcBef>
                <a:spcPts val="1000"/>
              </a:spcBef>
              <a:spcAft>
                <a:spcPts val="0"/>
              </a:spcAft>
              <a:buSzPts val="2400"/>
              <a:buChar char="⇨"/>
            </a:pPr>
            <a:r>
              <a:rPr lang="en-US" sz="1800" dirty="0"/>
              <a:t>Cost/Use</a:t>
            </a:r>
          </a:p>
          <a:p>
            <a:pPr lvl="1">
              <a:spcBef>
                <a:spcPts val="1000"/>
              </a:spcBef>
              <a:buChar char="⇨"/>
            </a:pPr>
            <a:r>
              <a:rPr lang="en-US" sz="1800" dirty="0"/>
              <a:t>Vendors often justify increases with more access to additional resources and tools.</a:t>
            </a:r>
          </a:p>
          <a:p>
            <a:pPr lvl="1">
              <a:spcBef>
                <a:spcPts val="1000"/>
              </a:spcBef>
              <a:buChar char="⇨"/>
            </a:pPr>
            <a:r>
              <a:rPr lang="en-US" sz="1800" dirty="0"/>
              <a:t>If cost/use is increasing those resources and tools do not bring your institution increased value. Can be used to push down the selling price.</a:t>
            </a:r>
            <a:endParaRPr sz="18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179730247"/>
      </p:ext>
    </p:extLst>
  </p:cSld>
  <p:clrMapOvr>
    <a:masterClrMapping/>
  </p:clrMapOvr>
</p:sld>
</file>

<file path=ppt/theme/theme1.xml><?xml version="1.0" encoding="utf-8"?>
<a:theme xmlns:a="http://schemas.openxmlformats.org/drawingml/2006/main" name="Whitmore template">
  <a:themeElements>
    <a:clrScheme name="Custom 347">
      <a:dk1>
        <a:srgbClr val="011733"/>
      </a:dk1>
      <a:lt1>
        <a:srgbClr val="FFFFFF"/>
      </a:lt1>
      <a:dk2>
        <a:srgbClr val="889597"/>
      </a:dk2>
      <a:lt2>
        <a:srgbClr val="EBEEEA"/>
      </a:lt2>
      <a:accent1>
        <a:srgbClr val="BCF6A7"/>
      </a:accent1>
      <a:accent2>
        <a:srgbClr val="18A88D"/>
      </a:accent2>
      <a:accent3>
        <a:srgbClr val="11606D"/>
      </a:accent3>
      <a:accent4>
        <a:srgbClr val="1A4EB9"/>
      </a:accent4>
      <a:accent5>
        <a:srgbClr val="9E87D8"/>
      </a:accent5>
      <a:accent6>
        <a:srgbClr val="E498C6"/>
      </a:accent6>
      <a:hlink>
        <a:srgbClr val="11606D"/>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512</TotalTime>
  <Words>2750</Words>
  <Application>Microsoft Office PowerPoint</Application>
  <PresentationFormat>On-screen Show (16:9)</PresentationFormat>
  <Paragraphs>267</Paragraphs>
  <Slides>40</Slides>
  <Notes>37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Calibri</vt:lpstr>
      <vt:lpstr>Arial</vt:lpstr>
      <vt:lpstr>Oxygen Light</vt:lpstr>
      <vt:lpstr>Oxygen</vt:lpstr>
      <vt:lpstr>Zilla Slab SemiBold</vt:lpstr>
      <vt:lpstr>Whitmore template</vt:lpstr>
      <vt:lpstr>Zone of Possible Agreement: Researching &amp; Predicting Publishers’ Positions</vt:lpstr>
      <vt:lpstr>Hello!</vt:lpstr>
      <vt:lpstr>1. Defining ZOPA</vt:lpstr>
      <vt:lpstr>Negotiation 101</vt:lpstr>
      <vt:lpstr>ZOPA</vt:lpstr>
      <vt:lpstr>Finding ZOPA</vt:lpstr>
      <vt:lpstr>2. Your Collection’s Data</vt:lpstr>
      <vt:lpstr>Your historical data</vt:lpstr>
      <vt:lpstr>Your historical data</vt:lpstr>
      <vt:lpstr>3. Researching Pricing</vt:lpstr>
      <vt:lpstr>PowerPoint Presentation</vt:lpstr>
      <vt:lpstr>Things to note</vt:lpstr>
      <vt:lpstr>Transparency Lists</vt:lpstr>
      <vt:lpstr>Evaluate pricing overtime</vt:lpstr>
      <vt:lpstr>4. Industry Trends</vt:lpstr>
      <vt:lpstr>PowerPoint Presentation</vt:lpstr>
      <vt:lpstr>Resources</vt:lpstr>
      <vt:lpstr>Some Significant Trends</vt:lpstr>
      <vt:lpstr>Some Significant Trends</vt:lpstr>
      <vt:lpstr>4. Vendor Intelligence</vt:lpstr>
      <vt:lpstr>Three Types of Ownership</vt:lpstr>
      <vt:lpstr>Public Company Research</vt:lpstr>
      <vt:lpstr>Know your profit numbers</vt:lpstr>
      <vt:lpstr>A Note on Operating Expenses</vt:lpstr>
      <vt:lpstr>Private Company Research</vt:lpstr>
      <vt:lpstr>Non-Profit Research</vt:lpstr>
      <vt:lpstr>Where to find financials</vt:lpstr>
      <vt:lpstr>Resources to find 990s</vt:lpstr>
      <vt:lpstr>An Example</vt:lpstr>
      <vt:lpstr>American Chemical Society</vt:lpstr>
      <vt:lpstr>ACS financial analysis highlight</vt:lpstr>
      <vt:lpstr>Information beyond financials</vt:lpstr>
      <vt:lpstr>Final Thoughts</vt:lpstr>
      <vt:lpstr>Final Thoughts</vt:lpstr>
      <vt:lpstr>Thanks!</vt:lpstr>
      <vt:lpstr>Credits</vt:lpstr>
      <vt:lpstr>5. Appendix</vt:lpstr>
      <vt:lpstr>Gross Margin</vt:lpstr>
      <vt:lpstr>Operating Margin</vt:lpstr>
      <vt:lpstr>EBITDA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cp:lastModifiedBy>Macy, Katharine</cp:lastModifiedBy>
  <cp:revision>8</cp:revision>
  <dcterms:modified xsi:type="dcterms:W3CDTF">2021-07-12T16:17:02Z</dcterms:modified>
</cp:coreProperties>
</file>