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handoutMasterIdLst>
    <p:handoutMasterId r:id="rId5"/>
  </p:handoutMasterIdLst>
  <p:sldIdLst>
    <p:sldId id="256" r:id="rId2"/>
    <p:sldId id="257" r:id="rId3"/>
    <p:sldId id="258" r:id="rId4"/>
  </p:sldIdLst>
  <p:sldSz cx="37463413" cy="21067713"/>
  <p:notesSz cx="9271000" cy="7010400"/>
  <p:embeddedFontLst>
    <p:embeddedFont>
      <p:font typeface="Calibri" panose="020F0502020204030204" pitchFamily="34" charset="0"/>
      <p:regular r:id="rId6"/>
      <p:bold r:id="rId7"/>
      <p:italic r:id="rId8"/>
      <p:boldItalic r:id="rId9"/>
    </p:embeddedFont>
    <p:embeddedFont>
      <p:font typeface="Century Gothic" panose="020B0502020202020204" pitchFamily="34" charset="0"/>
      <p:regular r:id="rId10"/>
      <p:bold r:id="rId11"/>
      <p:italic r:id="rId12"/>
      <p:boldItalic r:id="rId13"/>
    </p:embeddedFont>
  </p:embeddedFontLst>
  <p:custDataLst>
    <p:tags r:id="rId14"/>
  </p:custDataLst>
  <p:defaultTextStyle>
    <a:defPPr>
      <a:defRPr lang="en-US"/>
    </a:defPPr>
    <a:lvl1pPr marL="0" algn="l" defTabSz="3134644" rtl="0" eaLnBrk="1" latinLnBrk="0" hangingPunct="1">
      <a:defRPr sz="6214" kern="1200">
        <a:solidFill>
          <a:schemeClr val="tx1"/>
        </a:solidFill>
        <a:latin typeface="+mn-lt"/>
        <a:ea typeface="+mn-ea"/>
        <a:cs typeface="+mn-cs"/>
      </a:defRPr>
    </a:lvl1pPr>
    <a:lvl2pPr marL="1567322" algn="l" defTabSz="3134644" rtl="0" eaLnBrk="1" latinLnBrk="0" hangingPunct="1">
      <a:defRPr sz="6214" kern="1200">
        <a:solidFill>
          <a:schemeClr val="tx1"/>
        </a:solidFill>
        <a:latin typeface="+mn-lt"/>
        <a:ea typeface="+mn-ea"/>
        <a:cs typeface="+mn-cs"/>
      </a:defRPr>
    </a:lvl2pPr>
    <a:lvl3pPr marL="3134644" algn="l" defTabSz="3134644" rtl="0" eaLnBrk="1" latinLnBrk="0" hangingPunct="1">
      <a:defRPr sz="6214" kern="1200">
        <a:solidFill>
          <a:schemeClr val="tx1"/>
        </a:solidFill>
        <a:latin typeface="+mn-lt"/>
        <a:ea typeface="+mn-ea"/>
        <a:cs typeface="+mn-cs"/>
      </a:defRPr>
    </a:lvl3pPr>
    <a:lvl4pPr marL="4701966" algn="l" defTabSz="3134644" rtl="0" eaLnBrk="1" latinLnBrk="0" hangingPunct="1">
      <a:defRPr sz="6214" kern="1200">
        <a:solidFill>
          <a:schemeClr val="tx1"/>
        </a:solidFill>
        <a:latin typeface="+mn-lt"/>
        <a:ea typeface="+mn-ea"/>
        <a:cs typeface="+mn-cs"/>
      </a:defRPr>
    </a:lvl4pPr>
    <a:lvl5pPr marL="6269288" algn="l" defTabSz="3134644" rtl="0" eaLnBrk="1" latinLnBrk="0" hangingPunct="1">
      <a:defRPr sz="6214" kern="1200">
        <a:solidFill>
          <a:schemeClr val="tx1"/>
        </a:solidFill>
        <a:latin typeface="+mn-lt"/>
        <a:ea typeface="+mn-ea"/>
        <a:cs typeface="+mn-cs"/>
      </a:defRPr>
    </a:lvl5pPr>
    <a:lvl6pPr marL="7836610" algn="l" defTabSz="3134644" rtl="0" eaLnBrk="1" latinLnBrk="0" hangingPunct="1">
      <a:defRPr sz="6214" kern="1200">
        <a:solidFill>
          <a:schemeClr val="tx1"/>
        </a:solidFill>
        <a:latin typeface="+mn-lt"/>
        <a:ea typeface="+mn-ea"/>
        <a:cs typeface="+mn-cs"/>
      </a:defRPr>
    </a:lvl6pPr>
    <a:lvl7pPr marL="9403932" algn="l" defTabSz="3134644" rtl="0" eaLnBrk="1" latinLnBrk="0" hangingPunct="1">
      <a:defRPr sz="6214" kern="1200">
        <a:solidFill>
          <a:schemeClr val="tx1"/>
        </a:solidFill>
        <a:latin typeface="+mn-lt"/>
        <a:ea typeface="+mn-ea"/>
        <a:cs typeface="+mn-cs"/>
      </a:defRPr>
    </a:lvl7pPr>
    <a:lvl8pPr marL="10971254" algn="l" defTabSz="3134644" rtl="0" eaLnBrk="1" latinLnBrk="0" hangingPunct="1">
      <a:defRPr sz="6214" kern="1200">
        <a:solidFill>
          <a:schemeClr val="tx1"/>
        </a:solidFill>
        <a:latin typeface="+mn-lt"/>
        <a:ea typeface="+mn-ea"/>
        <a:cs typeface="+mn-cs"/>
      </a:defRPr>
    </a:lvl8pPr>
    <a:lvl9pPr marL="12538577" algn="l" defTabSz="3134644" rtl="0" eaLnBrk="1" latinLnBrk="0" hangingPunct="1">
      <a:defRPr sz="621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6" userDrawn="1">
          <p15:clr>
            <a:srgbClr val="A4A3A4"/>
          </p15:clr>
        </p15:guide>
        <p15:guide id="2" pos="1180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4FC"/>
    <a:srgbClr val="3284AB"/>
    <a:srgbClr val="8DC63F"/>
    <a:srgbClr val="BE8264"/>
    <a:srgbClr val="C78059"/>
    <a:srgbClr val="CBA401"/>
    <a:srgbClr val="AAC8CE"/>
    <a:srgbClr val="DCE2E4"/>
    <a:srgbClr val="F9FAD2"/>
    <a:srgbClr val="E0E2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E2BAB6-7AC6-4E8F-9A63-02C410A5AAB9}" v="2" dt="2023-01-10T16:06:37.7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91"/>
    <p:restoredTop sz="94648"/>
  </p:normalViewPr>
  <p:slideViewPr>
    <p:cSldViewPr>
      <p:cViewPr>
        <p:scale>
          <a:sx n="33" d="100"/>
          <a:sy n="33" d="100"/>
        </p:scale>
        <p:origin x="666" y="276"/>
      </p:cViewPr>
      <p:guideLst>
        <p:guide orient="horz" pos="6636"/>
        <p:guide pos="1180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handoutMaster" Target="handoutMasters/handoutMaster1.xml"/><Relationship Id="rId15" Type="http://schemas.openxmlformats.org/officeDocument/2006/relationships/presProps" Target="presProps.xml"/><Relationship Id="rId10" Type="http://schemas.openxmlformats.org/officeDocument/2006/relationships/font" Target="fonts/font5.fntdata"/><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ng, Saahoon" userId="ba4b3d0d-5bca-49c0-973f-114966ac83e4" providerId="ADAL" clId="{ABE2BAB6-7AC6-4E8F-9A63-02C410A5AAB9}"/>
    <pc:docChg chg="undo custSel addSld modSld">
      <pc:chgData name="Hong, Saahoon" userId="ba4b3d0d-5bca-49c0-973f-114966ac83e4" providerId="ADAL" clId="{ABE2BAB6-7AC6-4E8F-9A63-02C410A5AAB9}" dt="2023-01-19T18:21:15.163" v="145" actId="1076"/>
      <pc:docMkLst>
        <pc:docMk/>
      </pc:docMkLst>
      <pc:sldChg chg="modSp mod">
        <pc:chgData name="Hong, Saahoon" userId="ba4b3d0d-5bca-49c0-973f-114966ac83e4" providerId="ADAL" clId="{ABE2BAB6-7AC6-4E8F-9A63-02C410A5AAB9}" dt="2023-01-19T18:10:35.694" v="84" actId="1076"/>
        <pc:sldMkLst>
          <pc:docMk/>
          <pc:sldMk cId="1270404738" sldId="256"/>
        </pc:sldMkLst>
        <pc:spChg chg="mod">
          <ac:chgData name="Hong, Saahoon" userId="ba4b3d0d-5bca-49c0-973f-114966ac83e4" providerId="ADAL" clId="{ABE2BAB6-7AC6-4E8F-9A63-02C410A5AAB9}" dt="2023-01-10T16:06:37.788" v="82"/>
          <ac:spMkLst>
            <pc:docMk/>
            <pc:sldMk cId="1270404738" sldId="256"/>
            <ac:spMk id="85" creationId="{00000000-0000-0000-0000-000000000000}"/>
          </ac:spMkLst>
        </pc:spChg>
        <pc:picChg chg="mod">
          <ac:chgData name="Hong, Saahoon" userId="ba4b3d0d-5bca-49c0-973f-114966ac83e4" providerId="ADAL" clId="{ABE2BAB6-7AC6-4E8F-9A63-02C410A5AAB9}" dt="2023-01-19T18:10:35.694" v="84" actId="1076"/>
          <ac:picMkLst>
            <pc:docMk/>
            <pc:sldMk cId="1270404738" sldId="256"/>
            <ac:picMk id="5" creationId="{8C77EA9D-CDB8-EC9C-3071-F598684EBEDA}"/>
          </ac:picMkLst>
        </pc:picChg>
      </pc:sldChg>
      <pc:sldChg chg="delSp modSp add mod">
        <pc:chgData name="Hong, Saahoon" userId="ba4b3d0d-5bca-49c0-973f-114966ac83e4" providerId="ADAL" clId="{ABE2BAB6-7AC6-4E8F-9A63-02C410A5AAB9}" dt="2022-12-27T23:22:10.257" v="67" actId="1076"/>
        <pc:sldMkLst>
          <pc:docMk/>
          <pc:sldMk cId="1776243303" sldId="257"/>
        </pc:sldMkLst>
        <pc:spChg chg="del">
          <ac:chgData name="Hong, Saahoon" userId="ba4b3d0d-5bca-49c0-973f-114966ac83e4" providerId="ADAL" clId="{ABE2BAB6-7AC6-4E8F-9A63-02C410A5AAB9}" dt="2022-12-27T23:17:29.302" v="9" actId="478"/>
          <ac:spMkLst>
            <pc:docMk/>
            <pc:sldMk cId="1776243303" sldId="257"/>
            <ac:spMk id="3" creationId="{B64FD345-F37D-0F27-974D-4C01A7C0A950}"/>
          </ac:spMkLst>
        </pc:spChg>
        <pc:spChg chg="mod">
          <ac:chgData name="Hong, Saahoon" userId="ba4b3d0d-5bca-49c0-973f-114966ac83e4" providerId="ADAL" clId="{ABE2BAB6-7AC6-4E8F-9A63-02C410A5AAB9}" dt="2022-12-27T23:21:39.666" v="64" actId="1076"/>
          <ac:spMkLst>
            <pc:docMk/>
            <pc:sldMk cId="1776243303" sldId="257"/>
            <ac:spMk id="11" creationId="{20EE2F7F-BC78-D75D-7150-39F6BC65D567}"/>
          </ac:spMkLst>
        </pc:spChg>
        <pc:spChg chg="del">
          <ac:chgData name="Hong, Saahoon" userId="ba4b3d0d-5bca-49c0-973f-114966ac83e4" providerId="ADAL" clId="{ABE2BAB6-7AC6-4E8F-9A63-02C410A5AAB9}" dt="2022-12-27T23:19:03.627" v="20" actId="478"/>
          <ac:spMkLst>
            <pc:docMk/>
            <pc:sldMk cId="1776243303" sldId="257"/>
            <ac:spMk id="12" creationId="{316EFA3A-1BEB-8D20-6CC7-F4D4228E293F}"/>
          </ac:spMkLst>
        </pc:spChg>
        <pc:spChg chg="mod">
          <ac:chgData name="Hong, Saahoon" userId="ba4b3d0d-5bca-49c0-973f-114966ac83e4" providerId="ADAL" clId="{ABE2BAB6-7AC6-4E8F-9A63-02C410A5AAB9}" dt="2022-12-27T23:22:10.257" v="67" actId="1076"/>
          <ac:spMkLst>
            <pc:docMk/>
            <pc:sldMk cId="1776243303" sldId="257"/>
            <ac:spMk id="13" creationId="{56D0BEB4-9852-E071-AB88-4E617E2F3697}"/>
          </ac:spMkLst>
        </pc:spChg>
        <pc:spChg chg="del mod">
          <ac:chgData name="Hong, Saahoon" userId="ba4b3d0d-5bca-49c0-973f-114966ac83e4" providerId="ADAL" clId="{ABE2BAB6-7AC6-4E8F-9A63-02C410A5AAB9}" dt="2022-12-27T23:19:11.427" v="23" actId="478"/>
          <ac:spMkLst>
            <pc:docMk/>
            <pc:sldMk cId="1776243303" sldId="257"/>
            <ac:spMk id="20" creationId="{77FC9973-EDAB-1AE5-63AC-A9F425775759}"/>
          </ac:spMkLst>
        </pc:spChg>
        <pc:spChg chg="del">
          <ac:chgData name="Hong, Saahoon" userId="ba4b3d0d-5bca-49c0-973f-114966ac83e4" providerId="ADAL" clId="{ABE2BAB6-7AC6-4E8F-9A63-02C410A5AAB9}" dt="2022-12-27T23:17:25.124" v="7" actId="478"/>
          <ac:spMkLst>
            <pc:docMk/>
            <pc:sldMk cId="1776243303" sldId="257"/>
            <ac:spMk id="28" creationId="{81A5C452-2DAF-423A-BC0E-FB2D0D0E019D}"/>
          </ac:spMkLst>
        </pc:spChg>
        <pc:spChg chg="del">
          <ac:chgData name="Hong, Saahoon" userId="ba4b3d0d-5bca-49c0-973f-114966ac83e4" providerId="ADAL" clId="{ABE2BAB6-7AC6-4E8F-9A63-02C410A5AAB9}" dt="2022-12-27T23:17:47.806" v="13" actId="478"/>
          <ac:spMkLst>
            <pc:docMk/>
            <pc:sldMk cId="1776243303" sldId="257"/>
            <ac:spMk id="29" creationId="{FEB053B5-623C-42C1-A5BA-FDB2309E17B5}"/>
          </ac:spMkLst>
        </pc:spChg>
        <pc:spChg chg="del">
          <ac:chgData name="Hong, Saahoon" userId="ba4b3d0d-5bca-49c0-973f-114966ac83e4" providerId="ADAL" clId="{ABE2BAB6-7AC6-4E8F-9A63-02C410A5AAB9}" dt="2022-12-27T23:16:41.398" v="3" actId="478"/>
          <ac:spMkLst>
            <pc:docMk/>
            <pc:sldMk cId="1776243303" sldId="257"/>
            <ac:spMk id="31" creationId="{75E4ADE2-1C83-47FC-978F-7E0CAA0FDC54}"/>
          </ac:spMkLst>
        </pc:spChg>
        <pc:spChg chg="del mod">
          <ac:chgData name="Hong, Saahoon" userId="ba4b3d0d-5bca-49c0-973f-114966ac83e4" providerId="ADAL" clId="{ABE2BAB6-7AC6-4E8F-9A63-02C410A5AAB9}" dt="2022-12-27T23:16:39.940" v="2" actId="478"/>
          <ac:spMkLst>
            <pc:docMk/>
            <pc:sldMk cId="1776243303" sldId="257"/>
            <ac:spMk id="32" creationId="{032AC3E4-1804-415D-AFAC-CDB0EC7629F1}"/>
          </ac:spMkLst>
        </pc:spChg>
        <pc:spChg chg="del">
          <ac:chgData name="Hong, Saahoon" userId="ba4b3d0d-5bca-49c0-973f-114966ac83e4" providerId="ADAL" clId="{ABE2BAB6-7AC6-4E8F-9A63-02C410A5AAB9}" dt="2022-12-27T23:17:34.182" v="10" actId="478"/>
          <ac:spMkLst>
            <pc:docMk/>
            <pc:sldMk cId="1776243303" sldId="257"/>
            <ac:spMk id="37" creationId="{A4C26EDB-7235-4F91-A0E2-B62F3F0FCF6C}"/>
          </ac:spMkLst>
        </pc:spChg>
        <pc:spChg chg="mod">
          <ac:chgData name="Hong, Saahoon" userId="ba4b3d0d-5bca-49c0-973f-114966ac83e4" providerId="ADAL" clId="{ABE2BAB6-7AC6-4E8F-9A63-02C410A5AAB9}" dt="2022-12-27T23:19:36.306" v="25" actId="14100"/>
          <ac:spMkLst>
            <pc:docMk/>
            <pc:sldMk cId="1776243303" sldId="257"/>
            <ac:spMk id="39" creationId="{2B650100-83FA-4A86-9D02-FDB1046A1C5A}"/>
          </ac:spMkLst>
        </pc:spChg>
        <pc:spChg chg="del">
          <ac:chgData name="Hong, Saahoon" userId="ba4b3d0d-5bca-49c0-973f-114966ac83e4" providerId="ADAL" clId="{ABE2BAB6-7AC6-4E8F-9A63-02C410A5AAB9}" dt="2022-12-27T23:17:23.959" v="6" actId="478"/>
          <ac:spMkLst>
            <pc:docMk/>
            <pc:sldMk cId="1776243303" sldId="257"/>
            <ac:spMk id="76" creationId="{00000000-0000-0000-0000-000000000000}"/>
          </ac:spMkLst>
        </pc:spChg>
        <pc:spChg chg="del">
          <ac:chgData name="Hong, Saahoon" userId="ba4b3d0d-5bca-49c0-973f-114966ac83e4" providerId="ADAL" clId="{ABE2BAB6-7AC6-4E8F-9A63-02C410A5AAB9}" dt="2022-12-27T23:17:26.143" v="8" actId="478"/>
          <ac:spMkLst>
            <pc:docMk/>
            <pc:sldMk cId="1776243303" sldId="257"/>
            <ac:spMk id="77" creationId="{00000000-0000-0000-0000-000000000000}"/>
          </ac:spMkLst>
        </pc:spChg>
        <pc:spChg chg="del">
          <ac:chgData name="Hong, Saahoon" userId="ba4b3d0d-5bca-49c0-973f-114966ac83e4" providerId="ADAL" clId="{ABE2BAB6-7AC6-4E8F-9A63-02C410A5AAB9}" dt="2022-12-27T23:17:35.217" v="11" actId="478"/>
          <ac:spMkLst>
            <pc:docMk/>
            <pc:sldMk cId="1776243303" sldId="257"/>
            <ac:spMk id="78" creationId="{00000000-0000-0000-0000-000000000000}"/>
          </ac:spMkLst>
        </pc:spChg>
        <pc:spChg chg="del mod">
          <ac:chgData name="Hong, Saahoon" userId="ba4b3d0d-5bca-49c0-973f-114966ac83e4" providerId="ADAL" clId="{ABE2BAB6-7AC6-4E8F-9A63-02C410A5AAB9}" dt="2022-12-27T23:17:22.533" v="5" actId="478"/>
          <ac:spMkLst>
            <pc:docMk/>
            <pc:sldMk cId="1776243303" sldId="257"/>
            <ac:spMk id="85" creationId="{00000000-0000-0000-0000-000000000000}"/>
          </ac:spMkLst>
        </pc:spChg>
        <pc:picChg chg="mod">
          <ac:chgData name="Hong, Saahoon" userId="ba4b3d0d-5bca-49c0-973f-114966ac83e4" providerId="ADAL" clId="{ABE2BAB6-7AC6-4E8F-9A63-02C410A5AAB9}" dt="2022-12-27T23:21:22.944" v="62" actId="1076"/>
          <ac:picMkLst>
            <pc:docMk/>
            <pc:sldMk cId="1776243303" sldId="257"/>
            <ac:picMk id="5" creationId="{8C77EA9D-CDB8-EC9C-3071-F598684EBEDA}"/>
          </ac:picMkLst>
        </pc:picChg>
        <pc:picChg chg="del mod">
          <ac:chgData name="Hong, Saahoon" userId="ba4b3d0d-5bca-49c0-973f-114966ac83e4" providerId="ADAL" clId="{ABE2BAB6-7AC6-4E8F-9A63-02C410A5AAB9}" dt="2022-12-27T23:19:02.305" v="19" actId="478"/>
          <ac:picMkLst>
            <pc:docMk/>
            <pc:sldMk cId="1776243303" sldId="257"/>
            <ac:picMk id="6" creationId="{842E244C-F59D-EEEF-F7A5-251808E47B63}"/>
          </ac:picMkLst>
        </pc:picChg>
        <pc:picChg chg="del">
          <ac:chgData name="Hong, Saahoon" userId="ba4b3d0d-5bca-49c0-973f-114966ac83e4" providerId="ADAL" clId="{ABE2BAB6-7AC6-4E8F-9A63-02C410A5AAB9}" dt="2022-12-27T23:19:08.327" v="21" actId="478"/>
          <ac:picMkLst>
            <pc:docMk/>
            <pc:sldMk cId="1776243303" sldId="257"/>
            <ac:picMk id="23" creationId="{12287540-3DA3-D075-B755-90F9C3F596A6}"/>
          </ac:picMkLst>
        </pc:picChg>
      </pc:sldChg>
      <pc:sldChg chg="delSp modSp add mod">
        <pc:chgData name="Hong, Saahoon" userId="ba4b3d0d-5bca-49c0-973f-114966ac83e4" providerId="ADAL" clId="{ABE2BAB6-7AC6-4E8F-9A63-02C410A5AAB9}" dt="2023-01-19T18:21:15.163" v="145" actId="1076"/>
        <pc:sldMkLst>
          <pc:docMk/>
          <pc:sldMk cId="822665231" sldId="258"/>
        </pc:sldMkLst>
        <pc:spChg chg="del">
          <ac:chgData name="Hong, Saahoon" userId="ba4b3d0d-5bca-49c0-973f-114966ac83e4" providerId="ADAL" clId="{ABE2BAB6-7AC6-4E8F-9A63-02C410A5AAB9}" dt="2022-12-27T23:22:29.413" v="68" actId="478"/>
          <ac:spMkLst>
            <pc:docMk/>
            <pc:sldMk cId="822665231" sldId="258"/>
            <ac:spMk id="11" creationId="{20EE2F7F-BC78-D75D-7150-39F6BC65D567}"/>
          </ac:spMkLst>
        </pc:spChg>
        <pc:spChg chg="mod">
          <ac:chgData name="Hong, Saahoon" userId="ba4b3d0d-5bca-49c0-973f-114966ac83e4" providerId="ADAL" clId="{ABE2BAB6-7AC6-4E8F-9A63-02C410A5AAB9}" dt="2022-12-27T23:23:03.146" v="78" actId="1076"/>
          <ac:spMkLst>
            <pc:docMk/>
            <pc:sldMk cId="822665231" sldId="258"/>
            <ac:spMk id="12" creationId="{316EFA3A-1BEB-8D20-6CC7-F4D4228E293F}"/>
          </ac:spMkLst>
        </pc:spChg>
        <pc:spChg chg="del">
          <ac:chgData name="Hong, Saahoon" userId="ba4b3d0d-5bca-49c0-973f-114966ac83e4" providerId="ADAL" clId="{ABE2BAB6-7AC6-4E8F-9A63-02C410A5AAB9}" dt="2022-12-27T23:22:32.129" v="70" actId="478"/>
          <ac:spMkLst>
            <pc:docMk/>
            <pc:sldMk cId="822665231" sldId="258"/>
            <ac:spMk id="13" creationId="{56D0BEB4-9852-E071-AB88-4E617E2F3697}"/>
          </ac:spMkLst>
        </pc:spChg>
        <pc:spChg chg="del">
          <ac:chgData name="Hong, Saahoon" userId="ba4b3d0d-5bca-49c0-973f-114966ac83e4" providerId="ADAL" clId="{ABE2BAB6-7AC6-4E8F-9A63-02C410A5AAB9}" dt="2022-12-27T23:22:34.868" v="72" actId="478"/>
          <ac:spMkLst>
            <pc:docMk/>
            <pc:sldMk cId="822665231" sldId="258"/>
            <ac:spMk id="20" creationId="{77FC9973-EDAB-1AE5-63AC-A9F425775759}"/>
          </ac:spMkLst>
        </pc:spChg>
        <pc:picChg chg="del">
          <ac:chgData name="Hong, Saahoon" userId="ba4b3d0d-5bca-49c0-973f-114966ac83e4" providerId="ADAL" clId="{ABE2BAB6-7AC6-4E8F-9A63-02C410A5AAB9}" dt="2022-12-27T23:22:30.150" v="69" actId="478"/>
          <ac:picMkLst>
            <pc:docMk/>
            <pc:sldMk cId="822665231" sldId="258"/>
            <ac:picMk id="5" creationId="{8C77EA9D-CDB8-EC9C-3071-F598684EBEDA}"/>
          </ac:picMkLst>
        </pc:picChg>
        <pc:picChg chg="mod">
          <ac:chgData name="Hong, Saahoon" userId="ba4b3d0d-5bca-49c0-973f-114966ac83e4" providerId="ADAL" clId="{ABE2BAB6-7AC6-4E8F-9A63-02C410A5AAB9}" dt="2023-01-19T18:21:15.163" v="145" actId="1076"/>
          <ac:picMkLst>
            <pc:docMk/>
            <pc:sldMk cId="822665231" sldId="258"/>
            <ac:picMk id="6" creationId="{842E244C-F59D-EEEF-F7A5-251808E47B63}"/>
          </ac:picMkLst>
        </pc:picChg>
        <pc:picChg chg="del">
          <ac:chgData name="Hong, Saahoon" userId="ba4b3d0d-5bca-49c0-973f-114966ac83e4" providerId="ADAL" clId="{ABE2BAB6-7AC6-4E8F-9A63-02C410A5AAB9}" dt="2022-12-27T23:22:32.942" v="71" actId="478"/>
          <ac:picMkLst>
            <pc:docMk/>
            <pc:sldMk cId="822665231" sldId="258"/>
            <ac:picMk id="23" creationId="{12287540-3DA3-D075-B755-90F9C3F596A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17433" cy="350520"/>
          </a:xfrm>
          <a:prstGeom prst="rect">
            <a:avLst/>
          </a:prstGeom>
        </p:spPr>
        <p:txBody>
          <a:bodyPr vert="horz" lIns="93031" tIns="46516" rIns="93031" bIns="46516" rtlCol="0"/>
          <a:lstStyle>
            <a:defPPr>
              <a:defRPr kern="1200" smtId="4294967295"/>
            </a:defPPr>
            <a:lvl1pPr algn="l">
              <a:defRPr sz="1200"/>
            </a:lvl1pPr>
          </a:lstStyle>
          <a:p>
            <a:endParaRPr lang="en-US"/>
          </a:p>
        </p:txBody>
      </p:sp>
      <p:sp>
        <p:nvSpPr>
          <p:cNvPr id="3" name="Date Placeholder 2"/>
          <p:cNvSpPr>
            <a:spLocks noGrp="1"/>
          </p:cNvSpPr>
          <p:nvPr>
            <p:ph type="dt" sz="quarter" idx="1"/>
          </p:nvPr>
        </p:nvSpPr>
        <p:spPr>
          <a:xfrm>
            <a:off x="5251421" y="0"/>
            <a:ext cx="4017433" cy="350520"/>
          </a:xfrm>
          <a:prstGeom prst="rect">
            <a:avLst/>
          </a:prstGeom>
        </p:spPr>
        <p:txBody>
          <a:bodyPr vert="horz" lIns="93031" tIns="46516" rIns="93031" bIns="46516" rtlCol="0"/>
          <a:lstStyle>
            <a:defPPr>
              <a:defRPr kern="1200" smtId="4294967295"/>
            </a:defPPr>
            <a:lvl1pPr algn="r">
              <a:defRPr sz="1200"/>
            </a:lvl1pPr>
          </a:lstStyle>
          <a:p>
            <a:fld id="{9281E4DE-EB0E-4FB2-BE29-FC865D9A50FC}" type="datetimeFigureOut">
              <a:rPr lang="en-US" smtClean="0"/>
              <a:t>1/19/2023</a:t>
            </a:fld>
            <a:endParaRPr lang="en-US"/>
          </a:p>
        </p:txBody>
      </p:sp>
      <p:sp>
        <p:nvSpPr>
          <p:cNvPr id="4" name="Footer Placeholder 3"/>
          <p:cNvSpPr>
            <a:spLocks noGrp="1"/>
          </p:cNvSpPr>
          <p:nvPr>
            <p:ph type="ftr" sz="quarter" idx="2"/>
          </p:nvPr>
        </p:nvSpPr>
        <p:spPr>
          <a:xfrm>
            <a:off x="0" y="6658664"/>
            <a:ext cx="4017433" cy="350520"/>
          </a:xfrm>
          <a:prstGeom prst="rect">
            <a:avLst/>
          </a:prstGeom>
        </p:spPr>
        <p:txBody>
          <a:bodyPr vert="horz" lIns="93031" tIns="46516" rIns="93031" bIns="46516" rtlCol="0" anchor="b"/>
          <a:lstStyle>
            <a:defPPr>
              <a:defRPr kern="1200" smtId="4294967295"/>
            </a:defPPr>
            <a:lvl1pPr algn="l">
              <a:defRPr sz="1200"/>
            </a:lvl1pPr>
          </a:lstStyle>
          <a:p>
            <a:endParaRPr lang="en-US"/>
          </a:p>
        </p:txBody>
      </p:sp>
      <p:sp>
        <p:nvSpPr>
          <p:cNvPr id="5" name="Slide Number Placeholder 4"/>
          <p:cNvSpPr>
            <a:spLocks noGrp="1"/>
          </p:cNvSpPr>
          <p:nvPr>
            <p:ph type="sldNum" sz="quarter" idx="3"/>
          </p:nvPr>
        </p:nvSpPr>
        <p:spPr>
          <a:xfrm>
            <a:off x="5251421" y="6658664"/>
            <a:ext cx="4017433" cy="350520"/>
          </a:xfrm>
          <a:prstGeom prst="rect">
            <a:avLst/>
          </a:prstGeom>
        </p:spPr>
        <p:txBody>
          <a:bodyPr vert="horz" lIns="93031" tIns="46516" rIns="93031" bIns="46516" rtlCol="0" anchor="b"/>
          <a:lstStyle>
            <a:defPPr>
              <a:defRPr kern="1200" smtId="4294967295"/>
            </a:defPPr>
            <a:lvl1pPr algn="r">
              <a:defRPr sz="1200"/>
            </a:lvl1pPr>
          </a:lstStyle>
          <a:p>
            <a:fld id="{DE247C12-2C6F-4F8F-A764-8CB2FE9A43B8}" type="slidenum">
              <a:rPr lang="en-US" smtClean="0"/>
              <a:t>‹#›</a:t>
            </a:fld>
            <a:endParaRPr lang="en-US"/>
          </a:p>
        </p:txBody>
      </p:sp>
    </p:spTree>
    <p:extLst>
      <p:ext uri="{BB962C8B-B14F-4D97-AF65-F5344CB8AC3E}">
        <p14:creationId xmlns:p14="http://schemas.microsoft.com/office/powerpoint/2010/main" val="8467912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2008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566461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82114" y="2701742"/>
            <a:ext cx="30341466" cy="57521684"/>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6744722" y="2701742"/>
            <a:ext cx="90413000" cy="57521684"/>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6346953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39441300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3" y="13537958"/>
            <a:ext cx="31843903" cy="4184282"/>
          </a:xfrm>
        </p:spPr>
        <p:txBody>
          <a:bodyPr anchor="t"/>
          <a:lstStyle>
            <a:defPPr>
              <a:defRPr kern="1200" smtId="4294967295"/>
            </a:defPPr>
            <a:lvl1pPr algn="l">
              <a:defRPr sz="14569" b="1" cap="all"/>
            </a:lvl1pPr>
          </a:lstStyle>
          <a:p>
            <a:r>
              <a:rPr lang="en-US"/>
              <a:t>Click to edit Master title style</a:t>
            </a:r>
          </a:p>
        </p:txBody>
      </p:sp>
      <p:sp>
        <p:nvSpPr>
          <p:cNvPr id="3" name="Text Placeholder 2"/>
          <p:cNvSpPr>
            <a:spLocks noGrp="1"/>
          </p:cNvSpPr>
          <p:nvPr>
            <p:ph type="body" idx="1"/>
          </p:nvPr>
        </p:nvSpPr>
        <p:spPr>
          <a:xfrm>
            <a:off x="2959353" y="8929399"/>
            <a:ext cx="31843903" cy="4608560"/>
          </a:xfrm>
        </p:spPr>
        <p:txBody>
          <a:bodyPr anchor="b"/>
          <a:lstStyle>
            <a:defPPr>
              <a:defRPr kern="1200" smtId="4294967295"/>
            </a:defPPr>
            <a:lvl1pPr marL="0" indent="0">
              <a:buNone/>
              <a:defRPr sz="7360">
                <a:solidFill>
                  <a:schemeClr val="tx1">
                    <a:tint val="75000"/>
                  </a:schemeClr>
                </a:solidFill>
              </a:defRPr>
            </a:lvl1pPr>
            <a:lvl2pPr marL="1665134" indent="0">
              <a:buNone/>
              <a:defRPr sz="6601">
                <a:solidFill>
                  <a:schemeClr val="tx1">
                    <a:tint val="75000"/>
                  </a:schemeClr>
                </a:solidFill>
              </a:defRPr>
            </a:lvl2pPr>
            <a:lvl3pPr marL="3330268" indent="0">
              <a:buNone/>
              <a:defRPr sz="5843">
                <a:solidFill>
                  <a:schemeClr val="tx1">
                    <a:tint val="75000"/>
                  </a:schemeClr>
                </a:solidFill>
              </a:defRPr>
            </a:lvl3pPr>
            <a:lvl4pPr marL="4995403" indent="0">
              <a:buNone/>
              <a:defRPr sz="5084">
                <a:solidFill>
                  <a:schemeClr val="tx1">
                    <a:tint val="75000"/>
                  </a:schemeClr>
                </a:solidFill>
              </a:defRPr>
            </a:lvl4pPr>
            <a:lvl5pPr marL="6660538" indent="0">
              <a:buNone/>
              <a:defRPr sz="5084">
                <a:solidFill>
                  <a:schemeClr val="tx1">
                    <a:tint val="75000"/>
                  </a:schemeClr>
                </a:solidFill>
              </a:defRPr>
            </a:lvl5pPr>
            <a:lvl6pPr marL="8325672" indent="0">
              <a:buNone/>
              <a:defRPr sz="5084">
                <a:solidFill>
                  <a:schemeClr val="tx1">
                    <a:tint val="75000"/>
                  </a:schemeClr>
                </a:solidFill>
              </a:defRPr>
            </a:lvl6pPr>
            <a:lvl7pPr marL="9990806" indent="0">
              <a:buNone/>
              <a:defRPr sz="5084">
                <a:solidFill>
                  <a:schemeClr val="tx1">
                    <a:tint val="75000"/>
                  </a:schemeClr>
                </a:solidFill>
              </a:defRPr>
            </a:lvl7pPr>
            <a:lvl8pPr marL="11655940" indent="0">
              <a:buNone/>
              <a:defRPr sz="5084">
                <a:solidFill>
                  <a:schemeClr val="tx1">
                    <a:tint val="75000"/>
                  </a:schemeClr>
                </a:solidFill>
              </a:defRPr>
            </a:lvl8pPr>
            <a:lvl9pPr marL="13321075" indent="0">
              <a:buNone/>
              <a:defRPr sz="508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75296835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6744719" y="15732513"/>
            <a:ext cx="60377234" cy="44490915"/>
          </a:xfrm>
        </p:spPr>
        <p:txBody>
          <a:bodyPr/>
          <a:lstStyle>
            <a:defPPr>
              <a:defRPr kern="1200" smtId="4294967295"/>
            </a:defPPr>
            <a:lvl1pPr>
              <a:defRPr sz="10168"/>
            </a:lvl1pPr>
            <a:lvl2pPr>
              <a:defRPr sz="8726"/>
            </a:lvl2pPr>
            <a:lvl3pPr>
              <a:defRPr sz="7360"/>
            </a:lvl3pPr>
            <a:lvl4pPr>
              <a:defRPr sz="6601"/>
            </a:lvl4pPr>
            <a:lvl5pPr>
              <a:defRPr sz="6601"/>
            </a:lvl5pPr>
            <a:lvl6pPr>
              <a:defRPr sz="6601"/>
            </a:lvl6pPr>
            <a:lvl7pPr>
              <a:defRPr sz="6601"/>
            </a:lvl7pPr>
            <a:lvl8pPr>
              <a:defRPr sz="6601"/>
            </a:lvl8pPr>
            <a:lvl9pPr>
              <a:defRPr sz="66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7746341" y="15732513"/>
            <a:ext cx="60377234" cy="44490915"/>
          </a:xfrm>
        </p:spPr>
        <p:txBody>
          <a:bodyPr/>
          <a:lstStyle>
            <a:defPPr>
              <a:defRPr kern="1200" smtId="4294967295"/>
            </a:defPPr>
            <a:lvl1pPr>
              <a:defRPr sz="10168"/>
            </a:lvl1pPr>
            <a:lvl2pPr>
              <a:defRPr sz="8726"/>
            </a:lvl2pPr>
            <a:lvl3pPr>
              <a:defRPr sz="7360"/>
            </a:lvl3pPr>
            <a:lvl4pPr>
              <a:defRPr sz="6601"/>
            </a:lvl4pPr>
            <a:lvl5pPr>
              <a:defRPr sz="6601"/>
            </a:lvl5pPr>
            <a:lvl6pPr>
              <a:defRPr sz="6601"/>
            </a:lvl6pPr>
            <a:lvl7pPr>
              <a:defRPr sz="6601"/>
            </a:lvl7pPr>
            <a:lvl8pPr>
              <a:defRPr sz="6601"/>
            </a:lvl8pPr>
            <a:lvl9pPr>
              <a:defRPr sz="66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01724514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2" y="843686"/>
            <a:ext cx="33717069" cy="3511286"/>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873174" y="4715855"/>
            <a:ext cx="16552847" cy="1965343"/>
          </a:xfrm>
        </p:spPr>
        <p:txBody>
          <a:bodyPr anchor="b"/>
          <a:lstStyle>
            <a:defPPr>
              <a:defRPr kern="1200" smtId="4294967295"/>
            </a:defPPr>
            <a:lvl1pPr marL="0" indent="0">
              <a:buNone/>
              <a:defRPr sz="8726" b="1"/>
            </a:lvl1pPr>
            <a:lvl2pPr marL="1665134" indent="0">
              <a:buNone/>
              <a:defRPr sz="7360" b="1"/>
            </a:lvl2pPr>
            <a:lvl3pPr marL="3330268" indent="0">
              <a:buNone/>
              <a:defRPr sz="6601" b="1"/>
            </a:lvl3pPr>
            <a:lvl4pPr marL="4995403" indent="0">
              <a:buNone/>
              <a:defRPr sz="5843" b="1"/>
            </a:lvl4pPr>
            <a:lvl5pPr marL="6660538" indent="0">
              <a:buNone/>
              <a:defRPr sz="5843" b="1"/>
            </a:lvl5pPr>
            <a:lvl6pPr marL="8325672" indent="0">
              <a:buNone/>
              <a:defRPr sz="5843" b="1"/>
            </a:lvl6pPr>
            <a:lvl7pPr marL="9990806" indent="0">
              <a:buNone/>
              <a:defRPr sz="5843" b="1"/>
            </a:lvl7pPr>
            <a:lvl8pPr marL="11655940" indent="0">
              <a:buNone/>
              <a:defRPr sz="5843" b="1"/>
            </a:lvl8pPr>
            <a:lvl9pPr marL="13321075" indent="0">
              <a:buNone/>
              <a:defRPr sz="5843" b="1"/>
            </a:lvl9pPr>
          </a:lstStyle>
          <a:p>
            <a:pPr lvl="0"/>
            <a:r>
              <a:rPr lang="en-US"/>
              <a:t>Click to edit Master text styles</a:t>
            </a:r>
          </a:p>
        </p:txBody>
      </p:sp>
      <p:sp>
        <p:nvSpPr>
          <p:cNvPr id="4" name="Content Placeholder 3"/>
          <p:cNvSpPr>
            <a:spLocks noGrp="1"/>
          </p:cNvSpPr>
          <p:nvPr>
            <p:ph sz="half" idx="2"/>
          </p:nvPr>
        </p:nvSpPr>
        <p:spPr>
          <a:xfrm>
            <a:off x="1873174" y="6681198"/>
            <a:ext cx="16552847" cy="12138321"/>
          </a:xfrm>
        </p:spPr>
        <p:txBody>
          <a:bodyPr/>
          <a:lstStyle>
            <a:defPPr>
              <a:defRPr kern="1200" smtId="4294967295"/>
            </a:defPPr>
            <a:lvl1pPr>
              <a:defRPr sz="8726"/>
            </a:lvl1pPr>
            <a:lvl2pPr>
              <a:defRPr sz="7360"/>
            </a:lvl2pPr>
            <a:lvl3pPr>
              <a:defRPr sz="6601"/>
            </a:lvl3pPr>
            <a:lvl4pPr>
              <a:defRPr sz="5843"/>
            </a:lvl4pPr>
            <a:lvl5pPr>
              <a:defRPr sz="5843"/>
            </a:lvl5pPr>
            <a:lvl6pPr>
              <a:defRPr sz="5843"/>
            </a:lvl6pPr>
            <a:lvl7pPr>
              <a:defRPr sz="5843"/>
            </a:lvl7pPr>
            <a:lvl8pPr>
              <a:defRPr sz="5843"/>
            </a:lvl8pPr>
            <a:lvl9pPr>
              <a:defRPr sz="58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896" y="4715855"/>
            <a:ext cx="16559348" cy="1965343"/>
          </a:xfrm>
        </p:spPr>
        <p:txBody>
          <a:bodyPr anchor="b"/>
          <a:lstStyle>
            <a:defPPr>
              <a:defRPr kern="1200" smtId="4294967295"/>
            </a:defPPr>
            <a:lvl1pPr marL="0" indent="0">
              <a:buNone/>
              <a:defRPr sz="8726" b="1"/>
            </a:lvl1pPr>
            <a:lvl2pPr marL="1665134" indent="0">
              <a:buNone/>
              <a:defRPr sz="7360" b="1"/>
            </a:lvl2pPr>
            <a:lvl3pPr marL="3330268" indent="0">
              <a:buNone/>
              <a:defRPr sz="6601" b="1"/>
            </a:lvl3pPr>
            <a:lvl4pPr marL="4995403" indent="0">
              <a:buNone/>
              <a:defRPr sz="5843" b="1"/>
            </a:lvl4pPr>
            <a:lvl5pPr marL="6660538" indent="0">
              <a:buNone/>
              <a:defRPr sz="5843" b="1"/>
            </a:lvl5pPr>
            <a:lvl6pPr marL="8325672" indent="0">
              <a:buNone/>
              <a:defRPr sz="5843" b="1"/>
            </a:lvl6pPr>
            <a:lvl7pPr marL="9990806" indent="0">
              <a:buNone/>
              <a:defRPr sz="5843" b="1"/>
            </a:lvl7pPr>
            <a:lvl8pPr marL="11655940" indent="0">
              <a:buNone/>
              <a:defRPr sz="5843" b="1"/>
            </a:lvl8pPr>
            <a:lvl9pPr marL="13321075" indent="0">
              <a:buNone/>
              <a:defRPr sz="5843" b="1"/>
            </a:lvl9pPr>
          </a:lstStyle>
          <a:p>
            <a:pPr lvl="0"/>
            <a:r>
              <a:rPr lang="en-US"/>
              <a:t>Click to edit Master text styles</a:t>
            </a:r>
          </a:p>
        </p:txBody>
      </p:sp>
      <p:sp>
        <p:nvSpPr>
          <p:cNvPr id="6" name="Content Placeholder 5"/>
          <p:cNvSpPr>
            <a:spLocks noGrp="1"/>
          </p:cNvSpPr>
          <p:nvPr>
            <p:ph sz="quarter" idx="4"/>
          </p:nvPr>
        </p:nvSpPr>
        <p:spPr>
          <a:xfrm>
            <a:off x="19030896" y="6681198"/>
            <a:ext cx="16559348" cy="12138321"/>
          </a:xfrm>
        </p:spPr>
        <p:txBody>
          <a:bodyPr/>
          <a:lstStyle>
            <a:defPPr>
              <a:defRPr kern="1200" smtId="4294967295"/>
            </a:defPPr>
            <a:lvl1pPr>
              <a:defRPr sz="8726"/>
            </a:lvl1pPr>
            <a:lvl2pPr>
              <a:defRPr sz="7360"/>
            </a:lvl2pPr>
            <a:lvl3pPr>
              <a:defRPr sz="6601"/>
            </a:lvl3pPr>
            <a:lvl4pPr>
              <a:defRPr sz="5843"/>
            </a:lvl4pPr>
            <a:lvl5pPr>
              <a:defRPr sz="5843"/>
            </a:lvl5pPr>
            <a:lvl6pPr>
              <a:defRPr sz="5843"/>
            </a:lvl6pPr>
            <a:lvl7pPr>
              <a:defRPr sz="5843"/>
            </a:lvl7pPr>
            <a:lvl8pPr>
              <a:defRPr sz="5843"/>
            </a:lvl8pPr>
            <a:lvl9pPr>
              <a:defRPr sz="58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8" name="Footer Placeholder 7"/>
          <p:cNvSpPr>
            <a:spLocks noGrp="1"/>
          </p:cNvSpPr>
          <p:nvPr>
            <p:ph type="ftr" sz="quarter" idx="11"/>
          </p:nvPr>
        </p:nvSpPr>
        <p:spPr/>
        <p:txBody>
          <a:bodyPr/>
          <a:lstStyle>
            <a:defPPr>
              <a:defRPr kern="1200" smtId="4294967295"/>
            </a:defPPr>
          </a:lstStyle>
          <a:p>
            <a:endParaRPr lang="en-US"/>
          </a:p>
        </p:txBody>
      </p:sp>
      <p:sp>
        <p:nvSpPr>
          <p:cNvPr id="9" name="Slide Number Placeholder 8"/>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94701948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Date Placeholder 2"/>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4" name="Footer Placeholder 3"/>
          <p:cNvSpPr>
            <a:spLocks noGrp="1"/>
          </p:cNvSpPr>
          <p:nvPr>
            <p:ph type="ftr" sz="quarter" idx="11"/>
          </p:nvPr>
        </p:nvSpPr>
        <p:spPr/>
        <p:txBody>
          <a:bodyPr/>
          <a:lstStyle>
            <a:defPPr>
              <a:defRPr kern="1200" smtId="4294967295"/>
            </a:defPPr>
          </a:lstStyle>
          <a:p>
            <a:endParaRPr lang="en-US"/>
          </a:p>
        </p:txBody>
      </p:sp>
      <p:sp>
        <p:nvSpPr>
          <p:cNvPr id="5" name="Slide Number Placeholder 4"/>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36634232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3" name="Footer Placeholder 2"/>
          <p:cNvSpPr>
            <a:spLocks noGrp="1"/>
          </p:cNvSpPr>
          <p:nvPr>
            <p:ph type="ftr" sz="quarter" idx="11"/>
          </p:nvPr>
        </p:nvSpPr>
        <p:spPr/>
        <p:txBody>
          <a:bodyPr/>
          <a:lstStyle>
            <a:defPPr>
              <a:defRPr kern="1200" smtId="4294967295"/>
            </a:defPPr>
          </a:lstStyle>
          <a:p>
            <a:endParaRPr lang="en-US"/>
          </a:p>
        </p:txBody>
      </p:sp>
      <p:sp>
        <p:nvSpPr>
          <p:cNvPr id="4" name="Slide Number Placeholder 3"/>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286091492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6" y="838807"/>
            <a:ext cx="12325205" cy="3569807"/>
          </a:xfrm>
        </p:spPr>
        <p:txBody>
          <a:bodyPr anchor="b"/>
          <a:lstStyle>
            <a:defPPr>
              <a:defRPr kern="1200" smtId="4294967295"/>
            </a:defPPr>
            <a:lvl1pPr algn="l">
              <a:defRPr sz="7360" b="1"/>
            </a:lvl1pPr>
          </a:lstStyle>
          <a:p>
            <a:r>
              <a:rPr lang="en-US"/>
              <a:t>Click to edit Master title style</a:t>
            </a:r>
          </a:p>
        </p:txBody>
      </p:sp>
      <p:sp>
        <p:nvSpPr>
          <p:cNvPr id="3" name="Content Placeholder 2"/>
          <p:cNvSpPr>
            <a:spLocks noGrp="1"/>
          </p:cNvSpPr>
          <p:nvPr>
            <p:ph idx="1"/>
          </p:nvPr>
        </p:nvSpPr>
        <p:spPr>
          <a:xfrm>
            <a:off x="14647152" y="838809"/>
            <a:ext cx="20943089" cy="17980709"/>
          </a:xfrm>
        </p:spPr>
        <p:txBody>
          <a:bodyPr/>
          <a:lstStyle>
            <a:defPPr>
              <a:defRPr kern="1200" smtId="4294967295"/>
            </a:defPPr>
            <a:lvl1pPr>
              <a:defRPr sz="11685"/>
            </a:lvl1pPr>
            <a:lvl2pPr>
              <a:defRPr sz="10168"/>
            </a:lvl2pPr>
            <a:lvl3pPr>
              <a:defRPr sz="8726"/>
            </a:lvl3pPr>
            <a:lvl4pPr>
              <a:defRPr sz="7360"/>
            </a:lvl4pPr>
            <a:lvl5pPr>
              <a:defRPr sz="7360"/>
            </a:lvl5pPr>
            <a:lvl6pPr>
              <a:defRPr sz="7360"/>
            </a:lvl6pPr>
            <a:lvl7pPr>
              <a:defRPr sz="7360"/>
            </a:lvl7pPr>
            <a:lvl8pPr>
              <a:defRPr sz="7360"/>
            </a:lvl8pPr>
            <a:lvl9pPr>
              <a:defRPr sz="7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76" y="4408616"/>
            <a:ext cx="12325205" cy="14410903"/>
          </a:xfrm>
        </p:spPr>
        <p:txBody>
          <a:bodyPr/>
          <a:lstStyle>
            <a:defPPr>
              <a:defRPr kern="1200" smtId="4294967295"/>
            </a:defPPr>
            <a:lvl1pPr marL="0" indent="0">
              <a:buNone/>
              <a:defRPr sz="5084"/>
            </a:lvl1pPr>
            <a:lvl2pPr marL="1665134" indent="0">
              <a:buNone/>
              <a:defRPr sz="4325"/>
            </a:lvl2pPr>
            <a:lvl3pPr marL="3330268" indent="0">
              <a:buNone/>
              <a:defRPr sz="3642"/>
            </a:lvl3pPr>
            <a:lvl4pPr marL="4995403" indent="0">
              <a:buNone/>
              <a:defRPr sz="3263"/>
            </a:lvl4pPr>
            <a:lvl5pPr marL="6660538" indent="0">
              <a:buNone/>
              <a:defRPr sz="3263"/>
            </a:lvl5pPr>
            <a:lvl6pPr marL="8325672" indent="0">
              <a:buNone/>
              <a:defRPr sz="3263"/>
            </a:lvl6pPr>
            <a:lvl7pPr marL="9990806" indent="0">
              <a:buNone/>
              <a:defRPr sz="3263"/>
            </a:lvl7pPr>
            <a:lvl8pPr marL="11655940" indent="0">
              <a:buNone/>
              <a:defRPr sz="3263"/>
            </a:lvl8pPr>
            <a:lvl9pPr marL="13321075" indent="0">
              <a:buNone/>
              <a:defRPr sz="3263"/>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83331056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3" y="14747400"/>
            <a:ext cx="22478049" cy="1741014"/>
          </a:xfrm>
        </p:spPr>
        <p:txBody>
          <a:bodyPr anchor="b"/>
          <a:lstStyle>
            <a:defPPr>
              <a:defRPr kern="1200" smtId="4294967295"/>
            </a:defPPr>
            <a:lvl1pPr algn="l">
              <a:defRPr sz="7360" b="1"/>
            </a:lvl1pPr>
          </a:lstStyle>
          <a:p>
            <a:r>
              <a:rPr lang="en-US"/>
              <a:t>Click to edit Master title style</a:t>
            </a:r>
          </a:p>
        </p:txBody>
      </p:sp>
      <p:sp>
        <p:nvSpPr>
          <p:cNvPr id="3" name="Picture Placeholder 2"/>
          <p:cNvSpPr>
            <a:spLocks noGrp="1"/>
          </p:cNvSpPr>
          <p:nvPr>
            <p:ph type="pic" idx="1"/>
          </p:nvPr>
        </p:nvSpPr>
        <p:spPr>
          <a:xfrm>
            <a:off x="7343093" y="1882441"/>
            <a:ext cx="22478049" cy="12640627"/>
          </a:xfrm>
        </p:spPr>
        <p:txBody>
          <a:bodyPr/>
          <a:lstStyle>
            <a:defPPr>
              <a:defRPr kern="1200" smtId="4294967295"/>
            </a:defPPr>
            <a:lvl1pPr marL="0" indent="0">
              <a:buNone/>
              <a:defRPr sz="11685"/>
            </a:lvl1pPr>
            <a:lvl2pPr marL="1665134" indent="0">
              <a:buNone/>
              <a:defRPr sz="10168"/>
            </a:lvl2pPr>
            <a:lvl3pPr marL="3330268" indent="0">
              <a:buNone/>
              <a:defRPr sz="8726"/>
            </a:lvl3pPr>
            <a:lvl4pPr marL="4995403" indent="0">
              <a:buNone/>
              <a:defRPr sz="7360"/>
            </a:lvl4pPr>
            <a:lvl5pPr marL="6660538" indent="0">
              <a:buNone/>
              <a:defRPr sz="7360"/>
            </a:lvl5pPr>
            <a:lvl6pPr marL="8325672" indent="0">
              <a:buNone/>
              <a:defRPr sz="7360"/>
            </a:lvl6pPr>
            <a:lvl7pPr marL="9990806" indent="0">
              <a:buNone/>
              <a:defRPr sz="7360"/>
            </a:lvl7pPr>
            <a:lvl8pPr marL="11655940" indent="0">
              <a:buNone/>
              <a:defRPr sz="7360"/>
            </a:lvl8pPr>
            <a:lvl9pPr marL="13321075" indent="0">
              <a:buNone/>
              <a:defRPr sz="7360"/>
            </a:lvl9pPr>
          </a:lstStyle>
          <a:p>
            <a:endParaRPr lang="en-US"/>
          </a:p>
        </p:txBody>
      </p:sp>
      <p:sp>
        <p:nvSpPr>
          <p:cNvPr id="4" name="Text Placeholder 3"/>
          <p:cNvSpPr>
            <a:spLocks noGrp="1"/>
          </p:cNvSpPr>
          <p:nvPr>
            <p:ph type="body" sz="half" idx="2"/>
          </p:nvPr>
        </p:nvSpPr>
        <p:spPr>
          <a:xfrm>
            <a:off x="7343093" y="16488415"/>
            <a:ext cx="22478049" cy="2472528"/>
          </a:xfrm>
        </p:spPr>
        <p:txBody>
          <a:bodyPr/>
          <a:lstStyle>
            <a:defPPr>
              <a:defRPr kern="1200" smtId="4294967295"/>
            </a:defPPr>
            <a:lvl1pPr marL="0" indent="0">
              <a:buNone/>
              <a:defRPr sz="5084"/>
            </a:lvl1pPr>
            <a:lvl2pPr marL="1665134" indent="0">
              <a:buNone/>
              <a:defRPr sz="4325"/>
            </a:lvl2pPr>
            <a:lvl3pPr marL="3330268" indent="0">
              <a:buNone/>
              <a:defRPr sz="3642"/>
            </a:lvl3pPr>
            <a:lvl4pPr marL="4995403" indent="0">
              <a:buNone/>
              <a:defRPr sz="3263"/>
            </a:lvl4pPr>
            <a:lvl5pPr marL="6660538" indent="0">
              <a:buNone/>
              <a:defRPr sz="3263"/>
            </a:lvl5pPr>
            <a:lvl6pPr marL="8325672" indent="0">
              <a:buNone/>
              <a:defRPr sz="3263"/>
            </a:lvl6pPr>
            <a:lvl7pPr marL="9990806" indent="0">
              <a:buNone/>
              <a:defRPr sz="3263"/>
            </a:lvl7pPr>
            <a:lvl8pPr marL="11655940" indent="0">
              <a:buNone/>
              <a:defRPr sz="3263"/>
            </a:lvl8pPr>
            <a:lvl9pPr marL="13321075" indent="0">
              <a:buNone/>
              <a:defRPr sz="3263"/>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1/19/2023</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a:t>
            </a:fld>
            <a:endParaRPr lang="en-US"/>
          </a:p>
        </p:txBody>
      </p:sp>
    </p:spTree>
    <p:extLst>
      <p:ext uri="{BB962C8B-B14F-4D97-AF65-F5344CB8AC3E}">
        <p14:creationId xmlns:p14="http://schemas.microsoft.com/office/powerpoint/2010/main" val="180699579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3172" y="843686"/>
            <a:ext cx="33717069" cy="3511286"/>
          </a:xfrm>
          <a:prstGeom prst="rect">
            <a:avLst/>
          </a:prstGeom>
        </p:spPr>
        <p:txBody>
          <a:bodyPr vert="horz" lIns="438903" tIns="219451" rIns="438903" bIns="219451" rtlCol="0" anchor="ctr">
            <a:normAutofit/>
          </a:bodyPr>
          <a:lstStyle>
            <a:defPPr>
              <a:defRPr kern="1200" smtId="4294967295"/>
            </a:defPPr>
          </a:lstStyle>
          <a:p>
            <a:r>
              <a:rPr lang="en-US"/>
              <a:t>Click to edit Master title style</a:t>
            </a:r>
          </a:p>
        </p:txBody>
      </p:sp>
      <p:sp>
        <p:nvSpPr>
          <p:cNvPr id="3" name="Text Placeholder 2"/>
          <p:cNvSpPr>
            <a:spLocks noGrp="1"/>
          </p:cNvSpPr>
          <p:nvPr>
            <p:ph type="body" idx="1"/>
          </p:nvPr>
        </p:nvSpPr>
        <p:spPr>
          <a:xfrm>
            <a:off x="1873172" y="4915803"/>
            <a:ext cx="33717069" cy="13903717"/>
          </a:xfrm>
          <a:prstGeom prst="rect">
            <a:avLst/>
          </a:prstGeom>
        </p:spPr>
        <p:txBody>
          <a:bodyPr vert="horz" lIns="438903" tIns="219451" rIns="438903" bIns="219451" rtlCol="0">
            <a:normAutofit/>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171" y="19526650"/>
            <a:ext cx="8741463" cy="1121661"/>
          </a:xfrm>
          <a:prstGeom prst="rect">
            <a:avLst/>
          </a:prstGeom>
        </p:spPr>
        <p:txBody>
          <a:bodyPr vert="horz" lIns="438903" tIns="219451" rIns="438903" bIns="219451" rtlCol="0" anchor="ctr"/>
          <a:lstStyle>
            <a:defPPr>
              <a:defRPr kern="1200" smtId="4294967295"/>
            </a:defPPr>
            <a:lvl1pPr algn="l">
              <a:defRPr sz="4325">
                <a:solidFill>
                  <a:schemeClr val="tx1">
                    <a:tint val="75000"/>
                  </a:schemeClr>
                </a:solidFill>
              </a:defRPr>
            </a:lvl1pPr>
          </a:lstStyle>
          <a:p>
            <a:fld id="{F8E1F909-3568-40F5-8205-05484158C88C}" type="datetimeFigureOut">
              <a:rPr lang="en-US" smtClean="0"/>
              <a:t>1/19/2023</a:t>
            </a:fld>
            <a:endParaRPr lang="en-US"/>
          </a:p>
        </p:txBody>
      </p:sp>
      <p:sp>
        <p:nvSpPr>
          <p:cNvPr id="5" name="Footer Placeholder 4"/>
          <p:cNvSpPr>
            <a:spLocks noGrp="1"/>
          </p:cNvSpPr>
          <p:nvPr>
            <p:ph type="ftr" sz="quarter" idx="3"/>
          </p:nvPr>
        </p:nvSpPr>
        <p:spPr>
          <a:xfrm>
            <a:off x="12800001" y="19526650"/>
            <a:ext cx="11863414" cy="1121661"/>
          </a:xfrm>
          <a:prstGeom prst="rect">
            <a:avLst/>
          </a:prstGeom>
        </p:spPr>
        <p:txBody>
          <a:bodyPr vert="horz" lIns="438903" tIns="219451" rIns="438903" bIns="219451" rtlCol="0" anchor="ctr"/>
          <a:lstStyle>
            <a:defPPr>
              <a:defRPr kern="1200" smtId="4294967295"/>
            </a:defPPr>
            <a:lvl1pPr algn="ctr">
              <a:defRPr sz="432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848780" y="19526650"/>
            <a:ext cx="8741463" cy="1121661"/>
          </a:xfrm>
          <a:prstGeom prst="rect">
            <a:avLst/>
          </a:prstGeom>
        </p:spPr>
        <p:txBody>
          <a:bodyPr vert="horz" lIns="438903" tIns="219451" rIns="438903" bIns="219451" rtlCol="0" anchor="ctr"/>
          <a:lstStyle>
            <a:defPPr>
              <a:defRPr kern="1200" smtId="4294967295"/>
            </a:defPPr>
            <a:lvl1pPr algn="r">
              <a:defRPr sz="4325">
                <a:solidFill>
                  <a:schemeClr val="tx1">
                    <a:tint val="75000"/>
                  </a:schemeClr>
                </a:solidFill>
              </a:defRPr>
            </a:lvl1pPr>
          </a:lstStyle>
          <a:p>
            <a:fld id="{5A40D005-FB29-4DA1-AF6A-7002CDC49E30}" type="slidenum">
              <a:rPr lang="en-US" smtClean="0"/>
              <a:t>‹#›</a:t>
            </a:fld>
            <a:endParaRPr lang="en-US"/>
          </a:p>
        </p:txBody>
      </p:sp>
    </p:spTree>
    <p:extLst>
      <p:ext uri="{BB962C8B-B14F-4D97-AF65-F5344CB8AC3E}">
        <p14:creationId xmlns:p14="http://schemas.microsoft.com/office/powerpoint/2010/main" val="1521613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330268" rtl="0" eaLnBrk="1" latinLnBrk="0" hangingPunct="1">
        <a:spcBef>
          <a:spcPct val="0"/>
        </a:spcBef>
        <a:buNone/>
        <a:defRPr sz="16010" kern="1200">
          <a:solidFill>
            <a:schemeClr val="tx1"/>
          </a:solidFill>
          <a:latin typeface="+mj-lt"/>
          <a:ea typeface="+mj-ea"/>
          <a:cs typeface="+mj-cs"/>
        </a:defRPr>
      </a:lvl1pPr>
    </p:titleStyle>
    <p:bodyStyle>
      <a:defPPr>
        <a:defRPr kern="1200" smtId="4294967295"/>
      </a:defPPr>
      <a:lvl1pPr marL="1248851" indent="-1248851" algn="l" defTabSz="3330268" rtl="0" eaLnBrk="1" latinLnBrk="0" hangingPunct="1">
        <a:spcBef>
          <a:spcPct val="20000"/>
        </a:spcBef>
        <a:buFont typeface="Arial" pitchFamily="34" charset="0"/>
        <a:buChar char="•"/>
        <a:defRPr sz="11685" kern="1200">
          <a:solidFill>
            <a:schemeClr val="tx1"/>
          </a:solidFill>
          <a:latin typeface="+mn-lt"/>
          <a:ea typeface="+mn-ea"/>
          <a:cs typeface="+mn-cs"/>
        </a:defRPr>
      </a:lvl1pPr>
      <a:lvl2pPr marL="2705844" indent="-1040709" algn="l" defTabSz="3330268" rtl="0" eaLnBrk="1" latinLnBrk="0" hangingPunct="1">
        <a:spcBef>
          <a:spcPct val="20000"/>
        </a:spcBef>
        <a:buFont typeface="Arial" pitchFamily="34" charset="0"/>
        <a:buChar char="–"/>
        <a:defRPr sz="10168" kern="1200">
          <a:solidFill>
            <a:schemeClr val="tx1"/>
          </a:solidFill>
          <a:latin typeface="+mn-lt"/>
          <a:ea typeface="+mn-ea"/>
          <a:cs typeface="+mn-cs"/>
        </a:defRPr>
      </a:lvl2pPr>
      <a:lvl3pPr marL="4162836" indent="-832567" algn="l" defTabSz="3330268" rtl="0" eaLnBrk="1" latinLnBrk="0" hangingPunct="1">
        <a:spcBef>
          <a:spcPct val="20000"/>
        </a:spcBef>
        <a:buFont typeface="Arial" pitchFamily="34" charset="0"/>
        <a:buChar char="•"/>
        <a:defRPr sz="8726" kern="1200">
          <a:solidFill>
            <a:schemeClr val="tx1"/>
          </a:solidFill>
          <a:latin typeface="+mn-lt"/>
          <a:ea typeface="+mn-ea"/>
          <a:cs typeface="+mn-cs"/>
        </a:defRPr>
      </a:lvl3pPr>
      <a:lvl4pPr marL="5827970"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4pPr>
      <a:lvl5pPr marL="7493105"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5pPr>
      <a:lvl6pPr marL="9158238"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6pPr>
      <a:lvl7pPr marL="10823373"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7pPr>
      <a:lvl8pPr marL="12488508"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8pPr>
      <a:lvl9pPr marL="14153641" indent="-832567" algn="l" defTabSz="3330268" rtl="0" eaLnBrk="1" latinLnBrk="0" hangingPunct="1">
        <a:spcBef>
          <a:spcPct val="20000"/>
        </a:spcBef>
        <a:buFont typeface="Arial" pitchFamily="34" charset="0"/>
        <a:buChar char="•"/>
        <a:defRPr sz="7360" kern="1200">
          <a:solidFill>
            <a:schemeClr val="tx1"/>
          </a:solidFill>
          <a:latin typeface="+mn-lt"/>
          <a:ea typeface="+mn-ea"/>
          <a:cs typeface="+mn-cs"/>
        </a:defRPr>
      </a:lvl9pPr>
    </p:bodyStyle>
    <p:otherStyle>
      <a:defPPr>
        <a:defRPr lang="en-US"/>
      </a:defPPr>
      <a:lvl1pPr marL="0" algn="l" defTabSz="3330268" rtl="0" eaLnBrk="1" latinLnBrk="0" hangingPunct="1">
        <a:defRPr sz="6601" kern="1200">
          <a:solidFill>
            <a:schemeClr val="tx1"/>
          </a:solidFill>
          <a:latin typeface="+mn-lt"/>
          <a:ea typeface="+mn-ea"/>
          <a:cs typeface="+mn-cs"/>
        </a:defRPr>
      </a:lvl1pPr>
      <a:lvl2pPr marL="1665134" algn="l" defTabSz="3330268" rtl="0" eaLnBrk="1" latinLnBrk="0" hangingPunct="1">
        <a:defRPr sz="6601" kern="1200">
          <a:solidFill>
            <a:schemeClr val="tx1"/>
          </a:solidFill>
          <a:latin typeface="+mn-lt"/>
          <a:ea typeface="+mn-ea"/>
          <a:cs typeface="+mn-cs"/>
        </a:defRPr>
      </a:lvl2pPr>
      <a:lvl3pPr marL="3330268" algn="l" defTabSz="3330268" rtl="0" eaLnBrk="1" latinLnBrk="0" hangingPunct="1">
        <a:defRPr sz="6601" kern="1200">
          <a:solidFill>
            <a:schemeClr val="tx1"/>
          </a:solidFill>
          <a:latin typeface="+mn-lt"/>
          <a:ea typeface="+mn-ea"/>
          <a:cs typeface="+mn-cs"/>
        </a:defRPr>
      </a:lvl3pPr>
      <a:lvl4pPr marL="4995403" algn="l" defTabSz="3330268" rtl="0" eaLnBrk="1" latinLnBrk="0" hangingPunct="1">
        <a:defRPr sz="6601" kern="1200">
          <a:solidFill>
            <a:schemeClr val="tx1"/>
          </a:solidFill>
          <a:latin typeface="+mn-lt"/>
          <a:ea typeface="+mn-ea"/>
          <a:cs typeface="+mn-cs"/>
        </a:defRPr>
      </a:lvl4pPr>
      <a:lvl5pPr marL="6660538" algn="l" defTabSz="3330268" rtl="0" eaLnBrk="1" latinLnBrk="0" hangingPunct="1">
        <a:defRPr sz="6601" kern="1200">
          <a:solidFill>
            <a:schemeClr val="tx1"/>
          </a:solidFill>
          <a:latin typeface="+mn-lt"/>
          <a:ea typeface="+mn-ea"/>
          <a:cs typeface="+mn-cs"/>
        </a:defRPr>
      </a:lvl5pPr>
      <a:lvl6pPr marL="8325672" algn="l" defTabSz="3330268" rtl="0" eaLnBrk="1" latinLnBrk="0" hangingPunct="1">
        <a:defRPr sz="6601" kern="1200">
          <a:solidFill>
            <a:schemeClr val="tx1"/>
          </a:solidFill>
          <a:latin typeface="+mn-lt"/>
          <a:ea typeface="+mn-ea"/>
          <a:cs typeface="+mn-cs"/>
        </a:defRPr>
      </a:lvl6pPr>
      <a:lvl7pPr marL="9990806" algn="l" defTabSz="3330268" rtl="0" eaLnBrk="1" latinLnBrk="0" hangingPunct="1">
        <a:defRPr sz="6601" kern="1200">
          <a:solidFill>
            <a:schemeClr val="tx1"/>
          </a:solidFill>
          <a:latin typeface="+mn-lt"/>
          <a:ea typeface="+mn-ea"/>
          <a:cs typeface="+mn-cs"/>
        </a:defRPr>
      </a:lvl7pPr>
      <a:lvl8pPr marL="11655940" algn="l" defTabSz="3330268" rtl="0" eaLnBrk="1" latinLnBrk="0" hangingPunct="1">
        <a:defRPr sz="6601" kern="1200">
          <a:solidFill>
            <a:schemeClr val="tx1"/>
          </a:solidFill>
          <a:latin typeface="+mn-lt"/>
          <a:ea typeface="+mn-ea"/>
          <a:cs typeface="+mn-cs"/>
        </a:defRPr>
      </a:lvl8pPr>
      <a:lvl9pPr marL="13321075" algn="l" defTabSz="3330268" rtl="0" eaLnBrk="1" latinLnBrk="0" hangingPunct="1">
        <a:defRPr sz="66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ounded Rectangle 74"/>
          <p:cNvSpPr/>
          <p:nvPr/>
        </p:nvSpPr>
        <p:spPr>
          <a:xfrm>
            <a:off x="483977" y="407459"/>
            <a:ext cx="36419678" cy="3516978"/>
          </a:xfrm>
          <a:prstGeom prst="roundRect">
            <a:avLst>
              <a:gd name="adj" fmla="val 4450"/>
            </a:avLst>
          </a:prstGeom>
          <a:solidFill>
            <a:srgbClr val="8DC63F"/>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726">
              <a:latin typeface="Century Gothic" panose="020B0502020202020204" pitchFamily="34" charset="0"/>
            </a:endParaRPr>
          </a:p>
        </p:txBody>
      </p:sp>
      <p:sp>
        <p:nvSpPr>
          <p:cNvPr id="76" name="Rounded Rectangle 75"/>
          <p:cNvSpPr/>
          <p:nvPr/>
        </p:nvSpPr>
        <p:spPr>
          <a:xfrm>
            <a:off x="496630" y="4361656"/>
            <a:ext cx="7039923" cy="8563642"/>
          </a:xfrm>
          <a:prstGeom prst="roundRect">
            <a:avLst>
              <a:gd name="adj" fmla="val 3206"/>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2800">
              <a:latin typeface="Century Gothic" panose="020B0502020202020204" pitchFamily="34" charset="0"/>
            </a:endParaRPr>
          </a:p>
        </p:txBody>
      </p:sp>
      <p:sp>
        <p:nvSpPr>
          <p:cNvPr id="77" name="Rounded Rectangle 76"/>
          <p:cNvSpPr/>
          <p:nvPr/>
        </p:nvSpPr>
        <p:spPr>
          <a:xfrm>
            <a:off x="495070" y="13167283"/>
            <a:ext cx="7082626" cy="7570155"/>
          </a:xfrm>
          <a:prstGeom prst="roundRect">
            <a:avLst>
              <a:gd name="adj" fmla="val 3206"/>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726" dirty="0">
              <a:latin typeface="Century Gothic" panose="020B0502020202020204" pitchFamily="34" charset="0"/>
            </a:endParaRPr>
          </a:p>
        </p:txBody>
      </p:sp>
      <p:sp>
        <p:nvSpPr>
          <p:cNvPr id="78" name="Rounded Rectangle 77"/>
          <p:cNvSpPr/>
          <p:nvPr/>
        </p:nvSpPr>
        <p:spPr>
          <a:xfrm>
            <a:off x="29808021" y="4463656"/>
            <a:ext cx="7082626" cy="14311609"/>
          </a:xfrm>
          <a:prstGeom prst="roundRect">
            <a:avLst>
              <a:gd name="adj" fmla="val 2650"/>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2800" dirty="0">
              <a:latin typeface="Century Gothic" panose="020B0502020202020204" pitchFamily="34" charset="0"/>
            </a:endParaRPr>
          </a:p>
        </p:txBody>
      </p:sp>
      <p:sp>
        <p:nvSpPr>
          <p:cNvPr id="84" name="TextBox 83"/>
          <p:cNvSpPr txBox="1"/>
          <p:nvPr/>
        </p:nvSpPr>
        <p:spPr>
          <a:xfrm>
            <a:off x="691729" y="4554568"/>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Abstract</a:t>
            </a:r>
          </a:p>
        </p:txBody>
      </p:sp>
      <p:sp>
        <p:nvSpPr>
          <p:cNvPr id="85" name="TextBox 84"/>
          <p:cNvSpPr txBox="1"/>
          <p:nvPr/>
        </p:nvSpPr>
        <p:spPr>
          <a:xfrm>
            <a:off x="691728" y="5551062"/>
            <a:ext cx="6885967" cy="6986528"/>
          </a:xfrm>
          <a:prstGeom prst="rect">
            <a:avLst/>
          </a:prstGeom>
          <a:noFill/>
        </p:spPr>
        <p:txBody>
          <a:bodyPr wrap="square" rtlCol="0">
            <a:spAutoFit/>
          </a:bodyPr>
          <a:lstStyle>
            <a:defPPr>
              <a:defRPr kern="1200" smtId="4294967295"/>
            </a:defPPr>
          </a:lstStyle>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main purpose of this study was to develop the prediction model for older adults’ behavioral health needs who go</a:t>
            </a:r>
            <a:r>
              <a:rPr lang="en-US" altLang="ko-KR"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 involved in state-funded mental health services. Upon repeated construction of a decision tree for 8,071 adults aged 55-74, the top four predictors for classifying older adults include adjustment to trauma, independent living, and legal system involvement. The significant predictors illustrate the dynamics of older adults’ behavioral health needs that could enhance our knowledge and understanding of them, critical for strategic planning. </a:t>
            </a:r>
          </a:p>
        </p:txBody>
      </p:sp>
      <p:sp>
        <p:nvSpPr>
          <p:cNvPr id="24" name="Text Placeholder 5">
            <a:extLst>
              <a:ext uri="{FF2B5EF4-FFF2-40B4-BE49-F238E27FC236}">
                <a16:creationId xmlns:a16="http://schemas.microsoft.com/office/drawing/2014/main" id="{9AFA996E-AD6B-4DC6-BC85-A182D141A5B5}"/>
              </a:ext>
            </a:extLst>
          </p:cNvPr>
          <p:cNvSpPr txBox="1"/>
          <p:nvPr/>
        </p:nvSpPr>
        <p:spPr>
          <a:xfrm>
            <a:off x="6638907" y="644150"/>
            <a:ext cx="31493763" cy="1425584"/>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53804">
              <a:spcBef>
                <a:spcPts val="0"/>
              </a:spcBef>
              <a:defRPr/>
            </a:pPr>
            <a:r>
              <a:rPr lang="en-US" b="1" dirty="0">
                <a:solidFill>
                  <a:schemeClr val="bg1"/>
                </a:solidFill>
                <a:latin typeface="Century Gothic" panose="020B0502020202020204" pitchFamily="34" charset="0"/>
              </a:rPr>
              <a:t>Behavioral Health Needs of Middle-aged and Older Adults Living in Poverty: </a:t>
            </a:r>
          </a:p>
          <a:p>
            <a:pPr algn="ctr" defTabSz="2853804">
              <a:spcBef>
                <a:spcPts val="0"/>
              </a:spcBef>
              <a:defRPr/>
            </a:pPr>
            <a:r>
              <a:rPr lang="en-US" b="1" dirty="0">
                <a:solidFill>
                  <a:schemeClr val="bg1"/>
                </a:solidFill>
                <a:latin typeface="Century Gothic" panose="020B0502020202020204" pitchFamily="34" charset="0"/>
              </a:rPr>
              <a:t>       Machine Learning-Based Predictive Models  </a:t>
            </a:r>
          </a:p>
        </p:txBody>
      </p:sp>
      <p:sp>
        <p:nvSpPr>
          <p:cNvPr id="25" name="Text Placeholder 5">
            <a:extLst>
              <a:ext uri="{FF2B5EF4-FFF2-40B4-BE49-F238E27FC236}">
                <a16:creationId xmlns:a16="http://schemas.microsoft.com/office/drawing/2014/main" id="{2CF2C83C-08B8-46D1-AEAA-7C0550B92975}"/>
              </a:ext>
            </a:extLst>
          </p:cNvPr>
          <p:cNvSpPr txBox="1"/>
          <p:nvPr/>
        </p:nvSpPr>
        <p:spPr>
          <a:xfrm>
            <a:off x="8561678" y="2394977"/>
            <a:ext cx="28781814" cy="1425583"/>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211" dirty="0">
                <a:solidFill>
                  <a:schemeClr val="bg1"/>
                </a:solidFill>
                <a:latin typeface="Century Gothic" panose="020B0502020202020204" pitchFamily="34" charset="0"/>
                <a:cs typeface="Arial" pitchFamily="34" charset="0"/>
              </a:rPr>
              <a:t>   Saahoon Hong; Eun-Hye Grace Yi*, Betty Walton; Hea-Won Kim  </a:t>
            </a:r>
          </a:p>
          <a:p>
            <a:pPr algn="ctr">
              <a:defRPr/>
            </a:pPr>
            <a:r>
              <a:rPr lang="en-US" sz="4211" dirty="0">
                <a:solidFill>
                  <a:schemeClr val="bg1"/>
                </a:solidFill>
                <a:latin typeface="Century Gothic" panose="020B0502020202020204" pitchFamily="34" charset="0"/>
                <a:cs typeface="Arial" pitchFamily="34" charset="0"/>
              </a:rPr>
              <a:t>  Indiana University School of Social Work ; * Indiana State University</a:t>
            </a:r>
          </a:p>
        </p:txBody>
      </p:sp>
      <p:sp>
        <p:nvSpPr>
          <p:cNvPr id="4" name="Rectangle: Rounded Corners 3">
            <a:extLst>
              <a:ext uri="{FF2B5EF4-FFF2-40B4-BE49-F238E27FC236}">
                <a16:creationId xmlns:a16="http://schemas.microsoft.com/office/drawing/2014/main" id="{99ED2966-A38B-4B49-A6B6-D914E4D6F4BE}"/>
              </a:ext>
            </a:extLst>
          </p:cNvPr>
          <p:cNvSpPr/>
          <p:nvPr/>
        </p:nvSpPr>
        <p:spPr>
          <a:xfrm>
            <a:off x="787359"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28" name="TextBox 27">
            <a:extLst>
              <a:ext uri="{FF2B5EF4-FFF2-40B4-BE49-F238E27FC236}">
                <a16:creationId xmlns:a16="http://schemas.microsoft.com/office/drawing/2014/main" id="{81A5C452-2DAF-423A-BC0E-FB2D0D0E019D}"/>
              </a:ext>
            </a:extLst>
          </p:cNvPr>
          <p:cNvSpPr txBox="1"/>
          <p:nvPr/>
        </p:nvSpPr>
        <p:spPr>
          <a:xfrm>
            <a:off x="697285" y="13266191"/>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Introduction</a:t>
            </a:r>
          </a:p>
        </p:txBody>
      </p:sp>
      <p:sp>
        <p:nvSpPr>
          <p:cNvPr id="29" name="TextBox 28">
            <a:extLst>
              <a:ext uri="{FF2B5EF4-FFF2-40B4-BE49-F238E27FC236}">
                <a16:creationId xmlns:a16="http://schemas.microsoft.com/office/drawing/2014/main" id="{FEB053B5-623C-42C1-A5BA-FDB2309E17B5}"/>
              </a:ext>
            </a:extLst>
          </p:cNvPr>
          <p:cNvSpPr txBox="1"/>
          <p:nvPr/>
        </p:nvSpPr>
        <p:spPr>
          <a:xfrm>
            <a:off x="30082084" y="5456902"/>
            <a:ext cx="6860565" cy="14311610"/>
          </a:xfrm>
          <a:prstGeom prst="rect">
            <a:avLst/>
          </a:prstGeom>
          <a:noFill/>
        </p:spPr>
        <p:txBody>
          <a:bodyPr wrap="square" rtlCol="0">
            <a:spAutoFit/>
          </a:bodyPr>
          <a:lstStyle>
            <a:defPPr>
              <a:defRPr kern="1200" smtId="4294967295"/>
            </a:defPPr>
          </a:lstStyle>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findings suggest that employment is the most important predictor for classifying older adults with behavioral health needs, followed by adjustment to trauma, independent living, legal system involvement, sleep, disability, transportation, social skills, and self-care. Interestingly, gender and race were not significantly important in classifying behavioral health needs between middle-aged and older adult groups. </a:t>
            </a:r>
          </a:p>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older adults who had non-actionable ratings on employment and actionable ratings on the legal system (current JS involvement), middle-aged adults were more likely to struggle with anxiety than older adults. </a:t>
            </a:r>
          </a:p>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older adults with non-actionable ratings on employment, legal system, and adjustment to trauma, non-disabled older adults were more likely to present behavioral health needs on medical/physical, anxiety, independent living, recreational, and sleep. </a:t>
            </a:r>
          </a:p>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The results could eventually be a basis for classifying older adults’ behavioral health needs and developing strategic plans to meet them. </a:t>
            </a:r>
          </a:p>
          <a:p>
            <a:endPar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30" name="Rectangle: Rounded Corners 29">
            <a:extLst>
              <a:ext uri="{FF2B5EF4-FFF2-40B4-BE49-F238E27FC236}">
                <a16:creationId xmlns:a16="http://schemas.microsoft.com/office/drawing/2014/main" id="{9793BC31-3E9A-4E00-A76F-069126324922}"/>
              </a:ext>
            </a:extLst>
          </p:cNvPr>
          <p:cNvSpPr/>
          <p:nvPr/>
        </p:nvSpPr>
        <p:spPr>
          <a:xfrm>
            <a:off x="787359" y="14060700"/>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1" name="TextBox 30">
            <a:extLst>
              <a:ext uri="{FF2B5EF4-FFF2-40B4-BE49-F238E27FC236}">
                <a16:creationId xmlns:a16="http://schemas.microsoft.com/office/drawing/2014/main" id="{75E4ADE2-1C83-47FC-978F-7E0CAA0FDC54}"/>
              </a:ext>
            </a:extLst>
          </p:cNvPr>
          <p:cNvSpPr txBox="1"/>
          <p:nvPr/>
        </p:nvSpPr>
        <p:spPr>
          <a:xfrm>
            <a:off x="8496066" y="4554568"/>
            <a:ext cx="6298752" cy="707886"/>
          </a:xfrm>
          <a:prstGeom prst="rect">
            <a:avLst/>
          </a:prstGeom>
          <a:noFill/>
        </p:spPr>
        <p:txBody>
          <a:bodyPr wrap="square" rtlCol="0">
            <a:spAutoFit/>
          </a:bodyPr>
          <a:lstStyle>
            <a:defPPr>
              <a:defRPr kern="1200" smtId="4294967295"/>
            </a:defPPr>
          </a:lstStyle>
          <a:p>
            <a:r>
              <a:rPr lang="en-US" sz="4000" b="1" dirty="0">
                <a:latin typeface="Century Gothic" panose="020B0502020202020204" pitchFamily="34" charset="0"/>
                <a:cs typeface="Arial" pitchFamily="34" charset="0"/>
              </a:rPr>
              <a:t>Methodology</a:t>
            </a:r>
          </a:p>
        </p:txBody>
      </p:sp>
      <p:sp>
        <p:nvSpPr>
          <p:cNvPr id="32" name="TextBox 31">
            <a:extLst>
              <a:ext uri="{FF2B5EF4-FFF2-40B4-BE49-F238E27FC236}">
                <a16:creationId xmlns:a16="http://schemas.microsoft.com/office/drawing/2014/main" id="{032AC3E4-1804-415D-AFAC-CDB0EC7629F1}"/>
              </a:ext>
            </a:extLst>
          </p:cNvPr>
          <p:cNvSpPr txBox="1"/>
          <p:nvPr/>
        </p:nvSpPr>
        <p:spPr>
          <a:xfrm>
            <a:off x="8496066" y="5514836"/>
            <a:ext cx="10540440" cy="8710077"/>
          </a:xfrm>
          <a:prstGeom prst="rect">
            <a:avLst/>
          </a:prstGeom>
          <a:noFill/>
        </p:spPr>
        <p:txBody>
          <a:bodyPr wrap="square" rtlCol="0">
            <a:spAutoFit/>
          </a:bodyPr>
          <a:lstStyle>
            <a:defPPr>
              <a:defRPr kern="1200" smtId="4294967295"/>
            </a:defPPr>
          </a:lstStyle>
          <a:p>
            <a:r>
              <a:rPr lang="en-US" sz="2800" dirty="0">
                <a:latin typeface="Century Gothic" panose="020B0502020202020204" pitchFamily="34" charset="0"/>
                <a:ea typeface="Open Sans" panose="020B0606030504020204" pitchFamily="34" charset="0"/>
                <a:cs typeface="Open Sans" panose="020B0606030504020204" pitchFamily="34" charset="0"/>
              </a:rPr>
              <a:t>This study used one Midwestern state’s 2019 publicly funded BH administrative data. A sample of adults aged 55 and older got involved in the publicly funded statewide behavioral health services (total N=8,071; middle-aged adults [aged 55 to 64]: N= 6,313, older adults [aged 65 to 74]: N=1,758). </a:t>
            </a:r>
          </a:p>
          <a:p>
            <a:endParaRPr lang="en-US" sz="2800" dirty="0">
              <a:latin typeface="Century Gothic" panose="020B0502020202020204" pitchFamily="34" charset="0"/>
              <a:ea typeface="Open Sans" panose="020B0606030504020204" pitchFamily="34" charset="0"/>
              <a:cs typeface="Open Sans" panose="020B0606030504020204" pitchFamily="34" charset="0"/>
            </a:endParaRPr>
          </a:p>
          <a:p>
            <a:r>
              <a:rPr lang="en-US" sz="2800" dirty="0">
                <a:latin typeface="Century Gothic" panose="020B0502020202020204" pitchFamily="34" charset="0"/>
                <a:ea typeface="Open Sans" panose="020B0606030504020204" pitchFamily="34" charset="0"/>
                <a:cs typeface="Open Sans" panose="020B0606030504020204" pitchFamily="34" charset="0"/>
              </a:rPr>
              <a:t>A balance node provided by SPSS Modeler was used to correct imbalances between the two groups (aged 55 to 64 [N= 6,313], and aged 65 to 74 [N=6,307]).</a:t>
            </a:r>
          </a:p>
          <a:p>
            <a:r>
              <a:rPr lang="en-US" sz="2800" dirty="0">
                <a:latin typeface="Century Gothic" panose="020B0502020202020204" pitchFamily="34" charset="0"/>
                <a:ea typeface="Open Sans" panose="020B0606030504020204" pitchFamily="34" charset="0"/>
                <a:cs typeface="Open Sans" panose="020B0606030504020204" pitchFamily="34" charset="0"/>
              </a:rPr>
              <a:t>Adult Needs and Strengths Assessment (ANSA; Lyons, 2009) was completed to facilitate care planning and to monitor outcomes in State Fiscal Year 2019 and initial assessments were completed within three years (2017 thru 2019). </a:t>
            </a:r>
          </a:p>
          <a:p>
            <a:endParaRPr lang="en-US" sz="2800" dirty="0">
              <a:latin typeface="Century Gothic" panose="020B0502020202020204" pitchFamily="34" charset="0"/>
              <a:ea typeface="Open Sans" panose="020B0606030504020204" pitchFamily="34" charset="0"/>
              <a:cs typeface="Open Sans" panose="020B0606030504020204" pitchFamily="34" charset="0"/>
            </a:endParaRPr>
          </a:p>
          <a:p>
            <a:r>
              <a:rPr lang="en-US" sz="2800" dirty="0">
                <a:latin typeface="Century Gothic" panose="020B0502020202020204" pitchFamily="34" charset="0"/>
                <a:ea typeface="Open Sans" panose="020B0606030504020204" pitchFamily="34" charset="0"/>
                <a:cs typeface="Open Sans" panose="020B0606030504020204" pitchFamily="34" charset="0"/>
              </a:rPr>
              <a:t>A chi-square automatic interaction detection (CHAID) model was used to detect the relationship between Behavioral Health needs (BH) and age group. The CHAID analysis divided data into training (80% out of the balanced sample) and testing (20%) datasets to test the model. </a:t>
            </a:r>
          </a:p>
        </p:txBody>
      </p:sp>
      <p:sp>
        <p:nvSpPr>
          <p:cNvPr id="33" name="Rectangle: Rounded Corners 32">
            <a:extLst>
              <a:ext uri="{FF2B5EF4-FFF2-40B4-BE49-F238E27FC236}">
                <a16:creationId xmlns:a16="http://schemas.microsoft.com/office/drawing/2014/main" id="{EBB32DFF-2B3F-417B-9F8B-8B9F5C654495}"/>
              </a:ext>
            </a:extLst>
          </p:cNvPr>
          <p:cNvSpPr/>
          <p:nvPr/>
        </p:nvSpPr>
        <p:spPr>
          <a:xfrm>
            <a:off x="8561678"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7" name="TextBox 36">
            <a:extLst>
              <a:ext uri="{FF2B5EF4-FFF2-40B4-BE49-F238E27FC236}">
                <a16:creationId xmlns:a16="http://schemas.microsoft.com/office/drawing/2014/main" id="{A4C26EDB-7235-4F91-A0E2-B62F3F0FCF6C}"/>
              </a:ext>
            </a:extLst>
          </p:cNvPr>
          <p:cNvSpPr txBox="1"/>
          <p:nvPr/>
        </p:nvSpPr>
        <p:spPr>
          <a:xfrm>
            <a:off x="30003122" y="4554568"/>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Conclusion</a:t>
            </a:r>
          </a:p>
        </p:txBody>
      </p:sp>
      <p:sp>
        <p:nvSpPr>
          <p:cNvPr id="39" name="Rectangle: Rounded Corners 38">
            <a:extLst>
              <a:ext uri="{FF2B5EF4-FFF2-40B4-BE49-F238E27FC236}">
                <a16:creationId xmlns:a16="http://schemas.microsoft.com/office/drawing/2014/main" id="{2B650100-83FA-4A86-9D02-FDB1046A1C5A}"/>
              </a:ext>
            </a:extLst>
          </p:cNvPr>
          <p:cNvSpPr/>
          <p:nvPr/>
        </p:nvSpPr>
        <p:spPr>
          <a:xfrm>
            <a:off x="30106690" y="5352256"/>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pic>
        <p:nvPicPr>
          <p:cNvPr id="7" name="Picture 6" descr="Logo, company name&#10;&#10;Description automatically generated">
            <a:extLst>
              <a:ext uri="{FF2B5EF4-FFF2-40B4-BE49-F238E27FC236}">
                <a16:creationId xmlns:a16="http://schemas.microsoft.com/office/drawing/2014/main" id="{7761A189-25C4-E94B-B5CC-DE40A1C91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5969" y="1088089"/>
            <a:ext cx="6298141" cy="2048626"/>
          </a:xfrm>
          <a:prstGeom prst="rect">
            <a:avLst/>
          </a:prstGeom>
        </p:spPr>
      </p:pic>
      <p:sp>
        <p:nvSpPr>
          <p:cNvPr id="2" name="Rectangle 1">
            <a:extLst>
              <a:ext uri="{FF2B5EF4-FFF2-40B4-BE49-F238E27FC236}">
                <a16:creationId xmlns:a16="http://schemas.microsoft.com/office/drawing/2014/main" id="{BA3BF125-0E58-5683-EAA2-605F62C36CD1}"/>
              </a:ext>
            </a:extLst>
          </p:cNvPr>
          <p:cNvSpPr/>
          <p:nvPr/>
        </p:nvSpPr>
        <p:spPr>
          <a:xfrm>
            <a:off x="119921" y="104931"/>
            <a:ext cx="37205587" cy="20821338"/>
          </a:xfrm>
          <a:prstGeom prst="rect">
            <a:avLst/>
          </a:prstGeom>
          <a:noFill/>
          <a:ln w="254000">
            <a:solidFill>
              <a:schemeClr val="tx1"/>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64FD345-F37D-0F27-974D-4C01A7C0A950}"/>
              </a:ext>
            </a:extLst>
          </p:cNvPr>
          <p:cNvSpPr txBox="1"/>
          <p:nvPr/>
        </p:nvSpPr>
        <p:spPr>
          <a:xfrm>
            <a:off x="670379" y="14271791"/>
            <a:ext cx="6692424" cy="6124754"/>
          </a:xfrm>
          <a:prstGeom prst="rect">
            <a:avLst/>
          </a:prstGeom>
          <a:noFill/>
        </p:spPr>
        <p:txBody>
          <a:bodyPr wrap="square" rtlCol="0">
            <a:spAutoFit/>
          </a:bodyPr>
          <a:lstStyle>
            <a:defPPr>
              <a:defRPr kern="1200" smtId="4294967295"/>
            </a:defPPr>
          </a:lstStyle>
          <a:p>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Growing evidence revealed behavioral health (BH) service needs for older adults (WHO, 2020; Webb, 2020; Novotney, 2019). However, the BH service needs and use of older adults living under 200% of poverty (42%; </a:t>
            </a:r>
            <a:r>
              <a:rPr lang="en-US" sz="2800" dirty="0" err="1">
                <a:solidFill>
                  <a:schemeClr val="bg1"/>
                </a:solidFill>
                <a:latin typeface="Century Gothic" panose="020B0502020202020204" pitchFamily="34" charset="0"/>
                <a:ea typeface="Open Sans" panose="020B0606030504020204" pitchFamily="34" charset="0"/>
                <a:cs typeface="Open Sans" panose="020B0606030504020204" pitchFamily="34" charset="0"/>
              </a:rPr>
              <a:t>Cubanski</a:t>
            </a:r>
            <a:r>
              <a:rPr lang="en-US" sz="280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 et al., 2021) remained largely understudied. To develop contextually sensitive and effective services for older adults in poverty, this study aimed to identify the characteristics and patterns of older adults’ BH service needs compared to those of middle-aged adults. </a:t>
            </a:r>
          </a:p>
        </p:txBody>
      </p:sp>
      <p:pic>
        <p:nvPicPr>
          <p:cNvPr id="5" name="Picture 4">
            <a:extLst>
              <a:ext uri="{FF2B5EF4-FFF2-40B4-BE49-F238E27FC236}">
                <a16:creationId xmlns:a16="http://schemas.microsoft.com/office/drawing/2014/main" id="{8C77EA9D-CDB8-EC9C-3071-F598684EBEDA}"/>
              </a:ext>
            </a:extLst>
          </p:cNvPr>
          <p:cNvPicPr>
            <a:picLocks noChangeAspect="1"/>
          </p:cNvPicPr>
          <p:nvPr/>
        </p:nvPicPr>
        <p:blipFill>
          <a:blip r:embed="rId3"/>
          <a:stretch>
            <a:fillRect/>
          </a:stretch>
        </p:blipFill>
        <p:spPr>
          <a:xfrm>
            <a:off x="19572391" y="5670125"/>
            <a:ext cx="9294241" cy="8293633"/>
          </a:xfrm>
          <a:prstGeom prst="rect">
            <a:avLst/>
          </a:prstGeom>
        </p:spPr>
      </p:pic>
      <p:pic>
        <p:nvPicPr>
          <p:cNvPr id="6" name="Picture 5">
            <a:extLst>
              <a:ext uri="{FF2B5EF4-FFF2-40B4-BE49-F238E27FC236}">
                <a16:creationId xmlns:a16="http://schemas.microsoft.com/office/drawing/2014/main" id="{842E244C-F59D-EEEF-F7A5-251808E47B63}"/>
              </a:ext>
            </a:extLst>
          </p:cNvPr>
          <p:cNvPicPr>
            <a:picLocks noChangeAspect="1"/>
          </p:cNvPicPr>
          <p:nvPr/>
        </p:nvPicPr>
        <p:blipFill>
          <a:blip r:embed="rId4"/>
          <a:stretch>
            <a:fillRect/>
          </a:stretch>
        </p:blipFill>
        <p:spPr>
          <a:xfrm>
            <a:off x="8543121" y="14885758"/>
            <a:ext cx="10648708" cy="4881960"/>
          </a:xfrm>
          <a:prstGeom prst="rect">
            <a:avLst/>
          </a:prstGeom>
        </p:spPr>
      </p:pic>
      <p:sp>
        <p:nvSpPr>
          <p:cNvPr id="11" name="TextBox 10">
            <a:extLst>
              <a:ext uri="{FF2B5EF4-FFF2-40B4-BE49-F238E27FC236}">
                <a16:creationId xmlns:a16="http://schemas.microsoft.com/office/drawing/2014/main" id="{20EE2F7F-BC78-D75D-7150-39F6BC65D567}"/>
              </a:ext>
            </a:extLst>
          </p:cNvPr>
          <p:cNvSpPr txBox="1"/>
          <p:nvPr/>
        </p:nvSpPr>
        <p:spPr>
          <a:xfrm>
            <a:off x="19671644" y="14345634"/>
            <a:ext cx="9292181" cy="369332"/>
          </a:xfrm>
          <a:prstGeom prst="rect">
            <a:avLst/>
          </a:prstGeom>
          <a:noFill/>
        </p:spPr>
        <p:txBody>
          <a:bodyPr wrap="square" rtlCol="0">
            <a:spAutoFit/>
          </a:bodyPr>
          <a:lstStyle/>
          <a:p>
            <a:r>
              <a:rPr lang="ko-KR" altLang="en-US" sz="1800" dirty="0"/>
              <a:t>* </a:t>
            </a:r>
            <a:r>
              <a:rPr lang="en-US" altLang="ko-KR" sz="1800" dirty="0"/>
              <a:t>() indicating a variable name in the dataset</a:t>
            </a:r>
            <a:endParaRPr lang="en-US" sz="1800" dirty="0"/>
          </a:p>
        </p:txBody>
      </p:sp>
      <p:sp>
        <p:nvSpPr>
          <p:cNvPr id="12" name="TextBox 11">
            <a:extLst>
              <a:ext uri="{FF2B5EF4-FFF2-40B4-BE49-F238E27FC236}">
                <a16:creationId xmlns:a16="http://schemas.microsoft.com/office/drawing/2014/main" id="{316EFA3A-1BEB-8D20-6CC7-F4D4228E293F}"/>
              </a:ext>
            </a:extLst>
          </p:cNvPr>
          <p:cNvSpPr txBox="1"/>
          <p:nvPr/>
        </p:nvSpPr>
        <p:spPr>
          <a:xfrm>
            <a:off x="9002169" y="19800247"/>
            <a:ext cx="10020843" cy="523220"/>
          </a:xfrm>
          <a:prstGeom prst="rect">
            <a:avLst/>
          </a:prstGeom>
          <a:noFill/>
        </p:spPr>
        <p:txBody>
          <a:bodyPr wrap="square" rtlCol="0">
            <a:spAutoFit/>
          </a:bodyPr>
          <a:lstStyle/>
          <a:p>
            <a:r>
              <a:rPr lang="en-US" altLang="ko-KR" sz="2800" dirty="0"/>
              <a:t>Fig. 1. CHAID for Predicting Older Adults’ Behavioral Health Needs</a:t>
            </a:r>
            <a:endParaRPr lang="en-US" sz="2800" dirty="0"/>
          </a:p>
        </p:txBody>
      </p:sp>
      <p:sp>
        <p:nvSpPr>
          <p:cNvPr id="13" name="Text Box 141">
            <a:extLst>
              <a:ext uri="{FF2B5EF4-FFF2-40B4-BE49-F238E27FC236}">
                <a16:creationId xmlns:a16="http://schemas.microsoft.com/office/drawing/2014/main" id="{56D0BEB4-9852-E071-AB88-4E617E2F3697}"/>
              </a:ext>
            </a:extLst>
          </p:cNvPr>
          <p:cNvSpPr txBox="1">
            <a:spLocks noChangeArrowheads="1"/>
          </p:cNvSpPr>
          <p:nvPr/>
        </p:nvSpPr>
        <p:spPr bwMode="auto">
          <a:xfrm>
            <a:off x="19930354" y="5013609"/>
            <a:ext cx="9008949" cy="1002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800" dirty="0">
                <a:latin typeface="+mn-lt"/>
                <a:ea typeface="ＭＳ Ｐゴシック"/>
              </a:rPr>
              <a:t>Table 1. Demographic </a:t>
            </a:r>
            <a:r>
              <a:rPr lang="en-US" altLang="ko-KR" sz="2800" dirty="0">
                <a:latin typeface="+mn-lt"/>
                <a:ea typeface="ＭＳ Ｐゴシック"/>
              </a:rPr>
              <a:t>Information </a:t>
            </a:r>
            <a:r>
              <a:rPr lang="en-US" sz="2800" dirty="0">
                <a:latin typeface="+mn-lt"/>
                <a:ea typeface="ＭＳ Ｐゴシック"/>
              </a:rPr>
              <a:t>&amp; </a:t>
            </a:r>
            <a:r>
              <a:rPr lang="en-US" altLang="ko-KR" sz="2800" dirty="0">
                <a:latin typeface="+mn-lt"/>
                <a:ea typeface="ＭＳ Ｐゴシック"/>
              </a:rPr>
              <a:t>Actionable Ratings    </a:t>
            </a:r>
          </a:p>
          <a:p>
            <a:pPr eaLnBrk="1" hangingPunct="1"/>
            <a:r>
              <a:rPr lang="en-US" altLang="ko-KR" sz="2800">
                <a:latin typeface="+mn-lt"/>
                <a:ea typeface="ＭＳ Ｐゴシック"/>
              </a:rPr>
              <a:t>               ANSA </a:t>
            </a:r>
            <a:r>
              <a:rPr lang="en-US" altLang="ko-KR" sz="2800" dirty="0">
                <a:latin typeface="+mn-lt"/>
                <a:ea typeface="ＭＳ Ｐゴシック"/>
              </a:rPr>
              <a:t>(with a Balanced Sample Size</a:t>
            </a:r>
            <a:r>
              <a:rPr lang="en-US" sz="2800" dirty="0">
                <a:latin typeface="+mn-lt"/>
                <a:ea typeface="ＭＳ Ｐゴシック"/>
              </a:rPr>
              <a:t>)</a:t>
            </a:r>
          </a:p>
        </p:txBody>
      </p:sp>
      <p:sp>
        <p:nvSpPr>
          <p:cNvPr id="15" name="Rounded Rectangle 78">
            <a:extLst>
              <a:ext uri="{FF2B5EF4-FFF2-40B4-BE49-F238E27FC236}">
                <a16:creationId xmlns:a16="http://schemas.microsoft.com/office/drawing/2014/main" id="{AD2FA1A1-6A73-66B0-3BC6-258D7DF621F2}"/>
              </a:ext>
            </a:extLst>
          </p:cNvPr>
          <p:cNvSpPr/>
          <p:nvPr/>
        </p:nvSpPr>
        <p:spPr>
          <a:xfrm>
            <a:off x="29808021" y="18969713"/>
            <a:ext cx="7045788" cy="1667546"/>
          </a:xfrm>
          <a:prstGeom prst="roundRect">
            <a:avLst>
              <a:gd name="adj" fmla="val 14413"/>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endParaRPr lang="en-US" sz="2000" dirty="0">
              <a:latin typeface="Century Gothic" panose="020B0502020202020204" pitchFamily="34" charset="0"/>
            </a:endParaRPr>
          </a:p>
          <a:p>
            <a:r>
              <a:rPr lang="en-US" sz="2000" dirty="0">
                <a:latin typeface="Century Gothic" panose="020B0502020202020204" pitchFamily="34" charset="0"/>
              </a:rPr>
              <a:t>  </a:t>
            </a:r>
          </a:p>
          <a:p>
            <a:r>
              <a:rPr lang="en-US" sz="2000" dirty="0">
                <a:latin typeface="Century Gothic" panose="020B0502020202020204" pitchFamily="34" charset="0"/>
              </a:rPr>
              <a:t>   This study was developed through a </a:t>
            </a:r>
          </a:p>
          <a:p>
            <a:r>
              <a:rPr lang="en-US" sz="2000" dirty="0">
                <a:latin typeface="Century Gothic" panose="020B0502020202020204" pitchFamily="34" charset="0"/>
              </a:rPr>
              <a:t>   collaborative effort by the IUSSW and DMHA</a:t>
            </a:r>
          </a:p>
        </p:txBody>
      </p:sp>
      <p:sp>
        <p:nvSpPr>
          <p:cNvPr id="16" name="TextBox 15">
            <a:extLst>
              <a:ext uri="{FF2B5EF4-FFF2-40B4-BE49-F238E27FC236}">
                <a16:creationId xmlns:a16="http://schemas.microsoft.com/office/drawing/2014/main" id="{51A5EE02-E71A-7630-70E8-E5013F3F00CA}"/>
              </a:ext>
            </a:extLst>
          </p:cNvPr>
          <p:cNvSpPr txBox="1"/>
          <p:nvPr/>
        </p:nvSpPr>
        <p:spPr>
          <a:xfrm>
            <a:off x="30003122" y="18975442"/>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Acknowledgement</a:t>
            </a:r>
          </a:p>
        </p:txBody>
      </p:sp>
      <p:pic>
        <p:nvPicPr>
          <p:cNvPr id="18" name="Picture 17" descr="Logo, company name&#10;&#10;Description automatically generated">
            <a:extLst>
              <a:ext uri="{FF2B5EF4-FFF2-40B4-BE49-F238E27FC236}">
                <a16:creationId xmlns:a16="http://schemas.microsoft.com/office/drawing/2014/main" id="{0FAF1B10-080A-8980-28C3-F722FF05BD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35383" y="19125270"/>
            <a:ext cx="1306101" cy="713200"/>
          </a:xfrm>
          <a:prstGeom prst="rect">
            <a:avLst/>
          </a:prstGeom>
        </p:spPr>
      </p:pic>
      <p:sp>
        <p:nvSpPr>
          <p:cNvPr id="19" name="Rectangle: Rounded Corners 18">
            <a:extLst>
              <a:ext uri="{FF2B5EF4-FFF2-40B4-BE49-F238E27FC236}">
                <a16:creationId xmlns:a16="http://schemas.microsoft.com/office/drawing/2014/main" id="{129A1781-6112-105B-BC2B-ACF3BB56CF20}"/>
              </a:ext>
            </a:extLst>
          </p:cNvPr>
          <p:cNvSpPr/>
          <p:nvPr/>
        </p:nvSpPr>
        <p:spPr>
          <a:xfrm>
            <a:off x="30106690" y="19637945"/>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20" name="TextBox 19">
            <a:extLst>
              <a:ext uri="{FF2B5EF4-FFF2-40B4-BE49-F238E27FC236}">
                <a16:creationId xmlns:a16="http://schemas.microsoft.com/office/drawing/2014/main" id="{77FC9973-EDAB-1AE5-63AC-A9F425775759}"/>
              </a:ext>
            </a:extLst>
          </p:cNvPr>
          <p:cNvSpPr txBox="1"/>
          <p:nvPr/>
        </p:nvSpPr>
        <p:spPr>
          <a:xfrm>
            <a:off x="19686870" y="19768512"/>
            <a:ext cx="10020843" cy="954107"/>
          </a:xfrm>
          <a:prstGeom prst="rect">
            <a:avLst/>
          </a:prstGeom>
          <a:noFill/>
        </p:spPr>
        <p:txBody>
          <a:bodyPr wrap="square" rtlCol="0">
            <a:spAutoFit/>
          </a:bodyPr>
          <a:lstStyle/>
          <a:p>
            <a:r>
              <a:rPr lang="en-US" altLang="ko-KR" sz="2800" dirty="0"/>
              <a:t>Fig. 2. Predictor Importance CHAID for Predicting Older Adults’ </a:t>
            </a:r>
          </a:p>
          <a:p>
            <a:r>
              <a:rPr lang="en-US" altLang="ko-KR" sz="2800" dirty="0"/>
              <a:t>           Behavioral Health Needs</a:t>
            </a:r>
            <a:endParaRPr lang="en-US" sz="2800" dirty="0"/>
          </a:p>
        </p:txBody>
      </p:sp>
      <p:pic>
        <p:nvPicPr>
          <p:cNvPr id="23" name="Picture 22">
            <a:extLst>
              <a:ext uri="{FF2B5EF4-FFF2-40B4-BE49-F238E27FC236}">
                <a16:creationId xmlns:a16="http://schemas.microsoft.com/office/drawing/2014/main" id="{12287540-3DA3-D075-B755-90F9C3F596A6}"/>
              </a:ext>
            </a:extLst>
          </p:cNvPr>
          <p:cNvPicPr>
            <a:picLocks noChangeAspect="1"/>
          </p:cNvPicPr>
          <p:nvPr/>
        </p:nvPicPr>
        <p:blipFill>
          <a:blip r:embed="rId6"/>
          <a:stretch>
            <a:fillRect/>
          </a:stretch>
        </p:blipFill>
        <p:spPr>
          <a:xfrm>
            <a:off x="19595410" y="14953456"/>
            <a:ext cx="9405449" cy="4849466"/>
          </a:xfrm>
          <a:prstGeom prst="rect">
            <a:avLst/>
          </a:prstGeom>
        </p:spPr>
      </p:pic>
    </p:spTree>
    <p:extLst>
      <p:ext uri="{BB962C8B-B14F-4D97-AF65-F5344CB8AC3E}">
        <p14:creationId xmlns:p14="http://schemas.microsoft.com/office/powerpoint/2010/main" val="127040473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ounded Rectangle 74"/>
          <p:cNvSpPr/>
          <p:nvPr/>
        </p:nvSpPr>
        <p:spPr>
          <a:xfrm>
            <a:off x="483977" y="407459"/>
            <a:ext cx="36419678" cy="3516978"/>
          </a:xfrm>
          <a:prstGeom prst="roundRect">
            <a:avLst>
              <a:gd name="adj" fmla="val 4450"/>
            </a:avLst>
          </a:prstGeom>
          <a:solidFill>
            <a:srgbClr val="8DC63F"/>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726">
              <a:latin typeface="Century Gothic" panose="020B0502020202020204" pitchFamily="34" charset="0"/>
            </a:endParaRPr>
          </a:p>
        </p:txBody>
      </p:sp>
      <p:sp>
        <p:nvSpPr>
          <p:cNvPr id="84" name="TextBox 83"/>
          <p:cNvSpPr txBox="1"/>
          <p:nvPr/>
        </p:nvSpPr>
        <p:spPr>
          <a:xfrm>
            <a:off x="691729" y="4554568"/>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Abstract</a:t>
            </a:r>
          </a:p>
        </p:txBody>
      </p:sp>
      <p:sp>
        <p:nvSpPr>
          <p:cNvPr id="24" name="Text Placeholder 5">
            <a:extLst>
              <a:ext uri="{FF2B5EF4-FFF2-40B4-BE49-F238E27FC236}">
                <a16:creationId xmlns:a16="http://schemas.microsoft.com/office/drawing/2014/main" id="{9AFA996E-AD6B-4DC6-BC85-A182D141A5B5}"/>
              </a:ext>
            </a:extLst>
          </p:cNvPr>
          <p:cNvSpPr txBox="1"/>
          <p:nvPr/>
        </p:nvSpPr>
        <p:spPr>
          <a:xfrm>
            <a:off x="6638907" y="644150"/>
            <a:ext cx="31493763" cy="1425584"/>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53804">
              <a:spcBef>
                <a:spcPts val="0"/>
              </a:spcBef>
              <a:defRPr/>
            </a:pPr>
            <a:r>
              <a:rPr lang="en-US" b="1" dirty="0">
                <a:solidFill>
                  <a:schemeClr val="bg1"/>
                </a:solidFill>
                <a:latin typeface="Century Gothic" panose="020B0502020202020204" pitchFamily="34" charset="0"/>
              </a:rPr>
              <a:t>Behavioral Health Needs of Middle-aged and Older Adults Living in Poverty: </a:t>
            </a:r>
          </a:p>
          <a:p>
            <a:pPr algn="ctr" defTabSz="2853804">
              <a:spcBef>
                <a:spcPts val="0"/>
              </a:spcBef>
              <a:defRPr/>
            </a:pPr>
            <a:r>
              <a:rPr lang="en-US" b="1" dirty="0">
                <a:solidFill>
                  <a:schemeClr val="bg1"/>
                </a:solidFill>
                <a:latin typeface="Century Gothic" panose="020B0502020202020204" pitchFamily="34" charset="0"/>
              </a:rPr>
              <a:t>       Machine Learning-Based Predictive Models  </a:t>
            </a:r>
          </a:p>
        </p:txBody>
      </p:sp>
      <p:sp>
        <p:nvSpPr>
          <p:cNvPr id="25" name="Text Placeholder 5">
            <a:extLst>
              <a:ext uri="{FF2B5EF4-FFF2-40B4-BE49-F238E27FC236}">
                <a16:creationId xmlns:a16="http://schemas.microsoft.com/office/drawing/2014/main" id="{2CF2C83C-08B8-46D1-AEAA-7C0550B92975}"/>
              </a:ext>
            </a:extLst>
          </p:cNvPr>
          <p:cNvSpPr txBox="1"/>
          <p:nvPr/>
        </p:nvSpPr>
        <p:spPr>
          <a:xfrm>
            <a:off x="8561678" y="2394977"/>
            <a:ext cx="28781814" cy="1425583"/>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211" dirty="0">
                <a:solidFill>
                  <a:schemeClr val="bg1"/>
                </a:solidFill>
                <a:latin typeface="Century Gothic" panose="020B0502020202020204" pitchFamily="34" charset="0"/>
                <a:cs typeface="Arial" pitchFamily="34" charset="0"/>
              </a:rPr>
              <a:t>   Saahoon Hong; Eun-Hye Grace Yi*, Betty Walton; Hea-Won Kim  </a:t>
            </a:r>
          </a:p>
          <a:p>
            <a:pPr algn="ctr">
              <a:defRPr/>
            </a:pPr>
            <a:r>
              <a:rPr lang="en-US" sz="4211" dirty="0">
                <a:solidFill>
                  <a:schemeClr val="bg1"/>
                </a:solidFill>
                <a:latin typeface="Century Gothic" panose="020B0502020202020204" pitchFamily="34" charset="0"/>
                <a:cs typeface="Arial" pitchFamily="34" charset="0"/>
              </a:rPr>
              <a:t>  Indiana University School of Social Work ; * Indiana State University</a:t>
            </a:r>
          </a:p>
        </p:txBody>
      </p:sp>
      <p:sp>
        <p:nvSpPr>
          <p:cNvPr id="4" name="Rectangle: Rounded Corners 3">
            <a:extLst>
              <a:ext uri="{FF2B5EF4-FFF2-40B4-BE49-F238E27FC236}">
                <a16:creationId xmlns:a16="http://schemas.microsoft.com/office/drawing/2014/main" id="{99ED2966-A38B-4B49-A6B6-D914E4D6F4BE}"/>
              </a:ext>
            </a:extLst>
          </p:cNvPr>
          <p:cNvSpPr/>
          <p:nvPr/>
        </p:nvSpPr>
        <p:spPr>
          <a:xfrm>
            <a:off x="787359"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0" name="Rectangle: Rounded Corners 29">
            <a:extLst>
              <a:ext uri="{FF2B5EF4-FFF2-40B4-BE49-F238E27FC236}">
                <a16:creationId xmlns:a16="http://schemas.microsoft.com/office/drawing/2014/main" id="{9793BC31-3E9A-4E00-A76F-069126324922}"/>
              </a:ext>
            </a:extLst>
          </p:cNvPr>
          <p:cNvSpPr/>
          <p:nvPr/>
        </p:nvSpPr>
        <p:spPr>
          <a:xfrm>
            <a:off x="787359" y="14060700"/>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3" name="Rectangle: Rounded Corners 32">
            <a:extLst>
              <a:ext uri="{FF2B5EF4-FFF2-40B4-BE49-F238E27FC236}">
                <a16:creationId xmlns:a16="http://schemas.microsoft.com/office/drawing/2014/main" id="{EBB32DFF-2B3F-417B-9F8B-8B9F5C654495}"/>
              </a:ext>
            </a:extLst>
          </p:cNvPr>
          <p:cNvSpPr/>
          <p:nvPr/>
        </p:nvSpPr>
        <p:spPr>
          <a:xfrm>
            <a:off x="8561678"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9" name="Rectangle: Rounded Corners 38">
            <a:extLst>
              <a:ext uri="{FF2B5EF4-FFF2-40B4-BE49-F238E27FC236}">
                <a16:creationId xmlns:a16="http://schemas.microsoft.com/office/drawing/2014/main" id="{2B650100-83FA-4A86-9D02-FDB1046A1C5A}"/>
              </a:ext>
            </a:extLst>
          </p:cNvPr>
          <p:cNvSpPr/>
          <p:nvPr/>
        </p:nvSpPr>
        <p:spPr>
          <a:xfrm>
            <a:off x="17887848" y="4905480"/>
            <a:ext cx="660017" cy="45719"/>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pic>
        <p:nvPicPr>
          <p:cNvPr id="7" name="Picture 6" descr="Logo, company name&#10;&#10;Description automatically generated">
            <a:extLst>
              <a:ext uri="{FF2B5EF4-FFF2-40B4-BE49-F238E27FC236}">
                <a16:creationId xmlns:a16="http://schemas.microsoft.com/office/drawing/2014/main" id="{7761A189-25C4-E94B-B5CC-DE40A1C91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5969" y="1088089"/>
            <a:ext cx="6298141" cy="2048626"/>
          </a:xfrm>
          <a:prstGeom prst="rect">
            <a:avLst/>
          </a:prstGeom>
        </p:spPr>
      </p:pic>
      <p:sp>
        <p:nvSpPr>
          <p:cNvPr id="2" name="Rectangle 1">
            <a:extLst>
              <a:ext uri="{FF2B5EF4-FFF2-40B4-BE49-F238E27FC236}">
                <a16:creationId xmlns:a16="http://schemas.microsoft.com/office/drawing/2014/main" id="{BA3BF125-0E58-5683-EAA2-605F62C36CD1}"/>
              </a:ext>
            </a:extLst>
          </p:cNvPr>
          <p:cNvSpPr/>
          <p:nvPr/>
        </p:nvSpPr>
        <p:spPr>
          <a:xfrm>
            <a:off x="119921" y="104931"/>
            <a:ext cx="37205587" cy="20821338"/>
          </a:xfrm>
          <a:prstGeom prst="rect">
            <a:avLst/>
          </a:prstGeom>
          <a:noFill/>
          <a:ln w="254000">
            <a:solidFill>
              <a:schemeClr val="tx1"/>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C77EA9D-CDB8-EC9C-3071-F598684EBEDA}"/>
              </a:ext>
            </a:extLst>
          </p:cNvPr>
          <p:cNvPicPr>
            <a:picLocks noChangeAspect="1"/>
          </p:cNvPicPr>
          <p:nvPr/>
        </p:nvPicPr>
        <p:blipFill>
          <a:blip r:embed="rId3"/>
          <a:stretch>
            <a:fillRect/>
          </a:stretch>
        </p:blipFill>
        <p:spPr>
          <a:xfrm>
            <a:off x="12330906" y="5502409"/>
            <a:ext cx="15849600" cy="14143250"/>
          </a:xfrm>
          <a:prstGeom prst="rect">
            <a:avLst/>
          </a:prstGeom>
        </p:spPr>
      </p:pic>
      <p:sp>
        <p:nvSpPr>
          <p:cNvPr id="11" name="TextBox 10">
            <a:extLst>
              <a:ext uri="{FF2B5EF4-FFF2-40B4-BE49-F238E27FC236}">
                <a16:creationId xmlns:a16="http://schemas.microsoft.com/office/drawing/2014/main" id="{20EE2F7F-BC78-D75D-7150-39F6BC65D567}"/>
              </a:ext>
            </a:extLst>
          </p:cNvPr>
          <p:cNvSpPr txBox="1"/>
          <p:nvPr/>
        </p:nvSpPr>
        <p:spPr>
          <a:xfrm>
            <a:off x="12330906" y="19701188"/>
            <a:ext cx="7789461" cy="584775"/>
          </a:xfrm>
          <a:prstGeom prst="rect">
            <a:avLst/>
          </a:prstGeom>
          <a:noFill/>
        </p:spPr>
        <p:txBody>
          <a:bodyPr wrap="square" rtlCol="0">
            <a:spAutoFit/>
          </a:bodyPr>
          <a:lstStyle/>
          <a:p>
            <a:r>
              <a:rPr lang="ko-KR" altLang="en-US" sz="3200" dirty="0"/>
              <a:t>* </a:t>
            </a:r>
            <a:r>
              <a:rPr lang="en-US" altLang="ko-KR" sz="3200" dirty="0"/>
              <a:t>() indicating a variable name in the dataset</a:t>
            </a:r>
            <a:endParaRPr lang="en-US" sz="3200" dirty="0"/>
          </a:p>
        </p:txBody>
      </p:sp>
      <p:sp>
        <p:nvSpPr>
          <p:cNvPr id="13" name="Text Box 141">
            <a:extLst>
              <a:ext uri="{FF2B5EF4-FFF2-40B4-BE49-F238E27FC236}">
                <a16:creationId xmlns:a16="http://schemas.microsoft.com/office/drawing/2014/main" id="{56D0BEB4-9852-E071-AB88-4E617E2F3697}"/>
              </a:ext>
            </a:extLst>
          </p:cNvPr>
          <p:cNvSpPr txBox="1">
            <a:spLocks noChangeArrowheads="1"/>
          </p:cNvSpPr>
          <p:nvPr/>
        </p:nvSpPr>
        <p:spPr bwMode="auto">
          <a:xfrm>
            <a:off x="11978136" y="4254733"/>
            <a:ext cx="20726400" cy="7562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nchor="t">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4000" dirty="0">
                <a:latin typeface="+mn-lt"/>
                <a:ea typeface="ＭＳ Ｐゴシック"/>
              </a:rPr>
              <a:t>Table 1. Demographic </a:t>
            </a:r>
            <a:r>
              <a:rPr lang="en-US" altLang="ko-KR" sz="4000" dirty="0">
                <a:latin typeface="+mn-lt"/>
                <a:ea typeface="ＭＳ Ｐゴシック"/>
              </a:rPr>
              <a:t>Information </a:t>
            </a:r>
            <a:r>
              <a:rPr lang="en-US" sz="4000" dirty="0">
                <a:latin typeface="+mn-lt"/>
                <a:ea typeface="ＭＳ Ｐゴシック"/>
              </a:rPr>
              <a:t>&amp; </a:t>
            </a:r>
            <a:r>
              <a:rPr lang="en-US" altLang="ko-KR" sz="4000" dirty="0">
                <a:latin typeface="+mn-lt"/>
                <a:ea typeface="ＭＳ Ｐゴシック"/>
              </a:rPr>
              <a:t>Actionable Ratings on ANSA (with a Balanced Sample Size</a:t>
            </a:r>
            <a:r>
              <a:rPr lang="en-US" sz="4000" dirty="0">
                <a:latin typeface="+mn-lt"/>
                <a:ea typeface="ＭＳ Ｐゴシック"/>
              </a:rPr>
              <a:t>)</a:t>
            </a:r>
          </a:p>
        </p:txBody>
      </p:sp>
      <p:sp>
        <p:nvSpPr>
          <p:cNvPr id="15" name="Rounded Rectangle 78">
            <a:extLst>
              <a:ext uri="{FF2B5EF4-FFF2-40B4-BE49-F238E27FC236}">
                <a16:creationId xmlns:a16="http://schemas.microsoft.com/office/drawing/2014/main" id="{AD2FA1A1-6A73-66B0-3BC6-258D7DF621F2}"/>
              </a:ext>
            </a:extLst>
          </p:cNvPr>
          <p:cNvSpPr/>
          <p:nvPr/>
        </p:nvSpPr>
        <p:spPr>
          <a:xfrm>
            <a:off x="29808021" y="18969713"/>
            <a:ext cx="7045788" cy="1667546"/>
          </a:xfrm>
          <a:prstGeom prst="roundRect">
            <a:avLst>
              <a:gd name="adj" fmla="val 14413"/>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endParaRPr lang="en-US" sz="2000" dirty="0">
              <a:latin typeface="Century Gothic" panose="020B0502020202020204" pitchFamily="34" charset="0"/>
            </a:endParaRPr>
          </a:p>
          <a:p>
            <a:r>
              <a:rPr lang="en-US" sz="2000" dirty="0">
                <a:latin typeface="Century Gothic" panose="020B0502020202020204" pitchFamily="34" charset="0"/>
              </a:rPr>
              <a:t>  </a:t>
            </a:r>
          </a:p>
          <a:p>
            <a:r>
              <a:rPr lang="en-US" sz="2000" dirty="0">
                <a:latin typeface="Century Gothic" panose="020B0502020202020204" pitchFamily="34" charset="0"/>
              </a:rPr>
              <a:t>   This study was developed through a </a:t>
            </a:r>
          </a:p>
          <a:p>
            <a:r>
              <a:rPr lang="en-US" sz="2000" dirty="0">
                <a:latin typeface="Century Gothic" panose="020B0502020202020204" pitchFamily="34" charset="0"/>
              </a:rPr>
              <a:t>   collaborative effort by the IUSSW and DMHA</a:t>
            </a:r>
          </a:p>
        </p:txBody>
      </p:sp>
      <p:sp>
        <p:nvSpPr>
          <p:cNvPr id="16" name="TextBox 15">
            <a:extLst>
              <a:ext uri="{FF2B5EF4-FFF2-40B4-BE49-F238E27FC236}">
                <a16:creationId xmlns:a16="http://schemas.microsoft.com/office/drawing/2014/main" id="{51A5EE02-E71A-7630-70E8-E5013F3F00CA}"/>
              </a:ext>
            </a:extLst>
          </p:cNvPr>
          <p:cNvSpPr txBox="1"/>
          <p:nvPr/>
        </p:nvSpPr>
        <p:spPr>
          <a:xfrm>
            <a:off x="30003122" y="18975442"/>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Acknowledgement</a:t>
            </a:r>
          </a:p>
        </p:txBody>
      </p:sp>
      <p:pic>
        <p:nvPicPr>
          <p:cNvPr id="18" name="Picture 17" descr="Logo, company name&#10;&#10;Description automatically generated">
            <a:extLst>
              <a:ext uri="{FF2B5EF4-FFF2-40B4-BE49-F238E27FC236}">
                <a16:creationId xmlns:a16="http://schemas.microsoft.com/office/drawing/2014/main" id="{0FAF1B10-080A-8980-28C3-F722FF05BD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383" y="19125270"/>
            <a:ext cx="1306101" cy="713200"/>
          </a:xfrm>
          <a:prstGeom prst="rect">
            <a:avLst/>
          </a:prstGeom>
        </p:spPr>
      </p:pic>
      <p:sp>
        <p:nvSpPr>
          <p:cNvPr id="19" name="Rectangle: Rounded Corners 18">
            <a:extLst>
              <a:ext uri="{FF2B5EF4-FFF2-40B4-BE49-F238E27FC236}">
                <a16:creationId xmlns:a16="http://schemas.microsoft.com/office/drawing/2014/main" id="{129A1781-6112-105B-BC2B-ACF3BB56CF20}"/>
              </a:ext>
            </a:extLst>
          </p:cNvPr>
          <p:cNvSpPr/>
          <p:nvPr/>
        </p:nvSpPr>
        <p:spPr>
          <a:xfrm>
            <a:off x="30106690" y="19637945"/>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Tree>
    <p:extLst>
      <p:ext uri="{BB962C8B-B14F-4D97-AF65-F5344CB8AC3E}">
        <p14:creationId xmlns:p14="http://schemas.microsoft.com/office/powerpoint/2010/main" val="177624330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ounded Rectangle 74"/>
          <p:cNvSpPr/>
          <p:nvPr/>
        </p:nvSpPr>
        <p:spPr>
          <a:xfrm>
            <a:off x="483977" y="407459"/>
            <a:ext cx="36419678" cy="3516978"/>
          </a:xfrm>
          <a:prstGeom prst="roundRect">
            <a:avLst>
              <a:gd name="adj" fmla="val 4450"/>
            </a:avLst>
          </a:prstGeom>
          <a:solidFill>
            <a:srgbClr val="8DC63F"/>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726">
              <a:latin typeface="Century Gothic" panose="020B0502020202020204" pitchFamily="34" charset="0"/>
            </a:endParaRPr>
          </a:p>
        </p:txBody>
      </p:sp>
      <p:sp>
        <p:nvSpPr>
          <p:cNvPr id="84" name="TextBox 83"/>
          <p:cNvSpPr txBox="1"/>
          <p:nvPr/>
        </p:nvSpPr>
        <p:spPr>
          <a:xfrm>
            <a:off x="691729" y="4554568"/>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Abstract</a:t>
            </a:r>
          </a:p>
        </p:txBody>
      </p:sp>
      <p:sp>
        <p:nvSpPr>
          <p:cNvPr id="24" name="Text Placeholder 5">
            <a:extLst>
              <a:ext uri="{FF2B5EF4-FFF2-40B4-BE49-F238E27FC236}">
                <a16:creationId xmlns:a16="http://schemas.microsoft.com/office/drawing/2014/main" id="{9AFA996E-AD6B-4DC6-BC85-A182D141A5B5}"/>
              </a:ext>
            </a:extLst>
          </p:cNvPr>
          <p:cNvSpPr txBox="1"/>
          <p:nvPr/>
        </p:nvSpPr>
        <p:spPr>
          <a:xfrm>
            <a:off x="6638907" y="644150"/>
            <a:ext cx="31493763" cy="1425584"/>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53804">
              <a:spcBef>
                <a:spcPts val="0"/>
              </a:spcBef>
              <a:defRPr/>
            </a:pPr>
            <a:r>
              <a:rPr lang="en-US" b="1" dirty="0">
                <a:solidFill>
                  <a:schemeClr val="bg1"/>
                </a:solidFill>
                <a:latin typeface="Century Gothic" panose="020B0502020202020204" pitchFamily="34" charset="0"/>
              </a:rPr>
              <a:t>Behavioral Health Needs of Middle-aged and Older Adults Living in Poverty: </a:t>
            </a:r>
          </a:p>
          <a:p>
            <a:pPr algn="ctr" defTabSz="2853804">
              <a:spcBef>
                <a:spcPts val="0"/>
              </a:spcBef>
              <a:defRPr/>
            </a:pPr>
            <a:r>
              <a:rPr lang="en-US" b="1" dirty="0">
                <a:solidFill>
                  <a:schemeClr val="bg1"/>
                </a:solidFill>
                <a:latin typeface="Century Gothic" panose="020B0502020202020204" pitchFamily="34" charset="0"/>
              </a:rPr>
              <a:t>       Machine Learning-Based Predictive Models  </a:t>
            </a:r>
          </a:p>
        </p:txBody>
      </p:sp>
      <p:sp>
        <p:nvSpPr>
          <p:cNvPr id="25" name="Text Placeholder 5">
            <a:extLst>
              <a:ext uri="{FF2B5EF4-FFF2-40B4-BE49-F238E27FC236}">
                <a16:creationId xmlns:a16="http://schemas.microsoft.com/office/drawing/2014/main" id="{2CF2C83C-08B8-46D1-AEAA-7C0550B92975}"/>
              </a:ext>
            </a:extLst>
          </p:cNvPr>
          <p:cNvSpPr txBox="1"/>
          <p:nvPr/>
        </p:nvSpPr>
        <p:spPr>
          <a:xfrm>
            <a:off x="8561678" y="2394977"/>
            <a:ext cx="28781814" cy="1425583"/>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211" dirty="0">
                <a:solidFill>
                  <a:schemeClr val="bg1"/>
                </a:solidFill>
                <a:latin typeface="Century Gothic" panose="020B0502020202020204" pitchFamily="34" charset="0"/>
                <a:cs typeface="Arial" pitchFamily="34" charset="0"/>
              </a:rPr>
              <a:t>   Saahoon Hong; Eun-Hye Grace Yi*, Betty Walton; Hea-Won Kim  </a:t>
            </a:r>
          </a:p>
          <a:p>
            <a:pPr algn="ctr">
              <a:defRPr/>
            </a:pPr>
            <a:r>
              <a:rPr lang="en-US" sz="4211" dirty="0">
                <a:solidFill>
                  <a:schemeClr val="bg1"/>
                </a:solidFill>
                <a:latin typeface="Century Gothic" panose="020B0502020202020204" pitchFamily="34" charset="0"/>
                <a:cs typeface="Arial" pitchFamily="34" charset="0"/>
              </a:rPr>
              <a:t>  Indiana University School of Social Work ; * Indiana State University</a:t>
            </a:r>
          </a:p>
        </p:txBody>
      </p:sp>
      <p:sp>
        <p:nvSpPr>
          <p:cNvPr id="4" name="Rectangle: Rounded Corners 3">
            <a:extLst>
              <a:ext uri="{FF2B5EF4-FFF2-40B4-BE49-F238E27FC236}">
                <a16:creationId xmlns:a16="http://schemas.microsoft.com/office/drawing/2014/main" id="{99ED2966-A38B-4B49-A6B6-D914E4D6F4BE}"/>
              </a:ext>
            </a:extLst>
          </p:cNvPr>
          <p:cNvSpPr/>
          <p:nvPr/>
        </p:nvSpPr>
        <p:spPr>
          <a:xfrm>
            <a:off x="787359"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0" name="Rectangle: Rounded Corners 29">
            <a:extLst>
              <a:ext uri="{FF2B5EF4-FFF2-40B4-BE49-F238E27FC236}">
                <a16:creationId xmlns:a16="http://schemas.microsoft.com/office/drawing/2014/main" id="{9793BC31-3E9A-4E00-A76F-069126324922}"/>
              </a:ext>
            </a:extLst>
          </p:cNvPr>
          <p:cNvSpPr/>
          <p:nvPr/>
        </p:nvSpPr>
        <p:spPr>
          <a:xfrm>
            <a:off x="787359" y="14060700"/>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3" name="Rectangle: Rounded Corners 32">
            <a:extLst>
              <a:ext uri="{FF2B5EF4-FFF2-40B4-BE49-F238E27FC236}">
                <a16:creationId xmlns:a16="http://schemas.microsoft.com/office/drawing/2014/main" id="{EBB32DFF-2B3F-417B-9F8B-8B9F5C654495}"/>
              </a:ext>
            </a:extLst>
          </p:cNvPr>
          <p:cNvSpPr/>
          <p:nvPr/>
        </p:nvSpPr>
        <p:spPr>
          <a:xfrm>
            <a:off x="8561678" y="5317568"/>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
        <p:nvSpPr>
          <p:cNvPr id="39" name="Rectangle: Rounded Corners 38">
            <a:extLst>
              <a:ext uri="{FF2B5EF4-FFF2-40B4-BE49-F238E27FC236}">
                <a16:creationId xmlns:a16="http://schemas.microsoft.com/office/drawing/2014/main" id="{2B650100-83FA-4A86-9D02-FDB1046A1C5A}"/>
              </a:ext>
            </a:extLst>
          </p:cNvPr>
          <p:cNvSpPr/>
          <p:nvPr/>
        </p:nvSpPr>
        <p:spPr>
          <a:xfrm>
            <a:off x="30944512" y="5326197"/>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pic>
        <p:nvPicPr>
          <p:cNvPr id="7" name="Picture 6" descr="Logo, company name&#10;&#10;Description automatically generated">
            <a:extLst>
              <a:ext uri="{FF2B5EF4-FFF2-40B4-BE49-F238E27FC236}">
                <a16:creationId xmlns:a16="http://schemas.microsoft.com/office/drawing/2014/main" id="{7761A189-25C4-E94B-B5CC-DE40A1C91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5969" y="1088089"/>
            <a:ext cx="6298141" cy="2048626"/>
          </a:xfrm>
          <a:prstGeom prst="rect">
            <a:avLst/>
          </a:prstGeom>
        </p:spPr>
      </p:pic>
      <p:sp>
        <p:nvSpPr>
          <p:cNvPr id="2" name="Rectangle 1">
            <a:extLst>
              <a:ext uri="{FF2B5EF4-FFF2-40B4-BE49-F238E27FC236}">
                <a16:creationId xmlns:a16="http://schemas.microsoft.com/office/drawing/2014/main" id="{BA3BF125-0E58-5683-EAA2-605F62C36CD1}"/>
              </a:ext>
            </a:extLst>
          </p:cNvPr>
          <p:cNvSpPr/>
          <p:nvPr/>
        </p:nvSpPr>
        <p:spPr>
          <a:xfrm>
            <a:off x="119921" y="104931"/>
            <a:ext cx="37205587" cy="20821338"/>
          </a:xfrm>
          <a:prstGeom prst="rect">
            <a:avLst/>
          </a:prstGeom>
          <a:noFill/>
          <a:ln w="254000">
            <a:solidFill>
              <a:schemeClr val="tx1"/>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42E244C-F59D-EEEF-F7A5-251808E47B63}"/>
              </a:ext>
            </a:extLst>
          </p:cNvPr>
          <p:cNvPicPr>
            <a:picLocks noChangeAspect="1"/>
          </p:cNvPicPr>
          <p:nvPr/>
        </p:nvPicPr>
        <p:blipFill>
          <a:blip r:embed="rId3"/>
          <a:stretch>
            <a:fillRect/>
          </a:stretch>
        </p:blipFill>
        <p:spPr>
          <a:xfrm>
            <a:off x="579404" y="5120608"/>
            <a:ext cx="32461568" cy="14882188"/>
          </a:xfrm>
          <a:prstGeom prst="rect">
            <a:avLst/>
          </a:prstGeom>
        </p:spPr>
      </p:pic>
      <p:sp>
        <p:nvSpPr>
          <p:cNvPr id="12" name="TextBox 11">
            <a:extLst>
              <a:ext uri="{FF2B5EF4-FFF2-40B4-BE49-F238E27FC236}">
                <a16:creationId xmlns:a16="http://schemas.microsoft.com/office/drawing/2014/main" id="{316EFA3A-1BEB-8D20-6CC7-F4D4228E293F}"/>
              </a:ext>
            </a:extLst>
          </p:cNvPr>
          <p:cNvSpPr txBox="1"/>
          <p:nvPr/>
        </p:nvSpPr>
        <p:spPr>
          <a:xfrm>
            <a:off x="13246223" y="19481870"/>
            <a:ext cx="13278991" cy="584775"/>
          </a:xfrm>
          <a:prstGeom prst="rect">
            <a:avLst/>
          </a:prstGeom>
          <a:noFill/>
        </p:spPr>
        <p:txBody>
          <a:bodyPr wrap="square" rtlCol="0">
            <a:spAutoFit/>
          </a:bodyPr>
          <a:lstStyle/>
          <a:p>
            <a:r>
              <a:rPr lang="en-US" altLang="ko-KR" sz="3200" dirty="0"/>
              <a:t>Fig. 1. CHAID for Predicting Older Adults’ Behavioral Health Needs</a:t>
            </a:r>
            <a:endParaRPr lang="en-US" sz="3200" dirty="0"/>
          </a:p>
        </p:txBody>
      </p:sp>
      <p:sp>
        <p:nvSpPr>
          <p:cNvPr id="15" name="Rounded Rectangle 78">
            <a:extLst>
              <a:ext uri="{FF2B5EF4-FFF2-40B4-BE49-F238E27FC236}">
                <a16:creationId xmlns:a16="http://schemas.microsoft.com/office/drawing/2014/main" id="{AD2FA1A1-6A73-66B0-3BC6-258D7DF621F2}"/>
              </a:ext>
            </a:extLst>
          </p:cNvPr>
          <p:cNvSpPr/>
          <p:nvPr/>
        </p:nvSpPr>
        <p:spPr>
          <a:xfrm>
            <a:off x="29808021" y="18969713"/>
            <a:ext cx="7045788" cy="1667546"/>
          </a:xfrm>
          <a:prstGeom prst="roundRect">
            <a:avLst>
              <a:gd name="adj" fmla="val 14413"/>
            </a:avLst>
          </a:prstGeom>
          <a:solidFill>
            <a:srgbClr val="3284A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endParaRPr lang="en-US" sz="2000" dirty="0">
              <a:latin typeface="Century Gothic" panose="020B0502020202020204" pitchFamily="34" charset="0"/>
            </a:endParaRPr>
          </a:p>
          <a:p>
            <a:r>
              <a:rPr lang="en-US" sz="2000" dirty="0">
                <a:latin typeface="Century Gothic" panose="020B0502020202020204" pitchFamily="34" charset="0"/>
              </a:rPr>
              <a:t>  </a:t>
            </a:r>
          </a:p>
          <a:p>
            <a:r>
              <a:rPr lang="en-US" sz="2000" dirty="0">
                <a:latin typeface="Century Gothic" panose="020B0502020202020204" pitchFamily="34" charset="0"/>
              </a:rPr>
              <a:t>   This study was developed through a </a:t>
            </a:r>
          </a:p>
          <a:p>
            <a:r>
              <a:rPr lang="en-US" sz="2000" dirty="0">
                <a:latin typeface="Century Gothic" panose="020B0502020202020204" pitchFamily="34" charset="0"/>
              </a:rPr>
              <a:t>   collaborative effort by the IUSSW and DMHA</a:t>
            </a:r>
          </a:p>
        </p:txBody>
      </p:sp>
      <p:sp>
        <p:nvSpPr>
          <p:cNvPr id="16" name="TextBox 15">
            <a:extLst>
              <a:ext uri="{FF2B5EF4-FFF2-40B4-BE49-F238E27FC236}">
                <a16:creationId xmlns:a16="http://schemas.microsoft.com/office/drawing/2014/main" id="{51A5EE02-E71A-7630-70E8-E5013F3F00CA}"/>
              </a:ext>
            </a:extLst>
          </p:cNvPr>
          <p:cNvSpPr txBox="1"/>
          <p:nvPr/>
        </p:nvSpPr>
        <p:spPr>
          <a:xfrm>
            <a:off x="30003122" y="18975442"/>
            <a:ext cx="6692424" cy="707886"/>
          </a:xfrm>
          <a:prstGeom prst="rect">
            <a:avLst/>
          </a:prstGeom>
          <a:noFill/>
        </p:spPr>
        <p:txBody>
          <a:bodyPr wrap="square" rtlCol="0">
            <a:spAutoFit/>
          </a:bodyPr>
          <a:lstStyle>
            <a:defPPr>
              <a:defRPr kern="1200" smtId="4294967295"/>
            </a:defPPr>
          </a:lstStyle>
          <a:p>
            <a:r>
              <a:rPr lang="en-US" sz="4000" b="1" dirty="0">
                <a:solidFill>
                  <a:schemeClr val="bg1"/>
                </a:solidFill>
                <a:latin typeface="Century Gothic" panose="020B0502020202020204" pitchFamily="34" charset="0"/>
                <a:cs typeface="Arial" pitchFamily="34" charset="0"/>
              </a:rPr>
              <a:t>Acknowledgement</a:t>
            </a:r>
          </a:p>
        </p:txBody>
      </p:sp>
      <p:pic>
        <p:nvPicPr>
          <p:cNvPr id="18" name="Picture 17" descr="Logo, company name&#10;&#10;Description automatically generated">
            <a:extLst>
              <a:ext uri="{FF2B5EF4-FFF2-40B4-BE49-F238E27FC236}">
                <a16:creationId xmlns:a16="http://schemas.microsoft.com/office/drawing/2014/main" id="{0FAF1B10-080A-8980-28C3-F722FF05BD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383" y="19125270"/>
            <a:ext cx="1306101" cy="713200"/>
          </a:xfrm>
          <a:prstGeom prst="rect">
            <a:avLst/>
          </a:prstGeom>
        </p:spPr>
      </p:pic>
      <p:sp>
        <p:nvSpPr>
          <p:cNvPr id="19" name="Rectangle: Rounded Corners 18">
            <a:extLst>
              <a:ext uri="{FF2B5EF4-FFF2-40B4-BE49-F238E27FC236}">
                <a16:creationId xmlns:a16="http://schemas.microsoft.com/office/drawing/2014/main" id="{129A1781-6112-105B-BC2B-ACF3BB56CF20}"/>
              </a:ext>
            </a:extLst>
          </p:cNvPr>
          <p:cNvSpPr/>
          <p:nvPr/>
        </p:nvSpPr>
        <p:spPr>
          <a:xfrm>
            <a:off x="30106690" y="19637945"/>
            <a:ext cx="787345" cy="34688"/>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Century Gothic" panose="020B0502020202020204" pitchFamily="34" charset="0"/>
            </a:endParaRPr>
          </a:p>
        </p:txBody>
      </p:sp>
    </p:spTree>
    <p:extLst>
      <p:ext uri="{BB962C8B-B14F-4D97-AF65-F5344CB8AC3E}">
        <p14:creationId xmlns:p14="http://schemas.microsoft.com/office/powerpoint/2010/main" val="822665231"/>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deliberatingwatermelon|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685</TotalTime>
  <Words>814</Words>
  <Application>Microsoft Office PowerPoint</Application>
  <PresentationFormat>Custom</PresentationFormat>
  <Paragraphs>54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Century Gothic</vt:lpstr>
      <vt:lpstr>Calibri</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Free Research Poster</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Hong, Saahoon</cp:lastModifiedBy>
  <cp:revision>25</cp:revision>
  <cp:lastPrinted>2012-07-31T19:59:21Z</cp:lastPrinted>
  <dcterms:modified xsi:type="dcterms:W3CDTF">2023-01-19T18:21:24Z</dcterms:modified>
  <cp:category>research posters template</cp:category>
</cp:coreProperties>
</file>