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0"/>
  </p:notesMasterIdLst>
  <p:sldIdLst>
    <p:sldId id="257" r:id="rId2"/>
    <p:sldId id="258" r:id="rId3"/>
    <p:sldId id="266" r:id="rId4"/>
    <p:sldId id="271" r:id="rId5"/>
    <p:sldId id="272" r:id="rId6"/>
    <p:sldId id="276" r:id="rId7"/>
    <p:sldId id="279" r:id="rId8"/>
    <p:sldId id="288" r:id="rId9"/>
    <p:sldId id="282" r:id="rId10"/>
    <p:sldId id="283" r:id="rId11"/>
    <p:sldId id="287" r:id="rId12"/>
    <p:sldId id="284" r:id="rId13"/>
    <p:sldId id="286" r:id="rId14"/>
    <p:sldId id="285" r:id="rId15"/>
    <p:sldId id="267" r:id="rId16"/>
    <p:sldId id="277" r:id="rId17"/>
    <p:sldId id="280" r:id="rId18"/>
    <p:sldId id="270" r:id="rId19"/>
  </p:sldIdLst>
  <p:sldSz cx="12192000" cy="6858000"/>
  <p:notesSz cx="6858000" cy="9144000"/>
  <p:embeddedFontLst>
    <p:embeddedFont>
      <p:font typeface="Open Sans" panose="020B0606030504020204" pitchFamily="34" charset="0"/>
      <p:regular r:id="rId21"/>
      <p:bold r:id="rId22"/>
      <p:italic r:id="rId23"/>
      <p:boldItalic r:id="rId24"/>
    </p:embeddedFont>
    <p:embeddedFont>
      <p:font typeface="Open Sans ExtraBold" panose="020B0906030804020204" pitchFamily="34" charset="0"/>
      <p:bold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33" roundtripDataSignature="AMtx7mg92fNVW3G64wON1a8oXHq5oOear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3C63"/>
    <a:srgbClr val="149977"/>
    <a:srgbClr val="E04F4A"/>
    <a:srgbClr val="27C4EE"/>
    <a:srgbClr val="E84D48"/>
    <a:srgbClr val="DBF0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F57695-9935-1887-3E19-495B28671F9C}" v="125" dt="2025-03-15T23:49:23.0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1554" y="9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customschemas.google.com/relationships/presentationmetadata" Target="metadata"/><Relationship Id="rId38"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35"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aught, Emily Elizabeth" userId="S::ebraught@iu.edu::75ff66f7-b052-45b8-8585-2fd360fb7860" providerId="AD" clId="Web-{B8F57695-9935-1887-3E19-495B28671F9C}"/>
    <pc:docChg chg="addSld modSld">
      <pc:chgData name="Braught, Emily Elizabeth" userId="S::ebraught@iu.edu::75ff66f7-b052-45b8-8585-2fd360fb7860" providerId="AD" clId="Web-{B8F57695-9935-1887-3E19-495B28671F9C}" dt="2025-03-15T23:49:23.022" v="123" actId="20577"/>
      <pc:docMkLst>
        <pc:docMk/>
      </pc:docMkLst>
      <pc:sldChg chg="addSp delSp modSp delAnim">
        <pc:chgData name="Braught, Emily Elizabeth" userId="S::ebraught@iu.edu::75ff66f7-b052-45b8-8585-2fd360fb7860" providerId="AD" clId="Web-{B8F57695-9935-1887-3E19-495B28671F9C}" dt="2025-03-15T23:49:23.022" v="123" actId="20577"/>
        <pc:sldMkLst>
          <pc:docMk/>
          <pc:sldMk cId="800932685" sldId="279"/>
        </pc:sldMkLst>
        <pc:spChg chg="del">
          <ac:chgData name="Braught, Emily Elizabeth" userId="S::ebraught@iu.edu::75ff66f7-b052-45b8-8585-2fd360fb7860" providerId="AD" clId="Web-{B8F57695-9935-1887-3E19-495B28671F9C}" dt="2025-03-15T23:26:18.538" v="2"/>
          <ac:spMkLst>
            <pc:docMk/>
            <pc:sldMk cId="800932685" sldId="279"/>
            <ac:spMk id="3" creationId="{5ECA10E4-9809-9101-AA91-4DAB37F1820D}"/>
          </ac:spMkLst>
        </pc:spChg>
        <pc:spChg chg="del">
          <ac:chgData name="Braught, Emily Elizabeth" userId="S::ebraught@iu.edu::75ff66f7-b052-45b8-8585-2fd360fb7860" providerId="AD" clId="Web-{B8F57695-9935-1887-3E19-495B28671F9C}" dt="2025-03-15T23:26:45.008" v="11"/>
          <ac:spMkLst>
            <pc:docMk/>
            <pc:sldMk cId="800932685" sldId="279"/>
            <ac:spMk id="4" creationId="{8C006720-1539-CE3A-CF42-175B20FD63BE}"/>
          </ac:spMkLst>
        </pc:spChg>
        <pc:spChg chg="del mod">
          <ac:chgData name="Braught, Emily Elizabeth" userId="S::ebraught@iu.edu::75ff66f7-b052-45b8-8585-2fd360fb7860" providerId="AD" clId="Web-{B8F57695-9935-1887-3E19-495B28671F9C}" dt="2025-03-15T23:26:21.600" v="4"/>
          <ac:spMkLst>
            <pc:docMk/>
            <pc:sldMk cId="800932685" sldId="279"/>
            <ac:spMk id="5" creationId="{696FD104-139D-2A7A-3CA0-268B32746C09}"/>
          </ac:spMkLst>
        </pc:spChg>
        <pc:spChg chg="del">
          <ac:chgData name="Braught, Emily Elizabeth" userId="S::ebraught@iu.edu::75ff66f7-b052-45b8-8585-2fd360fb7860" providerId="AD" clId="Web-{B8F57695-9935-1887-3E19-495B28671F9C}" dt="2025-03-15T23:26:25.085" v="5"/>
          <ac:spMkLst>
            <pc:docMk/>
            <pc:sldMk cId="800932685" sldId="279"/>
            <ac:spMk id="6" creationId="{C34765FC-4698-33F3-C66D-2C390D27CB72}"/>
          </ac:spMkLst>
        </pc:spChg>
        <pc:spChg chg="del">
          <ac:chgData name="Braught, Emily Elizabeth" userId="S::ebraught@iu.edu::75ff66f7-b052-45b8-8585-2fd360fb7860" providerId="AD" clId="Web-{B8F57695-9935-1887-3E19-495B28671F9C}" dt="2025-03-15T23:26:27.319" v="6"/>
          <ac:spMkLst>
            <pc:docMk/>
            <pc:sldMk cId="800932685" sldId="279"/>
            <ac:spMk id="7" creationId="{19A74B27-BDC1-F0C8-72F7-40ADA57B4391}"/>
          </ac:spMkLst>
        </pc:spChg>
        <pc:spChg chg="mod">
          <ac:chgData name="Braught, Emily Elizabeth" userId="S::ebraught@iu.edu::75ff66f7-b052-45b8-8585-2fd360fb7860" providerId="AD" clId="Web-{B8F57695-9935-1887-3E19-495B28671F9C}" dt="2025-03-15T23:26:11.864" v="1" actId="14100"/>
          <ac:spMkLst>
            <pc:docMk/>
            <pc:sldMk cId="800932685" sldId="279"/>
            <ac:spMk id="9" creationId="{6294D599-D05A-1419-04B1-4931077C46B5}"/>
          </ac:spMkLst>
        </pc:spChg>
        <pc:spChg chg="del">
          <ac:chgData name="Braught, Emily Elizabeth" userId="S::ebraught@iu.edu::75ff66f7-b052-45b8-8585-2fd360fb7860" providerId="AD" clId="Web-{B8F57695-9935-1887-3E19-495B28671F9C}" dt="2025-03-15T23:26:40.445" v="10"/>
          <ac:spMkLst>
            <pc:docMk/>
            <pc:sldMk cId="800932685" sldId="279"/>
            <ac:spMk id="10" creationId="{B4F37651-8A97-0375-7B2B-591181B64FC0}"/>
          </ac:spMkLst>
        </pc:spChg>
        <pc:spChg chg="del">
          <ac:chgData name="Braught, Emily Elizabeth" userId="S::ebraught@iu.edu::75ff66f7-b052-45b8-8585-2fd360fb7860" providerId="AD" clId="Web-{B8F57695-9935-1887-3E19-495B28671F9C}" dt="2025-03-15T23:26:33.617" v="8"/>
          <ac:spMkLst>
            <pc:docMk/>
            <pc:sldMk cId="800932685" sldId="279"/>
            <ac:spMk id="11" creationId="{58123CE1-CF3B-B983-632E-E75BB678DE52}"/>
          </ac:spMkLst>
        </pc:spChg>
        <pc:spChg chg="del">
          <ac:chgData name="Braught, Emily Elizabeth" userId="S::ebraught@iu.edu::75ff66f7-b052-45b8-8585-2fd360fb7860" providerId="AD" clId="Web-{B8F57695-9935-1887-3E19-495B28671F9C}" dt="2025-03-15T23:26:37.445" v="9"/>
          <ac:spMkLst>
            <pc:docMk/>
            <pc:sldMk cId="800932685" sldId="279"/>
            <ac:spMk id="12" creationId="{603A5C22-81E2-1486-9378-24BFAC64BA60}"/>
          </ac:spMkLst>
        </pc:spChg>
        <pc:spChg chg="add mod">
          <ac:chgData name="Braught, Emily Elizabeth" userId="S::ebraught@iu.edu::75ff66f7-b052-45b8-8585-2fd360fb7860" providerId="AD" clId="Web-{B8F57695-9935-1887-3E19-495B28671F9C}" dt="2025-03-15T23:26:18.538" v="2"/>
          <ac:spMkLst>
            <pc:docMk/>
            <pc:sldMk cId="800932685" sldId="279"/>
            <ac:spMk id="13" creationId="{24515D62-1233-5AD1-29C3-F0E7B9E66FB8}"/>
          </ac:spMkLst>
        </pc:spChg>
        <pc:spChg chg="add del mod">
          <ac:chgData name="Braught, Emily Elizabeth" userId="S::ebraught@iu.edu::75ff66f7-b052-45b8-8585-2fd360fb7860" providerId="AD" clId="Web-{B8F57695-9935-1887-3E19-495B28671F9C}" dt="2025-03-15T23:26:30.273" v="7"/>
          <ac:spMkLst>
            <pc:docMk/>
            <pc:sldMk cId="800932685" sldId="279"/>
            <ac:spMk id="15" creationId="{BF69EB41-7ADB-3F4F-BBF8-340A92DC216F}"/>
          </ac:spMkLst>
        </pc:spChg>
        <pc:spChg chg="add mod">
          <ac:chgData name="Braught, Emily Elizabeth" userId="S::ebraught@iu.edu::75ff66f7-b052-45b8-8585-2fd360fb7860" providerId="AD" clId="Web-{B8F57695-9935-1887-3E19-495B28671F9C}" dt="2025-03-15T23:46:19.078" v="29" actId="20577"/>
          <ac:spMkLst>
            <pc:docMk/>
            <pc:sldMk cId="800932685" sldId="279"/>
            <ac:spMk id="17" creationId="{1851DEE8-9317-6A49-EEA5-4F30E6318CB1}"/>
          </ac:spMkLst>
        </pc:spChg>
        <pc:spChg chg="add mod">
          <ac:chgData name="Braught, Emily Elizabeth" userId="S::ebraught@iu.edu::75ff66f7-b052-45b8-8585-2fd360fb7860" providerId="AD" clId="Web-{B8F57695-9935-1887-3E19-495B28671F9C}" dt="2025-03-15T23:49:23.022" v="123" actId="20577"/>
          <ac:spMkLst>
            <pc:docMk/>
            <pc:sldMk cId="800932685" sldId="279"/>
            <ac:spMk id="19" creationId="{D09524D5-6635-1039-9959-52B5406A1B45}"/>
          </ac:spMkLst>
        </pc:spChg>
      </pc:sldChg>
      <pc:sldChg chg="add replId">
        <pc:chgData name="Braught, Emily Elizabeth" userId="S::ebraught@iu.edu::75ff66f7-b052-45b8-8585-2fd360fb7860" providerId="AD" clId="Web-{B8F57695-9935-1887-3E19-495B28671F9C}" dt="2025-03-15T23:26:00.582" v="0"/>
        <pc:sldMkLst>
          <pc:docMk/>
          <pc:sldMk cId="3008575035" sldId="288"/>
        </pc:sldMkLst>
      </pc:sldChg>
    </pc:docChg>
  </pc:docChgLst>
  <pc:docChgLst>
    <pc:chgData name="Braught, Emily Elizabeth" userId="S::ebraught@iu.edu::75ff66f7-b052-45b8-8585-2fd360fb7860" providerId="AD" clId="Web-{A12B8A0D-2596-B835-B674-D92611610096}"/>
    <pc:docChg chg="addSld delSld modSld">
      <pc:chgData name="Braught, Emily Elizabeth" userId="S::ebraught@iu.edu::75ff66f7-b052-45b8-8585-2fd360fb7860" providerId="AD" clId="Web-{A12B8A0D-2596-B835-B674-D92611610096}" dt="2025-02-07T02:12:54.613" v="123"/>
      <pc:docMkLst>
        <pc:docMk/>
      </pc:docMkLst>
      <pc:sldChg chg="modSp">
        <pc:chgData name="Braught, Emily Elizabeth" userId="S::ebraught@iu.edu::75ff66f7-b052-45b8-8585-2fd360fb7860" providerId="AD" clId="Web-{A12B8A0D-2596-B835-B674-D92611610096}" dt="2025-02-07T02:06:44.829" v="56" actId="20577"/>
        <pc:sldMkLst>
          <pc:docMk/>
          <pc:sldMk cId="0" sldId="266"/>
        </pc:sldMkLst>
        <pc:spChg chg="mod">
          <ac:chgData name="Braught, Emily Elizabeth" userId="S::ebraught@iu.edu::75ff66f7-b052-45b8-8585-2fd360fb7860" providerId="AD" clId="Web-{A12B8A0D-2596-B835-B674-D92611610096}" dt="2025-02-07T02:06:44.829" v="56" actId="20577"/>
          <ac:spMkLst>
            <pc:docMk/>
            <pc:sldMk cId="0" sldId="266"/>
            <ac:spMk id="3" creationId="{AFC3E564-6D66-4716-296B-00515E288DDA}"/>
          </ac:spMkLst>
        </pc:spChg>
      </pc:sldChg>
      <pc:sldChg chg="delSp modSp mod modClrScheme chgLayout">
        <pc:chgData name="Braught, Emily Elizabeth" userId="S::ebraught@iu.edu::75ff66f7-b052-45b8-8585-2fd360fb7860" providerId="AD" clId="Web-{A12B8A0D-2596-B835-B674-D92611610096}" dt="2025-02-07T02:12:54.613" v="123"/>
        <pc:sldMkLst>
          <pc:docMk/>
          <pc:sldMk cId="0" sldId="267"/>
        </pc:sldMkLst>
        <pc:spChg chg="mod ord">
          <ac:chgData name="Braught, Emily Elizabeth" userId="S::ebraught@iu.edu::75ff66f7-b052-45b8-8585-2fd360fb7860" providerId="AD" clId="Web-{A12B8A0D-2596-B835-B674-D92611610096}" dt="2025-02-07T02:12:54.613" v="123"/>
          <ac:spMkLst>
            <pc:docMk/>
            <pc:sldMk cId="0" sldId="267"/>
            <ac:spMk id="127" creationId="{00000000-0000-0000-0000-000000000000}"/>
          </ac:spMkLst>
        </pc:spChg>
        <pc:spChg chg="mod ord">
          <ac:chgData name="Braught, Emily Elizabeth" userId="S::ebraught@iu.edu::75ff66f7-b052-45b8-8585-2fd360fb7860" providerId="AD" clId="Web-{A12B8A0D-2596-B835-B674-D92611610096}" dt="2025-02-07T02:12:54.613" v="123"/>
          <ac:spMkLst>
            <pc:docMk/>
            <pc:sldMk cId="0" sldId="267"/>
            <ac:spMk id="128" creationId="{00000000-0000-0000-0000-000000000000}"/>
          </ac:spMkLst>
        </pc:spChg>
        <pc:spChg chg="del">
          <ac:chgData name="Braught, Emily Elizabeth" userId="S::ebraught@iu.edu::75ff66f7-b052-45b8-8585-2fd360fb7860" providerId="AD" clId="Web-{A12B8A0D-2596-B835-B674-D92611610096}" dt="2025-02-07T02:12:54.613" v="123"/>
          <ac:spMkLst>
            <pc:docMk/>
            <pc:sldMk cId="0" sldId="267"/>
            <ac:spMk id="129" creationId="{00000000-0000-0000-0000-000000000000}"/>
          </ac:spMkLst>
        </pc:spChg>
      </pc:sldChg>
      <pc:sldChg chg="delSp modSp mod modClrScheme chgLayout">
        <pc:chgData name="Braught, Emily Elizabeth" userId="S::ebraught@iu.edu::75ff66f7-b052-45b8-8585-2fd360fb7860" providerId="AD" clId="Web-{A12B8A0D-2596-B835-B674-D92611610096}" dt="2025-02-07T02:07:32.298" v="66" actId="20577"/>
        <pc:sldMkLst>
          <pc:docMk/>
          <pc:sldMk cId="4243754690" sldId="272"/>
        </pc:sldMkLst>
        <pc:spChg chg="mod ord">
          <ac:chgData name="Braught, Emily Elizabeth" userId="S::ebraught@iu.edu::75ff66f7-b052-45b8-8585-2fd360fb7860" providerId="AD" clId="Web-{A12B8A0D-2596-B835-B674-D92611610096}" dt="2025-02-07T02:07:32.298" v="66" actId="20577"/>
          <ac:spMkLst>
            <pc:docMk/>
            <pc:sldMk cId="4243754690" sldId="272"/>
            <ac:spMk id="2" creationId="{DCB7590F-91D2-5504-8709-17924F1C9799}"/>
          </ac:spMkLst>
        </pc:spChg>
        <pc:spChg chg="mod ord">
          <ac:chgData name="Braught, Emily Elizabeth" userId="S::ebraught@iu.edu::75ff66f7-b052-45b8-8585-2fd360fb7860" providerId="AD" clId="Web-{A12B8A0D-2596-B835-B674-D92611610096}" dt="2025-02-07T02:07:06.251" v="58"/>
          <ac:spMkLst>
            <pc:docMk/>
            <pc:sldMk cId="4243754690" sldId="272"/>
            <ac:spMk id="3" creationId="{AFC3E564-6D66-4716-296B-00515E288DDA}"/>
          </ac:spMkLst>
        </pc:spChg>
        <pc:spChg chg="del">
          <ac:chgData name="Braught, Emily Elizabeth" userId="S::ebraught@iu.edu::75ff66f7-b052-45b8-8585-2fd360fb7860" providerId="AD" clId="Web-{A12B8A0D-2596-B835-B674-D92611610096}" dt="2025-02-07T02:07:06.251" v="58"/>
          <ac:spMkLst>
            <pc:docMk/>
            <pc:sldMk cId="4243754690" sldId="272"/>
            <ac:spMk id="4" creationId="{10241AEB-784E-A414-809F-58FF8F397CFA}"/>
          </ac:spMkLst>
        </pc:spChg>
      </pc:sldChg>
      <pc:sldChg chg="modSp">
        <pc:chgData name="Braught, Emily Elizabeth" userId="S::ebraught@iu.edu::75ff66f7-b052-45b8-8585-2fd360fb7860" providerId="AD" clId="Web-{A12B8A0D-2596-B835-B674-D92611610096}" dt="2025-02-07T02:03:36.969" v="46" actId="20577"/>
        <pc:sldMkLst>
          <pc:docMk/>
          <pc:sldMk cId="3582733249" sldId="273"/>
        </pc:sldMkLst>
        <pc:spChg chg="mod">
          <ac:chgData name="Braught, Emily Elizabeth" userId="S::ebraught@iu.edu::75ff66f7-b052-45b8-8585-2fd360fb7860" providerId="AD" clId="Web-{A12B8A0D-2596-B835-B674-D92611610096}" dt="2025-02-07T02:03:36.969" v="46" actId="20577"/>
          <ac:spMkLst>
            <pc:docMk/>
            <pc:sldMk cId="3582733249" sldId="273"/>
            <ac:spMk id="7" creationId="{9E438D03-D720-1783-2339-FAFD50C842FE}"/>
          </ac:spMkLst>
        </pc:spChg>
      </pc:sldChg>
      <pc:sldChg chg="add replId">
        <pc:chgData name="Braught, Emily Elizabeth" userId="S::ebraught@iu.edu::75ff66f7-b052-45b8-8585-2fd360fb7860" providerId="AD" clId="Web-{A12B8A0D-2596-B835-B674-D92611610096}" dt="2025-02-07T02:06:57.126" v="57"/>
        <pc:sldMkLst>
          <pc:docMk/>
          <pc:sldMk cId="1521723240" sldId="275"/>
        </pc:sldMkLst>
      </pc:sldChg>
      <pc:sldChg chg="add del replId">
        <pc:chgData name="Braught, Emily Elizabeth" userId="S::ebraught@iu.edu::75ff66f7-b052-45b8-8585-2fd360fb7860" providerId="AD" clId="Web-{A12B8A0D-2596-B835-B674-D92611610096}" dt="2025-02-07T02:03:45.594" v="48"/>
        <pc:sldMkLst>
          <pc:docMk/>
          <pc:sldMk cId="2897586489" sldId="275"/>
        </pc:sldMkLst>
      </pc:sldChg>
      <pc:sldChg chg="addSp delSp modSp add mod replId modClrScheme chgLayout">
        <pc:chgData name="Braught, Emily Elizabeth" userId="S::ebraught@iu.edu::75ff66f7-b052-45b8-8585-2fd360fb7860" providerId="AD" clId="Web-{A12B8A0D-2596-B835-B674-D92611610096}" dt="2025-02-07T02:09:17.675" v="113" actId="20577"/>
        <pc:sldMkLst>
          <pc:docMk/>
          <pc:sldMk cId="888807626" sldId="276"/>
        </pc:sldMkLst>
        <pc:spChg chg="del mod ord">
          <ac:chgData name="Braught, Emily Elizabeth" userId="S::ebraught@iu.edu::75ff66f7-b052-45b8-8585-2fd360fb7860" providerId="AD" clId="Web-{A12B8A0D-2596-B835-B674-D92611610096}" dt="2025-02-07T02:08:10.485" v="70"/>
          <ac:spMkLst>
            <pc:docMk/>
            <pc:sldMk cId="888807626" sldId="276"/>
            <ac:spMk id="2" creationId="{AE1F994A-60B8-89B9-981F-EB817113B92B}"/>
          </ac:spMkLst>
        </pc:spChg>
        <pc:spChg chg="add mod">
          <ac:chgData name="Braught, Emily Elizabeth" userId="S::ebraught@iu.edu::75ff66f7-b052-45b8-8585-2fd360fb7860" providerId="AD" clId="Web-{A12B8A0D-2596-B835-B674-D92611610096}" dt="2025-02-07T02:09:17.675" v="113" actId="20577"/>
          <ac:spMkLst>
            <pc:docMk/>
            <pc:sldMk cId="888807626" sldId="276"/>
            <ac:spMk id="4" creationId="{E63CAFD4-F470-1D70-7658-362D3997FC24}"/>
          </ac:spMkLst>
        </pc:spChg>
        <pc:spChg chg="del mod ord">
          <ac:chgData name="Braught, Emily Elizabeth" userId="S::ebraught@iu.edu::75ff66f7-b052-45b8-8585-2fd360fb7860" providerId="AD" clId="Web-{A12B8A0D-2596-B835-B674-D92611610096}" dt="2025-02-07T02:08:05.766" v="69"/>
          <ac:spMkLst>
            <pc:docMk/>
            <pc:sldMk cId="888807626" sldId="276"/>
            <ac:spMk id="5" creationId="{3862EB76-B7B5-5C9A-1C8B-DA13B4788E24}"/>
          </ac:spMkLst>
        </pc:spChg>
        <pc:spChg chg="mod ord">
          <ac:chgData name="Braught, Emily Elizabeth" userId="S::ebraught@iu.edu::75ff66f7-b052-45b8-8585-2fd360fb7860" providerId="AD" clId="Web-{A12B8A0D-2596-B835-B674-D92611610096}" dt="2025-02-07T02:08:47.050" v="79" actId="14100"/>
          <ac:spMkLst>
            <pc:docMk/>
            <pc:sldMk cId="888807626" sldId="276"/>
            <ac:spMk id="6" creationId="{D1F1B827-D464-5C0E-3712-439EB55A7966}"/>
          </ac:spMkLst>
        </pc:spChg>
      </pc:sldChg>
      <pc:sldChg chg="add replId">
        <pc:chgData name="Braught, Emily Elizabeth" userId="S::ebraught@iu.edu::75ff66f7-b052-45b8-8585-2fd360fb7860" providerId="AD" clId="Web-{A12B8A0D-2596-B835-B674-D92611610096}" dt="2025-02-07T02:12:49.269" v="122"/>
        <pc:sldMkLst>
          <pc:docMk/>
          <pc:sldMk cId="999741973" sldId="277"/>
        </pc:sldMkLst>
      </pc:sldChg>
    </pc:docChg>
  </pc:docChgLst>
  <pc:docChgLst>
    <pc:chgData name="Braught, Emily Elizabeth" userId="75ff66f7-b052-45b8-8585-2fd360fb7860" providerId="ADAL" clId="{4AE56F0D-86A7-4D50-A4C6-F1EDF92CD2AD}"/>
    <pc:docChg chg="undo custSel addSld delSld modSld sldOrd">
      <pc:chgData name="Braught, Emily Elizabeth" userId="75ff66f7-b052-45b8-8585-2fd360fb7860" providerId="ADAL" clId="{4AE56F0D-86A7-4D50-A4C6-F1EDF92CD2AD}" dt="2025-03-10T15:09:46.579" v="1963"/>
      <pc:docMkLst>
        <pc:docMk/>
      </pc:docMkLst>
      <pc:sldChg chg="modSp mod">
        <pc:chgData name="Braught, Emily Elizabeth" userId="75ff66f7-b052-45b8-8585-2fd360fb7860" providerId="ADAL" clId="{4AE56F0D-86A7-4D50-A4C6-F1EDF92CD2AD}" dt="2025-03-10T14:54:27.224" v="1686" actId="207"/>
        <pc:sldMkLst>
          <pc:docMk/>
          <pc:sldMk cId="0" sldId="257"/>
        </pc:sldMkLst>
        <pc:spChg chg="mod">
          <ac:chgData name="Braught, Emily Elizabeth" userId="75ff66f7-b052-45b8-8585-2fd360fb7860" providerId="ADAL" clId="{4AE56F0D-86A7-4D50-A4C6-F1EDF92CD2AD}" dt="2025-03-10T14:54:27.224" v="1686" actId="207"/>
          <ac:spMkLst>
            <pc:docMk/>
            <pc:sldMk cId="0" sldId="257"/>
            <ac:spMk id="62" creationId="{00000000-0000-0000-0000-000000000000}"/>
          </ac:spMkLst>
        </pc:spChg>
      </pc:sldChg>
      <pc:sldChg chg="addSp modSp mod">
        <pc:chgData name="Braught, Emily Elizabeth" userId="75ff66f7-b052-45b8-8585-2fd360fb7860" providerId="ADAL" clId="{4AE56F0D-86A7-4D50-A4C6-F1EDF92CD2AD}" dt="2025-03-10T13:11:40.439" v="57" actId="14100"/>
        <pc:sldMkLst>
          <pc:docMk/>
          <pc:sldMk cId="0" sldId="258"/>
        </pc:sldMkLst>
        <pc:spChg chg="mod">
          <ac:chgData name="Braught, Emily Elizabeth" userId="75ff66f7-b052-45b8-8585-2fd360fb7860" providerId="ADAL" clId="{4AE56F0D-86A7-4D50-A4C6-F1EDF92CD2AD}" dt="2025-03-10T13:11:40.439" v="57" actId="14100"/>
          <ac:spMkLst>
            <pc:docMk/>
            <pc:sldMk cId="0" sldId="258"/>
            <ac:spMk id="69" creationId="{00000000-0000-0000-0000-000000000000}"/>
          </ac:spMkLst>
        </pc:spChg>
        <pc:picChg chg="add mod ord">
          <ac:chgData name="Braught, Emily Elizabeth" userId="75ff66f7-b052-45b8-8585-2fd360fb7860" providerId="ADAL" clId="{4AE56F0D-86A7-4D50-A4C6-F1EDF92CD2AD}" dt="2025-03-10T13:11:37.508" v="56" actId="167"/>
          <ac:picMkLst>
            <pc:docMk/>
            <pc:sldMk cId="0" sldId="258"/>
            <ac:picMk id="2" creationId="{21159BD9-78FA-E7D5-A21A-48A90B05AA3B}"/>
          </ac:picMkLst>
        </pc:picChg>
      </pc:sldChg>
      <pc:sldChg chg="addSp delSp modSp mod">
        <pc:chgData name="Braught, Emily Elizabeth" userId="75ff66f7-b052-45b8-8585-2fd360fb7860" providerId="ADAL" clId="{4AE56F0D-86A7-4D50-A4C6-F1EDF92CD2AD}" dt="2025-03-10T15:04:50.356" v="1901"/>
        <pc:sldMkLst>
          <pc:docMk/>
          <pc:sldMk cId="0" sldId="266"/>
        </pc:sldMkLst>
        <pc:spChg chg="del">
          <ac:chgData name="Braught, Emily Elizabeth" userId="75ff66f7-b052-45b8-8585-2fd360fb7860" providerId="ADAL" clId="{4AE56F0D-86A7-4D50-A4C6-F1EDF92CD2AD}" dt="2025-03-10T13:02:03.135" v="0" actId="12084"/>
          <ac:spMkLst>
            <pc:docMk/>
            <pc:sldMk cId="0" sldId="266"/>
            <ac:spMk id="3" creationId="{AFC3E564-6D66-4716-296B-00515E288DDA}"/>
          </ac:spMkLst>
        </pc:spChg>
        <pc:spChg chg="del">
          <ac:chgData name="Braught, Emily Elizabeth" userId="75ff66f7-b052-45b8-8585-2fd360fb7860" providerId="ADAL" clId="{4AE56F0D-86A7-4D50-A4C6-F1EDF92CD2AD}" dt="2025-03-10T13:02:07.954" v="2" actId="478"/>
          <ac:spMkLst>
            <pc:docMk/>
            <pc:sldMk cId="0" sldId="266"/>
            <ac:spMk id="4" creationId="{10241AEB-784E-A414-809F-58FF8F397CFA}"/>
          </ac:spMkLst>
        </pc:spChg>
        <pc:graphicFrameChg chg="add mod">
          <ac:chgData name="Braught, Emily Elizabeth" userId="75ff66f7-b052-45b8-8585-2fd360fb7860" providerId="ADAL" clId="{4AE56F0D-86A7-4D50-A4C6-F1EDF92CD2AD}" dt="2025-03-10T15:04:50.356" v="1901"/>
          <ac:graphicFrameMkLst>
            <pc:docMk/>
            <pc:sldMk cId="0" sldId="266"/>
            <ac:graphicFrameMk id="5" creationId="{75C14F17-E852-8E8C-1D7A-19BB23278F78}"/>
          </ac:graphicFrameMkLst>
        </pc:graphicFrameChg>
      </pc:sldChg>
      <pc:sldChg chg="addSp delSp modSp mod">
        <pc:chgData name="Braught, Emily Elizabeth" userId="75ff66f7-b052-45b8-8585-2fd360fb7860" providerId="ADAL" clId="{4AE56F0D-86A7-4D50-A4C6-F1EDF92CD2AD}" dt="2025-03-10T14:50:11.544" v="1677" actId="20577"/>
        <pc:sldMkLst>
          <pc:docMk/>
          <pc:sldMk cId="0" sldId="267"/>
        </pc:sldMkLst>
        <pc:spChg chg="del">
          <ac:chgData name="Braught, Emily Elizabeth" userId="75ff66f7-b052-45b8-8585-2fd360fb7860" providerId="ADAL" clId="{4AE56F0D-86A7-4D50-A4C6-F1EDF92CD2AD}" dt="2025-03-10T14:02:00.484" v="785" actId="12084"/>
          <ac:spMkLst>
            <pc:docMk/>
            <pc:sldMk cId="0" sldId="267"/>
            <ac:spMk id="128" creationId="{00000000-0000-0000-0000-000000000000}"/>
          </ac:spMkLst>
        </pc:spChg>
        <pc:graphicFrameChg chg="add mod">
          <ac:chgData name="Braught, Emily Elizabeth" userId="75ff66f7-b052-45b8-8585-2fd360fb7860" providerId="ADAL" clId="{4AE56F0D-86A7-4D50-A4C6-F1EDF92CD2AD}" dt="2025-03-10T14:50:11.544" v="1677" actId="20577"/>
          <ac:graphicFrameMkLst>
            <pc:docMk/>
            <pc:sldMk cId="0" sldId="267"/>
            <ac:graphicFrameMk id="2" creationId="{D722054E-3DA6-D87A-6FC7-0E61FF7ED983}"/>
          </ac:graphicFrameMkLst>
        </pc:graphicFrameChg>
        <pc:picChg chg="add mod ord modCrop">
          <ac:chgData name="Braught, Emily Elizabeth" userId="75ff66f7-b052-45b8-8585-2fd360fb7860" providerId="ADAL" clId="{4AE56F0D-86A7-4D50-A4C6-F1EDF92CD2AD}" dt="2025-03-10T14:45:05.556" v="1438" actId="1076"/>
          <ac:picMkLst>
            <pc:docMk/>
            <pc:sldMk cId="0" sldId="267"/>
            <ac:picMk id="3" creationId="{E18A8D7F-DFE9-C922-DFD2-EDCADD36B20E}"/>
          </ac:picMkLst>
        </pc:picChg>
      </pc:sldChg>
      <pc:sldChg chg="del">
        <pc:chgData name="Braught, Emily Elizabeth" userId="75ff66f7-b052-45b8-8585-2fd360fb7860" providerId="ADAL" clId="{4AE56F0D-86A7-4D50-A4C6-F1EDF92CD2AD}" dt="2025-03-10T13:36:22.880" v="390" actId="47"/>
        <pc:sldMkLst>
          <pc:docMk/>
          <pc:sldMk cId="0" sldId="268"/>
        </pc:sldMkLst>
      </pc:sldChg>
      <pc:sldChg chg="addSp delSp modSp del mod modClrScheme chgLayout">
        <pc:chgData name="Braught, Emily Elizabeth" userId="75ff66f7-b052-45b8-8585-2fd360fb7860" providerId="ADAL" clId="{4AE56F0D-86A7-4D50-A4C6-F1EDF92CD2AD}" dt="2025-03-10T14:16:45.622" v="843" actId="47"/>
        <pc:sldMkLst>
          <pc:docMk/>
          <pc:sldMk cId="0" sldId="269"/>
        </pc:sldMkLst>
        <pc:spChg chg="add mod ord">
          <ac:chgData name="Braught, Emily Elizabeth" userId="75ff66f7-b052-45b8-8585-2fd360fb7860" providerId="ADAL" clId="{4AE56F0D-86A7-4D50-A4C6-F1EDF92CD2AD}" dt="2025-03-10T14:15:14.952" v="809" actId="20577"/>
          <ac:spMkLst>
            <pc:docMk/>
            <pc:sldMk cId="0" sldId="269"/>
            <ac:spMk id="2" creationId="{1FD49D02-39AA-2573-904E-A255F9F294D8}"/>
          </ac:spMkLst>
        </pc:spChg>
        <pc:spChg chg="add mod ord">
          <ac:chgData name="Braught, Emily Elizabeth" userId="75ff66f7-b052-45b8-8585-2fd360fb7860" providerId="ADAL" clId="{4AE56F0D-86A7-4D50-A4C6-F1EDF92CD2AD}" dt="2025-03-10T14:16:37.502" v="840" actId="403"/>
          <ac:spMkLst>
            <pc:docMk/>
            <pc:sldMk cId="0" sldId="269"/>
            <ac:spMk id="3" creationId="{63F3311B-969D-5B7B-44DD-2ECF60BD0688}"/>
          </ac:spMkLst>
        </pc:spChg>
        <pc:spChg chg="add del mod">
          <ac:chgData name="Braught, Emily Elizabeth" userId="75ff66f7-b052-45b8-8585-2fd360fb7860" providerId="ADAL" clId="{4AE56F0D-86A7-4D50-A4C6-F1EDF92CD2AD}" dt="2025-03-10T14:16:29.613" v="835" actId="22"/>
          <ac:spMkLst>
            <pc:docMk/>
            <pc:sldMk cId="0" sldId="269"/>
            <ac:spMk id="5" creationId="{4C890088-9532-EAD2-4F95-4504B34D67B9}"/>
          </ac:spMkLst>
        </pc:spChg>
        <pc:spChg chg="del mod ord">
          <ac:chgData name="Braught, Emily Elizabeth" userId="75ff66f7-b052-45b8-8585-2fd360fb7860" providerId="ADAL" clId="{4AE56F0D-86A7-4D50-A4C6-F1EDF92CD2AD}" dt="2025-03-10T14:15:12.304" v="799" actId="700"/>
          <ac:spMkLst>
            <pc:docMk/>
            <pc:sldMk cId="0" sldId="269"/>
            <ac:spMk id="143" creationId="{00000000-0000-0000-0000-000000000000}"/>
          </ac:spMkLst>
        </pc:spChg>
      </pc:sldChg>
      <pc:sldChg chg="addSp delSp modSp mod">
        <pc:chgData name="Braught, Emily Elizabeth" userId="75ff66f7-b052-45b8-8585-2fd360fb7860" providerId="ADAL" clId="{4AE56F0D-86A7-4D50-A4C6-F1EDF92CD2AD}" dt="2025-03-10T15:05:14.479" v="1905" actId="207"/>
        <pc:sldMkLst>
          <pc:docMk/>
          <pc:sldMk cId="2079054616" sldId="271"/>
        </pc:sldMkLst>
        <pc:spChg chg="del">
          <ac:chgData name="Braught, Emily Elizabeth" userId="75ff66f7-b052-45b8-8585-2fd360fb7860" providerId="ADAL" clId="{4AE56F0D-86A7-4D50-A4C6-F1EDF92CD2AD}" dt="2025-03-10T15:03:26.334" v="1885" actId="478"/>
          <ac:spMkLst>
            <pc:docMk/>
            <pc:sldMk cId="2079054616" sldId="271"/>
            <ac:spMk id="2" creationId="{DCB7590F-91D2-5504-8709-17924F1C9799}"/>
          </ac:spMkLst>
        </pc:spChg>
        <pc:spChg chg="add del">
          <ac:chgData name="Braught, Emily Elizabeth" userId="75ff66f7-b052-45b8-8585-2fd360fb7860" providerId="ADAL" clId="{4AE56F0D-86A7-4D50-A4C6-F1EDF92CD2AD}" dt="2025-03-10T15:03:29.977" v="1886" actId="478"/>
          <ac:spMkLst>
            <pc:docMk/>
            <pc:sldMk cId="2079054616" sldId="271"/>
            <ac:spMk id="5" creationId="{D2C19BCD-893E-B3F2-F0D5-FD2148D5EC55}"/>
          </ac:spMkLst>
        </pc:spChg>
        <pc:spChg chg="mod">
          <ac:chgData name="Braught, Emily Elizabeth" userId="75ff66f7-b052-45b8-8585-2fd360fb7860" providerId="ADAL" clId="{4AE56F0D-86A7-4D50-A4C6-F1EDF92CD2AD}" dt="2025-03-10T15:05:14.479" v="1905" actId="207"/>
          <ac:spMkLst>
            <pc:docMk/>
            <pc:sldMk cId="2079054616" sldId="271"/>
            <ac:spMk id="6" creationId="{DC5B0F83-519F-04CE-964C-4F94D07E31C2}"/>
          </ac:spMkLst>
        </pc:spChg>
        <pc:spChg chg="add del mod">
          <ac:chgData name="Braught, Emily Elizabeth" userId="75ff66f7-b052-45b8-8585-2fd360fb7860" providerId="ADAL" clId="{4AE56F0D-86A7-4D50-A4C6-F1EDF92CD2AD}" dt="2025-03-10T15:03:29.977" v="1886" actId="478"/>
          <ac:spMkLst>
            <pc:docMk/>
            <pc:sldMk cId="2079054616" sldId="271"/>
            <ac:spMk id="8" creationId="{BC5B8542-50BC-C0E4-95F2-1D40B9054BCA}"/>
          </ac:spMkLst>
        </pc:spChg>
        <pc:picChg chg="add mod">
          <ac:chgData name="Braught, Emily Elizabeth" userId="75ff66f7-b052-45b8-8585-2fd360fb7860" providerId="ADAL" clId="{4AE56F0D-86A7-4D50-A4C6-F1EDF92CD2AD}" dt="2025-03-10T15:03:15.466" v="1881"/>
          <ac:picMkLst>
            <pc:docMk/>
            <pc:sldMk cId="2079054616" sldId="271"/>
            <ac:picMk id="3" creationId="{0BA5D9FE-EDB9-85F2-EE77-D3DA04B85AD0}"/>
          </ac:picMkLst>
        </pc:picChg>
        <pc:picChg chg="add mod ord">
          <ac:chgData name="Braught, Emily Elizabeth" userId="75ff66f7-b052-45b8-8585-2fd360fb7860" providerId="ADAL" clId="{4AE56F0D-86A7-4D50-A4C6-F1EDF92CD2AD}" dt="2025-03-10T15:03:24.020" v="1884" actId="167"/>
          <ac:picMkLst>
            <pc:docMk/>
            <pc:sldMk cId="2079054616" sldId="271"/>
            <ac:picMk id="4" creationId="{4940D0A3-7AD2-9E78-E6EB-C058A36BBE90}"/>
          </ac:picMkLst>
        </pc:picChg>
        <pc:picChg chg="add mod">
          <ac:chgData name="Braught, Emily Elizabeth" userId="75ff66f7-b052-45b8-8585-2fd360fb7860" providerId="ADAL" clId="{4AE56F0D-86A7-4D50-A4C6-F1EDF92CD2AD}" dt="2025-03-10T13:06:06.614" v="21" actId="931"/>
          <ac:picMkLst>
            <pc:docMk/>
            <pc:sldMk cId="2079054616" sldId="271"/>
            <ac:picMk id="4" creationId="{5E6CCD9D-51B1-614F-6730-A6068529EE74}"/>
          </ac:picMkLst>
        </pc:picChg>
        <pc:picChg chg="add mod">
          <ac:chgData name="Braught, Emily Elizabeth" userId="75ff66f7-b052-45b8-8585-2fd360fb7860" providerId="ADAL" clId="{4AE56F0D-86A7-4D50-A4C6-F1EDF92CD2AD}" dt="2025-03-10T13:06:06.614" v="21" actId="931"/>
          <ac:picMkLst>
            <pc:docMk/>
            <pc:sldMk cId="2079054616" sldId="271"/>
            <ac:picMk id="8" creationId="{E336F287-62D9-E7D7-5076-28E950635159}"/>
          </ac:picMkLst>
        </pc:picChg>
        <pc:picChg chg="add del mod modCrop">
          <ac:chgData name="Braught, Emily Elizabeth" userId="75ff66f7-b052-45b8-8585-2fd360fb7860" providerId="ADAL" clId="{4AE56F0D-86A7-4D50-A4C6-F1EDF92CD2AD}" dt="2025-03-10T15:03:18.627" v="1882" actId="478"/>
          <ac:picMkLst>
            <pc:docMk/>
            <pc:sldMk cId="2079054616" sldId="271"/>
            <ac:picMk id="10" creationId="{D9FDB887-5831-62B5-21F1-5200321F3EFA}"/>
          </ac:picMkLst>
        </pc:picChg>
      </pc:sldChg>
      <pc:sldChg chg="addSp delSp modSp mod ord">
        <pc:chgData name="Braught, Emily Elizabeth" userId="75ff66f7-b052-45b8-8585-2fd360fb7860" providerId="ADAL" clId="{4AE56F0D-86A7-4D50-A4C6-F1EDF92CD2AD}" dt="2025-03-10T15:05:21.411" v="1907"/>
        <pc:sldMkLst>
          <pc:docMk/>
          <pc:sldMk cId="4243754690" sldId="272"/>
        </pc:sldMkLst>
        <pc:spChg chg="del">
          <ac:chgData name="Braught, Emily Elizabeth" userId="75ff66f7-b052-45b8-8585-2fd360fb7860" providerId="ADAL" clId="{4AE56F0D-86A7-4D50-A4C6-F1EDF92CD2AD}" dt="2025-03-10T13:13:59.293" v="90" actId="12084"/>
          <ac:spMkLst>
            <pc:docMk/>
            <pc:sldMk cId="4243754690" sldId="272"/>
            <ac:spMk id="3" creationId="{AFC3E564-6D66-4716-296B-00515E288DDA}"/>
          </ac:spMkLst>
        </pc:spChg>
        <pc:graphicFrameChg chg="add mod modGraphic">
          <ac:chgData name="Braught, Emily Elizabeth" userId="75ff66f7-b052-45b8-8585-2fd360fb7860" providerId="ADAL" clId="{4AE56F0D-86A7-4D50-A4C6-F1EDF92CD2AD}" dt="2025-03-10T14:49:53.339" v="1664" actId="13782"/>
          <ac:graphicFrameMkLst>
            <pc:docMk/>
            <pc:sldMk cId="4243754690" sldId="272"/>
            <ac:graphicFrameMk id="4" creationId="{304AD89E-A874-88AF-C491-FFCB8B6A8F59}"/>
          </ac:graphicFrameMkLst>
        </pc:graphicFrameChg>
      </pc:sldChg>
      <pc:sldChg chg="modSp del mod">
        <pc:chgData name="Braught, Emily Elizabeth" userId="75ff66f7-b052-45b8-8585-2fd360fb7860" providerId="ADAL" clId="{4AE56F0D-86A7-4D50-A4C6-F1EDF92CD2AD}" dt="2025-03-10T15:09:00.415" v="1960" actId="47"/>
        <pc:sldMkLst>
          <pc:docMk/>
          <pc:sldMk cId="3582733249" sldId="273"/>
        </pc:sldMkLst>
        <pc:spChg chg="mod">
          <ac:chgData name="Braught, Emily Elizabeth" userId="75ff66f7-b052-45b8-8585-2fd360fb7860" providerId="ADAL" clId="{4AE56F0D-86A7-4D50-A4C6-F1EDF92CD2AD}" dt="2025-03-10T15:01:15.192" v="1861" actId="1076"/>
          <ac:spMkLst>
            <pc:docMk/>
            <pc:sldMk cId="3582733249" sldId="273"/>
            <ac:spMk id="3" creationId="{AFC3E564-6D66-4716-296B-00515E288DDA}"/>
          </ac:spMkLst>
        </pc:spChg>
        <pc:spChg chg="mod">
          <ac:chgData name="Braught, Emily Elizabeth" userId="75ff66f7-b052-45b8-8585-2fd360fb7860" providerId="ADAL" clId="{4AE56F0D-86A7-4D50-A4C6-F1EDF92CD2AD}" dt="2025-03-10T15:06:57.656" v="1940" actId="14100"/>
          <ac:spMkLst>
            <pc:docMk/>
            <pc:sldMk cId="3582733249" sldId="273"/>
            <ac:spMk id="5" creationId="{00F65C92-B13F-FA64-0A38-F8E890B68DE6}"/>
          </ac:spMkLst>
        </pc:spChg>
        <pc:spChg chg="mod">
          <ac:chgData name="Braught, Emily Elizabeth" userId="75ff66f7-b052-45b8-8585-2fd360fb7860" providerId="ADAL" clId="{4AE56F0D-86A7-4D50-A4C6-F1EDF92CD2AD}" dt="2025-03-10T15:01:14.732" v="1860" actId="1076"/>
          <ac:spMkLst>
            <pc:docMk/>
            <pc:sldMk cId="3582733249" sldId="273"/>
            <ac:spMk id="6" creationId="{A545B659-3B46-9C9B-1D3A-305136234AED}"/>
          </ac:spMkLst>
        </pc:spChg>
        <pc:spChg chg="mod">
          <ac:chgData name="Braught, Emily Elizabeth" userId="75ff66f7-b052-45b8-8585-2fd360fb7860" providerId="ADAL" clId="{4AE56F0D-86A7-4D50-A4C6-F1EDF92CD2AD}" dt="2025-03-10T15:01:14.732" v="1860" actId="1076"/>
          <ac:spMkLst>
            <pc:docMk/>
            <pc:sldMk cId="3582733249" sldId="273"/>
            <ac:spMk id="7" creationId="{9E438D03-D720-1783-2339-FAFD50C842FE}"/>
          </ac:spMkLst>
        </pc:spChg>
      </pc:sldChg>
      <pc:sldChg chg="addSp delSp modSp del mod">
        <pc:chgData name="Braught, Emily Elizabeth" userId="75ff66f7-b052-45b8-8585-2fd360fb7860" providerId="ADAL" clId="{4AE56F0D-86A7-4D50-A4C6-F1EDF92CD2AD}" dt="2025-03-10T15:04:58.407" v="1902" actId="47"/>
        <pc:sldMkLst>
          <pc:docMk/>
          <pc:sldMk cId="2254811767" sldId="274"/>
        </pc:sldMkLst>
        <pc:spChg chg="mod">
          <ac:chgData name="Braught, Emily Elizabeth" userId="75ff66f7-b052-45b8-8585-2fd360fb7860" providerId="ADAL" clId="{4AE56F0D-86A7-4D50-A4C6-F1EDF92CD2AD}" dt="2025-03-10T13:02:55.552" v="9" actId="1076"/>
          <ac:spMkLst>
            <pc:docMk/>
            <pc:sldMk cId="2254811767" sldId="274"/>
            <ac:spMk id="2" creationId="{DCB7590F-91D2-5504-8709-17924F1C9799}"/>
          </ac:spMkLst>
        </pc:spChg>
        <pc:spChg chg="del">
          <ac:chgData name="Braught, Emily Elizabeth" userId="75ff66f7-b052-45b8-8585-2fd360fb7860" providerId="ADAL" clId="{4AE56F0D-86A7-4D50-A4C6-F1EDF92CD2AD}" dt="2025-03-10T13:02:46.177" v="4" actId="12084"/>
          <ac:spMkLst>
            <pc:docMk/>
            <pc:sldMk cId="2254811767" sldId="274"/>
            <ac:spMk id="3" creationId="{AFC3E564-6D66-4716-296B-00515E288DDA}"/>
          </ac:spMkLst>
        </pc:spChg>
        <pc:spChg chg="del mod">
          <ac:chgData name="Braught, Emily Elizabeth" userId="75ff66f7-b052-45b8-8585-2fd360fb7860" providerId="ADAL" clId="{4AE56F0D-86A7-4D50-A4C6-F1EDF92CD2AD}" dt="2025-03-10T13:02:48.009" v="6" actId="478"/>
          <ac:spMkLst>
            <pc:docMk/>
            <pc:sldMk cId="2254811767" sldId="274"/>
            <ac:spMk id="4" creationId="{10241AEB-784E-A414-809F-58FF8F397CFA}"/>
          </ac:spMkLst>
        </pc:spChg>
        <pc:graphicFrameChg chg="add mod">
          <ac:chgData name="Braught, Emily Elizabeth" userId="75ff66f7-b052-45b8-8585-2fd360fb7860" providerId="ADAL" clId="{4AE56F0D-86A7-4D50-A4C6-F1EDF92CD2AD}" dt="2025-03-10T13:12:37.976" v="89" actId="113"/>
          <ac:graphicFrameMkLst>
            <pc:docMk/>
            <pc:sldMk cId="2254811767" sldId="274"/>
            <ac:graphicFrameMk id="5" creationId="{58FDDC98-9E80-0077-6F7F-4B3656224EBE}"/>
          </ac:graphicFrameMkLst>
        </pc:graphicFrameChg>
      </pc:sldChg>
      <pc:sldChg chg="addSp delSp modSp mod modClrScheme chgLayout">
        <pc:chgData name="Braught, Emily Elizabeth" userId="75ff66f7-b052-45b8-8585-2fd360fb7860" providerId="ADAL" clId="{4AE56F0D-86A7-4D50-A4C6-F1EDF92CD2AD}" dt="2025-03-10T14:44:27.867" v="1434"/>
        <pc:sldMkLst>
          <pc:docMk/>
          <pc:sldMk cId="888807626" sldId="276"/>
        </pc:sldMkLst>
        <pc:spChg chg="add del mod ord">
          <ac:chgData name="Braught, Emily Elizabeth" userId="75ff66f7-b052-45b8-8585-2fd360fb7860" providerId="ADAL" clId="{4AE56F0D-86A7-4D50-A4C6-F1EDF92CD2AD}" dt="2025-03-10T13:08:54.317" v="40" actId="478"/>
          <ac:spMkLst>
            <pc:docMk/>
            <pc:sldMk cId="888807626" sldId="276"/>
            <ac:spMk id="3" creationId="{CAE1C6D8-FA48-89E2-D42A-960F976F1BD8}"/>
          </ac:spMkLst>
        </pc:spChg>
        <pc:spChg chg="add del mod">
          <ac:chgData name="Braught, Emily Elizabeth" userId="75ff66f7-b052-45b8-8585-2fd360fb7860" providerId="ADAL" clId="{4AE56F0D-86A7-4D50-A4C6-F1EDF92CD2AD}" dt="2025-03-10T13:09:40.848" v="49" actId="1076"/>
          <ac:spMkLst>
            <pc:docMk/>
            <pc:sldMk cId="888807626" sldId="276"/>
            <ac:spMk id="4" creationId="{E63CAFD4-F470-1D70-7658-362D3997FC24}"/>
          </ac:spMkLst>
        </pc:spChg>
        <pc:spChg chg="mod ord">
          <ac:chgData name="Braught, Emily Elizabeth" userId="75ff66f7-b052-45b8-8585-2fd360fb7860" providerId="ADAL" clId="{4AE56F0D-86A7-4D50-A4C6-F1EDF92CD2AD}" dt="2025-03-10T13:10:54.523" v="54"/>
          <ac:spMkLst>
            <pc:docMk/>
            <pc:sldMk cId="888807626" sldId="276"/>
            <ac:spMk id="6" creationId="{D1F1B827-D464-5C0E-3712-439EB55A7966}"/>
          </ac:spMkLst>
        </pc:spChg>
        <pc:picChg chg="add mod ord">
          <ac:chgData name="Braught, Emily Elizabeth" userId="75ff66f7-b052-45b8-8585-2fd360fb7860" providerId="ADAL" clId="{4AE56F0D-86A7-4D50-A4C6-F1EDF92CD2AD}" dt="2025-03-10T13:10:19.924" v="53" actId="29295"/>
          <ac:picMkLst>
            <pc:docMk/>
            <pc:sldMk cId="888807626" sldId="276"/>
            <ac:picMk id="2" creationId="{D935C4C9-1B96-F36C-AFA7-D8BDF21F3F3F}"/>
          </ac:picMkLst>
        </pc:picChg>
        <pc:picChg chg="add mod">
          <ac:chgData name="Braught, Emily Elizabeth" userId="75ff66f7-b052-45b8-8585-2fd360fb7860" providerId="ADAL" clId="{4AE56F0D-86A7-4D50-A4C6-F1EDF92CD2AD}" dt="2025-03-10T14:44:27.867" v="1434"/>
          <ac:picMkLst>
            <pc:docMk/>
            <pc:sldMk cId="888807626" sldId="276"/>
            <ac:picMk id="3" creationId="{8FBFEDED-3177-0372-FD34-8A5EFD55240E}"/>
          </ac:picMkLst>
        </pc:picChg>
      </pc:sldChg>
      <pc:sldChg chg="addSp delSp modSp mod ord">
        <pc:chgData name="Braught, Emily Elizabeth" userId="75ff66f7-b052-45b8-8585-2fd360fb7860" providerId="ADAL" clId="{4AE56F0D-86A7-4D50-A4C6-F1EDF92CD2AD}" dt="2025-03-10T14:55:38.733" v="1699" actId="208"/>
        <pc:sldMkLst>
          <pc:docMk/>
          <pc:sldMk cId="999741973" sldId="277"/>
        </pc:sldMkLst>
        <pc:spChg chg="del">
          <ac:chgData name="Braught, Emily Elizabeth" userId="75ff66f7-b052-45b8-8585-2fd360fb7860" providerId="ADAL" clId="{4AE56F0D-86A7-4D50-A4C6-F1EDF92CD2AD}" dt="2025-03-10T13:59:54.081" v="757" actId="12084"/>
          <ac:spMkLst>
            <pc:docMk/>
            <pc:sldMk cId="999741973" sldId="277"/>
            <ac:spMk id="128" creationId="{1F1A2F76-5476-19CC-BBE7-94A63B48B769}"/>
          </ac:spMkLst>
        </pc:spChg>
        <pc:spChg chg="del">
          <ac:chgData name="Braught, Emily Elizabeth" userId="75ff66f7-b052-45b8-8585-2fd360fb7860" providerId="ADAL" clId="{4AE56F0D-86A7-4D50-A4C6-F1EDF92CD2AD}" dt="2025-03-10T13:59:37.762" v="756" actId="478"/>
          <ac:spMkLst>
            <pc:docMk/>
            <pc:sldMk cId="999741973" sldId="277"/>
            <ac:spMk id="129" creationId="{617B7C6D-A827-492F-F7C2-612ECE2AE91B}"/>
          </ac:spMkLst>
        </pc:spChg>
        <pc:graphicFrameChg chg="add mod modGraphic">
          <ac:chgData name="Braught, Emily Elizabeth" userId="75ff66f7-b052-45b8-8585-2fd360fb7860" providerId="ADAL" clId="{4AE56F0D-86A7-4D50-A4C6-F1EDF92CD2AD}" dt="2025-03-10T14:55:38.733" v="1699" actId="208"/>
          <ac:graphicFrameMkLst>
            <pc:docMk/>
            <pc:sldMk cId="999741973" sldId="277"/>
            <ac:graphicFrameMk id="2" creationId="{D494D8C5-EEC3-BB6F-ED57-36896092921B}"/>
          </ac:graphicFrameMkLst>
        </pc:graphicFrameChg>
        <pc:picChg chg="add mod ord">
          <ac:chgData name="Braught, Emily Elizabeth" userId="75ff66f7-b052-45b8-8585-2fd360fb7860" providerId="ADAL" clId="{4AE56F0D-86A7-4D50-A4C6-F1EDF92CD2AD}" dt="2025-03-10T14:55:22.140" v="1695" actId="167"/>
          <ac:picMkLst>
            <pc:docMk/>
            <pc:sldMk cId="999741973" sldId="277"/>
            <ac:picMk id="3" creationId="{7C13F65D-8BFC-B552-FD03-1976EF5987AB}"/>
          </ac:picMkLst>
        </pc:picChg>
      </pc:sldChg>
      <pc:sldChg chg="modSp del mod">
        <pc:chgData name="Braught, Emily Elizabeth" userId="75ff66f7-b052-45b8-8585-2fd360fb7860" providerId="ADAL" clId="{4AE56F0D-86A7-4D50-A4C6-F1EDF92CD2AD}" dt="2025-03-10T13:29:42.059" v="312" actId="47"/>
        <pc:sldMkLst>
          <pc:docMk/>
          <pc:sldMk cId="3394333104" sldId="278"/>
        </pc:sldMkLst>
        <pc:spChg chg="mod">
          <ac:chgData name="Braught, Emily Elizabeth" userId="75ff66f7-b052-45b8-8585-2fd360fb7860" providerId="ADAL" clId="{4AE56F0D-86A7-4D50-A4C6-F1EDF92CD2AD}" dt="2025-03-10T13:18:23.713" v="106" actId="21"/>
          <ac:spMkLst>
            <pc:docMk/>
            <pc:sldMk cId="3394333104" sldId="278"/>
            <ac:spMk id="3" creationId="{F22C023D-98DB-976B-1528-D7AECC2FB8F3}"/>
          </ac:spMkLst>
        </pc:spChg>
      </pc:sldChg>
      <pc:sldChg chg="addSp delSp modSp mod modAnim">
        <pc:chgData name="Braught, Emily Elizabeth" userId="75ff66f7-b052-45b8-8585-2fd360fb7860" providerId="ADAL" clId="{4AE56F0D-86A7-4D50-A4C6-F1EDF92CD2AD}" dt="2025-03-10T15:09:46.579" v="1963"/>
        <pc:sldMkLst>
          <pc:docMk/>
          <pc:sldMk cId="800932685" sldId="279"/>
        </pc:sldMkLst>
        <pc:spChg chg="add del mod">
          <ac:chgData name="Braught, Emily Elizabeth" userId="75ff66f7-b052-45b8-8585-2fd360fb7860" providerId="ADAL" clId="{4AE56F0D-86A7-4D50-A4C6-F1EDF92CD2AD}" dt="2025-03-10T15:07:28.784" v="1945" actId="478"/>
          <ac:spMkLst>
            <pc:docMk/>
            <pc:sldMk cId="800932685" sldId="279"/>
            <ac:spMk id="2" creationId="{90D9C243-67DE-AD19-DAB7-62FEA65F78B4}"/>
          </ac:spMkLst>
        </pc:spChg>
        <pc:spChg chg="mod">
          <ac:chgData name="Braught, Emily Elizabeth" userId="75ff66f7-b052-45b8-8585-2fd360fb7860" providerId="ADAL" clId="{4AE56F0D-86A7-4D50-A4C6-F1EDF92CD2AD}" dt="2025-03-10T15:08:27.963" v="1956" actId="1076"/>
          <ac:spMkLst>
            <pc:docMk/>
            <pc:sldMk cId="800932685" sldId="279"/>
            <ac:spMk id="3" creationId="{5ECA10E4-9809-9101-AA91-4DAB37F1820D}"/>
          </ac:spMkLst>
        </pc:spChg>
        <pc:spChg chg="mod">
          <ac:chgData name="Braught, Emily Elizabeth" userId="75ff66f7-b052-45b8-8585-2fd360fb7860" providerId="ADAL" clId="{4AE56F0D-86A7-4D50-A4C6-F1EDF92CD2AD}" dt="2025-03-10T15:07:46.882" v="1949" actId="1076"/>
          <ac:spMkLst>
            <pc:docMk/>
            <pc:sldMk cId="800932685" sldId="279"/>
            <ac:spMk id="4" creationId="{8C006720-1539-CE3A-CF42-175B20FD63BE}"/>
          </ac:spMkLst>
        </pc:spChg>
        <pc:spChg chg="mod">
          <ac:chgData name="Braught, Emily Elizabeth" userId="75ff66f7-b052-45b8-8585-2fd360fb7860" providerId="ADAL" clId="{4AE56F0D-86A7-4D50-A4C6-F1EDF92CD2AD}" dt="2025-03-10T15:08:27.963" v="1956" actId="1076"/>
          <ac:spMkLst>
            <pc:docMk/>
            <pc:sldMk cId="800932685" sldId="279"/>
            <ac:spMk id="5" creationId="{696FD104-139D-2A7A-3CA0-268B32746C09}"/>
          </ac:spMkLst>
        </pc:spChg>
        <pc:spChg chg="mod">
          <ac:chgData name="Braught, Emily Elizabeth" userId="75ff66f7-b052-45b8-8585-2fd360fb7860" providerId="ADAL" clId="{4AE56F0D-86A7-4D50-A4C6-F1EDF92CD2AD}" dt="2025-03-10T15:08:23.759" v="1955" actId="1076"/>
          <ac:spMkLst>
            <pc:docMk/>
            <pc:sldMk cId="800932685" sldId="279"/>
            <ac:spMk id="6" creationId="{C34765FC-4698-33F3-C66D-2C390D27CB72}"/>
          </ac:spMkLst>
        </pc:spChg>
        <pc:spChg chg="mod">
          <ac:chgData name="Braught, Emily Elizabeth" userId="75ff66f7-b052-45b8-8585-2fd360fb7860" providerId="ADAL" clId="{4AE56F0D-86A7-4D50-A4C6-F1EDF92CD2AD}" dt="2025-03-10T15:08:23.759" v="1955" actId="1076"/>
          <ac:spMkLst>
            <pc:docMk/>
            <pc:sldMk cId="800932685" sldId="279"/>
            <ac:spMk id="7" creationId="{19A74B27-BDC1-F0C8-72F7-40ADA57B4391}"/>
          </ac:spMkLst>
        </pc:spChg>
        <pc:spChg chg="add mod">
          <ac:chgData name="Braught, Emily Elizabeth" userId="75ff66f7-b052-45b8-8585-2fd360fb7860" providerId="ADAL" clId="{4AE56F0D-86A7-4D50-A4C6-F1EDF92CD2AD}" dt="2025-03-10T15:07:36.863" v="1948" actId="1076"/>
          <ac:spMkLst>
            <pc:docMk/>
            <pc:sldMk cId="800932685" sldId="279"/>
            <ac:spMk id="8" creationId="{41808476-D5D5-539A-14A4-F3C2CCE7838B}"/>
          </ac:spMkLst>
        </pc:spChg>
        <pc:spChg chg="mod">
          <ac:chgData name="Braught, Emily Elizabeth" userId="75ff66f7-b052-45b8-8585-2fd360fb7860" providerId="ADAL" clId="{4AE56F0D-86A7-4D50-A4C6-F1EDF92CD2AD}" dt="2025-03-10T15:07:46.882" v="1949" actId="1076"/>
          <ac:spMkLst>
            <pc:docMk/>
            <pc:sldMk cId="800932685" sldId="279"/>
            <ac:spMk id="10" creationId="{B4F37651-8A97-0375-7B2B-591181B64FC0}"/>
          </ac:spMkLst>
        </pc:spChg>
        <pc:spChg chg="add mod">
          <ac:chgData name="Braught, Emily Elizabeth" userId="75ff66f7-b052-45b8-8585-2fd360fb7860" providerId="ADAL" clId="{4AE56F0D-86A7-4D50-A4C6-F1EDF92CD2AD}" dt="2025-03-10T15:08:16.204" v="1954" actId="1076"/>
          <ac:spMkLst>
            <pc:docMk/>
            <pc:sldMk cId="800932685" sldId="279"/>
            <ac:spMk id="11" creationId="{58123CE1-CF3B-B983-632E-E75BB678DE52}"/>
          </ac:spMkLst>
        </pc:spChg>
        <pc:spChg chg="add mod">
          <ac:chgData name="Braught, Emily Elizabeth" userId="75ff66f7-b052-45b8-8585-2fd360fb7860" providerId="ADAL" clId="{4AE56F0D-86A7-4D50-A4C6-F1EDF92CD2AD}" dt="2025-03-10T15:08:11.367" v="1953" actId="255"/>
          <ac:spMkLst>
            <pc:docMk/>
            <pc:sldMk cId="800932685" sldId="279"/>
            <ac:spMk id="12" creationId="{603A5C22-81E2-1486-9378-24BFAC64BA60}"/>
          </ac:spMkLst>
        </pc:spChg>
      </pc:sldChg>
      <pc:sldChg chg="addSp delSp modSp mod">
        <pc:chgData name="Braught, Emily Elizabeth" userId="75ff66f7-b052-45b8-8585-2fd360fb7860" providerId="ADAL" clId="{4AE56F0D-86A7-4D50-A4C6-F1EDF92CD2AD}" dt="2025-03-10T15:00:32.736" v="1857" actId="1076"/>
        <pc:sldMkLst>
          <pc:docMk/>
          <pc:sldMk cId="3020252504" sldId="280"/>
        </pc:sldMkLst>
        <pc:spChg chg="del">
          <ac:chgData name="Braught, Emily Elizabeth" userId="75ff66f7-b052-45b8-8585-2fd360fb7860" providerId="ADAL" clId="{4AE56F0D-86A7-4D50-A4C6-F1EDF92CD2AD}" dt="2025-03-10T14:59:37.581" v="1849" actId="478"/>
          <ac:spMkLst>
            <pc:docMk/>
            <pc:sldMk cId="3020252504" sldId="280"/>
            <ac:spMk id="136" creationId="{C4D272DD-CFEA-AD35-5438-47F4F68BA7E6}"/>
          </ac:spMkLst>
        </pc:spChg>
        <pc:spChg chg="del mod">
          <ac:chgData name="Braught, Emily Elizabeth" userId="75ff66f7-b052-45b8-8585-2fd360fb7860" providerId="ADAL" clId="{4AE56F0D-86A7-4D50-A4C6-F1EDF92CD2AD}" dt="2025-03-10T14:59:37.581" v="1849" actId="478"/>
          <ac:spMkLst>
            <pc:docMk/>
            <pc:sldMk cId="3020252504" sldId="280"/>
            <ac:spMk id="138" creationId="{8600B94C-D37A-A5BE-AE31-03FA1C70103A}"/>
          </ac:spMkLst>
        </pc:spChg>
        <pc:graphicFrameChg chg="add mod modGraphic">
          <ac:chgData name="Braught, Emily Elizabeth" userId="75ff66f7-b052-45b8-8585-2fd360fb7860" providerId="ADAL" clId="{4AE56F0D-86A7-4D50-A4C6-F1EDF92CD2AD}" dt="2025-03-10T15:00:15.653" v="1854" actId="208"/>
          <ac:graphicFrameMkLst>
            <pc:docMk/>
            <pc:sldMk cId="3020252504" sldId="280"/>
            <ac:graphicFrameMk id="3" creationId="{25823ED1-6D74-AA85-DB9F-B77014D1E0EB}"/>
          </ac:graphicFrameMkLst>
        </pc:graphicFrameChg>
        <pc:picChg chg="add mod ord modCrop">
          <ac:chgData name="Braught, Emily Elizabeth" userId="75ff66f7-b052-45b8-8585-2fd360fb7860" providerId="ADAL" clId="{4AE56F0D-86A7-4D50-A4C6-F1EDF92CD2AD}" dt="2025-03-10T15:00:32.736" v="1857" actId="1076"/>
          <ac:picMkLst>
            <pc:docMk/>
            <pc:sldMk cId="3020252504" sldId="280"/>
            <ac:picMk id="2" creationId="{772F48F7-44EF-A190-C868-20B0F246480A}"/>
          </ac:picMkLst>
        </pc:picChg>
      </pc:sldChg>
      <pc:sldChg chg="addSp delSp modSp add del mod modClrScheme chgLayout">
        <pc:chgData name="Braught, Emily Elizabeth" userId="75ff66f7-b052-45b8-8585-2fd360fb7860" providerId="ADAL" clId="{4AE56F0D-86A7-4D50-A4C6-F1EDF92CD2AD}" dt="2025-03-10T14:34:18.930" v="1171" actId="47"/>
        <pc:sldMkLst>
          <pc:docMk/>
          <pc:sldMk cId="4248769677" sldId="281"/>
        </pc:sldMkLst>
        <pc:spChg chg="add del mod ord">
          <ac:chgData name="Braught, Emily Elizabeth" userId="75ff66f7-b052-45b8-8585-2fd360fb7860" providerId="ADAL" clId="{4AE56F0D-86A7-4D50-A4C6-F1EDF92CD2AD}" dt="2025-03-10T13:50:05.115" v="597" actId="478"/>
          <ac:spMkLst>
            <pc:docMk/>
            <pc:sldMk cId="4248769677" sldId="281"/>
            <ac:spMk id="2" creationId="{98432375-755C-08C6-A0AE-E1C01964D4BA}"/>
          </ac:spMkLst>
        </pc:spChg>
        <pc:spChg chg="mod ord">
          <ac:chgData name="Braught, Emily Elizabeth" userId="75ff66f7-b052-45b8-8585-2fd360fb7860" providerId="ADAL" clId="{4AE56F0D-86A7-4D50-A4C6-F1EDF92CD2AD}" dt="2025-03-10T13:53:05.588" v="654" actId="207"/>
          <ac:spMkLst>
            <pc:docMk/>
            <pc:sldMk cId="4248769677" sldId="281"/>
            <ac:spMk id="134" creationId="{00000000-0000-0000-0000-000000000000}"/>
          </ac:spMkLst>
        </pc:spChg>
        <pc:spChg chg="del mod ord">
          <ac:chgData name="Braught, Emily Elizabeth" userId="75ff66f7-b052-45b8-8585-2fd360fb7860" providerId="ADAL" clId="{4AE56F0D-86A7-4D50-A4C6-F1EDF92CD2AD}" dt="2025-03-10T13:50:01.935" v="596" actId="700"/>
          <ac:spMkLst>
            <pc:docMk/>
            <pc:sldMk cId="4248769677" sldId="281"/>
            <ac:spMk id="135" creationId="{00000000-0000-0000-0000-000000000000}"/>
          </ac:spMkLst>
        </pc:spChg>
        <pc:spChg chg="del">
          <ac:chgData name="Braught, Emily Elizabeth" userId="75ff66f7-b052-45b8-8585-2fd360fb7860" providerId="ADAL" clId="{4AE56F0D-86A7-4D50-A4C6-F1EDF92CD2AD}" dt="2025-03-10T13:50:01.935" v="596" actId="700"/>
          <ac:spMkLst>
            <pc:docMk/>
            <pc:sldMk cId="4248769677" sldId="281"/>
            <ac:spMk id="136" creationId="{00000000-0000-0000-0000-000000000000}"/>
          </ac:spMkLst>
        </pc:spChg>
        <pc:spChg chg="del">
          <ac:chgData name="Braught, Emily Elizabeth" userId="75ff66f7-b052-45b8-8585-2fd360fb7860" providerId="ADAL" clId="{4AE56F0D-86A7-4D50-A4C6-F1EDF92CD2AD}" dt="2025-03-10T13:50:01.935" v="596" actId="700"/>
          <ac:spMkLst>
            <pc:docMk/>
            <pc:sldMk cId="4248769677" sldId="281"/>
            <ac:spMk id="137" creationId="{00000000-0000-0000-0000-000000000000}"/>
          </ac:spMkLst>
        </pc:spChg>
        <pc:spChg chg="del">
          <ac:chgData name="Braught, Emily Elizabeth" userId="75ff66f7-b052-45b8-8585-2fd360fb7860" providerId="ADAL" clId="{4AE56F0D-86A7-4D50-A4C6-F1EDF92CD2AD}" dt="2025-03-10T13:50:01.935" v="596" actId="700"/>
          <ac:spMkLst>
            <pc:docMk/>
            <pc:sldMk cId="4248769677" sldId="281"/>
            <ac:spMk id="138" creationId="{00000000-0000-0000-0000-000000000000}"/>
          </ac:spMkLst>
        </pc:spChg>
        <pc:graphicFrameChg chg="add del mod modGraphic">
          <ac:chgData name="Braught, Emily Elizabeth" userId="75ff66f7-b052-45b8-8585-2fd360fb7860" providerId="ADAL" clId="{4AE56F0D-86A7-4D50-A4C6-F1EDF92CD2AD}" dt="2025-03-10T13:50:25.284" v="602" actId="478"/>
          <ac:graphicFrameMkLst>
            <pc:docMk/>
            <pc:sldMk cId="4248769677" sldId="281"/>
            <ac:graphicFrameMk id="3" creationId="{76F73771-6D87-D440-EC0A-F53E889C76A6}"/>
          </ac:graphicFrameMkLst>
        </pc:graphicFrameChg>
        <pc:graphicFrameChg chg="add mod modGraphic">
          <ac:chgData name="Braught, Emily Elizabeth" userId="75ff66f7-b052-45b8-8585-2fd360fb7860" providerId="ADAL" clId="{4AE56F0D-86A7-4D50-A4C6-F1EDF92CD2AD}" dt="2025-03-10T13:52:57.996" v="653" actId="14734"/>
          <ac:graphicFrameMkLst>
            <pc:docMk/>
            <pc:sldMk cId="4248769677" sldId="281"/>
            <ac:graphicFrameMk id="4" creationId="{3CA8ECBF-8E92-F114-1B5E-497D06508D90}"/>
          </ac:graphicFrameMkLst>
        </pc:graphicFrameChg>
      </pc:sldChg>
      <pc:sldChg chg="addSp delSp modSp add mod">
        <pc:chgData name="Braught, Emily Elizabeth" userId="75ff66f7-b052-45b8-8585-2fd360fb7860" providerId="ADAL" clId="{4AE56F0D-86A7-4D50-A4C6-F1EDF92CD2AD}" dt="2025-03-10T13:36:31.168" v="432" actId="20577"/>
        <pc:sldMkLst>
          <pc:docMk/>
          <pc:sldMk cId="2355411454" sldId="282"/>
        </pc:sldMkLst>
        <pc:spChg chg="mod">
          <ac:chgData name="Braught, Emily Elizabeth" userId="75ff66f7-b052-45b8-8585-2fd360fb7860" providerId="ADAL" clId="{4AE56F0D-86A7-4D50-A4C6-F1EDF92CD2AD}" dt="2025-03-10T13:36:31.168" v="432" actId="20577"/>
          <ac:spMkLst>
            <pc:docMk/>
            <pc:sldMk cId="2355411454" sldId="282"/>
            <ac:spMk id="134" creationId="{00000000-0000-0000-0000-000000000000}"/>
          </ac:spMkLst>
        </pc:spChg>
        <pc:spChg chg="del">
          <ac:chgData name="Braught, Emily Elizabeth" userId="75ff66f7-b052-45b8-8585-2fd360fb7860" providerId="ADAL" clId="{4AE56F0D-86A7-4D50-A4C6-F1EDF92CD2AD}" dt="2025-03-10T13:34:32.406" v="337" actId="478"/>
          <ac:spMkLst>
            <pc:docMk/>
            <pc:sldMk cId="2355411454" sldId="282"/>
            <ac:spMk id="135" creationId="{00000000-0000-0000-0000-000000000000}"/>
          </ac:spMkLst>
        </pc:spChg>
        <pc:spChg chg="del">
          <ac:chgData name="Braught, Emily Elizabeth" userId="75ff66f7-b052-45b8-8585-2fd360fb7860" providerId="ADAL" clId="{4AE56F0D-86A7-4D50-A4C6-F1EDF92CD2AD}" dt="2025-03-10T13:34:32.406" v="337" actId="478"/>
          <ac:spMkLst>
            <pc:docMk/>
            <pc:sldMk cId="2355411454" sldId="282"/>
            <ac:spMk id="136" creationId="{00000000-0000-0000-0000-000000000000}"/>
          </ac:spMkLst>
        </pc:spChg>
        <pc:spChg chg="del">
          <ac:chgData name="Braught, Emily Elizabeth" userId="75ff66f7-b052-45b8-8585-2fd360fb7860" providerId="ADAL" clId="{4AE56F0D-86A7-4D50-A4C6-F1EDF92CD2AD}" dt="2025-03-10T13:34:36.644" v="338" actId="478"/>
          <ac:spMkLst>
            <pc:docMk/>
            <pc:sldMk cId="2355411454" sldId="282"/>
            <ac:spMk id="137" creationId="{00000000-0000-0000-0000-000000000000}"/>
          </ac:spMkLst>
        </pc:spChg>
        <pc:spChg chg="del">
          <ac:chgData name="Braught, Emily Elizabeth" userId="75ff66f7-b052-45b8-8585-2fd360fb7860" providerId="ADAL" clId="{4AE56F0D-86A7-4D50-A4C6-F1EDF92CD2AD}" dt="2025-03-10T13:34:36.644" v="338" actId="478"/>
          <ac:spMkLst>
            <pc:docMk/>
            <pc:sldMk cId="2355411454" sldId="282"/>
            <ac:spMk id="138" creationId="{00000000-0000-0000-0000-000000000000}"/>
          </ac:spMkLst>
        </pc:spChg>
        <pc:graphicFrameChg chg="add mod">
          <ac:chgData name="Braught, Emily Elizabeth" userId="75ff66f7-b052-45b8-8585-2fd360fb7860" providerId="ADAL" clId="{4AE56F0D-86A7-4D50-A4C6-F1EDF92CD2AD}" dt="2025-03-10T13:36:10.141" v="389" actId="14100"/>
          <ac:graphicFrameMkLst>
            <pc:docMk/>
            <pc:sldMk cId="2355411454" sldId="282"/>
            <ac:graphicFrameMk id="4" creationId="{1B347A3E-96C5-A615-7A52-BBD56DE1F934}"/>
          </ac:graphicFrameMkLst>
        </pc:graphicFrameChg>
      </pc:sldChg>
      <pc:sldChg chg="addSp delSp modSp add mod chgLayout">
        <pc:chgData name="Braught, Emily Elizabeth" userId="75ff66f7-b052-45b8-8585-2fd360fb7860" providerId="ADAL" clId="{4AE56F0D-86A7-4D50-A4C6-F1EDF92CD2AD}" dt="2025-03-10T14:30:32.412" v="877" actId="113"/>
        <pc:sldMkLst>
          <pc:docMk/>
          <pc:sldMk cId="27647517" sldId="283"/>
        </pc:sldMkLst>
        <pc:spChg chg="add mod ord">
          <ac:chgData name="Braught, Emily Elizabeth" userId="75ff66f7-b052-45b8-8585-2fd360fb7860" providerId="ADAL" clId="{4AE56F0D-86A7-4D50-A4C6-F1EDF92CD2AD}" dt="2025-03-10T13:44:11.332" v="575" actId="1076"/>
          <ac:spMkLst>
            <pc:docMk/>
            <pc:sldMk cId="27647517" sldId="283"/>
            <ac:spMk id="2" creationId="{00300F89-C705-7819-A9CC-2379D764A7F9}"/>
          </ac:spMkLst>
        </pc:spChg>
        <pc:spChg chg="add del mod ord">
          <ac:chgData name="Braught, Emily Elizabeth" userId="75ff66f7-b052-45b8-8585-2fd360fb7860" providerId="ADAL" clId="{4AE56F0D-86A7-4D50-A4C6-F1EDF92CD2AD}" dt="2025-03-10T13:38:51.586" v="515" actId="478"/>
          <ac:spMkLst>
            <pc:docMk/>
            <pc:sldMk cId="27647517" sldId="283"/>
            <ac:spMk id="3" creationId="{CA624EBE-BCF0-7E6C-6C01-808E32EA4E26}"/>
          </ac:spMkLst>
        </pc:spChg>
        <pc:spChg chg="add mod ord">
          <ac:chgData name="Braught, Emily Elizabeth" userId="75ff66f7-b052-45b8-8585-2fd360fb7860" providerId="ADAL" clId="{4AE56F0D-86A7-4D50-A4C6-F1EDF92CD2AD}" dt="2025-03-10T13:44:11.332" v="575" actId="1076"/>
          <ac:spMkLst>
            <pc:docMk/>
            <pc:sldMk cId="27647517" sldId="283"/>
            <ac:spMk id="5" creationId="{F28723E2-3CA7-9DB6-37B0-0F7480E60FC0}"/>
          </ac:spMkLst>
        </pc:spChg>
        <pc:spChg chg="add del mod ord">
          <ac:chgData name="Braught, Emily Elizabeth" userId="75ff66f7-b052-45b8-8585-2fd360fb7860" providerId="ADAL" clId="{4AE56F0D-86A7-4D50-A4C6-F1EDF92CD2AD}" dt="2025-03-10T13:42:38.071" v="563" actId="478"/>
          <ac:spMkLst>
            <pc:docMk/>
            <pc:sldMk cId="27647517" sldId="283"/>
            <ac:spMk id="6" creationId="{96795ACE-6083-600E-3F8E-0A53AA956A87}"/>
          </ac:spMkLst>
        </pc:spChg>
        <pc:spChg chg="mod ord">
          <ac:chgData name="Braught, Emily Elizabeth" userId="75ff66f7-b052-45b8-8585-2fd360fb7860" providerId="ADAL" clId="{4AE56F0D-86A7-4D50-A4C6-F1EDF92CD2AD}" dt="2025-03-10T13:49:24.710" v="594" actId="20577"/>
          <ac:spMkLst>
            <pc:docMk/>
            <pc:sldMk cId="27647517" sldId="283"/>
            <ac:spMk id="134" creationId="{00000000-0000-0000-0000-000000000000}"/>
          </ac:spMkLst>
        </pc:spChg>
        <pc:graphicFrameChg chg="del">
          <ac:chgData name="Braught, Emily Elizabeth" userId="75ff66f7-b052-45b8-8585-2fd360fb7860" providerId="ADAL" clId="{4AE56F0D-86A7-4D50-A4C6-F1EDF92CD2AD}" dt="2025-03-10T13:36:41.389" v="447" actId="478"/>
          <ac:graphicFrameMkLst>
            <pc:docMk/>
            <pc:sldMk cId="27647517" sldId="283"/>
            <ac:graphicFrameMk id="4" creationId="{1B347A3E-96C5-A615-7A52-BBD56DE1F934}"/>
          </ac:graphicFrameMkLst>
        </pc:graphicFrameChg>
        <pc:graphicFrameChg chg="add mod">
          <ac:chgData name="Braught, Emily Elizabeth" userId="75ff66f7-b052-45b8-8585-2fd360fb7860" providerId="ADAL" clId="{4AE56F0D-86A7-4D50-A4C6-F1EDF92CD2AD}" dt="2025-03-10T14:30:26.053" v="875" actId="207"/>
          <ac:graphicFrameMkLst>
            <pc:docMk/>
            <pc:sldMk cId="27647517" sldId="283"/>
            <ac:graphicFrameMk id="9" creationId="{9DF6FFCF-D537-FBC1-B134-6D80CA8EF824}"/>
          </ac:graphicFrameMkLst>
        </pc:graphicFrameChg>
        <pc:graphicFrameChg chg="add del mod">
          <ac:chgData name="Braught, Emily Elizabeth" userId="75ff66f7-b052-45b8-8585-2fd360fb7860" providerId="ADAL" clId="{4AE56F0D-86A7-4D50-A4C6-F1EDF92CD2AD}" dt="2025-03-10T13:41:02.210" v="544" actId="478"/>
          <ac:graphicFrameMkLst>
            <pc:docMk/>
            <pc:sldMk cId="27647517" sldId="283"/>
            <ac:graphicFrameMk id="12" creationId="{B2258AC9-9DCB-43DC-EB4F-247B6C6A96E8}"/>
          </ac:graphicFrameMkLst>
        </pc:graphicFrameChg>
        <pc:graphicFrameChg chg="add mod">
          <ac:chgData name="Braught, Emily Elizabeth" userId="75ff66f7-b052-45b8-8585-2fd360fb7860" providerId="ADAL" clId="{4AE56F0D-86A7-4D50-A4C6-F1EDF92CD2AD}" dt="2025-03-10T14:30:32.412" v="877" actId="113"/>
          <ac:graphicFrameMkLst>
            <pc:docMk/>
            <pc:sldMk cId="27647517" sldId="283"/>
            <ac:graphicFrameMk id="15" creationId="{25F0BBB3-5586-21E0-3A39-DBE7F6641E43}"/>
          </ac:graphicFrameMkLst>
        </pc:graphicFrameChg>
      </pc:sldChg>
      <pc:sldChg chg="addSp delSp modSp add mod">
        <pc:chgData name="Braught, Emily Elizabeth" userId="75ff66f7-b052-45b8-8585-2fd360fb7860" providerId="ADAL" clId="{4AE56F0D-86A7-4D50-A4C6-F1EDF92CD2AD}" dt="2025-03-10T15:02:30.456" v="1880" actId="404"/>
        <pc:sldMkLst>
          <pc:docMk/>
          <pc:sldMk cId="2120929015" sldId="284"/>
        </pc:sldMkLst>
        <pc:spChg chg="add mod">
          <ac:chgData name="Braught, Emily Elizabeth" userId="75ff66f7-b052-45b8-8585-2fd360fb7860" providerId="ADAL" clId="{4AE56F0D-86A7-4D50-A4C6-F1EDF92CD2AD}" dt="2025-03-10T15:02:30.456" v="1880" actId="404"/>
          <ac:spMkLst>
            <pc:docMk/>
            <pc:sldMk cId="2120929015" sldId="284"/>
            <ac:spMk id="2" creationId="{1AE8E2A2-F0CF-B94A-F485-641614CD5AC9}"/>
          </ac:spMkLst>
        </pc:spChg>
        <pc:spChg chg="mod">
          <ac:chgData name="Braught, Emily Elizabeth" userId="75ff66f7-b052-45b8-8585-2fd360fb7860" providerId="ADAL" clId="{4AE56F0D-86A7-4D50-A4C6-F1EDF92CD2AD}" dt="2025-03-10T14:38:12.413" v="1324" actId="1076"/>
          <ac:spMkLst>
            <pc:docMk/>
            <pc:sldMk cId="2120929015" sldId="284"/>
            <ac:spMk id="134" creationId="{00000000-0000-0000-0000-000000000000}"/>
          </ac:spMkLst>
        </pc:spChg>
        <pc:graphicFrameChg chg="add mod">
          <ac:chgData name="Braught, Emily Elizabeth" userId="75ff66f7-b052-45b8-8585-2fd360fb7860" providerId="ADAL" clId="{4AE56F0D-86A7-4D50-A4C6-F1EDF92CD2AD}" dt="2025-03-10T13:53:51.176" v="662"/>
          <ac:graphicFrameMkLst>
            <pc:docMk/>
            <pc:sldMk cId="2120929015" sldId="284"/>
            <ac:graphicFrameMk id="2" creationId="{851683AF-DF1E-95CD-0AED-95B1E7878435}"/>
          </ac:graphicFrameMkLst>
        </pc:graphicFrameChg>
        <pc:graphicFrameChg chg="add mod modGraphic">
          <ac:chgData name="Braught, Emily Elizabeth" userId="75ff66f7-b052-45b8-8585-2fd360fb7860" providerId="ADAL" clId="{4AE56F0D-86A7-4D50-A4C6-F1EDF92CD2AD}" dt="2025-03-10T14:38:12.413" v="1324" actId="1076"/>
          <ac:graphicFrameMkLst>
            <pc:docMk/>
            <pc:sldMk cId="2120929015" sldId="284"/>
            <ac:graphicFrameMk id="3" creationId="{9718B798-5EEC-94F2-345B-273618FF4008}"/>
          </ac:graphicFrameMkLst>
        </pc:graphicFrameChg>
        <pc:graphicFrameChg chg="del mod">
          <ac:chgData name="Braught, Emily Elizabeth" userId="75ff66f7-b052-45b8-8585-2fd360fb7860" providerId="ADAL" clId="{4AE56F0D-86A7-4D50-A4C6-F1EDF92CD2AD}" dt="2025-03-10T13:53:50.765" v="661" actId="478"/>
          <ac:graphicFrameMkLst>
            <pc:docMk/>
            <pc:sldMk cId="2120929015" sldId="284"/>
            <ac:graphicFrameMk id="4" creationId="{3CA8ECBF-8E92-F114-1B5E-497D06508D90}"/>
          </ac:graphicFrameMkLst>
        </pc:graphicFrameChg>
      </pc:sldChg>
      <pc:sldChg chg="addSp delSp modSp add mod ord">
        <pc:chgData name="Braught, Emily Elizabeth" userId="75ff66f7-b052-45b8-8585-2fd360fb7860" providerId="ADAL" clId="{4AE56F0D-86A7-4D50-A4C6-F1EDF92CD2AD}" dt="2025-03-10T15:02:11.483" v="1872" actId="120"/>
        <pc:sldMkLst>
          <pc:docMk/>
          <pc:sldMk cId="3412023876" sldId="285"/>
        </pc:sldMkLst>
        <pc:spChg chg="add mod">
          <ac:chgData name="Braught, Emily Elizabeth" userId="75ff66f7-b052-45b8-8585-2fd360fb7860" providerId="ADAL" clId="{4AE56F0D-86A7-4D50-A4C6-F1EDF92CD2AD}" dt="2025-03-10T15:02:11.483" v="1872" actId="120"/>
          <ac:spMkLst>
            <pc:docMk/>
            <pc:sldMk cId="3412023876" sldId="285"/>
            <ac:spMk id="3" creationId="{D43A480E-E4EA-0109-FE37-AFF5F5E11DC5}"/>
          </ac:spMkLst>
        </pc:spChg>
        <pc:spChg chg="mod">
          <ac:chgData name="Braught, Emily Elizabeth" userId="75ff66f7-b052-45b8-8585-2fd360fb7860" providerId="ADAL" clId="{4AE56F0D-86A7-4D50-A4C6-F1EDF92CD2AD}" dt="2025-03-10T14:41:17.734" v="1427" actId="1076"/>
          <ac:spMkLst>
            <pc:docMk/>
            <pc:sldMk cId="3412023876" sldId="285"/>
            <ac:spMk id="134" creationId="{00000000-0000-0000-0000-000000000000}"/>
          </ac:spMkLst>
        </pc:spChg>
        <pc:graphicFrameChg chg="add mod modGraphic">
          <ac:chgData name="Braught, Emily Elizabeth" userId="75ff66f7-b052-45b8-8585-2fd360fb7860" providerId="ADAL" clId="{4AE56F0D-86A7-4D50-A4C6-F1EDF92CD2AD}" dt="2025-03-10T14:41:17.734" v="1427" actId="1076"/>
          <ac:graphicFrameMkLst>
            <pc:docMk/>
            <pc:sldMk cId="3412023876" sldId="285"/>
            <ac:graphicFrameMk id="2" creationId="{BDE8F448-FF90-D64C-7AA1-8B3604CF6A1F}"/>
          </ac:graphicFrameMkLst>
        </pc:graphicFrameChg>
        <pc:graphicFrameChg chg="del">
          <ac:chgData name="Braught, Emily Elizabeth" userId="75ff66f7-b052-45b8-8585-2fd360fb7860" providerId="ADAL" clId="{4AE56F0D-86A7-4D50-A4C6-F1EDF92CD2AD}" dt="2025-03-10T13:55:57.600" v="705" actId="478"/>
          <ac:graphicFrameMkLst>
            <pc:docMk/>
            <pc:sldMk cId="3412023876" sldId="285"/>
            <ac:graphicFrameMk id="3" creationId="{9718B798-5EEC-94F2-345B-273618FF4008}"/>
          </ac:graphicFrameMkLst>
        </pc:graphicFrameChg>
      </pc:sldChg>
      <pc:sldChg chg="addSp delSp modSp add mod">
        <pc:chgData name="Braught, Emily Elizabeth" userId="75ff66f7-b052-45b8-8585-2fd360fb7860" providerId="ADAL" clId="{4AE56F0D-86A7-4D50-A4C6-F1EDF92CD2AD}" dt="2025-03-10T15:02:14.988" v="1873" actId="120"/>
        <pc:sldMkLst>
          <pc:docMk/>
          <pc:sldMk cId="1177819201" sldId="286"/>
        </pc:sldMkLst>
        <pc:spChg chg="add mod">
          <ac:chgData name="Braught, Emily Elizabeth" userId="75ff66f7-b052-45b8-8585-2fd360fb7860" providerId="ADAL" clId="{4AE56F0D-86A7-4D50-A4C6-F1EDF92CD2AD}" dt="2025-03-10T15:02:14.988" v="1873" actId="120"/>
          <ac:spMkLst>
            <pc:docMk/>
            <pc:sldMk cId="1177819201" sldId="286"/>
            <ac:spMk id="2" creationId="{726194D3-96CA-9A42-D07F-2CD17B5C93F8}"/>
          </ac:spMkLst>
        </pc:spChg>
        <pc:spChg chg="mod">
          <ac:chgData name="Braught, Emily Elizabeth" userId="75ff66f7-b052-45b8-8585-2fd360fb7860" providerId="ADAL" clId="{4AE56F0D-86A7-4D50-A4C6-F1EDF92CD2AD}" dt="2025-03-10T14:40:31.828" v="1418" actId="1076"/>
          <ac:spMkLst>
            <pc:docMk/>
            <pc:sldMk cId="1177819201" sldId="286"/>
            <ac:spMk id="134" creationId="{00000000-0000-0000-0000-000000000000}"/>
          </ac:spMkLst>
        </pc:spChg>
        <pc:graphicFrameChg chg="del">
          <ac:chgData name="Braught, Emily Elizabeth" userId="75ff66f7-b052-45b8-8585-2fd360fb7860" providerId="ADAL" clId="{4AE56F0D-86A7-4D50-A4C6-F1EDF92CD2AD}" dt="2025-03-10T13:58:18.826" v="740" actId="478"/>
          <ac:graphicFrameMkLst>
            <pc:docMk/>
            <pc:sldMk cId="1177819201" sldId="286"/>
            <ac:graphicFrameMk id="2" creationId="{BDE8F448-FF90-D64C-7AA1-8B3604CF6A1F}"/>
          </ac:graphicFrameMkLst>
        </pc:graphicFrameChg>
        <pc:graphicFrameChg chg="add mod modGraphic">
          <ac:chgData name="Braught, Emily Elizabeth" userId="75ff66f7-b052-45b8-8585-2fd360fb7860" providerId="ADAL" clId="{4AE56F0D-86A7-4D50-A4C6-F1EDF92CD2AD}" dt="2025-03-10T14:40:31.828" v="1418" actId="1076"/>
          <ac:graphicFrameMkLst>
            <pc:docMk/>
            <pc:sldMk cId="1177819201" sldId="286"/>
            <ac:graphicFrameMk id="3" creationId="{FF623BD5-0425-ED51-35AE-A94FAA2DEE7C}"/>
          </ac:graphicFrameMkLst>
        </pc:graphicFrameChg>
      </pc:sldChg>
      <pc:sldChg chg="addSp delSp modSp add mod">
        <pc:chgData name="Braught, Emily Elizabeth" userId="75ff66f7-b052-45b8-8585-2fd360fb7860" providerId="ADAL" clId="{4AE56F0D-86A7-4D50-A4C6-F1EDF92CD2AD}" dt="2025-03-10T15:02:21.227" v="1875" actId="120"/>
        <pc:sldMkLst>
          <pc:docMk/>
          <pc:sldMk cId="3244392361" sldId="287"/>
        </pc:sldMkLst>
        <pc:spChg chg="add del mod">
          <ac:chgData name="Braught, Emily Elizabeth" userId="75ff66f7-b052-45b8-8585-2fd360fb7860" providerId="ADAL" clId="{4AE56F0D-86A7-4D50-A4C6-F1EDF92CD2AD}" dt="2025-03-10T14:32:29.128" v="1003" actId="478"/>
          <ac:spMkLst>
            <pc:docMk/>
            <pc:sldMk cId="3244392361" sldId="287"/>
            <ac:spMk id="2" creationId="{1848A0B0-A290-8800-0C18-A379D8A0C967}"/>
          </ac:spMkLst>
        </pc:spChg>
        <pc:spChg chg="add del mod">
          <ac:chgData name="Braught, Emily Elizabeth" userId="75ff66f7-b052-45b8-8585-2fd360fb7860" providerId="ADAL" clId="{4AE56F0D-86A7-4D50-A4C6-F1EDF92CD2AD}" dt="2025-03-10T14:32:58.608" v="1013" actId="478"/>
          <ac:spMkLst>
            <pc:docMk/>
            <pc:sldMk cId="3244392361" sldId="287"/>
            <ac:spMk id="3" creationId="{E3E02C03-D9BC-F82D-D02E-8CEE8D479164}"/>
          </ac:spMkLst>
        </pc:spChg>
        <pc:spChg chg="add mod">
          <ac:chgData name="Braught, Emily Elizabeth" userId="75ff66f7-b052-45b8-8585-2fd360fb7860" providerId="ADAL" clId="{4AE56F0D-86A7-4D50-A4C6-F1EDF92CD2AD}" dt="2025-03-10T15:02:21.227" v="1875" actId="120"/>
          <ac:spMkLst>
            <pc:docMk/>
            <pc:sldMk cId="3244392361" sldId="287"/>
            <ac:spMk id="5" creationId="{BF5E8C28-DEA5-AAC6-2C46-945F08865529}"/>
          </ac:spMkLst>
        </pc:spChg>
        <pc:spChg chg="mod">
          <ac:chgData name="Braught, Emily Elizabeth" userId="75ff66f7-b052-45b8-8585-2fd360fb7860" providerId="ADAL" clId="{4AE56F0D-86A7-4D50-A4C6-F1EDF92CD2AD}" dt="2025-03-10T14:37:58.028" v="1317" actId="1076"/>
          <ac:spMkLst>
            <pc:docMk/>
            <pc:sldMk cId="3244392361" sldId="287"/>
            <ac:spMk id="134" creationId="{00000000-0000-0000-0000-000000000000}"/>
          </ac:spMkLst>
        </pc:spChg>
        <pc:graphicFrameChg chg="mod">
          <ac:chgData name="Braught, Emily Elizabeth" userId="75ff66f7-b052-45b8-8585-2fd360fb7860" providerId="ADAL" clId="{4AE56F0D-86A7-4D50-A4C6-F1EDF92CD2AD}" dt="2025-03-10T14:37:58.028" v="1317" actId="1076"/>
          <ac:graphicFrameMkLst>
            <pc:docMk/>
            <pc:sldMk cId="3244392361" sldId="287"/>
            <ac:graphicFrameMk id="4" creationId="{3CA8ECBF-8E92-F114-1B5E-497D06508D90}"/>
          </ac:graphicFrameMkLst>
        </pc:graphicFrameChg>
      </pc:sldChg>
      <pc:sldChg chg="add del">
        <pc:chgData name="Braught, Emily Elizabeth" userId="75ff66f7-b052-45b8-8585-2fd360fb7860" providerId="ADAL" clId="{4AE56F0D-86A7-4D50-A4C6-F1EDF92CD2AD}" dt="2025-03-10T14:34:24.441" v="1172" actId="47"/>
        <pc:sldMkLst>
          <pc:docMk/>
          <pc:sldMk cId="2650731491" sldId="288"/>
        </pc:sldMkLst>
      </pc:sldChg>
      <pc:sldChg chg="add del">
        <pc:chgData name="Braught, Emily Elizabeth" userId="75ff66f7-b052-45b8-8585-2fd360fb7860" providerId="ADAL" clId="{4AE56F0D-86A7-4D50-A4C6-F1EDF92CD2AD}" dt="2025-03-10T14:39:00.520" v="1341" actId="47"/>
        <pc:sldMkLst>
          <pc:docMk/>
          <pc:sldMk cId="1297405310" sldId="289"/>
        </pc:sldMkLst>
      </pc:sldChg>
      <pc:sldChg chg="add del">
        <pc:chgData name="Braught, Emily Elizabeth" userId="75ff66f7-b052-45b8-8585-2fd360fb7860" providerId="ADAL" clId="{4AE56F0D-86A7-4D50-A4C6-F1EDF92CD2AD}" dt="2025-03-10T14:39:02.465" v="1342" actId="47"/>
        <pc:sldMkLst>
          <pc:docMk/>
          <pc:sldMk cId="473686890" sldId="290"/>
        </pc:sldMkLst>
      </pc:sldChg>
      <pc:sldChg chg="add del">
        <pc:chgData name="Braught, Emily Elizabeth" userId="75ff66f7-b052-45b8-8585-2fd360fb7860" providerId="ADAL" clId="{4AE56F0D-86A7-4D50-A4C6-F1EDF92CD2AD}" dt="2025-03-10T14:16:44.043" v="842" actId="47"/>
        <pc:sldMkLst>
          <pc:docMk/>
          <pc:sldMk cId="2414746119" sldId="291"/>
        </pc:sldMkLst>
      </pc:sldChg>
    </pc:docChg>
  </pc:docChgLst>
  <pc:docChgLst>
    <pc:chgData name="Braught, Emily Elizabeth" userId="S::ebraught@iu.edu::75ff66f7-b052-45b8-8585-2fd360fb7860" providerId="AD" clId="Web-{CAB3008B-48E4-DFCC-851B-38183EAFF5E6}"/>
    <pc:docChg chg="addSld delSld modSld sldOrd">
      <pc:chgData name="Braught, Emily Elizabeth" userId="S::ebraught@iu.edu::75ff66f7-b052-45b8-8585-2fd360fb7860" providerId="AD" clId="Web-{CAB3008B-48E4-DFCC-851B-38183EAFF5E6}" dt="2025-03-09T13:21:49.132" v="626" actId="20577"/>
      <pc:docMkLst>
        <pc:docMk/>
      </pc:docMkLst>
      <pc:sldChg chg="modSp">
        <pc:chgData name="Braught, Emily Elizabeth" userId="S::ebraught@iu.edu::75ff66f7-b052-45b8-8585-2fd360fb7860" providerId="AD" clId="Web-{CAB3008B-48E4-DFCC-851B-38183EAFF5E6}" dt="2025-03-09T13:18:00.233" v="457" actId="20577"/>
        <pc:sldMkLst>
          <pc:docMk/>
          <pc:sldMk cId="0" sldId="258"/>
        </pc:sldMkLst>
        <pc:spChg chg="mod">
          <ac:chgData name="Braught, Emily Elizabeth" userId="S::ebraught@iu.edu::75ff66f7-b052-45b8-8585-2fd360fb7860" providerId="AD" clId="Web-{CAB3008B-48E4-DFCC-851B-38183EAFF5E6}" dt="2025-03-09T13:18:00.233" v="457" actId="20577"/>
          <ac:spMkLst>
            <pc:docMk/>
            <pc:sldMk cId="0" sldId="258"/>
            <ac:spMk id="69" creationId="{00000000-0000-0000-0000-000000000000}"/>
          </ac:spMkLst>
        </pc:spChg>
      </pc:sldChg>
      <pc:sldChg chg="modSp">
        <pc:chgData name="Braught, Emily Elizabeth" userId="S::ebraught@iu.edu::75ff66f7-b052-45b8-8585-2fd360fb7860" providerId="AD" clId="Web-{CAB3008B-48E4-DFCC-851B-38183EAFF5E6}" dt="2025-03-09T13:00:26.896" v="10" actId="20577"/>
        <pc:sldMkLst>
          <pc:docMk/>
          <pc:sldMk cId="0" sldId="266"/>
        </pc:sldMkLst>
        <pc:spChg chg="mod">
          <ac:chgData name="Braught, Emily Elizabeth" userId="S::ebraught@iu.edu::75ff66f7-b052-45b8-8585-2fd360fb7860" providerId="AD" clId="Web-{CAB3008B-48E4-DFCC-851B-38183EAFF5E6}" dt="2025-03-09T12:56:27.841" v="6" actId="1076"/>
          <ac:spMkLst>
            <pc:docMk/>
            <pc:sldMk cId="0" sldId="266"/>
            <ac:spMk id="2" creationId="{DCB7590F-91D2-5504-8709-17924F1C9799}"/>
          </ac:spMkLst>
        </pc:spChg>
        <pc:spChg chg="mod">
          <ac:chgData name="Braught, Emily Elizabeth" userId="S::ebraught@iu.edu::75ff66f7-b052-45b8-8585-2fd360fb7860" providerId="AD" clId="Web-{CAB3008B-48E4-DFCC-851B-38183EAFF5E6}" dt="2025-03-09T13:00:26.896" v="10" actId="20577"/>
          <ac:spMkLst>
            <pc:docMk/>
            <pc:sldMk cId="0" sldId="266"/>
            <ac:spMk id="3" creationId="{AFC3E564-6D66-4716-296B-00515E288DDA}"/>
          </ac:spMkLst>
        </pc:spChg>
      </pc:sldChg>
      <pc:sldChg chg="modSp ord">
        <pc:chgData name="Braught, Emily Elizabeth" userId="S::ebraught@iu.edu::75ff66f7-b052-45b8-8585-2fd360fb7860" providerId="AD" clId="Web-{CAB3008B-48E4-DFCC-851B-38183EAFF5E6}" dt="2025-03-09T13:17:22.700" v="452" actId="20577"/>
        <pc:sldMkLst>
          <pc:docMk/>
          <pc:sldMk cId="0" sldId="268"/>
        </pc:sldMkLst>
        <pc:spChg chg="mod">
          <ac:chgData name="Braught, Emily Elizabeth" userId="S::ebraught@iu.edu::75ff66f7-b052-45b8-8585-2fd360fb7860" providerId="AD" clId="Web-{CAB3008B-48E4-DFCC-851B-38183EAFF5E6}" dt="2025-03-09T13:17:22.700" v="452" actId="20577"/>
          <ac:spMkLst>
            <pc:docMk/>
            <pc:sldMk cId="0" sldId="268"/>
            <ac:spMk id="134" creationId="{00000000-0000-0000-0000-000000000000}"/>
          </ac:spMkLst>
        </pc:spChg>
      </pc:sldChg>
      <pc:sldChg chg="modSp">
        <pc:chgData name="Braught, Emily Elizabeth" userId="S::ebraught@iu.edu::75ff66f7-b052-45b8-8585-2fd360fb7860" providerId="AD" clId="Web-{CAB3008B-48E4-DFCC-851B-38183EAFF5E6}" dt="2025-03-09T13:04:08.123" v="89" actId="20577"/>
        <pc:sldMkLst>
          <pc:docMk/>
          <pc:sldMk cId="4243754690" sldId="272"/>
        </pc:sldMkLst>
        <pc:spChg chg="mod">
          <ac:chgData name="Braught, Emily Elizabeth" userId="S::ebraught@iu.edu::75ff66f7-b052-45b8-8585-2fd360fb7860" providerId="AD" clId="Web-{CAB3008B-48E4-DFCC-851B-38183EAFF5E6}" dt="2025-03-09T13:02:27.181" v="48" actId="20577"/>
          <ac:spMkLst>
            <pc:docMk/>
            <pc:sldMk cId="4243754690" sldId="272"/>
            <ac:spMk id="2" creationId="{DCB7590F-91D2-5504-8709-17924F1C9799}"/>
          </ac:spMkLst>
        </pc:spChg>
        <pc:spChg chg="mod">
          <ac:chgData name="Braught, Emily Elizabeth" userId="S::ebraught@iu.edu::75ff66f7-b052-45b8-8585-2fd360fb7860" providerId="AD" clId="Web-{CAB3008B-48E4-DFCC-851B-38183EAFF5E6}" dt="2025-03-09T13:04:08.123" v="89" actId="20577"/>
          <ac:spMkLst>
            <pc:docMk/>
            <pc:sldMk cId="4243754690" sldId="272"/>
            <ac:spMk id="3" creationId="{AFC3E564-6D66-4716-296B-00515E288DDA}"/>
          </ac:spMkLst>
        </pc:spChg>
      </pc:sldChg>
      <pc:sldChg chg="addSp delSp modSp">
        <pc:chgData name="Braught, Emily Elizabeth" userId="S::ebraught@iu.edu::75ff66f7-b052-45b8-8585-2fd360fb7860" providerId="AD" clId="Web-{CAB3008B-48E4-DFCC-851B-38183EAFF5E6}" dt="2025-03-09T13:12:07.502" v="364" actId="1076"/>
        <pc:sldMkLst>
          <pc:docMk/>
          <pc:sldMk cId="3582733249" sldId="273"/>
        </pc:sldMkLst>
        <pc:spChg chg="add del mod">
          <ac:chgData name="Braught, Emily Elizabeth" userId="S::ebraught@iu.edu::75ff66f7-b052-45b8-8585-2fd360fb7860" providerId="AD" clId="Web-{CAB3008B-48E4-DFCC-851B-38183EAFF5E6}" dt="2025-03-09T13:09:09.012" v="317"/>
          <ac:spMkLst>
            <pc:docMk/>
            <pc:sldMk cId="3582733249" sldId="273"/>
            <ac:spMk id="4" creationId="{9ED16602-E48C-9A2B-77F4-ACD1CFA27084}"/>
          </ac:spMkLst>
        </pc:spChg>
        <pc:spChg chg="mod">
          <ac:chgData name="Braught, Emily Elizabeth" userId="S::ebraught@iu.edu::75ff66f7-b052-45b8-8585-2fd360fb7860" providerId="AD" clId="Web-{CAB3008B-48E4-DFCC-851B-38183EAFF5E6}" dt="2025-03-09T13:09:21.372" v="344" actId="20577"/>
          <ac:spMkLst>
            <pc:docMk/>
            <pc:sldMk cId="3582733249" sldId="273"/>
            <ac:spMk id="5" creationId="{00F65C92-B13F-FA64-0A38-F8E890B68DE6}"/>
          </ac:spMkLst>
        </pc:spChg>
        <pc:spChg chg="mod">
          <ac:chgData name="Braught, Emily Elizabeth" userId="S::ebraught@iu.edu::75ff66f7-b052-45b8-8585-2fd360fb7860" providerId="AD" clId="Web-{CAB3008B-48E4-DFCC-851B-38183EAFF5E6}" dt="2025-03-09T13:12:07.502" v="363" actId="1076"/>
          <ac:spMkLst>
            <pc:docMk/>
            <pc:sldMk cId="3582733249" sldId="273"/>
            <ac:spMk id="6" creationId="{A545B659-3B46-9C9B-1D3A-305136234AED}"/>
          </ac:spMkLst>
        </pc:spChg>
        <pc:spChg chg="mod">
          <ac:chgData name="Braught, Emily Elizabeth" userId="S::ebraught@iu.edu::75ff66f7-b052-45b8-8585-2fd360fb7860" providerId="AD" clId="Web-{CAB3008B-48E4-DFCC-851B-38183EAFF5E6}" dt="2025-03-09T13:12:07.502" v="364" actId="1076"/>
          <ac:spMkLst>
            <pc:docMk/>
            <pc:sldMk cId="3582733249" sldId="273"/>
            <ac:spMk id="7" creationId="{9E438D03-D720-1783-2339-FAFD50C842FE}"/>
          </ac:spMkLst>
        </pc:spChg>
        <pc:spChg chg="add del mod">
          <ac:chgData name="Braught, Emily Elizabeth" userId="S::ebraught@iu.edu::75ff66f7-b052-45b8-8585-2fd360fb7860" providerId="AD" clId="Web-{CAB3008B-48E4-DFCC-851B-38183EAFF5E6}" dt="2025-03-09T13:11:54.486" v="362"/>
          <ac:spMkLst>
            <pc:docMk/>
            <pc:sldMk cId="3582733249" sldId="273"/>
            <ac:spMk id="10" creationId="{250F4F00-5E4E-6CF7-5454-20A1051A6D38}"/>
          </ac:spMkLst>
        </pc:spChg>
        <pc:spChg chg="add del mod">
          <ac:chgData name="Braught, Emily Elizabeth" userId="S::ebraught@iu.edu::75ff66f7-b052-45b8-8585-2fd360fb7860" providerId="AD" clId="Web-{CAB3008B-48E4-DFCC-851B-38183EAFF5E6}" dt="2025-03-09T13:11:54.486" v="361"/>
          <ac:spMkLst>
            <pc:docMk/>
            <pc:sldMk cId="3582733249" sldId="273"/>
            <ac:spMk id="12" creationId="{2EE6E3EA-FB6F-D67C-4FC0-D0EBBAD97428}"/>
          </ac:spMkLst>
        </pc:spChg>
      </pc:sldChg>
      <pc:sldChg chg="modSp">
        <pc:chgData name="Braught, Emily Elizabeth" userId="S::ebraught@iu.edu::75ff66f7-b052-45b8-8585-2fd360fb7860" providerId="AD" clId="Web-{CAB3008B-48E4-DFCC-851B-38183EAFF5E6}" dt="2025-03-09T13:02:18.822" v="41" actId="20577"/>
        <pc:sldMkLst>
          <pc:docMk/>
          <pc:sldMk cId="2254811767" sldId="274"/>
        </pc:sldMkLst>
        <pc:spChg chg="mod">
          <ac:chgData name="Braught, Emily Elizabeth" userId="S::ebraught@iu.edu::75ff66f7-b052-45b8-8585-2fd360fb7860" providerId="AD" clId="Web-{CAB3008B-48E4-DFCC-851B-38183EAFF5E6}" dt="2025-03-09T13:02:18.822" v="41" actId="20577"/>
          <ac:spMkLst>
            <pc:docMk/>
            <pc:sldMk cId="2254811767" sldId="274"/>
            <ac:spMk id="3" creationId="{AFC3E564-6D66-4716-296B-00515E288DDA}"/>
          </ac:spMkLst>
        </pc:spChg>
      </pc:sldChg>
      <pc:sldChg chg="del">
        <pc:chgData name="Braught, Emily Elizabeth" userId="S::ebraught@iu.edu::75ff66f7-b052-45b8-8585-2fd360fb7860" providerId="AD" clId="Web-{CAB3008B-48E4-DFCC-851B-38183EAFF5E6}" dt="2025-03-09T13:06:33.444" v="128"/>
        <pc:sldMkLst>
          <pc:docMk/>
          <pc:sldMk cId="1521723240" sldId="275"/>
        </pc:sldMkLst>
      </pc:sldChg>
      <pc:sldChg chg="modSp">
        <pc:chgData name="Braught, Emily Elizabeth" userId="S::ebraught@iu.edu::75ff66f7-b052-45b8-8585-2fd360fb7860" providerId="AD" clId="Web-{CAB3008B-48E4-DFCC-851B-38183EAFF5E6}" dt="2025-03-09T12:57:27.109" v="9" actId="20577"/>
        <pc:sldMkLst>
          <pc:docMk/>
          <pc:sldMk cId="888807626" sldId="276"/>
        </pc:sldMkLst>
        <pc:spChg chg="mod">
          <ac:chgData name="Braught, Emily Elizabeth" userId="S::ebraught@iu.edu::75ff66f7-b052-45b8-8585-2fd360fb7860" providerId="AD" clId="Web-{CAB3008B-48E4-DFCC-851B-38183EAFF5E6}" dt="2025-03-09T12:57:27.109" v="9" actId="20577"/>
          <ac:spMkLst>
            <pc:docMk/>
            <pc:sldMk cId="888807626" sldId="276"/>
            <ac:spMk id="6" creationId="{D1F1B827-D464-5C0E-3712-439EB55A7966}"/>
          </ac:spMkLst>
        </pc:spChg>
      </pc:sldChg>
      <pc:sldChg chg="modSp ord">
        <pc:chgData name="Braught, Emily Elizabeth" userId="S::ebraught@iu.edu::75ff66f7-b052-45b8-8585-2fd360fb7860" providerId="AD" clId="Web-{CAB3008B-48E4-DFCC-851B-38183EAFF5E6}" dt="2025-03-09T13:21:49.132" v="626" actId="20577"/>
        <pc:sldMkLst>
          <pc:docMk/>
          <pc:sldMk cId="999741973" sldId="277"/>
        </pc:sldMkLst>
        <pc:spChg chg="mod">
          <ac:chgData name="Braught, Emily Elizabeth" userId="S::ebraught@iu.edu::75ff66f7-b052-45b8-8585-2fd360fb7860" providerId="AD" clId="Web-{CAB3008B-48E4-DFCC-851B-38183EAFF5E6}" dt="2025-03-09T13:07:36.165" v="204" actId="20577"/>
          <ac:spMkLst>
            <pc:docMk/>
            <pc:sldMk cId="999741973" sldId="277"/>
            <ac:spMk id="127" creationId="{D09E0A10-6D08-E69C-B611-BAF2AF3BCB52}"/>
          </ac:spMkLst>
        </pc:spChg>
        <pc:spChg chg="mod">
          <ac:chgData name="Braught, Emily Elizabeth" userId="S::ebraught@iu.edu::75ff66f7-b052-45b8-8585-2fd360fb7860" providerId="AD" clId="Web-{CAB3008B-48E4-DFCC-851B-38183EAFF5E6}" dt="2025-03-09T13:21:49.132" v="626" actId="20577"/>
          <ac:spMkLst>
            <pc:docMk/>
            <pc:sldMk cId="999741973" sldId="277"/>
            <ac:spMk id="128" creationId="{1F1A2F76-5476-19CC-BBE7-94A63B48B769}"/>
          </ac:spMkLst>
        </pc:spChg>
      </pc:sldChg>
      <pc:sldChg chg="modSp add replId">
        <pc:chgData name="Braught, Emily Elizabeth" userId="S::ebraught@iu.edu::75ff66f7-b052-45b8-8585-2fd360fb7860" providerId="AD" clId="Web-{CAB3008B-48E4-DFCC-851B-38183EAFF5E6}" dt="2025-03-09T13:05:38.755" v="127" actId="20577"/>
        <pc:sldMkLst>
          <pc:docMk/>
          <pc:sldMk cId="3394333104" sldId="278"/>
        </pc:sldMkLst>
        <pc:spChg chg="mod">
          <ac:chgData name="Braught, Emily Elizabeth" userId="S::ebraught@iu.edu::75ff66f7-b052-45b8-8585-2fd360fb7860" providerId="AD" clId="Web-{CAB3008B-48E4-DFCC-851B-38183EAFF5E6}" dt="2025-03-09T13:04:22.483" v="110" actId="20577"/>
          <ac:spMkLst>
            <pc:docMk/>
            <pc:sldMk cId="3394333104" sldId="278"/>
            <ac:spMk id="2" creationId="{8A975579-2CF9-CB93-DDCA-87C6D35F45BB}"/>
          </ac:spMkLst>
        </pc:spChg>
        <pc:spChg chg="mod">
          <ac:chgData name="Braught, Emily Elizabeth" userId="S::ebraught@iu.edu::75ff66f7-b052-45b8-8585-2fd360fb7860" providerId="AD" clId="Web-{CAB3008B-48E4-DFCC-851B-38183EAFF5E6}" dt="2025-03-09T13:05:38.755" v="127" actId="20577"/>
          <ac:spMkLst>
            <pc:docMk/>
            <pc:sldMk cId="3394333104" sldId="278"/>
            <ac:spMk id="3" creationId="{F22C023D-98DB-976B-1528-D7AECC2FB8F3}"/>
          </ac:spMkLst>
        </pc:spChg>
      </pc:sldChg>
      <pc:sldChg chg="addSp modSp add replId">
        <pc:chgData name="Braught, Emily Elizabeth" userId="S::ebraught@iu.edu::75ff66f7-b052-45b8-8585-2fd360fb7860" providerId="AD" clId="Web-{CAB3008B-48E4-DFCC-851B-38183EAFF5E6}" dt="2025-03-09T13:17:00.981" v="442" actId="20577"/>
        <pc:sldMkLst>
          <pc:docMk/>
          <pc:sldMk cId="800932685" sldId="279"/>
        </pc:sldMkLst>
        <pc:spChg chg="mod">
          <ac:chgData name="Braught, Emily Elizabeth" userId="S::ebraught@iu.edu::75ff66f7-b052-45b8-8585-2fd360fb7860" providerId="AD" clId="Web-{CAB3008B-48E4-DFCC-851B-38183EAFF5E6}" dt="2025-03-09T13:12:52.926" v="387" actId="20577"/>
          <ac:spMkLst>
            <pc:docMk/>
            <pc:sldMk cId="800932685" sldId="279"/>
            <ac:spMk id="3" creationId="{5ECA10E4-9809-9101-AA91-4DAB37F1820D}"/>
          </ac:spMkLst>
        </pc:spChg>
        <pc:spChg chg="add mod">
          <ac:chgData name="Braught, Emily Elizabeth" userId="S::ebraught@iu.edu::75ff66f7-b052-45b8-8585-2fd360fb7860" providerId="AD" clId="Web-{CAB3008B-48E4-DFCC-851B-38183EAFF5E6}" dt="2025-03-09T13:13:03.301" v="390" actId="20577"/>
          <ac:spMkLst>
            <pc:docMk/>
            <pc:sldMk cId="800932685" sldId="279"/>
            <ac:spMk id="4" creationId="{8C006720-1539-CE3A-CF42-175B20FD63BE}"/>
          </ac:spMkLst>
        </pc:spChg>
        <pc:spChg chg="mod">
          <ac:chgData name="Braught, Emily Elizabeth" userId="S::ebraught@iu.edu::75ff66f7-b052-45b8-8585-2fd360fb7860" providerId="AD" clId="Web-{CAB3008B-48E4-DFCC-851B-38183EAFF5E6}" dt="2025-03-09T13:14:03.912" v="405" actId="20577"/>
          <ac:spMkLst>
            <pc:docMk/>
            <pc:sldMk cId="800932685" sldId="279"/>
            <ac:spMk id="5" creationId="{696FD104-139D-2A7A-3CA0-268B32746C09}"/>
          </ac:spMkLst>
        </pc:spChg>
        <pc:spChg chg="mod">
          <ac:chgData name="Braught, Emily Elizabeth" userId="S::ebraught@iu.edu::75ff66f7-b052-45b8-8585-2fd360fb7860" providerId="AD" clId="Web-{CAB3008B-48E4-DFCC-851B-38183EAFF5E6}" dt="2025-03-09T13:12:39.488" v="382" actId="20577"/>
          <ac:spMkLst>
            <pc:docMk/>
            <pc:sldMk cId="800932685" sldId="279"/>
            <ac:spMk id="6" creationId="{C34765FC-4698-33F3-C66D-2C390D27CB72}"/>
          </ac:spMkLst>
        </pc:spChg>
        <pc:spChg chg="mod">
          <ac:chgData name="Braught, Emily Elizabeth" userId="S::ebraught@iu.edu::75ff66f7-b052-45b8-8585-2fd360fb7860" providerId="AD" clId="Web-{CAB3008B-48E4-DFCC-851B-38183EAFF5E6}" dt="2025-03-09T13:17:00.981" v="442" actId="20577"/>
          <ac:spMkLst>
            <pc:docMk/>
            <pc:sldMk cId="800932685" sldId="279"/>
            <ac:spMk id="7" creationId="{19A74B27-BDC1-F0C8-72F7-40ADA57B4391}"/>
          </ac:spMkLst>
        </pc:spChg>
        <pc:spChg chg="add mod">
          <ac:chgData name="Braught, Emily Elizabeth" userId="S::ebraught@iu.edu::75ff66f7-b052-45b8-8585-2fd360fb7860" providerId="AD" clId="Web-{CAB3008B-48E4-DFCC-851B-38183EAFF5E6}" dt="2025-03-09T13:16:54.528" v="439" actId="20577"/>
          <ac:spMkLst>
            <pc:docMk/>
            <pc:sldMk cId="800932685" sldId="279"/>
            <ac:spMk id="10" creationId="{B4F37651-8A97-0375-7B2B-591181B64FC0}"/>
          </ac:spMkLst>
        </pc:spChg>
      </pc:sldChg>
      <pc:sldChg chg="add replId">
        <pc:chgData name="Braught, Emily Elizabeth" userId="S::ebraught@iu.edu::75ff66f7-b052-45b8-8585-2fd360fb7860" providerId="AD" clId="Web-{CAB3008B-48E4-DFCC-851B-38183EAFF5E6}" dt="2025-03-09T13:17:16.185" v="445"/>
        <pc:sldMkLst>
          <pc:docMk/>
          <pc:sldMk cId="3020252504" sldId="280"/>
        </pc:sldMkLst>
      </pc:sldChg>
    </pc:docChg>
  </pc:docChgLst>
  <pc:docChgLst>
    <pc:chgData name="Braught, Emily Elizabeth" userId="S::ebraught@iu.edu::75ff66f7-b052-45b8-8585-2fd360fb7860" providerId="AD" clId="Web-{F318AA68-FED8-F283-1B8F-E151BF264009}"/>
    <pc:docChg chg="modSld">
      <pc:chgData name="Braught, Emily Elizabeth" userId="S::ebraught@iu.edu::75ff66f7-b052-45b8-8585-2fd360fb7860" providerId="AD" clId="Web-{F318AA68-FED8-F283-1B8F-E151BF264009}" dt="2025-03-10T14:07:22.492" v="68" actId="14100"/>
      <pc:docMkLst>
        <pc:docMk/>
      </pc:docMkLst>
      <pc:sldChg chg="modSp">
        <pc:chgData name="Braught, Emily Elizabeth" userId="S::ebraught@iu.edu::75ff66f7-b052-45b8-8585-2fd360fb7860" providerId="AD" clId="Web-{F318AA68-FED8-F283-1B8F-E151BF264009}" dt="2025-03-10T14:07:22.492" v="68" actId="14100"/>
        <pc:sldMkLst>
          <pc:docMk/>
          <pc:sldMk cId="0" sldId="257"/>
        </pc:sldMkLst>
        <pc:spChg chg="mod">
          <ac:chgData name="Braught, Emily Elizabeth" userId="S::ebraught@iu.edu::75ff66f7-b052-45b8-8585-2fd360fb7860" providerId="AD" clId="Web-{F318AA68-FED8-F283-1B8F-E151BF264009}" dt="2025-03-10T14:07:22.492" v="68" actId="14100"/>
          <ac:spMkLst>
            <pc:docMk/>
            <pc:sldMk cId="0" sldId="257"/>
            <ac:spMk id="63" creationId="{00000000-0000-0000-0000-000000000000}"/>
          </ac:spMkLst>
        </pc:spChg>
      </pc:sldChg>
    </pc:docChg>
  </pc:docChgLst>
  <pc:docChgLst>
    <pc:chgData name="Braught, Emily Elizabeth" userId="75ff66f7-b052-45b8-8585-2fd360fb7860" providerId="ADAL" clId="{3392F872-D422-42D6-B96F-5C5ED07FC096}"/>
    <pc:docChg chg="undo custSel addSld delSld modSld">
      <pc:chgData name="Braught, Emily Elizabeth" userId="75ff66f7-b052-45b8-8585-2fd360fb7860" providerId="ADAL" clId="{3392F872-D422-42D6-B96F-5C5ED07FC096}" dt="2025-02-02T03:01:22.871" v="392" actId="20577"/>
      <pc:docMkLst>
        <pc:docMk/>
      </pc:docMkLst>
      <pc:sldChg chg="del">
        <pc:chgData name="Braught, Emily Elizabeth" userId="75ff66f7-b052-45b8-8585-2fd360fb7860" providerId="ADAL" clId="{3392F872-D422-42D6-B96F-5C5ED07FC096}" dt="2025-02-02T02:44:36.385" v="129" actId="47"/>
        <pc:sldMkLst>
          <pc:docMk/>
          <pc:sldMk cId="0" sldId="256"/>
        </pc:sldMkLst>
      </pc:sldChg>
      <pc:sldChg chg="modSp mod modClrScheme modShow chgLayout">
        <pc:chgData name="Braught, Emily Elizabeth" userId="75ff66f7-b052-45b8-8585-2fd360fb7860" providerId="ADAL" clId="{3392F872-D422-42D6-B96F-5C5ED07FC096}" dt="2025-02-02T02:52:19.481" v="205" actId="20578"/>
        <pc:sldMkLst>
          <pc:docMk/>
          <pc:sldMk cId="0" sldId="257"/>
        </pc:sldMkLst>
        <pc:spChg chg="mod ord">
          <ac:chgData name="Braught, Emily Elizabeth" userId="75ff66f7-b052-45b8-8585-2fd360fb7860" providerId="ADAL" clId="{3392F872-D422-42D6-B96F-5C5ED07FC096}" dt="2025-02-02T02:52:07.744" v="203" actId="207"/>
          <ac:spMkLst>
            <pc:docMk/>
            <pc:sldMk cId="0" sldId="257"/>
            <ac:spMk id="62" creationId="{00000000-0000-0000-0000-000000000000}"/>
          </ac:spMkLst>
        </pc:spChg>
        <pc:spChg chg="mod ord">
          <ac:chgData name="Braught, Emily Elizabeth" userId="75ff66f7-b052-45b8-8585-2fd360fb7860" providerId="ADAL" clId="{3392F872-D422-42D6-B96F-5C5ED07FC096}" dt="2025-02-02T02:52:19.481" v="205" actId="20578"/>
          <ac:spMkLst>
            <pc:docMk/>
            <pc:sldMk cId="0" sldId="257"/>
            <ac:spMk id="63" creationId="{00000000-0000-0000-0000-000000000000}"/>
          </ac:spMkLst>
        </pc:spChg>
      </pc:sldChg>
      <pc:sldChg chg="mod modShow">
        <pc:chgData name="Braught, Emily Elizabeth" userId="75ff66f7-b052-45b8-8585-2fd360fb7860" providerId="ADAL" clId="{3392F872-D422-42D6-B96F-5C5ED07FC096}" dt="2025-02-02T02:44:04.183" v="125" actId="729"/>
        <pc:sldMkLst>
          <pc:docMk/>
          <pc:sldMk cId="0" sldId="258"/>
        </pc:sldMkLst>
      </pc:sldChg>
      <pc:sldChg chg="del">
        <pc:chgData name="Braught, Emily Elizabeth" userId="75ff66f7-b052-45b8-8585-2fd360fb7860" providerId="ADAL" clId="{3392F872-D422-42D6-B96F-5C5ED07FC096}" dt="2025-02-02T02:44:30.726" v="126" actId="2696"/>
        <pc:sldMkLst>
          <pc:docMk/>
          <pc:sldMk cId="0" sldId="259"/>
        </pc:sldMkLst>
      </pc:sldChg>
      <pc:sldChg chg="del">
        <pc:chgData name="Braught, Emily Elizabeth" userId="75ff66f7-b052-45b8-8585-2fd360fb7860" providerId="ADAL" clId="{3392F872-D422-42D6-B96F-5C5ED07FC096}" dt="2025-02-02T02:44:30.726" v="126" actId="2696"/>
        <pc:sldMkLst>
          <pc:docMk/>
          <pc:sldMk cId="0" sldId="260"/>
        </pc:sldMkLst>
      </pc:sldChg>
      <pc:sldChg chg="del">
        <pc:chgData name="Braught, Emily Elizabeth" userId="75ff66f7-b052-45b8-8585-2fd360fb7860" providerId="ADAL" clId="{3392F872-D422-42D6-B96F-5C5ED07FC096}" dt="2025-02-02T02:44:30.726" v="126" actId="2696"/>
        <pc:sldMkLst>
          <pc:docMk/>
          <pc:sldMk cId="0" sldId="261"/>
        </pc:sldMkLst>
      </pc:sldChg>
      <pc:sldChg chg="del">
        <pc:chgData name="Braught, Emily Elizabeth" userId="75ff66f7-b052-45b8-8585-2fd360fb7860" providerId="ADAL" clId="{3392F872-D422-42D6-B96F-5C5ED07FC096}" dt="2025-02-02T02:44:30.726" v="126" actId="2696"/>
        <pc:sldMkLst>
          <pc:docMk/>
          <pc:sldMk cId="0" sldId="262"/>
        </pc:sldMkLst>
      </pc:sldChg>
      <pc:sldChg chg="del">
        <pc:chgData name="Braught, Emily Elizabeth" userId="75ff66f7-b052-45b8-8585-2fd360fb7860" providerId="ADAL" clId="{3392F872-D422-42D6-B96F-5C5ED07FC096}" dt="2025-02-02T02:44:30.726" v="126" actId="2696"/>
        <pc:sldMkLst>
          <pc:docMk/>
          <pc:sldMk cId="0" sldId="263"/>
        </pc:sldMkLst>
      </pc:sldChg>
      <pc:sldChg chg="del">
        <pc:chgData name="Braught, Emily Elizabeth" userId="75ff66f7-b052-45b8-8585-2fd360fb7860" providerId="ADAL" clId="{3392F872-D422-42D6-B96F-5C5ED07FC096}" dt="2025-02-02T02:44:33.119" v="127" actId="47"/>
        <pc:sldMkLst>
          <pc:docMk/>
          <pc:sldMk cId="0" sldId="264"/>
        </pc:sldMkLst>
      </pc:sldChg>
      <pc:sldChg chg="del">
        <pc:chgData name="Braught, Emily Elizabeth" userId="75ff66f7-b052-45b8-8585-2fd360fb7860" providerId="ADAL" clId="{3392F872-D422-42D6-B96F-5C5ED07FC096}" dt="2025-02-02T02:44:33.989" v="128" actId="47"/>
        <pc:sldMkLst>
          <pc:docMk/>
          <pc:sldMk cId="0" sldId="265"/>
        </pc:sldMkLst>
      </pc:sldChg>
      <pc:sldChg chg="addSp delSp modSp mod modClrScheme chgLayout">
        <pc:chgData name="Braught, Emily Elizabeth" userId="75ff66f7-b052-45b8-8585-2fd360fb7860" providerId="ADAL" clId="{3392F872-D422-42D6-B96F-5C5ED07FC096}" dt="2025-02-02T02:47:13.154" v="142" actId="20577"/>
        <pc:sldMkLst>
          <pc:docMk/>
          <pc:sldMk cId="0" sldId="266"/>
        </pc:sldMkLst>
        <pc:spChg chg="add mod ord">
          <ac:chgData name="Braught, Emily Elizabeth" userId="75ff66f7-b052-45b8-8585-2fd360fb7860" providerId="ADAL" clId="{3392F872-D422-42D6-B96F-5C5ED07FC096}" dt="2025-02-02T02:47:13.154" v="142" actId="20577"/>
          <ac:spMkLst>
            <pc:docMk/>
            <pc:sldMk cId="0" sldId="266"/>
            <ac:spMk id="2" creationId="{DCB7590F-91D2-5504-8709-17924F1C9799}"/>
          </ac:spMkLst>
        </pc:spChg>
        <pc:spChg chg="add mod ord">
          <ac:chgData name="Braught, Emily Elizabeth" userId="75ff66f7-b052-45b8-8585-2fd360fb7860" providerId="ADAL" clId="{3392F872-D422-42D6-B96F-5C5ED07FC096}" dt="2025-02-02T02:45:23.188" v="132" actId="700"/>
          <ac:spMkLst>
            <pc:docMk/>
            <pc:sldMk cId="0" sldId="266"/>
            <ac:spMk id="3" creationId="{AFC3E564-6D66-4716-296B-00515E288DDA}"/>
          </ac:spMkLst>
        </pc:spChg>
        <pc:spChg chg="add mod ord">
          <ac:chgData name="Braught, Emily Elizabeth" userId="75ff66f7-b052-45b8-8585-2fd360fb7860" providerId="ADAL" clId="{3392F872-D422-42D6-B96F-5C5ED07FC096}" dt="2025-02-02T02:45:23.188" v="132" actId="700"/>
          <ac:spMkLst>
            <pc:docMk/>
            <pc:sldMk cId="0" sldId="266"/>
            <ac:spMk id="4" creationId="{10241AEB-784E-A414-809F-58FF8F397CFA}"/>
          </ac:spMkLst>
        </pc:spChg>
        <pc:spChg chg="del mod ord">
          <ac:chgData name="Braught, Emily Elizabeth" userId="75ff66f7-b052-45b8-8585-2fd360fb7860" providerId="ADAL" clId="{3392F872-D422-42D6-B96F-5C5ED07FC096}" dt="2025-02-02T02:45:23.188" v="132" actId="700"/>
          <ac:spMkLst>
            <pc:docMk/>
            <pc:sldMk cId="0" sldId="266"/>
            <ac:spMk id="121" creationId="{00000000-0000-0000-0000-000000000000}"/>
          </ac:spMkLst>
        </pc:spChg>
        <pc:spChg chg="del mod ord">
          <ac:chgData name="Braught, Emily Elizabeth" userId="75ff66f7-b052-45b8-8585-2fd360fb7860" providerId="ADAL" clId="{3392F872-D422-42D6-B96F-5C5ED07FC096}" dt="2025-02-02T02:45:23.188" v="132" actId="700"/>
          <ac:spMkLst>
            <pc:docMk/>
            <pc:sldMk cId="0" sldId="266"/>
            <ac:spMk id="122" creationId="{00000000-0000-0000-0000-000000000000}"/>
          </ac:spMkLst>
        </pc:spChg>
      </pc:sldChg>
      <pc:sldChg chg="modSp mod">
        <pc:chgData name="Braught, Emily Elizabeth" userId="75ff66f7-b052-45b8-8585-2fd360fb7860" providerId="ADAL" clId="{3392F872-D422-42D6-B96F-5C5ED07FC096}" dt="2025-02-02T02:50:17.410" v="188" actId="20577"/>
        <pc:sldMkLst>
          <pc:docMk/>
          <pc:sldMk cId="0" sldId="267"/>
        </pc:sldMkLst>
        <pc:spChg chg="mod">
          <ac:chgData name="Braught, Emily Elizabeth" userId="75ff66f7-b052-45b8-8585-2fd360fb7860" providerId="ADAL" clId="{3392F872-D422-42D6-B96F-5C5ED07FC096}" dt="2025-02-02T02:50:17.410" v="188" actId="20577"/>
          <ac:spMkLst>
            <pc:docMk/>
            <pc:sldMk cId="0" sldId="267"/>
            <ac:spMk id="127" creationId="{00000000-0000-0000-0000-000000000000}"/>
          </ac:spMkLst>
        </pc:spChg>
      </pc:sldChg>
      <pc:sldChg chg="modSp mod">
        <pc:chgData name="Braught, Emily Elizabeth" userId="75ff66f7-b052-45b8-8585-2fd360fb7860" providerId="ADAL" clId="{3392F872-D422-42D6-B96F-5C5ED07FC096}" dt="2025-02-02T02:50:42.433" v="198" actId="20577"/>
        <pc:sldMkLst>
          <pc:docMk/>
          <pc:sldMk cId="0" sldId="268"/>
        </pc:sldMkLst>
        <pc:spChg chg="mod">
          <ac:chgData name="Braught, Emily Elizabeth" userId="75ff66f7-b052-45b8-8585-2fd360fb7860" providerId="ADAL" clId="{3392F872-D422-42D6-B96F-5C5ED07FC096}" dt="2025-02-02T02:50:42.433" v="198" actId="20577"/>
          <ac:spMkLst>
            <pc:docMk/>
            <pc:sldMk cId="0" sldId="268"/>
            <ac:spMk id="134" creationId="{00000000-0000-0000-0000-000000000000}"/>
          </ac:spMkLst>
        </pc:spChg>
      </pc:sldChg>
      <pc:sldChg chg="modSp mod">
        <pc:chgData name="Braught, Emily Elizabeth" userId="75ff66f7-b052-45b8-8585-2fd360fb7860" providerId="ADAL" clId="{3392F872-D422-42D6-B96F-5C5ED07FC096}" dt="2025-02-02T02:50:53.980" v="202" actId="20577"/>
        <pc:sldMkLst>
          <pc:docMk/>
          <pc:sldMk cId="0" sldId="269"/>
        </pc:sldMkLst>
        <pc:spChg chg="mod">
          <ac:chgData name="Braught, Emily Elizabeth" userId="75ff66f7-b052-45b8-8585-2fd360fb7860" providerId="ADAL" clId="{3392F872-D422-42D6-B96F-5C5ED07FC096}" dt="2025-02-02T02:50:53.980" v="202" actId="20577"/>
          <ac:spMkLst>
            <pc:docMk/>
            <pc:sldMk cId="0" sldId="269"/>
            <ac:spMk id="143" creationId="{00000000-0000-0000-0000-000000000000}"/>
          </ac:spMkLst>
        </pc:spChg>
      </pc:sldChg>
      <pc:sldChg chg="addSp delSp modSp add mod modClrScheme chgLayout">
        <pc:chgData name="Braught, Emily Elizabeth" userId="75ff66f7-b052-45b8-8585-2fd360fb7860" providerId="ADAL" clId="{3392F872-D422-42D6-B96F-5C5ED07FC096}" dt="2025-02-02T02:59:56.740" v="326" actId="113"/>
        <pc:sldMkLst>
          <pc:docMk/>
          <pc:sldMk cId="2079054616" sldId="271"/>
        </pc:sldMkLst>
        <pc:spChg chg="mod ord">
          <ac:chgData name="Braught, Emily Elizabeth" userId="75ff66f7-b052-45b8-8585-2fd360fb7860" providerId="ADAL" clId="{3392F872-D422-42D6-B96F-5C5ED07FC096}" dt="2025-02-02T02:59:28.776" v="316" actId="700"/>
          <ac:spMkLst>
            <pc:docMk/>
            <pc:sldMk cId="2079054616" sldId="271"/>
            <ac:spMk id="2" creationId="{DCB7590F-91D2-5504-8709-17924F1C9799}"/>
          </ac:spMkLst>
        </pc:spChg>
        <pc:spChg chg="del mod ord">
          <ac:chgData name="Braught, Emily Elizabeth" userId="75ff66f7-b052-45b8-8585-2fd360fb7860" providerId="ADAL" clId="{3392F872-D422-42D6-B96F-5C5ED07FC096}" dt="2025-02-02T02:59:28.776" v="316" actId="700"/>
          <ac:spMkLst>
            <pc:docMk/>
            <pc:sldMk cId="2079054616" sldId="271"/>
            <ac:spMk id="3" creationId="{AFC3E564-6D66-4716-296B-00515E288DDA}"/>
          </ac:spMkLst>
        </pc:spChg>
        <pc:spChg chg="del">
          <ac:chgData name="Braught, Emily Elizabeth" userId="75ff66f7-b052-45b8-8585-2fd360fb7860" providerId="ADAL" clId="{3392F872-D422-42D6-B96F-5C5ED07FC096}" dt="2025-02-02T02:59:28.776" v="316" actId="700"/>
          <ac:spMkLst>
            <pc:docMk/>
            <pc:sldMk cId="2079054616" sldId="271"/>
            <ac:spMk id="4" creationId="{10241AEB-784E-A414-809F-58FF8F397CFA}"/>
          </ac:spMkLst>
        </pc:spChg>
        <pc:spChg chg="add mod ord">
          <ac:chgData name="Braught, Emily Elizabeth" userId="75ff66f7-b052-45b8-8585-2fd360fb7860" providerId="ADAL" clId="{3392F872-D422-42D6-B96F-5C5ED07FC096}" dt="2025-02-02T02:59:28.776" v="316" actId="700"/>
          <ac:spMkLst>
            <pc:docMk/>
            <pc:sldMk cId="2079054616" sldId="271"/>
            <ac:spMk id="5" creationId="{D2C19BCD-893E-B3F2-F0D5-FD2148D5EC55}"/>
          </ac:spMkLst>
        </pc:spChg>
        <pc:spChg chg="add mod ord">
          <ac:chgData name="Braught, Emily Elizabeth" userId="75ff66f7-b052-45b8-8585-2fd360fb7860" providerId="ADAL" clId="{3392F872-D422-42D6-B96F-5C5ED07FC096}" dt="2025-02-02T02:59:56.740" v="326" actId="113"/>
          <ac:spMkLst>
            <pc:docMk/>
            <pc:sldMk cId="2079054616" sldId="271"/>
            <ac:spMk id="6" creationId="{DC5B0F83-519F-04CE-964C-4F94D07E31C2}"/>
          </ac:spMkLst>
        </pc:spChg>
      </pc:sldChg>
      <pc:sldChg chg="modSp add mod">
        <pc:chgData name="Braught, Emily Elizabeth" userId="75ff66f7-b052-45b8-8585-2fd360fb7860" providerId="ADAL" clId="{3392F872-D422-42D6-B96F-5C5ED07FC096}" dt="2025-02-02T02:47:32.352" v="173" actId="20577"/>
        <pc:sldMkLst>
          <pc:docMk/>
          <pc:sldMk cId="4243754690" sldId="272"/>
        </pc:sldMkLst>
        <pc:spChg chg="mod">
          <ac:chgData name="Braught, Emily Elizabeth" userId="75ff66f7-b052-45b8-8585-2fd360fb7860" providerId="ADAL" clId="{3392F872-D422-42D6-B96F-5C5ED07FC096}" dt="2025-02-02T02:47:32.352" v="173" actId="20577"/>
          <ac:spMkLst>
            <pc:docMk/>
            <pc:sldMk cId="4243754690" sldId="272"/>
            <ac:spMk id="2" creationId="{DCB7590F-91D2-5504-8709-17924F1C9799}"/>
          </ac:spMkLst>
        </pc:spChg>
      </pc:sldChg>
      <pc:sldChg chg="addSp delSp modSp add mod modClrScheme chgLayout">
        <pc:chgData name="Braught, Emily Elizabeth" userId="75ff66f7-b052-45b8-8585-2fd360fb7860" providerId="ADAL" clId="{3392F872-D422-42D6-B96F-5C5ED07FC096}" dt="2025-02-02T03:01:22.871" v="392" actId="20577"/>
        <pc:sldMkLst>
          <pc:docMk/>
          <pc:sldMk cId="3582733249" sldId="273"/>
        </pc:sldMkLst>
        <pc:spChg chg="del mod ord">
          <ac:chgData name="Braught, Emily Elizabeth" userId="75ff66f7-b052-45b8-8585-2fd360fb7860" providerId="ADAL" clId="{3392F872-D422-42D6-B96F-5C5ED07FC096}" dt="2025-02-02T03:01:05.603" v="366" actId="478"/>
          <ac:spMkLst>
            <pc:docMk/>
            <pc:sldMk cId="3582733249" sldId="273"/>
            <ac:spMk id="2" creationId="{DCB7590F-91D2-5504-8709-17924F1C9799}"/>
          </ac:spMkLst>
        </pc:spChg>
        <pc:spChg chg="mod ord">
          <ac:chgData name="Braught, Emily Elizabeth" userId="75ff66f7-b052-45b8-8585-2fd360fb7860" providerId="ADAL" clId="{3392F872-D422-42D6-B96F-5C5ED07FC096}" dt="2025-02-02T03:01:03.086" v="365" actId="5793"/>
          <ac:spMkLst>
            <pc:docMk/>
            <pc:sldMk cId="3582733249" sldId="273"/>
            <ac:spMk id="3" creationId="{AFC3E564-6D66-4716-296B-00515E288DDA}"/>
          </ac:spMkLst>
        </pc:spChg>
        <pc:spChg chg="del">
          <ac:chgData name="Braught, Emily Elizabeth" userId="75ff66f7-b052-45b8-8585-2fd360fb7860" providerId="ADAL" clId="{3392F872-D422-42D6-B96F-5C5ED07FC096}" dt="2025-02-02T03:00:53.925" v="354" actId="700"/>
          <ac:spMkLst>
            <pc:docMk/>
            <pc:sldMk cId="3582733249" sldId="273"/>
            <ac:spMk id="4" creationId="{10241AEB-784E-A414-809F-58FF8F397CFA}"/>
          </ac:spMkLst>
        </pc:spChg>
        <pc:spChg chg="add mod ord">
          <ac:chgData name="Braught, Emily Elizabeth" userId="75ff66f7-b052-45b8-8585-2fd360fb7860" providerId="ADAL" clId="{3392F872-D422-42D6-B96F-5C5ED07FC096}" dt="2025-02-02T03:00:57.426" v="356"/>
          <ac:spMkLst>
            <pc:docMk/>
            <pc:sldMk cId="3582733249" sldId="273"/>
            <ac:spMk id="5" creationId="{00F65C92-B13F-FA64-0A38-F8E890B68DE6}"/>
          </ac:spMkLst>
        </pc:spChg>
        <pc:spChg chg="add mod ord">
          <ac:chgData name="Braught, Emily Elizabeth" userId="75ff66f7-b052-45b8-8585-2fd360fb7860" providerId="ADAL" clId="{3392F872-D422-42D6-B96F-5C5ED07FC096}" dt="2025-02-02T03:01:22.871" v="392" actId="20577"/>
          <ac:spMkLst>
            <pc:docMk/>
            <pc:sldMk cId="3582733249" sldId="273"/>
            <ac:spMk id="6" creationId="{A545B659-3B46-9C9B-1D3A-305136234AED}"/>
          </ac:spMkLst>
        </pc:spChg>
        <pc:spChg chg="add mod ord">
          <ac:chgData name="Braught, Emily Elizabeth" userId="75ff66f7-b052-45b8-8585-2fd360fb7860" providerId="ADAL" clId="{3392F872-D422-42D6-B96F-5C5ED07FC096}" dt="2025-02-02T03:00:53.925" v="354" actId="700"/>
          <ac:spMkLst>
            <pc:docMk/>
            <pc:sldMk cId="3582733249" sldId="273"/>
            <ac:spMk id="7" creationId="{9E438D03-D720-1783-2339-FAFD50C842FE}"/>
          </ac:spMkLst>
        </pc:spChg>
        <pc:spChg chg="add del mod">
          <ac:chgData name="Braught, Emily Elizabeth" userId="75ff66f7-b052-45b8-8585-2fd360fb7860" providerId="ADAL" clId="{3392F872-D422-42D6-B96F-5C5ED07FC096}" dt="2025-02-02T03:01:20.248" v="384" actId="20577"/>
          <ac:spMkLst>
            <pc:docMk/>
            <pc:sldMk cId="3582733249" sldId="273"/>
            <ac:spMk id="9" creationId="{B209B635-E28F-964E-C5C1-CDE7BFFA3B0C}"/>
          </ac:spMkLst>
        </pc:spChg>
      </pc:sldChg>
      <pc:sldChg chg="modSp add mod">
        <pc:chgData name="Braught, Emily Elizabeth" userId="75ff66f7-b052-45b8-8585-2fd360fb7860" providerId="ADAL" clId="{3392F872-D422-42D6-B96F-5C5ED07FC096}" dt="2025-02-02T02:53:52.069" v="225"/>
        <pc:sldMkLst>
          <pc:docMk/>
          <pc:sldMk cId="2254811767" sldId="274"/>
        </pc:sldMkLst>
        <pc:spChg chg="mod">
          <ac:chgData name="Braught, Emily Elizabeth" userId="75ff66f7-b052-45b8-8585-2fd360fb7860" providerId="ADAL" clId="{3392F872-D422-42D6-B96F-5C5ED07FC096}" dt="2025-02-02T02:53:52.069" v="225"/>
          <ac:spMkLst>
            <pc:docMk/>
            <pc:sldMk cId="2254811767" sldId="274"/>
            <ac:spMk id="2" creationId="{DCB7590F-91D2-5504-8709-17924F1C9799}"/>
          </ac:spMkLst>
        </pc:spChg>
      </pc:sldChg>
      <pc:sldMasterChg chg="delSldLayout">
        <pc:chgData name="Braught, Emily Elizabeth" userId="75ff66f7-b052-45b8-8585-2fd360fb7860" providerId="ADAL" clId="{3392F872-D422-42D6-B96F-5C5ED07FC096}" dt="2025-02-02T02:44:36.385" v="129" actId="47"/>
        <pc:sldMasterMkLst>
          <pc:docMk/>
          <pc:sldMasterMk cId="0" sldId="2147483648"/>
        </pc:sldMasterMkLst>
        <pc:sldLayoutChg chg="del">
          <pc:chgData name="Braught, Emily Elizabeth" userId="75ff66f7-b052-45b8-8585-2fd360fb7860" providerId="ADAL" clId="{3392F872-D422-42D6-B96F-5C5ED07FC096}" dt="2025-02-02T02:44:36.385" v="129" actId="47"/>
          <pc:sldLayoutMkLst>
            <pc:docMk/>
            <pc:sldMasterMk cId="0" sldId="2147483648"/>
            <pc:sldLayoutMk cId="0" sldId="2147483649"/>
          </pc:sldLayoutMkLst>
        </pc:sldLayoutChg>
        <pc:sldLayoutChg chg="del">
          <pc:chgData name="Braught, Emily Elizabeth" userId="75ff66f7-b052-45b8-8585-2fd360fb7860" providerId="ADAL" clId="{3392F872-D422-42D6-B96F-5C5ED07FC096}" dt="2025-02-02T02:44:33.119" v="127" actId="47"/>
          <pc:sldLayoutMkLst>
            <pc:docMk/>
            <pc:sldMasterMk cId="0" sldId="2147483648"/>
            <pc:sldLayoutMk cId="0" sldId="2147483652"/>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Yes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effectLst>
                      <a:outerShdw blurRad="38100" dist="38100" dir="2700000" algn="tl">
                        <a:srgbClr val="000000">
                          <a:alpha val="43137"/>
                        </a:srgbClr>
                      </a:outerShdw>
                    </a:effectLst>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Formal Leadership Role</c:v>
                </c:pt>
                <c:pt idx="1">
                  <c:v>Involved in Club or Organization</c:v>
                </c:pt>
                <c:pt idx="2">
                  <c:v>Involved in Greek Life</c:v>
                </c:pt>
                <c:pt idx="3">
                  <c:v>Involved in Intramurals</c:v>
                </c:pt>
              </c:strCache>
            </c:strRef>
          </c:cat>
          <c:val>
            <c:numRef>
              <c:f>Sheet1!$B$2:$B$5</c:f>
              <c:numCache>
                <c:formatCode>General</c:formatCode>
                <c:ptCount val="4"/>
                <c:pt idx="0">
                  <c:v>38</c:v>
                </c:pt>
                <c:pt idx="1">
                  <c:v>57</c:v>
                </c:pt>
                <c:pt idx="2">
                  <c:v>14</c:v>
                </c:pt>
                <c:pt idx="3">
                  <c:v>27</c:v>
                </c:pt>
              </c:numCache>
            </c:numRef>
          </c:val>
          <c:extLst>
            <c:ext xmlns:c16="http://schemas.microsoft.com/office/drawing/2014/chart" uri="{C3380CC4-5D6E-409C-BE32-E72D297353CC}">
              <c16:uniqueId val="{00000000-D4AB-4FD3-9C57-955AF9605C8E}"/>
            </c:ext>
          </c:extLst>
        </c:ser>
        <c:ser>
          <c:idx val="1"/>
          <c:order val="1"/>
          <c:tx>
            <c:strRef>
              <c:f>Sheet1!$C$1</c:f>
              <c:strCache>
                <c:ptCount val="1"/>
                <c:pt idx="0">
                  <c:v>No</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bg1"/>
                    </a:solidFill>
                    <a:effectLst>
                      <a:outerShdw blurRad="38100" dist="38100" dir="2700000" algn="tl">
                        <a:srgbClr val="000000">
                          <a:alpha val="43137"/>
                        </a:srgbClr>
                      </a:outerShdw>
                    </a:effectLst>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Formal Leadership Role</c:v>
                </c:pt>
                <c:pt idx="1">
                  <c:v>Involved in Club or Organization</c:v>
                </c:pt>
                <c:pt idx="2">
                  <c:v>Involved in Greek Life</c:v>
                </c:pt>
                <c:pt idx="3">
                  <c:v>Involved in Intramurals</c:v>
                </c:pt>
              </c:strCache>
            </c:strRef>
          </c:cat>
          <c:val>
            <c:numRef>
              <c:f>Sheet1!$C$2:$C$5</c:f>
              <c:numCache>
                <c:formatCode>General</c:formatCode>
                <c:ptCount val="4"/>
                <c:pt idx="0">
                  <c:v>62</c:v>
                </c:pt>
                <c:pt idx="1">
                  <c:v>41</c:v>
                </c:pt>
                <c:pt idx="2">
                  <c:v>73</c:v>
                </c:pt>
                <c:pt idx="3">
                  <c:v>67</c:v>
                </c:pt>
              </c:numCache>
            </c:numRef>
          </c:val>
          <c:extLst>
            <c:ext xmlns:c16="http://schemas.microsoft.com/office/drawing/2014/chart" uri="{C3380CC4-5D6E-409C-BE32-E72D297353CC}">
              <c16:uniqueId val="{00000001-D4AB-4FD3-9C57-955AF9605C8E}"/>
            </c:ext>
          </c:extLst>
        </c:ser>
        <c:ser>
          <c:idx val="2"/>
          <c:order val="2"/>
          <c:tx>
            <c:strRef>
              <c:f>Sheet1!$D$1</c:f>
              <c:strCache>
                <c:ptCount val="1"/>
                <c:pt idx="0">
                  <c:v>Not Offered</c:v>
                </c:pt>
              </c:strCache>
            </c:strRef>
          </c:tx>
          <c:spPr>
            <a:solidFill>
              <a:schemeClr val="accent3"/>
            </a:solidFill>
            <a:ln>
              <a:noFill/>
            </a:ln>
            <a:effectLst/>
          </c:spPr>
          <c:invertIfNegative val="0"/>
          <c:cat>
            <c:strRef>
              <c:f>Sheet1!$A$2:$A$5</c:f>
              <c:strCache>
                <c:ptCount val="4"/>
                <c:pt idx="0">
                  <c:v>Formal Leadership Role</c:v>
                </c:pt>
                <c:pt idx="1">
                  <c:v>Involved in Club or Organization</c:v>
                </c:pt>
                <c:pt idx="2">
                  <c:v>Involved in Greek Life</c:v>
                </c:pt>
                <c:pt idx="3">
                  <c:v>Involved in Intramurals</c:v>
                </c:pt>
              </c:strCache>
            </c:strRef>
          </c:cat>
          <c:val>
            <c:numRef>
              <c:f>Sheet1!$D$2:$D$5</c:f>
              <c:numCache>
                <c:formatCode>General</c:formatCode>
                <c:ptCount val="4"/>
                <c:pt idx="0">
                  <c:v>0</c:v>
                </c:pt>
                <c:pt idx="1">
                  <c:v>3</c:v>
                </c:pt>
                <c:pt idx="2">
                  <c:v>13</c:v>
                </c:pt>
                <c:pt idx="3">
                  <c:v>5</c:v>
                </c:pt>
              </c:numCache>
            </c:numRef>
          </c:val>
          <c:extLst>
            <c:ext xmlns:c16="http://schemas.microsoft.com/office/drawing/2014/chart" uri="{C3380CC4-5D6E-409C-BE32-E72D297353CC}">
              <c16:uniqueId val="{00000002-D4AB-4FD3-9C57-955AF9605C8E}"/>
            </c:ext>
          </c:extLst>
        </c:ser>
        <c:dLbls>
          <c:showLegendKey val="0"/>
          <c:showVal val="0"/>
          <c:showCatName val="0"/>
          <c:showSerName val="0"/>
          <c:showPercent val="0"/>
          <c:showBubbleSize val="0"/>
        </c:dLbls>
        <c:gapWidth val="150"/>
        <c:overlap val="100"/>
        <c:axId val="1352495632"/>
        <c:axId val="1352486032"/>
      </c:barChart>
      <c:catAx>
        <c:axId val="135249563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tx1"/>
                </a:solidFill>
                <a:latin typeface="+mn-lt"/>
                <a:ea typeface="+mn-ea"/>
                <a:cs typeface="+mn-cs"/>
              </a:defRPr>
            </a:pPr>
            <a:endParaRPr lang="en-US"/>
          </a:p>
        </c:txPr>
        <c:crossAx val="1352486032"/>
        <c:crosses val="autoZero"/>
        <c:auto val="1"/>
        <c:lblAlgn val="ctr"/>
        <c:lblOffset val="100"/>
        <c:noMultiLvlLbl val="0"/>
      </c:catAx>
      <c:valAx>
        <c:axId val="135248603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3524956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Yes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bg1"/>
                    </a:solidFill>
                    <a:effectLst>
                      <a:outerShdw blurRad="38100" dist="38100" dir="2700000" algn="tl">
                        <a:srgbClr val="000000">
                          <a:alpha val="43137"/>
                        </a:srgbClr>
                      </a:outerShdw>
                    </a:effectLst>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2016</c:v>
                </c:pt>
                <c:pt idx="1">
                  <c:v>2020</c:v>
                </c:pt>
              </c:numCache>
            </c:numRef>
          </c:cat>
          <c:val>
            <c:numRef>
              <c:f>Sheet1!$B$2:$B$3</c:f>
              <c:numCache>
                <c:formatCode>General</c:formatCode>
                <c:ptCount val="2"/>
                <c:pt idx="0">
                  <c:v>73</c:v>
                </c:pt>
                <c:pt idx="1">
                  <c:v>84</c:v>
                </c:pt>
              </c:numCache>
            </c:numRef>
          </c:val>
          <c:extLst>
            <c:ext xmlns:c16="http://schemas.microsoft.com/office/drawing/2014/chart" uri="{C3380CC4-5D6E-409C-BE32-E72D297353CC}">
              <c16:uniqueId val="{00000000-B1ED-413E-BB1E-6A0EFC5B9E44}"/>
            </c:ext>
          </c:extLst>
        </c:ser>
        <c:ser>
          <c:idx val="1"/>
          <c:order val="1"/>
          <c:tx>
            <c:strRef>
              <c:f>Sheet1!$C$1</c:f>
              <c:strCache>
                <c:ptCount val="1"/>
                <c:pt idx="0">
                  <c:v>No</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bg1"/>
                    </a:solidFill>
                    <a:effectLst>
                      <a:outerShdw blurRad="38100" dist="38100" dir="2700000" algn="tl">
                        <a:srgbClr val="000000">
                          <a:alpha val="43137"/>
                        </a:srgbClr>
                      </a:outerShdw>
                    </a:effectLst>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2016</c:v>
                </c:pt>
                <c:pt idx="1">
                  <c:v>2020</c:v>
                </c:pt>
              </c:numCache>
            </c:numRef>
          </c:cat>
          <c:val>
            <c:numRef>
              <c:f>Sheet1!$C$2:$C$3</c:f>
              <c:numCache>
                <c:formatCode>General</c:formatCode>
                <c:ptCount val="2"/>
                <c:pt idx="0">
                  <c:v>27</c:v>
                </c:pt>
                <c:pt idx="1">
                  <c:v>16</c:v>
                </c:pt>
              </c:numCache>
            </c:numRef>
          </c:val>
          <c:extLst>
            <c:ext xmlns:c16="http://schemas.microsoft.com/office/drawing/2014/chart" uri="{C3380CC4-5D6E-409C-BE32-E72D297353CC}">
              <c16:uniqueId val="{00000001-B1ED-413E-BB1E-6A0EFC5B9E44}"/>
            </c:ext>
          </c:extLst>
        </c:ser>
        <c:dLbls>
          <c:dLblPos val="ctr"/>
          <c:showLegendKey val="0"/>
          <c:showVal val="1"/>
          <c:showCatName val="0"/>
          <c:showSerName val="0"/>
          <c:showPercent val="0"/>
          <c:showBubbleSize val="0"/>
        </c:dLbls>
        <c:gapWidth val="150"/>
        <c:overlap val="100"/>
        <c:axId val="1340673056"/>
        <c:axId val="1340672096"/>
      </c:barChart>
      <c:catAx>
        <c:axId val="134067305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bg2"/>
                </a:solidFill>
                <a:latin typeface="+mn-lt"/>
                <a:ea typeface="+mn-ea"/>
                <a:cs typeface="+mn-cs"/>
              </a:defRPr>
            </a:pPr>
            <a:endParaRPr lang="en-US"/>
          </a:p>
        </c:txPr>
        <c:crossAx val="1340672096"/>
        <c:crosses val="autoZero"/>
        <c:auto val="1"/>
        <c:lblAlgn val="ctr"/>
        <c:lblOffset val="100"/>
        <c:noMultiLvlLbl val="0"/>
      </c:catAx>
      <c:valAx>
        <c:axId val="1340672096"/>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3406730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749560329758388"/>
          <c:y val="6.1901509580416215E-2"/>
          <c:w val="0.73328967705259984"/>
          <c:h val="0.85262261951835017"/>
        </c:manualLayout>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2"/>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0-5 hours </c:v>
                </c:pt>
                <c:pt idx="1">
                  <c:v>6-10 hours </c:v>
                </c:pt>
                <c:pt idx="2">
                  <c:v>11-15 hours </c:v>
                </c:pt>
                <c:pt idx="3">
                  <c:v>16-20 hours </c:v>
                </c:pt>
                <c:pt idx="4">
                  <c:v>21-25 hours </c:v>
                </c:pt>
                <c:pt idx="5">
                  <c:v>26-30 hours </c:v>
                </c:pt>
                <c:pt idx="6">
                  <c:v>31-35 hours </c:v>
                </c:pt>
                <c:pt idx="7">
                  <c:v>36-40 hours </c:v>
                </c:pt>
              </c:strCache>
            </c:strRef>
          </c:cat>
          <c:val>
            <c:numRef>
              <c:f>Sheet1!$B$2:$B$9</c:f>
              <c:numCache>
                <c:formatCode>General</c:formatCode>
                <c:ptCount val="8"/>
                <c:pt idx="0">
                  <c:v>19</c:v>
                </c:pt>
                <c:pt idx="1">
                  <c:v>30</c:v>
                </c:pt>
                <c:pt idx="2">
                  <c:v>9</c:v>
                </c:pt>
                <c:pt idx="3">
                  <c:v>20</c:v>
                </c:pt>
                <c:pt idx="4">
                  <c:v>4</c:v>
                </c:pt>
                <c:pt idx="5">
                  <c:v>7</c:v>
                </c:pt>
                <c:pt idx="6">
                  <c:v>1</c:v>
                </c:pt>
                <c:pt idx="7">
                  <c:v>9</c:v>
                </c:pt>
              </c:numCache>
            </c:numRef>
          </c:val>
          <c:extLst>
            <c:ext xmlns:c16="http://schemas.microsoft.com/office/drawing/2014/chart" uri="{C3380CC4-5D6E-409C-BE32-E72D297353CC}">
              <c16:uniqueId val="{00000000-FECE-4374-95A6-A1BAFB04FF49}"/>
            </c:ext>
          </c:extLst>
        </c:ser>
        <c:dLbls>
          <c:dLblPos val="outEnd"/>
          <c:showLegendKey val="0"/>
          <c:showVal val="1"/>
          <c:showCatName val="0"/>
          <c:showSerName val="0"/>
          <c:showPercent val="0"/>
          <c:showBubbleSize val="0"/>
        </c:dLbls>
        <c:gapWidth val="219"/>
        <c:axId val="1352498032"/>
        <c:axId val="1352513392"/>
      </c:barChart>
      <c:catAx>
        <c:axId val="135249803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bg2"/>
                </a:solidFill>
                <a:latin typeface="+mn-lt"/>
                <a:ea typeface="+mn-ea"/>
                <a:cs typeface="+mn-cs"/>
              </a:defRPr>
            </a:pPr>
            <a:endParaRPr lang="en-US"/>
          </a:p>
        </c:txPr>
        <c:crossAx val="1352513392"/>
        <c:crosses val="autoZero"/>
        <c:auto val="1"/>
        <c:lblAlgn val="ctr"/>
        <c:lblOffset val="100"/>
        <c:noMultiLvlLbl val="0"/>
      </c:catAx>
      <c:valAx>
        <c:axId val="135251339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524980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301276-A9C2-4892-8994-2B5E3CDC3F47}"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n-US"/>
        </a:p>
      </dgm:t>
    </dgm:pt>
    <dgm:pt modelId="{3C76F9FC-BAAE-4563-A50B-E9E07FA9A31F}">
      <dgm:prSet/>
      <dgm:spPr/>
      <dgm:t>
        <a:bodyPr/>
        <a:lstStyle/>
        <a:p>
          <a:r>
            <a:rPr lang="en-US" b="1" i="0" dirty="0"/>
            <a:t>Historical Purpose</a:t>
          </a:r>
          <a:r>
            <a:rPr lang="en-US" b="0" i="0" dirty="0"/>
            <a:t>: Early American colleges aimed to forge a population with common civic behavior and participation in legal and political institutions.</a:t>
          </a:r>
          <a:endParaRPr lang="en-US" dirty="0"/>
        </a:p>
      </dgm:t>
    </dgm:pt>
    <dgm:pt modelId="{D6F03EC9-1258-4941-B218-084B4AFB72F9}" type="parTrans" cxnId="{0EA68972-03FB-48AC-B4CE-AB8AA7D2F214}">
      <dgm:prSet/>
      <dgm:spPr/>
      <dgm:t>
        <a:bodyPr/>
        <a:lstStyle/>
        <a:p>
          <a:endParaRPr lang="en-US"/>
        </a:p>
      </dgm:t>
    </dgm:pt>
    <dgm:pt modelId="{AD3C6585-6D56-42FC-A2AB-786DF3302077}" type="sibTrans" cxnId="{0EA68972-03FB-48AC-B4CE-AB8AA7D2F214}">
      <dgm:prSet/>
      <dgm:spPr/>
      <dgm:t>
        <a:bodyPr/>
        <a:lstStyle/>
        <a:p>
          <a:endParaRPr lang="en-US"/>
        </a:p>
      </dgm:t>
    </dgm:pt>
    <dgm:pt modelId="{1819CF1F-71F8-4000-96BA-8F0F686C154E}">
      <dgm:prSet/>
      <dgm:spPr/>
      <dgm:t>
        <a:bodyPr/>
        <a:lstStyle/>
        <a:p>
          <a:r>
            <a:rPr lang="en-US" b="1" i="0" dirty="0"/>
            <a:t>Shift in Focus</a:t>
          </a:r>
          <a:r>
            <a:rPr lang="en-US" b="0" i="0" dirty="0"/>
            <a:t>: Over time, the role of higher education shifted towards job preparation, improving salary, and advancing socioeconomic status.</a:t>
          </a:r>
          <a:endParaRPr lang="en-US" dirty="0"/>
        </a:p>
      </dgm:t>
    </dgm:pt>
    <dgm:pt modelId="{D3E8B28F-0471-4F0F-BFC9-1B78D52E0088}" type="parTrans" cxnId="{79EB0984-06EF-4175-88DD-45A0620B464B}">
      <dgm:prSet/>
      <dgm:spPr/>
      <dgm:t>
        <a:bodyPr/>
        <a:lstStyle/>
        <a:p>
          <a:endParaRPr lang="en-US"/>
        </a:p>
      </dgm:t>
    </dgm:pt>
    <dgm:pt modelId="{99FB58E6-DBBB-474E-B77A-6ABF04729CDE}" type="sibTrans" cxnId="{79EB0984-06EF-4175-88DD-45A0620B464B}">
      <dgm:prSet/>
      <dgm:spPr/>
      <dgm:t>
        <a:bodyPr/>
        <a:lstStyle/>
        <a:p>
          <a:endParaRPr lang="en-US"/>
        </a:p>
      </dgm:t>
    </dgm:pt>
    <dgm:pt modelId="{D5DD87E9-E82B-4D16-848B-B62E3E716F5F}">
      <dgm:prSet/>
      <dgm:spPr/>
      <dgm:t>
        <a:bodyPr/>
        <a:lstStyle/>
        <a:p>
          <a:r>
            <a:rPr lang="en-US" b="1" i="0" dirty="0"/>
            <a:t>Persistent Civic Ethos</a:t>
          </a:r>
          <a:r>
            <a:rPr lang="en-US" b="0" i="0" dirty="0"/>
            <a:t>: Despite this shift, a focus on civic-mindedness and community engagement has persisted in certain areas of higher education.</a:t>
          </a:r>
          <a:endParaRPr lang="en-US" dirty="0"/>
        </a:p>
      </dgm:t>
    </dgm:pt>
    <dgm:pt modelId="{56EA714E-A9A7-4FD9-830D-6AEB4509A996}" type="parTrans" cxnId="{13EB8758-44A1-400F-B961-6EF490C6245F}">
      <dgm:prSet/>
      <dgm:spPr/>
      <dgm:t>
        <a:bodyPr/>
        <a:lstStyle/>
        <a:p>
          <a:endParaRPr lang="en-US"/>
        </a:p>
      </dgm:t>
    </dgm:pt>
    <dgm:pt modelId="{371D35AA-000E-4943-B679-FC606F4A4021}" type="sibTrans" cxnId="{13EB8758-44A1-400F-B961-6EF490C6245F}">
      <dgm:prSet/>
      <dgm:spPr/>
      <dgm:t>
        <a:bodyPr/>
        <a:lstStyle/>
        <a:p>
          <a:endParaRPr lang="en-US"/>
        </a:p>
      </dgm:t>
    </dgm:pt>
    <dgm:pt modelId="{5EC0EF16-895D-471F-9BCD-854E8E97DB9C}">
      <dgm:prSet/>
      <dgm:spPr/>
      <dgm:t>
        <a:bodyPr/>
        <a:lstStyle/>
        <a:p>
          <a:r>
            <a:rPr lang="en-US" b="1" i="0"/>
            <a:t>Institutional Priorities: </a:t>
          </a:r>
          <a:r>
            <a:rPr lang="en-US" b="0" i="0"/>
            <a:t>Institutions sustain multiple purposes</a:t>
          </a:r>
          <a:endParaRPr lang="en-US" dirty="0"/>
        </a:p>
      </dgm:t>
    </dgm:pt>
    <dgm:pt modelId="{A2E4E0D8-A593-4EE3-BC05-13A483160D19}" type="parTrans" cxnId="{639167C8-A37A-4D3B-8CE3-A0733B2620EC}">
      <dgm:prSet/>
      <dgm:spPr/>
      <dgm:t>
        <a:bodyPr/>
        <a:lstStyle/>
        <a:p>
          <a:endParaRPr lang="en-US"/>
        </a:p>
      </dgm:t>
    </dgm:pt>
    <dgm:pt modelId="{BFF53F21-7CBE-4EC7-9445-4FBA92B33DA1}" type="sibTrans" cxnId="{639167C8-A37A-4D3B-8CE3-A0733B2620EC}">
      <dgm:prSet/>
      <dgm:spPr/>
      <dgm:t>
        <a:bodyPr/>
        <a:lstStyle/>
        <a:p>
          <a:endParaRPr lang="en-US"/>
        </a:p>
      </dgm:t>
    </dgm:pt>
    <dgm:pt modelId="{ECE1BED3-D931-41F9-AA05-D858AB2ECEB2}" type="pres">
      <dgm:prSet presAssocID="{DD301276-A9C2-4892-8994-2B5E3CDC3F47}" presName="Name0" presStyleCnt="0">
        <dgm:presLayoutVars>
          <dgm:dir/>
          <dgm:resizeHandles val="exact"/>
        </dgm:presLayoutVars>
      </dgm:prSet>
      <dgm:spPr/>
    </dgm:pt>
    <dgm:pt modelId="{3B46B523-86C0-41F0-A45B-7EB21B7ECDBC}" type="pres">
      <dgm:prSet presAssocID="{DD301276-A9C2-4892-8994-2B5E3CDC3F47}" presName="arrow" presStyleLbl="bgShp" presStyleIdx="0" presStyleCnt="1"/>
      <dgm:spPr>
        <a:solidFill>
          <a:srgbClr val="E84D48"/>
        </a:solidFill>
      </dgm:spPr>
    </dgm:pt>
    <dgm:pt modelId="{A45DE146-292C-4AF2-8D5D-863A375A91E3}" type="pres">
      <dgm:prSet presAssocID="{DD301276-A9C2-4892-8994-2B5E3CDC3F47}" presName="points" presStyleCnt="0"/>
      <dgm:spPr/>
    </dgm:pt>
    <dgm:pt modelId="{526C915E-6399-436C-9EA7-67D434103864}" type="pres">
      <dgm:prSet presAssocID="{3C76F9FC-BAAE-4563-A50B-E9E07FA9A31F}" presName="compositeA" presStyleCnt="0"/>
      <dgm:spPr/>
    </dgm:pt>
    <dgm:pt modelId="{D98F6F2C-82E1-4270-AED0-7F9CA13C36CD}" type="pres">
      <dgm:prSet presAssocID="{3C76F9FC-BAAE-4563-A50B-E9E07FA9A31F}" presName="textA" presStyleLbl="revTx" presStyleIdx="0" presStyleCnt="4">
        <dgm:presLayoutVars>
          <dgm:bulletEnabled val="1"/>
        </dgm:presLayoutVars>
      </dgm:prSet>
      <dgm:spPr/>
    </dgm:pt>
    <dgm:pt modelId="{F0896391-E43C-4E1A-A5CB-0B440729B369}" type="pres">
      <dgm:prSet presAssocID="{3C76F9FC-BAAE-4563-A50B-E9E07FA9A31F}" presName="circleA" presStyleLbl="node1" presStyleIdx="0" presStyleCnt="4"/>
      <dgm:spPr/>
    </dgm:pt>
    <dgm:pt modelId="{D8305417-C6C6-4A07-A315-5AD4240438E3}" type="pres">
      <dgm:prSet presAssocID="{3C76F9FC-BAAE-4563-A50B-E9E07FA9A31F}" presName="spaceA" presStyleCnt="0"/>
      <dgm:spPr/>
    </dgm:pt>
    <dgm:pt modelId="{E856FF31-94F6-43BA-8719-42B4C8CB9F77}" type="pres">
      <dgm:prSet presAssocID="{AD3C6585-6D56-42FC-A2AB-786DF3302077}" presName="space" presStyleCnt="0"/>
      <dgm:spPr/>
    </dgm:pt>
    <dgm:pt modelId="{E26FAE54-5C81-4173-8B1D-4F323EBC911C}" type="pres">
      <dgm:prSet presAssocID="{1819CF1F-71F8-4000-96BA-8F0F686C154E}" presName="compositeB" presStyleCnt="0"/>
      <dgm:spPr/>
    </dgm:pt>
    <dgm:pt modelId="{14313783-B48E-429D-9BE9-04308D5B433A}" type="pres">
      <dgm:prSet presAssocID="{1819CF1F-71F8-4000-96BA-8F0F686C154E}" presName="textB" presStyleLbl="revTx" presStyleIdx="1" presStyleCnt="4">
        <dgm:presLayoutVars>
          <dgm:bulletEnabled val="1"/>
        </dgm:presLayoutVars>
      </dgm:prSet>
      <dgm:spPr/>
    </dgm:pt>
    <dgm:pt modelId="{C0D21DF7-EB03-43AE-BB7F-8C3C22FAD9C7}" type="pres">
      <dgm:prSet presAssocID="{1819CF1F-71F8-4000-96BA-8F0F686C154E}" presName="circleB" presStyleLbl="node1" presStyleIdx="1" presStyleCnt="4"/>
      <dgm:spPr/>
    </dgm:pt>
    <dgm:pt modelId="{81DB33CD-4E44-45DE-A2D5-A3D0FB8D7500}" type="pres">
      <dgm:prSet presAssocID="{1819CF1F-71F8-4000-96BA-8F0F686C154E}" presName="spaceB" presStyleCnt="0"/>
      <dgm:spPr/>
    </dgm:pt>
    <dgm:pt modelId="{2244DFA3-01E0-48ED-B976-967DB5030092}" type="pres">
      <dgm:prSet presAssocID="{99FB58E6-DBBB-474E-B77A-6ABF04729CDE}" presName="space" presStyleCnt="0"/>
      <dgm:spPr/>
    </dgm:pt>
    <dgm:pt modelId="{A3084B42-A852-4237-A822-9BEC39482DED}" type="pres">
      <dgm:prSet presAssocID="{D5DD87E9-E82B-4D16-848B-B62E3E716F5F}" presName="compositeA" presStyleCnt="0"/>
      <dgm:spPr/>
    </dgm:pt>
    <dgm:pt modelId="{78C30363-DE79-421E-85E7-40ACDDF51B60}" type="pres">
      <dgm:prSet presAssocID="{D5DD87E9-E82B-4D16-848B-B62E3E716F5F}" presName="textA" presStyleLbl="revTx" presStyleIdx="2" presStyleCnt="4">
        <dgm:presLayoutVars>
          <dgm:bulletEnabled val="1"/>
        </dgm:presLayoutVars>
      </dgm:prSet>
      <dgm:spPr/>
    </dgm:pt>
    <dgm:pt modelId="{C21E6705-842A-4123-9EA6-48862175715C}" type="pres">
      <dgm:prSet presAssocID="{D5DD87E9-E82B-4D16-848B-B62E3E716F5F}" presName="circleA" presStyleLbl="node1" presStyleIdx="2" presStyleCnt="4"/>
      <dgm:spPr/>
    </dgm:pt>
    <dgm:pt modelId="{FFF23D75-2447-4A62-8806-1423445FD7AD}" type="pres">
      <dgm:prSet presAssocID="{D5DD87E9-E82B-4D16-848B-B62E3E716F5F}" presName="spaceA" presStyleCnt="0"/>
      <dgm:spPr/>
    </dgm:pt>
    <dgm:pt modelId="{6A430BF4-15C2-4F24-86DC-BA6CE56B12CB}" type="pres">
      <dgm:prSet presAssocID="{371D35AA-000E-4943-B679-FC606F4A4021}" presName="space" presStyleCnt="0"/>
      <dgm:spPr/>
    </dgm:pt>
    <dgm:pt modelId="{4DD7C21B-C81C-4F78-AD15-04144184FCAD}" type="pres">
      <dgm:prSet presAssocID="{5EC0EF16-895D-471F-9BCD-854E8E97DB9C}" presName="compositeB" presStyleCnt="0"/>
      <dgm:spPr/>
    </dgm:pt>
    <dgm:pt modelId="{C05B39E6-9AEE-45C1-93EA-FEC3E7C53755}" type="pres">
      <dgm:prSet presAssocID="{5EC0EF16-895D-471F-9BCD-854E8E97DB9C}" presName="textB" presStyleLbl="revTx" presStyleIdx="3" presStyleCnt="4">
        <dgm:presLayoutVars>
          <dgm:bulletEnabled val="1"/>
        </dgm:presLayoutVars>
      </dgm:prSet>
      <dgm:spPr/>
    </dgm:pt>
    <dgm:pt modelId="{AF2D78A9-33B2-433F-8B0B-E23ED3DBF4F4}" type="pres">
      <dgm:prSet presAssocID="{5EC0EF16-895D-471F-9BCD-854E8E97DB9C}" presName="circleB" presStyleLbl="node1" presStyleIdx="3" presStyleCnt="4"/>
      <dgm:spPr/>
    </dgm:pt>
    <dgm:pt modelId="{6D631523-FC2F-4824-8C76-95E396BB3243}" type="pres">
      <dgm:prSet presAssocID="{5EC0EF16-895D-471F-9BCD-854E8E97DB9C}" presName="spaceB" presStyleCnt="0"/>
      <dgm:spPr/>
    </dgm:pt>
  </dgm:ptLst>
  <dgm:cxnLst>
    <dgm:cxn modelId="{6AF9E319-F940-4C16-96F1-C96320903809}" type="presOf" srcId="{DD301276-A9C2-4892-8994-2B5E3CDC3F47}" destId="{ECE1BED3-D931-41F9-AA05-D858AB2ECEB2}" srcOrd="0" destOrd="0" presId="urn:microsoft.com/office/officeart/2005/8/layout/hProcess11"/>
    <dgm:cxn modelId="{0E9FFB4E-FA02-4604-B9B2-F5BEA7010C05}" type="presOf" srcId="{5EC0EF16-895D-471F-9BCD-854E8E97DB9C}" destId="{C05B39E6-9AEE-45C1-93EA-FEC3E7C53755}" srcOrd="0" destOrd="0" presId="urn:microsoft.com/office/officeart/2005/8/layout/hProcess11"/>
    <dgm:cxn modelId="{0EA68972-03FB-48AC-B4CE-AB8AA7D2F214}" srcId="{DD301276-A9C2-4892-8994-2B5E3CDC3F47}" destId="{3C76F9FC-BAAE-4563-A50B-E9E07FA9A31F}" srcOrd="0" destOrd="0" parTransId="{D6F03EC9-1258-4941-B218-084B4AFB72F9}" sibTransId="{AD3C6585-6D56-42FC-A2AB-786DF3302077}"/>
    <dgm:cxn modelId="{13EB8758-44A1-400F-B961-6EF490C6245F}" srcId="{DD301276-A9C2-4892-8994-2B5E3CDC3F47}" destId="{D5DD87E9-E82B-4D16-848B-B62E3E716F5F}" srcOrd="2" destOrd="0" parTransId="{56EA714E-A9A7-4FD9-830D-6AEB4509A996}" sibTransId="{371D35AA-000E-4943-B679-FC606F4A4021}"/>
    <dgm:cxn modelId="{79EB0984-06EF-4175-88DD-45A0620B464B}" srcId="{DD301276-A9C2-4892-8994-2B5E3CDC3F47}" destId="{1819CF1F-71F8-4000-96BA-8F0F686C154E}" srcOrd="1" destOrd="0" parTransId="{D3E8B28F-0471-4F0F-BFC9-1B78D52E0088}" sibTransId="{99FB58E6-DBBB-474E-B77A-6ABF04729CDE}"/>
    <dgm:cxn modelId="{6973B8B1-9955-4411-80CD-44B99FD7BD08}" type="presOf" srcId="{D5DD87E9-E82B-4D16-848B-B62E3E716F5F}" destId="{78C30363-DE79-421E-85E7-40ACDDF51B60}" srcOrd="0" destOrd="0" presId="urn:microsoft.com/office/officeart/2005/8/layout/hProcess11"/>
    <dgm:cxn modelId="{639167C8-A37A-4D3B-8CE3-A0733B2620EC}" srcId="{DD301276-A9C2-4892-8994-2B5E3CDC3F47}" destId="{5EC0EF16-895D-471F-9BCD-854E8E97DB9C}" srcOrd="3" destOrd="0" parTransId="{A2E4E0D8-A593-4EE3-BC05-13A483160D19}" sibTransId="{BFF53F21-7CBE-4EC7-9445-4FBA92B33DA1}"/>
    <dgm:cxn modelId="{8830C6D0-68BF-44C1-8C45-C2D1D3B3EB45}" type="presOf" srcId="{1819CF1F-71F8-4000-96BA-8F0F686C154E}" destId="{14313783-B48E-429D-9BE9-04308D5B433A}" srcOrd="0" destOrd="0" presId="urn:microsoft.com/office/officeart/2005/8/layout/hProcess11"/>
    <dgm:cxn modelId="{66CC8FFA-AC52-40B0-8A20-CE193BD21EF6}" type="presOf" srcId="{3C76F9FC-BAAE-4563-A50B-E9E07FA9A31F}" destId="{D98F6F2C-82E1-4270-AED0-7F9CA13C36CD}" srcOrd="0" destOrd="0" presId="urn:microsoft.com/office/officeart/2005/8/layout/hProcess11"/>
    <dgm:cxn modelId="{7CB74FC8-906A-4EB2-B9B9-AB70FAD68499}" type="presParOf" srcId="{ECE1BED3-D931-41F9-AA05-D858AB2ECEB2}" destId="{3B46B523-86C0-41F0-A45B-7EB21B7ECDBC}" srcOrd="0" destOrd="0" presId="urn:microsoft.com/office/officeart/2005/8/layout/hProcess11"/>
    <dgm:cxn modelId="{C730D9DB-B066-4C86-863F-23F1B5BCEE40}" type="presParOf" srcId="{ECE1BED3-D931-41F9-AA05-D858AB2ECEB2}" destId="{A45DE146-292C-4AF2-8D5D-863A375A91E3}" srcOrd="1" destOrd="0" presId="urn:microsoft.com/office/officeart/2005/8/layout/hProcess11"/>
    <dgm:cxn modelId="{A42B8485-BCBD-44AD-949A-D931130D59EA}" type="presParOf" srcId="{A45DE146-292C-4AF2-8D5D-863A375A91E3}" destId="{526C915E-6399-436C-9EA7-67D434103864}" srcOrd="0" destOrd="0" presId="urn:microsoft.com/office/officeart/2005/8/layout/hProcess11"/>
    <dgm:cxn modelId="{6E53E8AE-8A0C-46B9-9083-2597391F3A85}" type="presParOf" srcId="{526C915E-6399-436C-9EA7-67D434103864}" destId="{D98F6F2C-82E1-4270-AED0-7F9CA13C36CD}" srcOrd="0" destOrd="0" presId="urn:microsoft.com/office/officeart/2005/8/layout/hProcess11"/>
    <dgm:cxn modelId="{8515DBA6-B5C6-4409-AFBC-DD1672CFD379}" type="presParOf" srcId="{526C915E-6399-436C-9EA7-67D434103864}" destId="{F0896391-E43C-4E1A-A5CB-0B440729B369}" srcOrd="1" destOrd="0" presId="urn:microsoft.com/office/officeart/2005/8/layout/hProcess11"/>
    <dgm:cxn modelId="{E65976D7-7FD7-4E0E-8D3C-137561178F0F}" type="presParOf" srcId="{526C915E-6399-436C-9EA7-67D434103864}" destId="{D8305417-C6C6-4A07-A315-5AD4240438E3}" srcOrd="2" destOrd="0" presId="urn:microsoft.com/office/officeart/2005/8/layout/hProcess11"/>
    <dgm:cxn modelId="{B1C51E19-3062-4FDF-B4D9-75E3DECB3E61}" type="presParOf" srcId="{A45DE146-292C-4AF2-8D5D-863A375A91E3}" destId="{E856FF31-94F6-43BA-8719-42B4C8CB9F77}" srcOrd="1" destOrd="0" presId="urn:microsoft.com/office/officeart/2005/8/layout/hProcess11"/>
    <dgm:cxn modelId="{079D054C-71CD-4F26-A14E-849CACD0AE10}" type="presParOf" srcId="{A45DE146-292C-4AF2-8D5D-863A375A91E3}" destId="{E26FAE54-5C81-4173-8B1D-4F323EBC911C}" srcOrd="2" destOrd="0" presId="urn:microsoft.com/office/officeart/2005/8/layout/hProcess11"/>
    <dgm:cxn modelId="{2C41E070-6A54-40D0-8DCF-E34FE0B6BE2D}" type="presParOf" srcId="{E26FAE54-5C81-4173-8B1D-4F323EBC911C}" destId="{14313783-B48E-429D-9BE9-04308D5B433A}" srcOrd="0" destOrd="0" presId="urn:microsoft.com/office/officeart/2005/8/layout/hProcess11"/>
    <dgm:cxn modelId="{C1C1F293-3507-460C-8985-4DE6656E6D4C}" type="presParOf" srcId="{E26FAE54-5C81-4173-8B1D-4F323EBC911C}" destId="{C0D21DF7-EB03-43AE-BB7F-8C3C22FAD9C7}" srcOrd="1" destOrd="0" presId="urn:microsoft.com/office/officeart/2005/8/layout/hProcess11"/>
    <dgm:cxn modelId="{3FFA22FD-31D6-435A-8E0F-CBE069E972A6}" type="presParOf" srcId="{E26FAE54-5C81-4173-8B1D-4F323EBC911C}" destId="{81DB33CD-4E44-45DE-A2D5-A3D0FB8D7500}" srcOrd="2" destOrd="0" presId="urn:microsoft.com/office/officeart/2005/8/layout/hProcess11"/>
    <dgm:cxn modelId="{A96D892A-9908-4278-BD78-0E93579C59C5}" type="presParOf" srcId="{A45DE146-292C-4AF2-8D5D-863A375A91E3}" destId="{2244DFA3-01E0-48ED-B976-967DB5030092}" srcOrd="3" destOrd="0" presId="urn:microsoft.com/office/officeart/2005/8/layout/hProcess11"/>
    <dgm:cxn modelId="{3CF1C251-3464-4D8F-9A0B-BDACACBF15D3}" type="presParOf" srcId="{A45DE146-292C-4AF2-8D5D-863A375A91E3}" destId="{A3084B42-A852-4237-A822-9BEC39482DED}" srcOrd="4" destOrd="0" presId="urn:microsoft.com/office/officeart/2005/8/layout/hProcess11"/>
    <dgm:cxn modelId="{DADF1CF0-F6FB-4830-831E-D823D131C488}" type="presParOf" srcId="{A3084B42-A852-4237-A822-9BEC39482DED}" destId="{78C30363-DE79-421E-85E7-40ACDDF51B60}" srcOrd="0" destOrd="0" presId="urn:microsoft.com/office/officeart/2005/8/layout/hProcess11"/>
    <dgm:cxn modelId="{BC02B805-7B97-4902-875F-4A17A26FA51D}" type="presParOf" srcId="{A3084B42-A852-4237-A822-9BEC39482DED}" destId="{C21E6705-842A-4123-9EA6-48862175715C}" srcOrd="1" destOrd="0" presId="urn:microsoft.com/office/officeart/2005/8/layout/hProcess11"/>
    <dgm:cxn modelId="{4995C6B8-E6E3-4634-B257-06825CB73282}" type="presParOf" srcId="{A3084B42-A852-4237-A822-9BEC39482DED}" destId="{FFF23D75-2447-4A62-8806-1423445FD7AD}" srcOrd="2" destOrd="0" presId="urn:microsoft.com/office/officeart/2005/8/layout/hProcess11"/>
    <dgm:cxn modelId="{F7054F2C-41A7-4B60-8D7F-2D5CDFE4E558}" type="presParOf" srcId="{A45DE146-292C-4AF2-8D5D-863A375A91E3}" destId="{6A430BF4-15C2-4F24-86DC-BA6CE56B12CB}" srcOrd="5" destOrd="0" presId="urn:microsoft.com/office/officeart/2005/8/layout/hProcess11"/>
    <dgm:cxn modelId="{CCED6521-83E8-4899-A209-C7D74B8BD2EB}" type="presParOf" srcId="{A45DE146-292C-4AF2-8D5D-863A375A91E3}" destId="{4DD7C21B-C81C-4F78-AD15-04144184FCAD}" srcOrd="6" destOrd="0" presId="urn:microsoft.com/office/officeart/2005/8/layout/hProcess11"/>
    <dgm:cxn modelId="{35CF9486-84FC-4F08-B794-ADB0101446B4}" type="presParOf" srcId="{4DD7C21B-C81C-4F78-AD15-04144184FCAD}" destId="{C05B39E6-9AEE-45C1-93EA-FEC3E7C53755}" srcOrd="0" destOrd="0" presId="urn:microsoft.com/office/officeart/2005/8/layout/hProcess11"/>
    <dgm:cxn modelId="{1B44B806-519C-47DB-B98D-16E823925EAE}" type="presParOf" srcId="{4DD7C21B-C81C-4F78-AD15-04144184FCAD}" destId="{AF2D78A9-33B2-433F-8B0B-E23ED3DBF4F4}" srcOrd="1" destOrd="0" presId="urn:microsoft.com/office/officeart/2005/8/layout/hProcess11"/>
    <dgm:cxn modelId="{0DDF1502-79C2-41A8-AEB0-C0F38E0A6355}" type="presParOf" srcId="{4DD7C21B-C81C-4F78-AD15-04144184FCAD}" destId="{6D631523-FC2F-4824-8C76-95E396BB3243}"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8F6E2E-EE4B-4717-B5C2-B38BA0B46F47}" type="doc">
      <dgm:prSet loTypeId="urn:microsoft.com/office/officeart/2005/8/layout/chevron1" loCatId="process" qsTypeId="urn:microsoft.com/office/officeart/2005/8/quickstyle/simple1" qsCatId="simple" csTypeId="urn:microsoft.com/office/officeart/2005/8/colors/accent1_2" csCatId="accent1" phldr="1"/>
      <dgm:spPr/>
      <dgm:t>
        <a:bodyPr/>
        <a:lstStyle/>
        <a:p>
          <a:endParaRPr lang="en-US"/>
        </a:p>
      </dgm:t>
    </dgm:pt>
    <dgm:pt modelId="{DB3358F4-8027-4D4B-9FD5-5FDC55C2810C}">
      <dgm:prSet custT="1"/>
      <dgm:spPr>
        <a:solidFill>
          <a:schemeClr val="accent1">
            <a:lumMod val="10000"/>
            <a:lumOff val="90000"/>
            <a:alpha val="90000"/>
          </a:schemeClr>
        </a:solidFill>
        <a:ln>
          <a:solidFill>
            <a:srgbClr val="DBF0FE"/>
          </a:solidFill>
        </a:ln>
      </dgm:spPr>
      <dgm:t>
        <a:bodyPr/>
        <a:lstStyle/>
        <a:p>
          <a:r>
            <a:rPr lang="en-US" sz="1400" b="0" i="0" dirty="0">
              <a:solidFill>
                <a:schemeClr val="tx1"/>
              </a:solidFill>
            </a:rPr>
            <a:t>Numerous studies point to voting behavior being increasingly likely for college graduates.</a:t>
          </a:r>
          <a:endParaRPr lang="en-US" sz="1400" dirty="0">
            <a:solidFill>
              <a:schemeClr val="tx1"/>
            </a:solidFill>
          </a:endParaRPr>
        </a:p>
      </dgm:t>
    </dgm:pt>
    <dgm:pt modelId="{E174CCB3-2C08-4428-90E4-F622BDF3A7E7}" type="parTrans" cxnId="{D92E8C0E-5E0B-4575-A18F-EBC52CCDEFC8}">
      <dgm:prSet/>
      <dgm:spPr/>
      <dgm:t>
        <a:bodyPr/>
        <a:lstStyle/>
        <a:p>
          <a:endParaRPr lang="en-US"/>
        </a:p>
      </dgm:t>
    </dgm:pt>
    <dgm:pt modelId="{439CA100-C8F8-4CBA-AC53-3308F0E9FC53}" type="sibTrans" cxnId="{D92E8C0E-5E0B-4575-A18F-EBC52CCDEFC8}">
      <dgm:prSet/>
      <dgm:spPr/>
      <dgm:t>
        <a:bodyPr/>
        <a:lstStyle/>
        <a:p>
          <a:endParaRPr lang="en-US"/>
        </a:p>
      </dgm:t>
    </dgm:pt>
    <dgm:pt modelId="{891368F2-7A21-49AF-A866-7EF25DE67E1C}">
      <dgm:prSet custT="1"/>
      <dgm:spPr>
        <a:solidFill>
          <a:srgbClr val="E84D48"/>
        </a:solidFill>
        <a:ln>
          <a:solidFill>
            <a:srgbClr val="E84D48"/>
          </a:solidFill>
        </a:ln>
      </dgm:spPr>
      <dgm:t>
        <a:bodyPr/>
        <a:lstStyle/>
        <a:p>
          <a:r>
            <a:rPr lang="en-US" sz="1400" b="1" i="0" dirty="0">
              <a:solidFill>
                <a:schemeClr val="bg1"/>
              </a:solidFill>
            </a:rPr>
            <a:t>Discipline, Activities, and School Selection Matter</a:t>
          </a:r>
          <a:endParaRPr lang="en-US" sz="1400" b="1" dirty="0">
            <a:solidFill>
              <a:schemeClr val="bg1"/>
            </a:solidFill>
          </a:endParaRPr>
        </a:p>
      </dgm:t>
    </dgm:pt>
    <dgm:pt modelId="{C64719A5-4356-488F-A7D3-400DD2429E13}" type="parTrans" cxnId="{B8456656-617A-43D6-AA63-A9AA4BD45379}">
      <dgm:prSet/>
      <dgm:spPr/>
      <dgm:t>
        <a:bodyPr/>
        <a:lstStyle/>
        <a:p>
          <a:endParaRPr lang="en-US"/>
        </a:p>
      </dgm:t>
    </dgm:pt>
    <dgm:pt modelId="{1AD87C82-5E36-4077-A928-1C981B965699}" type="sibTrans" cxnId="{B8456656-617A-43D6-AA63-A9AA4BD45379}">
      <dgm:prSet/>
      <dgm:spPr/>
      <dgm:t>
        <a:bodyPr/>
        <a:lstStyle/>
        <a:p>
          <a:endParaRPr lang="en-US"/>
        </a:p>
      </dgm:t>
    </dgm:pt>
    <dgm:pt modelId="{8043C493-57E6-4402-8563-FF97CACC79C6}">
      <dgm:prSet custT="1"/>
      <dgm:spPr>
        <a:solidFill>
          <a:schemeClr val="accent1">
            <a:lumMod val="10000"/>
            <a:lumOff val="90000"/>
            <a:alpha val="90000"/>
          </a:schemeClr>
        </a:solidFill>
        <a:ln>
          <a:solidFill>
            <a:srgbClr val="DBF0FE"/>
          </a:solidFill>
        </a:ln>
      </dgm:spPr>
      <dgm:t>
        <a:bodyPr/>
        <a:lstStyle/>
        <a:p>
          <a:r>
            <a:rPr lang="en-US" sz="1050" b="0" i="0" dirty="0">
              <a:solidFill>
                <a:schemeClr val="tx1"/>
              </a:solidFill>
            </a:rPr>
            <a:t>There are noticeable differences in civic agency, capacity, behavior, and knowledge among graduates from different programs at the same institution. For example, fields like engineering, math, and physical sciences often show a negative correlation with civic participation after.</a:t>
          </a:r>
          <a:endParaRPr lang="en-US" sz="1050" dirty="0">
            <a:solidFill>
              <a:schemeClr val="tx1"/>
            </a:solidFill>
          </a:endParaRPr>
        </a:p>
      </dgm:t>
    </dgm:pt>
    <dgm:pt modelId="{62F69A18-5F4E-4C84-8D48-49C16FD4AC27}" type="parTrans" cxnId="{6B7BF771-6C1B-4C1A-9764-FF4C8B84FC17}">
      <dgm:prSet/>
      <dgm:spPr/>
      <dgm:t>
        <a:bodyPr/>
        <a:lstStyle/>
        <a:p>
          <a:endParaRPr lang="en-US"/>
        </a:p>
      </dgm:t>
    </dgm:pt>
    <dgm:pt modelId="{92784689-E8B9-49BC-9501-96882F75DE40}" type="sibTrans" cxnId="{6B7BF771-6C1B-4C1A-9764-FF4C8B84FC17}">
      <dgm:prSet/>
      <dgm:spPr/>
      <dgm:t>
        <a:bodyPr/>
        <a:lstStyle/>
        <a:p>
          <a:endParaRPr lang="en-US"/>
        </a:p>
      </dgm:t>
    </dgm:pt>
    <dgm:pt modelId="{1023B613-8CAC-4E03-845B-911083C351ED}">
      <dgm:prSet custT="1"/>
      <dgm:spPr>
        <a:solidFill>
          <a:schemeClr val="accent1">
            <a:lumMod val="10000"/>
            <a:lumOff val="90000"/>
            <a:alpha val="90000"/>
          </a:schemeClr>
        </a:solidFill>
        <a:ln>
          <a:solidFill>
            <a:srgbClr val="DBF0FE"/>
          </a:solidFill>
        </a:ln>
      </dgm:spPr>
      <dgm:t>
        <a:bodyPr/>
        <a:lstStyle/>
        <a:p>
          <a:r>
            <a:rPr lang="en-US" sz="1400" dirty="0">
              <a:solidFill>
                <a:schemeClr val="tx1"/>
              </a:solidFill>
            </a:rPr>
            <a:t>The college environment becomes a “learning lab” for students to explore social responsibility and participatory democracy, especially through student organizations, clubs, and groups like fraternities and sororities that mimic aspects of government leadership</a:t>
          </a:r>
        </a:p>
      </dgm:t>
    </dgm:pt>
    <dgm:pt modelId="{E0C720FE-F65A-47A8-8691-C15565166B7E}" type="parTrans" cxnId="{D99DAA8C-342D-43BC-B724-4927FEACFA15}">
      <dgm:prSet/>
      <dgm:spPr/>
      <dgm:t>
        <a:bodyPr/>
        <a:lstStyle/>
        <a:p>
          <a:endParaRPr lang="en-US"/>
        </a:p>
      </dgm:t>
    </dgm:pt>
    <dgm:pt modelId="{D24EB1A8-1D15-4FF9-9CE4-D74B576B63D8}" type="sibTrans" cxnId="{D99DAA8C-342D-43BC-B724-4927FEACFA15}">
      <dgm:prSet/>
      <dgm:spPr/>
      <dgm:t>
        <a:bodyPr/>
        <a:lstStyle/>
        <a:p>
          <a:endParaRPr lang="en-US"/>
        </a:p>
      </dgm:t>
    </dgm:pt>
    <dgm:pt modelId="{ADA768C7-5AD1-44DA-A2B2-8786DF564C44}">
      <dgm:prSet custT="1"/>
      <dgm:spPr>
        <a:solidFill>
          <a:srgbClr val="E84D48"/>
        </a:solidFill>
        <a:ln>
          <a:solidFill>
            <a:srgbClr val="E84D48"/>
          </a:solidFill>
        </a:ln>
      </dgm:spPr>
      <dgm:t>
        <a:bodyPr/>
        <a:lstStyle/>
        <a:p>
          <a:r>
            <a:rPr lang="en-US" sz="1400" b="1">
              <a:solidFill>
                <a:schemeClr val="bg1"/>
              </a:solidFill>
            </a:rPr>
            <a:t>High Impact Practices</a:t>
          </a:r>
        </a:p>
      </dgm:t>
    </dgm:pt>
    <dgm:pt modelId="{BAE19B1A-B300-469F-9330-5D71EA916E28}" type="parTrans" cxnId="{3E65F442-C614-4229-B8BB-6EA0C0A69DD6}">
      <dgm:prSet/>
      <dgm:spPr/>
      <dgm:t>
        <a:bodyPr/>
        <a:lstStyle/>
        <a:p>
          <a:endParaRPr lang="en-US"/>
        </a:p>
      </dgm:t>
    </dgm:pt>
    <dgm:pt modelId="{CC7A6473-BB14-49F0-8096-E144CDFFCC50}" type="sibTrans" cxnId="{3E65F442-C614-4229-B8BB-6EA0C0A69DD6}">
      <dgm:prSet/>
      <dgm:spPr/>
      <dgm:t>
        <a:bodyPr/>
        <a:lstStyle/>
        <a:p>
          <a:endParaRPr lang="en-US"/>
        </a:p>
      </dgm:t>
    </dgm:pt>
    <dgm:pt modelId="{E934DD12-53DA-45E5-B4D6-A30A48DB97EB}">
      <dgm:prSet custT="1"/>
      <dgm:spPr>
        <a:solidFill>
          <a:srgbClr val="E84D48"/>
        </a:solidFill>
        <a:ln>
          <a:solidFill>
            <a:srgbClr val="E84D48"/>
          </a:solidFill>
        </a:ln>
      </dgm:spPr>
      <dgm:t>
        <a:bodyPr/>
        <a:lstStyle/>
        <a:p>
          <a:r>
            <a:rPr lang="en-US" sz="1400" b="1" dirty="0">
              <a:solidFill>
                <a:schemeClr val="bg1"/>
              </a:solidFill>
            </a:rPr>
            <a:t>College Access</a:t>
          </a:r>
        </a:p>
      </dgm:t>
    </dgm:pt>
    <dgm:pt modelId="{CE041540-9DC9-4D09-9B63-B29AB800E30A}" type="parTrans" cxnId="{D988D7E0-0B9E-46EB-A986-0AA0A7958322}">
      <dgm:prSet/>
      <dgm:spPr/>
      <dgm:t>
        <a:bodyPr/>
        <a:lstStyle/>
        <a:p>
          <a:endParaRPr lang="en-US"/>
        </a:p>
      </dgm:t>
    </dgm:pt>
    <dgm:pt modelId="{FE2AB739-A258-4637-BBC8-6415D4E19FC8}" type="sibTrans" cxnId="{D988D7E0-0B9E-46EB-A986-0AA0A7958322}">
      <dgm:prSet/>
      <dgm:spPr/>
      <dgm:t>
        <a:bodyPr/>
        <a:lstStyle/>
        <a:p>
          <a:endParaRPr lang="en-US"/>
        </a:p>
      </dgm:t>
    </dgm:pt>
    <dgm:pt modelId="{09562A63-3FB3-4CCA-9DC0-63E38714D839}">
      <dgm:prSet custT="1"/>
      <dgm:spPr>
        <a:solidFill>
          <a:schemeClr val="accent1">
            <a:lumMod val="10000"/>
            <a:lumOff val="90000"/>
            <a:alpha val="90000"/>
          </a:schemeClr>
        </a:solidFill>
        <a:ln>
          <a:solidFill>
            <a:srgbClr val="DBF0FE"/>
          </a:solidFill>
        </a:ln>
      </dgm:spPr>
      <dgm:t>
        <a:bodyPr/>
        <a:lstStyle/>
        <a:p>
          <a:r>
            <a:rPr lang="en-US" sz="1050" b="0" i="0" dirty="0">
              <a:solidFill>
                <a:schemeClr val="tx1"/>
              </a:solidFill>
            </a:rPr>
            <a:t>When comparing civic engagement outcomes within the college going population, the academic programs students choose, their individual academic and extracurricular activities, and the institution's focus on civic engagement all play a significant role in shaping post-college civic involvement.</a:t>
          </a:r>
          <a:endParaRPr lang="en-US" sz="1050" dirty="0">
            <a:solidFill>
              <a:schemeClr val="tx1"/>
            </a:solidFill>
          </a:endParaRPr>
        </a:p>
      </dgm:t>
    </dgm:pt>
    <dgm:pt modelId="{36753F4B-CD12-4BB7-A4E6-6C59DB183071}" type="parTrans" cxnId="{9E68517D-B699-4EF6-B30D-202CBF34099B}">
      <dgm:prSet/>
      <dgm:spPr/>
      <dgm:t>
        <a:bodyPr/>
        <a:lstStyle/>
        <a:p>
          <a:endParaRPr lang="en-US"/>
        </a:p>
      </dgm:t>
    </dgm:pt>
    <dgm:pt modelId="{8F88F791-A96F-4015-803E-2D19C05C3EC1}" type="sibTrans" cxnId="{9E68517D-B699-4EF6-B30D-202CBF34099B}">
      <dgm:prSet/>
      <dgm:spPr/>
      <dgm:t>
        <a:bodyPr/>
        <a:lstStyle/>
        <a:p>
          <a:endParaRPr lang="en-US"/>
        </a:p>
      </dgm:t>
    </dgm:pt>
    <dgm:pt modelId="{4866DBB1-01F1-47C1-A4E6-A8DC91E0DDE4}">
      <dgm:prSet custT="1"/>
      <dgm:spPr>
        <a:solidFill>
          <a:srgbClr val="E84D48"/>
        </a:solidFill>
        <a:ln>
          <a:solidFill>
            <a:srgbClr val="E84D48"/>
          </a:solidFill>
        </a:ln>
      </dgm:spPr>
      <dgm:t>
        <a:bodyPr/>
        <a:lstStyle/>
        <a:p>
          <a:r>
            <a:rPr lang="en-US" sz="1400" b="1" dirty="0">
              <a:solidFill>
                <a:schemeClr val="bg1"/>
              </a:solidFill>
            </a:rPr>
            <a:t>Cocurricular Space as Learning Lab</a:t>
          </a:r>
        </a:p>
      </dgm:t>
    </dgm:pt>
    <dgm:pt modelId="{3A94F568-B626-431D-AC39-FD76C7B9838E}" type="parTrans" cxnId="{D2414A9E-6933-4907-80F6-9BFE1A247AE3}">
      <dgm:prSet/>
      <dgm:spPr/>
      <dgm:t>
        <a:bodyPr/>
        <a:lstStyle/>
        <a:p>
          <a:endParaRPr lang="en-US"/>
        </a:p>
      </dgm:t>
    </dgm:pt>
    <dgm:pt modelId="{4C9DCCFD-8F4B-43CA-950B-EB5B92783C18}" type="sibTrans" cxnId="{D2414A9E-6933-4907-80F6-9BFE1A247AE3}">
      <dgm:prSet/>
      <dgm:spPr/>
      <dgm:t>
        <a:bodyPr/>
        <a:lstStyle/>
        <a:p>
          <a:endParaRPr lang="en-US"/>
        </a:p>
      </dgm:t>
    </dgm:pt>
    <dgm:pt modelId="{B2E177DA-C6BE-4B7C-87D9-45BE7628C5CD}">
      <dgm:prSet custT="1"/>
      <dgm:spPr>
        <a:solidFill>
          <a:schemeClr val="accent1">
            <a:lumMod val="10000"/>
            <a:lumOff val="90000"/>
            <a:alpha val="90000"/>
          </a:schemeClr>
        </a:solidFill>
        <a:ln>
          <a:solidFill>
            <a:srgbClr val="DBF0FE"/>
          </a:solidFill>
        </a:ln>
      </dgm:spPr>
      <dgm:t>
        <a:bodyPr/>
        <a:lstStyle/>
        <a:p>
          <a:r>
            <a:rPr lang="en-US" sz="1400" dirty="0">
              <a:solidFill>
                <a:schemeClr val="tx1"/>
              </a:solidFill>
            </a:rPr>
            <a:t>Much of the existing literature focuses on the impact of high impact practices. </a:t>
          </a:r>
          <a:r>
            <a:rPr lang="en-US" sz="1200" dirty="0">
              <a:solidFill>
                <a:schemeClr val="tx1"/>
              </a:solidFill>
            </a:rPr>
            <a:t>Meyers et al (2017) explored the longitudinal impacts of high impact practices on civic outcomes, finding that for four out of the six high impact practices included in their analysis contributed to higher levels of civic involvement in adulthood. </a:t>
          </a:r>
          <a:endParaRPr lang="en-US" sz="1400" dirty="0">
            <a:solidFill>
              <a:schemeClr val="tx1"/>
            </a:solidFill>
          </a:endParaRPr>
        </a:p>
      </dgm:t>
    </dgm:pt>
    <dgm:pt modelId="{031EACBA-2D19-4146-9BD8-38F27A985049}" type="parTrans" cxnId="{D94872B8-9DEA-47C3-BFA1-1569453CAC11}">
      <dgm:prSet/>
      <dgm:spPr/>
      <dgm:t>
        <a:bodyPr/>
        <a:lstStyle/>
        <a:p>
          <a:endParaRPr lang="en-US"/>
        </a:p>
      </dgm:t>
    </dgm:pt>
    <dgm:pt modelId="{59624BA1-ADBA-46B5-BCA0-792195CA3E70}" type="sibTrans" cxnId="{D94872B8-9DEA-47C3-BFA1-1569453CAC11}">
      <dgm:prSet/>
      <dgm:spPr/>
      <dgm:t>
        <a:bodyPr/>
        <a:lstStyle/>
        <a:p>
          <a:endParaRPr lang="en-US"/>
        </a:p>
      </dgm:t>
    </dgm:pt>
    <dgm:pt modelId="{72DAC57F-605C-4170-9852-40780FD0DE6B}">
      <dgm:prSet custT="1"/>
      <dgm:spPr>
        <a:solidFill>
          <a:srgbClr val="E84D48"/>
        </a:solidFill>
        <a:ln>
          <a:solidFill>
            <a:srgbClr val="E84D48"/>
          </a:solidFill>
        </a:ln>
      </dgm:spPr>
      <dgm:t>
        <a:bodyPr/>
        <a:lstStyle/>
        <a:p>
          <a:r>
            <a:rPr lang="en-US" sz="1000" b="1" dirty="0">
              <a:solidFill>
                <a:schemeClr val="bg1"/>
              </a:solidFill>
            </a:rPr>
            <a:t>Gender</a:t>
          </a:r>
          <a:endParaRPr lang="en-US" sz="1000" dirty="0">
            <a:solidFill>
              <a:schemeClr val="tx1"/>
            </a:solidFill>
          </a:endParaRPr>
        </a:p>
      </dgm:t>
    </dgm:pt>
    <dgm:pt modelId="{B6FAB2B0-EADF-41AD-8AF7-370E9BDBDACF}" type="parTrans" cxnId="{B6F6534B-8C61-464A-94B4-33A0DC7E9FA7}">
      <dgm:prSet/>
      <dgm:spPr/>
      <dgm:t>
        <a:bodyPr/>
        <a:lstStyle/>
        <a:p>
          <a:endParaRPr lang="en-US"/>
        </a:p>
      </dgm:t>
    </dgm:pt>
    <dgm:pt modelId="{547D0815-55E9-4C98-A651-D8C60E85389D}" type="sibTrans" cxnId="{B6F6534B-8C61-464A-94B4-33A0DC7E9FA7}">
      <dgm:prSet/>
      <dgm:spPr/>
      <dgm:t>
        <a:bodyPr/>
        <a:lstStyle/>
        <a:p>
          <a:endParaRPr lang="en-US"/>
        </a:p>
      </dgm:t>
    </dgm:pt>
    <dgm:pt modelId="{4A6CC45F-0B85-4BC0-AD46-3FFC753415C9}">
      <dgm:prSet custT="1"/>
      <dgm:spPr>
        <a:solidFill>
          <a:schemeClr val="accent1">
            <a:lumMod val="10000"/>
            <a:lumOff val="90000"/>
            <a:alpha val="90000"/>
          </a:schemeClr>
        </a:solidFill>
        <a:ln>
          <a:solidFill>
            <a:srgbClr val="DBF0FE"/>
          </a:solidFill>
        </a:ln>
      </dgm:spPr>
      <dgm:t>
        <a:bodyPr/>
        <a:lstStyle/>
        <a:p>
          <a:r>
            <a:rPr lang="en-US" sz="1400" b="0" i="0" dirty="0">
              <a:solidFill>
                <a:schemeClr val="tx1"/>
              </a:solidFill>
            </a:rPr>
            <a:t>As women gained access to higher education, their political engagement increased.</a:t>
          </a:r>
          <a:endParaRPr lang="en-US" sz="1400" dirty="0">
            <a:solidFill>
              <a:schemeClr val="tx1"/>
            </a:solidFill>
          </a:endParaRPr>
        </a:p>
      </dgm:t>
    </dgm:pt>
    <dgm:pt modelId="{E9F5A39C-51F7-4460-B172-363BEDF44EB7}" type="parTrans" cxnId="{0ABF59FE-A04C-4A73-B810-C5A631689552}">
      <dgm:prSet/>
      <dgm:spPr/>
      <dgm:t>
        <a:bodyPr/>
        <a:lstStyle/>
        <a:p>
          <a:endParaRPr lang="en-US"/>
        </a:p>
      </dgm:t>
    </dgm:pt>
    <dgm:pt modelId="{C93B9797-F1A1-44D3-9109-E3D812ECA81C}" type="sibTrans" cxnId="{0ABF59FE-A04C-4A73-B810-C5A631689552}">
      <dgm:prSet/>
      <dgm:spPr/>
      <dgm:t>
        <a:bodyPr/>
        <a:lstStyle/>
        <a:p>
          <a:endParaRPr lang="en-US"/>
        </a:p>
      </dgm:t>
    </dgm:pt>
    <dgm:pt modelId="{E3CB81D9-F06E-4AA8-A79B-3650EAE5457D}" type="pres">
      <dgm:prSet presAssocID="{C68F6E2E-EE4B-4717-B5C2-B38BA0B46F47}" presName="Name0" presStyleCnt="0">
        <dgm:presLayoutVars>
          <dgm:dir/>
          <dgm:animLvl val="lvl"/>
          <dgm:resizeHandles val="exact"/>
        </dgm:presLayoutVars>
      </dgm:prSet>
      <dgm:spPr/>
    </dgm:pt>
    <dgm:pt modelId="{188C08F6-084F-44E2-BD3D-42DEB2A8F521}" type="pres">
      <dgm:prSet presAssocID="{E934DD12-53DA-45E5-B4D6-A30A48DB97EB}" presName="composite" presStyleCnt="0"/>
      <dgm:spPr/>
    </dgm:pt>
    <dgm:pt modelId="{8A6014D2-E028-4045-BD3A-8F4D2D4A6714}" type="pres">
      <dgm:prSet presAssocID="{E934DD12-53DA-45E5-B4D6-A30A48DB97EB}" presName="parTx" presStyleLbl="node1" presStyleIdx="0" presStyleCnt="5">
        <dgm:presLayoutVars>
          <dgm:chMax val="0"/>
          <dgm:chPref val="0"/>
          <dgm:bulletEnabled val="1"/>
        </dgm:presLayoutVars>
      </dgm:prSet>
      <dgm:spPr/>
    </dgm:pt>
    <dgm:pt modelId="{53011F45-2ADC-4960-BCF4-5F3355BC21C4}" type="pres">
      <dgm:prSet presAssocID="{E934DD12-53DA-45E5-B4D6-A30A48DB97EB}" presName="desTx" presStyleLbl="revTx" presStyleIdx="0" presStyleCnt="5">
        <dgm:presLayoutVars>
          <dgm:bulletEnabled val="1"/>
        </dgm:presLayoutVars>
      </dgm:prSet>
      <dgm:spPr/>
    </dgm:pt>
    <dgm:pt modelId="{7D602348-C92B-4D2B-9F8B-01BC6B613A1E}" type="pres">
      <dgm:prSet presAssocID="{FE2AB739-A258-4637-BBC8-6415D4E19FC8}" presName="space" presStyleCnt="0"/>
      <dgm:spPr/>
    </dgm:pt>
    <dgm:pt modelId="{DD75C9EB-51A9-491C-A65E-D7C8096D4DA0}" type="pres">
      <dgm:prSet presAssocID="{72DAC57F-605C-4170-9852-40780FD0DE6B}" presName="composite" presStyleCnt="0"/>
      <dgm:spPr/>
    </dgm:pt>
    <dgm:pt modelId="{BBECC27A-DEDE-4F4D-B489-BB9D5C5C36E6}" type="pres">
      <dgm:prSet presAssocID="{72DAC57F-605C-4170-9852-40780FD0DE6B}" presName="parTx" presStyleLbl="node1" presStyleIdx="1" presStyleCnt="5">
        <dgm:presLayoutVars>
          <dgm:chMax val="0"/>
          <dgm:chPref val="0"/>
          <dgm:bulletEnabled val="1"/>
        </dgm:presLayoutVars>
      </dgm:prSet>
      <dgm:spPr/>
    </dgm:pt>
    <dgm:pt modelId="{9BACBFFC-4631-40F2-AD5D-5A77C5B3D1F8}" type="pres">
      <dgm:prSet presAssocID="{72DAC57F-605C-4170-9852-40780FD0DE6B}" presName="desTx" presStyleLbl="revTx" presStyleIdx="1" presStyleCnt="5">
        <dgm:presLayoutVars>
          <dgm:bulletEnabled val="1"/>
        </dgm:presLayoutVars>
      </dgm:prSet>
      <dgm:spPr/>
    </dgm:pt>
    <dgm:pt modelId="{8B7BB11E-5486-4D47-83BF-7911F204FABE}" type="pres">
      <dgm:prSet presAssocID="{547D0815-55E9-4C98-A651-D8C60E85389D}" presName="space" presStyleCnt="0"/>
      <dgm:spPr/>
    </dgm:pt>
    <dgm:pt modelId="{439E3FCF-DCCA-4FA5-AC89-E29EE632B01B}" type="pres">
      <dgm:prSet presAssocID="{891368F2-7A21-49AF-A866-7EF25DE67E1C}" presName="composite" presStyleCnt="0"/>
      <dgm:spPr/>
    </dgm:pt>
    <dgm:pt modelId="{019A83F8-EB98-4EFA-A31D-BD648EB3188C}" type="pres">
      <dgm:prSet presAssocID="{891368F2-7A21-49AF-A866-7EF25DE67E1C}" presName="parTx" presStyleLbl="node1" presStyleIdx="2" presStyleCnt="5">
        <dgm:presLayoutVars>
          <dgm:chMax val="0"/>
          <dgm:chPref val="0"/>
          <dgm:bulletEnabled val="1"/>
        </dgm:presLayoutVars>
      </dgm:prSet>
      <dgm:spPr/>
    </dgm:pt>
    <dgm:pt modelId="{D5861363-AA31-467B-9B56-871286E545A0}" type="pres">
      <dgm:prSet presAssocID="{891368F2-7A21-49AF-A866-7EF25DE67E1C}" presName="desTx" presStyleLbl="revTx" presStyleIdx="2" presStyleCnt="5">
        <dgm:presLayoutVars>
          <dgm:bulletEnabled val="1"/>
        </dgm:presLayoutVars>
      </dgm:prSet>
      <dgm:spPr/>
    </dgm:pt>
    <dgm:pt modelId="{CBA3F26B-66B1-4D2D-B1B1-52D28F36E364}" type="pres">
      <dgm:prSet presAssocID="{1AD87C82-5E36-4077-A928-1C981B965699}" presName="space" presStyleCnt="0"/>
      <dgm:spPr/>
    </dgm:pt>
    <dgm:pt modelId="{8E69AE1C-B1B0-4088-B030-74081B772FB8}" type="pres">
      <dgm:prSet presAssocID="{4866DBB1-01F1-47C1-A4E6-A8DC91E0DDE4}" presName="composite" presStyleCnt="0"/>
      <dgm:spPr/>
    </dgm:pt>
    <dgm:pt modelId="{4754943F-F33D-4741-AC09-25FBACF92918}" type="pres">
      <dgm:prSet presAssocID="{4866DBB1-01F1-47C1-A4E6-A8DC91E0DDE4}" presName="parTx" presStyleLbl="node1" presStyleIdx="3" presStyleCnt="5">
        <dgm:presLayoutVars>
          <dgm:chMax val="0"/>
          <dgm:chPref val="0"/>
          <dgm:bulletEnabled val="1"/>
        </dgm:presLayoutVars>
      </dgm:prSet>
      <dgm:spPr/>
    </dgm:pt>
    <dgm:pt modelId="{0CCBBEBC-A6B5-4BA8-BA77-ED8899D9320C}" type="pres">
      <dgm:prSet presAssocID="{4866DBB1-01F1-47C1-A4E6-A8DC91E0DDE4}" presName="desTx" presStyleLbl="revTx" presStyleIdx="3" presStyleCnt="5">
        <dgm:presLayoutVars>
          <dgm:bulletEnabled val="1"/>
        </dgm:presLayoutVars>
      </dgm:prSet>
      <dgm:spPr/>
    </dgm:pt>
    <dgm:pt modelId="{9D61A269-E24D-4561-87FF-0D18BC38A6BF}" type="pres">
      <dgm:prSet presAssocID="{4C9DCCFD-8F4B-43CA-950B-EB5B92783C18}" presName="space" presStyleCnt="0"/>
      <dgm:spPr/>
    </dgm:pt>
    <dgm:pt modelId="{3F1DCF9A-B4CA-4049-9ABA-57E062BBDB4F}" type="pres">
      <dgm:prSet presAssocID="{ADA768C7-5AD1-44DA-A2B2-8786DF564C44}" presName="composite" presStyleCnt="0"/>
      <dgm:spPr/>
    </dgm:pt>
    <dgm:pt modelId="{805F8A55-E225-4677-B3D1-1FE95A3E399A}" type="pres">
      <dgm:prSet presAssocID="{ADA768C7-5AD1-44DA-A2B2-8786DF564C44}" presName="parTx" presStyleLbl="node1" presStyleIdx="4" presStyleCnt="5">
        <dgm:presLayoutVars>
          <dgm:chMax val="0"/>
          <dgm:chPref val="0"/>
          <dgm:bulletEnabled val="1"/>
        </dgm:presLayoutVars>
      </dgm:prSet>
      <dgm:spPr/>
    </dgm:pt>
    <dgm:pt modelId="{9A38CAC1-1B90-4DA7-B4B7-EB42DAD80F4B}" type="pres">
      <dgm:prSet presAssocID="{ADA768C7-5AD1-44DA-A2B2-8786DF564C44}" presName="desTx" presStyleLbl="revTx" presStyleIdx="4" presStyleCnt="5">
        <dgm:presLayoutVars>
          <dgm:bulletEnabled val="1"/>
        </dgm:presLayoutVars>
      </dgm:prSet>
      <dgm:spPr/>
    </dgm:pt>
  </dgm:ptLst>
  <dgm:cxnLst>
    <dgm:cxn modelId="{714E7C08-BD81-4933-B2CB-8BE5FE2C6936}" type="presOf" srcId="{C68F6E2E-EE4B-4717-B5C2-B38BA0B46F47}" destId="{E3CB81D9-F06E-4AA8-A79B-3650EAE5457D}" srcOrd="0" destOrd="0" presId="urn:microsoft.com/office/officeart/2005/8/layout/chevron1"/>
    <dgm:cxn modelId="{D92E8C0E-5E0B-4575-A18F-EBC52CCDEFC8}" srcId="{E934DD12-53DA-45E5-B4D6-A30A48DB97EB}" destId="{DB3358F4-8027-4D4B-9FD5-5FDC55C2810C}" srcOrd="0" destOrd="0" parTransId="{E174CCB3-2C08-4428-90E4-F622BDF3A7E7}" sibTransId="{439CA100-C8F8-4CBA-AC53-3308F0E9FC53}"/>
    <dgm:cxn modelId="{EBAC2E11-BFEF-49AF-A050-B95434B59697}" type="presOf" srcId="{4A6CC45F-0B85-4BC0-AD46-3FFC753415C9}" destId="{9BACBFFC-4631-40F2-AD5D-5A77C5B3D1F8}" srcOrd="0" destOrd="0" presId="urn:microsoft.com/office/officeart/2005/8/layout/chevron1"/>
    <dgm:cxn modelId="{3D42DD1E-FF52-478F-9209-7C5B6BE63F5D}" type="presOf" srcId="{72DAC57F-605C-4170-9852-40780FD0DE6B}" destId="{BBECC27A-DEDE-4F4D-B489-BB9D5C5C36E6}" srcOrd="0" destOrd="0" presId="urn:microsoft.com/office/officeart/2005/8/layout/chevron1"/>
    <dgm:cxn modelId="{8381A920-4D28-4654-8C54-DA97B66366A8}" type="presOf" srcId="{ADA768C7-5AD1-44DA-A2B2-8786DF564C44}" destId="{805F8A55-E225-4677-B3D1-1FE95A3E399A}" srcOrd="0" destOrd="0" presId="urn:microsoft.com/office/officeart/2005/8/layout/chevron1"/>
    <dgm:cxn modelId="{3E65F442-C614-4229-B8BB-6EA0C0A69DD6}" srcId="{C68F6E2E-EE4B-4717-B5C2-B38BA0B46F47}" destId="{ADA768C7-5AD1-44DA-A2B2-8786DF564C44}" srcOrd="4" destOrd="0" parTransId="{BAE19B1A-B300-469F-9330-5D71EA916E28}" sibTransId="{CC7A6473-BB14-49F0-8096-E144CDFFCC50}"/>
    <dgm:cxn modelId="{B6F6534B-8C61-464A-94B4-33A0DC7E9FA7}" srcId="{C68F6E2E-EE4B-4717-B5C2-B38BA0B46F47}" destId="{72DAC57F-605C-4170-9852-40780FD0DE6B}" srcOrd="1" destOrd="0" parTransId="{B6FAB2B0-EADF-41AD-8AF7-370E9BDBDACF}" sibTransId="{547D0815-55E9-4C98-A651-D8C60E85389D}"/>
    <dgm:cxn modelId="{6B7BF771-6C1B-4C1A-9764-FF4C8B84FC17}" srcId="{891368F2-7A21-49AF-A866-7EF25DE67E1C}" destId="{8043C493-57E6-4402-8563-FF97CACC79C6}" srcOrd="1" destOrd="0" parTransId="{62F69A18-5F4E-4C84-8D48-49C16FD4AC27}" sibTransId="{92784689-E8B9-49BC-9501-96882F75DE40}"/>
    <dgm:cxn modelId="{B8456656-617A-43D6-AA63-A9AA4BD45379}" srcId="{C68F6E2E-EE4B-4717-B5C2-B38BA0B46F47}" destId="{891368F2-7A21-49AF-A866-7EF25DE67E1C}" srcOrd="2" destOrd="0" parTransId="{C64719A5-4356-488F-A7D3-400DD2429E13}" sibTransId="{1AD87C82-5E36-4077-A928-1C981B965699}"/>
    <dgm:cxn modelId="{9E68517D-B699-4EF6-B30D-202CBF34099B}" srcId="{891368F2-7A21-49AF-A866-7EF25DE67E1C}" destId="{09562A63-3FB3-4CCA-9DC0-63E38714D839}" srcOrd="0" destOrd="0" parTransId="{36753F4B-CD12-4BB7-A4E6-6C59DB183071}" sibTransId="{8F88F791-A96F-4015-803E-2D19C05C3EC1}"/>
    <dgm:cxn modelId="{2D952082-76CE-40BA-9C04-B239602D9BD9}" type="presOf" srcId="{8043C493-57E6-4402-8563-FF97CACC79C6}" destId="{D5861363-AA31-467B-9B56-871286E545A0}" srcOrd="0" destOrd="1" presId="urn:microsoft.com/office/officeart/2005/8/layout/chevron1"/>
    <dgm:cxn modelId="{D99DAA8C-342D-43BC-B724-4927FEACFA15}" srcId="{4866DBB1-01F1-47C1-A4E6-A8DC91E0DDE4}" destId="{1023B613-8CAC-4E03-845B-911083C351ED}" srcOrd="0" destOrd="0" parTransId="{E0C720FE-F65A-47A8-8691-C15565166B7E}" sibTransId="{D24EB1A8-1D15-4FF9-9CE4-D74B576B63D8}"/>
    <dgm:cxn modelId="{D2414A9E-6933-4907-80F6-9BFE1A247AE3}" srcId="{C68F6E2E-EE4B-4717-B5C2-B38BA0B46F47}" destId="{4866DBB1-01F1-47C1-A4E6-A8DC91E0DDE4}" srcOrd="3" destOrd="0" parTransId="{3A94F568-B626-431D-AC39-FD76C7B9838E}" sibTransId="{4C9DCCFD-8F4B-43CA-950B-EB5B92783C18}"/>
    <dgm:cxn modelId="{C11803A5-7ABE-4814-B0BC-DD431DB720BF}" type="presOf" srcId="{891368F2-7A21-49AF-A866-7EF25DE67E1C}" destId="{019A83F8-EB98-4EFA-A31D-BD648EB3188C}" srcOrd="0" destOrd="0" presId="urn:microsoft.com/office/officeart/2005/8/layout/chevron1"/>
    <dgm:cxn modelId="{36AF46AD-F0E4-4F83-ABF9-22267648F4A3}" type="presOf" srcId="{09562A63-3FB3-4CCA-9DC0-63E38714D839}" destId="{D5861363-AA31-467B-9B56-871286E545A0}" srcOrd="0" destOrd="0" presId="urn:microsoft.com/office/officeart/2005/8/layout/chevron1"/>
    <dgm:cxn modelId="{D94872B8-9DEA-47C3-BFA1-1569453CAC11}" srcId="{ADA768C7-5AD1-44DA-A2B2-8786DF564C44}" destId="{B2E177DA-C6BE-4B7C-87D9-45BE7628C5CD}" srcOrd="0" destOrd="0" parTransId="{031EACBA-2D19-4146-9BD8-38F27A985049}" sibTransId="{59624BA1-ADBA-46B5-BCA0-792195CA3E70}"/>
    <dgm:cxn modelId="{700A58C1-108D-445A-BE67-F634702ED189}" type="presOf" srcId="{4866DBB1-01F1-47C1-A4E6-A8DC91E0DDE4}" destId="{4754943F-F33D-4741-AC09-25FBACF92918}" srcOrd="0" destOrd="0" presId="urn:microsoft.com/office/officeart/2005/8/layout/chevron1"/>
    <dgm:cxn modelId="{83A700C7-B436-4F7A-BDC1-EECF652D3355}" type="presOf" srcId="{1023B613-8CAC-4E03-845B-911083C351ED}" destId="{0CCBBEBC-A6B5-4BA8-BA77-ED8899D9320C}" srcOrd="0" destOrd="0" presId="urn:microsoft.com/office/officeart/2005/8/layout/chevron1"/>
    <dgm:cxn modelId="{B53DC9DD-E7F9-437D-BE8E-6E33E24E5352}" type="presOf" srcId="{B2E177DA-C6BE-4B7C-87D9-45BE7628C5CD}" destId="{9A38CAC1-1B90-4DA7-B4B7-EB42DAD80F4B}" srcOrd="0" destOrd="0" presId="urn:microsoft.com/office/officeart/2005/8/layout/chevron1"/>
    <dgm:cxn modelId="{D988D7E0-0B9E-46EB-A986-0AA0A7958322}" srcId="{C68F6E2E-EE4B-4717-B5C2-B38BA0B46F47}" destId="{E934DD12-53DA-45E5-B4D6-A30A48DB97EB}" srcOrd="0" destOrd="0" parTransId="{CE041540-9DC9-4D09-9B63-B29AB800E30A}" sibTransId="{FE2AB739-A258-4637-BBC8-6415D4E19FC8}"/>
    <dgm:cxn modelId="{F3A140E4-D0A6-4F64-91BB-805DA89426CA}" type="presOf" srcId="{DB3358F4-8027-4D4B-9FD5-5FDC55C2810C}" destId="{53011F45-2ADC-4960-BCF4-5F3355BC21C4}" srcOrd="0" destOrd="0" presId="urn:microsoft.com/office/officeart/2005/8/layout/chevron1"/>
    <dgm:cxn modelId="{FE6B2CE7-E329-438B-A51B-DA38FBAF6DCA}" type="presOf" srcId="{E934DD12-53DA-45E5-B4D6-A30A48DB97EB}" destId="{8A6014D2-E028-4045-BD3A-8F4D2D4A6714}" srcOrd="0" destOrd="0" presId="urn:microsoft.com/office/officeart/2005/8/layout/chevron1"/>
    <dgm:cxn modelId="{0ABF59FE-A04C-4A73-B810-C5A631689552}" srcId="{72DAC57F-605C-4170-9852-40780FD0DE6B}" destId="{4A6CC45F-0B85-4BC0-AD46-3FFC753415C9}" srcOrd="0" destOrd="0" parTransId="{E9F5A39C-51F7-4460-B172-363BEDF44EB7}" sibTransId="{C93B9797-F1A1-44D3-9109-E3D812ECA81C}"/>
    <dgm:cxn modelId="{3A124D32-FF5E-456D-ADDD-4AA5B5199EC4}" type="presParOf" srcId="{E3CB81D9-F06E-4AA8-A79B-3650EAE5457D}" destId="{188C08F6-084F-44E2-BD3D-42DEB2A8F521}" srcOrd="0" destOrd="0" presId="urn:microsoft.com/office/officeart/2005/8/layout/chevron1"/>
    <dgm:cxn modelId="{30E69FDB-FE1F-453F-BD20-9753FE4F366F}" type="presParOf" srcId="{188C08F6-084F-44E2-BD3D-42DEB2A8F521}" destId="{8A6014D2-E028-4045-BD3A-8F4D2D4A6714}" srcOrd="0" destOrd="0" presId="urn:microsoft.com/office/officeart/2005/8/layout/chevron1"/>
    <dgm:cxn modelId="{2E983E37-67F8-47E3-81CE-4001B7F67B1A}" type="presParOf" srcId="{188C08F6-084F-44E2-BD3D-42DEB2A8F521}" destId="{53011F45-2ADC-4960-BCF4-5F3355BC21C4}" srcOrd="1" destOrd="0" presId="urn:microsoft.com/office/officeart/2005/8/layout/chevron1"/>
    <dgm:cxn modelId="{54F4ED53-840B-4D53-A7F7-A7910EA22853}" type="presParOf" srcId="{E3CB81D9-F06E-4AA8-A79B-3650EAE5457D}" destId="{7D602348-C92B-4D2B-9F8B-01BC6B613A1E}" srcOrd="1" destOrd="0" presId="urn:microsoft.com/office/officeart/2005/8/layout/chevron1"/>
    <dgm:cxn modelId="{00CAEA5C-2E30-4837-BE58-ACEECB134B84}" type="presParOf" srcId="{E3CB81D9-F06E-4AA8-A79B-3650EAE5457D}" destId="{DD75C9EB-51A9-491C-A65E-D7C8096D4DA0}" srcOrd="2" destOrd="0" presId="urn:microsoft.com/office/officeart/2005/8/layout/chevron1"/>
    <dgm:cxn modelId="{E12B4167-F818-4A81-871C-6C2B7DAE5B72}" type="presParOf" srcId="{DD75C9EB-51A9-491C-A65E-D7C8096D4DA0}" destId="{BBECC27A-DEDE-4F4D-B489-BB9D5C5C36E6}" srcOrd="0" destOrd="0" presId="urn:microsoft.com/office/officeart/2005/8/layout/chevron1"/>
    <dgm:cxn modelId="{38BDA42B-7A6A-4A7A-83D4-75875BF6A9A2}" type="presParOf" srcId="{DD75C9EB-51A9-491C-A65E-D7C8096D4DA0}" destId="{9BACBFFC-4631-40F2-AD5D-5A77C5B3D1F8}" srcOrd="1" destOrd="0" presId="urn:microsoft.com/office/officeart/2005/8/layout/chevron1"/>
    <dgm:cxn modelId="{1A3D6FB7-6AA4-4F67-BFC7-F84FB2FDBDD1}" type="presParOf" srcId="{E3CB81D9-F06E-4AA8-A79B-3650EAE5457D}" destId="{8B7BB11E-5486-4D47-83BF-7911F204FABE}" srcOrd="3" destOrd="0" presId="urn:microsoft.com/office/officeart/2005/8/layout/chevron1"/>
    <dgm:cxn modelId="{1A27D0DC-DB28-4571-8054-3FC5F4CFF693}" type="presParOf" srcId="{E3CB81D9-F06E-4AA8-A79B-3650EAE5457D}" destId="{439E3FCF-DCCA-4FA5-AC89-E29EE632B01B}" srcOrd="4" destOrd="0" presId="urn:microsoft.com/office/officeart/2005/8/layout/chevron1"/>
    <dgm:cxn modelId="{BF2168A1-DCF8-4A5E-BC24-15332B52DC64}" type="presParOf" srcId="{439E3FCF-DCCA-4FA5-AC89-E29EE632B01B}" destId="{019A83F8-EB98-4EFA-A31D-BD648EB3188C}" srcOrd="0" destOrd="0" presId="urn:microsoft.com/office/officeart/2005/8/layout/chevron1"/>
    <dgm:cxn modelId="{8D14DA1E-A5ED-49CE-B6B8-26EED0828A95}" type="presParOf" srcId="{439E3FCF-DCCA-4FA5-AC89-E29EE632B01B}" destId="{D5861363-AA31-467B-9B56-871286E545A0}" srcOrd="1" destOrd="0" presId="urn:microsoft.com/office/officeart/2005/8/layout/chevron1"/>
    <dgm:cxn modelId="{2D7BD77C-AF70-4691-A4C7-BE394AC95D76}" type="presParOf" srcId="{E3CB81D9-F06E-4AA8-A79B-3650EAE5457D}" destId="{CBA3F26B-66B1-4D2D-B1B1-52D28F36E364}" srcOrd="5" destOrd="0" presId="urn:microsoft.com/office/officeart/2005/8/layout/chevron1"/>
    <dgm:cxn modelId="{3CCB809D-9053-44BA-9907-B980D59AE773}" type="presParOf" srcId="{E3CB81D9-F06E-4AA8-A79B-3650EAE5457D}" destId="{8E69AE1C-B1B0-4088-B030-74081B772FB8}" srcOrd="6" destOrd="0" presId="urn:microsoft.com/office/officeart/2005/8/layout/chevron1"/>
    <dgm:cxn modelId="{FA28B796-AC04-406B-BF90-3544B4D209C9}" type="presParOf" srcId="{8E69AE1C-B1B0-4088-B030-74081B772FB8}" destId="{4754943F-F33D-4741-AC09-25FBACF92918}" srcOrd="0" destOrd="0" presId="urn:microsoft.com/office/officeart/2005/8/layout/chevron1"/>
    <dgm:cxn modelId="{4BF7A410-9C75-44EF-B63C-6CEFDB35AA6F}" type="presParOf" srcId="{8E69AE1C-B1B0-4088-B030-74081B772FB8}" destId="{0CCBBEBC-A6B5-4BA8-BA77-ED8899D9320C}" srcOrd="1" destOrd="0" presId="urn:microsoft.com/office/officeart/2005/8/layout/chevron1"/>
    <dgm:cxn modelId="{9F6AD1CA-FD73-44B6-A78A-2D9FE238356F}" type="presParOf" srcId="{E3CB81D9-F06E-4AA8-A79B-3650EAE5457D}" destId="{9D61A269-E24D-4561-87FF-0D18BC38A6BF}" srcOrd="7" destOrd="0" presId="urn:microsoft.com/office/officeart/2005/8/layout/chevron1"/>
    <dgm:cxn modelId="{5E96A43B-E175-40FB-8DF8-C737E3DD83E0}" type="presParOf" srcId="{E3CB81D9-F06E-4AA8-A79B-3650EAE5457D}" destId="{3F1DCF9A-B4CA-4049-9ABA-57E062BBDB4F}" srcOrd="8" destOrd="0" presId="urn:microsoft.com/office/officeart/2005/8/layout/chevron1"/>
    <dgm:cxn modelId="{1D77D88A-142C-476C-BABA-64F7597A28B9}" type="presParOf" srcId="{3F1DCF9A-B4CA-4049-9ABA-57E062BBDB4F}" destId="{805F8A55-E225-4677-B3D1-1FE95A3E399A}" srcOrd="0" destOrd="0" presId="urn:microsoft.com/office/officeart/2005/8/layout/chevron1"/>
    <dgm:cxn modelId="{17D93236-DA55-471A-B5D3-FC247FC691AA}" type="presParOf" srcId="{3F1DCF9A-B4CA-4049-9ABA-57E062BBDB4F}" destId="{9A38CAC1-1B90-4DA7-B4B7-EB42DAD80F4B}" srcOrd="1"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FD5AC7C-56A6-4BBD-BA99-42CFDDADDFE1}"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6C03808B-B054-45BC-B57C-7F42C1683AF4}">
      <dgm:prSet/>
      <dgm:spPr/>
      <dgm:t>
        <a:bodyPr/>
        <a:lstStyle/>
        <a:p>
          <a:r>
            <a:rPr lang="en-US" b="1" i="0"/>
            <a:t>Leadership Roles</a:t>
          </a:r>
          <a:r>
            <a:rPr lang="en-US" b="0" i="0"/>
            <a:t>:</a:t>
          </a:r>
          <a:endParaRPr lang="en-US"/>
        </a:p>
      </dgm:t>
    </dgm:pt>
    <dgm:pt modelId="{813A485E-D93F-46A0-9B22-B7E7644C58DE}" type="parTrans" cxnId="{9E6DB252-7CCA-4616-8F7B-B1089BDAB52C}">
      <dgm:prSet/>
      <dgm:spPr/>
      <dgm:t>
        <a:bodyPr/>
        <a:lstStyle/>
        <a:p>
          <a:endParaRPr lang="en-US"/>
        </a:p>
      </dgm:t>
    </dgm:pt>
    <dgm:pt modelId="{D8472475-91A3-4CC5-9B05-C3F9E09857AA}" type="sibTrans" cxnId="{9E6DB252-7CCA-4616-8F7B-B1089BDAB52C}">
      <dgm:prSet/>
      <dgm:spPr/>
      <dgm:t>
        <a:bodyPr/>
        <a:lstStyle/>
        <a:p>
          <a:endParaRPr lang="en-US"/>
        </a:p>
      </dgm:t>
    </dgm:pt>
    <dgm:pt modelId="{86B874C8-83E9-42BA-8A47-860CA9421E52}">
      <dgm:prSet/>
      <dgm:spPr/>
      <dgm:t>
        <a:bodyPr/>
        <a:lstStyle/>
        <a:p>
          <a:r>
            <a:rPr lang="en-US" b="1" i="0"/>
            <a:t>Extracurricular Clubs</a:t>
          </a:r>
          <a:r>
            <a:rPr lang="en-US" b="0" i="0"/>
            <a:t>:</a:t>
          </a:r>
          <a:endParaRPr lang="en-US"/>
        </a:p>
      </dgm:t>
    </dgm:pt>
    <dgm:pt modelId="{C5BC5502-EFFB-46AD-B5A1-1FA9F48DDDA6}" type="parTrans" cxnId="{920255A1-D6DD-43EA-8E34-CB73788B1E86}">
      <dgm:prSet/>
      <dgm:spPr/>
      <dgm:t>
        <a:bodyPr/>
        <a:lstStyle/>
        <a:p>
          <a:endParaRPr lang="en-US"/>
        </a:p>
      </dgm:t>
    </dgm:pt>
    <dgm:pt modelId="{0117A176-2C55-4DB7-B843-E44C62B8FE34}" type="sibTrans" cxnId="{920255A1-D6DD-43EA-8E34-CB73788B1E86}">
      <dgm:prSet/>
      <dgm:spPr/>
      <dgm:t>
        <a:bodyPr/>
        <a:lstStyle/>
        <a:p>
          <a:endParaRPr lang="en-US"/>
        </a:p>
      </dgm:t>
    </dgm:pt>
    <dgm:pt modelId="{CF863637-3571-4E74-9D4A-4714EE2452ED}">
      <dgm:prSet/>
      <dgm:spPr/>
      <dgm:t>
        <a:bodyPr/>
        <a:lstStyle/>
        <a:p>
          <a:r>
            <a:rPr lang="en-US" b="1" i="0"/>
            <a:t>Greek Life</a:t>
          </a:r>
          <a:r>
            <a:rPr lang="en-US" b="0" i="0"/>
            <a:t>:</a:t>
          </a:r>
          <a:endParaRPr lang="en-US"/>
        </a:p>
      </dgm:t>
    </dgm:pt>
    <dgm:pt modelId="{A5C0F897-ADE3-4BD3-9C8C-7DEACAADB486}" type="parTrans" cxnId="{00699732-98B7-4027-BD7F-A7C68464721D}">
      <dgm:prSet/>
      <dgm:spPr/>
      <dgm:t>
        <a:bodyPr/>
        <a:lstStyle/>
        <a:p>
          <a:endParaRPr lang="en-US"/>
        </a:p>
      </dgm:t>
    </dgm:pt>
    <dgm:pt modelId="{5B6B0C8A-2674-4DD6-A9C6-B93830DD306C}" type="sibTrans" cxnId="{00699732-98B7-4027-BD7F-A7C68464721D}">
      <dgm:prSet/>
      <dgm:spPr/>
      <dgm:t>
        <a:bodyPr/>
        <a:lstStyle/>
        <a:p>
          <a:endParaRPr lang="en-US"/>
        </a:p>
      </dgm:t>
    </dgm:pt>
    <dgm:pt modelId="{FB602B29-E7C0-451B-8EF5-E63A9CA8DF3A}">
      <dgm:prSet/>
      <dgm:spPr/>
      <dgm:t>
        <a:bodyPr/>
        <a:lstStyle/>
        <a:p>
          <a:r>
            <a:rPr lang="en-US" b="1" i="0"/>
            <a:t>Intramural Sports</a:t>
          </a:r>
          <a:r>
            <a:rPr lang="en-US" b="0" i="0"/>
            <a:t>:</a:t>
          </a:r>
          <a:endParaRPr lang="en-US"/>
        </a:p>
      </dgm:t>
    </dgm:pt>
    <dgm:pt modelId="{218B516E-0511-4565-BD92-D75919A209AB}" type="parTrans" cxnId="{23CECBC7-2037-4015-AC40-A1AF92E9F10C}">
      <dgm:prSet/>
      <dgm:spPr/>
      <dgm:t>
        <a:bodyPr/>
        <a:lstStyle/>
        <a:p>
          <a:endParaRPr lang="en-US"/>
        </a:p>
      </dgm:t>
    </dgm:pt>
    <dgm:pt modelId="{BC772EE5-FBB7-4A6F-B057-6190680F8209}" type="sibTrans" cxnId="{23CECBC7-2037-4015-AC40-A1AF92E9F10C}">
      <dgm:prSet/>
      <dgm:spPr/>
      <dgm:t>
        <a:bodyPr/>
        <a:lstStyle/>
        <a:p>
          <a:endParaRPr lang="en-US"/>
        </a:p>
      </dgm:t>
    </dgm:pt>
    <dgm:pt modelId="{13E08B52-A0E6-4A1B-A0B9-03E76ABA71B9}">
      <dgm:prSet/>
      <dgm:spPr/>
      <dgm:t>
        <a:bodyPr/>
        <a:lstStyle/>
        <a:p>
          <a:r>
            <a:rPr lang="en-US" b="0" i="0" dirty="0"/>
            <a:t>Holding a formal leadership role during undergraduate education did not significantly affect civic engagement outcomes.</a:t>
          </a:r>
          <a:endParaRPr lang="en-US" dirty="0"/>
        </a:p>
      </dgm:t>
    </dgm:pt>
    <dgm:pt modelId="{AA262360-955E-4DB1-A2ED-9767F9DCC5AB}" type="parTrans" cxnId="{0523BDBB-52E1-47DA-B8A2-CBC6D6A87672}">
      <dgm:prSet/>
      <dgm:spPr/>
      <dgm:t>
        <a:bodyPr/>
        <a:lstStyle/>
        <a:p>
          <a:endParaRPr lang="en-US"/>
        </a:p>
      </dgm:t>
    </dgm:pt>
    <dgm:pt modelId="{CAFBF912-0C82-4E95-B243-670B5B62A853}" type="sibTrans" cxnId="{0523BDBB-52E1-47DA-B8A2-CBC6D6A87672}">
      <dgm:prSet/>
      <dgm:spPr/>
      <dgm:t>
        <a:bodyPr/>
        <a:lstStyle/>
        <a:p>
          <a:endParaRPr lang="en-US"/>
        </a:p>
      </dgm:t>
    </dgm:pt>
    <dgm:pt modelId="{34D7D93A-D367-47FA-AE1C-21EE6277D504}">
      <dgm:prSet/>
      <dgm:spPr/>
      <dgm:t>
        <a:bodyPr/>
        <a:lstStyle/>
        <a:p>
          <a:r>
            <a:rPr lang="en-US" b="0" i="0" dirty="0"/>
            <a:t>Involvement in extracurricular clubs or groups increased both civic engagement outcomes: voting and volunteering.</a:t>
          </a:r>
          <a:endParaRPr lang="en-US" dirty="0"/>
        </a:p>
      </dgm:t>
    </dgm:pt>
    <dgm:pt modelId="{4CCDA6C3-FC22-47BE-BDB2-0C0C725D51CA}" type="parTrans" cxnId="{0AED43D4-E0BE-4252-974C-48742D66751F}">
      <dgm:prSet/>
      <dgm:spPr/>
      <dgm:t>
        <a:bodyPr/>
        <a:lstStyle/>
        <a:p>
          <a:endParaRPr lang="en-US"/>
        </a:p>
      </dgm:t>
    </dgm:pt>
    <dgm:pt modelId="{40D52804-8B6D-41C4-9426-3AE57532A9D1}" type="sibTrans" cxnId="{0AED43D4-E0BE-4252-974C-48742D66751F}">
      <dgm:prSet/>
      <dgm:spPr/>
      <dgm:t>
        <a:bodyPr/>
        <a:lstStyle/>
        <a:p>
          <a:endParaRPr lang="en-US"/>
        </a:p>
      </dgm:t>
    </dgm:pt>
    <dgm:pt modelId="{366404E2-7D82-4D68-8BEE-9F8EEE19B6CD}">
      <dgm:prSet/>
      <dgm:spPr/>
      <dgm:t>
        <a:bodyPr/>
        <a:lstStyle/>
        <a:p>
          <a:r>
            <a:rPr lang="en-US" b="0" i="0" dirty="0"/>
            <a:t>Involvement in Greek life showed mixed results, increasingly likelihood to vote in 2020, but not 2016 and not increasing likelihood to volunteer.</a:t>
          </a:r>
          <a:endParaRPr lang="en-US" dirty="0"/>
        </a:p>
      </dgm:t>
    </dgm:pt>
    <dgm:pt modelId="{DDBF88B0-6D66-4D36-BF65-7F638563EC75}" type="parTrans" cxnId="{C15071A1-4B45-4825-9DE9-8BD3AA0C78BB}">
      <dgm:prSet/>
      <dgm:spPr/>
      <dgm:t>
        <a:bodyPr/>
        <a:lstStyle/>
        <a:p>
          <a:endParaRPr lang="en-US"/>
        </a:p>
      </dgm:t>
    </dgm:pt>
    <dgm:pt modelId="{16381829-1368-402C-8EFD-4EA3A821E96A}" type="sibTrans" cxnId="{C15071A1-4B45-4825-9DE9-8BD3AA0C78BB}">
      <dgm:prSet/>
      <dgm:spPr/>
      <dgm:t>
        <a:bodyPr/>
        <a:lstStyle/>
        <a:p>
          <a:endParaRPr lang="en-US"/>
        </a:p>
      </dgm:t>
    </dgm:pt>
    <dgm:pt modelId="{7EAD2157-3466-4EA6-B235-8E4BB9491B2B}">
      <dgm:prSet/>
      <dgm:spPr/>
      <dgm:t>
        <a:bodyPr/>
        <a:lstStyle/>
        <a:p>
          <a:r>
            <a:rPr lang="en-US" b="0" i="0" dirty="0"/>
            <a:t>Participation in intramural or recreational sports increases likelihood to volunteer</a:t>
          </a:r>
          <a:endParaRPr lang="en-US" dirty="0"/>
        </a:p>
      </dgm:t>
    </dgm:pt>
    <dgm:pt modelId="{7D4F92F5-9729-475A-8143-ABCA9B9F0357}" type="parTrans" cxnId="{92788F10-1C41-4E45-8E18-913512FE95B5}">
      <dgm:prSet/>
      <dgm:spPr/>
      <dgm:t>
        <a:bodyPr/>
        <a:lstStyle/>
        <a:p>
          <a:endParaRPr lang="en-US"/>
        </a:p>
      </dgm:t>
    </dgm:pt>
    <dgm:pt modelId="{666411C9-2A6B-46FA-B36E-EACD23AA8A76}" type="sibTrans" cxnId="{92788F10-1C41-4E45-8E18-913512FE95B5}">
      <dgm:prSet/>
      <dgm:spPr/>
      <dgm:t>
        <a:bodyPr/>
        <a:lstStyle/>
        <a:p>
          <a:endParaRPr lang="en-US"/>
        </a:p>
      </dgm:t>
    </dgm:pt>
    <dgm:pt modelId="{4D71F818-2DE2-4A1F-AC79-F957EA44929F}" type="pres">
      <dgm:prSet presAssocID="{5FD5AC7C-56A6-4BBD-BA99-42CFDDADDFE1}" presName="Name0" presStyleCnt="0">
        <dgm:presLayoutVars>
          <dgm:dir/>
          <dgm:animLvl val="lvl"/>
          <dgm:resizeHandles val="exact"/>
        </dgm:presLayoutVars>
      </dgm:prSet>
      <dgm:spPr/>
    </dgm:pt>
    <dgm:pt modelId="{6D7A423D-ABD4-486C-A04C-7E0CBBAC482F}" type="pres">
      <dgm:prSet presAssocID="{6C03808B-B054-45BC-B57C-7F42C1683AF4}" presName="composite" presStyleCnt="0"/>
      <dgm:spPr/>
    </dgm:pt>
    <dgm:pt modelId="{663A1897-0523-49A1-A115-1F6AD6819E18}" type="pres">
      <dgm:prSet presAssocID="{6C03808B-B054-45BC-B57C-7F42C1683AF4}" presName="parTx" presStyleLbl="alignNode1" presStyleIdx="0" presStyleCnt="4">
        <dgm:presLayoutVars>
          <dgm:chMax val="0"/>
          <dgm:chPref val="0"/>
          <dgm:bulletEnabled val="1"/>
        </dgm:presLayoutVars>
      </dgm:prSet>
      <dgm:spPr/>
    </dgm:pt>
    <dgm:pt modelId="{34266020-DCB4-4A6B-B9D9-A69A971FC2E0}" type="pres">
      <dgm:prSet presAssocID="{6C03808B-B054-45BC-B57C-7F42C1683AF4}" presName="desTx" presStyleLbl="alignAccFollowNode1" presStyleIdx="0" presStyleCnt="4">
        <dgm:presLayoutVars>
          <dgm:bulletEnabled val="1"/>
        </dgm:presLayoutVars>
      </dgm:prSet>
      <dgm:spPr/>
    </dgm:pt>
    <dgm:pt modelId="{029EB13F-FCA3-43F8-829E-3B1D7E67EF0A}" type="pres">
      <dgm:prSet presAssocID="{D8472475-91A3-4CC5-9B05-C3F9E09857AA}" presName="space" presStyleCnt="0"/>
      <dgm:spPr/>
    </dgm:pt>
    <dgm:pt modelId="{717C37CC-D8C2-4192-8D7A-8BA8C32F32DE}" type="pres">
      <dgm:prSet presAssocID="{86B874C8-83E9-42BA-8A47-860CA9421E52}" presName="composite" presStyleCnt="0"/>
      <dgm:spPr/>
    </dgm:pt>
    <dgm:pt modelId="{6D94DA3F-CB16-442B-9F77-19E393EB8558}" type="pres">
      <dgm:prSet presAssocID="{86B874C8-83E9-42BA-8A47-860CA9421E52}" presName="parTx" presStyleLbl="alignNode1" presStyleIdx="1" presStyleCnt="4">
        <dgm:presLayoutVars>
          <dgm:chMax val="0"/>
          <dgm:chPref val="0"/>
          <dgm:bulletEnabled val="1"/>
        </dgm:presLayoutVars>
      </dgm:prSet>
      <dgm:spPr/>
    </dgm:pt>
    <dgm:pt modelId="{6B1C9B51-8366-4AE9-94BF-CB299180A68B}" type="pres">
      <dgm:prSet presAssocID="{86B874C8-83E9-42BA-8A47-860CA9421E52}" presName="desTx" presStyleLbl="alignAccFollowNode1" presStyleIdx="1" presStyleCnt="4">
        <dgm:presLayoutVars>
          <dgm:bulletEnabled val="1"/>
        </dgm:presLayoutVars>
      </dgm:prSet>
      <dgm:spPr/>
    </dgm:pt>
    <dgm:pt modelId="{86EFA511-A178-4C42-A675-C407DD36DEA2}" type="pres">
      <dgm:prSet presAssocID="{0117A176-2C55-4DB7-B843-E44C62B8FE34}" presName="space" presStyleCnt="0"/>
      <dgm:spPr/>
    </dgm:pt>
    <dgm:pt modelId="{8FB64DE9-0370-4B5A-8CE9-C37C5FEF2F5B}" type="pres">
      <dgm:prSet presAssocID="{CF863637-3571-4E74-9D4A-4714EE2452ED}" presName="composite" presStyleCnt="0"/>
      <dgm:spPr/>
    </dgm:pt>
    <dgm:pt modelId="{AB554103-7DA1-481F-87B8-9D0118F50332}" type="pres">
      <dgm:prSet presAssocID="{CF863637-3571-4E74-9D4A-4714EE2452ED}" presName="parTx" presStyleLbl="alignNode1" presStyleIdx="2" presStyleCnt="4">
        <dgm:presLayoutVars>
          <dgm:chMax val="0"/>
          <dgm:chPref val="0"/>
          <dgm:bulletEnabled val="1"/>
        </dgm:presLayoutVars>
      </dgm:prSet>
      <dgm:spPr/>
    </dgm:pt>
    <dgm:pt modelId="{F03676EB-3EF2-44DA-92B6-D956414DF08C}" type="pres">
      <dgm:prSet presAssocID="{CF863637-3571-4E74-9D4A-4714EE2452ED}" presName="desTx" presStyleLbl="alignAccFollowNode1" presStyleIdx="2" presStyleCnt="4">
        <dgm:presLayoutVars>
          <dgm:bulletEnabled val="1"/>
        </dgm:presLayoutVars>
      </dgm:prSet>
      <dgm:spPr/>
    </dgm:pt>
    <dgm:pt modelId="{BD3E421B-40B9-49A5-9E91-41C8DA425337}" type="pres">
      <dgm:prSet presAssocID="{5B6B0C8A-2674-4DD6-A9C6-B93830DD306C}" presName="space" presStyleCnt="0"/>
      <dgm:spPr/>
    </dgm:pt>
    <dgm:pt modelId="{325E29A2-487F-48E8-ABED-D44EAFBEE33C}" type="pres">
      <dgm:prSet presAssocID="{FB602B29-E7C0-451B-8EF5-E63A9CA8DF3A}" presName="composite" presStyleCnt="0"/>
      <dgm:spPr/>
    </dgm:pt>
    <dgm:pt modelId="{C4E64D4C-92B1-4381-80A5-358C835F51AE}" type="pres">
      <dgm:prSet presAssocID="{FB602B29-E7C0-451B-8EF5-E63A9CA8DF3A}" presName="parTx" presStyleLbl="alignNode1" presStyleIdx="3" presStyleCnt="4">
        <dgm:presLayoutVars>
          <dgm:chMax val="0"/>
          <dgm:chPref val="0"/>
          <dgm:bulletEnabled val="1"/>
        </dgm:presLayoutVars>
      </dgm:prSet>
      <dgm:spPr/>
    </dgm:pt>
    <dgm:pt modelId="{29AEFE63-01D4-480F-A9DE-9E7AF4892CAD}" type="pres">
      <dgm:prSet presAssocID="{FB602B29-E7C0-451B-8EF5-E63A9CA8DF3A}" presName="desTx" presStyleLbl="alignAccFollowNode1" presStyleIdx="3" presStyleCnt="4">
        <dgm:presLayoutVars>
          <dgm:bulletEnabled val="1"/>
        </dgm:presLayoutVars>
      </dgm:prSet>
      <dgm:spPr/>
    </dgm:pt>
  </dgm:ptLst>
  <dgm:cxnLst>
    <dgm:cxn modelId="{813D0A0E-5D20-414B-B9E2-8AC36E790650}" type="presOf" srcId="{FB602B29-E7C0-451B-8EF5-E63A9CA8DF3A}" destId="{C4E64D4C-92B1-4381-80A5-358C835F51AE}" srcOrd="0" destOrd="0" presId="urn:microsoft.com/office/officeart/2005/8/layout/hList1"/>
    <dgm:cxn modelId="{92788F10-1C41-4E45-8E18-913512FE95B5}" srcId="{FB602B29-E7C0-451B-8EF5-E63A9CA8DF3A}" destId="{7EAD2157-3466-4EA6-B235-8E4BB9491B2B}" srcOrd="0" destOrd="0" parTransId="{7D4F92F5-9729-475A-8143-ABCA9B9F0357}" sibTransId="{666411C9-2A6B-46FA-B36E-EACD23AA8A76}"/>
    <dgm:cxn modelId="{0A355819-7542-4C6B-930F-C9D1A380802F}" type="presOf" srcId="{7EAD2157-3466-4EA6-B235-8E4BB9491B2B}" destId="{29AEFE63-01D4-480F-A9DE-9E7AF4892CAD}" srcOrd="0" destOrd="0" presId="urn:microsoft.com/office/officeart/2005/8/layout/hList1"/>
    <dgm:cxn modelId="{05B69526-BC79-4858-9F87-589F360998A1}" type="presOf" srcId="{5FD5AC7C-56A6-4BBD-BA99-42CFDDADDFE1}" destId="{4D71F818-2DE2-4A1F-AC79-F957EA44929F}" srcOrd="0" destOrd="0" presId="urn:microsoft.com/office/officeart/2005/8/layout/hList1"/>
    <dgm:cxn modelId="{00699732-98B7-4027-BD7F-A7C68464721D}" srcId="{5FD5AC7C-56A6-4BBD-BA99-42CFDDADDFE1}" destId="{CF863637-3571-4E74-9D4A-4714EE2452ED}" srcOrd="2" destOrd="0" parTransId="{A5C0F897-ADE3-4BD3-9C8C-7DEACAADB486}" sibTransId="{5B6B0C8A-2674-4DD6-A9C6-B93830DD306C}"/>
    <dgm:cxn modelId="{6D084951-D6FD-424D-B987-0AEFAC6D0AA2}" type="presOf" srcId="{13E08B52-A0E6-4A1B-A0B9-03E76ABA71B9}" destId="{34266020-DCB4-4A6B-B9D9-A69A971FC2E0}" srcOrd="0" destOrd="0" presId="urn:microsoft.com/office/officeart/2005/8/layout/hList1"/>
    <dgm:cxn modelId="{9E6DB252-7CCA-4616-8F7B-B1089BDAB52C}" srcId="{5FD5AC7C-56A6-4BBD-BA99-42CFDDADDFE1}" destId="{6C03808B-B054-45BC-B57C-7F42C1683AF4}" srcOrd="0" destOrd="0" parTransId="{813A485E-D93F-46A0-9B22-B7E7644C58DE}" sibTransId="{D8472475-91A3-4CC5-9B05-C3F9E09857AA}"/>
    <dgm:cxn modelId="{49FFA497-2561-44E8-864B-640A021E4723}" type="presOf" srcId="{CF863637-3571-4E74-9D4A-4714EE2452ED}" destId="{AB554103-7DA1-481F-87B8-9D0118F50332}" srcOrd="0" destOrd="0" presId="urn:microsoft.com/office/officeart/2005/8/layout/hList1"/>
    <dgm:cxn modelId="{C15071A1-4B45-4825-9DE9-8BD3AA0C78BB}" srcId="{CF863637-3571-4E74-9D4A-4714EE2452ED}" destId="{366404E2-7D82-4D68-8BEE-9F8EEE19B6CD}" srcOrd="0" destOrd="0" parTransId="{DDBF88B0-6D66-4D36-BF65-7F638563EC75}" sibTransId="{16381829-1368-402C-8EFD-4EA3A821E96A}"/>
    <dgm:cxn modelId="{920255A1-D6DD-43EA-8E34-CB73788B1E86}" srcId="{5FD5AC7C-56A6-4BBD-BA99-42CFDDADDFE1}" destId="{86B874C8-83E9-42BA-8A47-860CA9421E52}" srcOrd="1" destOrd="0" parTransId="{C5BC5502-EFFB-46AD-B5A1-1FA9F48DDDA6}" sibTransId="{0117A176-2C55-4DB7-B843-E44C62B8FE34}"/>
    <dgm:cxn modelId="{E3D628A9-FFE8-4D13-A73E-177F2166FA59}" type="presOf" srcId="{86B874C8-83E9-42BA-8A47-860CA9421E52}" destId="{6D94DA3F-CB16-442B-9F77-19E393EB8558}" srcOrd="0" destOrd="0" presId="urn:microsoft.com/office/officeart/2005/8/layout/hList1"/>
    <dgm:cxn modelId="{F6A9EAAB-B508-4C96-A3AD-30738AF52584}" type="presOf" srcId="{6C03808B-B054-45BC-B57C-7F42C1683AF4}" destId="{663A1897-0523-49A1-A115-1F6AD6819E18}" srcOrd="0" destOrd="0" presId="urn:microsoft.com/office/officeart/2005/8/layout/hList1"/>
    <dgm:cxn modelId="{CD3DB7AE-60F6-4CCE-9C37-1526E7D71EF0}" type="presOf" srcId="{34D7D93A-D367-47FA-AE1C-21EE6277D504}" destId="{6B1C9B51-8366-4AE9-94BF-CB299180A68B}" srcOrd="0" destOrd="0" presId="urn:microsoft.com/office/officeart/2005/8/layout/hList1"/>
    <dgm:cxn modelId="{629541AF-B397-483D-9C35-645955AD2118}" type="presOf" srcId="{366404E2-7D82-4D68-8BEE-9F8EEE19B6CD}" destId="{F03676EB-3EF2-44DA-92B6-D956414DF08C}" srcOrd="0" destOrd="0" presId="urn:microsoft.com/office/officeart/2005/8/layout/hList1"/>
    <dgm:cxn modelId="{0523BDBB-52E1-47DA-B8A2-CBC6D6A87672}" srcId="{6C03808B-B054-45BC-B57C-7F42C1683AF4}" destId="{13E08B52-A0E6-4A1B-A0B9-03E76ABA71B9}" srcOrd="0" destOrd="0" parTransId="{AA262360-955E-4DB1-A2ED-9767F9DCC5AB}" sibTransId="{CAFBF912-0C82-4E95-B243-670B5B62A853}"/>
    <dgm:cxn modelId="{23CECBC7-2037-4015-AC40-A1AF92E9F10C}" srcId="{5FD5AC7C-56A6-4BBD-BA99-42CFDDADDFE1}" destId="{FB602B29-E7C0-451B-8EF5-E63A9CA8DF3A}" srcOrd="3" destOrd="0" parTransId="{218B516E-0511-4565-BD92-D75919A209AB}" sibTransId="{BC772EE5-FBB7-4A6F-B057-6190680F8209}"/>
    <dgm:cxn modelId="{0AED43D4-E0BE-4252-974C-48742D66751F}" srcId="{86B874C8-83E9-42BA-8A47-860CA9421E52}" destId="{34D7D93A-D367-47FA-AE1C-21EE6277D504}" srcOrd="0" destOrd="0" parTransId="{4CCDA6C3-FC22-47BE-BDB2-0C0C725D51CA}" sibTransId="{40D52804-8B6D-41C4-9426-3AE57532A9D1}"/>
    <dgm:cxn modelId="{6D946CCB-6E99-4C36-8394-6CC593149878}" type="presParOf" srcId="{4D71F818-2DE2-4A1F-AC79-F957EA44929F}" destId="{6D7A423D-ABD4-486C-A04C-7E0CBBAC482F}" srcOrd="0" destOrd="0" presId="urn:microsoft.com/office/officeart/2005/8/layout/hList1"/>
    <dgm:cxn modelId="{4841CC80-064E-456C-80C4-C0C4DCF7FD57}" type="presParOf" srcId="{6D7A423D-ABD4-486C-A04C-7E0CBBAC482F}" destId="{663A1897-0523-49A1-A115-1F6AD6819E18}" srcOrd="0" destOrd="0" presId="urn:microsoft.com/office/officeart/2005/8/layout/hList1"/>
    <dgm:cxn modelId="{C10D2011-B269-447B-9DA4-74A56EED7A94}" type="presParOf" srcId="{6D7A423D-ABD4-486C-A04C-7E0CBBAC482F}" destId="{34266020-DCB4-4A6B-B9D9-A69A971FC2E0}" srcOrd="1" destOrd="0" presId="urn:microsoft.com/office/officeart/2005/8/layout/hList1"/>
    <dgm:cxn modelId="{5CC327E1-4D74-4589-9017-426B18F0420B}" type="presParOf" srcId="{4D71F818-2DE2-4A1F-AC79-F957EA44929F}" destId="{029EB13F-FCA3-43F8-829E-3B1D7E67EF0A}" srcOrd="1" destOrd="0" presId="urn:microsoft.com/office/officeart/2005/8/layout/hList1"/>
    <dgm:cxn modelId="{5B54D112-9AB6-42E0-89A7-B3A4A00D52D7}" type="presParOf" srcId="{4D71F818-2DE2-4A1F-AC79-F957EA44929F}" destId="{717C37CC-D8C2-4192-8D7A-8BA8C32F32DE}" srcOrd="2" destOrd="0" presId="urn:microsoft.com/office/officeart/2005/8/layout/hList1"/>
    <dgm:cxn modelId="{BFE58E92-001C-43DA-B32F-C383C56F28C2}" type="presParOf" srcId="{717C37CC-D8C2-4192-8D7A-8BA8C32F32DE}" destId="{6D94DA3F-CB16-442B-9F77-19E393EB8558}" srcOrd="0" destOrd="0" presId="urn:microsoft.com/office/officeart/2005/8/layout/hList1"/>
    <dgm:cxn modelId="{70164CB8-ED75-4538-9D56-0755016C9CEE}" type="presParOf" srcId="{717C37CC-D8C2-4192-8D7A-8BA8C32F32DE}" destId="{6B1C9B51-8366-4AE9-94BF-CB299180A68B}" srcOrd="1" destOrd="0" presId="urn:microsoft.com/office/officeart/2005/8/layout/hList1"/>
    <dgm:cxn modelId="{96C58713-EE24-4DD0-A5DF-BDE465321AA3}" type="presParOf" srcId="{4D71F818-2DE2-4A1F-AC79-F957EA44929F}" destId="{86EFA511-A178-4C42-A675-C407DD36DEA2}" srcOrd="3" destOrd="0" presId="urn:microsoft.com/office/officeart/2005/8/layout/hList1"/>
    <dgm:cxn modelId="{D1A252DF-6AF0-42C3-85CA-B8B39F157B62}" type="presParOf" srcId="{4D71F818-2DE2-4A1F-AC79-F957EA44929F}" destId="{8FB64DE9-0370-4B5A-8CE9-C37C5FEF2F5B}" srcOrd="4" destOrd="0" presId="urn:microsoft.com/office/officeart/2005/8/layout/hList1"/>
    <dgm:cxn modelId="{E0456E96-870C-4CD5-AD27-DD65F433BFEA}" type="presParOf" srcId="{8FB64DE9-0370-4B5A-8CE9-C37C5FEF2F5B}" destId="{AB554103-7DA1-481F-87B8-9D0118F50332}" srcOrd="0" destOrd="0" presId="urn:microsoft.com/office/officeart/2005/8/layout/hList1"/>
    <dgm:cxn modelId="{3B97E388-47E9-4906-83B9-02779C9566EB}" type="presParOf" srcId="{8FB64DE9-0370-4B5A-8CE9-C37C5FEF2F5B}" destId="{F03676EB-3EF2-44DA-92B6-D956414DF08C}" srcOrd="1" destOrd="0" presId="urn:microsoft.com/office/officeart/2005/8/layout/hList1"/>
    <dgm:cxn modelId="{350D8FE9-014E-4C15-96F8-65F3F6019127}" type="presParOf" srcId="{4D71F818-2DE2-4A1F-AC79-F957EA44929F}" destId="{BD3E421B-40B9-49A5-9E91-41C8DA425337}" srcOrd="5" destOrd="0" presId="urn:microsoft.com/office/officeart/2005/8/layout/hList1"/>
    <dgm:cxn modelId="{1F5FE72E-45D2-4952-AF94-A4CF8FB7487B}" type="presParOf" srcId="{4D71F818-2DE2-4A1F-AC79-F957EA44929F}" destId="{325E29A2-487F-48E8-ABED-D44EAFBEE33C}" srcOrd="6" destOrd="0" presId="urn:microsoft.com/office/officeart/2005/8/layout/hList1"/>
    <dgm:cxn modelId="{ADE62CE1-1022-4205-8EA8-178EF5C1A7E2}" type="presParOf" srcId="{325E29A2-487F-48E8-ABED-D44EAFBEE33C}" destId="{C4E64D4C-92B1-4381-80A5-358C835F51AE}" srcOrd="0" destOrd="0" presId="urn:microsoft.com/office/officeart/2005/8/layout/hList1"/>
    <dgm:cxn modelId="{ABCFFAB8-212A-43D2-B041-0933BF76EFA5}" type="presParOf" srcId="{325E29A2-487F-48E8-ABED-D44EAFBEE33C}" destId="{29AEFE63-01D4-480F-A9DE-9E7AF4892CAD}"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BDCA71B-0371-4584-B651-F97115B21BF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F568B3A-E366-4D59-8815-CCC7CF1A61F8}">
      <dgm:prSet custT="1"/>
      <dgm:spPr>
        <a:ln>
          <a:solidFill>
            <a:srgbClr val="023C63"/>
          </a:solidFill>
        </a:ln>
      </dgm:spPr>
      <dgm:t>
        <a:bodyPr/>
        <a:lstStyle/>
        <a:p>
          <a:r>
            <a:rPr lang="en-US" sz="2400" b="1" i="0" dirty="0"/>
            <a:t>Dataset explores </a:t>
          </a:r>
          <a:r>
            <a:rPr lang="en-US" sz="2400" b="1" i="1" dirty="0"/>
            <a:t>involvement </a:t>
          </a:r>
          <a:r>
            <a:rPr lang="en-US" sz="2400" b="1" i="0" dirty="0"/>
            <a:t>in activities, not necessarily </a:t>
          </a:r>
          <a:r>
            <a:rPr lang="en-US" sz="2400" b="1" i="1" dirty="0"/>
            <a:t>quality </a:t>
          </a:r>
          <a:r>
            <a:rPr lang="en-US" sz="2400" b="1" i="0" dirty="0"/>
            <a:t>of activities or </a:t>
          </a:r>
          <a:r>
            <a:rPr lang="en-US" sz="2400" b="1" i="1" dirty="0"/>
            <a:t>type</a:t>
          </a:r>
          <a:r>
            <a:rPr lang="en-US" sz="2400" b="1" i="0" dirty="0"/>
            <a:t> of involvement</a:t>
          </a:r>
          <a:endParaRPr lang="en-US" sz="2400" dirty="0"/>
        </a:p>
      </dgm:t>
    </dgm:pt>
    <dgm:pt modelId="{1B34B4DD-C977-43ED-9565-CB6BDAD284B8}" type="parTrans" cxnId="{79DD920B-C9A1-4D65-A00E-54275CCE563F}">
      <dgm:prSet/>
      <dgm:spPr/>
      <dgm:t>
        <a:bodyPr/>
        <a:lstStyle/>
        <a:p>
          <a:endParaRPr lang="en-US"/>
        </a:p>
      </dgm:t>
    </dgm:pt>
    <dgm:pt modelId="{11F6DB06-3F58-4C0B-A78C-A2CFE86B939E}" type="sibTrans" cxnId="{79DD920B-C9A1-4D65-A00E-54275CCE563F}">
      <dgm:prSet/>
      <dgm:spPr/>
      <dgm:t>
        <a:bodyPr/>
        <a:lstStyle/>
        <a:p>
          <a:endParaRPr lang="en-US"/>
        </a:p>
      </dgm:t>
    </dgm:pt>
    <dgm:pt modelId="{1FE1A023-5A52-4BF5-86CD-E53EDB1ABEA6}">
      <dgm:prSet custT="1"/>
      <dgm:spPr>
        <a:solidFill>
          <a:srgbClr val="E04F4A"/>
        </a:solidFill>
        <a:ln>
          <a:solidFill>
            <a:srgbClr val="E04F4A"/>
          </a:solidFill>
        </a:ln>
      </dgm:spPr>
      <dgm:t>
        <a:bodyPr/>
        <a:lstStyle/>
        <a:p>
          <a:r>
            <a:rPr lang="en-US" sz="2400" b="1" i="0"/>
            <a:t>Comparisons limited to those who completed a bachelors degree</a:t>
          </a:r>
          <a:endParaRPr lang="en-US" sz="2400"/>
        </a:p>
      </dgm:t>
    </dgm:pt>
    <dgm:pt modelId="{84B56F31-CF69-4B4E-8A5B-647A9F259550}" type="parTrans" cxnId="{8710ADD4-F800-4783-BB9C-3A984DB3DFFE}">
      <dgm:prSet/>
      <dgm:spPr/>
      <dgm:t>
        <a:bodyPr/>
        <a:lstStyle/>
        <a:p>
          <a:endParaRPr lang="en-US"/>
        </a:p>
      </dgm:t>
    </dgm:pt>
    <dgm:pt modelId="{92323EAC-9344-431E-87C0-649F33CC5451}" type="sibTrans" cxnId="{8710ADD4-F800-4783-BB9C-3A984DB3DFFE}">
      <dgm:prSet/>
      <dgm:spPr/>
      <dgm:t>
        <a:bodyPr/>
        <a:lstStyle/>
        <a:p>
          <a:endParaRPr lang="en-US"/>
        </a:p>
      </dgm:t>
    </dgm:pt>
    <dgm:pt modelId="{5EC0D7E3-46FD-45CB-ACFC-608AAA2D8EEB}">
      <dgm:prSet custT="1"/>
      <dgm:spPr>
        <a:solidFill>
          <a:srgbClr val="149977"/>
        </a:solidFill>
        <a:ln>
          <a:solidFill>
            <a:srgbClr val="149977"/>
          </a:solidFill>
        </a:ln>
      </dgm:spPr>
      <dgm:t>
        <a:bodyPr/>
        <a:lstStyle/>
        <a:p>
          <a:r>
            <a:rPr lang="en-US" sz="2400" b="1" i="0" dirty="0"/>
            <a:t>Lingering tensions regarding framework for understanding these </a:t>
          </a:r>
          <a:r>
            <a:rPr lang="en-US" sz="2400" b="1" i="1" dirty="0"/>
            <a:t>exploratory</a:t>
          </a:r>
          <a:r>
            <a:rPr lang="en-US" sz="2400" b="1" i="0" dirty="0"/>
            <a:t> results – what about these communal experiences lead to greater levels of civic engagement post graduation? </a:t>
          </a:r>
          <a:endParaRPr lang="en-US" sz="2400" dirty="0"/>
        </a:p>
      </dgm:t>
    </dgm:pt>
    <dgm:pt modelId="{EA81B388-A54C-4E6F-BE59-ECCDA012FAB5}" type="parTrans" cxnId="{42139B58-4BEC-448D-A040-AB4479E10B6C}">
      <dgm:prSet/>
      <dgm:spPr/>
      <dgm:t>
        <a:bodyPr/>
        <a:lstStyle/>
        <a:p>
          <a:endParaRPr lang="en-US"/>
        </a:p>
      </dgm:t>
    </dgm:pt>
    <dgm:pt modelId="{607321D3-077C-4C28-9815-F6FF2B9D1F5A}" type="sibTrans" cxnId="{42139B58-4BEC-448D-A040-AB4479E10B6C}">
      <dgm:prSet/>
      <dgm:spPr/>
      <dgm:t>
        <a:bodyPr/>
        <a:lstStyle/>
        <a:p>
          <a:endParaRPr lang="en-US"/>
        </a:p>
      </dgm:t>
    </dgm:pt>
    <dgm:pt modelId="{8957E932-656B-424B-A593-82FEDC29F53E}" type="pres">
      <dgm:prSet presAssocID="{6BDCA71B-0371-4584-B651-F97115B21BF3}" presName="linear" presStyleCnt="0">
        <dgm:presLayoutVars>
          <dgm:animLvl val="lvl"/>
          <dgm:resizeHandles val="exact"/>
        </dgm:presLayoutVars>
      </dgm:prSet>
      <dgm:spPr/>
    </dgm:pt>
    <dgm:pt modelId="{A25A297D-8F31-43C3-89EC-4286207E4496}" type="pres">
      <dgm:prSet presAssocID="{CF568B3A-E366-4D59-8815-CCC7CF1A61F8}" presName="parentText" presStyleLbl="node1" presStyleIdx="0" presStyleCnt="3">
        <dgm:presLayoutVars>
          <dgm:chMax val="0"/>
          <dgm:bulletEnabled val="1"/>
        </dgm:presLayoutVars>
      </dgm:prSet>
      <dgm:spPr/>
    </dgm:pt>
    <dgm:pt modelId="{602A8613-DCC3-432E-90BD-C6B426D19393}" type="pres">
      <dgm:prSet presAssocID="{11F6DB06-3F58-4C0B-A78C-A2CFE86B939E}" presName="spacer" presStyleCnt="0"/>
      <dgm:spPr/>
    </dgm:pt>
    <dgm:pt modelId="{798FEF40-6295-4097-9527-250D4D23C9EA}" type="pres">
      <dgm:prSet presAssocID="{1FE1A023-5A52-4BF5-86CD-E53EDB1ABEA6}" presName="parentText" presStyleLbl="node1" presStyleIdx="1" presStyleCnt="3">
        <dgm:presLayoutVars>
          <dgm:chMax val="0"/>
          <dgm:bulletEnabled val="1"/>
        </dgm:presLayoutVars>
      </dgm:prSet>
      <dgm:spPr/>
    </dgm:pt>
    <dgm:pt modelId="{63AC3BA1-0427-4FBF-88BA-ADA00FA573B7}" type="pres">
      <dgm:prSet presAssocID="{92323EAC-9344-431E-87C0-649F33CC5451}" presName="spacer" presStyleCnt="0"/>
      <dgm:spPr/>
    </dgm:pt>
    <dgm:pt modelId="{58428302-2C2D-4713-84C4-BF8BED905833}" type="pres">
      <dgm:prSet presAssocID="{5EC0D7E3-46FD-45CB-ACFC-608AAA2D8EEB}" presName="parentText" presStyleLbl="node1" presStyleIdx="2" presStyleCnt="3">
        <dgm:presLayoutVars>
          <dgm:chMax val="0"/>
          <dgm:bulletEnabled val="1"/>
        </dgm:presLayoutVars>
      </dgm:prSet>
      <dgm:spPr/>
    </dgm:pt>
  </dgm:ptLst>
  <dgm:cxnLst>
    <dgm:cxn modelId="{79DD920B-C9A1-4D65-A00E-54275CCE563F}" srcId="{6BDCA71B-0371-4584-B651-F97115B21BF3}" destId="{CF568B3A-E366-4D59-8815-CCC7CF1A61F8}" srcOrd="0" destOrd="0" parTransId="{1B34B4DD-C977-43ED-9565-CB6BDAD284B8}" sibTransId="{11F6DB06-3F58-4C0B-A78C-A2CFE86B939E}"/>
    <dgm:cxn modelId="{FE8AE511-C3A9-4F56-9A5E-BD79B25E72E9}" type="presOf" srcId="{5EC0D7E3-46FD-45CB-ACFC-608AAA2D8EEB}" destId="{58428302-2C2D-4713-84C4-BF8BED905833}" srcOrd="0" destOrd="0" presId="urn:microsoft.com/office/officeart/2005/8/layout/vList2"/>
    <dgm:cxn modelId="{59D7FB37-D8AD-4F58-9BA2-1C7128DDB9AF}" type="presOf" srcId="{6BDCA71B-0371-4584-B651-F97115B21BF3}" destId="{8957E932-656B-424B-A593-82FEDC29F53E}" srcOrd="0" destOrd="0" presId="urn:microsoft.com/office/officeart/2005/8/layout/vList2"/>
    <dgm:cxn modelId="{42139B58-4BEC-448D-A040-AB4479E10B6C}" srcId="{6BDCA71B-0371-4584-B651-F97115B21BF3}" destId="{5EC0D7E3-46FD-45CB-ACFC-608AAA2D8EEB}" srcOrd="2" destOrd="0" parTransId="{EA81B388-A54C-4E6F-BE59-ECCDA012FAB5}" sibTransId="{607321D3-077C-4C28-9815-F6FF2B9D1F5A}"/>
    <dgm:cxn modelId="{7418468A-2C8D-431E-9DCD-8101C2E01972}" type="presOf" srcId="{1FE1A023-5A52-4BF5-86CD-E53EDB1ABEA6}" destId="{798FEF40-6295-4097-9527-250D4D23C9EA}" srcOrd="0" destOrd="0" presId="urn:microsoft.com/office/officeart/2005/8/layout/vList2"/>
    <dgm:cxn modelId="{8710ADD4-F800-4783-BB9C-3A984DB3DFFE}" srcId="{6BDCA71B-0371-4584-B651-F97115B21BF3}" destId="{1FE1A023-5A52-4BF5-86CD-E53EDB1ABEA6}" srcOrd="1" destOrd="0" parTransId="{84B56F31-CF69-4B4E-8A5B-647A9F259550}" sibTransId="{92323EAC-9344-431E-87C0-649F33CC5451}"/>
    <dgm:cxn modelId="{8CA3CAEC-0D71-4FAB-B0FB-35BA752ABF4C}" type="presOf" srcId="{CF568B3A-E366-4D59-8815-CCC7CF1A61F8}" destId="{A25A297D-8F31-43C3-89EC-4286207E4496}" srcOrd="0" destOrd="0" presId="urn:microsoft.com/office/officeart/2005/8/layout/vList2"/>
    <dgm:cxn modelId="{1789EC79-8A4A-4021-AC5A-E8F7D5BB090C}" type="presParOf" srcId="{8957E932-656B-424B-A593-82FEDC29F53E}" destId="{A25A297D-8F31-43C3-89EC-4286207E4496}" srcOrd="0" destOrd="0" presId="urn:microsoft.com/office/officeart/2005/8/layout/vList2"/>
    <dgm:cxn modelId="{1FEB4BDA-AF6D-4768-ADC0-D0EF370CCA65}" type="presParOf" srcId="{8957E932-656B-424B-A593-82FEDC29F53E}" destId="{602A8613-DCC3-432E-90BD-C6B426D19393}" srcOrd="1" destOrd="0" presId="urn:microsoft.com/office/officeart/2005/8/layout/vList2"/>
    <dgm:cxn modelId="{0FCC3AE3-32CF-45B8-A71C-63D4274753CC}" type="presParOf" srcId="{8957E932-656B-424B-A593-82FEDC29F53E}" destId="{798FEF40-6295-4097-9527-250D4D23C9EA}" srcOrd="2" destOrd="0" presId="urn:microsoft.com/office/officeart/2005/8/layout/vList2"/>
    <dgm:cxn modelId="{DA476F8C-FFF7-4BA5-AA98-0400AF73E519}" type="presParOf" srcId="{8957E932-656B-424B-A593-82FEDC29F53E}" destId="{63AC3BA1-0427-4FBF-88BA-ADA00FA573B7}" srcOrd="3" destOrd="0" presId="urn:microsoft.com/office/officeart/2005/8/layout/vList2"/>
    <dgm:cxn modelId="{C1B273D7-420D-420E-ACB7-46BDA641FBE5}" type="presParOf" srcId="{8957E932-656B-424B-A593-82FEDC29F53E}" destId="{58428302-2C2D-4713-84C4-BF8BED905833}"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BDCA71B-0371-4584-B651-F97115B21BF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F568B3A-E366-4D59-8815-CCC7CF1A61F8}">
      <dgm:prSet custT="1"/>
      <dgm:spPr>
        <a:ln>
          <a:solidFill>
            <a:srgbClr val="023C63"/>
          </a:solidFill>
        </a:ln>
      </dgm:spPr>
      <dgm:t>
        <a:bodyPr/>
        <a:lstStyle/>
        <a:p>
          <a:r>
            <a:rPr lang="en-US" sz="1600" b="1" i="0" dirty="0"/>
            <a:t>Why might broader forms of student involvement be more effective than traditional leadership roles or fraternity and sorority life in promoting civic engagement?</a:t>
          </a:r>
        </a:p>
      </dgm:t>
    </dgm:pt>
    <dgm:pt modelId="{1B34B4DD-C977-43ED-9565-CB6BDAD284B8}" type="parTrans" cxnId="{79DD920B-C9A1-4D65-A00E-54275CCE563F}">
      <dgm:prSet/>
      <dgm:spPr/>
      <dgm:t>
        <a:bodyPr/>
        <a:lstStyle/>
        <a:p>
          <a:endParaRPr lang="en-US"/>
        </a:p>
      </dgm:t>
    </dgm:pt>
    <dgm:pt modelId="{11F6DB06-3F58-4C0B-A78C-A2CFE86B939E}" type="sibTrans" cxnId="{79DD920B-C9A1-4D65-A00E-54275CCE563F}">
      <dgm:prSet/>
      <dgm:spPr/>
      <dgm:t>
        <a:bodyPr/>
        <a:lstStyle/>
        <a:p>
          <a:endParaRPr lang="en-US"/>
        </a:p>
      </dgm:t>
    </dgm:pt>
    <dgm:pt modelId="{E40B4813-D02D-4AE6-916A-7350BDCDE34C}">
      <dgm:prSet custT="1"/>
      <dgm:spPr>
        <a:solidFill>
          <a:srgbClr val="149977"/>
        </a:solidFill>
        <a:ln>
          <a:solidFill>
            <a:srgbClr val="149977"/>
          </a:solidFill>
        </a:ln>
      </dgm:spPr>
      <dgm:t>
        <a:bodyPr/>
        <a:lstStyle/>
        <a:p>
          <a:pPr>
            <a:buFont typeface="Arial" panose="020B0604020202020204" pitchFamily="34" charset="0"/>
            <a:buChar char="•"/>
          </a:pPr>
          <a:r>
            <a:rPr lang="en-US" sz="1600" b="1" i="0" dirty="0"/>
            <a:t>How can student affairs practitioners develop and promote programs that enhance civic engagement through clubs and organizations?</a:t>
          </a:r>
          <a:endParaRPr lang="en-US" sz="1600" b="0" i="0" dirty="0"/>
        </a:p>
      </dgm:t>
    </dgm:pt>
    <dgm:pt modelId="{DFD1C7C4-3E9B-41ED-A671-6976D4A569EC}" type="parTrans" cxnId="{0EC7D43E-27B1-45A5-9B4C-66DFF396CE70}">
      <dgm:prSet/>
      <dgm:spPr/>
      <dgm:t>
        <a:bodyPr/>
        <a:lstStyle/>
        <a:p>
          <a:endParaRPr lang="en-US"/>
        </a:p>
      </dgm:t>
    </dgm:pt>
    <dgm:pt modelId="{532B8E73-525A-47E0-9FA8-67EBD7E55C0D}" type="sibTrans" cxnId="{0EC7D43E-27B1-45A5-9B4C-66DFF396CE70}">
      <dgm:prSet/>
      <dgm:spPr/>
      <dgm:t>
        <a:bodyPr/>
        <a:lstStyle/>
        <a:p>
          <a:endParaRPr lang="en-US"/>
        </a:p>
      </dgm:t>
    </dgm:pt>
    <dgm:pt modelId="{B5942A1A-A62D-4755-A341-DCB383A0E337}">
      <dgm:prSet custT="1"/>
      <dgm:spPr>
        <a:solidFill>
          <a:srgbClr val="E04F4A"/>
        </a:solidFill>
        <a:ln>
          <a:solidFill>
            <a:srgbClr val="E04F4A"/>
          </a:solidFill>
        </a:ln>
      </dgm:spPr>
      <dgm:t>
        <a:bodyPr/>
        <a:lstStyle/>
        <a:p>
          <a:pPr>
            <a:buFont typeface="Arial" panose="020B0604020202020204" pitchFamily="34" charset="0"/>
            <a:buChar char="•"/>
          </a:pPr>
          <a:r>
            <a:rPr lang="en-US" sz="1600" b="1" i="0" dirty="0"/>
            <a:t>What are the broader implications of integrating civic engagement goals into the missions of extracurricular clubs and organizations?</a:t>
          </a:r>
          <a:endParaRPr lang="en-US" sz="1600" b="0" i="0" dirty="0"/>
        </a:p>
      </dgm:t>
    </dgm:pt>
    <dgm:pt modelId="{4849E919-7519-4D10-9A0E-BB893CE37302}" type="parTrans" cxnId="{9E412A42-2A87-4560-83F5-58FA752C3769}">
      <dgm:prSet/>
      <dgm:spPr/>
      <dgm:t>
        <a:bodyPr/>
        <a:lstStyle/>
        <a:p>
          <a:endParaRPr lang="en-US"/>
        </a:p>
      </dgm:t>
    </dgm:pt>
    <dgm:pt modelId="{68D63CC9-C4E9-4D25-9887-27C59BADF4EF}" type="sibTrans" cxnId="{9E412A42-2A87-4560-83F5-58FA752C3769}">
      <dgm:prSet/>
      <dgm:spPr/>
      <dgm:t>
        <a:bodyPr/>
        <a:lstStyle/>
        <a:p>
          <a:endParaRPr lang="en-US"/>
        </a:p>
      </dgm:t>
    </dgm:pt>
    <dgm:pt modelId="{28511DC0-5849-4F50-8E7D-608B583DF87F}">
      <dgm:prSet custT="1"/>
      <dgm:spPr>
        <a:ln>
          <a:solidFill>
            <a:srgbClr val="023C63"/>
          </a:solidFill>
        </a:ln>
      </dgm:spPr>
      <dgm:t>
        <a:bodyPr/>
        <a:lstStyle/>
        <a:p>
          <a:pPr>
            <a:buFont typeface="Arial" panose="020B0604020202020204" pitchFamily="34" charset="0"/>
            <a:buChar char="•"/>
          </a:pPr>
          <a:r>
            <a:rPr lang="en-US" sz="1600" b="1" i="0" dirty="0"/>
            <a:t>What specific qualities of clubs and organizations contribute to their effectiveness in promoting civic engagement?</a:t>
          </a:r>
          <a:endParaRPr lang="en-US" sz="1600" b="0" i="0" dirty="0"/>
        </a:p>
      </dgm:t>
    </dgm:pt>
    <dgm:pt modelId="{67A3188A-5B55-4858-9EA6-369434AE5819}" type="parTrans" cxnId="{FCE3509B-839C-474C-A8EC-4A85CA09E1BC}">
      <dgm:prSet/>
      <dgm:spPr/>
      <dgm:t>
        <a:bodyPr/>
        <a:lstStyle/>
        <a:p>
          <a:endParaRPr lang="en-US"/>
        </a:p>
      </dgm:t>
    </dgm:pt>
    <dgm:pt modelId="{ECDF316E-2648-42AD-8478-EE670D88DDB0}" type="sibTrans" cxnId="{FCE3509B-839C-474C-A8EC-4A85CA09E1BC}">
      <dgm:prSet/>
      <dgm:spPr/>
      <dgm:t>
        <a:bodyPr/>
        <a:lstStyle/>
        <a:p>
          <a:endParaRPr lang="en-US"/>
        </a:p>
      </dgm:t>
    </dgm:pt>
    <dgm:pt modelId="{71B67EB6-783D-40BB-A500-FD667EE2AFA0}">
      <dgm:prSet custT="1"/>
      <dgm:spPr>
        <a:solidFill>
          <a:srgbClr val="149977"/>
        </a:solidFill>
        <a:ln>
          <a:solidFill>
            <a:srgbClr val="149977"/>
          </a:solidFill>
        </a:ln>
      </dgm:spPr>
      <dgm:t>
        <a:bodyPr/>
        <a:lstStyle/>
        <a:p>
          <a:pPr>
            <a:buFont typeface="Arial" panose="020B0604020202020204" pitchFamily="34" charset="0"/>
            <a:buChar char="•"/>
          </a:pPr>
          <a:r>
            <a:rPr lang="en-US" sz="1600" b="1" i="0" dirty="0"/>
            <a:t>How can the findings of this study be used to advocate for the importance of student affairs in higher education?</a:t>
          </a:r>
          <a:endParaRPr lang="en-US" sz="1600" dirty="0"/>
        </a:p>
      </dgm:t>
    </dgm:pt>
    <dgm:pt modelId="{8EE241B2-7E51-419D-8A3C-7343D8F490C4}" type="parTrans" cxnId="{D25086D7-87D4-40FE-B73A-7B5DE5974124}">
      <dgm:prSet/>
      <dgm:spPr/>
      <dgm:t>
        <a:bodyPr/>
        <a:lstStyle/>
        <a:p>
          <a:endParaRPr lang="en-US"/>
        </a:p>
      </dgm:t>
    </dgm:pt>
    <dgm:pt modelId="{125990A8-8834-45DB-9886-7E078A8AF874}" type="sibTrans" cxnId="{D25086D7-87D4-40FE-B73A-7B5DE5974124}">
      <dgm:prSet/>
      <dgm:spPr/>
      <dgm:t>
        <a:bodyPr/>
        <a:lstStyle/>
        <a:p>
          <a:endParaRPr lang="en-US"/>
        </a:p>
      </dgm:t>
    </dgm:pt>
    <dgm:pt modelId="{D3296A3C-44CB-4A43-95BF-D2A2985421DF}">
      <dgm:prSet custT="1"/>
      <dgm:spPr>
        <a:solidFill>
          <a:srgbClr val="27C4EE"/>
        </a:solidFill>
        <a:ln>
          <a:solidFill>
            <a:srgbClr val="27C4EE"/>
          </a:solidFill>
        </a:ln>
      </dgm:spPr>
      <dgm:t>
        <a:bodyPr/>
        <a:lstStyle/>
        <a:p>
          <a:r>
            <a:rPr lang="en-US" sz="1600" b="1" i="0" dirty="0"/>
            <a:t>Why do some student affairs activities that we may expect to promote civic engagement outcomes not actually do so?</a:t>
          </a:r>
        </a:p>
      </dgm:t>
    </dgm:pt>
    <dgm:pt modelId="{37F8CFDA-020D-4E3F-8C62-264FBEA4E3A2}" type="parTrans" cxnId="{619BD9B7-75AE-493B-A11B-EE49AF2D9626}">
      <dgm:prSet/>
      <dgm:spPr/>
      <dgm:t>
        <a:bodyPr/>
        <a:lstStyle/>
        <a:p>
          <a:endParaRPr lang="en-US"/>
        </a:p>
      </dgm:t>
    </dgm:pt>
    <dgm:pt modelId="{C49E0286-47EC-464E-AA6D-5B8BBD362711}" type="sibTrans" cxnId="{619BD9B7-75AE-493B-A11B-EE49AF2D9626}">
      <dgm:prSet/>
      <dgm:spPr/>
      <dgm:t>
        <a:bodyPr/>
        <a:lstStyle/>
        <a:p>
          <a:endParaRPr lang="en-US"/>
        </a:p>
      </dgm:t>
    </dgm:pt>
    <dgm:pt modelId="{8957E932-656B-424B-A593-82FEDC29F53E}" type="pres">
      <dgm:prSet presAssocID="{6BDCA71B-0371-4584-B651-F97115B21BF3}" presName="linear" presStyleCnt="0">
        <dgm:presLayoutVars>
          <dgm:animLvl val="lvl"/>
          <dgm:resizeHandles val="exact"/>
        </dgm:presLayoutVars>
      </dgm:prSet>
      <dgm:spPr/>
    </dgm:pt>
    <dgm:pt modelId="{A25A297D-8F31-43C3-89EC-4286207E4496}" type="pres">
      <dgm:prSet presAssocID="{CF568B3A-E366-4D59-8815-CCC7CF1A61F8}" presName="parentText" presStyleLbl="node1" presStyleIdx="0" presStyleCnt="6">
        <dgm:presLayoutVars>
          <dgm:chMax val="0"/>
          <dgm:bulletEnabled val="1"/>
        </dgm:presLayoutVars>
      </dgm:prSet>
      <dgm:spPr/>
    </dgm:pt>
    <dgm:pt modelId="{602A8613-DCC3-432E-90BD-C6B426D19393}" type="pres">
      <dgm:prSet presAssocID="{11F6DB06-3F58-4C0B-A78C-A2CFE86B939E}" presName="spacer" presStyleCnt="0"/>
      <dgm:spPr/>
    </dgm:pt>
    <dgm:pt modelId="{226A181E-F90C-4C66-90C6-A07402EB755C}" type="pres">
      <dgm:prSet presAssocID="{D3296A3C-44CB-4A43-95BF-D2A2985421DF}" presName="parentText" presStyleLbl="node1" presStyleIdx="1" presStyleCnt="6">
        <dgm:presLayoutVars>
          <dgm:chMax val="0"/>
          <dgm:bulletEnabled val="1"/>
        </dgm:presLayoutVars>
      </dgm:prSet>
      <dgm:spPr/>
    </dgm:pt>
    <dgm:pt modelId="{A9349024-8209-4384-A817-1D42AAD67BB1}" type="pres">
      <dgm:prSet presAssocID="{C49E0286-47EC-464E-AA6D-5B8BBD362711}" presName="spacer" presStyleCnt="0"/>
      <dgm:spPr/>
    </dgm:pt>
    <dgm:pt modelId="{E1933D39-D7BD-4583-B9FB-ECB7A64B5515}" type="pres">
      <dgm:prSet presAssocID="{E40B4813-D02D-4AE6-916A-7350BDCDE34C}" presName="parentText" presStyleLbl="node1" presStyleIdx="2" presStyleCnt="6">
        <dgm:presLayoutVars>
          <dgm:chMax val="0"/>
          <dgm:bulletEnabled val="1"/>
        </dgm:presLayoutVars>
      </dgm:prSet>
      <dgm:spPr/>
    </dgm:pt>
    <dgm:pt modelId="{5160342C-33B3-4437-94EE-0E806544EBAE}" type="pres">
      <dgm:prSet presAssocID="{532B8E73-525A-47E0-9FA8-67EBD7E55C0D}" presName="spacer" presStyleCnt="0"/>
      <dgm:spPr/>
    </dgm:pt>
    <dgm:pt modelId="{45F5DB8D-38FE-4950-A3C7-5B7FC3EF72FC}" type="pres">
      <dgm:prSet presAssocID="{B5942A1A-A62D-4755-A341-DCB383A0E337}" presName="parentText" presStyleLbl="node1" presStyleIdx="3" presStyleCnt="6">
        <dgm:presLayoutVars>
          <dgm:chMax val="0"/>
          <dgm:bulletEnabled val="1"/>
        </dgm:presLayoutVars>
      </dgm:prSet>
      <dgm:spPr/>
    </dgm:pt>
    <dgm:pt modelId="{59C395D9-EBAD-4CE2-8F6F-CD9B5AD350EA}" type="pres">
      <dgm:prSet presAssocID="{68D63CC9-C4E9-4D25-9887-27C59BADF4EF}" presName="spacer" presStyleCnt="0"/>
      <dgm:spPr/>
    </dgm:pt>
    <dgm:pt modelId="{A4F6B015-AB57-459A-A016-41B109BCE048}" type="pres">
      <dgm:prSet presAssocID="{28511DC0-5849-4F50-8E7D-608B583DF87F}" presName="parentText" presStyleLbl="node1" presStyleIdx="4" presStyleCnt="6">
        <dgm:presLayoutVars>
          <dgm:chMax val="0"/>
          <dgm:bulletEnabled val="1"/>
        </dgm:presLayoutVars>
      </dgm:prSet>
      <dgm:spPr/>
    </dgm:pt>
    <dgm:pt modelId="{CA2F2AD6-8CDD-4805-95AF-ADC8D872D992}" type="pres">
      <dgm:prSet presAssocID="{ECDF316E-2648-42AD-8478-EE670D88DDB0}" presName="spacer" presStyleCnt="0"/>
      <dgm:spPr/>
    </dgm:pt>
    <dgm:pt modelId="{5DA37D97-07AB-41EA-88C2-509594DBE650}" type="pres">
      <dgm:prSet presAssocID="{71B67EB6-783D-40BB-A500-FD667EE2AFA0}" presName="parentText" presStyleLbl="node1" presStyleIdx="5" presStyleCnt="6">
        <dgm:presLayoutVars>
          <dgm:chMax val="0"/>
          <dgm:bulletEnabled val="1"/>
        </dgm:presLayoutVars>
      </dgm:prSet>
      <dgm:spPr/>
    </dgm:pt>
  </dgm:ptLst>
  <dgm:cxnLst>
    <dgm:cxn modelId="{79DD920B-C9A1-4D65-A00E-54275CCE563F}" srcId="{6BDCA71B-0371-4584-B651-F97115B21BF3}" destId="{CF568B3A-E366-4D59-8815-CCC7CF1A61F8}" srcOrd="0" destOrd="0" parTransId="{1B34B4DD-C977-43ED-9565-CB6BDAD284B8}" sibTransId="{11F6DB06-3F58-4C0B-A78C-A2CFE86B939E}"/>
    <dgm:cxn modelId="{F36A7A2D-569F-48C5-8A24-B887C0A438A2}" type="presOf" srcId="{D3296A3C-44CB-4A43-95BF-D2A2985421DF}" destId="{226A181E-F90C-4C66-90C6-A07402EB755C}" srcOrd="0" destOrd="0" presId="urn:microsoft.com/office/officeart/2005/8/layout/vList2"/>
    <dgm:cxn modelId="{59D7FB37-D8AD-4F58-9BA2-1C7128DDB9AF}" type="presOf" srcId="{6BDCA71B-0371-4584-B651-F97115B21BF3}" destId="{8957E932-656B-424B-A593-82FEDC29F53E}" srcOrd="0" destOrd="0" presId="urn:microsoft.com/office/officeart/2005/8/layout/vList2"/>
    <dgm:cxn modelId="{0EC7D43E-27B1-45A5-9B4C-66DFF396CE70}" srcId="{6BDCA71B-0371-4584-B651-F97115B21BF3}" destId="{E40B4813-D02D-4AE6-916A-7350BDCDE34C}" srcOrd="2" destOrd="0" parTransId="{DFD1C7C4-3E9B-41ED-A671-6976D4A569EC}" sibTransId="{532B8E73-525A-47E0-9FA8-67EBD7E55C0D}"/>
    <dgm:cxn modelId="{9E412A42-2A87-4560-83F5-58FA752C3769}" srcId="{6BDCA71B-0371-4584-B651-F97115B21BF3}" destId="{B5942A1A-A62D-4755-A341-DCB383A0E337}" srcOrd="3" destOrd="0" parTransId="{4849E919-7519-4D10-9A0E-BB893CE37302}" sibTransId="{68D63CC9-C4E9-4D25-9887-27C59BADF4EF}"/>
    <dgm:cxn modelId="{EB045269-8A53-4FB7-B68C-ECFFEC13147F}" type="presOf" srcId="{B5942A1A-A62D-4755-A341-DCB383A0E337}" destId="{45F5DB8D-38FE-4950-A3C7-5B7FC3EF72FC}" srcOrd="0" destOrd="0" presId="urn:microsoft.com/office/officeart/2005/8/layout/vList2"/>
    <dgm:cxn modelId="{078E5979-AF29-48FD-A6D0-D6D4F2176EDE}" type="presOf" srcId="{28511DC0-5849-4F50-8E7D-608B583DF87F}" destId="{A4F6B015-AB57-459A-A016-41B109BCE048}" srcOrd="0" destOrd="0" presId="urn:microsoft.com/office/officeart/2005/8/layout/vList2"/>
    <dgm:cxn modelId="{FCE3509B-839C-474C-A8EC-4A85CA09E1BC}" srcId="{6BDCA71B-0371-4584-B651-F97115B21BF3}" destId="{28511DC0-5849-4F50-8E7D-608B583DF87F}" srcOrd="4" destOrd="0" parTransId="{67A3188A-5B55-4858-9EA6-369434AE5819}" sibTransId="{ECDF316E-2648-42AD-8478-EE670D88DDB0}"/>
    <dgm:cxn modelId="{619BD9B7-75AE-493B-A11B-EE49AF2D9626}" srcId="{6BDCA71B-0371-4584-B651-F97115B21BF3}" destId="{D3296A3C-44CB-4A43-95BF-D2A2985421DF}" srcOrd="1" destOrd="0" parTransId="{37F8CFDA-020D-4E3F-8C62-264FBEA4E3A2}" sibTransId="{C49E0286-47EC-464E-AA6D-5B8BBD362711}"/>
    <dgm:cxn modelId="{D25086D7-87D4-40FE-B73A-7B5DE5974124}" srcId="{6BDCA71B-0371-4584-B651-F97115B21BF3}" destId="{71B67EB6-783D-40BB-A500-FD667EE2AFA0}" srcOrd="5" destOrd="0" parTransId="{8EE241B2-7E51-419D-8A3C-7343D8F490C4}" sibTransId="{125990A8-8834-45DB-9886-7E078A8AF874}"/>
    <dgm:cxn modelId="{2C34A0E3-F176-45F5-997D-EE368446D1A2}" type="presOf" srcId="{71B67EB6-783D-40BB-A500-FD667EE2AFA0}" destId="{5DA37D97-07AB-41EA-88C2-509594DBE650}" srcOrd="0" destOrd="0" presId="urn:microsoft.com/office/officeart/2005/8/layout/vList2"/>
    <dgm:cxn modelId="{8CA3CAEC-0D71-4FAB-B0FB-35BA752ABF4C}" type="presOf" srcId="{CF568B3A-E366-4D59-8815-CCC7CF1A61F8}" destId="{A25A297D-8F31-43C3-89EC-4286207E4496}" srcOrd="0" destOrd="0" presId="urn:microsoft.com/office/officeart/2005/8/layout/vList2"/>
    <dgm:cxn modelId="{67FDB2F8-4736-4E9C-94A7-123AC45F8265}" type="presOf" srcId="{E40B4813-D02D-4AE6-916A-7350BDCDE34C}" destId="{E1933D39-D7BD-4583-B9FB-ECB7A64B5515}" srcOrd="0" destOrd="0" presId="urn:microsoft.com/office/officeart/2005/8/layout/vList2"/>
    <dgm:cxn modelId="{1789EC79-8A4A-4021-AC5A-E8F7D5BB090C}" type="presParOf" srcId="{8957E932-656B-424B-A593-82FEDC29F53E}" destId="{A25A297D-8F31-43C3-89EC-4286207E4496}" srcOrd="0" destOrd="0" presId="urn:microsoft.com/office/officeart/2005/8/layout/vList2"/>
    <dgm:cxn modelId="{1FEB4BDA-AF6D-4768-ADC0-D0EF370CCA65}" type="presParOf" srcId="{8957E932-656B-424B-A593-82FEDC29F53E}" destId="{602A8613-DCC3-432E-90BD-C6B426D19393}" srcOrd="1" destOrd="0" presId="urn:microsoft.com/office/officeart/2005/8/layout/vList2"/>
    <dgm:cxn modelId="{9EC7EB93-01C9-445C-AA80-4EBA6FBCC7A7}" type="presParOf" srcId="{8957E932-656B-424B-A593-82FEDC29F53E}" destId="{226A181E-F90C-4C66-90C6-A07402EB755C}" srcOrd="2" destOrd="0" presId="urn:microsoft.com/office/officeart/2005/8/layout/vList2"/>
    <dgm:cxn modelId="{83A8BE17-5B3B-4EE6-A18D-8D6B041CD0D0}" type="presParOf" srcId="{8957E932-656B-424B-A593-82FEDC29F53E}" destId="{A9349024-8209-4384-A817-1D42AAD67BB1}" srcOrd="3" destOrd="0" presId="urn:microsoft.com/office/officeart/2005/8/layout/vList2"/>
    <dgm:cxn modelId="{5E1F2FB0-267A-4E8C-B61F-AA9A0FC74C68}" type="presParOf" srcId="{8957E932-656B-424B-A593-82FEDC29F53E}" destId="{E1933D39-D7BD-4583-B9FB-ECB7A64B5515}" srcOrd="4" destOrd="0" presId="urn:microsoft.com/office/officeart/2005/8/layout/vList2"/>
    <dgm:cxn modelId="{145CAC07-4363-4233-9331-4D8F1B32F5BB}" type="presParOf" srcId="{8957E932-656B-424B-A593-82FEDC29F53E}" destId="{5160342C-33B3-4437-94EE-0E806544EBAE}" srcOrd="5" destOrd="0" presId="urn:microsoft.com/office/officeart/2005/8/layout/vList2"/>
    <dgm:cxn modelId="{2A5BB38E-CC77-440E-9BFC-58E7600191D6}" type="presParOf" srcId="{8957E932-656B-424B-A593-82FEDC29F53E}" destId="{45F5DB8D-38FE-4950-A3C7-5B7FC3EF72FC}" srcOrd="6" destOrd="0" presId="urn:microsoft.com/office/officeart/2005/8/layout/vList2"/>
    <dgm:cxn modelId="{9EC377BE-1741-48E0-A9D1-B1FB1B353C43}" type="presParOf" srcId="{8957E932-656B-424B-A593-82FEDC29F53E}" destId="{59C395D9-EBAD-4CE2-8F6F-CD9B5AD350EA}" srcOrd="7" destOrd="0" presId="urn:microsoft.com/office/officeart/2005/8/layout/vList2"/>
    <dgm:cxn modelId="{DE80FB3E-68B3-42A1-9048-3FEDF9B5683E}" type="presParOf" srcId="{8957E932-656B-424B-A593-82FEDC29F53E}" destId="{A4F6B015-AB57-459A-A016-41B109BCE048}" srcOrd="8" destOrd="0" presId="urn:microsoft.com/office/officeart/2005/8/layout/vList2"/>
    <dgm:cxn modelId="{B49895D9-C701-4D10-8E16-98F03FFCE7AC}" type="presParOf" srcId="{8957E932-656B-424B-A593-82FEDC29F53E}" destId="{CA2F2AD6-8CDD-4805-95AF-ADC8D872D992}" srcOrd="9" destOrd="0" presId="urn:microsoft.com/office/officeart/2005/8/layout/vList2"/>
    <dgm:cxn modelId="{253109A5-7EFE-4FA5-A701-8870D672008F}" type="presParOf" srcId="{8957E932-656B-424B-A593-82FEDC29F53E}" destId="{5DA37D97-07AB-41EA-88C2-509594DBE650}" srcOrd="1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46B523-86C0-41F0-A45B-7EB21B7ECDBC}">
      <dsp:nvSpPr>
        <dsp:cNvPr id="0" name=""/>
        <dsp:cNvSpPr/>
      </dsp:nvSpPr>
      <dsp:spPr>
        <a:xfrm>
          <a:off x="0" y="1143476"/>
          <a:ext cx="10827956" cy="1524635"/>
        </a:xfrm>
        <a:prstGeom prst="notchedRightArrow">
          <a:avLst/>
        </a:prstGeom>
        <a:solidFill>
          <a:srgbClr val="E84D48"/>
        </a:solidFill>
        <a:ln>
          <a:noFill/>
        </a:ln>
        <a:effectLst/>
      </dsp:spPr>
      <dsp:style>
        <a:lnRef idx="0">
          <a:scrgbClr r="0" g="0" b="0"/>
        </a:lnRef>
        <a:fillRef idx="1">
          <a:scrgbClr r="0" g="0" b="0"/>
        </a:fillRef>
        <a:effectRef idx="0">
          <a:scrgbClr r="0" g="0" b="0"/>
        </a:effectRef>
        <a:fontRef idx="minor"/>
      </dsp:style>
    </dsp:sp>
    <dsp:sp modelId="{D98F6F2C-82E1-4270-AED0-7F9CA13C36CD}">
      <dsp:nvSpPr>
        <dsp:cNvPr id="0" name=""/>
        <dsp:cNvSpPr/>
      </dsp:nvSpPr>
      <dsp:spPr>
        <a:xfrm>
          <a:off x="4877" y="0"/>
          <a:ext cx="2345880" cy="15246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r>
            <a:rPr lang="en-US" sz="1400" b="1" i="0" kern="1200" dirty="0"/>
            <a:t>Historical Purpose</a:t>
          </a:r>
          <a:r>
            <a:rPr lang="en-US" sz="1400" b="0" i="0" kern="1200" dirty="0"/>
            <a:t>: Early American colleges aimed to forge a population with common civic behavior and participation in legal and political institutions.</a:t>
          </a:r>
          <a:endParaRPr lang="en-US" sz="1400" kern="1200" dirty="0"/>
        </a:p>
      </dsp:txBody>
      <dsp:txXfrm>
        <a:off x="4877" y="0"/>
        <a:ext cx="2345880" cy="1524635"/>
      </dsp:txXfrm>
    </dsp:sp>
    <dsp:sp modelId="{F0896391-E43C-4E1A-A5CB-0B440729B369}">
      <dsp:nvSpPr>
        <dsp:cNvPr id="0" name=""/>
        <dsp:cNvSpPr/>
      </dsp:nvSpPr>
      <dsp:spPr>
        <a:xfrm>
          <a:off x="987238" y="1715214"/>
          <a:ext cx="381158" cy="38115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313783-B48E-429D-9BE9-04308D5B433A}">
      <dsp:nvSpPr>
        <dsp:cNvPr id="0" name=""/>
        <dsp:cNvSpPr/>
      </dsp:nvSpPr>
      <dsp:spPr>
        <a:xfrm>
          <a:off x="2468052" y="2286952"/>
          <a:ext cx="2345880" cy="15246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r>
            <a:rPr lang="en-US" sz="1400" b="1" i="0" kern="1200" dirty="0"/>
            <a:t>Shift in Focus</a:t>
          </a:r>
          <a:r>
            <a:rPr lang="en-US" sz="1400" b="0" i="0" kern="1200" dirty="0"/>
            <a:t>: Over time, the role of higher education shifted towards job preparation, improving salary, and advancing socioeconomic status.</a:t>
          </a:r>
          <a:endParaRPr lang="en-US" sz="1400" kern="1200" dirty="0"/>
        </a:p>
      </dsp:txBody>
      <dsp:txXfrm>
        <a:off x="2468052" y="2286952"/>
        <a:ext cx="2345880" cy="1524635"/>
      </dsp:txXfrm>
    </dsp:sp>
    <dsp:sp modelId="{C0D21DF7-EB03-43AE-BB7F-8C3C22FAD9C7}">
      <dsp:nvSpPr>
        <dsp:cNvPr id="0" name=""/>
        <dsp:cNvSpPr/>
      </dsp:nvSpPr>
      <dsp:spPr>
        <a:xfrm>
          <a:off x="3450413" y="1715214"/>
          <a:ext cx="381158" cy="38115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C30363-DE79-421E-85E7-40ACDDF51B60}">
      <dsp:nvSpPr>
        <dsp:cNvPr id="0" name=""/>
        <dsp:cNvSpPr/>
      </dsp:nvSpPr>
      <dsp:spPr>
        <a:xfrm>
          <a:off x="4931227" y="0"/>
          <a:ext cx="2345880" cy="15246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r>
            <a:rPr lang="en-US" sz="1400" b="1" i="0" kern="1200" dirty="0"/>
            <a:t>Persistent Civic Ethos</a:t>
          </a:r>
          <a:r>
            <a:rPr lang="en-US" sz="1400" b="0" i="0" kern="1200" dirty="0"/>
            <a:t>: Despite this shift, a focus on civic-mindedness and community engagement has persisted in certain areas of higher education.</a:t>
          </a:r>
          <a:endParaRPr lang="en-US" sz="1400" kern="1200" dirty="0"/>
        </a:p>
      </dsp:txBody>
      <dsp:txXfrm>
        <a:off x="4931227" y="0"/>
        <a:ext cx="2345880" cy="1524635"/>
      </dsp:txXfrm>
    </dsp:sp>
    <dsp:sp modelId="{C21E6705-842A-4123-9EA6-48862175715C}">
      <dsp:nvSpPr>
        <dsp:cNvPr id="0" name=""/>
        <dsp:cNvSpPr/>
      </dsp:nvSpPr>
      <dsp:spPr>
        <a:xfrm>
          <a:off x="5913588" y="1715214"/>
          <a:ext cx="381158" cy="38115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5B39E6-9AEE-45C1-93EA-FEC3E7C53755}">
      <dsp:nvSpPr>
        <dsp:cNvPr id="0" name=""/>
        <dsp:cNvSpPr/>
      </dsp:nvSpPr>
      <dsp:spPr>
        <a:xfrm>
          <a:off x="7394402" y="2286952"/>
          <a:ext cx="2345880" cy="15246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r>
            <a:rPr lang="en-US" sz="1400" b="1" i="0" kern="1200"/>
            <a:t>Institutional Priorities: </a:t>
          </a:r>
          <a:r>
            <a:rPr lang="en-US" sz="1400" b="0" i="0" kern="1200"/>
            <a:t>Institutions sustain multiple purposes</a:t>
          </a:r>
          <a:endParaRPr lang="en-US" sz="1400" kern="1200" dirty="0"/>
        </a:p>
      </dsp:txBody>
      <dsp:txXfrm>
        <a:off x="7394402" y="2286952"/>
        <a:ext cx="2345880" cy="1524635"/>
      </dsp:txXfrm>
    </dsp:sp>
    <dsp:sp modelId="{AF2D78A9-33B2-433F-8B0B-E23ED3DBF4F4}">
      <dsp:nvSpPr>
        <dsp:cNvPr id="0" name=""/>
        <dsp:cNvSpPr/>
      </dsp:nvSpPr>
      <dsp:spPr>
        <a:xfrm>
          <a:off x="8376763" y="1715214"/>
          <a:ext cx="381158" cy="38115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6014D2-E028-4045-BD3A-8F4D2D4A6714}">
      <dsp:nvSpPr>
        <dsp:cNvPr id="0" name=""/>
        <dsp:cNvSpPr/>
      </dsp:nvSpPr>
      <dsp:spPr>
        <a:xfrm>
          <a:off x="1012" y="99650"/>
          <a:ext cx="2385965" cy="954386"/>
        </a:xfrm>
        <a:prstGeom prst="chevron">
          <a:avLst/>
        </a:prstGeom>
        <a:solidFill>
          <a:srgbClr val="E84D48"/>
        </a:solidFill>
        <a:ln w="25400" cap="flat" cmpd="sng" algn="ctr">
          <a:solidFill>
            <a:srgbClr val="E84D4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1"/>
              </a:solidFill>
            </a:rPr>
            <a:t>College Access</a:t>
          </a:r>
        </a:p>
      </dsp:txBody>
      <dsp:txXfrm>
        <a:off x="478205" y="99650"/>
        <a:ext cx="1431579" cy="954386"/>
      </dsp:txXfrm>
    </dsp:sp>
    <dsp:sp modelId="{53011F45-2ADC-4960-BCF4-5F3355BC21C4}">
      <dsp:nvSpPr>
        <dsp:cNvPr id="0" name=""/>
        <dsp:cNvSpPr/>
      </dsp:nvSpPr>
      <dsp:spPr>
        <a:xfrm>
          <a:off x="1012" y="1173335"/>
          <a:ext cx="1908772" cy="2851875"/>
        </a:xfrm>
        <a:prstGeom prst="rect">
          <a:avLst/>
        </a:prstGeom>
        <a:solidFill>
          <a:schemeClr val="accent1">
            <a:lumMod val="10000"/>
            <a:lumOff val="90000"/>
            <a:alpha val="90000"/>
          </a:schemeClr>
        </a:solidFill>
        <a:ln>
          <a:solidFill>
            <a:srgbClr val="DBF0FE"/>
          </a:solid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14300" lvl="1" indent="-114300" algn="l" defTabSz="622300">
            <a:lnSpc>
              <a:spcPct val="90000"/>
            </a:lnSpc>
            <a:spcBef>
              <a:spcPct val="0"/>
            </a:spcBef>
            <a:spcAft>
              <a:spcPct val="15000"/>
            </a:spcAft>
            <a:buChar char="•"/>
          </a:pPr>
          <a:r>
            <a:rPr lang="en-US" sz="1400" b="0" i="0" kern="1200" dirty="0">
              <a:solidFill>
                <a:schemeClr val="tx1"/>
              </a:solidFill>
            </a:rPr>
            <a:t>Numerous studies point to voting behavior being increasingly likely for college graduates.</a:t>
          </a:r>
          <a:endParaRPr lang="en-US" sz="1400" kern="1200" dirty="0">
            <a:solidFill>
              <a:schemeClr val="tx1"/>
            </a:solidFill>
          </a:endParaRPr>
        </a:p>
      </dsp:txBody>
      <dsp:txXfrm>
        <a:off x="1012" y="1173335"/>
        <a:ext cx="1908772" cy="2851875"/>
      </dsp:txXfrm>
    </dsp:sp>
    <dsp:sp modelId="{BBECC27A-DEDE-4F4D-B489-BB9D5C5C36E6}">
      <dsp:nvSpPr>
        <dsp:cNvPr id="0" name=""/>
        <dsp:cNvSpPr/>
      </dsp:nvSpPr>
      <dsp:spPr>
        <a:xfrm>
          <a:off x="2170978" y="99650"/>
          <a:ext cx="2385965" cy="954386"/>
        </a:xfrm>
        <a:prstGeom prst="chevron">
          <a:avLst/>
        </a:prstGeom>
        <a:solidFill>
          <a:srgbClr val="E84D48"/>
        </a:solidFill>
        <a:ln w="25400" cap="flat" cmpd="sng" algn="ctr">
          <a:solidFill>
            <a:srgbClr val="E84D4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13335" rIns="13335" bIns="13335" numCol="1" spcCol="1270" anchor="ctr" anchorCtr="0">
          <a:noAutofit/>
        </a:bodyPr>
        <a:lstStyle/>
        <a:p>
          <a:pPr marL="0" lvl="0" indent="0" algn="ctr" defTabSz="444500">
            <a:lnSpc>
              <a:spcPct val="90000"/>
            </a:lnSpc>
            <a:spcBef>
              <a:spcPct val="0"/>
            </a:spcBef>
            <a:spcAft>
              <a:spcPct val="35000"/>
            </a:spcAft>
            <a:buNone/>
          </a:pPr>
          <a:r>
            <a:rPr lang="en-US" sz="1000" b="1" kern="1200" dirty="0">
              <a:solidFill>
                <a:schemeClr val="bg1"/>
              </a:solidFill>
            </a:rPr>
            <a:t>Gender</a:t>
          </a:r>
          <a:endParaRPr lang="en-US" sz="1000" kern="1200" dirty="0">
            <a:solidFill>
              <a:schemeClr val="tx1"/>
            </a:solidFill>
          </a:endParaRPr>
        </a:p>
      </dsp:txBody>
      <dsp:txXfrm>
        <a:off x="2648171" y="99650"/>
        <a:ext cx="1431579" cy="954386"/>
      </dsp:txXfrm>
    </dsp:sp>
    <dsp:sp modelId="{9BACBFFC-4631-40F2-AD5D-5A77C5B3D1F8}">
      <dsp:nvSpPr>
        <dsp:cNvPr id="0" name=""/>
        <dsp:cNvSpPr/>
      </dsp:nvSpPr>
      <dsp:spPr>
        <a:xfrm>
          <a:off x="2170978" y="1173335"/>
          <a:ext cx="1908772" cy="2851875"/>
        </a:xfrm>
        <a:prstGeom prst="rect">
          <a:avLst/>
        </a:prstGeom>
        <a:solidFill>
          <a:schemeClr val="accent1">
            <a:lumMod val="10000"/>
            <a:lumOff val="90000"/>
            <a:alpha val="90000"/>
          </a:schemeClr>
        </a:solidFill>
        <a:ln>
          <a:solidFill>
            <a:srgbClr val="DBF0FE"/>
          </a:solid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14300" lvl="1" indent="-114300" algn="l" defTabSz="622300">
            <a:lnSpc>
              <a:spcPct val="90000"/>
            </a:lnSpc>
            <a:spcBef>
              <a:spcPct val="0"/>
            </a:spcBef>
            <a:spcAft>
              <a:spcPct val="15000"/>
            </a:spcAft>
            <a:buChar char="•"/>
          </a:pPr>
          <a:r>
            <a:rPr lang="en-US" sz="1400" b="0" i="0" kern="1200" dirty="0">
              <a:solidFill>
                <a:schemeClr val="tx1"/>
              </a:solidFill>
            </a:rPr>
            <a:t>As women gained access to higher education, their political engagement increased.</a:t>
          </a:r>
          <a:endParaRPr lang="en-US" sz="1400" kern="1200" dirty="0">
            <a:solidFill>
              <a:schemeClr val="tx1"/>
            </a:solidFill>
          </a:endParaRPr>
        </a:p>
      </dsp:txBody>
      <dsp:txXfrm>
        <a:off x="2170978" y="1173335"/>
        <a:ext cx="1908772" cy="2851875"/>
      </dsp:txXfrm>
    </dsp:sp>
    <dsp:sp modelId="{019A83F8-EB98-4EFA-A31D-BD648EB3188C}">
      <dsp:nvSpPr>
        <dsp:cNvPr id="0" name=""/>
        <dsp:cNvSpPr/>
      </dsp:nvSpPr>
      <dsp:spPr>
        <a:xfrm>
          <a:off x="4340944" y="99650"/>
          <a:ext cx="2385965" cy="954386"/>
        </a:xfrm>
        <a:prstGeom prst="chevron">
          <a:avLst/>
        </a:prstGeom>
        <a:solidFill>
          <a:srgbClr val="E84D48"/>
        </a:solidFill>
        <a:ln w="25400" cap="flat" cmpd="sng" algn="ctr">
          <a:solidFill>
            <a:srgbClr val="E84D4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b="1" i="0" kern="1200" dirty="0">
              <a:solidFill>
                <a:schemeClr val="bg1"/>
              </a:solidFill>
            </a:rPr>
            <a:t>Discipline, Activities, and School Selection Matter</a:t>
          </a:r>
          <a:endParaRPr lang="en-US" sz="1400" b="1" kern="1200" dirty="0">
            <a:solidFill>
              <a:schemeClr val="bg1"/>
            </a:solidFill>
          </a:endParaRPr>
        </a:p>
      </dsp:txBody>
      <dsp:txXfrm>
        <a:off x="4818137" y="99650"/>
        <a:ext cx="1431579" cy="954386"/>
      </dsp:txXfrm>
    </dsp:sp>
    <dsp:sp modelId="{D5861363-AA31-467B-9B56-871286E545A0}">
      <dsp:nvSpPr>
        <dsp:cNvPr id="0" name=""/>
        <dsp:cNvSpPr/>
      </dsp:nvSpPr>
      <dsp:spPr>
        <a:xfrm>
          <a:off x="4340944" y="1173335"/>
          <a:ext cx="1908772" cy="2851875"/>
        </a:xfrm>
        <a:prstGeom prst="rect">
          <a:avLst/>
        </a:prstGeom>
        <a:solidFill>
          <a:schemeClr val="accent1">
            <a:lumMod val="10000"/>
            <a:lumOff val="90000"/>
            <a:alpha val="90000"/>
          </a:schemeClr>
        </a:solidFill>
        <a:ln>
          <a:solidFill>
            <a:srgbClr val="DBF0FE"/>
          </a:solid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57150" lvl="1" indent="-57150" algn="l" defTabSz="466725">
            <a:lnSpc>
              <a:spcPct val="90000"/>
            </a:lnSpc>
            <a:spcBef>
              <a:spcPct val="0"/>
            </a:spcBef>
            <a:spcAft>
              <a:spcPct val="15000"/>
            </a:spcAft>
            <a:buChar char="•"/>
          </a:pPr>
          <a:r>
            <a:rPr lang="en-US" sz="1050" b="0" i="0" kern="1200" dirty="0">
              <a:solidFill>
                <a:schemeClr val="tx1"/>
              </a:solidFill>
            </a:rPr>
            <a:t>When comparing civic engagement outcomes within the college going population, the academic programs students choose, their individual academic and extracurricular activities, and the institution's focus on civic engagement all play a significant role in shaping post-college civic involvement.</a:t>
          </a:r>
          <a:endParaRPr lang="en-US" sz="1050" kern="1200" dirty="0">
            <a:solidFill>
              <a:schemeClr val="tx1"/>
            </a:solidFill>
          </a:endParaRPr>
        </a:p>
        <a:p>
          <a:pPr marL="57150" lvl="1" indent="-57150" algn="l" defTabSz="466725">
            <a:lnSpc>
              <a:spcPct val="90000"/>
            </a:lnSpc>
            <a:spcBef>
              <a:spcPct val="0"/>
            </a:spcBef>
            <a:spcAft>
              <a:spcPct val="15000"/>
            </a:spcAft>
            <a:buChar char="•"/>
          </a:pPr>
          <a:r>
            <a:rPr lang="en-US" sz="1050" b="0" i="0" kern="1200" dirty="0">
              <a:solidFill>
                <a:schemeClr val="tx1"/>
              </a:solidFill>
            </a:rPr>
            <a:t>There are noticeable differences in civic agency, capacity, behavior, and knowledge among graduates from different programs at the same institution. For example, fields like engineering, math, and physical sciences often show a negative correlation with civic participation after.</a:t>
          </a:r>
          <a:endParaRPr lang="en-US" sz="1050" kern="1200" dirty="0">
            <a:solidFill>
              <a:schemeClr val="tx1"/>
            </a:solidFill>
          </a:endParaRPr>
        </a:p>
      </dsp:txBody>
      <dsp:txXfrm>
        <a:off x="4340944" y="1173335"/>
        <a:ext cx="1908772" cy="2851875"/>
      </dsp:txXfrm>
    </dsp:sp>
    <dsp:sp modelId="{4754943F-F33D-4741-AC09-25FBACF92918}">
      <dsp:nvSpPr>
        <dsp:cNvPr id="0" name=""/>
        <dsp:cNvSpPr/>
      </dsp:nvSpPr>
      <dsp:spPr>
        <a:xfrm>
          <a:off x="6510910" y="99650"/>
          <a:ext cx="2385965" cy="954386"/>
        </a:xfrm>
        <a:prstGeom prst="chevron">
          <a:avLst/>
        </a:prstGeom>
        <a:solidFill>
          <a:srgbClr val="E84D48"/>
        </a:solidFill>
        <a:ln w="25400" cap="flat" cmpd="sng" algn="ctr">
          <a:solidFill>
            <a:srgbClr val="E84D4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bg1"/>
              </a:solidFill>
            </a:rPr>
            <a:t>Cocurricular Space as Learning Lab</a:t>
          </a:r>
        </a:p>
      </dsp:txBody>
      <dsp:txXfrm>
        <a:off x="6988103" y="99650"/>
        <a:ext cx="1431579" cy="954386"/>
      </dsp:txXfrm>
    </dsp:sp>
    <dsp:sp modelId="{0CCBBEBC-A6B5-4BA8-BA77-ED8899D9320C}">
      <dsp:nvSpPr>
        <dsp:cNvPr id="0" name=""/>
        <dsp:cNvSpPr/>
      </dsp:nvSpPr>
      <dsp:spPr>
        <a:xfrm>
          <a:off x="6510910" y="1173335"/>
          <a:ext cx="1908772" cy="2851875"/>
        </a:xfrm>
        <a:prstGeom prst="rect">
          <a:avLst/>
        </a:prstGeom>
        <a:solidFill>
          <a:schemeClr val="accent1">
            <a:lumMod val="10000"/>
            <a:lumOff val="90000"/>
            <a:alpha val="90000"/>
          </a:schemeClr>
        </a:solidFill>
        <a:ln>
          <a:solidFill>
            <a:srgbClr val="DBF0FE"/>
          </a:solid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14300" lvl="1" indent="-114300" algn="l" defTabSz="622300">
            <a:lnSpc>
              <a:spcPct val="90000"/>
            </a:lnSpc>
            <a:spcBef>
              <a:spcPct val="0"/>
            </a:spcBef>
            <a:spcAft>
              <a:spcPct val="15000"/>
            </a:spcAft>
            <a:buChar char="•"/>
          </a:pPr>
          <a:r>
            <a:rPr lang="en-US" sz="1400" kern="1200" dirty="0">
              <a:solidFill>
                <a:schemeClr val="tx1"/>
              </a:solidFill>
            </a:rPr>
            <a:t>The college environment becomes a “learning lab” for students to explore social responsibility and participatory democracy, especially through student organizations, clubs, and groups like fraternities and sororities that mimic aspects of government leadership</a:t>
          </a:r>
        </a:p>
      </dsp:txBody>
      <dsp:txXfrm>
        <a:off x="6510910" y="1173335"/>
        <a:ext cx="1908772" cy="2851875"/>
      </dsp:txXfrm>
    </dsp:sp>
    <dsp:sp modelId="{805F8A55-E225-4677-B3D1-1FE95A3E399A}">
      <dsp:nvSpPr>
        <dsp:cNvPr id="0" name=""/>
        <dsp:cNvSpPr/>
      </dsp:nvSpPr>
      <dsp:spPr>
        <a:xfrm>
          <a:off x="8680876" y="99650"/>
          <a:ext cx="2385965" cy="954386"/>
        </a:xfrm>
        <a:prstGeom prst="chevron">
          <a:avLst/>
        </a:prstGeom>
        <a:solidFill>
          <a:srgbClr val="E84D48"/>
        </a:solidFill>
        <a:ln w="25400" cap="flat" cmpd="sng" algn="ctr">
          <a:solidFill>
            <a:srgbClr val="E84D48"/>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b="1" kern="1200">
              <a:solidFill>
                <a:schemeClr val="bg1"/>
              </a:solidFill>
            </a:rPr>
            <a:t>High Impact Practices</a:t>
          </a:r>
        </a:p>
      </dsp:txBody>
      <dsp:txXfrm>
        <a:off x="9158069" y="99650"/>
        <a:ext cx="1431579" cy="954386"/>
      </dsp:txXfrm>
    </dsp:sp>
    <dsp:sp modelId="{9A38CAC1-1B90-4DA7-B4B7-EB42DAD80F4B}">
      <dsp:nvSpPr>
        <dsp:cNvPr id="0" name=""/>
        <dsp:cNvSpPr/>
      </dsp:nvSpPr>
      <dsp:spPr>
        <a:xfrm>
          <a:off x="8680876" y="1173335"/>
          <a:ext cx="1908772" cy="2851875"/>
        </a:xfrm>
        <a:prstGeom prst="rect">
          <a:avLst/>
        </a:prstGeom>
        <a:solidFill>
          <a:schemeClr val="accent1">
            <a:lumMod val="10000"/>
            <a:lumOff val="90000"/>
            <a:alpha val="90000"/>
          </a:schemeClr>
        </a:solidFill>
        <a:ln>
          <a:solidFill>
            <a:srgbClr val="DBF0FE"/>
          </a:solid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14300" lvl="1" indent="-114300" algn="l" defTabSz="622300">
            <a:lnSpc>
              <a:spcPct val="90000"/>
            </a:lnSpc>
            <a:spcBef>
              <a:spcPct val="0"/>
            </a:spcBef>
            <a:spcAft>
              <a:spcPct val="15000"/>
            </a:spcAft>
            <a:buChar char="•"/>
          </a:pPr>
          <a:r>
            <a:rPr lang="en-US" sz="1400" kern="1200" dirty="0">
              <a:solidFill>
                <a:schemeClr val="tx1"/>
              </a:solidFill>
            </a:rPr>
            <a:t>Much of the existing literature focuses on the impact of high impact practices. </a:t>
          </a:r>
          <a:r>
            <a:rPr lang="en-US" sz="1200" kern="1200" dirty="0">
              <a:solidFill>
                <a:schemeClr val="tx1"/>
              </a:solidFill>
            </a:rPr>
            <a:t>Meyers et al (2017) explored the longitudinal impacts of high impact practices on civic outcomes, finding that for four out of the six high impact practices included in their analysis contributed to higher levels of civic involvement in adulthood. </a:t>
          </a:r>
          <a:endParaRPr lang="en-US" sz="1400" kern="1200" dirty="0">
            <a:solidFill>
              <a:schemeClr val="tx1"/>
            </a:solidFill>
          </a:endParaRPr>
        </a:p>
      </dsp:txBody>
      <dsp:txXfrm>
        <a:off x="8680876" y="1173335"/>
        <a:ext cx="1908772" cy="28518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3A1897-0523-49A1-A115-1F6AD6819E18}">
      <dsp:nvSpPr>
        <dsp:cNvPr id="0" name=""/>
        <dsp:cNvSpPr/>
      </dsp:nvSpPr>
      <dsp:spPr>
        <a:xfrm>
          <a:off x="3953" y="21712"/>
          <a:ext cx="2377306" cy="71296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b="1" i="0" kern="1200"/>
            <a:t>Leadership Roles</a:t>
          </a:r>
          <a:r>
            <a:rPr lang="en-US" sz="2100" b="0" i="0" kern="1200"/>
            <a:t>:</a:t>
          </a:r>
          <a:endParaRPr lang="en-US" sz="2100" kern="1200"/>
        </a:p>
      </dsp:txBody>
      <dsp:txXfrm>
        <a:off x="3953" y="21712"/>
        <a:ext cx="2377306" cy="712963"/>
      </dsp:txXfrm>
    </dsp:sp>
    <dsp:sp modelId="{34266020-DCB4-4A6B-B9D9-A69A971FC2E0}">
      <dsp:nvSpPr>
        <dsp:cNvPr id="0" name=""/>
        <dsp:cNvSpPr/>
      </dsp:nvSpPr>
      <dsp:spPr>
        <a:xfrm>
          <a:off x="3953" y="734675"/>
          <a:ext cx="2377306" cy="355957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b="0" i="0" kern="1200" dirty="0"/>
            <a:t>Holding a formal leadership role during undergraduate education did not significantly affect civic engagement outcomes.</a:t>
          </a:r>
          <a:endParaRPr lang="en-US" sz="2100" kern="1200" dirty="0"/>
        </a:p>
      </dsp:txBody>
      <dsp:txXfrm>
        <a:off x="3953" y="734675"/>
        <a:ext cx="2377306" cy="3559578"/>
      </dsp:txXfrm>
    </dsp:sp>
    <dsp:sp modelId="{6D94DA3F-CB16-442B-9F77-19E393EB8558}">
      <dsp:nvSpPr>
        <dsp:cNvPr id="0" name=""/>
        <dsp:cNvSpPr/>
      </dsp:nvSpPr>
      <dsp:spPr>
        <a:xfrm>
          <a:off x="2714082" y="21712"/>
          <a:ext cx="2377306" cy="71296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b="1" i="0" kern="1200"/>
            <a:t>Extracurricular Clubs</a:t>
          </a:r>
          <a:r>
            <a:rPr lang="en-US" sz="2100" b="0" i="0" kern="1200"/>
            <a:t>:</a:t>
          </a:r>
          <a:endParaRPr lang="en-US" sz="2100" kern="1200"/>
        </a:p>
      </dsp:txBody>
      <dsp:txXfrm>
        <a:off x="2714082" y="21712"/>
        <a:ext cx="2377306" cy="712963"/>
      </dsp:txXfrm>
    </dsp:sp>
    <dsp:sp modelId="{6B1C9B51-8366-4AE9-94BF-CB299180A68B}">
      <dsp:nvSpPr>
        <dsp:cNvPr id="0" name=""/>
        <dsp:cNvSpPr/>
      </dsp:nvSpPr>
      <dsp:spPr>
        <a:xfrm>
          <a:off x="2714082" y="734675"/>
          <a:ext cx="2377306" cy="355957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b="0" i="0" kern="1200" dirty="0"/>
            <a:t>Involvement in extracurricular clubs or groups increased both civic engagement outcomes: voting and volunteering.</a:t>
          </a:r>
          <a:endParaRPr lang="en-US" sz="2100" kern="1200" dirty="0"/>
        </a:p>
      </dsp:txBody>
      <dsp:txXfrm>
        <a:off x="2714082" y="734675"/>
        <a:ext cx="2377306" cy="3559578"/>
      </dsp:txXfrm>
    </dsp:sp>
    <dsp:sp modelId="{AB554103-7DA1-481F-87B8-9D0118F50332}">
      <dsp:nvSpPr>
        <dsp:cNvPr id="0" name=""/>
        <dsp:cNvSpPr/>
      </dsp:nvSpPr>
      <dsp:spPr>
        <a:xfrm>
          <a:off x="5424211" y="21712"/>
          <a:ext cx="2377306" cy="71296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b="1" i="0" kern="1200"/>
            <a:t>Greek Life</a:t>
          </a:r>
          <a:r>
            <a:rPr lang="en-US" sz="2100" b="0" i="0" kern="1200"/>
            <a:t>:</a:t>
          </a:r>
          <a:endParaRPr lang="en-US" sz="2100" kern="1200"/>
        </a:p>
      </dsp:txBody>
      <dsp:txXfrm>
        <a:off x="5424211" y="21712"/>
        <a:ext cx="2377306" cy="712963"/>
      </dsp:txXfrm>
    </dsp:sp>
    <dsp:sp modelId="{F03676EB-3EF2-44DA-92B6-D956414DF08C}">
      <dsp:nvSpPr>
        <dsp:cNvPr id="0" name=""/>
        <dsp:cNvSpPr/>
      </dsp:nvSpPr>
      <dsp:spPr>
        <a:xfrm>
          <a:off x="5424211" y="734675"/>
          <a:ext cx="2377306" cy="355957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b="0" i="0" kern="1200" dirty="0"/>
            <a:t>Involvement in Greek life showed mixed results, increasingly likelihood to vote in 2020, but not 2016 and not increasing likelihood to volunteer.</a:t>
          </a:r>
          <a:endParaRPr lang="en-US" sz="2100" kern="1200" dirty="0"/>
        </a:p>
      </dsp:txBody>
      <dsp:txXfrm>
        <a:off x="5424211" y="734675"/>
        <a:ext cx="2377306" cy="3559578"/>
      </dsp:txXfrm>
    </dsp:sp>
    <dsp:sp modelId="{C4E64D4C-92B1-4381-80A5-358C835F51AE}">
      <dsp:nvSpPr>
        <dsp:cNvPr id="0" name=""/>
        <dsp:cNvSpPr/>
      </dsp:nvSpPr>
      <dsp:spPr>
        <a:xfrm>
          <a:off x="8134340" y="21712"/>
          <a:ext cx="2377306" cy="71296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b="1" i="0" kern="1200"/>
            <a:t>Intramural Sports</a:t>
          </a:r>
          <a:r>
            <a:rPr lang="en-US" sz="2100" b="0" i="0" kern="1200"/>
            <a:t>:</a:t>
          </a:r>
          <a:endParaRPr lang="en-US" sz="2100" kern="1200"/>
        </a:p>
      </dsp:txBody>
      <dsp:txXfrm>
        <a:off x="8134340" y="21712"/>
        <a:ext cx="2377306" cy="712963"/>
      </dsp:txXfrm>
    </dsp:sp>
    <dsp:sp modelId="{29AEFE63-01D4-480F-A9DE-9E7AF4892CAD}">
      <dsp:nvSpPr>
        <dsp:cNvPr id="0" name=""/>
        <dsp:cNvSpPr/>
      </dsp:nvSpPr>
      <dsp:spPr>
        <a:xfrm>
          <a:off x="8134340" y="734675"/>
          <a:ext cx="2377306" cy="3559578"/>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b="0" i="0" kern="1200" dirty="0"/>
            <a:t>Participation in intramural or recreational sports increases likelihood to volunteer</a:t>
          </a:r>
          <a:endParaRPr lang="en-US" sz="2100" kern="1200" dirty="0"/>
        </a:p>
      </dsp:txBody>
      <dsp:txXfrm>
        <a:off x="8134340" y="734675"/>
        <a:ext cx="2377306" cy="35595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5A297D-8F31-43C3-89EC-4286207E4496}">
      <dsp:nvSpPr>
        <dsp:cNvPr id="0" name=""/>
        <dsp:cNvSpPr/>
      </dsp:nvSpPr>
      <dsp:spPr>
        <a:xfrm>
          <a:off x="0" y="106162"/>
          <a:ext cx="10515600" cy="1254825"/>
        </a:xfrm>
        <a:prstGeom prst="roundRect">
          <a:avLst/>
        </a:prstGeom>
        <a:solidFill>
          <a:schemeClr val="accent1">
            <a:hueOff val="0"/>
            <a:satOff val="0"/>
            <a:lumOff val="0"/>
            <a:alphaOff val="0"/>
          </a:schemeClr>
        </a:solidFill>
        <a:ln w="25400" cap="flat" cmpd="sng" algn="ctr">
          <a:solidFill>
            <a:srgbClr val="023C6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i="0" kern="1200" dirty="0"/>
            <a:t>Dataset explores </a:t>
          </a:r>
          <a:r>
            <a:rPr lang="en-US" sz="2400" b="1" i="1" kern="1200" dirty="0"/>
            <a:t>involvement </a:t>
          </a:r>
          <a:r>
            <a:rPr lang="en-US" sz="2400" b="1" i="0" kern="1200" dirty="0"/>
            <a:t>in activities, not necessarily </a:t>
          </a:r>
          <a:r>
            <a:rPr lang="en-US" sz="2400" b="1" i="1" kern="1200" dirty="0"/>
            <a:t>quality </a:t>
          </a:r>
          <a:r>
            <a:rPr lang="en-US" sz="2400" b="1" i="0" kern="1200" dirty="0"/>
            <a:t>of activities or </a:t>
          </a:r>
          <a:r>
            <a:rPr lang="en-US" sz="2400" b="1" i="1" kern="1200" dirty="0"/>
            <a:t>type</a:t>
          </a:r>
          <a:r>
            <a:rPr lang="en-US" sz="2400" b="1" i="0" kern="1200" dirty="0"/>
            <a:t> of involvement</a:t>
          </a:r>
          <a:endParaRPr lang="en-US" sz="2400" kern="1200" dirty="0"/>
        </a:p>
      </dsp:txBody>
      <dsp:txXfrm>
        <a:off x="61256" y="167418"/>
        <a:ext cx="10393088" cy="1132313"/>
      </dsp:txXfrm>
    </dsp:sp>
    <dsp:sp modelId="{798FEF40-6295-4097-9527-250D4D23C9EA}">
      <dsp:nvSpPr>
        <dsp:cNvPr id="0" name=""/>
        <dsp:cNvSpPr/>
      </dsp:nvSpPr>
      <dsp:spPr>
        <a:xfrm>
          <a:off x="0" y="1548187"/>
          <a:ext cx="10515600" cy="1254825"/>
        </a:xfrm>
        <a:prstGeom prst="roundRect">
          <a:avLst/>
        </a:prstGeom>
        <a:solidFill>
          <a:srgbClr val="E04F4A"/>
        </a:solidFill>
        <a:ln w="25400" cap="flat" cmpd="sng" algn="ctr">
          <a:solidFill>
            <a:srgbClr val="E04F4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i="0" kern="1200"/>
            <a:t>Comparisons limited to those who completed a bachelors degree</a:t>
          </a:r>
          <a:endParaRPr lang="en-US" sz="2400" kern="1200"/>
        </a:p>
      </dsp:txBody>
      <dsp:txXfrm>
        <a:off x="61256" y="1609443"/>
        <a:ext cx="10393088" cy="1132313"/>
      </dsp:txXfrm>
    </dsp:sp>
    <dsp:sp modelId="{58428302-2C2D-4713-84C4-BF8BED905833}">
      <dsp:nvSpPr>
        <dsp:cNvPr id="0" name=""/>
        <dsp:cNvSpPr/>
      </dsp:nvSpPr>
      <dsp:spPr>
        <a:xfrm>
          <a:off x="0" y="2990212"/>
          <a:ext cx="10515600" cy="1254825"/>
        </a:xfrm>
        <a:prstGeom prst="roundRect">
          <a:avLst/>
        </a:prstGeom>
        <a:solidFill>
          <a:srgbClr val="149977"/>
        </a:solidFill>
        <a:ln w="25400" cap="flat" cmpd="sng" algn="ctr">
          <a:solidFill>
            <a:srgbClr val="149977"/>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i="0" kern="1200" dirty="0"/>
            <a:t>Lingering tensions regarding framework for understanding these </a:t>
          </a:r>
          <a:r>
            <a:rPr lang="en-US" sz="2400" b="1" i="1" kern="1200" dirty="0"/>
            <a:t>exploratory</a:t>
          </a:r>
          <a:r>
            <a:rPr lang="en-US" sz="2400" b="1" i="0" kern="1200" dirty="0"/>
            <a:t> results – what about these communal experiences lead to greater levels of civic engagement post graduation? </a:t>
          </a:r>
          <a:endParaRPr lang="en-US" sz="2400" kern="1200" dirty="0"/>
        </a:p>
      </dsp:txBody>
      <dsp:txXfrm>
        <a:off x="61256" y="3051468"/>
        <a:ext cx="10393088" cy="113231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5A297D-8F31-43C3-89EC-4286207E4496}">
      <dsp:nvSpPr>
        <dsp:cNvPr id="0" name=""/>
        <dsp:cNvSpPr/>
      </dsp:nvSpPr>
      <dsp:spPr>
        <a:xfrm>
          <a:off x="0" y="21359"/>
          <a:ext cx="10515600" cy="636480"/>
        </a:xfrm>
        <a:prstGeom prst="roundRect">
          <a:avLst/>
        </a:prstGeom>
        <a:solidFill>
          <a:schemeClr val="accent1">
            <a:hueOff val="0"/>
            <a:satOff val="0"/>
            <a:lumOff val="0"/>
            <a:alphaOff val="0"/>
          </a:schemeClr>
        </a:solidFill>
        <a:ln w="25400" cap="flat" cmpd="sng" algn="ctr">
          <a:solidFill>
            <a:srgbClr val="023C6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i="0" kern="1200" dirty="0"/>
            <a:t>Why might broader forms of student involvement be more effective than traditional leadership roles or fraternity and sorority life in promoting civic engagement?</a:t>
          </a:r>
        </a:p>
      </dsp:txBody>
      <dsp:txXfrm>
        <a:off x="31070" y="52429"/>
        <a:ext cx="10453460" cy="574340"/>
      </dsp:txXfrm>
    </dsp:sp>
    <dsp:sp modelId="{226A181E-F90C-4C66-90C6-A07402EB755C}">
      <dsp:nvSpPr>
        <dsp:cNvPr id="0" name=""/>
        <dsp:cNvSpPr/>
      </dsp:nvSpPr>
      <dsp:spPr>
        <a:xfrm>
          <a:off x="0" y="755759"/>
          <a:ext cx="10515600" cy="636480"/>
        </a:xfrm>
        <a:prstGeom prst="roundRect">
          <a:avLst/>
        </a:prstGeom>
        <a:solidFill>
          <a:srgbClr val="27C4EE"/>
        </a:solidFill>
        <a:ln w="25400" cap="flat" cmpd="sng" algn="ctr">
          <a:solidFill>
            <a:srgbClr val="27C4EE"/>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i="0" kern="1200" dirty="0"/>
            <a:t>Why do some student affairs activities that we may expect to promote civic engagement outcomes not actually do so?</a:t>
          </a:r>
        </a:p>
      </dsp:txBody>
      <dsp:txXfrm>
        <a:off x="31070" y="786829"/>
        <a:ext cx="10453460" cy="574340"/>
      </dsp:txXfrm>
    </dsp:sp>
    <dsp:sp modelId="{E1933D39-D7BD-4583-B9FB-ECB7A64B5515}">
      <dsp:nvSpPr>
        <dsp:cNvPr id="0" name=""/>
        <dsp:cNvSpPr/>
      </dsp:nvSpPr>
      <dsp:spPr>
        <a:xfrm>
          <a:off x="0" y="1490159"/>
          <a:ext cx="10515600" cy="636480"/>
        </a:xfrm>
        <a:prstGeom prst="roundRect">
          <a:avLst/>
        </a:prstGeom>
        <a:solidFill>
          <a:srgbClr val="149977"/>
        </a:solidFill>
        <a:ln w="25400" cap="flat" cmpd="sng" algn="ctr">
          <a:solidFill>
            <a:srgbClr val="149977"/>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Arial" panose="020B0604020202020204" pitchFamily="34" charset="0"/>
            <a:buNone/>
          </a:pPr>
          <a:r>
            <a:rPr lang="en-US" sz="1600" b="1" i="0" kern="1200" dirty="0"/>
            <a:t>How can student affairs practitioners develop and promote programs that enhance civic engagement through clubs and organizations?</a:t>
          </a:r>
          <a:endParaRPr lang="en-US" sz="1600" b="0" i="0" kern="1200" dirty="0"/>
        </a:p>
      </dsp:txBody>
      <dsp:txXfrm>
        <a:off x="31070" y="1521229"/>
        <a:ext cx="10453460" cy="574340"/>
      </dsp:txXfrm>
    </dsp:sp>
    <dsp:sp modelId="{45F5DB8D-38FE-4950-A3C7-5B7FC3EF72FC}">
      <dsp:nvSpPr>
        <dsp:cNvPr id="0" name=""/>
        <dsp:cNvSpPr/>
      </dsp:nvSpPr>
      <dsp:spPr>
        <a:xfrm>
          <a:off x="0" y="2224559"/>
          <a:ext cx="10515600" cy="636480"/>
        </a:xfrm>
        <a:prstGeom prst="roundRect">
          <a:avLst/>
        </a:prstGeom>
        <a:solidFill>
          <a:srgbClr val="E04F4A"/>
        </a:solidFill>
        <a:ln w="25400" cap="flat" cmpd="sng" algn="ctr">
          <a:solidFill>
            <a:srgbClr val="E04F4A"/>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Arial" panose="020B0604020202020204" pitchFamily="34" charset="0"/>
            <a:buNone/>
          </a:pPr>
          <a:r>
            <a:rPr lang="en-US" sz="1600" b="1" i="0" kern="1200" dirty="0"/>
            <a:t>What are the broader implications of integrating civic engagement goals into the missions of extracurricular clubs and organizations?</a:t>
          </a:r>
          <a:endParaRPr lang="en-US" sz="1600" b="0" i="0" kern="1200" dirty="0"/>
        </a:p>
      </dsp:txBody>
      <dsp:txXfrm>
        <a:off x="31070" y="2255629"/>
        <a:ext cx="10453460" cy="574340"/>
      </dsp:txXfrm>
    </dsp:sp>
    <dsp:sp modelId="{A4F6B015-AB57-459A-A016-41B109BCE048}">
      <dsp:nvSpPr>
        <dsp:cNvPr id="0" name=""/>
        <dsp:cNvSpPr/>
      </dsp:nvSpPr>
      <dsp:spPr>
        <a:xfrm>
          <a:off x="0" y="2958959"/>
          <a:ext cx="10515600" cy="636480"/>
        </a:xfrm>
        <a:prstGeom prst="roundRect">
          <a:avLst/>
        </a:prstGeom>
        <a:solidFill>
          <a:schemeClr val="accent1">
            <a:hueOff val="0"/>
            <a:satOff val="0"/>
            <a:lumOff val="0"/>
            <a:alphaOff val="0"/>
          </a:schemeClr>
        </a:solidFill>
        <a:ln w="25400" cap="flat" cmpd="sng" algn="ctr">
          <a:solidFill>
            <a:srgbClr val="023C6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Arial" panose="020B0604020202020204" pitchFamily="34" charset="0"/>
            <a:buNone/>
          </a:pPr>
          <a:r>
            <a:rPr lang="en-US" sz="1600" b="1" i="0" kern="1200" dirty="0"/>
            <a:t>What specific qualities of clubs and organizations contribute to their effectiveness in promoting civic engagement?</a:t>
          </a:r>
          <a:endParaRPr lang="en-US" sz="1600" b="0" i="0" kern="1200" dirty="0"/>
        </a:p>
      </dsp:txBody>
      <dsp:txXfrm>
        <a:off x="31070" y="2990029"/>
        <a:ext cx="10453460" cy="574340"/>
      </dsp:txXfrm>
    </dsp:sp>
    <dsp:sp modelId="{5DA37D97-07AB-41EA-88C2-509594DBE650}">
      <dsp:nvSpPr>
        <dsp:cNvPr id="0" name=""/>
        <dsp:cNvSpPr/>
      </dsp:nvSpPr>
      <dsp:spPr>
        <a:xfrm>
          <a:off x="0" y="3693360"/>
          <a:ext cx="10515600" cy="636480"/>
        </a:xfrm>
        <a:prstGeom prst="roundRect">
          <a:avLst/>
        </a:prstGeom>
        <a:solidFill>
          <a:srgbClr val="149977"/>
        </a:solidFill>
        <a:ln w="25400" cap="flat" cmpd="sng" algn="ctr">
          <a:solidFill>
            <a:srgbClr val="149977"/>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Font typeface="Arial" panose="020B0604020202020204" pitchFamily="34" charset="0"/>
            <a:buNone/>
          </a:pPr>
          <a:r>
            <a:rPr lang="en-US" sz="1600" b="1" i="0" kern="1200" dirty="0"/>
            <a:t>How can the findings of this study be used to advocate for the importance of student affairs in higher education?</a:t>
          </a:r>
          <a:endParaRPr lang="en-US" sz="1600" kern="1200" dirty="0"/>
        </a:p>
      </dsp:txBody>
      <dsp:txXfrm>
        <a:off x="31070" y="3724430"/>
        <a:ext cx="10453460" cy="57434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 name="Google Shape;6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2" name="Google Shape;132;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681094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2" name="Google Shape;132;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836671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2" name="Google Shape;132;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7087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2" name="Google Shape;132;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433130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2" name="Google Shape;132;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569085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5" name="Google Shape;125;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a:extLst>
            <a:ext uri="{FF2B5EF4-FFF2-40B4-BE49-F238E27FC236}">
              <a16:creationId xmlns:a16="http://schemas.microsoft.com/office/drawing/2014/main" id="{27511944-315A-5911-4FD6-2F184AFB7808}"/>
            </a:ext>
          </a:extLst>
        </p:cNvPr>
        <p:cNvGrpSpPr/>
        <p:nvPr/>
      </p:nvGrpSpPr>
      <p:grpSpPr>
        <a:xfrm>
          <a:off x="0" y="0"/>
          <a:ext cx="0" cy="0"/>
          <a:chOff x="0" y="0"/>
          <a:chExt cx="0" cy="0"/>
        </a:xfrm>
      </p:grpSpPr>
      <p:sp>
        <p:nvSpPr>
          <p:cNvPr id="124" name="Google Shape;124;p10:notes">
            <a:extLst>
              <a:ext uri="{FF2B5EF4-FFF2-40B4-BE49-F238E27FC236}">
                <a16:creationId xmlns:a16="http://schemas.microsoft.com/office/drawing/2014/main" id="{60E4D849-243F-918D-AE05-07CD97C0461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5" name="Google Shape;125;p10:notes">
            <a:extLst>
              <a:ext uri="{FF2B5EF4-FFF2-40B4-BE49-F238E27FC236}">
                <a16:creationId xmlns:a16="http://schemas.microsoft.com/office/drawing/2014/main" id="{65208E19-EC23-1E0A-D4D7-182153923C36}"/>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167798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a:extLst>
            <a:ext uri="{FF2B5EF4-FFF2-40B4-BE49-F238E27FC236}">
              <a16:creationId xmlns:a16="http://schemas.microsoft.com/office/drawing/2014/main" id="{251391F6-2703-B158-D057-B38D5E512830}"/>
            </a:ext>
          </a:extLst>
        </p:cNvPr>
        <p:cNvGrpSpPr/>
        <p:nvPr/>
      </p:nvGrpSpPr>
      <p:grpSpPr>
        <a:xfrm>
          <a:off x="0" y="0"/>
          <a:ext cx="0" cy="0"/>
          <a:chOff x="0" y="0"/>
          <a:chExt cx="0" cy="0"/>
        </a:xfrm>
      </p:grpSpPr>
      <p:sp>
        <p:nvSpPr>
          <p:cNvPr id="131" name="Google Shape;131;p18:notes">
            <a:extLst>
              <a:ext uri="{FF2B5EF4-FFF2-40B4-BE49-F238E27FC236}">
                <a16:creationId xmlns:a16="http://schemas.microsoft.com/office/drawing/2014/main" id="{95962277-3859-301A-33D0-76A08B938CC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2" name="Google Shape;132;p18:notes">
            <a:extLst>
              <a:ext uri="{FF2B5EF4-FFF2-40B4-BE49-F238E27FC236}">
                <a16:creationId xmlns:a16="http://schemas.microsoft.com/office/drawing/2014/main" id="{2C721B63-1EB2-0352-4C5E-C33AB82ED65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551111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310c8f8e9ac_8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g310c8f8e9ac_8_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7" name="Google Shape;147;g310c8f8e9ac_8_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18</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10564f18258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 name="Google Shape;66;g10564f18258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9" name="Google Shape;119;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9" name="Google Shape;119;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86428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9" name="Google Shape;119;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06871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a:extLst>
            <a:ext uri="{FF2B5EF4-FFF2-40B4-BE49-F238E27FC236}">
              <a16:creationId xmlns:a16="http://schemas.microsoft.com/office/drawing/2014/main" id="{E4D9383E-95F7-3696-054C-F70244A909B7}"/>
            </a:ext>
          </a:extLst>
        </p:cNvPr>
        <p:cNvGrpSpPr/>
        <p:nvPr/>
      </p:nvGrpSpPr>
      <p:grpSpPr>
        <a:xfrm>
          <a:off x="0" y="0"/>
          <a:ext cx="0" cy="0"/>
          <a:chOff x="0" y="0"/>
          <a:chExt cx="0" cy="0"/>
        </a:xfrm>
      </p:grpSpPr>
      <p:sp>
        <p:nvSpPr>
          <p:cNvPr id="118" name="Google Shape;118;p17:notes">
            <a:extLst>
              <a:ext uri="{FF2B5EF4-FFF2-40B4-BE49-F238E27FC236}">
                <a16:creationId xmlns:a16="http://schemas.microsoft.com/office/drawing/2014/main" id="{17850933-B6B3-257E-4EF4-2FA7E45B37F7}"/>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9" name="Google Shape;119;p17:notes">
            <a:extLst>
              <a:ext uri="{FF2B5EF4-FFF2-40B4-BE49-F238E27FC236}">
                <a16:creationId xmlns:a16="http://schemas.microsoft.com/office/drawing/2014/main" id="{BE2A75C6-39FB-5346-24E0-4411E5356A1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552106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a:extLst>
            <a:ext uri="{FF2B5EF4-FFF2-40B4-BE49-F238E27FC236}">
              <a16:creationId xmlns:a16="http://schemas.microsoft.com/office/drawing/2014/main" id="{10FE00F6-E83F-3E39-4278-675B15BF150F}"/>
            </a:ext>
          </a:extLst>
        </p:cNvPr>
        <p:cNvGrpSpPr/>
        <p:nvPr/>
      </p:nvGrpSpPr>
      <p:grpSpPr>
        <a:xfrm>
          <a:off x="0" y="0"/>
          <a:ext cx="0" cy="0"/>
          <a:chOff x="0" y="0"/>
          <a:chExt cx="0" cy="0"/>
        </a:xfrm>
      </p:grpSpPr>
      <p:sp>
        <p:nvSpPr>
          <p:cNvPr id="118" name="Google Shape;118;p17:notes">
            <a:extLst>
              <a:ext uri="{FF2B5EF4-FFF2-40B4-BE49-F238E27FC236}">
                <a16:creationId xmlns:a16="http://schemas.microsoft.com/office/drawing/2014/main" id="{E8017645-8C86-BC41-7A2F-52CADB4FF63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9" name="Google Shape;119;p17:notes">
            <a:extLst>
              <a:ext uri="{FF2B5EF4-FFF2-40B4-BE49-F238E27FC236}">
                <a16:creationId xmlns:a16="http://schemas.microsoft.com/office/drawing/2014/main" id="{99C60CDD-ED73-8DC1-1910-BF7AB1FE3D7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54495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a:extLst>
            <a:ext uri="{FF2B5EF4-FFF2-40B4-BE49-F238E27FC236}">
              <a16:creationId xmlns:a16="http://schemas.microsoft.com/office/drawing/2014/main" id="{FB7FF9AB-B771-8CED-3AB4-0172779CD5AC}"/>
            </a:ext>
          </a:extLst>
        </p:cNvPr>
        <p:cNvGrpSpPr/>
        <p:nvPr/>
      </p:nvGrpSpPr>
      <p:grpSpPr>
        <a:xfrm>
          <a:off x="0" y="0"/>
          <a:ext cx="0" cy="0"/>
          <a:chOff x="0" y="0"/>
          <a:chExt cx="0" cy="0"/>
        </a:xfrm>
      </p:grpSpPr>
      <p:sp>
        <p:nvSpPr>
          <p:cNvPr id="118" name="Google Shape;118;p17:notes">
            <a:extLst>
              <a:ext uri="{FF2B5EF4-FFF2-40B4-BE49-F238E27FC236}">
                <a16:creationId xmlns:a16="http://schemas.microsoft.com/office/drawing/2014/main" id="{156330C0-D61C-1FD6-3EB3-7C15DE5212A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9" name="Google Shape;119;p17:notes">
            <a:extLst>
              <a:ext uri="{FF2B5EF4-FFF2-40B4-BE49-F238E27FC236}">
                <a16:creationId xmlns:a16="http://schemas.microsoft.com/office/drawing/2014/main" id="{BB71316C-26F2-EC07-421D-1D2221CE40A1}"/>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03334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2" name="Google Shape;132;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122691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bg>
      <p:bgPr>
        <a:blipFill>
          <a:blip r:embed="rId2">
            <a:alphaModFix/>
          </a:blip>
          <a:stretch>
            <a:fillRect/>
          </a:stretch>
        </a:blipFill>
        <a:effectLst/>
      </p:bgPr>
    </p:bg>
    <p:spTree>
      <p:nvGrpSpPr>
        <p:cNvPr id="1" name="Shape 15"/>
        <p:cNvGrpSpPr/>
        <p:nvPr/>
      </p:nvGrpSpPr>
      <p:grpSpPr>
        <a:xfrm>
          <a:off x="0" y="0"/>
          <a:ext cx="0" cy="0"/>
          <a:chOff x="0" y="0"/>
          <a:chExt cx="0" cy="0"/>
        </a:xfrm>
      </p:grpSpPr>
      <p:sp>
        <p:nvSpPr>
          <p:cNvPr id="16" name="Google Shape;16;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3"/>
          <p:cNvSpPr txBox="1">
            <a:spLocks noGrp="1"/>
          </p:cNvSpPr>
          <p:nvPr>
            <p:ph type="body" idx="1"/>
          </p:nvPr>
        </p:nvSpPr>
        <p:spPr>
          <a:xfrm>
            <a:off x="838200" y="1825625"/>
            <a:ext cx="10515600" cy="4001597"/>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1000"/>
              </a:spcBef>
              <a:spcAft>
                <a:spcPts val="0"/>
              </a:spcAft>
              <a:buClr>
                <a:schemeClr val="dk2"/>
              </a:buClr>
              <a:buSzPts val="1800"/>
              <a:buChar char="•"/>
              <a:defRPr sz="2800"/>
            </a:lvl1pPr>
            <a:lvl2pPr marL="914400" lvl="1" indent="-342900" algn="l">
              <a:lnSpc>
                <a:spcPct val="100000"/>
              </a:lnSpc>
              <a:spcBef>
                <a:spcPts val="500"/>
              </a:spcBef>
              <a:spcAft>
                <a:spcPts val="0"/>
              </a:spcAft>
              <a:buClr>
                <a:schemeClr val="dk2"/>
              </a:buClr>
              <a:buSzPts val="1800"/>
              <a:buChar char="•"/>
              <a:defRPr/>
            </a:lvl2pPr>
            <a:lvl3pPr marL="1371600" lvl="2" indent="-342900" algn="l">
              <a:lnSpc>
                <a:spcPct val="100000"/>
              </a:lnSpc>
              <a:spcBef>
                <a:spcPts val="500"/>
              </a:spcBef>
              <a:spcAft>
                <a:spcPts val="0"/>
              </a:spcAft>
              <a:buClr>
                <a:schemeClr val="dk2"/>
              </a:buClr>
              <a:buSzPts val="1800"/>
              <a:buChar char="•"/>
              <a:defRPr/>
            </a:lvl3pPr>
            <a:lvl4pPr marL="1828800" lvl="3" indent="-342900" algn="l">
              <a:lnSpc>
                <a:spcPct val="100000"/>
              </a:lnSpc>
              <a:spcBef>
                <a:spcPts val="500"/>
              </a:spcBef>
              <a:spcAft>
                <a:spcPts val="0"/>
              </a:spcAft>
              <a:buClr>
                <a:schemeClr val="dk2"/>
              </a:buClr>
              <a:buSzPts val="1800"/>
              <a:buChar char="•"/>
              <a:defRPr/>
            </a:lvl4pPr>
            <a:lvl5pPr marL="2286000" lvl="4" indent="-342900" algn="l">
              <a:lnSpc>
                <a:spcPct val="100000"/>
              </a:lnSpc>
              <a:spcBef>
                <a:spcPts val="500"/>
              </a:spcBef>
              <a:spcAft>
                <a:spcPts val="0"/>
              </a:spcAft>
              <a:buClr>
                <a:schemeClr val="dk2"/>
              </a:buClr>
              <a:buSzPts val="1800"/>
              <a:buChar char="•"/>
              <a:defRPr/>
            </a:lvl5pPr>
            <a:lvl6pPr marL="2743200" lvl="5" indent="-342900" algn="l">
              <a:lnSpc>
                <a:spcPct val="100000"/>
              </a:lnSpc>
              <a:spcBef>
                <a:spcPts val="500"/>
              </a:spcBef>
              <a:spcAft>
                <a:spcPts val="0"/>
              </a:spcAft>
              <a:buClr>
                <a:schemeClr val="dk1"/>
              </a:buClr>
              <a:buSzPts val="1800"/>
              <a:buChar char="•"/>
              <a:defRPr/>
            </a:lvl6pPr>
            <a:lvl7pPr marL="3200400" lvl="6" indent="-342900" algn="l">
              <a:lnSpc>
                <a:spcPct val="100000"/>
              </a:lnSpc>
              <a:spcBef>
                <a:spcPts val="500"/>
              </a:spcBef>
              <a:spcAft>
                <a:spcPts val="0"/>
              </a:spcAft>
              <a:buClr>
                <a:schemeClr val="dk1"/>
              </a:buClr>
              <a:buSzPts val="1800"/>
              <a:buChar char="•"/>
              <a:defRPr/>
            </a:lvl7pPr>
            <a:lvl8pPr marL="3657600" lvl="7" indent="-342900" algn="l">
              <a:lnSpc>
                <a:spcPct val="100000"/>
              </a:lnSpc>
              <a:spcBef>
                <a:spcPts val="500"/>
              </a:spcBef>
              <a:spcAft>
                <a:spcPts val="0"/>
              </a:spcAft>
              <a:buClr>
                <a:schemeClr val="dk1"/>
              </a:buClr>
              <a:buSzPts val="1800"/>
              <a:buChar char="•"/>
              <a:defRPr/>
            </a:lvl8pPr>
            <a:lvl9pPr marL="4114800" lvl="8" indent="-342900" algn="l">
              <a:lnSpc>
                <a:spcPct val="100000"/>
              </a:lnSpc>
              <a:spcBef>
                <a:spcPts val="500"/>
              </a:spcBef>
              <a:spcAft>
                <a:spcPts val="0"/>
              </a:spcAft>
              <a:buClr>
                <a:schemeClr val="dk1"/>
              </a:buClr>
              <a:buSzPts val="1800"/>
              <a:buChar char="•"/>
              <a:defRPr/>
            </a:lvl9pPr>
          </a:lstStyle>
          <a:p>
            <a:endParaRPr/>
          </a:p>
        </p:txBody>
      </p:sp>
      <p:sp>
        <p:nvSpPr>
          <p:cNvPr id="18" name="Google Shape;18;p13"/>
          <p:cNvSpPr txBox="1"/>
          <p:nvPr/>
        </p:nvSpPr>
        <p:spPr>
          <a:xfrm>
            <a:off x="838200" y="6188148"/>
            <a:ext cx="2860158" cy="43088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lt1"/>
                </a:solidFill>
                <a:latin typeface="Open Sans ExtraBold"/>
                <a:ea typeface="Open Sans ExtraBold"/>
                <a:cs typeface="Open Sans ExtraBold"/>
                <a:sym typeface="Open Sans ExtraBold"/>
              </a:rPr>
              <a:t>#NASPA2</a:t>
            </a:r>
            <a:r>
              <a:rPr lang="en-US" sz="2200" b="1">
                <a:solidFill>
                  <a:schemeClr val="lt1"/>
                </a:solidFill>
                <a:latin typeface="Open Sans ExtraBold"/>
                <a:ea typeface="Open Sans ExtraBold"/>
                <a:cs typeface="Open Sans ExtraBold"/>
                <a:sym typeface="Open Sans ExtraBold"/>
              </a:rPr>
              <a:t>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_OBJECTS">
    <p:bg>
      <p:bgPr>
        <a:blipFill>
          <a:blip r:embed="rId2">
            <a:alphaModFix/>
          </a:blip>
          <a:stretch>
            <a:fillRect/>
          </a:stretch>
        </a:blipFill>
        <a:effectLst/>
      </p:bgPr>
    </p:bg>
    <p:spTree>
      <p:nvGrpSpPr>
        <p:cNvPr id="1" name="Shape 19"/>
        <p:cNvGrpSpPr/>
        <p:nvPr/>
      </p:nvGrpSpPr>
      <p:grpSpPr>
        <a:xfrm>
          <a:off x="0" y="0"/>
          <a:ext cx="0" cy="0"/>
          <a:chOff x="0" y="0"/>
          <a:chExt cx="0" cy="0"/>
        </a:xfrm>
      </p:grpSpPr>
      <p:sp>
        <p:nvSpPr>
          <p:cNvPr id="20" name="Google Shape;20;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4"/>
          <p:cNvSpPr txBox="1">
            <a:spLocks noGrp="1"/>
          </p:cNvSpPr>
          <p:nvPr>
            <p:ph type="body" idx="1"/>
          </p:nvPr>
        </p:nvSpPr>
        <p:spPr>
          <a:xfrm>
            <a:off x="838200" y="1825625"/>
            <a:ext cx="5181600" cy="393682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1000"/>
              </a:spcBef>
              <a:spcAft>
                <a:spcPts val="0"/>
              </a:spcAft>
              <a:buClr>
                <a:schemeClr val="dk2"/>
              </a:buClr>
              <a:buSzPts val="1800"/>
              <a:buChar char="•"/>
              <a:defRPr sz="2400"/>
            </a:lvl1pPr>
            <a:lvl2pPr marL="914400" lvl="1" indent="-342900" algn="l">
              <a:lnSpc>
                <a:spcPct val="100000"/>
              </a:lnSpc>
              <a:spcBef>
                <a:spcPts val="500"/>
              </a:spcBef>
              <a:spcAft>
                <a:spcPts val="0"/>
              </a:spcAft>
              <a:buClr>
                <a:schemeClr val="dk2"/>
              </a:buClr>
              <a:buSzPts val="1800"/>
              <a:buChar char="•"/>
              <a:defRPr/>
            </a:lvl2pPr>
            <a:lvl3pPr marL="1371600" lvl="2" indent="-342900" algn="l">
              <a:lnSpc>
                <a:spcPct val="100000"/>
              </a:lnSpc>
              <a:spcBef>
                <a:spcPts val="500"/>
              </a:spcBef>
              <a:spcAft>
                <a:spcPts val="0"/>
              </a:spcAft>
              <a:buClr>
                <a:schemeClr val="dk2"/>
              </a:buClr>
              <a:buSzPts val="1800"/>
              <a:buChar char="•"/>
              <a:defRPr/>
            </a:lvl3pPr>
            <a:lvl4pPr marL="1828800" lvl="3" indent="-342900" algn="l">
              <a:lnSpc>
                <a:spcPct val="100000"/>
              </a:lnSpc>
              <a:spcBef>
                <a:spcPts val="500"/>
              </a:spcBef>
              <a:spcAft>
                <a:spcPts val="0"/>
              </a:spcAft>
              <a:buClr>
                <a:schemeClr val="dk2"/>
              </a:buClr>
              <a:buSzPts val="1800"/>
              <a:buChar char="•"/>
              <a:defRPr/>
            </a:lvl4pPr>
            <a:lvl5pPr marL="2286000" lvl="4" indent="-342900" algn="l">
              <a:lnSpc>
                <a:spcPct val="100000"/>
              </a:lnSpc>
              <a:spcBef>
                <a:spcPts val="500"/>
              </a:spcBef>
              <a:spcAft>
                <a:spcPts val="0"/>
              </a:spcAft>
              <a:buClr>
                <a:schemeClr val="dk2"/>
              </a:buClr>
              <a:buSzPts val="1800"/>
              <a:buChar char="•"/>
              <a:defRPr/>
            </a:lvl5pPr>
            <a:lvl6pPr marL="2743200" lvl="5" indent="-342900" algn="l">
              <a:lnSpc>
                <a:spcPct val="100000"/>
              </a:lnSpc>
              <a:spcBef>
                <a:spcPts val="500"/>
              </a:spcBef>
              <a:spcAft>
                <a:spcPts val="0"/>
              </a:spcAft>
              <a:buClr>
                <a:schemeClr val="dk1"/>
              </a:buClr>
              <a:buSzPts val="1800"/>
              <a:buChar char="•"/>
              <a:defRPr/>
            </a:lvl6pPr>
            <a:lvl7pPr marL="3200400" lvl="6" indent="-342900" algn="l">
              <a:lnSpc>
                <a:spcPct val="100000"/>
              </a:lnSpc>
              <a:spcBef>
                <a:spcPts val="500"/>
              </a:spcBef>
              <a:spcAft>
                <a:spcPts val="0"/>
              </a:spcAft>
              <a:buClr>
                <a:schemeClr val="dk1"/>
              </a:buClr>
              <a:buSzPts val="1800"/>
              <a:buChar char="•"/>
              <a:defRPr/>
            </a:lvl7pPr>
            <a:lvl8pPr marL="3657600" lvl="7" indent="-342900" algn="l">
              <a:lnSpc>
                <a:spcPct val="100000"/>
              </a:lnSpc>
              <a:spcBef>
                <a:spcPts val="500"/>
              </a:spcBef>
              <a:spcAft>
                <a:spcPts val="0"/>
              </a:spcAft>
              <a:buClr>
                <a:schemeClr val="dk1"/>
              </a:buClr>
              <a:buSzPts val="1800"/>
              <a:buChar char="•"/>
              <a:defRPr/>
            </a:lvl8pPr>
            <a:lvl9pPr marL="4114800" lvl="8" indent="-342900" algn="l">
              <a:lnSpc>
                <a:spcPct val="100000"/>
              </a:lnSpc>
              <a:spcBef>
                <a:spcPts val="500"/>
              </a:spcBef>
              <a:spcAft>
                <a:spcPts val="0"/>
              </a:spcAft>
              <a:buClr>
                <a:schemeClr val="dk1"/>
              </a:buClr>
              <a:buSzPts val="1800"/>
              <a:buChar char="•"/>
              <a:defRPr/>
            </a:lvl9pPr>
          </a:lstStyle>
          <a:p>
            <a:endParaRPr/>
          </a:p>
        </p:txBody>
      </p:sp>
      <p:sp>
        <p:nvSpPr>
          <p:cNvPr id="22" name="Google Shape;22;p14"/>
          <p:cNvSpPr txBox="1">
            <a:spLocks noGrp="1"/>
          </p:cNvSpPr>
          <p:nvPr>
            <p:ph type="body" idx="2"/>
          </p:nvPr>
        </p:nvSpPr>
        <p:spPr>
          <a:xfrm>
            <a:off x="6172200" y="1825625"/>
            <a:ext cx="5181600" cy="393682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1000"/>
              </a:spcBef>
              <a:spcAft>
                <a:spcPts val="0"/>
              </a:spcAft>
              <a:buClr>
                <a:schemeClr val="dk2"/>
              </a:buClr>
              <a:buSzPts val="1800"/>
              <a:buChar char="•"/>
              <a:defRPr sz="2400"/>
            </a:lvl1pPr>
            <a:lvl2pPr marL="914400" lvl="1" indent="-342900" algn="l">
              <a:lnSpc>
                <a:spcPct val="100000"/>
              </a:lnSpc>
              <a:spcBef>
                <a:spcPts val="500"/>
              </a:spcBef>
              <a:spcAft>
                <a:spcPts val="0"/>
              </a:spcAft>
              <a:buClr>
                <a:schemeClr val="dk2"/>
              </a:buClr>
              <a:buSzPts val="1800"/>
              <a:buChar char="•"/>
              <a:defRPr/>
            </a:lvl2pPr>
            <a:lvl3pPr marL="1371600" lvl="2" indent="-342900" algn="l">
              <a:lnSpc>
                <a:spcPct val="100000"/>
              </a:lnSpc>
              <a:spcBef>
                <a:spcPts val="500"/>
              </a:spcBef>
              <a:spcAft>
                <a:spcPts val="0"/>
              </a:spcAft>
              <a:buClr>
                <a:schemeClr val="dk2"/>
              </a:buClr>
              <a:buSzPts val="1800"/>
              <a:buChar char="•"/>
              <a:defRPr/>
            </a:lvl3pPr>
            <a:lvl4pPr marL="1828800" lvl="3" indent="-342900" algn="l">
              <a:lnSpc>
                <a:spcPct val="100000"/>
              </a:lnSpc>
              <a:spcBef>
                <a:spcPts val="500"/>
              </a:spcBef>
              <a:spcAft>
                <a:spcPts val="0"/>
              </a:spcAft>
              <a:buClr>
                <a:schemeClr val="dk2"/>
              </a:buClr>
              <a:buSzPts val="1800"/>
              <a:buChar char="•"/>
              <a:defRPr/>
            </a:lvl4pPr>
            <a:lvl5pPr marL="2286000" lvl="4" indent="-342900" algn="l">
              <a:lnSpc>
                <a:spcPct val="100000"/>
              </a:lnSpc>
              <a:spcBef>
                <a:spcPts val="500"/>
              </a:spcBef>
              <a:spcAft>
                <a:spcPts val="0"/>
              </a:spcAft>
              <a:buClr>
                <a:schemeClr val="dk2"/>
              </a:buClr>
              <a:buSzPts val="1800"/>
              <a:buChar char="•"/>
              <a:defRPr/>
            </a:lvl5pPr>
            <a:lvl6pPr marL="2743200" lvl="5" indent="-342900" algn="l">
              <a:lnSpc>
                <a:spcPct val="100000"/>
              </a:lnSpc>
              <a:spcBef>
                <a:spcPts val="500"/>
              </a:spcBef>
              <a:spcAft>
                <a:spcPts val="0"/>
              </a:spcAft>
              <a:buClr>
                <a:schemeClr val="dk1"/>
              </a:buClr>
              <a:buSzPts val="1800"/>
              <a:buChar char="•"/>
              <a:defRPr/>
            </a:lvl6pPr>
            <a:lvl7pPr marL="3200400" lvl="6" indent="-342900" algn="l">
              <a:lnSpc>
                <a:spcPct val="100000"/>
              </a:lnSpc>
              <a:spcBef>
                <a:spcPts val="500"/>
              </a:spcBef>
              <a:spcAft>
                <a:spcPts val="0"/>
              </a:spcAft>
              <a:buClr>
                <a:schemeClr val="dk1"/>
              </a:buClr>
              <a:buSzPts val="1800"/>
              <a:buChar char="•"/>
              <a:defRPr/>
            </a:lvl7pPr>
            <a:lvl8pPr marL="3657600" lvl="7" indent="-342900" algn="l">
              <a:lnSpc>
                <a:spcPct val="100000"/>
              </a:lnSpc>
              <a:spcBef>
                <a:spcPts val="500"/>
              </a:spcBef>
              <a:spcAft>
                <a:spcPts val="0"/>
              </a:spcAft>
              <a:buClr>
                <a:schemeClr val="dk1"/>
              </a:buClr>
              <a:buSzPts val="1800"/>
              <a:buChar char="•"/>
              <a:defRPr/>
            </a:lvl8pPr>
            <a:lvl9pPr marL="4114800" lvl="8" indent="-342900" algn="l">
              <a:lnSpc>
                <a:spcPct val="100000"/>
              </a:lnSpc>
              <a:spcBef>
                <a:spcPts val="500"/>
              </a:spcBef>
              <a:spcAft>
                <a:spcPts val="0"/>
              </a:spcAft>
              <a:buClr>
                <a:schemeClr val="dk1"/>
              </a:buClr>
              <a:buSzPts val="1800"/>
              <a:buChar char="•"/>
              <a:defRPr/>
            </a:lvl9pPr>
          </a:lstStyle>
          <a:p>
            <a:endParaRPr/>
          </a:p>
        </p:txBody>
      </p:sp>
      <p:sp>
        <p:nvSpPr>
          <p:cNvPr id="23" name="Google Shape;23;p14"/>
          <p:cNvSpPr txBox="1"/>
          <p:nvPr/>
        </p:nvSpPr>
        <p:spPr>
          <a:xfrm>
            <a:off x="838200" y="6188148"/>
            <a:ext cx="2860158" cy="43088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lt1"/>
                </a:solidFill>
                <a:latin typeface="Open Sans ExtraBold"/>
                <a:ea typeface="Open Sans ExtraBold"/>
                <a:cs typeface="Open Sans ExtraBold"/>
                <a:sym typeface="Open Sans ExtraBold"/>
              </a:rPr>
              <a:t>#NASPA2</a:t>
            </a:r>
            <a:r>
              <a:rPr lang="en-US" sz="2200" b="1">
                <a:solidFill>
                  <a:schemeClr val="lt1"/>
                </a:solidFill>
                <a:latin typeface="Open Sans ExtraBold"/>
                <a:ea typeface="Open Sans ExtraBold"/>
                <a:cs typeface="Open Sans ExtraBold"/>
                <a:sym typeface="Open Sans ExtraBold"/>
              </a:rPr>
              <a:t>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Section Header" type="secHead">
  <p:cSld name="SECTION_HEADER">
    <p:bg>
      <p:bgPr>
        <a:blipFill>
          <a:blip r:embed="rId2">
            <a:alphaModFix/>
          </a:blip>
          <a:stretch>
            <a:fillRect/>
          </a:stretch>
        </a:blipFill>
        <a:effectLst/>
      </p:bgPr>
    </p:bg>
    <p:spTree>
      <p:nvGrpSpPr>
        <p:cNvPr id="1" name="Shape 28"/>
        <p:cNvGrpSpPr/>
        <p:nvPr/>
      </p:nvGrpSpPr>
      <p:grpSpPr>
        <a:xfrm>
          <a:off x="0" y="0"/>
          <a:ext cx="0" cy="0"/>
          <a:chOff x="0" y="0"/>
          <a:chExt cx="0" cy="0"/>
        </a:xfrm>
      </p:grpSpPr>
      <p:sp>
        <p:nvSpPr>
          <p:cNvPr id="29" name="Google Shape;29;p16"/>
          <p:cNvSpPr txBox="1">
            <a:spLocks noGrp="1"/>
          </p:cNvSpPr>
          <p:nvPr>
            <p:ph type="title"/>
          </p:nvPr>
        </p:nvSpPr>
        <p:spPr>
          <a:xfrm>
            <a:off x="5858540" y="2272546"/>
            <a:ext cx="5676752" cy="1398508"/>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SzPts val="4800"/>
              <a:buFont typeface="Open Sans"/>
              <a:buNone/>
              <a:defRPr sz="4800">
                <a:solidFill>
                  <a:srgbClr val="0C3D63"/>
                </a:solidFill>
              </a:defRPr>
            </a:lvl1pPr>
            <a:lvl2pPr lvl="1" algn="l">
              <a:lnSpc>
                <a:spcPct val="100000"/>
              </a:lnSpc>
              <a:spcBef>
                <a:spcPts val="0"/>
              </a:spcBef>
              <a:spcAft>
                <a:spcPts val="0"/>
              </a:spcAft>
              <a:buClr>
                <a:schemeClr val="dk2"/>
              </a:buClr>
              <a:buSzPts val="1400"/>
              <a:buNone/>
              <a:defRPr>
                <a:solidFill>
                  <a:schemeClr val="dk2"/>
                </a:solidFill>
              </a:defRPr>
            </a:lvl2pPr>
            <a:lvl3pPr lvl="2" algn="l">
              <a:lnSpc>
                <a:spcPct val="100000"/>
              </a:lnSpc>
              <a:spcBef>
                <a:spcPts val="0"/>
              </a:spcBef>
              <a:spcAft>
                <a:spcPts val="0"/>
              </a:spcAft>
              <a:buClr>
                <a:schemeClr val="dk2"/>
              </a:buClr>
              <a:buSzPts val="1400"/>
              <a:buNone/>
              <a:defRPr>
                <a:solidFill>
                  <a:schemeClr val="dk2"/>
                </a:solidFill>
              </a:defRPr>
            </a:lvl3pPr>
            <a:lvl4pPr lvl="3" algn="l">
              <a:lnSpc>
                <a:spcPct val="100000"/>
              </a:lnSpc>
              <a:spcBef>
                <a:spcPts val="0"/>
              </a:spcBef>
              <a:spcAft>
                <a:spcPts val="0"/>
              </a:spcAft>
              <a:buClr>
                <a:schemeClr val="dk2"/>
              </a:buClr>
              <a:buSzPts val="1400"/>
              <a:buNone/>
              <a:defRPr>
                <a:solidFill>
                  <a:schemeClr val="dk2"/>
                </a:solidFill>
              </a:defRPr>
            </a:lvl4pPr>
            <a:lvl5pPr lvl="4" algn="l">
              <a:lnSpc>
                <a:spcPct val="100000"/>
              </a:lnSpc>
              <a:spcBef>
                <a:spcPts val="0"/>
              </a:spcBef>
              <a:spcAft>
                <a:spcPts val="0"/>
              </a:spcAft>
              <a:buClr>
                <a:schemeClr val="dk2"/>
              </a:buClr>
              <a:buSzPts val="1400"/>
              <a:buNone/>
              <a:defRPr>
                <a:solidFill>
                  <a:schemeClr val="dk2"/>
                </a:solidFill>
              </a:defRPr>
            </a:lvl5pPr>
            <a:lvl6pPr lvl="5" algn="l">
              <a:lnSpc>
                <a:spcPct val="100000"/>
              </a:lnSpc>
              <a:spcBef>
                <a:spcPts val="0"/>
              </a:spcBef>
              <a:spcAft>
                <a:spcPts val="0"/>
              </a:spcAft>
              <a:buClr>
                <a:schemeClr val="dk2"/>
              </a:buClr>
              <a:buSzPts val="1400"/>
              <a:buNone/>
              <a:defRPr>
                <a:solidFill>
                  <a:schemeClr val="dk2"/>
                </a:solidFill>
              </a:defRPr>
            </a:lvl6pPr>
            <a:lvl7pPr lvl="6" algn="l">
              <a:lnSpc>
                <a:spcPct val="100000"/>
              </a:lnSpc>
              <a:spcBef>
                <a:spcPts val="0"/>
              </a:spcBef>
              <a:spcAft>
                <a:spcPts val="0"/>
              </a:spcAft>
              <a:buClr>
                <a:schemeClr val="dk2"/>
              </a:buClr>
              <a:buSzPts val="1400"/>
              <a:buNone/>
              <a:defRPr>
                <a:solidFill>
                  <a:schemeClr val="dk2"/>
                </a:solidFill>
              </a:defRPr>
            </a:lvl7pPr>
            <a:lvl8pPr lvl="7" algn="l">
              <a:lnSpc>
                <a:spcPct val="100000"/>
              </a:lnSpc>
              <a:spcBef>
                <a:spcPts val="0"/>
              </a:spcBef>
              <a:spcAft>
                <a:spcPts val="0"/>
              </a:spcAft>
              <a:buClr>
                <a:schemeClr val="dk2"/>
              </a:buClr>
              <a:buSzPts val="1400"/>
              <a:buNone/>
              <a:defRPr>
                <a:solidFill>
                  <a:schemeClr val="dk2"/>
                </a:solidFill>
              </a:defRPr>
            </a:lvl8pPr>
            <a:lvl9pPr lvl="8" algn="l">
              <a:lnSpc>
                <a:spcPct val="100000"/>
              </a:lnSpc>
              <a:spcBef>
                <a:spcPts val="0"/>
              </a:spcBef>
              <a:spcAft>
                <a:spcPts val="0"/>
              </a:spcAft>
              <a:buClr>
                <a:schemeClr val="dk2"/>
              </a:buClr>
              <a:buSzPts val="1400"/>
              <a:buNone/>
              <a:defRPr>
                <a:solidFill>
                  <a:schemeClr val="dk2"/>
                </a:solidFill>
              </a:defRPr>
            </a:lvl9pPr>
          </a:lstStyle>
          <a:p>
            <a:endParaRPr/>
          </a:p>
        </p:txBody>
      </p:sp>
      <p:sp>
        <p:nvSpPr>
          <p:cNvPr id="30" name="Google Shape;30;p16"/>
          <p:cNvSpPr txBox="1">
            <a:spLocks noGrp="1"/>
          </p:cNvSpPr>
          <p:nvPr>
            <p:ph type="body" idx="1"/>
          </p:nvPr>
        </p:nvSpPr>
        <p:spPr>
          <a:xfrm>
            <a:off x="5858540" y="3938274"/>
            <a:ext cx="5676752" cy="1208529"/>
          </a:xfrm>
          <a:prstGeom prst="rect">
            <a:avLst/>
          </a:prstGeom>
          <a:noFill/>
          <a:ln>
            <a:noFill/>
          </a:ln>
        </p:spPr>
        <p:txBody>
          <a:bodyPr spcFirstLastPara="1" wrap="square" lIns="91425" tIns="45700" rIns="91425" bIns="45700" anchor="t" anchorCtr="0">
            <a:noAutofit/>
          </a:bodyPr>
          <a:lstStyle>
            <a:lvl1pPr marL="457200" lvl="0" indent="-228600" algn="ctr">
              <a:lnSpc>
                <a:spcPct val="90000"/>
              </a:lnSpc>
              <a:spcBef>
                <a:spcPts val="1000"/>
              </a:spcBef>
              <a:spcAft>
                <a:spcPts val="0"/>
              </a:spcAft>
              <a:buSzPts val="2400"/>
              <a:buNone/>
              <a:defRPr sz="2400">
                <a:solidFill>
                  <a:srgbClr val="0C3D63"/>
                </a:solidFill>
              </a:defRPr>
            </a:lvl1pPr>
            <a:lvl2pPr marL="914400" lvl="1" indent="-228600" algn="l">
              <a:lnSpc>
                <a:spcPct val="90000"/>
              </a:lnSpc>
              <a:spcBef>
                <a:spcPts val="500"/>
              </a:spcBef>
              <a:spcAft>
                <a:spcPts val="0"/>
              </a:spcAft>
              <a:buSzPts val="2000"/>
              <a:buNone/>
              <a:defRPr sz="2000"/>
            </a:lvl2pPr>
            <a:lvl3pPr marL="1371600" lvl="2" indent="-228600" algn="l">
              <a:lnSpc>
                <a:spcPct val="90000"/>
              </a:lnSpc>
              <a:spcBef>
                <a:spcPts val="500"/>
              </a:spcBef>
              <a:spcAft>
                <a:spcPts val="0"/>
              </a:spcAft>
              <a:buSzPts val="1800"/>
              <a:buNone/>
              <a:defRPr sz="1800"/>
            </a:lvl3pPr>
            <a:lvl4pPr marL="1828800" lvl="3" indent="-228600" algn="l">
              <a:lnSpc>
                <a:spcPct val="90000"/>
              </a:lnSpc>
              <a:spcBef>
                <a:spcPts val="500"/>
              </a:spcBef>
              <a:spcAft>
                <a:spcPts val="0"/>
              </a:spcAft>
              <a:buSzPts val="1600"/>
              <a:buNone/>
              <a:defRPr sz="1600"/>
            </a:lvl4pPr>
            <a:lvl5pPr marL="2286000" lvl="4" indent="-228600" algn="l">
              <a:lnSpc>
                <a:spcPct val="90000"/>
              </a:lnSpc>
              <a:spcBef>
                <a:spcPts val="500"/>
              </a:spcBef>
              <a:spcAft>
                <a:spcPts val="0"/>
              </a:spcAft>
              <a:buSzPts val="1600"/>
              <a:buNone/>
              <a:defRPr sz="1600"/>
            </a:lvl5pPr>
            <a:lvl6pPr marL="2743200" lvl="5" indent="-228600" algn="l">
              <a:lnSpc>
                <a:spcPct val="90000"/>
              </a:lnSpc>
              <a:spcBef>
                <a:spcPts val="500"/>
              </a:spcBef>
              <a:spcAft>
                <a:spcPts val="0"/>
              </a:spcAft>
              <a:buClr>
                <a:schemeClr val="dk2"/>
              </a:buClr>
              <a:buSzPts val="1600"/>
              <a:buNone/>
              <a:defRPr sz="1600">
                <a:solidFill>
                  <a:schemeClr val="dk2"/>
                </a:solidFill>
              </a:defRPr>
            </a:lvl6pPr>
            <a:lvl7pPr marL="3200400" lvl="6" indent="-228600" algn="l">
              <a:lnSpc>
                <a:spcPct val="90000"/>
              </a:lnSpc>
              <a:spcBef>
                <a:spcPts val="500"/>
              </a:spcBef>
              <a:spcAft>
                <a:spcPts val="0"/>
              </a:spcAft>
              <a:buClr>
                <a:schemeClr val="dk2"/>
              </a:buClr>
              <a:buSzPts val="1600"/>
              <a:buNone/>
              <a:defRPr sz="1600">
                <a:solidFill>
                  <a:schemeClr val="dk2"/>
                </a:solidFill>
              </a:defRPr>
            </a:lvl7pPr>
            <a:lvl8pPr marL="3657600" lvl="7" indent="-228600" algn="l">
              <a:lnSpc>
                <a:spcPct val="90000"/>
              </a:lnSpc>
              <a:spcBef>
                <a:spcPts val="500"/>
              </a:spcBef>
              <a:spcAft>
                <a:spcPts val="0"/>
              </a:spcAft>
              <a:buClr>
                <a:schemeClr val="dk2"/>
              </a:buClr>
              <a:buSzPts val="1600"/>
              <a:buNone/>
              <a:defRPr sz="1600">
                <a:solidFill>
                  <a:schemeClr val="dk2"/>
                </a:solidFill>
              </a:defRPr>
            </a:lvl8pPr>
            <a:lvl9pPr marL="4114800" lvl="8" indent="-228600" algn="l">
              <a:lnSpc>
                <a:spcPct val="90000"/>
              </a:lnSpc>
              <a:spcBef>
                <a:spcPts val="500"/>
              </a:spcBef>
              <a:spcAft>
                <a:spcPts val="0"/>
              </a:spcAft>
              <a:buClr>
                <a:schemeClr val="dk2"/>
              </a:buClr>
              <a:buSzPts val="1600"/>
              <a:buNone/>
              <a:defRPr sz="1600">
                <a:solidFill>
                  <a:schemeClr val="dk2"/>
                </a:solidFill>
              </a:defRPr>
            </a:lvl9pPr>
          </a:lstStyle>
          <a:p>
            <a:endParaRPr/>
          </a:p>
        </p:txBody>
      </p:sp>
      <p:pic>
        <p:nvPicPr>
          <p:cNvPr id="31" name="Google Shape;31;p16"/>
          <p:cNvPicPr preferRelativeResize="0"/>
          <p:nvPr/>
        </p:nvPicPr>
        <p:blipFill>
          <a:blip r:embed="rId3">
            <a:alphaModFix/>
          </a:blip>
          <a:stretch>
            <a:fillRect/>
          </a:stretch>
        </p:blipFill>
        <p:spPr>
          <a:xfrm>
            <a:off x="603800" y="1416115"/>
            <a:ext cx="4034950" cy="4025775"/>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bg>
      <p:bgPr>
        <a:blipFill>
          <a:blip r:embed="rId2">
            <a:alphaModFix/>
          </a:blip>
          <a:stretch>
            <a:fillRect/>
          </a:stretch>
        </a:blipFill>
        <a:effectLst/>
      </p:bgPr>
    </p:bg>
    <p:spTree>
      <p:nvGrpSpPr>
        <p:cNvPr id="1" name="Shape 32"/>
        <p:cNvGrpSpPr/>
        <p:nvPr/>
      </p:nvGrpSpPr>
      <p:grpSpPr>
        <a:xfrm>
          <a:off x="0" y="0"/>
          <a:ext cx="0" cy="0"/>
          <a:chOff x="0" y="0"/>
          <a:chExt cx="0" cy="0"/>
        </a:xfrm>
      </p:grpSpPr>
      <p:sp>
        <p:nvSpPr>
          <p:cNvPr id="33" name="Google Shape;33;p20"/>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0"/>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2"/>
              </a:buClr>
              <a:buSzPts val="2400"/>
              <a:buNone/>
              <a:defRPr sz="2400" b="1"/>
            </a:lvl1pPr>
            <a:lvl2pPr marL="914400" lvl="1" indent="-228600" algn="l">
              <a:lnSpc>
                <a:spcPct val="90000"/>
              </a:lnSpc>
              <a:spcBef>
                <a:spcPts val="500"/>
              </a:spcBef>
              <a:spcAft>
                <a:spcPts val="0"/>
              </a:spcAft>
              <a:buClr>
                <a:schemeClr val="dk2"/>
              </a:buClr>
              <a:buSzPts val="2000"/>
              <a:buNone/>
              <a:defRPr sz="2000" b="1"/>
            </a:lvl2pPr>
            <a:lvl3pPr marL="1371600" lvl="2" indent="-228600" algn="l">
              <a:lnSpc>
                <a:spcPct val="90000"/>
              </a:lnSpc>
              <a:spcBef>
                <a:spcPts val="500"/>
              </a:spcBef>
              <a:spcAft>
                <a:spcPts val="0"/>
              </a:spcAft>
              <a:buClr>
                <a:schemeClr val="dk2"/>
              </a:buClr>
              <a:buSzPts val="1800"/>
              <a:buNone/>
              <a:defRPr sz="1800" b="1"/>
            </a:lvl3pPr>
            <a:lvl4pPr marL="1828800" lvl="3" indent="-228600" algn="l">
              <a:lnSpc>
                <a:spcPct val="90000"/>
              </a:lnSpc>
              <a:spcBef>
                <a:spcPts val="500"/>
              </a:spcBef>
              <a:spcAft>
                <a:spcPts val="0"/>
              </a:spcAft>
              <a:buClr>
                <a:schemeClr val="dk2"/>
              </a:buClr>
              <a:buSzPts val="1600"/>
              <a:buNone/>
              <a:defRPr sz="1600" b="1"/>
            </a:lvl4pPr>
            <a:lvl5pPr marL="2286000" lvl="4" indent="-228600" algn="l">
              <a:lnSpc>
                <a:spcPct val="90000"/>
              </a:lnSpc>
              <a:spcBef>
                <a:spcPts val="500"/>
              </a:spcBef>
              <a:spcAft>
                <a:spcPts val="0"/>
              </a:spcAft>
              <a:buClr>
                <a:schemeClr val="dk2"/>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5" name="Google Shape;35;p20"/>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2"/>
              </a:buClr>
              <a:buSzPts val="1800"/>
              <a:buChar char="•"/>
              <a:defRPr/>
            </a:lvl1pPr>
            <a:lvl2pPr marL="914400" lvl="1" indent="-342900" algn="l">
              <a:lnSpc>
                <a:spcPct val="90000"/>
              </a:lnSpc>
              <a:spcBef>
                <a:spcPts val="500"/>
              </a:spcBef>
              <a:spcAft>
                <a:spcPts val="0"/>
              </a:spcAft>
              <a:buClr>
                <a:schemeClr val="dk2"/>
              </a:buClr>
              <a:buSzPts val="1800"/>
              <a:buChar char="•"/>
              <a:defRPr/>
            </a:lvl2pPr>
            <a:lvl3pPr marL="1371600" lvl="2" indent="-342900" algn="l">
              <a:lnSpc>
                <a:spcPct val="90000"/>
              </a:lnSpc>
              <a:spcBef>
                <a:spcPts val="500"/>
              </a:spcBef>
              <a:spcAft>
                <a:spcPts val="0"/>
              </a:spcAft>
              <a:buClr>
                <a:schemeClr val="dk2"/>
              </a:buClr>
              <a:buSzPts val="1800"/>
              <a:buChar char="•"/>
              <a:defRPr/>
            </a:lvl3pPr>
            <a:lvl4pPr marL="1828800" lvl="3" indent="-342900" algn="l">
              <a:lnSpc>
                <a:spcPct val="90000"/>
              </a:lnSpc>
              <a:spcBef>
                <a:spcPts val="500"/>
              </a:spcBef>
              <a:spcAft>
                <a:spcPts val="0"/>
              </a:spcAft>
              <a:buClr>
                <a:schemeClr val="dk2"/>
              </a:buClr>
              <a:buSzPts val="1800"/>
              <a:buChar char="•"/>
              <a:defRPr/>
            </a:lvl4pPr>
            <a:lvl5pPr marL="2286000" lvl="4" indent="-342900" algn="l">
              <a:lnSpc>
                <a:spcPct val="90000"/>
              </a:lnSpc>
              <a:spcBef>
                <a:spcPts val="500"/>
              </a:spcBef>
              <a:spcAft>
                <a:spcPts val="0"/>
              </a:spcAft>
              <a:buClr>
                <a:schemeClr val="dk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20"/>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2"/>
              </a:buClr>
              <a:buSzPts val="2400"/>
              <a:buNone/>
              <a:defRPr sz="2400" b="1"/>
            </a:lvl1pPr>
            <a:lvl2pPr marL="914400" lvl="1" indent="-228600" algn="l">
              <a:lnSpc>
                <a:spcPct val="90000"/>
              </a:lnSpc>
              <a:spcBef>
                <a:spcPts val="500"/>
              </a:spcBef>
              <a:spcAft>
                <a:spcPts val="0"/>
              </a:spcAft>
              <a:buClr>
                <a:schemeClr val="dk2"/>
              </a:buClr>
              <a:buSzPts val="2000"/>
              <a:buNone/>
              <a:defRPr sz="2000" b="1"/>
            </a:lvl2pPr>
            <a:lvl3pPr marL="1371600" lvl="2" indent="-228600" algn="l">
              <a:lnSpc>
                <a:spcPct val="90000"/>
              </a:lnSpc>
              <a:spcBef>
                <a:spcPts val="500"/>
              </a:spcBef>
              <a:spcAft>
                <a:spcPts val="0"/>
              </a:spcAft>
              <a:buClr>
                <a:schemeClr val="dk2"/>
              </a:buClr>
              <a:buSzPts val="1800"/>
              <a:buNone/>
              <a:defRPr sz="1800" b="1"/>
            </a:lvl3pPr>
            <a:lvl4pPr marL="1828800" lvl="3" indent="-228600" algn="l">
              <a:lnSpc>
                <a:spcPct val="90000"/>
              </a:lnSpc>
              <a:spcBef>
                <a:spcPts val="500"/>
              </a:spcBef>
              <a:spcAft>
                <a:spcPts val="0"/>
              </a:spcAft>
              <a:buClr>
                <a:schemeClr val="dk2"/>
              </a:buClr>
              <a:buSzPts val="1600"/>
              <a:buNone/>
              <a:defRPr sz="1600" b="1"/>
            </a:lvl4pPr>
            <a:lvl5pPr marL="2286000" lvl="4" indent="-228600" algn="l">
              <a:lnSpc>
                <a:spcPct val="90000"/>
              </a:lnSpc>
              <a:spcBef>
                <a:spcPts val="500"/>
              </a:spcBef>
              <a:spcAft>
                <a:spcPts val="0"/>
              </a:spcAft>
              <a:buClr>
                <a:schemeClr val="dk2"/>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7" name="Google Shape;37;p20"/>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2"/>
              </a:buClr>
              <a:buSzPts val="1800"/>
              <a:buChar char="•"/>
              <a:defRPr/>
            </a:lvl1pPr>
            <a:lvl2pPr marL="914400" lvl="1" indent="-342900" algn="l">
              <a:lnSpc>
                <a:spcPct val="90000"/>
              </a:lnSpc>
              <a:spcBef>
                <a:spcPts val="500"/>
              </a:spcBef>
              <a:spcAft>
                <a:spcPts val="0"/>
              </a:spcAft>
              <a:buClr>
                <a:schemeClr val="dk2"/>
              </a:buClr>
              <a:buSzPts val="1800"/>
              <a:buChar char="•"/>
              <a:defRPr/>
            </a:lvl2pPr>
            <a:lvl3pPr marL="1371600" lvl="2" indent="-342900" algn="l">
              <a:lnSpc>
                <a:spcPct val="90000"/>
              </a:lnSpc>
              <a:spcBef>
                <a:spcPts val="500"/>
              </a:spcBef>
              <a:spcAft>
                <a:spcPts val="0"/>
              </a:spcAft>
              <a:buClr>
                <a:schemeClr val="dk2"/>
              </a:buClr>
              <a:buSzPts val="1800"/>
              <a:buChar char="•"/>
              <a:defRPr/>
            </a:lvl3pPr>
            <a:lvl4pPr marL="1828800" lvl="3" indent="-342900" algn="l">
              <a:lnSpc>
                <a:spcPct val="90000"/>
              </a:lnSpc>
              <a:spcBef>
                <a:spcPts val="500"/>
              </a:spcBef>
              <a:spcAft>
                <a:spcPts val="0"/>
              </a:spcAft>
              <a:buClr>
                <a:schemeClr val="dk2"/>
              </a:buClr>
              <a:buSzPts val="1800"/>
              <a:buChar char="•"/>
              <a:defRPr/>
            </a:lvl4pPr>
            <a:lvl5pPr marL="2286000" lvl="4" indent="-342900" algn="l">
              <a:lnSpc>
                <a:spcPct val="90000"/>
              </a:lnSpc>
              <a:spcBef>
                <a:spcPts val="500"/>
              </a:spcBef>
              <a:spcAft>
                <a:spcPts val="0"/>
              </a:spcAft>
              <a:buClr>
                <a:schemeClr val="dk2"/>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20"/>
          <p:cNvSpPr txBox="1"/>
          <p:nvPr/>
        </p:nvSpPr>
        <p:spPr>
          <a:xfrm>
            <a:off x="838200" y="6188148"/>
            <a:ext cx="2860158" cy="43088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lt1"/>
                </a:solidFill>
                <a:latin typeface="Open Sans ExtraBold"/>
                <a:ea typeface="Open Sans ExtraBold"/>
                <a:cs typeface="Open Sans ExtraBold"/>
                <a:sym typeface="Open Sans ExtraBold"/>
              </a:rPr>
              <a:t>#NASPA2</a:t>
            </a:r>
            <a:r>
              <a:rPr lang="en-US" sz="2200" b="1">
                <a:solidFill>
                  <a:schemeClr val="lt1"/>
                </a:solidFill>
                <a:latin typeface="Open Sans ExtraBold"/>
                <a:ea typeface="Open Sans ExtraBold"/>
                <a:cs typeface="Open Sans ExtraBold"/>
                <a:sym typeface="Open Sans ExtraBold"/>
              </a:rPr>
              <a:t>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39"/>
        <p:cNvGrpSpPr/>
        <p:nvPr/>
      </p:nvGrpSpPr>
      <p:grpSpPr>
        <a:xfrm>
          <a:off x="0" y="0"/>
          <a:ext cx="0" cy="0"/>
          <a:chOff x="0" y="0"/>
          <a:chExt cx="0" cy="0"/>
        </a:xfrm>
      </p:grpSpPr>
      <p:sp>
        <p:nvSpPr>
          <p:cNvPr id="40" name="Google Shape;40;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21"/>
          <p:cNvSpPr txBox="1"/>
          <p:nvPr/>
        </p:nvSpPr>
        <p:spPr>
          <a:xfrm>
            <a:off x="838200" y="6188148"/>
            <a:ext cx="2860158" cy="43088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lt1"/>
                </a:solidFill>
                <a:latin typeface="Open Sans ExtraBold"/>
                <a:ea typeface="Open Sans ExtraBold"/>
                <a:cs typeface="Open Sans ExtraBold"/>
                <a:sym typeface="Open Sans ExtraBold"/>
              </a:rPr>
              <a:t>#NASPA2</a:t>
            </a:r>
            <a:r>
              <a:rPr lang="en-US" sz="2200" b="1">
                <a:solidFill>
                  <a:schemeClr val="lt1"/>
                </a:solidFill>
                <a:latin typeface="Open Sans ExtraBold"/>
                <a:ea typeface="Open Sans ExtraBold"/>
                <a:cs typeface="Open Sans ExtraBold"/>
                <a:sym typeface="Open Sans ExtraBold"/>
              </a:rPr>
              <a:t>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Color 1">
  <p:cSld name="BLANK_1">
    <p:bg>
      <p:bgPr>
        <a:blipFill>
          <a:blip r:embed="rId2">
            <a:alphaModFix/>
          </a:blip>
          <a:stretch>
            <a:fillRect/>
          </a:stretch>
        </a:blipFill>
        <a:effectLst/>
      </p:bgPr>
    </p:bg>
    <p:spTree>
      <p:nvGrpSpPr>
        <p:cNvPr id="1" name="Shape 42"/>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Color 1 1">
  <p:cSld name="BLANK_1_1">
    <p:bg>
      <p:bgPr>
        <a:blipFill>
          <a:blip r:embed="rId2">
            <a:alphaModFix/>
          </a:blip>
          <a:stretch>
            <a:fillRect/>
          </a:stretch>
        </a:blipFill>
        <a:effectLst/>
      </p:bgPr>
    </p:bg>
    <p:spTree>
      <p:nvGrpSpPr>
        <p:cNvPr id="1" name="Shape 43"/>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bg>
      <p:bgPr>
        <a:blipFill>
          <a:blip r:embed="rId2">
            <a:alphaModFix/>
          </a:blip>
          <a:stretch>
            <a:fillRect/>
          </a:stretch>
        </a:blipFill>
        <a:effectLst/>
      </p:bgPr>
    </p:bg>
    <p:spTree>
      <p:nvGrpSpPr>
        <p:cNvPr id="1" name="Shape 44"/>
        <p:cNvGrpSpPr/>
        <p:nvPr/>
      </p:nvGrpSpPr>
      <p:grpSpPr>
        <a:xfrm>
          <a:off x="0" y="0"/>
          <a:ext cx="0" cy="0"/>
          <a:chOff x="0" y="0"/>
          <a:chExt cx="0" cy="0"/>
        </a:xfrm>
      </p:grpSpPr>
      <p:sp>
        <p:nvSpPr>
          <p:cNvPr id="45" name="Google Shape;45;p2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2"/>
              </a:buClr>
              <a:buSzPts val="3200"/>
              <a:buFont typeface="Open Sans"/>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2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1000"/>
              </a:spcBef>
              <a:spcAft>
                <a:spcPts val="0"/>
              </a:spcAft>
              <a:buClr>
                <a:schemeClr val="dk2"/>
              </a:buClr>
              <a:buSzPts val="3200"/>
              <a:buChar char="•"/>
              <a:defRPr sz="3200"/>
            </a:lvl1pPr>
            <a:lvl2pPr marL="914400" lvl="1" indent="-406400" algn="l">
              <a:lnSpc>
                <a:spcPct val="100000"/>
              </a:lnSpc>
              <a:spcBef>
                <a:spcPts val="500"/>
              </a:spcBef>
              <a:spcAft>
                <a:spcPts val="0"/>
              </a:spcAft>
              <a:buClr>
                <a:schemeClr val="dk2"/>
              </a:buClr>
              <a:buSzPts val="2800"/>
              <a:buChar char="•"/>
              <a:defRPr sz="2800"/>
            </a:lvl2pPr>
            <a:lvl3pPr marL="1371600" lvl="2" indent="-381000" algn="l">
              <a:lnSpc>
                <a:spcPct val="100000"/>
              </a:lnSpc>
              <a:spcBef>
                <a:spcPts val="500"/>
              </a:spcBef>
              <a:spcAft>
                <a:spcPts val="0"/>
              </a:spcAft>
              <a:buClr>
                <a:schemeClr val="dk2"/>
              </a:buClr>
              <a:buSzPts val="2400"/>
              <a:buChar char="•"/>
              <a:defRPr sz="2400"/>
            </a:lvl3pPr>
            <a:lvl4pPr marL="1828800" lvl="3" indent="-355600" algn="l">
              <a:lnSpc>
                <a:spcPct val="100000"/>
              </a:lnSpc>
              <a:spcBef>
                <a:spcPts val="500"/>
              </a:spcBef>
              <a:spcAft>
                <a:spcPts val="0"/>
              </a:spcAft>
              <a:buClr>
                <a:schemeClr val="dk2"/>
              </a:buClr>
              <a:buSzPts val="2000"/>
              <a:buChar char="•"/>
              <a:defRPr sz="2000"/>
            </a:lvl4pPr>
            <a:lvl5pPr marL="2286000" lvl="4" indent="-355600" algn="l">
              <a:lnSpc>
                <a:spcPct val="100000"/>
              </a:lnSpc>
              <a:spcBef>
                <a:spcPts val="500"/>
              </a:spcBef>
              <a:spcAft>
                <a:spcPts val="0"/>
              </a:spcAft>
              <a:buClr>
                <a:schemeClr val="dk2"/>
              </a:buClr>
              <a:buSzPts val="2000"/>
              <a:buChar char="•"/>
              <a:defRPr sz="2000"/>
            </a:lvl5pPr>
            <a:lvl6pPr marL="2743200" lvl="5" indent="-355600" algn="l">
              <a:lnSpc>
                <a:spcPct val="100000"/>
              </a:lnSpc>
              <a:spcBef>
                <a:spcPts val="500"/>
              </a:spcBef>
              <a:spcAft>
                <a:spcPts val="0"/>
              </a:spcAft>
              <a:buClr>
                <a:schemeClr val="dk1"/>
              </a:buClr>
              <a:buSzPts val="2000"/>
              <a:buChar char="•"/>
              <a:defRPr sz="2000"/>
            </a:lvl6pPr>
            <a:lvl7pPr marL="3200400" lvl="6" indent="-355600" algn="l">
              <a:lnSpc>
                <a:spcPct val="100000"/>
              </a:lnSpc>
              <a:spcBef>
                <a:spcPts val="500"/>
              </a:spcBef>
              <a:spcAft>
                <a:spcPts val="0"/>
              </a:spcAft>
              <a:buClr>
                <a:schemeClr val="dk1"/>
              </a:buClr>
              <a:buSzPts val="2000"/>
              <a:buChar char="•"/>
              <a:defRPr sz="2000"/>
            </a:lvl7pPr>
            <a:lvl8pPr marL="3657600" lvl="7" indent="-355600" algn="l">
              <a:lnSpc>
                <a:spcPct val="100000"/>
              </a:lnSpc>
              <a:spcBef>
                <a:spcPts val="500"/>
              </a:spcBef>
              <a:spcAft>
                <a:spcPts val="0"/>
              </a:spcAft>
              <a:buClr>
                <a:schemeClr val="dk1"/>
              </a:buClr>
              <a:buSzPts val="2000"/>
              <a:buChar char="•"/>
              <a:defRPr sz="2000"/>
            </a:lvl8pPr>
            <a:lvl9pPr marL="4114800" lvl="8" indent="-355600" algn="l">
              <a:lnSpc>
                <a:spcPct val="100000"/>
              </a:lnSpc>
              <a:spcBef>
                <a:spcPts val="500"/>
              </a:spcBef>
              <a:spcAft>
                <a:spcPts val="0"/>
              </a:spcAft>
              <a:buClr>
                <a:schemeClr val="dk1"/>
              </a:buClr>
              <a:buSzPts val="2000"/>
              <a:buChar char="•"/>
              <a:defRPr sz="2000"/>
            </a:lvl9pPr>
          </a:lstStyle>
          <a:p>
            <a:endParaRPr/>
          </a:p>
        </p:txBody>
      </p:sp>
      <p:sp>
        <p:nvSpPr>
          <p:cNvPr id="47" name="Google Shape;47;p2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1000"/>
              </a:spcBef>
              <a:spcAft>
                <a:spcPts val="0"/>
              </a:spcAft>
              <a:buClr>
                <a:schemeClr val="dk2"/>
              </a:buClr>
              <a:buSzPts val="1600"/>
              <a:buNone/>
              <a:defRPr sz="1600"/>
            </a:lvl1pPr>
            <a:lvl2pPr marL="914400" lvl="1" indent="-228600" algn="l">
              <a:lnSpc>
                <a:spcPct val="100000"/>
              </a:lnSpc>
              <a:spcBef>
                <a:spcPts val="500"/>
              </a:spcBef>
              <a:spcAft>
                <a:spcPts val="0"/>
              </a:spcAft>
              <a:buClr>
                <a:schemeClr val="dk2"/>
              </a:buClr>
              <a:buSzPts val="1400"/>
              <a:buNone/>
              <a:defRPr sz="1400"/>
            </a:lvl2pPr>
            <a:lvl3pPr marL="1371600" lvl="2" indent="-228600" algn="l">
              <a:lnSpc>
                <a:spcPct val="100000"/>
              </a:lnSpc>
              <a:spcBef>
                <a:spcPts val="500"/>
              </a:spcBef>
              <a:spcAft>
                <a:spcPts val="0"/>
              </a:spcAft>
              <a:buClr>
                <a:schemeClr val="dk2"/>
              </a:buClr>
              <a:buSzPts val="1200"/>
              <a:buNone/>
              <a:defRPr sz="1200"/>
            </a:lvl3pPr>
            <a:lvl4pPr marL="1828800" lvl="3" indent="-228600" algn="l">
              <a:lnSpc>
                <a:spcPct val="100000"/>
              </a:lnSpc>
              <a:spcBef>
                <a:spcPts val="500"/>
              </a:spcBef>
              <a:spcAft>
                <a:spcPts val="0"/>
              </a:spcAft>
              <a:buClr>
                <a:schemeClr val="dk2"/>
              </a:buClr>
              <a:buSzPts val="1000"/>
              <a:buNone/>
              <a:defRPr sz="1000"/>
            </a:lvl4pPr>
            <a:lvl5pPr marL="2286000" lvl="4" indent="-228600" algn="l">
              <a:lnSpc>
                <a:spcPct val="100000"/>
              </a:lnSpc>
              <a:spcBef>
                <a:spcPts val="500"/>
              </a:spcBef>
              <a:spcAft>
                <a:spcPts val="0"/>
              </a:spcAft>
              <a:buClr>
                <a:schemeClr val="dk2"/>
              </a:buClr>
              <a:buSzPts val="1000"/>
              <a:buNone/>
              <a:defRPr sz="1000"/>
            </a:lvl5pPr>
            <a:lvl6pPr marL="2743200" lvl="5" indent="-228600" algn="l">
              <a:lnSpc>
                <a:spcPct val="100000"/>
              </a:lnSpc>
              <a:spcBef>
                <a:spcPts val="500"/>
              </a:spcBef>
              <a:spcAft>
                <a:spcPts val="0"/>
              </a:spcAft>
              <a:buClr>
                <a:schemeClr val="dk1"/>
              </a:buClr>
              <a:buSzPts val="1000"/>
              <a:buNone/>
              <a:defRPr sz="1000"/>
            </a:lvl6pPr>
            <a:lvl7pPr marL="3200400" lvl="6" indent="-228600" algn="l">
              <a:lnSpc>
                <a:spcPct val="100000"/>
              </a:lnSpc>
              <a:spcBef>
                <a:spcPts val="500"/>
              </a:spcBef>
              <a:spcAft>
                <a:spcPts val="0"/>
              </a:spcAft>
              <a:buClr>
                <a:schemeClr val="dk1"/>
              </a:buClr>
              <a:buSzPts val="1000"/>
              <a:buNone/>
              <a:defRPr sz="1000"/>
            </a:lvl7pPr>
            <a:lvl8pPr marL="3657600" lvl="7" indent="-228600" algn="l">
              <a:lnSpc>
                <a:spcPct val="100000"/>
              </a:lnSpc>
              <a:spcBef>
                <a:spcPts val="500"/>
              </a:spcBef>
              <a:spcAft>
                <a:spcPts val="0"/>
              </a:spcAft>
              <a:buClr>
                <a:schemeClr val="dk1"/>
              </a:buClr>
              <a:buSzPts val="1000"/>
              <a:buNone/>
              <a:defRPr sz="1000"/>
            </a:lvl8pPr>
            <a:lvl9pPr marL="4114800" lvl="8" indent="-228600" algn="l">
              <a:lnSpc>
                <a:spcPct val="100000"/>
              </a:lnSpc>
              <a:spcBef>
                <a:spcPts val="500"/>
              </a:spcBef>
              <a:spcAft>
                <a:spcPts val="0"/>
              </a:spcAft>
              <a:buClr>
                <a:schemeClr val="dk1"/>
              </a:buClr>
              <a:buSzPts val="1000"/>
              <a:buNone/>
              <a:defRPr sz="1000"/>
            </a:lvl9pPr>
          </a:lstStyle>
          <a:p>
            <a:endParaRPr/>
          </a:p>
        </p:txBody>
      </p:sp>
      <p:sp>
        <p:nvSpPr>
          <p:cNvPr id="48" name="Google Shape;48;p23"/>
          <p:cNvSpPr txBox="1"/>
          <p:nvPr/>
        </p:nvSpPr>
        <p:spPr>
          <a:xfrm>
            <a:off x="838200" y="6188148"/>
            <a:ext cx="2860158" cy="43088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lt1"/>
                </a:solidFill>
                <a:latin typeface="Open Sans ExtraBold"/>
                <a:ea typeface="Open Sans ExtraBold"/>
                <a:cs typeface="Open Sans ExtraBold"/>
                <a:sym typeface="Open Sans ExtraBold"/>
              </a:rPr>
              <a:t>#NASPA2</a:t>
            </a:r>
            <a:r>
              <a:rPr lang="en-US" sz="2200" b="1">
                <a:solidFill>
                  <a:schemeClr val="lt1"/>
                </a:solidFill>
                <a:latin typeface="Open Sans ExtraBold"/>
                <a:ea typeface="Open Sans ExtraBold"/>
                <a:cs typeface="Open Sans ExtraBold"/>
                <a:sym typeface="Open Sans ExtraBold"/>
              </a:rPr>
              <a:t>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bg>
      <p:bgPr>
        <a:blipFill>
          <a:blip r:embed="rId2">
            <a:alphaModFix/>
          </a:blip>
          <a:stretch>
            <a:fillRect/>
          </a:stretch>
        </a:blipFill>
        <a:effectLst/>
      </p:bgPr>
    </p:bg>
    <p:spTree>
      <p:nvGrpSpPr>
        <p:cNvPr id="1" name="Shape 49"/>
        <p:cNvGrpSpPr/>
        <p:nvPr/>
      </p:nvGrpSpPr>
      <p:grpSpPr>
        <a:xfrm>
          <a:off x="0" y="0"/>
          <a:ext cx="0" cy="0"/>
          <a:chOff x="0" y="0"/>
          <a:chExt cx="0" cy="0"/>
        </a:xfrm>
      </p:grpSpPr>
      <p:sp>
        <p:nvSpPr>
          <p:cNvPr id="50" name="Google Shape;50;p2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2"/>
              </a:buClr>
              <a:buSzPts val="3200"/>
              <a:buFont typeface="Open Sans"/>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24"/>
          <p:cNvSpPr>
            <a:spLocks noGrp="1"/>
          </p:cNvSpPr>
          <p:nvPr>
            <p:ph type="pic" idx="2"/>
          </p:nvPr>
        </p:nvSpPr>
        <p:spPr>
          <a:xfrm>
            <a:off x="5183188" y="987425"/>
            <a:ext cx="6172200" cy="4873625"/>
          </a:xfrm>
          <a:prstGeom prst="rect">
            <a:avLst/>
          </a:prstGeom>
          <a:noFill/>
          <a:ln>
            <a:noFill/>
          </a:ln>
        </p:spPr>
      </p:sp>
      <p:sp>
        <p:nvSpPr>
          <p:cNvPr id="52" name="Google Shape;52;p2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1000"/>
              </a:spcBef>
              <a:spcAft>
                <a:spcPts val="0"/>
              </a:spcAft>
              <a:buClr>
                <a:schemeClr val="dk2"/>
              </a:buClr>
              <a:buSzPts val="1600"/>
              <a:buFont typeface="Open Sans"/>
              <a:buNone/>
              <a:defRPr sz="1600"/>
            </a:lvl1pPr>
            <a:lvl2pPr marL="914400" lvl="1" indent="-228600" algn="l">
              <a:lnSpc>
                <a:spcPct val="100000"/>
              </a:lnSpc>
              <a:spcBef>
                <a:spcPts val="500"/>
              </a:spcBef>
              <a:spcAft>
                <a:spcPts val="0"/>
              </a:spcAft>
              <a:buClr>
                <a:schemeClr val="dk2"/>
              </a:buClr>
              <a:buSzPts val="1400"/>
              <a:buFont typeface="Open Sans"/>
              <a:buNone/>
              <a:defRPr sz="1400"/>
            </a:lvl2pPr>
            <a:lvl3pPr marL="1371600" lvl="2" indent="-228600" algn="l">
              <a:lnSpc>
                <a:spcPct val="100000"/>
              </a:lnSpc>
              <a:spcBef>
                <a:spcPts val="500"/>
              </a:spcBef>
              <a:spcAft>
                <a:spcPts val="0"/>
              </a:spcAft>
              <a:buClr>
                <a:schemeClr val="dk2"/>
              </a:buClr>
              <a:buSzPts val="1200"/>
              <a:buFont typeface="Open Sans"/>
              <a:buNone/>
              <a:defRPr sz="1200"/>
            </a:lvl3pPr>
            <a:lvl4pPr marL="1828800" lvl="3" indent="-228600" algn="l">
              <a:lnSpc>
                <a:spcPct val="100000"/>
              </a:lnSpc>
              <a:spcBef>
                <a:spcPts val="500"/>
              </a:spcBef>
              <a:spcAft>
                <a:spcPts val="0"/>
              </a:spcAft>
              <a:buClr>
                <a:schemeClr val="dk2"/>
              </a:buClr>
              <a:buSzPts val="1000"/>
              <a:buFont typeface="Open Sans"/>
              <a:buNone/>
              <a:defRPr sz="1000"/>
            </a:lvl4pPr>
            <a:lvl5pPr marL="2286000" lvl="4" indent="-228600" algn="l">
              <a:lnSpc>
                <a:spcPct val="100000"/>
              </a:lnSpc>
              <a:spcBef>
                <a:spcPts val="500"/>
              </a:spcBef>
              <a:spcAft>
                <a:spcPts val="0"/>
              </a:spcAft>
              <a:buClr>
                <a:schemeClr val="dk2"/>
              </a:buClr>
              <a:buSzPts val="1000"/>
              <a:buFont typeface="Open Sans"/>
              <a:buNone/>
              <a:defRPr sz="1000"/>
            </a:lvl5pPr>
            <a:lvl6pPr marL="2743200" lvl="5" indent="-228600" algn="l">
              <a:lnSpc>
                <a:spcPct val="100000"/>
              </a:lnSpc>
              <a:spcBef>
                <a:spcPts val="500"/>
              </a:spcBef>
              <a:spcAft>
                <a:spcPts val="0"/>
              </a:spcAft>
              <a:buClr>
                <a:schemeClr val="dk1"/>
              </a:buClr>
              <a:buSzPts val="1000"/>
              <a:buFont typeface="Open Sans"/>
              <a:buNone/>
              <a:defRPr sz="1000">
                <a:latin typeface="Open Sans"/>
                <a:ea typeface="Open Sans"/>
                <a:cs typeface="Open Sans"/>
                <a:sym typeface="Open Sans"/>
              </a:defRPr>
            </a:lvl6pPr>
            <a:lvl7pPr marL="3200400" lvl="6" indent="-228600" algn="l">
              <a:lnSpc>
                <a:spcPct val="100000"/>
              </a:lnSpc>
              <a:spcBef>
                <a:spcPts val="500"/>
              </a:spcBef>
              <a:spcAft>
                <a:spcPts val="0"/>
              </a:spcAft>
              <a:buClr>
                <a:schemeClr val="dk1"/>
              </a:buClr>
              <a:buSzPts val="1000"/>
              <a:buFont typeface="Open Sans"/>
              <a:buNone/>
              <a:defRPr sz="1000">
                <a:latin typeface="Open Sans"/>
                <a:ea typeface="Open Sans"/>
                <a:cs typeface="Open Sans"/>
                <a:sym typeface="Open Sans"/>
              </a:defRPr>
            </a:lvl7pPr>
            <a:lvl8pPr marL="3657600" lvl="7" indent="-228600" algn="l">
              <a:lnSpc>
                <a:spcPct val="100000"/>
              </a:lnSpc>
              <a:spcBef>
                <a:spcPts val="500"/>
              </a:spcBef>
              <a:spcAft>
                <a:spcPts val="0"/>
              </a:spcAft>
              <a:buClr>
                <a:schemeClr val="dk1"/>
              </a:buClr>
              <a:buSzPts val="1000"/>
              <a:buFont typeface="Open Sans"/>
              <a:buNone/>
              <a:defRPr sz="1000">
                <a:latin typeface="Open Sans"/>
                <a:ea typeface="Open Sans"/>
                <a:cs typeface="Open Sans"/>
                <a:sym typeface="Open Sans"/>
              </a:defRPr>
            </a:lvl8pPr>
            <a:lvl9pPr marL="4114800" lvl="8" indent="-228600" algn="l">
              <a:lnSpc>
                <a:spcPct val="100000"/>
              </a:lnSpc>
              <a:spcBef>
                <a:spcPts val="500"/>
              </a:spcBef>
              <a:spcAft>
                <a:spcPts val="0"/>
              </a:spcAft>
              <a:buClr>
                <a:schemeClr val="dk1"/>
              </a:buClr>
              <a:buSzPts val="1000"/>
              <a:buFont typeface="Open Sans"/>
              <a:buNone/>
              <a:defRPr sz="1000">
                <a:latin typeface="Open Sans"/>
                <a:ea typeface="Open Sans"/>
                <a:cs typeface="Open Sans"/>
                <a:sym typeface="Open Sans"/>
              </a:defRPr>
            </a:lvl9pPr>
          </a:lstStyle>
          <a:p>
            <a:endParaRPr/>
          </a:p>
        </p:txBody>
      </p:sp>
      <p:sp>
        <p:nvSpPr>
          <p:cNvPr id="53" name="Google Shape;53;p24"/>
          <p:cNvSpPr txBox="1"/>
          <p:nvPr/>
        </p:nvSpPr>
        <p:spPr>
          <a:xfrm>
            <a:off x="838200" y="6188148"/>
            <a:ext cx="2860158" cy="43088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lt1"/>
                </a:solidFill>
                <a:latin typeface="Open Sans ExtraBold"/>
                <a:ea typeface="Open Sans ExtraBold"/>
                <a:cs typeface="Open Sans ExtraBold"/>
                <a:sym typeface="Open Sans ExtraBold"/>
              </a:rPr>
              <a:t>#NASPA2</a:t>
            </a:r>
            <a:r>
              <a:rPr lang="en-US" sz="2200" b="1">
                <a:solidFill>
                  <a:schemeClr val="lt1"/>
                </a:solidFill>
                <a:latin typeface="Open Sans ExtraBold"/>
                <a:ea typeface="Open Sans ExtraBold"/>
                <a:cs typeface="Open Sans ExtraBold"/>
                <a:sym typeface="Open Sans ExtraBold"/>
              </a:rPr>
              <a:t>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1">
            <a:alphaModFix/>
          </a:blip>
          <a:stretch>
            <a:fillRect/>
          </a:stretch>
        </a:blipFill>
        <a:effectLst/>
      </p:bgPr>
    </p:bg>
    <p:spTree>
      <p:nvGrpSpPr>
        <p:cNvPr id="1" name="Shape 9"/>
        <p:cNvGrpSpPr/>
        <p:nvPr/>
      </p:nvGrpSpPr>
      <p:grpSpPr>
        <a:xfrm>
          <a:off x="0" y="0"/>
          <a:ext cx="0" cy="0"/>
          <a:chOff x="0" y="0"/>
          <a:chExt cx="0" cy="0"/>
        </a:xfrm>
      </p:grpSpPr>
      <p:pic>
        <p:nvPicPr>
          <p:cNvPr id="10" name="Google Shape;10;p12"/>
          <p:cNvPicPr preferRelativeResize="0"/>
          <p:nvPr/>
        </p:nvPicPr>
        <p:blipFill rotWithShape="1">
          <a:blip r:embed="rId12">
            <a:alphaModFix/>
          </a:blip>
          <a:srcRect/>
          <a:stretch/>
        </p:blipFill>
        <p:spPr>
          <a:xfrm>
            <a:off x="6351" y="3573"/>
            <a:ext cx="0" cy="6858000"/>
          </a:xfrm>
          <a:prstGeom prst="rect">
            <a:avLst/>
          </a:prstGeom>
          <a:noFill/>
          <a:ln>
            <a:noFill/>
          </a:ln>
        </p:spPr>
      </p:pic>
      <p:sp>
        <p:nvSpPr>
          <p:cNvPr id="11" name="Google Shape;11;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80000"/>
              </a:lnSpc>
              <a:spcBef>
                <a:spcPts val="0"/>
              </a:spcBef>
              <a:spcAft>
                <a:spcPts val="0"/>
              </a:spcAft>
              <a:buClr>
                <a:schemeClr val="dk2"/>
              </a:buClr>
              <a:buSzPts val="4000"/>
              <a:buFont typeface="Open Sans"/>
              <a:buNone/>
              <a:defRPr sz="4000" b="1" i="0" u="none" strike="noStrike" cap="none">
                <a:solidFill>
                  <a:schemeClr val="dk2"/>
                </a:solidFill>
                <a:latin typeface="Open Sans"/>
                <a:ea typeface="Open Sans"/>
                <a:cs typeface="Open Sans"/>
                <a:sym typeface="Open Sans"/>
              </a:defRPr>
            </a:lvl1pPr>
            <a:lvl2pPr marR="0" lvl="1" algn="l" rtl="0">
              <a:lnSpc>
                <a:spcPct val="100000"/>
              </a:lnSpc>
              <a:spcBef>
                <a:spcPts val="0"/>
              </a:spcBef>
              <a:spcAft>
                <a:spcPts val="0"/>
              </a:spcAft>
              <a:buClr>
                <a:srgbClr val="000000"/>
              </a:buClr>
              <a:buSzPts val="10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0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0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0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0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0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0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000"/>
              <a:buFont typeface="Arial"/>
              <a:buNone/>
              <a:defRPr sz="1400" b="0" i="0" u="none" strike="noStrike" cap="none">
                <a:solidFill>
                  <a:srgbClr val="000000"/>
                </a:solidFill>
                <a:latin typeface="Arial"/>
                <a:ea typeface="Arial"/>
                <a:cs typeface="Arial"/>
                <a:sym typeface="Arial"/>
              </a:defRPr>
            </a:lvl9pPr>
          </a:lstStyle>
          <a:p>
            <a:endParaRPr/>
          </a:p>
        </p:txBody>
      </p:sp>
      <p:sp>
        <p:nvSpPr>
          <p:cNvPr id="12" name="Google Shape;12;p12"/>
          <p:cNvSpPr txBox="1">
            <a:spLocks noGrp="1"/>
          </p:cNvSpPr>
          <p:nvPr>
            <p:ph type="body" idx="1"/>
          </p:nvPr>
        </p:nvSpPr>
        <p:spPr>
          <a:xfrm>
            <a:off x="838200" y="1825625"/>
            <a:ext cx="10515600" cy="4001597"/>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1000"/>
              </a:spcBef>
              <a:spcAft>
                <a:spcPts val="0"/>
              </a:spcAft>
              <a:buClr>
                <a:schemeClr val="dk2"/>
              </a:buClr>
              <a:buSzPts val="2800"/>
              <a:buFont typeface="Arial"/>
              <a:buChar char="•"/>
              <a:defRPr sz="2800" b="0" i="0" u="none" strike="noStrike" cap="none">
                <a:solidFill>
                  <a:schemeClr val="dk2"/>
                </a:solidFill>
                <a:latin typeface="Open Sans"/>
                <a:ea typeface="Open Sans"/>
                <a:cs typeface="Open Sans"/>
                <a:sym typeface="Open Sans"/>
              </a:defRPr>
            </a:lvl1pPr>
            <a:lvl2pPr marL="914400" marR="0" lvl="1" indent="-381000" algn="l" rtl="0">
              <a:lnSpc>
                <a:spcPct val="100000"/>
              </a:lnSpc>
              <a:spcBef>
                <a:spcPts val="500"/>
              </a:spcBef>
              <a:spcAft>
                <a:spcPts val="0"/>
              </a:spcAft>
              <a:buClr>
                <a:schemeClr val="dk2"/>
              </a:buClr>
              <a:buSzPts val="2400"/>
              <a:buFont typeface="Arial"/>
              <a:buChar char="•"/>
              <a:defRPr sz="2400" b="0" i="0" u="none" strike="noStrike" cap="none">
                <a:solidFill>
                  <a:schemeClr val="dk2"/>
                </a:solidFill>
                <a:latin typeface="Open Sans"/>
                <a:ea typeface="Open Sans"/>
                <a:cs typeface="Open Sans"/>
                <a:sym typeface="Open Sans"/>
              </a:defRPr>
            </a:lvl2pPr>
            <a:lvl3pPr marL="1371600" marR="0" lvl="2" indent="-355600" algn="l" rtl="0">
              <a:lnSpc>
                <a:spcPct val="100000"/>
              </a:lnSpc>
              <a:spcBef>
                <a:spcPts val="500"/>
              </a:spcBef>
              <a:spcAft>
                <a:spcPts val="0"/>
              </a:spcAft>
              <a:buClr>
                <a:schemeClr val="dk2"/>
              </a:buClr>
              <a:buSzPts val="2000"/>
              <a:buFont typeface="Arial"/>
              <a:buChar char="•"/>
              <a:defRPr sz="2000" b="0" i="0" u="none" strike="noStrike" cap="none">
                <a:solidFill>
                  <a:schemeClr val="dk2"/>
                </a:solidFill>
                <a:latin typeface="Open Sans"/>
                <a:ea typeface="Open Sans"/>
                <a:cs typeface="Open Sans"/>
                <a:sym typeface="Open Sans"/>
              </a:defRPr>
            </a:lvl3pPr>
            <a:lvl4pPr marL="1828800" marR="0" lvl="3"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4pPr>
            <a:lvl5pPr marL="2286000" marR="0" lvl="4" indent="-342900" algn="l" rtl="0">
              <a:lnSpc>
                <a:spcPct val="100000"/>
              </a:lnSpc>
              <a:spcBef>
                <a:spcPts val="50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5pPr>
            <a:lvl6pPr marL="2743200" marR="0" lvl="5" indent="-342900" algn="l" rtl="0">
              <a:lnSpc>
                <a:spcPct val="10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10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10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10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50" r:id="rId1"/>
    <p:sldLayoutId id="2147483651" r:id="rId2"/>
    <p:sldLayoutId id="2147483653" r:id="rId3"/>
    <p:sldLayoutId id="2147483654" r:id="rId4"/>
    <p:sldLayoutId id="2147483655" r:id="rId5"/>
    <p:sldLayoutId id="2147483656" r:id="rId6"/>
    <p:sldLayoutId id="2147483657" r:id="rId7"/>
    <p:sldLayoutId id="2147483658" r:id="rId8"/>
    <p:sldLayoutId id="2147483659"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8.jpeg"/><Relationship Id="rId7" Type="http://schemas.openxmlformats.org/officeDocument/2006/relationships/diagramColors" Target="../diagrams/colors3.xm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6.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8.jpeg"/><Relationship Id="rId7" Type="http://schemas.openxmlformats.org/officeDocument/2006/relationships/diagramColors" Target="../diagrams/colors4.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8.jpeg"/><Relationship Id="rId7" Type="http://schemas.openxmlformats.org/officeDocument/2006/relationships/diagramColors" Target="../diagrams/colors5.xm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2"/>
              </a:buClr>
              <a:buSzPts val="1800"/>
              <a:buNone/>
            </a:pPr>
            <a:r>
              <a:rPr lang="en-US" dirty="0">
                <a:solidFill>
                  <a:srgbClr val="E84D48"/>
                </a:solidFill>
                <a:effectLst>
                  <a:outerShdw blurRad="38100" dist="38100" dir="2700000" algn="tl">
                    <a:srgbClr val="000000">
                      <a:alpha val="43137"/>
                    </a:srgbClr>
                  </a:outerShdw>
                </a:effectLst>
              </a:rPr>
              <a:t>FOR THE COMMON GOOD?</a:t>
            </a:r>
            <a:br>
              <a:rPr lang="en-US" dirty="0">
                <a:effectLst>
                  <a:outerShdw blurRad="38100" dist="38100" dir="2700000" algn="tl">
                    <a:srgbClr val="000000">
                      <a:alpha val="43137"/>
                    </a:srgbClr>
                  </a:outerShdw>
                </a:effectLst>
              </a:rPr>
            </a:br>
            <a:br>
              <a:rPr lang="en-US" sz="2000" dirty="0">
                <a:effectLst>
                  <a:outerShdw blurRad="38100" dist="38100" dir="2700000" algn="tl">
                    <a:srgbClr val="000000">
                      <a:alpha val="43137"/>
                    </a:srgbClr>
                  </a:outerShdw>
                </a:effectLst>
              </a:rPr>
            </a:br>
            <a:r>
              <a:rPr lang="en-US" sz="3200" dirty="0">
                <a:effectLst>
                  <a:outerShdw blurRad="38100" dist="38100" dir="2700000" algn="tl">
                    <a:srgbClr val="000000">
                      <a:alpha val="43137"/>
                    </a:srgbClr>
                  </a:outerShdw>
                </a:effectLst>
              </a:rPr>
              <a:t>An Exploration of Student Affairs Activities and Their Impact on </a:t>
            </a:r>
            <a:r>
              <a:rPr lang="en-US" sz="3200" dirty="0">
                <a:solidFill>
                  <a:srgbClr val="27C4EE"/>
                </a:solidFill>
                <a:effectLst>
                  <a:outerShdw blurRad="38100" dist="38100" dir="2700000" algn="tl">
                    <a:srgbClr val="000000">
                      <a:alpha val="43137"/>
                    </a:srgbClr>
                  </a:outerShdw>
                </a:effectLst>
              </a:rPr>
              <a:t>Civic</a:t>
            </a:r>
            <a:r>
              <a:rPr lang="en-US" sz="3200" dirty="0">
                <a:effectLst>
                  <a:outerShdw blurRad="38100" dist="38100" dir="2700000" algn="tl">
                    <a:srgbClr val="000000">
                      <a:alpha val="43137"/>
                    </a:srgbClr>
                  </a:outerShdw>
                </a:effectLst>
              </a:rPr>
              <a:t> </a:t>
            </a:r>
            <a:r>
              <a:rPr lang="en-US" sz="3200" dirty="0">
                <a:solidFill>
                  <a:srgbClr val="27C4EE"/>
                </a:solidFill>
                <a:effectLst>
                  <a:outerShdw blurRad="38100" dist="38100" dir="2700000" algn="tl">
                    <a:srgbClr val="000000">
                      <a:alpha val="43137"/>
                    </a:srgbClr>
                  </a:outerShdw>
                </a:effectLst>
              </a:rPr>
              <a:t>Engagement Outcomes</a:t>
            </a:r>
            <a:r>
              <a:rPr lang="en-US" sz="3200" dirty="0">
                <a:effectLst>
                  <a:outerShdw blurRad="38100" dist="38100" dir="2700000" algn="tl">
                    <a:srgbClr val="000000">
                      <a:alpha val="43137"/>
                    </a:srgbClr>
                  </a:outerShdw>
                </a:effectLst>
              </a:rPr>
              <a:t> for College Graduates</a:t>
            </a:r>
            <a:endParaRPr lang="en-US" dirty="0">
              <a:effectLst>
                <a:outerShdw blurRad="38100" dist="38100" dir="2700000" algn="tl">
                  <a:srgbClr val="000000">
                    <a:alpha val="43137"/>
                  </a:srgbClr>
                </a:outerShdw>
              </a:effectLst>
            </a:endParaRPr>
          </a:p>
        </p:txBody>
      </p:sp>
      <p:sp>
        <p:nvSpPr>
          <p:cNvPr id="63" name="Google Shape;63;p1"/>
          <p:cNvSpPr txBox="1">
            <a:spLocks noGrp="1"/>
          </p:cNvSpPr>
          <p:nvPr>
            <p:ph type="body" idx="1"/>
          </p:nvPr>
        </p:nvSpPr>
        <p:spPr>
          <a:xfrm>
            <a:off x="5858540" y="5180650"/>
            <a:ext cx="5676752" cy="1199237"/>
          </a:xfrm>
          <a:prstGeom prst="rect">
            <a:avLst/>
          </a:prstGeom>
          <a:noFill/>
          <a:ln>
            <a:noFill/>
          </a:ln>
        </p:spPr>
        <p:txBody>
          <a:bodyPr spcFirstLastPara="1" wrap="square" lIns="91425" tIns="45700" rIns="91425" bIns="45700" anchor="t" anchorCtr="0">
            <a:noAutofit/>
          </a:bodyPr>
          <a:lstStyle/>
          <a:p>
            <a:pPr marL="114300" lvl="0" indent="0" algn="l" rtl="0">
              <a:lnSpc>
                <a:spcPct val="90000"/>
              </a:lnSpc>
              <a:spcBef>
                <a:spcPts val="1000"/>
              </a:spcBef>
              <a:spcAft>
                <a:spcPts val="0"/>
              </a:spcAft>
              <a:buSzPts val="1800"/>
              <a:buNone/>
            </a:pPr>
            <a:r>
              <a:rPr lang="en-US" i="1" dirty="0">
                <a:solidFill>
                  <a:srgbClr val="149977"/>
                </a:solidFill>
              </a:rPr>
              <a:t>Emily Braught </a:t>
            </a:r>
          </a:p>
          <a:p>
            <a:pPr marL="114300" lvl="0" indent="0" algn="l" rtl="0">
              <a:lnSpc>
                <a:spcPct val="90000"/>
              </a:lnSpc>
              <a:spcBef>
                <a:spcPts val="1000"/>
              </a:spcBef>
              <a:spcAft>
                <a:spcPts val="0"/>
              </a:spcAft>
              <a:buSzPts val="1800"/>
              <a:buNone/>
            </a:pPr>
            <a:r>
              <a:rPr lang="en-US" sz="1100" i="1" dirty="0"/>
              <a:t>Doctoral Candidate at Indiana University</a:t>
            </a:r>
          </a:p>
          <a:p>
            <a:pPr marL="114300" indent="0" algn="l">
              <a:buSzPts val="1800"/>
            </a:pPr>
            <a:r>
              <a:rPr lang="en-US" sz="1100" i="1" dirty="0"/>
              <a:t>Director of Assessment and Planning, Division of Student Affairs, Indiana University Indianapolis</a:t>
            </a:r>
          </a:p>
          <a:p>
            <a:pPr algn="l">
              <a:buSzPts val="1800"/>
            </a:pP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8"/>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lvl="0" indent="0" algn="l">
              <a:lnSpc>
                <a:spcPct val="90000"/>
              </a:lnSpc>
              <a:spcBef>
                <a:spcPts val="0"/>
              </a:spcBef>
              <a:spcAft>
                <a:spcPts val="0"/>
              </a:spcAft>
              <a:buNone/>
            </a:pPr>
            <a:r>
              <a:rPr lang="en-US" dirty="0"/>
              <a:t>Dependent Variables Frequencies</a:t>
            </a:r>
          </a:p>
        </p:txBody>
      </p:sp>
      <p:sp>
        <p:nvSpPr>
          <p:cNvPr id="2" name="Text Placeholder 1">
            <a:extLst>
              <a:ext uri="{FF2B5EF4-FFF2-40B4-BE49-F238E27FC236}">
                <a16:creationId xmlns:a16="http://schemas.microsoft.com/office/drawing/2014/main" id="{00300F89-C705-7819-A9CC-2379D764A7F9}"/>
              </a:ext>
            </a:extLst>
          </p:cNvPr>
          <p:cNvSpPr>
            <a:spLocks noGrp="1"/>
          </p:cNvSpPr>
          <p:nvPr>
            <p:ph type="body" idx="1"/>
          </p:nvPr>
        </p:nvSpPr>
        <p:spPr>
          <a:xfrm>
            <a:off x="836612" y="1388555"/>
            <a:ext cx="5157787" cy="823912"/>
          </a:xfrm>
        </p:spPr>
        <p:txBody>
          <a:bodyPr/>
          <a:lstStyle/>
          <a:p>
            <a:r>
              <a:rPr lang="en-US"/>
              <a:t>Voting Behaviors</a:t>
            </a:r>
          </a:p>
        </p:txBody>
      </p:sp>
      <p:sp>
        <p:nvSpPr>
          <p:cNvPr id="5" name="Text Placeholder 4">
            <a:extLst>
              <a:ext uri="{FF2B5EF4-FFF2-40B4-BE49-F238E27FC236}">
                <a16:creationId xmlns:a16="http://schemas.microsoft.com/office/drawing/2014/main" id="{F28723E2-3CA7-9DB6-37B0-0F7480E60FC0}"/>
              </a:ext>
            </a:extLst>
          </p:cNvPr>
          <p:cNvSpPr>
            <a:spLocks noGrp="1"/>
          </p:cNvSpPr>
          <p:nvPr>
            <p:ph type="body" idx="3"/>
          </p:nvPr>
        </p:nvSpPr>
        <p:spPr>
          <a:xfrm>
            <a:off x="6169024" y="1388555"/>
            <a:ext cx="5183188" cy="823912"/>
          </a:xfrm>
        </p:spPr>
        <p:txBody>
          <a:bodyPr/>
          <a:lstStyle/>
          <a:p>
            <a:r>
              <a:rPr lang="en-US"/>
              <a:t>Volunteering Behaviors</a:t>
            </a:r>
          </a:p>
        </p:txBody>
      </p:sp>
      <p:graphicFrame>
        <p:nvGraphicFramePr>
          <p:cNvPr id="9" name="Chart 8">
            <a:extLst>
              <a:ext uri="{FF2B5EF4-FFF2-40B4-BE49-F238E27FC236}">
                <a16:creationId xmlns:a16="http://schemas.microsoft.com/office/drawing/2014/main" id="{9DF6FFCF-D537-FBC1-B134-6D80CA8EF824}"/>
              </a:ext>
            </a:extLst>
          </p:cNvPr>
          <p:cNvGraphicFramePr/>
          <p:nvPr>
            <p:extLst>
              <p:ext uri="{D42A27DB-BD31-4B8C-83A1-F6EECF244321}">
                <p14:modId xmlns:p14="http://schemas.microsoft.com/office/powerpoint/2010/main" val="182121381"/>
              </p:ext>
            </p:extLst>
          </p:nvPr>
        </p:nvGraphicFramePr>
        <p:xfrm>
          <a:off x="836612" y="2108061"/>
          <a:ext cx="5157787" cy="39571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Chart 14">
            <a:extLst>
              <a:ext uri="{FF2B5EF4-FFF2-40B4-BE49-F238E27FC236}">
                <a16:creationId xmlns:a16="http://schemas.microsoft.com/office/drawing/2014/main" id="{25F0BBB3-5586-21E0-3A39-DBE7F6641E43}"/>
              </a:ext>
            </a:extLst>
          </p:cNvPr>
          <p:cNvGraphicFramePr/>
          <p:nvPr>
            <p:extLst>
              <p:ext uri="{D42A27DB-BD31-4B8C-83A1-F6EECF244321}">
                <p14:modId xmlns:p14="http://schemas.microsoft.com/office/powerpoint/2010/main" val="3867500359"/>
              </p:ext>
            </p:extLst>
          </p:nvPr>
        </p:nvGraphicFramePr>
        <p:xfrm>
          <a:off x="6096000" y="2212467"/>
          <a:ext cx="5425440" cy="357524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647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8"/>
          <p:cNvSpPr txBox="1">
            <a:spLocks noGrp="1"/>
          </p:cNvSpPr>
          <p:nvPr>
            <p:ph type="title"/>
          </p:nvPr>
        </p:nvSpPr>
        <p:spPr>
          <a:xfrm>
            <a:off x="681134" y="397069"/>
            <a:ext cx="10515600" cy="780751"/>
          </a:xfrm>
          <a:prstGeom prst="rect">
            <a:avLst/>
          </a:prstGeom>
          <a:noFill/>
          <a:ln>
            <a:noFill/>
          </a:ln>
        </p:spPr>
        <p:txBody>
          <a:bodyPr spcFirstLastPara="1" wrap="square" lIns="91425" tIns="45700" rIns="91425" bIns="45700" anchor="ctr" anchorCtr="0">
            <a:noAutofit/>
          </a:bodyPr>
          <a:lstStyle/>
          <a:p>
            <a:pPr marL="0" lvl="0" indent="0" algn="l">
              <a:lnSpc>
                <a:spcPct val="90000"/>
              </a:lnSpc>
              <a:spcBef>
                <a:spcPts val="0"/>
              </a:spcBef>
              <a:spcAft>
                <a:spcPts val="0"/>
              </a:spcAft>
              <a:buNone/>
            </a:pPr>
            <a:r>
              <a:rPr lang="en-US">
                <a:solidFill>
                  <a:srgbClr val="E84D48"/>
                </a:solidFill>
              </a:rPr>
              <a:t>2016 Election Results</a:t>
            </a:r>
          </a:p>
        </p:txBody>
      </p:sp>
      <p:graphicFrame>
        <p:nvGraphicFramePr>
          <p:cNvPr id="4" name="Table 3">
            <a:extLst>
              <a:ext uri="{FF2B5EF4-FFF2-40B4-BE49-F238E27FC236}">
                <a16:creationId xmlns:a16="http://schemas.microsoft.com/office/drawing/2014/main" id="{3CA8ECBF-8E92-F114-1B5E-497D06508D90}"/>
              </a:ext>
            </a:extLst>
          </p:cNvPr>
          <p:cNvGraphicFramePr>
            <a:graphicFrameLocks noGrp="1"/>
          </p:cNvGraphicFramePr>
          <p:nvPr>
            <p:extLst>
              <p:ext uri="{D42A27DB-BD31-4B8C-83A1-F6EECF244321}">
                <p14:modId xmlns:p14="http://schemas.microsoft.com/office/powerpoint/2010/main" val="2585525731"/>
              </p:ext>
            </p:extLst>
          </p:nvPr>
        </p:nvGraphicFramePr>
        <p:xfrm>
          <a:off x="838201" y="1177820"/>
          <a:ext cx="10515598" cy="3833704"/>
        </p:xfrm>
        <a:graphic>
          <a:graphicData uri="http://schemas.openxmlformats.org/drawingml/2006/table">
            <a:tbl>
              <a:tblPr/>
              <a:tblGrid>
                <a:gridCol w="6350602">
                  <a:extLst>
                    <a:ext uri="{9D8B030D-6E8A-4147-A177-3AD203B41FA5}">
                      <a16:colId xmlns:a16="http://schemas.microsoft.com/office/drawing/2014/main" val="317259778"/>
                    </a:ext>
                  </a:extLst>
                </a:gridCol>
                <a:gridCol w="342199">
                  <a:extLst>
                    <a:ext uri="{9D8B030D-6E8A-4147-A177-3AD203B41FA5}">
                      <a16:colId xmlns:a16="http://schemas.microsoft.com/office/drawing/2014/main" val="4257528202"/>
                    </a:ext>
                  </a:extLst>
                </a:gridCol>
                <a:gridCol w="608777">
                  <a:extLst>
                    <a:ext uri="{9D8B030D-6E8A-4147-A177-3AD203B41FA5}">
                      <a16:colId xmlns:a16="http://schemas.microsoft.com/office/drawing/2014/main" val="4211335323"/>
                    </a:ext>
                  </a:extLst>
                </a:gridCol>
                <a:gridCol w="297539">
                  <a:extLst>
                    <a:ext uri="{9D8B030D-6E8A-4147-A177-3AD203B41FA5}">
                      <a16:colId xmlns:a16="http://schemas.microsoft.com/office/drawing/2014/main" val="1976120825"/>
                    </a:ext>
                  </a:extLst>
                </a:gridCol>
                <a:gridCol w="818029">
                  <a:extLst>
                    <a:ext uri="{9D8B030D-6E8A-4147-A177-3AD203B41FA5}">
                      <a16:colId xmlns:a16="http://schemas.microsoft.com/office/drawing/2014/main" val="1611785247"/>
                    </a:ext>
                  </a:extLst>
                </a:gridCol>
                <a:gridCol w="227722">
                  <a:extLst>
                    <a:ext uri="{9D8B030D-6E8A-4147-A177-3AD203B41FA5}">
                      <a16:colId xmlns:a16="http://schemas.microsoft.com/office/drawing/2014/main" val="267121570"/>
                    </a:ext>
                  </a:extLst>
                </a:gridCol>
                <a:gridCol w="906316">
                  <a:extLst>
                    <a:ext uri="{9D8B030D-6E8A-4147-A177-3AD203B41FA5}">
                      <a16:colId xmlns:a16="http://schemas.microsoft.com/office/drawing/2014/main" val="137704449"/>
                    </a:ext>
                  </a:extLst>
                </a:gridCol>
                <a:gridCol w="135359">
                  <a:extLst>
                    <a:ext uri="{9D8B030D-6E8A-4147-A177-3AD203B41FA5}">
                      <a16:colId xmlns:a16="http://schemas.microsoft.com/office/drawing/2014/main" val="2360460498"/>
                    </a:ext>
                  </a:extLst>
                </a:gridCol>
                <a:gridCol w="829055">
                  <a:extLst>
                    <a:ext uri="{9D8B030D-6E8A-4147-A177-3AD203B41FA5}">
                      <a16:colId xmlns:a16="http://schemas.microsoft.com/office/drawing/2014/main" val="3314085790"/>
                    </a:ext>
                  </a:extLst>
                </a:gridCol>
              </a:tblGrid>
              <a:tr h="261852">
                <a:tc>
                  <a:txBody>
                    <a:bodyPr/>
                    <a:lstStyle/>
                    <a:p>
                      <a:pPr algn="l" rtl="0" fontAlgn="base"/>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p>
                  </a:txBody>
                  <a:tcPr marL="90957" marR="90957" marT="45478" marB="45478" anchor="b">
                    <a:lnL>
                      <a:noFill/>
                    </a:lnL>
                    <a:lnR>
                      <a:noFill/>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84D48"/>
                    </a:solidFill>
                  </a:tcPr>
                </a:tc>
                <a:tc gridSpan="2">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b</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p>
                  </a:txBody>
                  <a:tcPr marL="90957" marR="90957" marT="45478" marB="45478" anchor="ctr">
                    <a:lnL>
                      <a:noFill/>
                    </a:lnL>
                    <a:lnR>
                      <a:noFill/>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84D48"/>
                    </a:solidFill>
                  </a:tcPr>
                </a:tc>
                <a:tc hMerge="1">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b</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ctr">
                    <a:lnL>
                      <a:noFill/>
                    </a:lnL>
                    <a:lnR>
                      <a:noFill/>
                    </a:lnR>
                    <a:lnT w="9525" cap="flat" cmpd="sng" algn="ctr">
                      <a:solidFill>
                        <a:srgbClr val="D0FC93"/>
                      </a:solidFill>
                      <a:prstDash val="solid"/>
                      <a:round/>
                      <a:headEnd type="none" w="med" len="med"/>
                      <a:tailEnd type="none" w="med" len="med"/>
                    </a:lnT>
                    <a:lnB w="9525" cap="flat" cmpd="sng" algn="ctr">
                      <a:solidFill>
                        <a:srgbClr val="F01494"/>
                      </a:solidFill>
                      <a:prstDash val="solid"/>
                      <a:round/>
                      <a:headEnd type="none" w="med" len="med"/>
                      <a:tailEnd type="none" w="med" len="med"/>
                    </a:lnB>
                    <a:solidFill>
                      <a:srgbClr val="E84D48"/>
                    </a:solidFill>
                  </a:tcPr>
                </a:tc>
                <a:tc gridSpan="2">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SE</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p>
                  </a:txBody>
                  <a:tcPr marL="90957" marR="90957" marT="45478" marB="45478" anchor="ctr">
                    <a:lnL>
                      <a:noFill/>
                    </a:lnL>
                    <a:lnR>
                      <a:noFill/>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84D48"/>
                    </a:solidFill>
                  </a:tcPr>
                </a:tc>
                <a:tc hMerge="1">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SE</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ctr">
                    <a:lnL>
                      <a:noFill/>
                    </a:lnL>
                    <a:lnR>
                      <a:noFill/>
                    </a:lnR>
                    <a:lnT w="9525" cap="flat" cmpd="sng" algn="ctr">
                      <a:solidFill>
                        <a:srgbClr val="B00994"/>
                      </a:solidFill>
                      <a:prstDash val="solid"/>
                      <a:round/>
                      <a:headEnd type="none" w="med" len="med"/>
                      <a:tailEnd type="none" w="med" len="med"/>
                    </a:lnT>
                    <a:lnB w="9525" cap="flat" cmpd="sng" algn="ctr">
                      <a:solidFill>
                        <a:srgbClr val="902094"/>
                      </a:solidFill>
                      <a:prstDash val="solid"/>
                      <a:round/>
                      <a:headEnd type="none" w="med" len="med"/>
                      <a:tailEnd type="none" w="med" len="med"/>
                    </a:lnB>
                    <a:solidFill>
                      <a:srgbClr val="E84D48"/>
                    </a:solidFill>
                  </a:tcPr>
                </a:tc>
                <a:tc gridSpan="3">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Odds </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Ratio</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p>
                  </a:txBody>
                  <a:tcPr marL="90957" marR="90957" marT="45478" marB="45478" anchor="ctr">
                    <a:lnL>
                      <a:noFill/>
                    </a:lnL>
                    <a:lnR>
                      <a:noFill/>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84D48"/>
                    </a:solidFill>
                  </a:tcPr>
                </a:tc>
                <a:tc hMerge="1">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Odds </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b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br>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Ratio</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ctr">
                    <a:lnL>
                      <a:noFill/>
                    </a:lnL>
                    <a:lnR>
                      <a:noFill/>
                    </a:lnR>
                    <a:lnT w="9525" cap="flat" cmpd="sng" algn="ctr">
                      <a:solidFill>
                        <a:srgbClr val="900994"/>
                      </a:solidFill>
                      <a:prstDash val="solid"/>
                      <a:round/>
                      <a:headEnd type="none" w="med" len="med"/>
                      <a:tailEnd type="none" w="med" len="med"/>
                    </a:lnT>
                    <a:lnB w="9525" cap="flat" cmpd="sng" algn="ctr">
                      <a:solidFill>
                        <a:srgbClr val="F01F94"/>
                      </a:solidFill>
                      <a:prstDash val="solid"/>
                      <a:round/>
                      <a:headEnd type="none" w="med" len="med"/>
                      <a:tailEnd type="none" w="med" len="med"/>
                    </a:lnB>
                    <a:solidFill>
                      <a:srgbClr val="E84D48"/>
                    </a:solidFill>
                  </a:tcPr>
                </a:tc>
                <a:tc hMerge="1">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p-value</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ctr">
                    <a:lnL>
                      <a:noFill/>
                    </a:lnL>
                    <a:lnR>
                      <a:noFill/>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84D48"/>
                    </a:solidFill>
                  </a:tcPr>
                </a:tc>
                <a:tc>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p-value</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ctr">
                    <a:lnL>
                      <a:noFill/>
                    </a:lnL>
                    <a:lnR>
                      <a:noFill/>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E84D48"/>
                    </a:solidFill>
                  </a:tcPr>
                </a:tc>
                <a:extLst>
                  <a:ext uri="{0D108BD9-81ED-4DB2-BD59-A6C34878D82A}">
                    <a16:rowId xmlns:a16="http://schemas.microsoft.com/office/drawing/2014/main" val="511228760"/>
                  </a:ext>
                </a:extLst>
              </a:tr>
              <a:tr h="27287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Intercept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0.156 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0.156 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9525" cap="flat" cmpd="sng" algn="ctr">
                      <a:solidFill>
                        <a:srgbClr val="F01494"/>
                      </a:solidFill>
                      <a:prstDash val="solid"/>
                      <a:round/>
                      <a:headEnd type="none" w="med" len="med"/>
                      <a:tailEnd type="none" w="med" len="med"/>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0.320 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0.320 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9525" cap="flat" cmpd="sng" algn="ctr">
                      <a:solidFill>
                        <a:srgbClr val="902094"/>
                      </a:solidFill>
                      <a:prstDash val="solid"/>
                      <a:round/>
                      <a:headEnd type="none" w="med" len="med"/>
                      <a:tailEnd type="none" w="med" len="med"/>
                    </a:lnT>
                    <a:lnB>
                      <a:noFill/>
                    </a:lnB>
                    <a:noFill/>
                  </a:tcPr>
                </a:tc>
                <a:tc gridSpan="3">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1.169 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1.169 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9525" cap="flat" cmpd="sng" algn="ctr">
                      <a:solidFill>
                        <a:srgbClr val="F01F94"/>
                      </a:solidFill>
                      <a:prstDash val="solid"/>
                      <a:round/>
                      <a:headEnd type="none" w="med" len="med"/>
                      <a:tailEnd type="none" w="med" len="med"/>
                    </a:lnT>
                    <a:lnB>
                      <a:noFill/>
                    </a:lnB>
                    <a:noFill/>
                  </a:tcPr>
                </a:tc>
                <a:tc hMerge="1">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0.625 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0.625 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838261832"/>
                  </a:ext>
                </a:extLst>
              </a:tr>
              <a:tr h="272870">
                <a:tc gridSpan="9">
                  <a:txBody>
                    <a:bodyPr/>
                    <a:lstStyle/>
                    <a:p>
                      <a:pPr algn="l" rtl="0" fontAlgn="base"/>
                      <a:r>
                        <a:rPr lang="en-US" sz="1200" b="1" i="1">
                          <a:effectLst/>
                          <a:latin typeface="Open Sans" panose="020B0606030504020204" pitchFamily="34" charset="0"/>
                          <a:ea typeface="Open Sans" panose="020B0606030504020204" pitchFamily="34" charset="0"/>
                          <a:cs typeface="Open Sans" panose="020B0606030504020204" pitchFamily="34" charset="0"/>
                        </a:rPr>
                        <a:t>Independent Variables of Interest</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lnL w="12700" cmpd="sng">
                      <a:noFill/>
                      <a:prstDash val="solid"/>
                    </a:lnL>
                    <a:lnT w="12700" cmpd="sng">
                      <a:noFill/>
                      <a:prstDash val="soli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4136162811"/>
                  </a:ext>
                </a:extLst>
              </a:tr>
              <a:tr h="272870">
                <a:tc gridSpan="9">
                  <a:txBody>
                    <a:bodyPr/>
                    <a:lstStyle/>
                    <a:p>
                      <a:pPr algn="l" rtl="0" fontAlgn="base"/>
                      <a:r>
                        <a:rPr lang="en-US" sz="1200" b="1" i="0">
                          <a:effectLst/>
                          <a:latin typeface="Open Sans" panose="020B0606030504020204" pitchFamily="34" charset="0"/>
                          <a:ea typeface="Open Sans" panose="020B0606030504020204" pitchFamily="34" charset="0"/>
                          <a:cs typeface="Open Sans" panose="020B0606030504020204" pitchFamily="34" charset="0"/>
                        </a:rPr>
                        <a:t>Held a formal leadership role during undergraduate education Reference Group: Yes, held a formal leadership role</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lnL w="12700" cmpd="sng">
                      <a:noFill/>
                      <a:prstDash val="solid"/>
                    </a:ln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928164135"/>
                  </a:ext>
                </a:extLst>
              </a:tr>
              <a:tr h="272870">
                <a:tc gridSpan="2">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 did not hold a formal leadership role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-0.022 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12700" cmpd="sng">
                      <a:noFill/>
                      <a:prstDash val="solid"/>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0.066 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0.978 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0.735 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r"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4001815734"/>
                  </a:ext>
                </a:extLst>
              </a:tr>
              <a:tr h="272870">
                <a:tc gridSpan="9">
                  <a:txBody>
                    <a:bodyPr/>
                    <a:lstStyle/>
                    <a:p>
                      <a:pPr algn="l" rtl="0" fontAlgn="base"/>
                      <a:r>
                        <a:rPr lang="en-US" sz="1200" b="1" i="0">
                          <a:effectLst/>
                          <a:latin typeface="Open Sans" panose="020B0606030504020204" pitchFamily="34" charset="0"/>
                          <a:ea typeface="Open Sans" panose="020B0606030504020204" pitchFamily="34" charset="0"/>
                          <a:cs typeface="Open Sans" panose="020B0606030504020204" pitchFamily="34" charset="0"/>
                        </a:rPr>
                        <a:t>Involved in extracurricular club or group during undergraduate education Reference Group: Yes</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lnL w="12700" cmpd="sng">
                      <a:noFill/>
                      <a:prstDash val="solid"/>
                    </a:lnL>
                    <a:lnT w="12700" cmpd="sng">
                      <a:noFill/>
                      <a:prstDash val="soli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827906"/>
                  </a:ext>
                </a:extLst>
              </a:tr>
              <a:tr h="272870">
                <a:tc gridSpan="2">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Not offered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-0.262 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12700" cmpd="sng">
                      <a:noFill/>
                      <a:prstDash val="solid"/>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0.068 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0.770 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0.000 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r"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647498482"/>
                  </a:ext>
                </a:extLst>
              </a:tr>
              <a:tr h="272870">
                <a:tc gridSpan="2">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-0.341 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0.163 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0.711 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0.038 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r"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804712245"/>
                  </a:ext>
                </a:extLst>
              </a:tr>
              <a:tr h="272870">
                <a:tc gridSpan="9">
                  <a:txBody>
                    <a:bodyPr/>
                    <a:lstStyle/>
                    <a:p>
                      <a:pPr algn="l" rtl="0" fontAlgn="base"/>
                      <a:r>
                        <a:rPr lang="en-US" sz="1200" b="1" i="0">
                          <a:effectLst/>
                          <a:latin typeface="Open Sans" panose="020B0606030504020204" pitchFamily="34" charset="0"/>
                          <a:ea typeface="Open Sans" panose="020B0606030504020204" pitchFamily="34" charset="0"/>
                          <a:cs typeface="Open Sans" panose="020B0606030504020204" pitchFamily="34" charset="0"/>
                        </a:rPr>
                        <a:t>Involved in Greek life during undergraduate education Reference Group: Yes</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lnL w="12700" cmpd="sng">
                      <a:noFill/>
                      <a:prstDash val="solid"/>
                    </a:lnL>
                    <a:lnT w="12700" cmpd="sng">
                      <a:noFill/>
                      <a:prstDash val="soli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735150400"/>
                  </a:ext>
                </a:extLst>
              </a:tr>
              <a:tr h="272870">
                <a:tc gridSpan="2">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Not offered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-0.167 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12700" cmpd="sng">
                      <a:noFill/>
                      <a:prstDash val="solid"/>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0.093 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0.846 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0.074 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r"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061335502"/>
                  </a:ext>
                </a:extLst>
              </a:tr>
              <a:tr h="272870">
                <a:tc gridSpan="2">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-0.011 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0.120 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0.989 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0.928 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r"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824241629"/>
                  </a:ext>
                </a:extLst>
              </a:tr>
              <a:tr h="272870">
                <a:tc gridSpan="9">
                  <a:txBody>
                    <a:bodyPr/>
                    <a:lstStyle/>
                    <a:p>
                      <a:pPr algn="l" rtl="0" fontAlgn="base"/>
                      <a:r>
                        <a:rPr lang="en-US" sz="1200" b="1" i="0">
                          <a:effectLst/>
                          <a:latin typeface="Open Sans" panose="020B0606030504020204" pitchFamily="34" charset="0"/>
                          <a:ea typeface="Open Sans" panose="020B0606030504020204" pitchFamily="34" charset="0"/>
                          <a:cs typeface="Open Sans" panose="020B0606030504020204" pitchFamily="34" charset="0"/>
                        </a:rPr>
                        <a:t>Involved in intramural or recreational sports during undergraduate education Reference Group: Yes</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lnL w="12700" cmpd="sng">
                      <a:noFill/>
                      <a:prstDash val="solid"/>
                    </a:lnL>
                    <a:lnT w="12700" cmpd="sng">
                      <a:noFill/>
                      <a:prstDash val="solid"/>
                    </a:lnT>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974107337"/>
                  </a:ext>
                </a:extLst>
              </a:tr>
              <a:tr h="272870">
                <a:tc gridSpan="2">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Not offered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0.112 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12700" cmpd="sng">
                      <a:noFill/>
                      <a:prstDash val="solid"/>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0.077 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1.119 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0.145 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r"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350256950"/>
                  </a:ext>
                </a:extLst>
              </a:tr>
              <a:tr h="272870">
                <a:tc gridSpan="2">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-0.088 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0.154 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0.916 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0.569 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tc hMerge="1">
                  <a:txBody>
                    <a:bodyPr/>
                    <a:lstStyle/>
                    <a:p>
                      <a:pPr algn="r"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574715387"/>
                  </a:ext>
                </a:extLst>
              </a:tr>
            </a:tbl>
          </a:graphicData>
        </a:graphic>
      </p:graphicFrame>
      <p:sp>
        <p:nvSpPr>
          <p:cNvPr id="5" name="Rectangle 4">
            <a:extLst>
              <a:ext uri="{FF2B5EF4-FFF2-40B4-BE49-F238E27FC236}">
                <a16:creationId xmlns:a16="http://schemas.microsoft.com/office/drawing/2014/main" id="{BF5E8C28-DEA5-AAC6-2C46-945F08865529}"/>
              </a:ext>
            </a:extLst>
          </p:cNvPr>
          <p:cNvSpPr/>
          <p:nvPr/>
        </p:nvSpPr>
        <p:spPr>
          <a:xfrm>
            <a:off x="838201" y="5412510"/>
            <a:ext cx="9174017" cy="1196390"/>
          </a:xfrm>
          <a:prstGeom prst="rect">
            <a:avLst/>
          </a:prstGeom>
          <a:solidFill>
            <a:srgbClr val="E04F4A"/>
          </a:solidFill>
          <a:ln>
            <a:solidFill>
              <a:srgbClr val="E04F4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000" b="1" dirty="0"/>
              <a:t>Students involved in club or organization more likely to vote, compared to students who did not participate in club or organizations or students whose school did not offer them.</a:t>
            </a:r>
          </a:p>
        </p:txBody>
      </p:sp>
    </p:spTree>
    <p:extLst>
      <p:ext uri="{BB962C8B-B14F-4D97-AF65-F5344CB8AC3E}">
        <p14:creationId xmlns:p14="http://schemas.microsoft.com/office/powerpoint/2010/main" val="32443923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8"/>
          <p:cNvSpPr txBox="1">
            <a:spLocks noGrp="1"/>
          </p:cNvSpPr>
          <p:nvPr>
            <p:ph type="title"/>
          </p:nvPr>
        </p:nvSpPr>
        <p:spPr>
          <a:xfrm>
            <a:off x="648414" y="397069"/>
            <a:ext cx="10515600" cy="780751"/>
          </a:xfrm>
          <a:prstGeom prst="rect">
            <a:avLst/>
          </a:prstGeom>
          <a:noFill/>
          <a:ln>
            <a:noFill/>
          </a:ln>
        </p:spPr>
        <p:txBody>
          <a:bodyPr spcFirstLastPara="1" wrap="square" lIns="91425" tIns="45700" rIns="91425" bIns="45700" anchor="ctr" anchorCtr="0">
            <a:noAutofit/>
          </a:bodyPr>
          <a:lstStyle/>
          <a:p>
            <a:pPr marL="0" lvl="0" indent="0" algn="l">
              <a:lnSpc>
                <a:spcPct val="90000"/>
              </a:lnSpc>
              <a:spcBef>
                <a:spcPts val="0"/>
              </a:spcBef>
              <a:spcAft>
                <a:spcPts val="0"/>
              </a:spcAft>
              <a:buNone/>
            </a:pPr>
            <a:r>
              <a:rPr lang="en-US" dirty="0">
                <a:solidFill>
                  <a:srgbClr val="149977"/>
                </a:solidFill>
              </a:rPr>
              <a:t>2020 Election Results</a:t>
            </a:r>
          </a:p>
        </p:txBody>
      </p:sp>
      <p:graphicFrame>
        <p:nvGraphicFramePr>
          <p:cNvPr id="3" name="Table 2">
            <a:extLst>
              <a:ext uri="{FF2B5EF4-FFF2-40B4-BE49-F238E27FC236}">
                <a16:creationId xmlns:a16="http://schemas.microsoft.com/office/drawing/2014/main" id="{9718B798-5EEC-94F2-345B-273618FF4008}"/>
              </a:ext>
            </a:extLst>
          </p:cNvPr>
          <p:cNvGraphicFramePr>
            <a:graphicFrameLocks noGrp="1"/>
          </p:cNvGraphicFramePr>
          <p:nvPr>
            <p:extLst>
              <p:ext uri="{D42A27DB-BD31-4B8C-83A1-F6EECF244321}">
                <p14:modId xmlns:p14="http://schemas.microsoft.com/office/powerpoint/2010/main" val="2963851043"/>
              </p:ext>
            </p:extLst>
          </p:nvPr>
        </p:nvGraphicFramePr>
        <p:xfrm>
          <a:off x="648414" y="1004148"/>
          <a:ext cx="10895171" cy="3833704"/>
        </p:xfrm>
        <a:graphic>
          <a:graphicData uri="http://schemas.openxmlformats.org/drawingml/2006/table">
            <a:tbl>
              <a:tblPr/>
              <a:tblGrid>
                <a:gridCol w="6934384">
                  <a:extLst>
                    <a:ext uri="{9D8B030D-6E8A-4147-A177-3AD203B41FA5}">
                      <a16:colId xmlns:a16="http://schemas.microsoft.com/office/drawing/2014/main" val="1066433072"/>
                    </a:ext>
                  </a:extLst>
                </a:gridCol>
                <a:gridCol w="939032">
                  <a:extLst>
                    <a:ext uri="{9D8B030D-6E8A-4147-A177-3AD203B41FA5}">
                      <a16:colId xmlns:a16="http://schemas.microsoft.com/office/drawing/2014/main" val="2887966898"/>
                    </a:ext>
                  </a:extLst>
                </a:gridCol>
                <a:gridCol w="936922">
                  <a:extLst>
                    <a:ext uri="{9D8B030D-6E8A-4147-A177-3AD203B41FA5}">
                      <a16:colId xmlns:a16="http://schemas.microsoft.com/office/drawing/2014/main" val="47527666"/>
                    </a:ext>
                  </a:extLst>
                </a:gridCol>
                <a:gridCol w="146576">
                  <a:extLst>
                    <a:ext uri="{9D8B030D-6E8A-4147-A177-3AD203B41FA5}">
                      <a16:colId xmlns:a16="http://schemas.microsoft.com/office/drawing/2014/main" val="1592570585"/>
                    </a:ext>
                  </a:extLst>
                </a:gridCol>
                <a:gridCol w="939032">
                  <a:extLst>
                    <a:ext uri="{9D8B030D-6E8A-4147-A177-3AD203B41FA5}">
                      <a16:colId xmlns:a16="http://schemas.microsoft.com/office/drawing/2014/main" val="667754421"/>
                    </a:ext>
                  </a:extLst>
                </a:gridCol>
                <a:gridCol w="999225">
                  <a:extLst>
                    <a:ext uri="{9D8B030D-6E8A-4147-A177-3AD203B41FA5}">
                      <a16:colId xmlns:a16="http://schemas.microsoft.com/office/drawing/2014/main" val="1063801095"/>
                    </a:ext>
                  </a:extLst>
                </a:gridCol>
              </a:tblGrid>
              <a:tr h="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a:t>
                      </a:r>
                    </a:p>
                  </a:txBody>
                  <a:tcPr marL="90957" marR="90957" marT="45478" marB="45478" anchor="b">
                    <a:lnL>
                      <a:noFill/>
                    </a:lnL>
                    <a:lnR>
                      <a:noFill/>
                    </a:lnR>
                    <a:lnT w="9525" cap="flat" cmpd="sng" algn="ctr">
                      <a:solidFill>
                        <a:srgbClr val="A0A342"/>
                      </a:solidFill>
                      <a:prstDash val="solid"/>
                      <a:round/>
                      <a:headEnd type="none" w="med" len="med"/>
                      <a:tailEnd type="none" w="med" len="med"/>
                    </a:lnT>
                    <a:lnB w="9525" cap="flat" cmpd="sng" algn="ctr">
                      <a:solidFill>
                        <a:srgbClr val="10BAAF"/>
                      </a:solidFill>
                      <a:prstDash val="solid"/>
                      <a:round/>
                      <a:headEnd type="none" w="med" len="med"/>
                      <a:tailEnd type="none" w="med" len="med"/>
                    </a:lnB>
                    <a:solidFill>
                      <a:srgbClr val="149977"/>
                    </a:solidFill>
                  </a:tcPr>
                </a:tc>
                <a:tc>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b</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ctr">
                    <a:lnL>
                      <a:noFill/>
                    </a:lnL>
                    <a:lnR>
                      <a:noFill/>
                    </a:lnR>
                    <a:lnT w="9525" cap="flat" cmpd="sng" algn="ctr">
                      <a:solidFill>
                        <a:srgbClr val="80A842"/>
                      </a:solidFill>
                      <a:prstDash val="solid"/>
                      <a:round/>
                      <a:headEnd type="none" w="med" len="med"/>
                      <a:tailEnd type="none" w="med" len="med"/>
                    </a:lnT>
                    <a:lnB w="9525" cap="flat" cmpd="sng" algn="ctr">
                      <a:solidFill>
                        <a:srgbClr val="10BDAF"/>
                      </a:solidFill>
                      <a:prstDash val="solid"/>
                      <a:round/>
                      <a:headEnd type="none" w="med" len="med"/>
                      <a:tailEnd type="none" w="med" len="med"/>
                    </a:lnB>
                    <a:solidFill>
                      <a:srgbClr val="149977"/>
                    </a:solidFill>
                  </a:tcPr>
                </a:tc>
                <a:tc>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SE</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ctr">
                    <a:lnL>
                      <a:noFill/>
                    </a:lnL>
                    <a:lnR>
                      <a:noFill/>
                    </a:lnR>
                    <a:lnT w="9525" cap="flat" cmpd="sng" algn="ctr">
                      <a:solidFill>
                        <a:srgbClr val="C0A342"/>
                      </a:solidFill>
                      <a:prstDash val="solid"/>
                      <a:round/>
                      <a:headEnd type="none" w="med" len="med"/>
                      <a:tailEnd type="none" w="med" len="med"/>
                    </a:lnT>
                    <a:lnB w="9525" cap="flat" cmpd="sng" algn="ctr">
                      <a:solidFill>
                        <a:srgbClr val="F0BAAF"/>
                      </a:solidFill>
                      <a:prstDash val="solid"/>
                      <a:round/>
                      <a:headEnd type="none" w="med" len="med"/>
                      <a:tailEnd type="none" w="med" len="med"/>
                    </a:lnB>
                    <a:solidFill>
                      <a:srgbClr val="149977"/>
                    </a:solidFill>
                  </a:tcPr>
                </a:tc>
                <a:tc gridSpan="2">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Odds Ratio</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ctr">
                    <a:lnL>
                      <a:noFill/>
                    </a:lnL>
                    <a:lnR>
                      <a:noFill/>
                    </a:lnR>
                    <a:lnT w="9525" cap="flat" cmpd="sng" algn="ctr">
                      <a:solidFill>
                        <a:srgbClr val="A0C342"/>
                      </a:solidFill>
                      <a:prstDash val="solid"/>
                      <a:round/>
                      <a:headEnd type="none" w="med" len="med"/>
                      <a:tailEnd type="none" w="med" len="med"/>
                    </a:lnT>
                    <a:lnB w="9525" cap="flat" cmpd="sng" algn="ctr">
                      <a:solidFill>
                        <a:srgbClr val="D0BDAF"/>
                      </a:solidFill>
                      <a:prstDash val="solid"/>
                      <a:round/>
                      <a:headEnd type="none" w="med" len="med"/>
                      <a:tailEnd type="none" w="med" len="med"/>
                    </a:lnB>
                    <a:solidFill>
                      <a:srgbClr val="149977"/>
                    </a:solidFill>
                  </a:tcPr>
                </a:tc>
                <a:tc hMerge="1">
                  <a:txBody>
                    <a:bodyPr/>
                    <a:lstStyle/>
                    <a:p>
                      <a:pPr algn="l" rtl="0" fontAlgn="base"/>
                      <a:r>
                        <a:rPr lang="en-US" sz="1200" b="1" i="0" err="1">
                          <a:solidFill>
                            <a:schemeClr val="bg1"/>
                          </a:solidFill>
                          <a:effectLst/>
                          <a:latin typeface="Open Sans" panose="020B0606030504020204" pitchFamily="34" charset="0"/>
                          <a:ea typeface="Open Sans" panose="020B0606030504020204" pitchFamily="34" charset="0"/>
                          <a:cs typeface="Open Sans" panose="020B0606030504020204" pitchFamily="34" charset="0"/>
                        </a:rPr>
                        <a:t>OddsRatio</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ctr">
                    <a:lnL>
                      <a:noFill/>
                    </a:lnL>
                    <a:lnR>
                      <a:noFill/>
                    </a:lnR>
                    <a:lnT w="9525" cap="flat" cmpd="sng" algn="ctr">
                      <a:solidFill>
                        <a:srgbClr val="A0C342"/>
                      </a:solidFill>
                      <a:prstDash val="solid"/>
                      <a:round/>
                      <a:headEnd type="none" w="med" len="med"/>
                      <a:tailEnd type="none" w="med" len="med"/>
                    </a:lnT>
                    <a:lnB w="9525" cap="flat" cmpd="sng" algn="ctr">
                      <a:solidFill>
                        <a:srgbClr val="D0BDAF"/>
                      </a:solidFill>
                      <a:prstDash val="solid"/>
                      <a:round/>
                      <a:headEnd type="none" w="med" len="med"/>
                      <a:tailEnd type="none" w="med" len="med"/>
                    </a:lnB>
                    <a:solidFill>
                      <a:srgbClr val="149977"/>
                    </a:solidFill>
                  </a:tcPr>
                </a:tc>
                <a:tc>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p-value</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effectLst/>
                      </a:endParaRPr>
                    </a:p>
                  </a:txBody>
                  <a:tcPr marL="90957" marR="90957" marT="45478" marB="45478" anchor="ctr">
                    <a:lnL>
                      <a:noFill/>
                    </a:lnL>
                    <a:lnR>
                      <a:noFill/>
                    </a:lnR>
                    <a:lnT w="9525" cap="flat" cmpd="sng" algn="ctr">
                      <a:solidFill>
                        <a:srgbClr val="B0BBAF"/>
                      </a:solidFill>
                      <a:prstDash val="solid"/>
                      <a:round/>
                      <a:headEnd type="none" w="med" len="med"/>
                      <a:tailEnd type="none" w="med" len="med"/>
                    </a:lnT>
                    <a:lnB w="9525" cap="flat" cmpd="sng" algn="ctr">
                      <a:solidFill>
                        <a:srgbClr val="30C7AF"/>
                      </a:solidFill>
                      <a:prstDash val="solid"/>
                      <a:round/>
                      <a:headEnd type="none" w="med" len="med"/>
                      <a:tailEnd type="none" w="med" len="med"/>
                    </a:lnB>
                    <a:solidFill>
                      <a:srgbClr val="149977"/>
                    </a:solidFill>
                  </a:tcPr>
                </a:tc>
                <a:extLst>
                  <a:ext uri="{0D108BD9-81ED-4DB2-BD59-A6C34878D82A}">
                    <a16:rowId xmlns:a16="http://schemas.microsoft.com/office/drawing/2014/main" val="3703096083"/>
                  </a:ext>
                </a:extLst>
              </a:tr>
              <a:tr h="27287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Intercept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9525" cap="flat" cmpd="sng" algn="ctr">
                      <a:solidFill>
                        <a:srgbClr val="10BAAF"/>
                      </a:solidFill>
                      <a:prstDash val="solid"/>
                      <a:round/>
                      <a:headEnd type="none" w="med" len="med"/>
                      <a:tailEnd type="none" w="med" len="med"/>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-0.007 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9525" cap="flat" cmpd="sng" algn="ctr">
                      <a:solidFill>
                        <a:srgbClr val="10BDAF"/>
                      </a:solidFill>
                      <a:prstDash val="solid"/>
                      <a:round/>
                      <a:headEnd type="none" w="med" len="med"/>
                      <a:tailEnd type="none" w="med" len="med"/>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0.434 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9525" cap="flat" cmpd="sng" algn="ctr">
                      <a:solidFill>
                        <a:srgbClr val="F0BAAF"/>
                      </a:solidFill>
                      <a:prstDash val="solid"/>
                      <a:round/>
                      <a:headEnd type="none" w="med" len="med"/>
                      <a:tailEnd type="none" w="med" len="med"/>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.9922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9525" cap="flat" cmpd="sng" algn="ctr">
                      <a:solidFill>
                        <a:srgbClr val="D0BDAF"/>
                      </a:solidFill>
                      <a:prstDash val="solid"/>
                      <a:round/>
                      <a:headEnd type="none" w="med" len="med"/>
                      <a:tailEnd type="none" w="med" len="med"/>
                    </a:lnT>
                    <a:lnB>
                      <a:noFill/>
                    </a:lnB>
                    <a:noFill/>
                  </a:tcPr>
                </a:tc>
                <a:tc hMerge="1">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.9922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w="9525" cap="flat" cmpd="sng" algn="ctr">
                      <a:solidFill>
                        <a:srgbClr val="D0BDAF"/>
                      </a:solidFill>
                      <a:prstDash val="solid"/>
                      <a:round/>
                      <a:headEnd type="none" w="med" len="med"/>
                      <a:tailEnd type="none" w="med" len="med"/>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0.985 </a:t>
                      </a:r>
                      <a:endParaRPr lang="en-US" sz="1400" b="0" i="0">
                        <a:effectLst/>
                      </a:endParaRPr>
                    </a:p>
                  </a:txBody>
                  <a:tcPr marL="90957" marR="90957" marT="45478" marB="45478" anchor="b">
                    <a:lnL>
                      <a:noFill/>
                    </a:lnL>
                    <a:lnR>
                      <a:noFill/>
                    </a:lnR>
                    <a:lnT w="9525" cap="flat" cmpd="sng" algn="ctr">
                      <a:solidFill>
                        <a:srgbClr val="30C7AF"/>
                      </a:solidFill>
                      <a:prstDash val="solid"/>
                      <a:round/>
                      <a:headEnd type="none" w="med" len="med"/>
                      <a:tailEnd type="none" w="med" len="med"/>
                    </a:lnT>
                    <a:lnB>
                      <a:noFill/>
                    </a:lnB>
                    <a:noFill/>
                  </a:tcPr>
                </a:tc>
                <a:extLst>
                  <a:ext uri="{0D108BD9-81ED-4DB2-BD59-A6C34878D82A}">
                    <a16:rowId xmlns:a16="http://schemas.microsoft.com/office/drawing/2014/main" val="3239800055"/>
                  </a:ext>
                </a:extLst>
              </a:tr>
              <a:tr h="272870">
                <a:tc gridSpan="6">
                  <a:txBody>
                    <a:bodyPr/>
                    <a:lstStyle/>
                    <a:p>
                      <a:pPr algn="l" rtl="0" fontAlgn="base"/>
                      <a:r>
                        <a:rPr lang="en-US" sz="1200" b="1" i="1">
                          <a:effectLst/>
                          <a:latin typeface="Open Sans" panose="020B0606030504020204" pitchFamily="34" charset="0"/>
                          <a:ea typeface="Open Sans" panose="020B0606030504020204" pitchFamily="34" charset="0"/>
                          <a:cs typeface="Open Sans" panose="020B0606030504020204" pitchFamily="34" charset="0"/>
                        </a:rPr>
                        <a:t>Independent Variables of Interest</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74642421"/>
                  </a:ext>
                </a:extLst>
              </a:tr>
              <a:tr h="272870">
                <a:tc gridSpan="6">
                  <a:txBody>
                    <a:bodyPr/>
                    <a:lstStyle/>
                    <a:p>
                      <a:pPr algn="l" rtl="0" fontAlgn="base"/>
                      <a:r>
                        <a:rPr lang="en-US" sz="1200" b="1" i="0">
                          <a:effectLst/>
                          <a:latin typeface="Open Sans" panose="020B0606030504020204" pitchFamily="34" charset="0"/>
                          <a:ea typeface="Open Sans" panose="020B0606030504020204" pitchFamily="34" charset="0"/>
                          <a:cs typeface="Open Sans" panose="020B0606030504020204" pitchFamily="34" charset="0"/>
                        </a:rPr>
                        <a:t>Held a formal leadership role during undergraduate education Reference Group: Yes, held a formal leadership role</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48500563"/>
                  </a:ext>
                </a:extLst>
              </a:tr>
              <a:tr h="27287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 did not hold a formal leadership role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-0.0496 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0.085 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0.951 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0.561 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extLst>
                  <a:ext uri="{0D108BD9-81ED-4DB2-BD59-A6C34878D82A}">
                    <a16:rowId xmlns:a16="http://schemas.microsoft.com/office/drawing/2014/main" val="1406085785"/>
                  </a:ext>
                </a:extLst>
              </a:tr>
              <a:tr h="272870">
                <a:tc gridSpan="6">
                  <a:txBody>
                    <a:bodyPr/>
                    <a:lstStyle/>
                    <a:p>
                      <a:pPr algn="l" rtl="0" fontAlgn="base"/>
                      <a:r>
                        <a:rPr lang="en-US" sz="1200" b="1" i="0">
                          <a:effectLst/>
                          <a:latin typeface="Open Sans" panose="020B0606030504020204" pitchFamily="34" charset="0"/>
                          <a:ea typeface="Open Sans" panose="020B0606030504020204" pitchFamily="34" charset="0"/>
                          <a:cs typeface="Open Sans" panose="020B0606030504020204" pitchFamily="34" charset="0"/>
                        </a:rPr>
                        <a:t>Involved in extracurricular club or group during undergraduate education Reference Group: Yes</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16699931"/>
                  </a:ext>
                </a:extLst>
              </a:tr>
              <a:tr h="27287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Not offered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-0.498 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0.091 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0.6077 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0.000 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extLst>
                  <a:ext uri="{0D108BD9-81ED-4DB2-BD59-A6C34878D82A}">
                    <a16:rowId xmlns:a16="http://schemas.microsoft.com/office/drawing/2014/main" val="4208416877"/>
                  </a:ext>
                </a:extLst>
              </a:tr>
              <a:tr h="27287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-0.514 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0.205 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0.5978 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0.013 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extLst>
                  <a:ext uri="{0D108BD9-81ED-4DB2-BD59-A6C34878D82A}">
                    <a16:rowId xmlns:a16="http://schemas.microsoft.com/office/drawing/2014/main" val="140773734"/>
                  </a:ext>
                </a:extLst>
              </a:tr>
              <a:tr h="272870">
                <a:tc gridSpan="6">
                  <a:txBody>
                    <a:bodyPr/>
                    <a:lstStyle/>
                    <a:p>
                      <a:pPr algn="l" rtl="0" fontAlgn="base"/>
                      <a:r>
                        <a:rPr lang="en-US" sz="1200" b="1" i="0" dirty="0">
                          <a:effectLst/>
                          <a:latin typeface="Open Sans" panose="020B0606030504020204" pitchFamily="34" charset="0"/>
                          <a:ea typeface="Open Sans" panose="020B0606030504020204" pitchFamily="34" charset="0"/>
                          <a:cs typeface="Open Sans" panose="020B0606030504020204" pitchFamily="34" charset="0"/>
                        </a:rPr>
                        <a:t>Involved in Greek life during undergraduate education Reference Group: Yes</a:t>
                      </a:r>
                      <a:r>
                        <a:rPr lang="en-US" sz="1200" b="0" i="0" dirty="0">
                          <a:effectLst/>
                          <a:latin typeface="Open Sans" panose="020B0606030504020204" pitchFamily="34" charset="0"/>
                          <a:ea typeface="Open Sans" panose="020B0606030504020204" pitchFamily="34" charset="0"/>
                          <a:cs typeface="Open Sans" panose="020B0606030504020204" pitchFamily="34" charset="0"/>
                        </a:rPr>
                        <a:t> </a:t>
                      </a:r>
                      <a:endParaRPr lang="en-US" sz="1400" b="0" i="0" dirty="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25018511"/>
                  </a:ext>
                </a:extLst>
              </a:tr>
              <a:tr h="27287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Not offered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-0.250 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0.108 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0.7786 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0.021 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extLst>
                  <a:ext uri="{0D108BD9-81ED-4DB2-BD59-A6C34878D82A}">
                    <a16:rowId xmlns:a16="http://schemas.microsoft.com/office/drawing/2014/main" val="1897480146"/>
                  </a:ext>
                </a:extLst>
              </a:tr>
              <a:tr h="27287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-0.396 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0.150 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0.6727 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0.009 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extLst>
                  <a:ext uri="{0D108BD9-81ED-4DB2-BD59-A6C34878D82A}">
                    <a16:rowId xmlns:a16="http://schemas.microsoft.com/office/drawing/2014/main" val="797181531"/>
                  </a:ext>
                </a:extLst>
              </a:tr>
              <a:tr h="272870">
                <a:tc gridSpan="6">
                  <a:txBody>
                    <a:bodyPr/>
                    <a:lstStyle/>
                    <a:p>
                      <a:pPr algn="l" rtl="0" fontAlgn="base"/>
                      <a:r>
                        <a:rPr lang="en-US" sz="1200" b="1" i="0">
                          <a:effectLst/>
                          <a:latin typeface="Open Sans" panose="020B0606030504020204" pitchFamily="34" charset="0"/>
                          <a:ea typeface="Open Sans" panose="020B0606030504020204" pitchFamily="34" charset="0"/>
                          <a:cs typeface="Open Sans" panose="020B0606030504020204" pitchFamily="34" charset="0"/>
                        </a:rPr>
                        <a:t>Involved in intramural or recreational sports during undergraduate education Reference Group: Yes</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26520641"/>
                  </a:ext>
                </a:extLst>
              </a:tr>
              <a:tr h="27287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Not offered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0.1685 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0.091 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1.183 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0.067 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extLst>
                  <a:ext uri="{0D108BD9-81ED-4DB2-BD59-A6C34878D82A}">
                    <a16:rowId xmlns:a16="http://schemas.microsoft.com/office/drawing/2014/main" val="4222798200"/>
                  </a:ext>
                </a:extLst>
              </a:tr>
              <a:tr h="272870">
                <a:tc>
                  <a:txBody>
                    <a:bodyPr/>
                    <a:lstStyle/>
                    <a:p>
                      <a:pPr algn="l" rtl="0" fontAlgn="base"/>
                      <a:r>
                        <a:rPr lang="en-US" sz="1200" b="0" i="0" dirty="0">
                          <a:effectLst/>
                          <a:latin typeface="Open Sans" panose="020B0606030504020204" pitchFamily="34" charset="0"/>
                          <a:ea typeface="Open Sans" panose="020B0606030504020204" pitchFamily="34" charset="0"/>
                          <a:cs typeface="Open Sans" panose="020B0606030504020204" pitchFamily="34" charset="0"/>
                        </a:rPr>
                        <a:t>  No </a:t>
                      </a:r>
                      <a:endParaRPr lang="en-US" sz="1400" b="0" i="0" dirty="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0.2634 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gridSpan="2">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0.150 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1.301 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tc>
                  <a:txBody>
                    <a:bodyPr/>
                    <a:lstStyle/>
                    <a:p>
                      <a:pPr algn="r" rtl="0" fontAlgn="base"/>
                      <a:r>
                        <a:rPr lang="en-US" sz="1200" b="0" i="0" dirty="0">
                          <a:effectLst/>
                          <a:latin typeface="Open Sans" panose="020B0606030504020204" pitchFamily="34" charset="0"/>
                          <a:ea typeface="Open Sans" panose="020B0606030504020204" pitchFamily="34" charset="0"/>
                          <a:cs typeface="Open Sans" panose="020B0606030504020204" pitchFamily="34" charset="0"/>
                        </a:rPr>
                        <a:t>0.161 </a:t>
                      </a:r>
                      <a:endParaRPr lang="en-US" sz="1400" b="0" i="0" dirty="0">
                        <a:effectLst/>
                        <a:latin typeface="Open Sans" panose="020B0606030504020204" pitchFamily="34" charset="0"/>
                        <a:ea typeface="Open Sans" panose="020B0606030504020204" pitchFamily="34" charset="0"/>
                        <a:cs typeface="Open Sans" panose="020B0606030504020204" pitchFamily="34" charset="0"/>
                      </a:endParaRPr>
                    </a:p>
                  </a:txBody>
                  <a:tcPr marL="90957" marR="90957" marT="45478" marB="45478" anchor="b">
                    <a:lnL>
                      <a:noFill/>
                    </a:lnL>
                    <a:lnR>
                      <a:noFill/>
                    </a:lnR>
                    <a:lnT>
                      <a:noFill/>
                    </a:lnT>
                    <a:lnB>
                      <a:noFill/>
                    </a:lnB>
                    <a:noFill/>
                  </a:tcPr>
                </a:tc>
                <a:extLst>
                  <a:ext uri="{0D108BD9-81ED-4DB2-BD59-A6C34878D82A}">
                    <a16:rowId xmlns:a16="http://schemas.microsoft.com/office/drawing/2014/main" val="1672169828"/>
                  </a:ext>
                </a:extLst>
              </a:tr>
            </a:tbl>
          </a:graphicData>
        </a:graphic>
      </p:graphicFrame>
      <p:sp>
        <p:nvSpPr>
          <p:cNvPr id="2" name="Rectangle 1">
            <a:extLst>
              <a:ext uri="{FF2B5EF4-FFF2-40B4-BE49-F238E27FC236}">
                <a16:creationId xmlns:a16="http://schemas.microsoft.com/office/drawing/2014/main" id="{1AE8E2A2-F0CF-B94A-F485-641614CD5AC9}"/>
              </a:ext>
            </a:extLst>
          </p:cNvPr>
          <p:cNvSpPr/>
          <p:nvPr/>
        </p:nvSpPr>
        <p:spPr>
          <a:xfrm>
            <a:off x="766619" y="4837852"/>
            <a:ext cx="9559636" cy="1950877"/>
          </a:xfrm>
          <a:prstGeom prst="rect">
            <a:avLst/>
          </a:prstGeom>
          <a:solidFill>
            <a:srgbClr val="149977"/>
          </a:solidFill>
          <a:ln>
            <a:solidFill>
              <a:srgbClr val="14997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800" b="1" dirty="0"/>
              <a:t>Students involved in club or organization more likely to vote, compared to students who did not participate in club or organizations or students whose school did not offer them.</a:t>
            </a:r>
          </a:p>
          <a:p>
            <a:endParaRPr lang="en-US" sz="1100" b="1" dirty="0"/>
          </a:p>
          <a:p>
            <a:r>
              <a:rPr lang="en-US" sz="1800" b="1" dirty="0"/>
              <a:t>Students involved in Greek life during undergraduate education more likely to vote, compared to students who did not participate in Greek Life or students whose school did not offer.</a:t>
            </a:r>
          </a:p>
        </p:txBody>
      </p:sp>
    </p:spTree>
    <p:extLst>
      <p:ext uri="{BB962C8B-B14F-4D97-AF65-F5344CB8AC3E}">
        <p14:creationId xmlns:p14="http://schemas.microsoft.com/office/powerpoint/2010/main" val="21209290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8"/>
          <p:cNvSpPr txBox="1">
            <a:spLocks noGrp="1"/>
          </p:cNvSpPr>
          <p:nvPr>
            <p:ph type="title"/>
          </p:nvPr>
        </p:nvSpPr>
        <p:spPr>
          <a:xfrm>
            <a:off x="564340" y="434015"/>
            <a:ext cx="10515600" cy="780751"/>
          </a:xfrm>
          <a:prstGeom prst="rect">
            <a:avLst/>
          </a:prstGeom>
          <a:noFill/>
          <a:ln>
            <a:noFill/>
          </a:ln>
        </p:spPr>
        <p:txBody>
          <a:bodyPr spcFirstLastPara="1" wrap="square" lIns="91425" tIns="45700" rIns="91425" bIns="45700" anchor="ctr" anchorCtr="0">
            <a:noAutofit/>
          </a:bodyPr>
          <a:lstStyle/>
          <a:p>
            <a:pPr marL="0" lvl="0" indent="0" algn="l">
              <a:lnSpc>
                <a:spcPct val="90000"/>
              </a:lnSpc>
              <a:spcBef>
                <a:spcPts val="0"/>
              </a:spcBef>
              <a:spcAft>
                <a:spcPts val="0"/>
              </a:spcAft>
              <a:buNone/>
            </a:pPr>
            <a:r>
              <a:rPr lang="en-US">
                <a:solidFill>
                  <a:schemeClr val="bg2"/>
                </a:solidFill>
              </a:rPr>
              <a:t>2016 Volunteering</a:t>
            </a:r>
          </a:p>
        </p:txBody>
      </p:sp>
      <p:graphicFrame>
        <p:nvGraphicFramePr>
          <p:cNvPr id="3" name="Table 2">
            <a:extLst>
              <a:ext uri="{FF2B5EF4-FFF2-40B4-BE49-F238E27FC236}">
                <a16:creationId xmlns:a16="http://schemas.microsoft.com/office/drawing/2014/main" id="{FF623BD5-0425-ED51-35AE-A94FAA2DEE7C}"/>
              </a:ext>
            </a:extLst>
          </p:cNvPr>
          <p:cNvGraphicFramePr>
            <a:graphicFrameLocks noGrp="1"/>
          </p:cNvGraphicFramePr>
          <p:nvPr>
            <p:extLst>
              <p:ext uri="{D42A27DB-BD31-4B8C-83A1-F6EECF244321}">
                <p14:modId xmlns:p14="http://schemas.microsoft.com/office/powerpoint/2010/main" val="3039535866"/>
              </p:ext>
            </p:extLst>
          </p:nvPr>
        </p:nvGraphicFramePr>
        <p:xfrm>
          <a:off x="633015" y="1093239"/>
          <a:ext cx="9793224" cy="4073899"/>
        </p:xfrm>
        <a:graphic>
          <a:graphicData uri="http://schemas.openxmlformats.org/drawingml/2006/table">
            <a:tbl>
              <a:tblPr/>
              <a:tblGrid>
                <a:gridCol w="6182505">
                  <a:extLst>
                    <a:ext uri="{9D8B030D-6E8A-4147-A177-3AD203B41FA5}">
                      <a16:colId xmlns:a16="http://schemas.microsoft.com/office/drawing/2014/main" val="2869363857"/>
                    </a:ext>
                  </a:extLst>
                </a:gridCol>
                <a:gridCol w="449107">
                  <a:extLst>
                    <a:ext uri="{9D8B030D-6E8A-4147-A177-3AD203B41FA5}">
                      <a16:colId xmlns:a16="http://schemas.microsoft.com/office/drawing/2014/main" val="3628133152"/>
                    </a:ext>
                  </a:extLst>
                </a:gridCol>
                <a:gridCol w="898030">
                  <a:extLst>
                    <a:ext uri="{9D8B030D-6E8A-4147-A177-3AD203B41FA5}">
                      <a16:colId xmlns:a16="http://schemas.microsoft.com/office/drawing/2014/main" val="1641483485"/>
                    </a:ext>
                  </a:extLst>
                </a:gridCol>
                <a:gridCol w="1036190">
                  <a:extLst>
                    <a:ext uri="{9D8B030D-6E8A-4147-A177-3AD203B41FA5}">
                      <a16:colId xmlns:a16="http://schemas.microsoft.com/office/drawing/2014/main" val="2833015311"/>
                    </a:ext>
                  </a:extLst>
                </a:gridCol>
                <a:gridCol w="898030">
                  <a:extLst>
                    <a:ext uri="{9D8B030D-6E8A-4147-A177-3AD203B41FA5}">
                      <a16:colId xmlns:a16="http://schemas.microsoft.com/office/drawing/2014/main" val="3260230440"/>
                    </a:ext>
                  </a:extLst>
                </a:gridCol>
                <a:gridCol w="329362">
                  <a:extLst>
                    <a:ext uri="{9D8B030D-6E8A-4147-A177-3AD203B41FA5}">
                      <a16:colId xmlns:a16="http://schemas.microsoft.com/office/drawing/2014/main" val="2705035151"/>
                    </a:ext>
                  </a:extLst>
                </a:gridCol>
              </a:tblGrid>
              <a:tr h="296451">
                <a:tc>
                  <a:txBody>
                    <a:bodyPr/>
                    <a:lstStyle/>
                    <a:p>
                      <a:pPr algn="l" rtl="0" fontAlgn="base"/>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p>
                  </a:txBody>
                  <a:tcPr marL="88935" marR="88935" marT="44468" marB="44468" anchor="b">
                    <a:lnL>
                      <a:noFill/>
                    </a:lnL>
                    <a:lnR>
                      <a:noFill/>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gridSpan="2">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b</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p>
                  </a:txBody>
                  <a:tcPr marL="88935" marR="88935" marT="44468" marB="44468" anchor="ctr">
                    <a:lnL>
                      <a:noFill/>
                    </a:lnL>
                    <a:lnR>
                      <a:noFill/>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b</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ctr">
                    <a:lnL>
                      <a:noFill/>
                    </a:lnL>
                    <a:lnR>
                      <a:noFill/>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SE</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ctr">
                    <a:lnL>
                      <a:noFill/>
                    </a:lnL>
                    <a:lnR>
                      <a:noFill/>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gridSpan="2">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p-value</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ctr">
                    <a:lnL>
                      <a:noFill/>
                    </a:lnL>
                    <a:lnR w="12700" cmpd="sng">
                      <a:noFill/>
                      <a:prstDash val="solid"/>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chemeClr val="bg2"/>
                    </a:solidFill>
                  </a:tcPr>
                </a:tc>
                <a:tc hMerge="1">
                  <a:txBody>
                    <a:bodyPr/>
                    <a:lstStyle/>
                    <a:p>
                      <a:endParaRPr lang="en-US" sz="1400">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lnL>
                      <a:noFill/>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3551132954"/>
                  </a:ext>
                </a:extLst>
              </a:tr>
              <a:tr h="296451">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Intercept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gridSpan="2">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12.711 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12.711 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21.762 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0.560 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endParaRPr lang="en-US" sz="1400">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lnL>
                      <a:noFill/>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620477397"/>
                  </a:ext>
                </a:extLst>
              </a:tr>
              <a:tr h="266806">
                <a:tc gridSpan="6">
                  <a:txBody>
                    <a:bodyPr/>
                    <a:lstStyle/>
                    <a:p>
                      <a:pPr algn="l" rtl="0" fontAlgn="base"/>
                      <a:r>
                        <a:rPr lang="en-US" sz="1200" b="1" i="1">
                          <a:effectLst/>
                          <a:latin typeface="Open Sans" panose="020B0606030504020204" pitchFamily="34" charset="0"/>
                          <a:ea typeface="Open Sans" panose="020B0606030504020204" pitchFamily="34" charset="0"/>
                          <a:cs typeface="Open Sans" panose="020B0606030504020204" pitchFamily="34" charset="0"/>
                        </a:rPr>
                        <a:t>Independent Variables of Interest</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8595622"/>
                  </a:ext>
                </a:extLst>
              </a:tr>
              <a:tr h="266806">
                <a:tc gridSpan="6">
                  <a:txBody>
                    <a:bodyPr/>
                    <a:lstStyle/>
                    <a:p>
                      <a:pPr algn="l" rtl="0" fontAlgn="base"/>
                      <a:r>
                        <a:rPr lang="en-US" sz="1200" b="1" i="0">
                          <a:effectLst/>
                          <a:latin typeface="Open Sans" panose="020B0606030504020204" pitchFamily="34" charset="0"/>
                          <a:ea typeface="Open Sans" panose="020B0606030504020204" pitchFamily="34" charset="0"/>
                          <a:cs typeface="Open Sans" panose="020B0606030504020204" pitchFamily="34" charset="0"/>
                        </a:rPr>
                        <a:t>Held a formal leadership role during undergraduate education Reference Group: Yes, held a formal leadership role</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28422162"/>
                  </a:ext>
                </a:extLst>
              </a:tr>
              <a:tr h="296451">
                <a:tc gridSpan="2">
                  <a:txBody>
                    <a:bodyPr/>
                    <a:lstStyle/>
                    <a:p>
                      <a:pPr algn="l" rtl="0" fontAlgn="base"/>
                      <a:r>
                        <a:rPr lang="en-US" sz="1200" b="0" i="0" dirty="0">
                          <a:effectLst/>
                          <a:latin typeface="Open Sans" panose="020B0606030504020204" pitchFamily="34" charset="0"/>
                          <a:ea typeface="Open Sans" panose="020B0606030504020204" pitchFamily="34" charset="0"/>
                          <a:cs typeface="Open Sans" panose="020B0606030504020204" pitchFamily="34" charset="0"/>
                        </a:rPr>
                        <a:t>  No, did not hold a formal leadership role </a:t>
                      </a:r>
                      <a:endParaRPr lang="en-US" sz="1400" b="0" i="0" dirty="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-3.359 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3.998 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0.402 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endParaRPr lang="en-US" sz="1400">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lnL>
                      <a:noFill/>
                    </a:lnL>
                    <a:lnR w="12700" cmpd="sng">
                      <a:noFill/>
                      <a:prstDash val="solid"/>
                    </a:lnR>
                    <a:lnT>
                      <a:noFill/>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494974213"/>
                  </a:ext>
                </a:extLst>
              </a:tr>
              <a:tr h="266806">
                <a:tc gridSpan="6">
                  <a:txBody>
                    <a:bodyPr/>
                    <a:lstStyle/>
                    <a:p>
                      <a:pPr algn="l" rtl="0" fontAlgn="base"/>
                      <a:r>
                        <a:rPr lang="en-US" sz="1200" b="1" i="0">
                          <a:effectLst/>
                          <a:latin typeface="Open Sans" panose="020B0606030504020204" pitchFamily="34" charset="0"/>
                          <a:ea typeface="Open Sans" panose="020B0606030504020204" pitchFamily="34" charset="0"/>
                          <a:cs typeface="Open Sans" panose="020B0606030504020204" pitchFamily="34" charset="0"/>
                        </a:rPr>
                        <a:t>Involved in extracurricular club or group during undergraduate education Reference Group: Yes</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70503699"/>
                  </a:ext>
                </a:extLst>
              </a:tr>
              <a:tr h="296451">
                <a:tc gridSpan="2">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Not offered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-17.430 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3.796 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0.000 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endParaRPr lang="en-US" sz="1400">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lnL>
                      <a:noFill/>
                    </a:lnL>
                    <a:lnR w="12700" cmpd="sng">
                      <a:noFill/>
                      <a:prstDash val="solid"/>
                    </a:lnR>
                    <a:lnT>
                      <a:noFill/>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2332993190"/>
                  </a:ext>
                </a:extLst>
              </a:tr>
              <a:tr h="296451">
                <a:tc gridSpan="2">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6.016 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9.417 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0.524 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endParaRPr lang="en-US" sz="1400">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lnL>
                      <a:noFill/>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2353699807"/>
                  </a:ext>
                </a:extLst>
              </a:tr>
              <a:tr h="266806">
                <a:tc gridSpan="6">
                  <a:txBody>
                    <a:bodyPr/>
                    <a:lstStyle/>
                    <a:p>
                      <a:pPr algn="l" rtl="0" fontAlgn="base"/>
                      <a:r>
                        <a:rPr lang="en-US" sz="1200" b="1" i="0">
                          <a:effectLst/>
                          <a:latin typeface="Open Sans" panose="020B0606030504020204" pitchFamily="34" charset="0"/>
                          <a:ea typeface="Open Sans" panose="020B0606030504020204" pitchFamily="34" charset="0"/>
                          <a:cs typeface="Open Sans" panose="020B0606030504020204" pitchFamily="34" charset="0"/>
                        </a:rPr>
                        <a:t>Involved in Greek life during undergraduate education Reference Group: Yes</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75079631"/>
                  </a:ext>
                </a:extLst>
              </a:tr>
              <a:tr h="296451">
                <a:tc gridSpan="2">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Not offered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2.458 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4.797 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0.609 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endParaRPr lang="en-US" sz="1400">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lnL>
                      <a:noFill/>
                    </a:lnL>
                    <a:lnR w="12700" cmpd="sng">
                      <a:noFill/>
                      <a:prstDash val="solid"/>
                    </a:lnR>
                    <a:lnT>
                      <a:noFill/>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3185192749"/>
                  </a:ext>
                </a:extLst>
              </a:tr>
              <a:tr h="296451">
                <a:tc gridSpan="2">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6.257 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7.174 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0.384 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endParaRPr lang="en-US" sz="1400">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lnL>
                      <a:noFill/>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809749266"/>
                  </a:ext>
                </a:extLst>
              </a:tr>
              <a:tr h="266806">
                <a:tc gridSpan="6">
                  <a:txBody>
                    <a:bodyPr/>
                    <a:lstStyle/>
                    <a:p>
                      <a:pPr algn="l" rtl="0" fontAlgn="base"/>
                      <a:r>
                        <a:rPr lang="en-US" sz="1200" b="1" i="0">
                          <a:effectLst/>
                          <a:latin typeface="Open Sans" panose="020B0606030504020204" pitchFamily="34" charset="0"/>
                          <a:ea typeface="Open Sans" panose="020B0606030504020204" pitchFamily="34" charset="0"/>
                          <a:cs typeface="Open Sans" panose="020B0606030504020204" pitchFamily="34" charset="0"/>
                        </a:rPr>
                        <a:t>Involved in intramural or recreational sports during undergraduate education Reference Group: Yes</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4012961"/>
                  </a:ext>
                </a:extLst>
              </a:tr>
              <a:tr h="296451">
                <a:tc gridSpan="2">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Not offered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-2.747 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3.986 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0.492 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endParaRPr lang="en-US" sz="1400">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lnL>
                      <a:noFill/>
                    </a:lnL>
                    <a:lnR w="12700" cmpd="sng">
                      <a:noFill/>
                      <a:prstDash val="solid"/>
                    </a:lnR>
                    <a:lnT>
                      <a:noFill/>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2830960400"/>
                  </a:ext>
                </a:extLst>
              </a:tr>
              <a:tr h="296451">
                <a:tc gridSpan="2">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hMerge="1">
                  <a:txBody>
                    <a:bodyPr/>
                    <a:lstStyle/>
                    <a:p>
                      <a:pPr algn="l" rtl="0" fontAlgn="base"/>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-17.083 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7.462 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0.023 </a:t>
                      </a:r>
                      <a:endParaRPr lang="en-US" sz="1400" b="0" i="0">
                        <a:effectLst/>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nchor="b">
                    <a:lnL>
                      <a:noFill/>
                    </a:lnL>
                    <a:lnR>
                      <a:noFill/>
                    </a:lnR>
                    <a:lnT>
                      <a:noFill/>
                    </a:lnT>
                    <a:lnB>
                      <a:noFill/>
                    </a:lnB>
                    <a:lnTlToBr w="12700" cmpd="sng">
                      <a:noFill/>
                      <a:prstDash val="solid"/>
                    </a:lnTlToBr>
                    <a:lnBlToTr w="12700" cmpd="sng">
                      <a:noFill/>
                      <a:prstDash val="solid"/>
                    </a:lnBlToTr>
                    <a:noFill/>
                  </a:tcPr>
                </a:tc>
                <a:tc>
                  <a:txBody>
                    <a:bodyPr/>
                    <a:lstStyle/>
                    <a:p>
                      <a:endParaRPr lang="en-US" sz="1400" dirty="0">
                        <a:latin typeface="Open Sans" panose="020B0606030504020204" pitchFamily="34" charset="0"/>
                        <a:ea typeface="Open Sans" panose="020B0606030504020204" pitchFamily="34" charset="0"/>
                        <a:cs typeface="Open Sans" panose="020B0606030504020204" pitchFamily="34" charset="0"/>
                      </a:endParaRPr>
                    </a:p>
                  </a:txBody>
                  <a:tcPr marL="88935" marR="88935" marT="44468" marB="44468">
                    <a:lnL>
                      <a:noFill/>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tcPr>
                </a:tc>
                <a:extLst>
                  <a:ext uri="{0D108BD9-81ED-4DB2-BD59-A6C34878D82A}">
                    <a16:rowId xmlns:a16="http://schemas.microsoft.com/office/drawing/2014/main" val="2568079248"/>
                  </a:ext>
                </a:extLst>
              </a:tr>
            </a:tbl>
          </a:graphicData>
        </a:graphic>
      </p:graphicFrame>
      <p:sp>
        <p:nvSpPr>
          <p:cNvPr id="2" name="Rectangle 1">
            <a:extLst>
              <a:ext uri="{FF2B5EF4-FFF2-40B4-BE49-F238E27FC236}">
                <a16:creationId xmlns:a16="http://schemas.microsoft.com/office/drawing/2014/main" id="{726194D3-96CA-9A42-D07F-2CD17B5C93F8}"/>
              </a:ext>
            </a:extLst>
          </p:cNvPr>
          <p:cNvSpPr/>
          <p:nvPr/>
        </p:nvSpPr>
        <p:spPr>
          <a:xfrm>
            <a:off x="725379" y="5264727"/>
            <a:ext cx="9526985" cy="1343284"/>
          </a:xfrm>
          <a:prstGeom prst="rect">
            <a:avLst/>
          </a:prstGeom>
          <a:solidFill>
            <a:srgbClr val="023C63"/>
          </a:solidFill>
          <a:ln>
            <a:solidFill>
              <a:srgbClr val="023C6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800" b="1" dirty="0"/>
              <a:t>Students involved in club or organization more likely to volunteer, compared students whose school did not offer.</a:t>
            </a:r>
          </a:p>
          <a:p>
            <a:endParaRPr lang="en-US" sz="1800" b="1" dirty="0"/>
          </a:p>
          <a:p>
            <a:r>
              <a:rPr lang="en-US" sz="1800" b="1" dirty="0"/>
              <a:t>Students involved in intramurals more likely to volunteer, compared to students who did not participate in intramurals.</a:t>
            </a:r>
          </a:p>
        </p:txBody>
      </p:sp>
    </p:spTree>
    <p:extLst>
      <p:ext uri="{BB962C8B-B14F-4D97-AF65-F5344CB8AC3E}">
        <p14:creationId xmlns:p14="http://schemas.microsoft.com/office/powerpoint/2010/main" val="1177819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8"/>
          <p:cNvSpPr txBox="1">
            <a:spLocks noGrp="1"/>
          </p:cNvSpPr>
          <p:nvPr>
            <p:ph type="title"/>
          </p:nvPr>
        </p:nvSpPr>
        <p:spPr>
          <a:xfrm>
            <a:off x="653332" y="406029"/>
            <a:ext cx="10515600" cy="780751"/>
          </a:xfrm>
          <a:prstGeom prst="rect">
            <a:avLst/>
          </a:prstGeom>
          <a:noFill/>
          <a:ln>
            <a:noFill/>
          </a:ln>
        </p:spPr>
        <p:txBody>
          <a:bodyPr spcFirstLastPara="1" wrap="square" lIns="91425" tIns="45700" rIns="91425" bIns="45700" anchor="ctr" anchorCtr="0">
            <a:noAutofit/>
          </a:bodyPr>
          <a:lstStyle/>
          <a:p>
            <a:pPr marL="0" lvl="0" indent="0" algn="l">
              <a:lnSpc>
                <a:spcPct val="90000"/>
              </a:lnSpc>
              <a:spcBef>
                <a:spcPts val="0"/>
              </a:spcBef>
              <a:spcAft>
                <a:spcPts val="0"/>
              </a:spcAft>
              <a:buNone/>
            </a:pPr>
            <a:r>
              <a:rPr lang="en-US">
                <a:solidFill>
                  <a:srgbClr val="27C4EE"/>
                </a:solidFill>
              </a:rPr>
              <a:t>2020 Volunteering</a:t>
            </a:r>
          </a:p>
        </p:txBody>
      </p:sp>
      <p:graphicFrame>
        <p:nvGraphicFramePr>
          <p:cNvPr id="2" name="Table 1">
            <a:extLst>
              <a:ext uri="{FF2B5EF4-FFF2-40B4-BE49-F238E27FC236}">
                <a16:creationId xmlns:a16="http://schemas.microsoft.com/office/drawing/2014/main" id="{BDE8F448-FF90-D64C-7AA1-8B3604CF6A1F}"/>
              </a:ext>
            </a:extLst>
          </p:cNvPr>
          <p:cNvGraphicFramePr>
            <a:graphicFrameLocks noGrp="1"/>
          </p:cNvGraphicFramePr>
          <p:nvPr>
            <p:extLst>
              <p:ext uri="{D42A27DB-BD31-4B8C-83A1-F6EECF244321}">
                <p14:modId xmlns:p14="http://schemas.microsoft.com/office/powerpoint/2010/main" val="519710470"/>
              </p:ext>
            </p:extLst>
          </p:nvPr>
        </p:nvGraphicFramePr>
        <p:xfrm>
          <a:off x="744773" y="1050773"/>
          <a:ext cx="9130376" cy="3840480"/>
        </p:xfrm>
        <a:graphic>
          <a:graphicData uri="http://schemas.openxmlformats.org/drawingml/2006/table">
            <a:tbl>
              <a:tblPr/>
              <a:tblGrid>
                <a:gridCol w="5811157">
                  <a:extLst>
                    <a:ext uri="{9D8B030D-6E8A-4147-A177-3AD203B41FA5}">
                      <a16:colId xmlns:a16="http://schemas.microsoft.com/office/drawing/2014/main" val="4256829723"/>
                    </a:ext>
                  </a:extLst>
                </a:gridCol>
                <a:gridCol w="786928">
                  <a:extLst>
                    <a:ext uri="{9D8B030D-6E8A-4147-A177-3AD203B41FA5}">
                      <a16:colId xmlns:a16="http://schemas.microsoft.com/office/drawing/2014/main" val="1027605476"/>
                    </a:ext>
                  </a:extLst>
                </a:gridCol>
                <a:gridCol w="907993">
                  <a:extLst>
                    <a:ext uri="{9D8B030D-6E8A-4147-A177-3AD203B41FA5}">
                      <a16:colId xmlns:a16="http://schemas.microsoft.com/office/drawing/2014/main" val="1163469882"/>
                    </a:ext>
                  </a:extLst>
                </a:gridCol>
                <a:gridCol w="786928">
                  <a:extLst>
                    <a:ext uri="{9D8B030D-6E8A-4147-A177-3AD203B41FA5}">
                      <a16:colId xmlns:a16="http://schemas.microsoft.com/office/drawing/2014/main" val="581511731"/>
                    </a:ext>
                  </a:extLst>
                </a:gridCol>
                <a:gridCol w="837370">
                  <a:extLst>
                    <a:ext uri="{9D8B030D-6E8A-4147-A177-3AD203B41FA5}">
                      <a16:colId xmlns:a16="http://schemas.microsoft.com/office/drawing/2014/main" val="1082986998"/>
                    </a:ext>
                  </a:extLst>
                </a:gridCol>
              </a:tblGrid>
              <a:tr h="190500">
                <a:tc>
                  <a:txBody>
                    <a:bodyPr/>
                    <a:lstStyle/>
                    <a:p>
                      <a:pPr algn="l" rtl="0" fontAlgn="base"/>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p>
                  </a:txBody>
                  <a:tcPr anchor="b">
                    <a:lnL>
                      <a:noFill/>
                    </a:lnL>
                    <a:lnR>
                      <a:noFill/>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27C4EE"/>
                    </a:solidFill>
                  </a:tcPr>
                </a:tc>
                <a:tc>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b</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endParaRPr lang="en-US" b="0" i="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a:txBody>
                  <a:tcPr anchor="ctr">
                    <a:lnL>
                      <a:noFill/>
                    </a:lnL>
                    <a:lnR>
                      <a:noFill/>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27C4EE"/>
                    </a:solidFill>
                  </a:tcPr>
                </a:tc>
                <a:tc>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SE</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endParaRPr lang="en-US" b="0" i="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a:txBody>
                  <a:tcPr anchor="ctr">
                    <a:lnL>
                      <a:noFill/>
                    </a:lnL>
                    <a:lnR>
                      <a:noFill/>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27C4EE"/>
                    </a:solidFill>
                  </a:tcPr>
                </a:tc>
                <a:tc gridSpan="2">
                  <a:txBody>
                    <a:bodyPr/>
                    <a:lstStyle/>
                    <a:p>
                      <a:pPr algn="l" rtl="0" fontAlgn="base"/>
                      <a:r>
                        <a:rPr lang="en-US" sz="1200" b="1"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p-value</a:t>
                      </a:r>
                      <a:r>
                        <a:rPr lang="en-US" sz="12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a:t>
                      </a:r>
                    </a:p>
                  </a:txBody>
                  <a:tcPr anchor="ctr">
                    <a:lnL>
                      <a:noFill/>
                    </a:lnL>
                    <a:lnR>
                      <a:noFill/>
                    </a:lnR>
                    <a:lnT w="9525" cap="flat" cmpd="sng" algn="ctr">
                      <a:no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solidFill>
                      <a:srgbClr val="27C4EE"/>
                    </a:solidFill>
                  </a:tcPr>
                </a:tc>
                <a:tc hMerge="1">
                  <a:txBody>
                    <a:bodyPr/>
                    <a:lstStyle/>
                    <a:p>
                      <a:endParaRPr/>
                    </a:p>
                  </a:txBody>
                  <a:tcPr anchor="ctr">
                    <a:lnL>
                      <a:noFill/>
                    </a:lnL>
                    <a:lnR>
                      <a:noFill/>
                    </a:lnR>
                    <a:lnT w="9525" cap="flat" cmpd="sng" algn="ctr">
                      <a:solidFill>
                        <a:srgbClr val="907594"/>
                      </a:solidFill>
                      <a:prstDash val="solid"/>
                      <a:round/>
                      <a:headEnd type="none" w="med" len="med"/>
                      <a:tailEnd type="none" w="med" len="med"/>
                    </a:lnT>
                    <a:lnB w="9525" cap="flat" cmpd="sng" algn="ctr">
                      <a:solidFill>
                        <a:srgbClr val="D07F94"/>
                      </a:solidFill>
                      <a:prstDash val="solid"/>
                      <a:round/>
                      <a:headEnd type="none" w="med" len="med"/>
                      <a:tailEnd type="none" w="med" len="med"/>
                    </a:lnB>
                    <a:solidFill>
                      <a:srgbClr val="27C4EE"/>
                    </a:solidFill>
                  </a:tcPr>
                </a:tc>
                <a:extLst>
                  <a:ext uri="{0D108BD9-81ED-4DB2-BD59-A6C34878D82A}">
                    <a16:rowId xmlns:a16="http://schemas.microsoft.com/office/drawing/2014/main" val="652423475"/>
                  </a:ext>
                </a:extLst>
              </a:tr>
              <a:tr h="19050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Intercept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-3.891 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8.649 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0.653 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w="952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432848099"/>
                  </a:ext>
                </a:extLst>
              </a:tr>
              <a:tr h="190500">
                <a:tc gridSpan="5">
                  <a:txBody>
                    <a:bodyPr/>
                    <a:lstStyle/>
                    <a:p>
                      <a:pPr algn="l" rtl="0" fontAlgn="base"/>
                      <a:r>
                        <a:rPr lang="en-US" sz="1200" b="1" i="1">
                          <a:effectLst/>
                          <a:latin typeface="Open Sans" panose="020B0606030504020204" pitchFamily="34" charset="0"/>
                          <a:ea typeface="Open Sans" panose="020B0606030504020204" pitchFamily="34" charset="0"/>
                          <a:cs typeface="Open Sans" panose="020B0606030504020204" pitchFamily="34" charset="0"/>
                        </a:rPr>
                        <a:t>Independent Variables of Interest</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lnL w="12700" cmpd="sng">
                      <a:noFill/>
                      <a:prstDash val="solid"/>
                    </a:lnL>
                    <a:lnT w="12700" cmpd="sng">
                      <a:noFill/>
                      <a:prstDash val="solid"/>
                    </a:lnT>
                  </a:tcPr>
                </a:tc>
                <a:extLst>
                  <a:ext uri="{0D108BD9-81ED-4DB2-BD59-A6C34878D82A}">
                    <a16:rowId xmlns:a16="http://schemas.microsoft.com/office/drawing/2014/main" val="2688808157"/>
                  </a:ext>
                </a:extLst>
              </a:tr>
              <a:tr h="190500">
                <a:tc gridSpan="5">
                  <a:txBody>
                    <a:bodyPr/>
                    <a:lstStyle/>
                    <a:p>
                      <a:pPr algn="l" rtl="0" fontAlgn="base"/>
                      <a:r>
                        <a:rPr lang="en-US" sz="1200" b="1" i="0">
                          <a:effectLst/>
                          <a:latin typeface="Open Sans" panose="020B0606030504020204" pitchFamily="34" charset="0"/>
                          <a:ea typeface="Open Sans" panose="020B0606030504020204" pitchFamily="34" charset="0"/>
                          <a:cs typeface="Open Sans" panose="020B0606030504020204" pitchFamily="34" charset="0"/>
                        </a:rPr>
                        <a:t>Held a formal leadership role during undergraduate education Reference Group: Yes, held a formal leadership role</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lnL w="12700" cmpd="sng">
                      <a:noFill/>
                      <a:prstDash val="solid"/>
                    </a:lnL>
                  </a:tcPr>
                </a:tc>
                <a:extLst>
                  <a:ext uri="{0D108BD9-81ED-4DB2-BD59-A6C34878D82A}">
                    <a16:rowId xmlns:a16="http://schemas.microsoft.com/office/drawing/2014/main" val="1712324878"/>
                  </a:ext>
                </a:extLst>
              </a:tr>
              <a:tr h="19050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 did not hold a formal leadership role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-2.735 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1.455 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0.062 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w="12700" cmpd="sng">
                      <a:noFill/>
                      <a:prstDash val="soli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347195345"/>
                  </a:ext>
                </a:extLst>
              </a:tr>
              <a:tr h="190500">
                <a:tc gridSpan="5">
                  <a:txBody>
                    <a:bodyPr/>
                    <a:lstStyle/>
                    <a:p>
                      <a:pPr algn="l" rtl="0" fontAlgn="base"/>
                      <a:r>
                        <a:rPr lang="en-US" sz="1200" b="1" i="0">
                          <a:effectLst/>
                          <a:latin typeface="Open Sans" panose="020B0606030504020204" pitchFamily="34" charset="0"/>
                          <a:ea typeface="Open Sans" panose="020B0606030504020204" pitchFamily="34" charset="0"/>
                          <a:cs typeface="Open Sans" panose="020B0606030504020204" pitchFamily="34" charset="0"/>
                        </a:rPr>
                        <a:t>Involved in extracurricular club or group during undergraduate education Reference Group: Yes</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lnL w="12700" cmpd="sng">
                      <a:noFill/>
                      <a:prstDash val="solid"/>
                    </a:lnL>
                    <a:lnT w="12700" cmpd="sng">
                      <a:noFill/>
                      <a:prstDash val="solid"/>
                    </a:lnT>
                  </a:tcPr>
                </a:tc>
                <a:extLst>
                  <a:ext uri="{0D108BD9-81ED-4DB2-BD59-A6C34878D82A}">
                    <a16:rowId xmlns:a16="http://schemas.microsoft.com/office/drawing/2014/main" val="2111687"/>
                  </a:ext>
                </a:extLst>
              </a:tr>
              <a:tr h="19050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Not offered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-4.776 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1.523 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0.002 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w="12700" cmpd="sng">
                      <a:noFill/>
                      <a:prstDash val="soli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791645512"/>
                  </a:ext>
                </a:extLst>
              </a:tr>
              <a:tr h="19050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0.467 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4.565 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0.919 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796969754"/>
                  </a:ext>
                </a:extLst>
              </a:tr>
              <a:tr h="190500">
                <a:tc gridSpan="5">
                  <a:txBody>
                    <a:bodyPr/>
                    <a:lstStyle/>
                    <a:p>
                      <a:pPr algn="l" rtl="0" fontAlgn="base"/>
                      <a:r>
                        <a:rPr lang="en-US" sz="1200" b="1" i="0">
                          <a:effectLst/>
                          <a:latin typeface="Open Sans" panose="020B0606030504020204" pitchFamily="34" charset="0"/>
                          <a:ea typeface="Open Sans" panose="020B0606030504020204" pitchFamily="34" charset="0"/>
                          <a:cs typeface="Open Sans" panose="020B0606030504020204" pitchFamily="34" charset="0"/>
                        </a:rPr>
                        <a:t>Involved in Greek life during undergraduate education Reference Group: Yes</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lnL w="12700" cmpd="sng">
                      <a:noFill/>
                      <a:prstDash val="solid"/>
                    </a:lnL>
                    <a:lnT w="12700" cmpd="sng">
                      <a:noFill/>
                      <a:prstDash val="solid"/>
                    </a:lnT>
                  </a:tcPr>
                </a:tc>
                <a:extLst>
                  <a:ext uri="{0D108BD9-81ED-4DB2-BD59-A6C34878D82A}">
                    <a16:rowId xmlns:a16="http://schemas.microsoft.com/office/drawing/2014/main" val="2154132679"/>
                  </a:ext>
                </a:extLst>
              </a:tr>
              <a:tr h="19050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Not offered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-1.513 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2.262 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0.504 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w="12700" cmpd="sng">
                      <a:noFill/>
                      <a:prstDash val="soli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696375806"/>
                  </a:ext>
                </a:extLst>
              </a:tr>
              <a:tr h="19050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-1.679 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2.602 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0.519 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985866852"/>
                  </a:ext>
                </a:extLst>
              </a:tr>
              <a:tr h="190500">
                <a:tc gridSpan="5">
                  <a:txBody>
                    <a:bodyPr/>
                    <a:lstStyle/>
                    <a:p>
                      <a:pPr algn="l" rtl="0" fontAlgn="base"/>
                      <a:r>
                        <a:rPr lang="en-US" sz="1200" b="1" i="0">
                          <a:effectLst/>
                          <a:latin typeface="Open Sans" panose="020B0606030504020204" pitchFamily="34" charset="0"/>
                          <a:ea typeface="Open Sans" panose="020B0606030504020204" pitchFamily="34" charset="0"/>
                          <a:cs typeface="Open Sans" panose="020B0606030504020204" pitchFamily="34" charset="0"/>
                        </a:rPr>
                        <a:t>Involved in intramural or recreational sports during undergraduate education Reference Group: Yes</a:t>
                      </a:r>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lnL w="12700" cmpd="sng">
                      <a:noFill/>
                      <a:prstDash val="solid"/>
                    </a:lnL>
                    <a:lnT w="12700" cmpd="sng">
                      <a:noFill/>
                      <a:prstDash val="solid"/>
                    </a:lnT>
                  </a:tcPr>
                </a:tc>
                <a:extLst>
                  <a:ext uri="{0D108BD9-81ED-4DB2-BD59-A6C34878D82A}">
                    <a16:rowId xmlns:a16="http://schemas.microsoft.com/office/drawing/2014/main" val="2448174500"/>
                  </a:ext>
                </a:extLst>
              </a:tr>
              <a:tr h="19050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Not offered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-3.660 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1.855 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0.050 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w="12700" cmpd="sng">
                      <a:noFill/>
                      <a:prstDash val="soli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159170786"/>
                  </a:ext>
                </a:extLst>
              </a:tr>
              <a:tr h="190500">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No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-5.132 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3.399 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100" b="0" i="0">
                          <a:effectLst/>
                          <a:latin typeface="Open Sans" panose="020B0606030504020204" pitchFamily="34" charset="0"/>
                          <a:ea typeface="Open Sans" panose="020B0606030504020204" pitchFamily="34" charset="0"/>
                          <a:cs typeface="Open Sans" panose="020B0606030504020204" pitchFamily="34" charset="0"/>
                        </a:rPr>
                        <a:t>0.133 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tc>
                  <a:txBody>
                    <a:bodyPr/>
                    <a:lstStyle/>
                    <a:p>
                      <a:pPr algn="l" rtl="0" fontAlgn="base"/>
                      <a:r>
                        <a:rPr lang="en-US" sz="1200" b="0" i="0">
                          <a:effectLst/>
                          <a:latin typeface="Open Sans" panose="020B0606030504020204" pitchFamily="34" charset="0"/>
                          <a:ea typeface="Open Sans" panose="020B0606030504020204" pitchFamily="34" charset="0"/>
                          <a:cs typeface="Open Sans" panose="020B0606030504020204" pitchFamily="34" charset="0"/>
                        </a:rPr>
                        <a:t>  </a:t>
                      </a:r>
                      <a:endParaRPr lang="en-US" b="0" i="0">
                        <a:effectLst/>
                        <a:latin typeface="Open Sans" panose="020B0606030504020204" pitchFamily="34" charset="0"/>
                        <a:ea typeface="Open Sans" panose="020B0606030504020204" pitchFamily="34" charset="0"/>
                        <a:cs typeface="Open Sans" panose="020B0606030504020204" pitchFamily="34" charset="0"/>
                      </a:endParaRPr>
                    </a:p>
                  </a:txBody>
                  <a:tcPr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495647071"/>
                  </a:ext>
                </a:extLst>
              </a:tr>
            </a:tbl>
          </a:graphicData>
        </a:graphic>
      </p:graphicFrame>
      <p:sp>
        <p:nvSpPr>
          <p:cNvPr id="3" name="Rectangle 2">
            <a:extLst>
              <a:ext uri="{FF2B5EF4-FFF2-40B4-BE49-F238E27FC236}">
                <a16:creationId xmlns:a16="http://schemas.microsoft.com/office/drawing/2014/main" id="{D43A480E-E4EA-0109-FE37-AFF5F5E11DC5}"/>
              </a:ext>
            </a:extLst>
          </p:cNvPr>
          <p:cNvSpPr/>
          <p:nvPr/>
        </p:nvSpPr>
        <p:spPr>
          <a:xfrm>
            <a:off x="725379" y="5264727"/>
            <a:ext cx="9526985" cy="1343284"/>
          </a:xfrm>
          <a:prstGeom prst="rect">
            <a:avLst/>
          </a:prstGeom>
          <a:solidFill>
            <a:srgbClr val="27C4EE"/>
          </a:solidFill>
          <a:ln>
            <a:solidFill>
              <a:srgbClr val="27C4E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800" b="1" dirty="0"/>
              <a:t>Students involved in club or organization more likely to volunteer, compared students whose school did not offer.</a:t>
            </a:r>
          </a:p>
          <a:p>
            <a:endParaRPr lang="en-US" sz="1800" b="1" dirty="0"/>
          </a:p>
          <a:p>
            <a:r>
              <a:rPr lang="en-US" sz="1800" b="1" dirty="0"/>
              <a:t>Students involved in intramurals more likely to volunteer, compared to students whose school did not offer.</a:t>
            </a:r>
          </a:p>
        </p:txBody>
      </p:sp>
    </p:spTree>
    <p:extLst>
      <p:ext uri="{BB962C8B-B14F-4D97-AF65-F5344CB8AC3E}">
        <p14:creationId xmlns:p14="http://schemas.microsoft.com/office/powerpoint/2010/main" val="34120238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pic>
        <p:nvPicPr>
          <p:cNvPr id="3" name="Picture 2" descr="Colorful overlapping people icons">
            <a:extLst>
              <a:ext uri="{FF2B5EF4-FFF2-40B4-BE49-F238E27FC236}">
                <a16:creationId xmlns:a16="http://schemas.microsoft.com/office/drawing/2014/main" id="{E18A8D7F-DFE9-C922-DFD2-EDCADD36B20E}"/>
              </a:ext>
            </a:extLst>
          </p:cNvPr>
          <p:cNvPicPr>
            <a:picLocks noChangeAspect="1"/>
          </p:cNvPicPr>
          <p:nvPr/>
        </p:nvPicPr>
        <p:blipFill>
          <a:blip r:embed="rId3">
            <a:alphaModFix amt="20000"/>
          </a:blip>
          <a:srcRect r="8615" b="27283"/>
          <a:stretch/>
        </p:blipFill>
        <p:spPr>
          <a:xfrm>
            <a:off x="0" y="-487680"/>
            <a:ext cx="12192000" cy="6467566"/>
          </a:xfrm>
          <a:prstGeom prst="rect">
            <a:avLst/>
          </a:prstGeom>
        </p:spPr>
      </p:pic>
      <p:sp>
        <p:nvSpPr>
          <p:cNvPr id="127" name="Google Shape;127;p10"/>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a:lnSpc>
                <a:spcPct val="90000"/>
              </a:lnSpc>
            </a:pPr>
            <a:r>
              <a:rPr lang="en-US"/>
              <a:t>In Summary...</a:t>
            </a:r>
          </a:p>
        </p:txBody>
      </p:sp>
      <p:graphicFrame>
        <p:nvGraphicFramePr>
          <p:cNvPr id="2" name="Diagram 1">
            <a:extLst>
              <a:ext uri="{FF2B5EF4-FFF2-40B4-BE49-F238E27FC236}">
                <a16:creationId xmlns:a16="http://schemas.microsoft.com/office/drawing/2014/main" id="{D722054E-3DA6-D87A-6FC7-0E61FF7ED983}"/>
              </a:ext>
            </a:extLst>
          </p:cNvPr>
          <p:cNvGraphicFramePr/>
          <p:nvPr>
            <p:extLst>
              <p:ext uri="{D42A27DB-BD31-4B8C-83A1-F6EECF244321}">
                <p14:modId xmlns:p14="http://schemas.microsoft.com/office/powerpoint/2010/main" val="3218684668"/>
              </p:ext>
            </p:extLst>
          </p:nvPr>
        </p:nvGraphicFramePr>
        <p:xfrm>
          <a:off x="838200" y="1444753"/>
          <a:ext cx="10515600" cy="43159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6">
          <a:extLst>
            <a:ext uri="{FF2B5EF4-FFF2-40B4-BE49-F238E27FC236}">
              <a16:creationId xmlns:a16="http://schemas.microsoft.com/office/drawing/2014/main" id="{7922F443-AF97-56DC-ECC9-C35C3C297EDA}"/>
            </a:ext>
          </a:extLst>
        </p:cNvPr>
        <p:cNvGrpSpPr/>
        <p:nvPr/>
      </p:nvGrpSpPr>
      <p:grpSpPr>
        <a:xfrm>
          <a:off x="0" y="0"/>
          <a:ext cx="0" cy="0"/>
          <a:chOff x="0" y="0"/>
          <a:chExt cx="0" cy="0"/>
        </a:xfrm>
      </p:grpSpPr>
      <p:pic>
        <p:nvPicPr>
          <p:cNvPr id="3" name="Picture 2" descr="Colorful overlapping people icons">
            <a:extLst>
              <a:ext uri="{FF2B5EF4-FFF2-40B4-BE49-F238E27FC236}">
                <a16:creationId xmlns:a16="http://schemas.microsoft.com/office/drawing/2014/main" id="{7C13F65D-8BFC-B552-FD03-1976EF5987AB}"/>
              </a:ext>
            </a:extLst>
          </p:cNvPr>
          <p:cNvPicPr>
            <a:picLocks noChangeAspect="1"/>
          </p:cNvPicPr>
          <p:nvPr/>
        </p:nvPicPr>
        <p:blipFill>
          <a:blip r:embed="rId3">
            <a:alphaModFix amt="20000"/>
          </a:blip>
          <a:srcRect r="8615" b="27283"/>
          <a:stretch/>
        </p:blipFill>
        <p:spPr>
          <a:xfrm>
            <a:off x="0" y="-487680"/>
            <a:ext cx="12192000" cy="6467566"/>
          </a:xfrm>
          <a:prstGeom prst="rect">
            <a:avLst/>
          </a:prstGeom>
        </p:spPr>
      </p:pic>
      <p:sp>
        <p:nvSpPr>
          <p:cNvPr id="127" name="Google Shape;127;p10">
            <a:extLst>
              <a:ext uri="{FF2B5EF4-FFF2-40B4-BE49-F238E27FC236}">
                <a16:creationId xmlns:a16="http://schemas.microsoft.com/office/drawing/2014/main" id="{D09E0A10-6D08-E69C-B611-BAF2AF3BCB52}"/>
              </a:ext>
            </a:extLst>
          </p:cNvPr>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a:lnSpc>
                <a:spcPct val="90000"/>
              </a:lnSpc>
            </a:pPr>
            <a:r>
              <a:rPr lang="en-US"/>
              <a:t>Limitations</a:t>
            </a:r>
          </a:p>
        </p:txBody>
      </p:sp>
      <p:graphicFrame>
        <p:nvGraphicFramePr>
          <p:cNvPr id="2" name="Diagram 1">
            <a:extLst>
              <a:ext uri="{FF2B5EF4-FFF2-40B4-BE49-F238E27FC236}">
                <a16:creationId xmlns:a16="http://schemas.microsoft.com/office/drawing/2014/main" id="{D494D8C5-EEC3-BB6F-ED57-36896092921B}"/>
              </a:ext>
            </a:extLst>
          </p:cNvPr>
          <p:cNvGraphicFramePr/>
          <p:nvPr>
            <p:extLst>
              <p:ext uri="{D42A27DB-BD31-4B8C-83A1-F6EECF244321}">
                <p14:modId xmlns:p14="http://schemas.microsoft.com/office/powerpoint/2010/main" val="1540410335"/>
              </p:ext>
            </p:extLst>
          </p:nvPr>
        </p:nvGraphicFramePr>
        <p:xfrm>
          <a:off x="838200" y="1496441"/>
          <a:ext cx="10515600" cy="4351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9997419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3">
          <a:extLst>
            <a:ext uri="{FF2B5EF4-FFF2-40B4-BE49-F238E27FC236}">
              <a16:creationId xmlns:a16="http://schemas.microsoft.com/office/drawing/2014/main" id="{F00385F8-D463-CD79-E4D9-9C8F83CC15A3}"/>
            </a:ext>
          </a:extLst>
        </p:cNvPr>
        <p:cNvGrpSpPr/>
        <p:nvPr/>
      </p:nvGrpSpPr>
      <p:grpSpPr>
        <a:xfrm>
          <a:off x="0" y="0"/>
          <a:ext cx="0" cy="0"/>
          <a:chOff x="0" y="0"/>
          <a:chExt cx="0" cy="0"/>
        </a:xfrm>
      </p:grpSpPr>
      <p:pic>
        <p:nvPicPr>
          <p:cNvPr id="2" name="Picture 1" descr="Colorful overlapping people icons">
            <a:extLst>
              <a:ext uri="{FF2B5EF4-FFF2-40B4-BE49-F238E27FC236}">
                <a16:creationId xmlns:a16="http://schemas.microsoft.com/office/drawing/2014/main" id="{772F48F7-44EF-A190-C868-20B0F246480A}"/>
              </a:ext>
            </a:extLst>
          </p:cNvPr>
          <p:cNvPicPr>
            <a:picLocks noChangeAspect="1"/>
          </p:cNvPicPr>
          <p:nvPr/>
        </p:nvPicPr>
        <p:blipFill>
          <a:blip r:embed="rId3">
            <a:alphaModFix amt="20000"/>
          </a:blip>
          <a:srcRect t="-1" r="8615" b="32888"/>
          <a:stretch/>
        </p:blipFill>
        <p:spPr>
          <a:xfrm>
            <a:off x="0" y="0"/>
            <a:ext cx="12192000" cy="5969091"/>
          </a:xfrm>
          <a:prstGeom prst="rect">
            <a:avLst/>
          </a:prstGeom>
        </p:spPr>
      </p:pic>
      <p:sp>
        <p:nvSpPr>
          <p:cNvPr id="134" name="Google Shape;134;p18">
            <a:extLst>
              <a:ext uri="{FF2B5EF4-FFF2-40B4-BE49-F238E27FC236}">
                <a16:creationId xmlns:a16="http://schemas.microsoft.com/office/drawing/2014/main" id="{F2A1DB7E-708C-F43F-D735-EEFD4613083D}"/>
              </a:ext>
            </a:extLst>
          </p:cNvPr>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2"/>
              </a:buClr>
              <a:buSzPts val="1800"/>
              <a:buNone/>
            </a:pPr>
            <a:r>
              <a:rPr lang="en-US" dirty="0"/>
              <a:t>So What?</a:t>
            </a:r>
            <a:endParaRPr dirty="0"/>
          </a:p>
        </p:txBody>
      </p:sp>
      <p:sp>
        <p:nvSpPr>
          <p:cNvPr id="135" name="Google Shape;135;p18">
            <a:extLst>
              <a:ext uri="{FF2B5EF4-FFF2-40B4-BE49-F238E27FC236}">
                <a16:creationId xmlns:a16="http://schemas.microsoft.com/office/drawing/2014/main" id="{1F9A618E-C38A-4BC1-6C46-0BC5DE17FB2D}"/>
              </a:ext>
            </a:extLst>
          </p:cNvPr>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p>
            <a:pPr marL="457200" lvl="0" indent="-228600" algn="l" rtl="0">
              <a:lnSpc>
                <a:spcPct val="90000"/>
              </a:lnSpc>
              <a:spcBef>
                <a:spcPts val="1000"/>
              </a:spcBef>
              <a:spcAft>
                <a:spcPts val="0"/>
              </a:spcAft>
              <a:buClr>
                <a:schemeClr val="dk2"/>
              </a:buClr>
              <a:buSzPts val="2400"/>
              <a:buNone/>
            </a:pPr>
            <a:endParaRPr/>
          </a:p>
        </p:txBody>
      </p:sp>
      <p:sp>
        <p:nvSpPr>
          <p:cNvPr id="137" name="Google Shape;137;p18">
            <a:extLst>
              <a:ext uri="{FF2B5EF4-FFF2-40B4-BE49-F238E27FC236}">
                <a16:creationId xmlns:a16="http://schemas.microsoft.com/office/drawing/2014/main" id="{51F3E9CA-6978-59B3-8938-E44F5F668A25}"/>
              </a:ext>
            </a:extLst>
          </p:cNvPr>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p>
            <a:pPr marL="457200" lvl="0" indent="-228600" algn="l" rtl="0">
              <a:lnSpc>
                <a:spcPct val="90000"/>
              </a:lnSpc>
              <a:spcBef>
                <a:spcPts val="1000"/>
              </a:spcBef>
              <a:spcAft>
                <a:spcPts val="0"/>
              </a:spcAft>
              <a:buClr>
                <a:schemeClr val="dk2"/>
              </a:buClr>
              <a:buSzPts val="2400"/>
              <a:buNone/>
            </a:pPr>
            <a:endParaRPr/>
          </a:p>
        </p:txBody>
      </p:sp>
      <p:graphicFrame>
        <p:nvGraphicFramePr>
          <p:cNvPr id="3" name="Diagram 2">
            <a:extLst>
              <a:ext uri="{FF2B5EF4-FFF2-40B4-BE49-F238E27FC236}">
                <a16:creationId xmlns:a16="http://schemas.microsoft.com/office/drawing/2014/main" id="{25823ED1-6D74-AA85-DB9F-B77014D1E0EB}"/>
              </a:ext>
            </a:extLst>
          </p:cNvPr>
          <p:cNvGraphicFramePr/>
          <p:nvPr>
            <p:extLst>
              <p:ext uri="{D42A27DB-BD31-4B8C-83A1-F6EECF244321}">
                <p14:modId xmlns:p14="http://schemas.microsoft.com/office/powerpoint/2010/main" val="3432926293"/>
              </p:ext>
            </p:extLst>
          </p:nvPr>
        </p:nvGraphicFramePr>
        <p:xfrm>
          <a:off x="827088" y="1516832"/>
          <a:ext cx="10515600" cy="4351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0202525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g310c8f8e9ac_8_2"/>
          <p:cNvSpPr txBox="1">
            <a:spLocks noGrp="1"/>
          </p:cNvSpPr>
          <p:nvPr>
            <p:ph type="title" idx="4294967295"/>
          </p:nvPr>
        </p:nvSpPr>
        <p:spPr>
          <a:xfrm>
            <a:off x="0" y="479400"/>
            <a:ext cx="12192000" cy="9651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SzPts val="5400"/>
              <a:buNone/>
            </a:pPr>
            <a:r>
              <a:rPr lang="en-US" sz="6100">
                <a:solidFill>
                  <a:schemeClr val="lt1"/>
                </a:solidFill>
              </a:rPr>
              <a:t>Thank You</a:t>
            </a:r>
            <a:endParaRPr sz="6100">
              <a:solidFill>
                <a:schemeClr val="lt1"/>
              </a:solidFill>
            </a:endParaRPr>
          </a:p>
        </p:txBody>
      </p:sp>
      <p:sp>
        <p:nvSpPr>
          <p:cNvPr id="150" name="Google Shape;150;g310c8f8e9ac_8_2"/>
          <p:cNvSpPr txBox="1">
            <a:spLocks noGrp="1"/>
          </p:cNvSpPr>
          <p:nvPr>
            <p:ph type="title" idx="4294967295"/>
          </p:nvPr>
        </p:nvSpPr>
        <p:spPr>
          <a:xfrm>
            <a:off x="0" y="4497600"/>
            <a:ext cx="12192000" cy="9159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SzPts val="5400"/>
              <a:buNone/>
            </a:pPr>
            <a:r>
              <a:rPr lang="en-US" sz="4400">
                <a:solidFill>
                  <a:schemeClr val="lt1"/>
                </a:solidFill>
              </a:rPr>
              <a:t>See you in Kansas City at #NASPA26!</a:t>
            </a:r>
            <a:endParaRPr sz="4400">
              <a:solidFill>
                <a:schemeClr val="lt1"/>
              </a:solidFill>
            </a:endParaRPr>
          </a:p>
        </p:txBody>
      </p:sp>
      <p:sp>
        <p:nvSpPr>
          <p:cNvPr id="151" name="Google Shape;151;g310c8f8e9ac_8_2"/>
          <p:cNvSpPr txBox="1"/>
          <p:nvPr/>
        </p:nvSpPr>
        <p:spPr>
          <a:xfrm>
            <a:off x="0" y="5413500"/>
            <a:ext cx="12192000" cy="600300"/>
          </a:xfrm>
          <a:prstGeom prst="rect">
            <a:avLst/>
          </a:prstGeom>
          <a:noFill/>
          <a:ln>
            <a:noFill/>
          </a:ln>
        </p:spPr>
        <p:txBody>
          <a:bodyPr spcFirstLastPara="1" wrap="square" lIns="91425" tIns="91425" rIns="91425" bIns="91425" anchor="b" anchorCtr="0">
            <a:spAutoFit/>
          </a:bodyPr>
          <a:lstStyle/>
          <a:p>
            <a:pPr marL="0" marR="0" lvl="0" indent="0" algn="ctr" rtl="0">
              <a:lnSpc>
                <a:spcPct val="100000"/>
              </a:lnSpc>
              <a:spcBef>
                <a:spcPts val="0"/>
              </a:spcBef>
              <a:spcAft>
                <a:spcPts val="0"/>
              </a:spcAft>
              <a:buClr>
                <a:srgbClr val="000000"/>
              </a:buClr>
              <a:buSzPts val="2700"/>
              <a:buFont typeface="Arial"/>
              <a:buNone/>
            </a:pPr>
            <a:r>
              <a:rPr lang="en-US" sz="2700" b="0" i="0" u="none" strike="noStrike" cap="none">
                <a:solidFill>
                  <a:schemeClr val="lt1"/>
                </a:solidFill>
                <a:latin typeface="Open Sans"/>
                <a:ea typeface="Open Sans"/>
                <a:cs typeface="Open Sans"/>
                <a:sym typeface="Open Sans"/>
              </a:rPr>
              <a:t>March </a:t>
            </a:r>
            <a:r>
              <a:rPr lang="en-US" sz="2700">
                <a:solidFill>
                  <a:schemeClr val="lt1"/>
                </a:solidFill>
                <a:latin typeface="Open Sans"/>
                <a:ea typeface="Open Sans"/>
                <a:cs typeface="Open Sans"/>
                <a:sym typeface="Open Sans"/>
              </a:rPr>
              <a:t>7-11</a:t>
            </a:r>
            <a:r>
              <a:rPr lang="en-US" sz="2700" b="0" i="0" u="none" strike="noStrike" cap="none">
                <a:solidFill>
                  <a:schemeClr val="lt1"/>
                </a:solidFill>
                <a:latin typeface="Open Sans"/>
                <a:ea typeface="Open Sans"/>
                <a:cs typeface="Open Sans"/>
                <a:sym typeface="Open Sans"/>
              </a:rPr>
              <a:t>, 202</a:t>
            </a:r>
            <a:r>
              <a:rPr lang="en-US" sz="2700">
                <a:solidFill>
                  <a:schemeClr val="lt1"/>
                </a:solidFill>
                <a:latin typeface="Open Sans"/>
                <a:ea typeface="Open Sans"/>
                <a:cs typeface="Open Sans"/>
                <a:sym typeface="Open Sans"/>
              </a:rPr>
              <a:t>6</a:t>
            </a:r>
            <a:endParaRPr sz="2700" b="0" i="0" u="none" strike="noStrike" cap="none">
              <a:solidFill>
                <a:schemeClr val="lt1"/>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pic>
        <p:nvPicPr>
          <p:cNvPr id="2" name="Picture 1" descr="Colorful overlapping people icons">
            <a:extLst>
              <a:ext uri="{FF2B5EF4-FFF2-40B4-BE49-F238E27FC236}">
                <a16:creationId xmlns:a16="http://schemas.microsoft.com/office/drawing/2014/main" id="{21159BD9-78FA-E7D5-A21A-48A90B05AA3B}"/>
              </a:ext>
            </a:extLst>
          </p:cNvPr>
          <p:cNvPicPr>
            <a:picLocks noChangeAspect="1"/>
          </p:cNvPicPr>
          <p:nvPr/>
        </p:nvPicPr>
        <p:blipFill>
          <a:blip r:embed="rId3">
            <a:alphaModFix amt="20000"/>
          </a:blip>
          <a:srcRect r="8615"/>
          <a:stretch/>
        </p:blipFill>
        <p:spPr>
          <a:xfrm>
            <a:off x="0" y="-2926080"/>
            <a:ext cx="12192000" cy="8894258"/>
          </a:xfrm>
          <a:prstGeom prst="rect">
            <a:avLst/>
          </a:prstGeom>
        </p:spPr>
      </p:pic>
      <p:sp>
        <p:nvSpPr>
          <p:cNvPr id="68" name="Google Shape;68;g10564f18258_0_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2"/>
              </a:buClr>
              <a:buSzPts val="1800"/>
              <a:buNone/>
            </a:pPr>
            <a:r>
              <a:rPr lang="en-US"/>
              <a:t>Land Acknowledgments</a:t>
            </a:r>
            <a:endParaRPr/>
          </a:p>
        </p:txBody>
      </p:sp>
      <p:sp>
        <p:nvSpPr>
          <p:cNvPr id="69" name="Google Shape;69;g10564f18258_0_0"/>
          <p:cNvSpPr txBox="1">
            <a:spLocks noGrp="1"/>
          </p:cNvSpPr>
          <p:nvPr>
            <p:ph type="body" idx="1"/>
          </p:nvPr>
        </p:nvSpPr>
        <p:spPr>
          <a:xfrm>
            <a:off x="838200" y="1825625"/>
            <a:ext cx="10515600" cy="2956687"/>
          </a:xfrm>
          <a:prstGeom prst="rect">
            <a:avLst/>
          </a:prstGeom>
          <a:noFill/>
          <a:ln>
            <a:noFill/>
          </a:ln>
        </p:spPr>
        <p:txBody>
          <a:bodyPr spcFirstLastPara="1" wrap="square" lIns="91425" tIns="45700" rIns="91425" bIns="45700" anchor="t" anchorCtr="0">
            <a:noAutofit/>
          </a:bodyPr>
          <a:lstStyle/>
          <a:p>
            <a:pPr marL="0" indent="0">
              <a:buNone/>
            </a:pPr>
            <a:r>
              <a:rPr lang="en-US" sz="2000">
                <a:solidFill>
                  <a:srgbClr val="1E2856"/>
                </a:solidFill>
              </a:rPr>
              <a:t>IU Indianapolis acknowledges our location on the traditional and ancestral territory of the Miami, Potawatomi and Shawnee people. </a:t>
            </a:r>
            <a:endParaRPr lang="en-US" sz="2000">
              <a:solidFill>
                <a:srgbClr val="023C63"/>
              </a:solidFill>
            </a:endParaRPr>
          </a:p>
          <a:p>
            <a:pPr marL="0" indent="0">
              <a:buNone/>
            </a:pPr>
            <a:r>
              <a:rPr lang="en-US" sz="2000">
                <a:solidFill>
                  <a:srgbClr val="1E2856"/>
                </a:solidFill>
              </a:rPr>
              <a:t>We honor the heritage of Native peoples, what they teach us about the stewardship of the earth and their continuing efforts today to protect the planet. Founded in 1969, IU Indianapolis stands on the historic homelands of Native peoples and, more recently, that of a vibrant Black community, also displaced. </a:t>
            </a:r>
            <a:endParaRPr lang="en-US" sz="2000">
              <a:solidFill>
                <a:srgbClr val="023C63"/>
              </a:solidFill>
            </a:endParaRPr>
          </a:p>
          <a:p>
            <a:pPr marL="0" indent="0">
              <a:buNone/>
            </a:pPr>
            <a:r>
              <a:rPr lang="en-US" sz="2000">
                <a:solidFill>
                  <a:srgbClr val="1E2856"/>
                </a:solidFill>
              </a:rPr>
              <a:t>As the present stewards of the land, we honor them all as we live, work and study at IU Indianapolis.</a:t>
            </a:r>
            <a:endParaRPr lang="en-US" sz="2000"/>
          </a:p>
          <a:p>
            <a:pPr marL="0" indent="0">
              <a:buNone/>
            </a:pPr>
            <a:br>
              <a:rPr lang="en-US"/>
            </a:br>
            <a:endParaRPr lang="en-US" sz="4000"/>
          </a:p>
          <a:p>
            <a:pPr marL="0" lvl="0" indent="0" algn="l">
              <a:lnSpc>
                <a:spcPct val="100000"/>
              </a:lnSpc>
              <a:spcBef>
                <a:spcPts val="0"/>
              </a:spcBef>
              <a:spcAft>
                <a:spcPts val="0"/>
              </a:spcAft>
              <a:buSzPts val="1600"/>
              <a:buNone/>
            </a:pPr>
            <a:endParaRPr lang="en-US" sz="2000">
              <a:solidFill>
                <a:srgbClr val="1E2856"/>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2" name="Title 1">
            <a:extLst>
              <a:ext uri="{FF2B5EF4-FFF2-40B4-BE49-F238E27FC236}">
                <a16:creationId xmlns:a16="http://schemas.microsoft.com/office/drawing/2014/main" id="{DCB7590F-91D2-5504-8709-17924F1C9799}"/>
              </a:ext>
            </a:extLst>
          </p:cNvPr>
          <p:cNvSpPr>
            <a:spLocks noGrp="1"/>
          </p:cNvSpPr>
          <p:nvPr>
            <p:ph type="title"/>
          </p:nvPr>
        </p:nvSpPr>
        <p:spPr>
          <a:xfrm>
            <a:off x="839788" y="-114300"/>
            <a:ext cx="3932237" cy="1600200"/>
          </a:xfrm>
        </p:spPr>
        <p:txBody>
          <a:bodyPr/>
          <a:lstStyle/>
          <a:p>
            <a:r>
              <a:rPr lang="en-US"/>
              <a:t>BACKGROUND</a:t>
            </a:r>
          </a:p>
        </p:txBody>
      </p:sp>
      <p:graphicFrame>
        <p:nvGraphicFramePr>
          <p:cNvPr id="5" name="Diagram 4">
            <a:extLst>
              <a:ext uri="{FF2B5EF4-FFF2-40B4-BE49-F238E27FC236}">
                <a16:creationId xmlns:a16="http://schemas.microsoft.com/office/drawing/2014/main" id="{75C14F17-E852-8E8C-1D7A-19BB23278F78}"/>
              </a:ext>
            </a:extLst>
          </p:cNvPr>
          <p:cNvGraphicFramePr/>
          <p:nvPr>
            <p:extLst>
              <p:ext uri="{D42A27DB-BD31-4B8C-83A1-F6EECF244321}">
                <p14:modId xmlns:p14="http://schemas.microsoft.com/office/powerpoint/2010/main" val="3869108931"/>
              </p:ext>
            </p:extLst>
          </p:nvPr>
        </p:nvGraphicFramePr>
        <p:xfrm>
          <a:off x="839788" y="1612900"/>
          <a:ext cx="10827956" cy="38115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pic>
        <p:nvPicPr>
          <p:cNvPr id="4" name="Picture 3" descr="Colorful overlapping people icons">
            <a:extLst>
              <a:ext uri="{FF2B5EF4-FFF2-40B4-BE49-F238E27FC236}">
                <a16:creationId xmlns:a16="http://schemas.microsoft.com/office/drawing/2014/main" id="{4940D0A3-7AD2-9E78-E6EB-C058A36BBE90}"/>
              </a:ext>
            </a:extLst>
          </p:cNvPr>
          <p:cNvPicPr>
            <a:picLocks noChangeAspect="1"/>
          </p:cNvPicPr>
          <p:nvPr/>
        </p:nvPicPr>
        <p:blipFill>
          <a:blip r:embed="rId3">
            <a:alphaModFix amt="20000"/>
          </a:blip>
          <a:srcRect r="8615"/>
          <a:stretch/>
        </p:blipFill>
        <p:spPr>
          <a:xfrm>
            <a:off x="0" y="-2926080"/>
            <a:ext cx="12192000" cy="8894258"/>
          </a:xfrm>
          <a:prstGeom prst="rect">
            <a:avLst/>
          </a:prstGeom>
        </p:spPr>
      </p:pic>
      <p:sp>
        <p:nvSpPr>
          <p:cNvPr id="6" name="Text Placeholder 5">
            <a:extLst>
              <a:ext uri="{FF2B5EF4-FFF2-40B4-BE49-F238E27FC236}">
                <a16:creationId xmlns:a16="http://schemas.microsoft.com/office/drawing/2014/main" id="{DC5B0F83-519F-04CE-964C-4F94D07E31C2}"/>
              </a:ext>
            </a:extLst>
          </p:cNvPr>
          <p:cNvSpPr>
            <a:spLocks noGrp="1"/>
          </p:cNvSpPr>
          <p:nvPr>
            <p:ph type="body" idx="2"/>
          </p:nvPr>
        </p:nvSpPr>
        <p:spPr>
          <a:xfrm>
            <a:off x="783771" y="2249714"/>
            <a:ext cx="10570029" cy="2931886"/>
          </a:xfrm>
          <a:solidFill>
            <a:schemeClr val="tx2"/>
          </a:solidFill>
        </p:spPr>
        <p:txBody>
          <a:bodyPr/>
          <a:lstStyle/>
          <a:p>
            <a:r>
              <a:rPr lang="en-US" sz="3600" dirty="0"/>
              <a:t>Does </a:t>
            </a:r>
            <a:r>
              <a:rPr lang="en-US" sz="3600" b="1" dirty="0">
                <a:solidFill>
                  <a:srgbClr val="023C63"/>
                </a:solidFill>
              </a:rPr>
              <a:t>participation</a:t>
            </a:r>
            <a:r>
              <a:rPr lang="en-US" sz="3600" dirty="0"/>
              <a:t> in student affairs-based </a:t>
            </a:r>
            <a:r>
              <a:rPr lang="en-US" sz="3600" b="1" dirty="0">
                <a:solidFill>
                  <a:srgbClr val="023C63"/>
                </a:solidFill>
              </a:rPr>
              <a:t>extracurricular activities </a:t>
            </a:r>
            <a:r>
              <a:rPr lang="en-US" sz="3600" dirty="0"/>
              <a:t>while in college influence engagement within </a:t>
            </a:r>
            <a:r>
              <a:rPr lang="en-US" sz="3600" b="1" dirty="0">
                <a:solidFill>
                  <a:srgbClr val="023C63"/>
                </a:solidFill>
              </a:rPr>
              <a:t>civic life </a:t>
            </a:r>
            <a:r>
              <a:rPr lang="en-US" sz="3600" dirty="0"/>
              <a:t>immediately after graduation and five years after graduation? </a:t>
            </a:r>
          </a:p>
        </p:txBody>
      </p:sp>
    </p:spTree>
    <p:extLst>
      <p:ext uri="{BB962C8B-B14F-4D97-AF65-F5344CB8AC3E}">
        <p14:creationId xmlns:p14="http://schemas.microsoft.com/office/powerpoint/2010/main" val="2079054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2" name="Title 1">
            <a:extLst>
              <a:ext uri="{FF2B5EF4-FFF2-40B4-BE49-F238E27FC236}">
                <a16:creationId xmlns:a16="http://schemas.microsoft.com/office/drawing/2014/main" id="{DCB7590F-91D2-5504-8709-17924F1C9799}"/>
              </a:ext>
            </a:extLst>
          </p:cNvPr>
          <p:cNvSpPr>
            <a:spLocks noGrp="1"/>
          </p:cNvSpPr>
          <p:nvPr>
            <p:ph type="title"/>
          </p:nvPr>
        </p:nvSpPr>
        <p:spPr/>
        <p:txBody>
          <a:bodyPr/>
          <a:lstStyle/>
          <a:p>
            <a:r>
              <a:rPr lang="en-US"/>
              <a:t>Civic Engagement Outcomes</a:t>
            </a:r>
          </a:p>
        </p:txBody>
      </p:sp>
      <p:graphicFrame>
        <p:nvGraphicFramePr>
          <p:cNvPr id="4" name="Diagram 3">
            <a:extLst>
              <a:ext uri="{FF2B5EF4-FFF2-40B4-BE49-F238E27FC236}">
                <a16:creationId xmlns:a16="http://schemas.microsoft.com/office/drawing/2014/main" id="{304AD89E-A874-88AF-C491-FFCB8B6A8F59}"/>
              </a:ext>
            </a:extLst>
          </p:cNvPr>
          <p:cNvGraphicFramePr/>
          <p:nvPr>
            <p:extLst>
              <p:ext uri="{D42A27DB-BD31-4B8C-83A1-F6EECF244321}">
                <p14:modId xmlns:p14="http://schemas.microsoft.com/office/powerpoint/2010/main" val="1513418764"/>
              </p:ext>
            </p:extLst>
          </p:nvPr>
        </p:nvGraphicFramePr>
        <p:xfrm>
          <a:off x="562072" y="1451727"/>
          <a:ext cx="11067855" cy="41248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43754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0">
          <a:extLst>
            <a:ext uri="{FF2B5EF4-FFF2-40B4-BE49-F238E27FC236}">
              <a16:creationId xmlns:a16="http://schemas.microsoft.com/office/drawing/2014/main" id="{DEA0AF4C-E147-FD52-1B80-603590DFF1E7}"/>
            </a:ext>
          </a:extLst>
        </p:cNvPr>
        <p:cNvGrpSpPr/>
        <p:nvPr/>
      </p:nvGrpSpPr>
      <p:grpSpPr>
        <a:xfrm>
          <a:off x="0" y="0"/>
          <a:ext cx="0" cy="0"/>
          <a:chOff x="0" y="0"/>
          <a:chExt cx="0" cy="0"/>
        </a:xfrm>
      </p:grpSpPr>
      <p:pic>
        <p:nvPicPr>
          <p:cNvPr id="2" name="Picture 1" descr="Colorful overlapping people icons">
            <a:extLst>
              <a:ext uri="{FF2B5EF4-FFF2-40B4-BE49-F238E27FC236}">
                <a16:creationId xmlns:a16="http://schemas.microsoft.com/office/drawing/2014/main" id="{D935C4C9-1B96-F36C-AFA7-D8BDF21F3F3F}"/>
              </a:ext>
            </a:extLst>
          </p:cNvPr>
          <p:cNvPicPr>
            <a:picLocks noChangeAspect="1"/>
          </p:cNvPicPr>
          <p:nvPr/>
        </p:nvPicPr>
        <p:blipFill>
          <a:blip r:embed="rId3">
            <a:alphaModFix amt="20000"/>
          </a:blip>
          <a:srcRect r="8615"/>
          <a:stretch/>
        </p:blipFill>
        <p:spPr>
          <a:xfrm>
            <a:off x="0" y="-2926080"/>
            <a:ext cx="12192000" cy="8894258"/>
          </a:xfrm>
          <a:prstGeom prst="rect">
            <a:avLst/>
          </a:prstGeom>
        </p:spPr>
      </p:pic>
      <p:sp>
        <p:nvSpPr>
          <p:cNvPr id="6" name="Text Placeholder 5">
            <a:extLst>
              <a:ext uri="{FF2B5EF4-FFF2-40B4-BE49-F238E27FC236}">
                <a16:creationId xmlns:a16="http://schemas.microsoft.com/office/drawing/2014/main" id="{D1F1B827-D464-5C0E-3712-439EB55A7966}"/>
              </a:ext>
            </a:extLst>
          </p:cNvPr>
          <p:cNvSpPr>
            <a:spLocks noGrp="1"/>
          </p:cNvSpPr>
          <p:nvPr>
            <p:ph type="body" idx="1"/>
          </p:nvPr>
        </p:nvSpPr>
        <p:spPr>
          <a:xfrm>
            <a:off x="966216" y="2986913"/>
            <a:ext cx="10515600" cy="1594231"/>
          </a:xfrm>
          <a:solidFill>
            <a:schemeClr val="tx2"/>
          </a:solidFill>
        </p:spPr>
        <p:txBody>
          <a:bodyPr/>
          <a:lstStyle/>
          <a:p>
            <a:pPr>
              <a:buFont typeface="Courier New"/>
              <a:buChar char="o"/>
            </a:pPr>
            <a:r>
              <a:rPr lang="en-US">
                <a:solidFill>
                  <a:schemeClr val="bg2"/>
                </a:solidFill>
              </a:rPr>
              <a:t>the development of both citizenship capacities necessary for </a:t>
            </a:r>
            <a:r>
              <a:rPr lang="en-US" b="1">
                <a:solidFill>
                  <a:schemeClr val="bg2"/>
                </a:solidFill>
              </a:rPr>
              <a:t>participatory democracy</a:t>
            </a:r>
            <a:r>
              <a:rPr lang="en-US">
                <a:solidFill>
                  <a:schemeClr val="bg2"/>
                </a:solidFill>
              </a:rPr>
              <a:t> and </a:t>
            </a:r>
            <a:r>
              <a:rPr lang="en-US" b="1">
                <a:solidFill>
                  <a:schemeClr val="bg2"/>
                </a:solidFill>
              </a:rPr>
              <a:t>social responsibility</a:t>
            </a:r>
            <a:r>
              <a:rPr lang="en-US">
                <a:solidFill>
                  <a:schemeClr val="bg2"/>
                </a:solidFill>
              </a:rPr>
              <a:t> necessary for community members</a:t>
            </a:r>
          </a:p>
        </p:txBody>
      </p:sp>
      <p:sp>
        <p:nvSpPr>
          <p:cNvPr id="4" name="Title 1">
            <a:extLst>
              <a:ext uri="{FF2B5EF4-FFF2-40B4-BE49-F238E27FC236}">
                <a16:creationId xmlns:a16="http://schemas.microsoft.com/office/drawing/2014/main" id="{E63CAFD4-F470-1D70-7658-362D3997FC24}"/>
              </a:ext>
            </a:extLst>
          </p:cNvPr>
          <p:cNvSpPr txBox="1">
            <a:spLocks/>
          </p:cNvSpPr>
          <p:nvPr/>
        </p:nvSpPr>
        <p:spPr>
          <a:xfrm>
            <a:off x="838200" y="2104675"/>
            <a:ext cx="10515600" cy="1325563"/>
          </a:xfrm>
          <a:prstGeom prst="rect">
            <a:avLst/>
          </a:prstGeom>
        </p:spPr>
        <p:txBody>
          <a:bodyPr lIns="91440" tIns="45720" rIns="91440" bIns="45720" anchor="t"/>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4800" b="1">
                <a:solidFill>
                  <a:schemeClr val="bg2"/>
                </a:solidFill>
              </a:rPr>
              <a:t>DEFINING CIVIC ENGAGEMENT</a:t>
            </a:r>
          </a:p>
        </p:txBody>
      </p:sp>
    </p:spTree>
    <p:extLst>
      <p:ext uri="{BB962C8B-B14F-4D97-AF65-F5344CB8AC3E}">
        <p14:creationId xmlns:p14="http://schemas.microsoft.com/office/powerpoint/2010/main" val="888807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0">
          <a:extLst>
            <a:ext uri="{FF2B5EF4-FFF2-40B4-BE49-F238E27FC236}">
              <a16:creationId xmlns:a16="http://schemas.microsoft.com/office/drawing/2014/main" id="{6CFB6BEB-910E-7429-1231-37D48D6999C1}"/>
            </a:ext>
          </a:extLst>
        </p:cNvPr>
        <p:cNvGrpSpPr/>
        <p:nvPr/>
      </p:nvGrpSpPr>
      <p:grpSpPr>
        <a:xfrm>
          <a:off x="0" y="0"/>
          <a:ext cx="0" cy="0"/>
          <a:chOff x="0" y="0"/>
          <a:chExt cx="0" cy="0"/>
        </a:xfrm>
      </p:grpSpPr>
      <p:sp>
        <p:nvSpPr>
          <p:cNvPr id="9" name="Title 8">
            <a:extLst>
              <a:ext uri="{FF2B5EF4-FFF2-40B4-BE49-F238E27FC236}">
                <a16:creationId xmlns:a16="http://schemas.microsoft.com/office/drawing/2014/main" id="{6294D599-D05A-1419-04B1-4931077C46B5}"/>
              </a:ext>
            </a:extLst>
          </p:cNvPr>
          <p:cNvSpPr>
            <a:spLocks noGrp="1"/>
          </p:cNvSpPr>
          <p:nvPr>
            <p:ph type="title"/>
          </p:nvPr>
        </p:nvSpPr>
        <p:spPr>
          <a:xfrm>
            <a:off x="811034" y="365125"/>
            <a:ext cx="5397260" cy="1325563"/>
          </a:xfrm>
        </p:spPr>
        <p:txBody>
          <a:bodyPr/>
          <a:lstStyle/>
          <a:p>
            <a:r>
              <a:rPr lang="en-US"/>
              <a:t>METHODS</a:t>
            </a:r>
          </a:p>
        </p:txBody>
      </p:sp>
      <p:sp>
        <p:nvSpPr>
          <p:cNvPr id="8" name="Text Placeholder 4">
            <a:extLst>
              <a:ext uri="{FF2B5EF4-FFF2-40B4-BE49-F238E27FC236}">
                <a16:creationId xmlns:a16="http://schemas.microsoft.com/office/drawing/2014/main" id="{41808476-D5D5-539A-14A4-F3C2CCE7838B}"/>
              </a:ext>
            </a:extLst>
          </p:cNvPr>
          <p:cNvSpPr txBox="1">
            <a:spLocks/>
          </p:cNvSpPr>
          <p:nvPr/>
        </p:nvSpPr>
        <p:spPr>
          <a:xfrm>
            <a:off x="776285" y="1395412"/>
            <a:ext cx="5157787" cy="184921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2"/>
              </a:buClr>
              <a:buSzPts val="1800"/>
              <a:buFont typeface="Arial"/>
              <a:buChar char="•"/>
              <a:defRPr sz="2800" b="0" i="0" u="none" strike="noStrike" cap="none">
                <a:solidFill>
                  <a:schemeClr val="dk2"/>
                </a:solidFill>
                <a:latin typeface="Open Sans"/>
                <a:ea typeface="Open Sans"/>
                <a:cs typeface="Open Sans"/>
                <a:sym typeface="Open Sans"/>
              </a:defRPr>
            </a:lvl1pPr>
            <a:lvl2pPr marL="914400" marR="0" lvl="1" indent="-342900" algn="l" rtl="0">
              <a:lnSpc>
                <a:spcPct val="90000"/>
              </a:lnSpc>
              <a:spcBef>
                <a:spcPts val="500"/>
              </a:spcBef>
              <a:spcAft>
                <a:spcPts val="0"/>
              </a:spcAft>
              <a:buClr>
                <a:schemeClr val="dk2"/>
              </a:buClr>
              <a:buSzPts val="1800"/>
              <a:buFont typeface="Arial"/>
              <a:buChar char="•"/>
              <a:defRPr sz="2400" b="0" i="0" u="none" strike="noStrike" cap="none">
                <a:solidFill>
                  <a:schemeClr val="dk2"/>
                </a:solidFill>
                <a:latin typeface="Open Sans"/>
                <a:ea typeface="Open Sans"/>
                <a:cs typeface="Open Sans"/>
                <a:sym typeface="Open Sans"/>
              </a:defRPr>
            </a:lvl2pPr>
            <a:lvl3pPr marL="1371600" marR="0" lvl="2" indent="-342900" algn="l" rtl="0">
              <a:lnSpc>
                <a:spcPct val="90000"/>
              </a:lnSpc>
              <a:spcBef>
                <a:spcPts val="500"/>
              </a:spcBef>
              <a:spcAft>
                <a:spcPts val="0"/>
              </a:spcAft>
              <a:buClr>
                <a:schemeClr val="dk2"/>
              </a:buClr>
              <a:buSzPts val="1800"/>
              <a:buFont typeface="Arial"/>
              <a:buChar char="•"/>
              <a:defRPr sz="2000" b="0" i="0" u="none" strike="noStrike" cap="none">
                <a:solidFill>
                  <a:schemeClr val="dk2"/>
                </a:solidFill>
                <a:latin typeface="Open Sans"/>
                <a:ea typeface="Open Sans"/>
                <a:cs typeface="Open Sans"/>
                <a:sym typeface="Open Sans"/>
              </a:defRPr>
            </a:lvl3pPr>
            <a:lvl4pPr marL="1828800" marR="0" lvl="3"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4pPr>
            <a:lvl5pPr marL="2286000" marR="0" lvl="4"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14300" indent="0">
              <a:buNone/>
            </a:pPr>
            <a:r>
              <a:rPr lang="en-US" sz="2000" b="1" dirty="0"/>
              <a:t>Baccalaureate &amp; Beyond Study from the National Center for Educational Statistics (2016/2020)</a:t>
            </a:r>
          </a:p>
          <a:p>
            <a:pPr lvl="1">
              <a:buFont typeface="Courier New"/>
              <a:buChar char="o"/>
            </a:pPr>
            <a:r>
              <a:rPr lang="en-US" sz="1800" dirty="0"/>
              <a:t>Cross-institutional</a:t>
            </a:r>
          </a:p>
          <a:p>
            <a:pPr lvl="1">
              <a:buFont typeface="Courier New"/>
              <a:buChar char="o"/>
            </a:pPr>
            <a:r>
              <a:rPr lang="en-US" sz="1800" dirty="0"/>
              <a:t>Nationally representative</a:t>
            </a:r>
          </a:p>
          <a:p>
            <a:endParaRPr lang="en-US" dirty="0"/>
          </a:p>
        </p:txBody>
      </p:sp>
      <p:sp>
        <p:nvSpPr>
          <p:cNvPr id="13" name="Text Placeholder 12">
            <a:extLst>
              <a:ext uri="{FF2B5EF4-FFF2-40B4-BE49-F238E27FC236}">
                <a16:creationId xmlns:a16="http://schemas.microsoft.com/office/drawing/2014/main" id="{24515D62-1233-5AD1-29C3-F0E7B9E66FB8}"/>
              </a:ext>
            </a:extLst>
          </p:cNvPr>
          <p:cNvSpPr>
            <a:spLocks noGrp="1"/>
          </p:cNvSpPr>
          <p:nvPr>
            <p:ph type="body" idx="1"/>
          </p:nvPr>
        </p:nvSpPr>
        <p:spPr/>
        <p:txBody>
          <a:bodyPr/>
          <a:lstStyle/>
          <a:p>
            <a:endParaRPr lang="en-US"/>
          </a:p>
        </p:txBody>
      </p:sp>
      <p:sp>
        <p:nvSpPr>
          <p:cNvPr id="17" name="Text Placeholder 16">
            <a:extLst>
              <a:ext uri="{FF2B5EF4-FFF2-40B4-BE49-F238E27FC236}">
                <a16:creationId xmlns:a16="http://schemas.microsoft.com/office/drawing/2014/main" id="{1851DEE8-9317-6A49-EEA5-4F30E6318CB1}"/>
              </a:ext>
            </a:extLst>
          </p:cNvPr>
          <p:cNvSpPr>
            <a:spLocks noGrp="1"/>
          </p:cNvSpPr>
          <p:nvPr>
            <p:ph type="body" idx="3"/>
          </p:nvPr>
        </p:nvSpPr>
        <p:spPr>
          <a:xfrm>
            <a:off x="6215332" y="1034182"/>
            <a:ext cx="5183188" cy="823912"/>
          </a:xfrm>
        </p:spPr>
        <p:txBody>
          <a:bodyPr/>
          <a:lstStyle/>
          <a:p>
            <a:r>
              <a:rPr lang="en-US" dirty="0"/>
              <a:t>National Center for Educational Statistics</a:t>
            </a:r>
          </a:p>
        </p:txBody>
      </p:sp>
      <p:sp>
        <p:nvSpPr>
          <p:cNvPr id="19" name="Text Placeholder 18">
            <a:extLst>
              <a:ext uri="{FF2B5EF4-FFF2-40B4-BE49-F238E27FC236}">
                <a16:creationId xmlns:a16="http://schemas.microsoft.com/office/drawing/2014/main" id="{D09524D5-6635-1039-9959-52B5406A1B45}"/>
              </a:ext>
            </a:extLst>
          </p:cNvPr>
          <p:cNvSpPr>
            <a:spLocks noGrp="1"/>
          </p:cNvSpPr>
          <p:nvPr>
            <p:ph type="body" idx="4"/>
          </p:nvPr>
        </p:nvSpPr>
        <p:spPr>
          <a:xfrm>
            <a:off x="6215332" y="2088132"/>
            <a:ext cx="5183188" cy="3684588"/>
          </a:xfrm>
        </p:spPr>
        <p:txBody>
          <a:bodyPr/>
          <a:lstStyle/>
          <a:p>
            <a:r>
              <a:rPr lang="en-US" dirty="0"/>
              <a:t>Part of Institute of Educational Statistics within the Department of Education</a:t>
            </a:r>
          </a:p>
          <a:p>
            <a:r>
              <a:rPr lang="en-US" dirty="0">
                <a:solidFill>
                  <a:srgbClr val="023C63"/>
                </a:solidFill>
              </a:rPr>
              <a:t>non-partisan statistical agency established in 1867, responsible for collecting and making education data public and user-friendly.</a:t>
            </a:r>
          </a:p>
        </p:txBody>
      </p:sp>
    </p:spTree>
    <p:extLst>
      <p:ext uri="{BB962C8B-B14F-4D97-AF65-F5344CB8AC3E}">
        <p14:creationId xmlns:p14="http://schemas.microsoft.com/office/powerpoint/2010/main" val="800932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0">
          <a:extLst>
            <a:ext uri="{FF2B5EF4-FFF2-40B4-BE49-F238E27FC236}">
              <a16:creationId xmlns:a16="http://schemas.microsoft.com/office/drawing/2014/main" id="{A4430F52-5359-7804-3A93-F6F6536CF24B}"/>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2B1A4E0E-BAC8-8761-A1C2-06335BF092E8}"/>
              </a:ext>
            </a:extLst>
          </p:cNvPr>
          <p:cNvSpPr>
            <a:spLocks noGrp="1"/>
          </p:cNvSpPr>
          <p:nvPr>
            <p:ph type="body" idx="1"/>
          </p:nvPr>
        </p:nvSpPr>
        <p:spPr>
          <a:xfrm>
            <a:off x="6197601" y="365125"/>
            <a:ext cx="5157787" cy="823912"/>
          </a:xfrm>
        </p:spPr>
        <p:txBody>
          <a:bodyPr/>
          <a:lstStyle/>
          <a:p>
            <a:pPr marL="228600" indent="0"/>
            <a:r>
              <a:rPr lang="en-US" dirty="0"/>
              <a:t>INDEPEDENT VARIABLES</a:t>
            </a:r>
          </a:p>
        </p:txBody>
      </p:sp>
      <p:sp>
        <p:nvSpPr>
          <p:cNvPr id="5" name="Text Placeholder 4">
            <a:extLst>
              <a:ext uri="{FF2B5EF4-FFF2-40B4-BE49-F238E27FC236}">
                <a16:creationId xmlns:a16="http://schemas.microsoft.com/office/drawing/2014/main" id="{ABF81F62-C5ED-09C9-15C4-97FAFF4089CB}"/>
              </a:ext>
            </a:extLst>
          </p:cNvPr>
          <p:cNvSpPr>
            <a:spLocks noGrp="1"/>
          </p:cNvSpPr>
          <p:nvPr>
            <p:ph type="body" idx="2"/>
          </p:nvPr>
        </p:nvSpPr>
        <p:spPr>
          <a:xfrm>
            <a:off x="6197601" y="1157287"/>
            <a:ext cx="5994399" cy="1309688"/>
          </a:xfrm>
        </p:spPr>
        <p:txBody>
          <a:bodyPr/>
          <a:lstStyle/>
          <a:p>
            <a:r>
              <a:rPr lang="en-US" sz="1800" dirty="0"/>
              <a:t>Involvement in a student club or organization</a:t>
            </a:r>
          </a:p>
          <a:p>
            <a:r>
              <a:rPr lang="en-US" sz="1800" dirty="0"/>
              <a:t>Holding a leadership role</a:t>
            </a:r>
          </a:p>
          <a:p>
            <a:r>
              <a:rPr lang="en-US" sz="1800" dirty="0"/>
              <a:t>Involvement in fraternity and sorority life</a:t>
            </a:r>
          </a:p>
          <a:p>
            <a:r>
              <a:rPr lang="en-US" sz="1800" dirty="0"/>
              <a:t>Participation in intramurals </a:t>
            </a:r>
          </a:p>
        </p:txBody>
      </p:sp>
      <p:sp>
        <p:nvSpPr>
          <p:cNvPr id="6" name="Text Placeholder 5">
            <a:extLst>
              <a:ext uri="{FF2B5EF4-FFF2-40B4-BE49-F238E27FC236}">
                <a16:creationId xmlns:a16="http://schemas.microsoft.com/office/drawing/2014/main" id="{D3DDB2F8-A52C-AE01-6FE3-BE2B42FA6EB8}"/>
              </a:ext>
            </a:extLst>
          </p:cNvPr>
          <p:cNvSpPr>
            <a:spLocks noGrp="1"/>
          </p:cNvSpPr>
          <p:nvPr>
            <p:ph type="body" idx="3"/>
          </p:nvPr>
        </p:nvSpPr>
        <p:spPr>
          <a:xfrm>
            <a:off x="6096000" y="2396444"/>
            <a:ext cx="5183188" cy="823912"/>
          </a:xfrm>
        </p:spPr>
        <p:txBody>
          <a:bodyPr/>
          <a:lstStyle/>
          <a:p>
            <a:r>
              <a:rPr lang="en-US" dirty="0"/>
              <a:t>CONTROL VARIABLES</a:t>
            </a:r>
          </a:p>
        </p:txBody>
      </p:sp>
      <p:sp>
        <p:nvSpPr>
          <p:cNvPr id="7" name="Text Placeholder 6">
            <a:extLst>
              <a:ext uri="{FF2B5EF4-FFF2-40B4-BE49-F238E27FC236}">
                <a16:creationId xmlns:a16="http://schemas.microsoft.com/office/drawing/2014/main" id="{5F856E06-B93B-6341-CB6F-E5BFE0E5019D}"/>
              </a:ext>
            </a:extLst>
          </p:cNvPr>
          <p:cNvSpPr>
            <a:spLocks noGrp="1"/>
          </p:cNvSpPr>
          <p:nvPr>
            <p:ph type="body" idx="4"/>
          </p:nvPr>
        </p:nvSpPr>
        <p:spPr>
          <a:xfrm>
            <a:off x="6194427" y="3220356"/>
            <a:ext cx="5221288" cy="1309688"/>
          </a:xfrm>
        </p:spPr>
        <p:txBody>
          <a:bodyPr/>
          <a:lstStyle/>
          <a:p>
            <a:r>
              <a:rPr lang="en-US" sz="1800" dirty="0"/>
              <a:t>Gender</a:t>
            </a:r>
          </a:p>
          <a:p>
            <a:r>
              <a:rPr lang="en-US" sz="1800" dirty="0"/>
              <a:t>Race/ethnicity</a:t>
            </a:r>
          </a:p>
          <a:p>
            <a:r>
              <a:rPr lang="en-US" sz="1800" dirty="0"/>
              <a:t>First generation status</a:t>
            </a:r>
          </a:p>
          <a:p>
            <a:r>
              <a:rPr lang="en-US" sz="1800" dirty="0"/>
              <a:t>Institution type</a:t>
            </a:r>
          </a:p>
          <a:p>
            <a:r>
              <a:rPr lang="en-US" sz="1800" dirty="0"/>
              <a:t>Field of study</a:t>
            </a:r>
          </a:p>
          <a:p>
            <a:r>
              <a:rPr lang="en-US" sz="1800" dirty="0"/>
              <a:t>Whether a student graduated with honors</a:t>
            </a:r>
          </a:p>
          <a:p>
            <a:r>
              <a:rPr lang="en-US" sz="1800" dirty="0"/>
              <a:t>Cumulative loan amount</a:t>
            </a:r>
          </a:p>
        </p:txBody>
      </p:sp>
      <p:sp>
        <p:nvSpPr>
          <p:cNvPr id="9" name="Title 8">
            <a:extLst>
              <a:ext uri="{FF2B5EF4-FFF2-40B4-BE49-F238E27FC236}">
                <a16:creationId xmlns:a16="http://schemas.microsoft.com/office/drawing/2014/main" id="{267F8D92-510B-1C30-837E-D6B6B0A63161}"/>
              </a:ext>
            </a:extLst>
          </p:cNvPr>
          <p:cNvSpPr>
            <a:spLocks noGrp="1"/>
          </p:cNvSpPr>
          <p:nvPr>
            <p:ph type="title"/>
          </p:nvPr>
        </p:nvSpPr>
        <p:spPr/>
        <p:txBody>
          <a:bodyPr/>
          <a:lstStyle/>
          <a:p>
            <a:r>
              <a:rPr lang="en-US"/>
              <a:t>METHODS</a:t>
            </a:r>
          </a:p>
        </p:txBody>
      </p:sp>
      <p:sp>
        <p:nvSpPr>
          <p:cNvPr id="4" name="Text Placeholder 2">
            <a:extLst>
              <a:ext uri="{FF2B5EF4-FFF2-40B4-BE49-F238E27FC236}">
                <a16:creationId xmlns:a16="http://schemas.microsoft.com/office/drawing/2014/main" id="{35759355-0D79-4DD8-61E1-6BAB8452D040}"/>
              </a:ext>
            </a:extLst>
          </p:cNvPr>
          <p:cNvSpPr txBox="1">
            <a:spLocks/>
          </p:cNvSpPr>
          <p:nvPr/>
        </p:nvSpPr>
        <p:spPr>
          <a:xfrm>
            <a:off x="665617" y="2832667"/>
            <a:ext cx="5157787" cy="823912"/>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chemeClr val="dk2"/>
              </a:buClr>
              <a:buSzPts val="2400"/>
              <a:buFont typeface="Arial"/>
              <a:buNone/>
              <a:defRPr sz="2400" b="1" i="0" u="none" strike="noStrike" cap="none">
                <a:solidFill>
                  <a:schemeClr val="dk2"/>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2"/>
              </a:buClr>
              <a:buSzPts val="2000"/>
              <a:buFont typeface="Arial"/>
              <a:buNone/>
              <a:defRPr sz="2000" b="1" i="0" u="none" strike="noStrike" cap="none">
                <a:solidFill>
                  <a:schemeClr val="dk2"/>
                </a:solidFill>
                <a:latin typeface="Open Sans"/>
                <a:ea typeface="Open Sans"/>
                <a:cs typeface="Open Sans"/>
                <a:sym typeface="Open Sans"/>
              </a:defRPr>
            </a:lvl2pPr>
            <a:lvl3pPr marL="1371600" marR="0" lvl="2" indent="-228600" algn="l" rtl="0">
              <a:lnSpc>
                <a:spcPct val="90000"/>
              </a:lnSpc>
              <a:spcBef>
                <a:spcPts val="500"/>
              </a:spcBef>
              <a:spcAft>
                <a:spcPts val="0"/>
              </a:spcAft>
              <a:buClr>
                <a:schemeClr val="dk2"/>
              </a:buClr>
              <a:buSzPts val="1800"/>
              <a:buFont typeface="Arial"/>
              <a:buNone/>
              <a:defRPr sz="1800" b="1" i="0" u="none" strike="noStrike" cap="none">
                <a:solidFill>
                  <a:schemeClr val="dk2"/>
                </a:solidFill>
                <a:latin typeface="Open Sans"/>
                <a:ea typeface="Open Sans"/>
                <a:cs typeface="Open Sans"/>
                <a:sym typeface="Open Sans"/>
              </a:defRPr>
            </a:lvl3pPr>
            <a:lvl4pPr marL="1828800" marR="0" lvl="3" indent="-228600" algn="l" rtl="0">
              <a:lnSpc>
                <a:spcPct val="90000"/>
              </a:lnSpc>
              <a:spcBef>
                <a:spcPts val="500"/>
              </a:spcBef>
              <a:spcAft>
                <a:spcPts val="0"/>
              </a:spcAft>
              <a:buClr>
                <a:schemeClr val="dk2"/>
              </a:buClr>
              <a:buSzPts val="1600"/>
              <a:buFont typeface="Arial"/>
              <a:buNone/>
              <a:defRPr sz="1600" b="1" i="0" u="none" strike="noStrike" cap="none">
                <a:solidFill>
                  <a:schemeClr val="dk2"/>
                </a:solidFill>
                <a:latin typeface="Open Sans"/>
                <a:ea typeface="Open Sans"/>
                <a:cs typeface="Open Sans"/>
                <a:sym typeface="Open Sans"/>
              </a:defRPr>
            </a:lvl4pPr>
            <a:lvl5pPr marL="2286000" marR="0" lvl="4" indent="-228600" algn="l" rtl="0">
              <a:lnSpc>
                <a:spcPct val="90000"/>
              </a:lnSpc>
              <a:spcBef>
                <a:spcPts val="500"/>
              </a:spcBef>
              <a:spcAft>
                <a:spcPts val="0"/>
              </a:spcAft>
              <a:buClr>
                <a:schemeClr val="dk2"/>
              </a:buClr>
              <a:buSzPts val="1600"/>
              <a:buFont typeface="Arial"/>
              <a:buNone/>
              <a:defRPr sz="1600" b="1" i="0" u="none" strike="noStrike" cap="none">
                <a:solidFill>
                  <a:schemeClr val="dk2"/>
                </a:solidFill>
                <a:latin typeface="Open Sans"/>
                <a:ea typeface="Open Sans"/>
                <a:cs typeface="Open Sans"/>
                <a:sym typeface="Open Sans"/>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pPr marL="228600" indent="0"/>
            <a:r>
              <a:rPr lang="en-US" dirty="0"/>
              <a:t>DEPEDENT VARIABLES</a:t>
            </a:r>
          </a:p>
        </p:txBody>
      </p:sp>
      <p:sp>
        <p:nvSpPr>
          <p:cNvPr id="10" name="Text Placeholder 4">
            <a:extLst>
              <a:ext uri="{FF2B5EF4-FFF2-40B4-BE49-F238E27FC236}">
                <a16:creationId xmlns:a16="http://schemas.microsoft.com/office/drawing/2014/main" id="{F2C512F8-D591-CF31-59B2-79235E1CE4AE}"/>
              </a:ext>
            </a:extLst>
          </p:cNvPr>
          <p:cNvSpPr txBox="1">
            <a:spLocks/>
          </p:cNvSpPr>
          <p:nvPr/>
        </p:nvSpPr>
        <p:spPr>
          <a:xfrm>
            <a:off x="665617" y="3656579"/>
            <a:ext cx="5157787" cy="130968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2"/>
              </a:buClr>
              <a:buSzPts val="1800"/>
              <a:buFont typeface="Arial"/>
              <a:buChar char="•"/>
              <a:defRPr sz="2800" b="0" i="0" u="none" strike="noStrike" cap="none">
                <a:solidFill>
                  <a:schemeClr val="dk2"/>
                </a:solidFill>
                <a:latin typeface="Open Sans"/>
                <a:ea typeface="Open Sans"/>
                <a:cs typeface="Open Sans"/>
                <a:sym typeface="Open Sans"/>
              </a:defRPr>
            </a:lvl1pPr>
            <a:lvl2pPr marL="914400" marR="0" lvl="1" indent="-342900" algn="l" rtl="0">
              <a:lnSpc>
                <a:spcPct val="90000"/>
              </a:lnSpc>
              <a:spcBef>
                <a:spcPts val="500"/>
              </a:spcBef>
              <a:spcAft>
                <a:spcPts val="0"/>
              </a:spcAft>
              <a:buClr>
                <a:schemeClr val="dk2"/>
              </a:buClr>
              <a:buSzPts val="1800"/>
              <a:buFont typeface="Arial"/>
              <a:buChar char="•"/>
              <a:defRPr sz="2400" b="0" i="0" u="none" strike="noStrike" cap="none">
                <a:solidFill>
                  <a:schemeClr val="dk2"/>
                </a:solidFill>
                <a:latin typeface="Open Sans"/>
                <a:ea typeface="Open Sans"/>
                <a:cs typeface="Open Sans"/>
                <a:sym typeface="Open Sans"/>
              </a:defRPr>
            </a:lvl2pPr>
            <a:lvl3pPr marL="1371600" marR="0" lvl="2" indent="-342900" algn="l" rtl="0">
              <a:lnSpc>
                <a:spcPct val="90000"/>
              </a:lnSpc>
              <a:spcBef>
                <a:spcPts val="500"/>
              </a:spcBef>
              <a:spcAft>
                <a:spcPts val="0"/>
              </a:spcAft>
              <a:buClr>
                <a:schemeClr val="dk2"/>
              </a:buClr>
              <a:buSzPts val="1800"/>
              <a:buFont typeface="Arial"/>
              <a:buChar char="•"/>
              <a:defRPr sz="2000" b="0" i="0" u="none" strike="noStrike" cap="none">
                <a:solidFill>
                  <a:schemeClr val="dk2"/>
                </a:solidFill>
                <a:latin typeface="Open Sans"/>
                <a:ea typeface="Open Sans"/>
                <a:cs typeface="Open Sans"/>
                <a:sym typeface="Open Sans"/>
              </a:defRPr>
            </a:lvl3pPr>
            <a:lvl4pPr marL="1828800" marR="0" lvl="3"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4pPr>
            <a:lvl5pPr marL="2286000" marR="0" lvl="4"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sz="1800" dirty="0"/>
              <a:t>the number of volunteer hours in the last twelve months in 2016 and in 2020 </a:t>
            </a:r>
            <a:endParaRPr lang="en-US" dirty="0"/>
          </a:p>
          <a:p>
            <a:r>
              <a:rPr lang="en-US" sz="1800" dirty="0"/>
              <a:t>whether respondents voted in the 2016 and 2020 elections. </a:t>
            </a:r>
            <a:endParaRPr lang="en-US" dirty="0"/>
          </a:p>
        </p:txBody>
      </p:sp>
      <p:sp>
        <p:nvSpPr>
          <p:cNvPr id="8" name="Text Placeholder 4">
            <a:extLst>
              <a:ext uri="{FF2B5EF4-FFF2-40B4-BE49-F238E27FC236}">
                <a16:creationId xmlns:a16="http://schemas.microsoft.com/office/drawing/2014/main" id="{4B4365E2-F0C6-7D9B-48E2-E23B845DABC7}"/>
              </a:ext>
            </a:extLst>
          </p:cNvPr>
          <p:cNvSpPr txBox="1">
            <a:spLocks/>
          </p:cNvSpPr>
          <p:nvPr/>
        </p:nvSpPr>
        <p:spPr>
          <a:xfrm>
            <a:off x="776285" y="1395412"/>
            <a:ext cx="5157787" cy="184921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2"/>
              </a:buClr>
              <a:buSzPts val="1800"/>
              <a:buFont typeface="Arial"/>
              <a:buChar char="•"/>
              <a:defRPr sz="2800" b="0" i="0" u="none" strike="noStrike" cap="none">
                <a:solidFill>
                  <a:schemeClr val="dk2"/>
                </a:solidFill>
                <a:latin typeface="Open Sans"/>
                <a:ea typeface="Open Sans"/>
                <a:cs typeface="Open Sans"/>
                <a:sym typeface="Open Sans"/>
              </a:defRPr>
            </a:lvl1pPr>
            <a:lvl2pPr marL="914400" marR="0" lvl="1" indent="-342900" algn="l" rtl="0">
              <a:lnSpc>
                <a:spcPct val="90000"/>
              </a:lnSpc>
              <a:spcBef>
                <a:spcPts val="500"/>
              </a:spcBef>
              <a:spcAft>
                <a:spcPts val="0"/>
              </a:spcAft>
              <a:buClr>
                <a:schemeClr val="dk2"/>
              </a:buClr>
              <a:buSzPts val="1800"/>
              <a:buFont typeface="Arial"/>
              <a:buChar char="•"/>
              <a:defRPr sz="2400" b="0" i="0" u="none" strike="noStrike" cap="none">
                <a:solidFill>
                  <a:schemeClr val="dk2"/>
                </a:solidFill>
                <a:latin typeface="Open Sans"/>
                <a:ea typeface="Open Sans"/>
                <a:cs typeface="Open Sans"/>
                <a:sym typeface="Open Sans"/>
              </a:defRPr>
            </a:lvl2pPr>
            <a:lvl3pPr marL="1371600" marR="0" lvl="2" indent="-342900" algn="l" rtl="0">
              <a:lnSpc>
                <a:spcPct val="90000"/>
              </a:lnSpc>
              <a:spcBef>
                <a:spcPts val="500"/>
              </a:spcBef>
              <a:spcAft>
                <a:spcPts val="0"/>
              </a:spcAft>
              <a:buClr>
                <a:schemeClr val="dk2"/>
              </a:buClr>
              <a:buSzPts val="1800"/>
              <a:buFont typeface="Arial"/>
              <a:buChar char="•"/>
              <a:defRPr sz="2000" b="0" i="0" u="none" strike="noStrike" cap="none">
                <a:solidFill>
                  <a:schemeClr val="dk2"/>
                </a:solidFill>
                <a:latin typeface="Open Sans"/>
                <a:ea typeface="Open Sans"/>
                <a:cs typeface="Open Sans"/>
                <a:sym typeface="Open Sans"/>
              </a:defRPr>
            </a:lvl3pPr>
            <a:lvl4pPr marL="1828800" marR="0" lvl="3"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4pPr>
            <a:lvl5pPr marL="2286000" marR="0" lvl="4"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pPr marL="114300" indent="0">
              <a:buNone/>
            </a:pPr>
            <a:r>
              <a:rPr lang="en-US" sz="2000" b="1" dirty="0"/>
              <a:t>Baccalaureate &amp; Beyond Study from the National Center for Educational Statistics (2016/2020)</a:t>
            </a:r>
          </a:p>
          <a:p>
            <a:pPr lvl="1">
              <a:buFont typeface="Courier New"/>
              <a:buChar char="o"/>
            </a:pPr>
            <a:r>
              <a:rPr lang="en-US" sz="1800" dirty="0"/>
              <a:t>Cross-institutional</a:t>
            </a:r>
          </a:p>
          <a:p>
            <a:pPr lvl="1">
              <a:buFont typeface="Courier New"/>
              <a:buChar char="o"/>
            </a:pPr>
            <a:r>
              <a:rPr lang="en-US" sz="1800" dirty="0"/>
              <a:t>Nationally representative</a:t>
            </a:r>
          </a:p>
          <a:p>
            <a:endParaRPr lang="en-US" dirty="0"/>
          </a:p>
        </p:txBody>
      </p:sp>
      <p:sp>
        <p:nvSpPr>
          <p:cNvPr id="11" name="Text Placeholder 5">
            <a:extLst>
              <a:ext uri="{FF2B5EF4-FFF2-40B4-BE49-F238E27FC236}">
                <a16:creationId xmlns:a16="http://schemas.microsoft.com/office/drawing/2014/main" id="{C2431A5B-66E0-2E28-38FB-DFFFA531B626}"/>
              </a:ext>
            </a:extLst>
          </p:cNvPr>
          <p:cNvSpPr txBox="1">
            <a:spLocks/>
          </p:cNvSpPr>
          <p:nvPr/>
        </p:nvSpPr>
        <p:spPr>
          <a:xfrm>
            <a:off x="640216" y="4681878"/>
            <a:ext cx="5183188" cy="823912"/>
          </a:xfrm>
          <a:prstGeom prst="rect">
            <a:avLst/>
          </a:prstGeom>
          <a:noFill/>
          <a:ln>
            <a:noFill/>
          </a:ln>
        </p:spPr>
        <p:txBody>
          <a:bodyPr spcFirstLastPara="1" wrap="square" lIns="91425" tIns="45700" rIns="91425" bIns="45700" anchor="b" anchorCtr="0">
            <a:noAutofit/>
          </a:bodyPr>
          <a:lstStyle>
            <a:defPPr marR="0" lvl="0" algn="l" rtl="0">
              <a:lnSpc>
                <a:spcPct val="100000"/>
              </a:lnSpc>
              <a:spcBef>
                <a:spcPts val="0"/>
              </a:spcBef>
              <a:spcAft>
                <a:spcPts val="0"/>
              </a:spcAft>
            </a:defPPr>
            <a:lvl1pPr marL="457200" marR="0" lvl="0" indent="-228600" algn="l" rtl="0">
              <a:lnSpc>
                <a:spcPct val="90000"/>
              </a:lnSpc>
              <a:spcBef>
                <a:spcPts val="1000"/>
              </a:spcBef>
              <a:spcAft>
                <a:spcPts val="0"/>
              </a:spcAft>
              <a:buClr>
                <a:schemeClr val="dk2"/>
              </a:buClr>
              <a:buSzPts val="2400"/>
              <a:buFont typeface="Arial"/>
              <a:buNone/>
              <a:defRPr sz="2400" b="1" i="0" u="none" strike="noStrike" cap="none">
                <a:solidFill>
                  <a:schemeClr val="dk2"/>
                </a:solidFill>
                <a:latin typeface="Open Sans"/>
                <a:ea typeface="Open Sans"/>
                <a:cs typeface="Open Sans"/>
                <a:sym typeface="Open Sans"/>
              </a:defRPr>
            </a:lvl1pPr>
            <a:lvl2pPr marL="914400" marR="0" lvl="1" indent="-228600" algn="l" rtl="0">
              <a:lnSpc>
                <a:spcPct val="90000"/>
              </a:lnSpc>
              <a:spcBef>
                <a:spcPts val="500"/>
              </a:spcBef>
              <a:spcAft>
                <a:spcPts val="0"/>
              </a:spcAft>
              <a:buClr>
                <a:schemeClr val="dk2"/>
              </a:buClr>
              <a:buSzPts val="2000"/>
              <a:buFont typeface="Arial"/>
              <a:buNone/>
              <a:defRPr sz="2000" b="1" i="0" u="none" strike="noStrike" cap="none">
                <a:solidFill>
                  <a:schemeClr val="dk2"/>
                </a:solidFill>
                <a:latin typeface="Open Sans"/>
                <a:ea typeface="Open Sans"/>
                <a:cs typeface="Open Sans"/>
                <a:sym typeface="Open Sans"/>
              </a:defRPr>
            </a:lvl2pPr>
            <a:lvl3pPr marL="1371600" marR="0" lvl="2" indent="-228600" algn="l" rtl="0">
              <a:lnSpc>
                <a:spcPct val="90000"/>
              </a:lnSpc>
              <a:spcBef>
                <a:spcPts val="500"/>
              </a:spcBef>
              <a:spcAft>
                <a:spcPts val="0"/>
              </a:spcAft>
              <a:buClr>
                <a:schemeClr val="dk2"/>
              </a:buClr>
              <a:buSzPts val="1800"/>
              <a:buFont typeface="Arial"/>
              <a:buNone/>
              <a:defRPr sz="1800" b="1" i="0" u="none" strike="noStrike" cap="none">
                <a:solidFill>
                  <a:schemeClr val="dk2"/>
                </a:solidFill>
                <a:latin typeface="Open Sans"/>
                <a:ea typeface="Open Sans"/>
                <a:cs typeface="Open Sans"/>
                <a:sym typeface="Open Sans"/>
              </a:defRPr>
            </a:lvl3pPr>
            <a:lvl4pPr marL="1828800" marR="0" lvl="3" indent="-228600" algn="l" rtl="0">
              <a:lnSpc>
                <a:spcPct val="90000"/>
              </a:lnSpc>
              <a:spcBef>
                <a:spcPts val="500"/>
              </a:spcBef>
              <a:spcAft>
                <a:spcPts val="0"/>
              </a:spcAft>
              <a:buClr>
                <a:schemeClr val="dk2"/>
              </a:buClr>
              <a:buSzPts val="1600"/>
              <a:buFont typeface="Arial"/>
              <a:buNone/>
              <a:defRPr sz="1600" b="1" i="0" u="none" strike="noStrike" cap="none">
                <a:solidFill>
                  <a:schemeClr val="dk2"/>
                </a:solidFill>
                <a:latin typeface="Open Sans"/>
                <a:ea typeface="Open Sans"/>
                <a:cs typeface="Open Sans"/>
                <a:sym typeface="Open Sans"/>
              </a:defRPr>
            </a:lvl4pPr>
            <a:lvl5pPr marL="2286000" marR="0" lvl="4" indent="-228600" algn="l" rtl="0">
              <a:lnSpc>
                <a:spcPct val="90000"/>
              </a:lnSpc>
              <a:spcBef>
                <a:spcPts val="500"/>
              </a:spcBef>
              <a:spcAft>
                <a:spcPts val="0"/>
              </a:spcAft>
              <a:buClr>
                <a:schemeClr val="dk2"/>
              </a:buClr>
              <a:buSzPts val="1600"/>
              <a:buFont typeface="Arial"/>
              <a:buNone/>
              <a:defRPr sz="1600" b="1" i="0" u="none" strike="noStrike" cap="none">
                <a:solidFill>
                  <a:schemeClr val="dk2"/>
                </a:solidFill>
                <a:latin typeface="Open Sans"/>
                <a:ea typeface="Open Sans"/>
                <a:cs typeface="Open Sans"/>
                <a:sym typeface="Open Sans"/>
              </a:defRPr>
            </a:lvl5pPr>
            <a:lvl6pPr marL="2743200" marR="0" lvl="5"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50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r>
              <a:rPr lang="en-US" dirty="0"/>
              <a:t>ANALYSIS</a:t>
            </a:r>
          </a:p>
        </p:txBody>
      </p:sp>
      <p:sp>
        <p:nvSpPr>
          <p:cNvPr id="12" name="Text Placeholder 6">
            <a:extLst>
              <a:ext uri="{FF2B5EF4-FFF2-40B4-BE49-F238E27FC236}">
                <a16:creationId xmlns:a16="http://schemas.microsoft.com/office/drawing/2014/main" id="{8A5B4195-CDB5-33E5-5D3C-BA133FBC2973}"/>
              </a:ext>
            </a:extLst>
          </p:cNvPr>
          <p:cNvSpPr txBox="1">
            <a:spLocks/>
          </p:cNvSpPr>
          <p:nvPr/>
        </p:nvSpPr>
        <p:spPr>
          <a:xfrm>
            <a:off x="602116" y="5378223"/>
            <a:ext cx="5221288" cy="1309688"/>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90000"/>
              </a:lnSpc>
              <a:spcBef>
                <a:spcPts val="1000"/>
              </a:spcBef>
              <a:spcAft>
                <a:spcPts val="0"/>
              </a:spcAft>
              <a:buClr>
                <a:schemeClr val="dk2"/>
              </a:buClr>
              <a:buSzPts val="1800"/>
              <a:buFont typeface="Arial"/>
              <a:buChar char="•"/>
              <a:defRPr sz="2800" b="0" i="0" u="none" strike="noStrike" cap="none">
                <a:solidFill>
                  <a:schemeClr val="dk2"/>
                </a:solidFill>
                <a:latin typeface="Open Sans"/>
                <a:ea typeface="Open Sans"/>
                <a:cs typeface="Open Sans"/>
                <a:sym typeface="Open Sans"/>
              </a:defRPr>
            </a:lvl1pPr>
            <a:lvl2pPr marL="914400" marR="0" lvl="1" indent="-342900" algn="l" rtl="0">
              <a:lnSpc>
                <a:spcPct val="90000"/>
              </a:lnSpc>
              <a:spcBef>
                <a:spcPts val="500"/>
              </a:spcBef>
              <a:spcAft>
                <a:spcPts val="0"/>
              </a:spcAft>
              <a:buClr>
                <a:schemeClr val="dk2"/>
              </a:buClr>
              <a:buSzPts val="1800"/>
              <a:buFont typeface="Arial"/>
              <a:buChar char="•"/>
              <a:defRPr sz="2400" b="0" i="0" u="none" strike="noStrike" cap="none">
                <a:solidFill>
                  <a:schemeClr val="dk2"/>
                </a:solidFill>
                <a:latin typeface="Open Sans"/>
                <a:ea typeface="Open Sans"/>
                <a:cs typeface="Open Sans"/>
                <a:sym typeface="Open Sans"/>
              </a:defRPr>
            </a:lvl2pPr>
            <a:lvl3pPr marL="1371600" marR="0" lvl="2" indent="-342900" algn="l" rtl="0">
              <a:lnSpc>
                <a:spcPct val="90000"/>
              </a:lnSpc>
              <a:spcBef>
                <a:spcPts val="500"/>
              </a:spcBef>
              <a:spcAft>
                <a:spcPts val="0"/>
              </a:spcAft>
              <a:buClr>
                <a:schemeClr val="dk2"/>
              </a:buClr>
              <a:buSzPts val="1800"/>
              <a:buFont typeface="Arial"/>
              <a:buChar char="•"/>
              <a:defRPr sz="2000" b="0" i="0" u="none" strike="noStrike" cap="none">
                <a:solidFill>
                  <a:schemeClr val="dk2"/>
                </a:solidFill>
                <a:latin typeface="Open Sans"/>
                <a:ea typeface="Open Sans"/>
                <a:cs typeface="Open Sans"/>
                <a:sym typeface="Open Sans"/>
              </a:defRPr>
            </a:lvl3pPr>
            <a:lvl4pPr marL="1828800" marR="0" lvl="3"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4pPr>
            <a:lvl5pPr marL="2286000" marR="0" lvl="4" indent="-342900" algn="l" rtl="0">
              <a:lnSpc>
                <a:spcPct val="90000"/>
              </a:lnSpc>
              <a:spcBef>
                <a:spcPts val="500"/>
              </a:spcBef>
              <a:spcAft>
                <a:spcPts val="0"/>
              </a:spcAft>
              <a:buClr>
                <a:schemeClr val="dk2"/>
              </a:buClr>
              <a:buSzPts val="1800"/>
              <a:buFont typeface="Arial"/>
              <a:buChar char="•"/>
              <a:defRPr sz="1800" b="0" i="0" u="none" strike="noStrike" cap="none">
                <a:solidFill>
                  <a:schemeClr val="dk2"/>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r>
              <a:rPr lang="en-US" sz="1800" dirty="0"/>
              <a:t>Logistic and linear regressions</a:t>
            </a:r>
          </a:p>
        </p:txBody>
      </p:sp>
    </p:spTree>
    <p:extLst>
      <p:ext uri="{BB962C8B-B14F-4D97-AF65-F5344CB8AC3E}">
        <p14:creationId xmlns:p14="http://schemas.microsoft.com/office/powerpoint/2010/main" val="3008575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xEl>
                                              <p:pRg st="2" end="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xEl>
                                              <p:pRg st="0" end="0"/>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uiExpand="1" build="allAtOnce"/>
      <p:bldP spid="6" grpId="0" build="allAtOnce"/>
      <p:bldP spid="7" grpId="0" uiExpand="1" build="allAtOnce"/>
      <p:bldP spid="4" grpId="0"/>
      <p:bldP spid="10" grpId="0" build="allAtOnce"/>
      <p:bldP spid="11" grpId="0" build="allAtOnce"/>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p>
            <a:pPr marL="0" lvl="0" indent="0" algn="l">
              <a:lnSpc>
                <a:spcPct val="90000"/>
              </a:lnSpc>
              <a:spcBef>
                <a:spcPts val="0"/>
              </a:spcBef>
              <a:spcAft>
                <a:spcPts val="0"/>
              </a:spcAft>
              <a:buNone/>
            </a:pPr>
            <a:r>
              <a:rPr lang="en-US"/>
              <a:t>Independent Variable Frequencies</a:t>
            </a:r>
          </a:p>
        </p:txBody>
      </p:sp>
      <p:graphicFrame>
        <p:nvGraphicFramePr>
          <p:cNvPr id="4" name="Chart 3">
            <a:extLst>
              <a:ext uri="{FF2B5EF4-FFF2-40B4-BE49-F238E27FC236}">
                <a16:creationId xmlns:a16="http://schemas.microsoft.com/office/drawing/2014/main" id="{1B347A3E-96C5-A615-7A52-BBD56DE1F934}"/>
              </a:ext>
            </a:extLst>
          </p:cNvPr>
          <p:cNvGraphicFramePr/>
          <p:nvPr>
            <p:extLst>
              <p:ext uri="{D42A27DB-BD31-4B8C-83A1-F6EECF244321}">
                <p14:modId xmlns:p14="http://schemas.microsoft.com/office/powerpoint/2010/main" val="171238066"/>
              </p:ext>
            </p:extLst>
          </p:nvPr>
        </p:nvGraphicFramePr>
        <p:xfrm>
          <a:off x="836612" y="1380743"/>
          <a:ext cx="10602532" cy="41148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55411454"/>
      </p:ext>
    </p:extLst>
  </p:cSld>
  <p:clrMapOvr>
    <a:masterClrMapping/>
  </p:clrMapOvr>
</p:sld>
</file>

<file path=ppt/theme/theme1.xml><?xml version="1.0" encoding="utf-8"?>
<a:theme xmlns:a="http://schemas.openxmlformats.org/drawingml/2006/main" name="Office Theme">
  <a:themeElements>
    <a:clrScheme name="NASPA21">
      <a:dk1>
        <a:srgbClr val="000000"/>
      </a:dk1>
      <a:lt1>
        <a:srgbClr val="FFFFFF"/>
      </a:lt1>
      <a:dk2>
        <a:srgbClr val="023C63"/>
      </a:dk2>
      <a:lt2>
        <a:srgbClr val="E7E6E6"/>
      </a:lt2>
      <a:accent1>
        <a:srgbClr val="023C63"/>
      </a:accent1>
      <a:accent2>
        <a:srgbClr val="139375"/>
      </a:accent2>
      <a:accent3>
        <a:srgbClr val="069DD8"/>
      </a:accent3>
      <a:accent4>
        <a:srgbClr val="49B649"/>
      </a:accent4>
      <a:accent5>
        <a:srgbClr val="05558A"/>
      </a:accent5>
      <a:accent6>
        <a:srgbClr val="B6DDD7"/>
      </a:accent6>
      <a:hlink>
        <a:srgbClr val="0E85C7"/>
      </a:hlink>
      <a:folHlink>
        <a:srgbClr val="13937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1560</Words>
  <Application>Microsoft Office PowerPoint</Application>
  <PresentationFormat>Widescreen</PresentationFormat>
  <Paragraphs>283</Paragraphs>
  <Slides>18</Slides>
  <Notes>18</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FOR THE COMMON GOOD?  An Exploration of Student Affairs Activities and Their Impact on Civic Engagement Outcomes for College Graduates</vt:lpstr>
      <vt:lpstr>Land Acknowledgments</vt:lpstr>
      <vt:lpstr>BACKGROUND</vt:lpstr>
      <vt:lpstr>PowerPoint Presentation</vt:lpstr>
      <vt:lpstr>Civic Engagement Outcomes</vt:lpstr>
      <vt:lpstr>PowerPoint Presentation</vt:lpstr>
      <vt:lpstr>METHODS</vt:lpstr>
      <vt:lpstr>METHODS</vt:lpstr>
      <vt:lpstr>Independent Variable Frequencies</vt:lpstr>
      <vt:lpstr>Dependent Variables Frequencies</vt:lpstr>
      <vt:lpstr>2016 Election Results</vt:lpstr>
      <vt:lpstr>2020 Election Results</vt:lpstr>
      <vt:lpstr>2016 Volunteering</vt:lpstr>
      <vt:lpstr>2020 Volunteering</vt:lpstr>
      <vt:lpstr>In Summary...</vt:lpstr>
      <vt:lpstr>Limitations</vt:lpstr>
      <vt:lpstr>So What?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Braught, Emily Elizabeth</cp:lastModifiedBy>
  <cp:revision>23</cp:revision>
  <dcterms:modified xsi:type="dcterms:W3CDTF">2025-03-15T23:49:23Z</dcterms:modified>
</cp:coreProperties>
</file>