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notesSlides/notesSlide7.xml" ContentType="application/vnd.openxmlformats-officedocument.presentationml.notesSlide+xml"/>
  <Override PartName="/ppt/tags/tag3.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4.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3"/>
  </p:notesMasterIdLst>
  <p:handoutMasterIdLst>
    <p:handoutMasterId r:id="rId24"/>
  </p:handoutMasterIdLst>
  <p:sldIdLst>
    <p:sldId id="322" r:id="rId5"/>
    <p:sldId id="321" r:id="rId6"/>
    <p:sldId id="324" r:id="rId7"/>
    <p:sldId id="327" r:id="rId8"/>
    <p:sldId id="329" r:id="rId9"/>
    <p:sldId id="328" r:id="rId10"/>
    <p:sldId id="335" r:id="rId11"/>
    <p:sldId id="326" r:id="rId12"/>
    <p:sldId id="330" r:id="rId13"/>
    <p:sldId id="340" r:id="rId14"/>
    <p:sldId id="331" r:id="rId15"/>
    <p:sldId id="318" r:id="rId16"/>
    <p:sldId id="336" r:id="rId17"/>
    <p:sldId id="339" r:id="rId18"/>
    <p:sldId id="337" r:id="rId19"/>
    <p:sldId id="315" r:id="rId20"/>
    <p:sldId id="342" r:id="rId21"/>
    <p:sldId id="310" r:id="rId22"/>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B8BF"/>
    <a:srgbClr val="58696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49EDAB7-5461-4864-98E8-C436E0097A43}" v="1" dt="2025-05-08T14:30:12.731"/>
  </p1510:revLst>
</p1510:revInfo>
</file>

<file path=ppt/tableStyles.xml><?xml version="1.0" encoding="utf-8"?>
<a:tblStyleLst xmlns:a="http://schemas.openxmlformats.org/drawingml/2006/main" def="{0E3FDE45-AF77-4B5C-9715-49D594BDF05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6804" autoAdjust="0"/>
  </p:normalViewPr>
  <p:slideViewPr>
    <p:cSldViewPr snapToGrid="0">
      <p:cViewPr varScale="1">
        <p:scale>
          <a:sx n="47" d="100"/>
          <a:sy n="47" d="100"/>
        </p:scale>
        <p:origin x="596" y="264"/>
      </p:cViewPr>
      <p:guideLst/>
    </p:cSldViewPr>
  </p:slideViewPr>
  <p:outlineViewPr>
    <p:cViewPr>
      <p:scale>
        <a:sx n="33" d="100"/>
        <a:sy n="33" d="100"/>
      </p:scale>
      <p:origin x="0" y="-7776"/>
    </p:cViewPr>
  </p:outlineViewPr>
  <p:notesTextViewPr>
    <p:cViewPr>
      <p:scale>
        <a:sx n="200" d="100"/>
        <a:sy n="200" d="100"/>
      </p:scale>
      <p:origin x="0" y="0"/>
    </p:cViewPr>
  </p:notesTextViewPr>
  <p:sorterViewPr>
    <p:cViewPr>
      <p:scale>
        <a:sx n="100" d="100"/>
        <a:sy n="100" d="100"/>
      </p:scale>
      <p:origin x="0" y="0"/>
    </p:cViewPr>
  </p:sorterViewPr>
  <p:notesViewPr>
    <p:cSldViewPr snapToGrid="0">
      <p:cViewPr>
        <p:scale>
          <a:sx n="1" d="2"/>
          <a:sy n="1" d="2"/>
        </p:scale>
        <p:origin x="3480" y="55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kayla Kinley" userId="418c3b7755e6d4a6" providerId="LiveId" clId="{C1345A5A-D21E-44D3-86D0-0DE5EF0BD907}"/>
    <pc:docChg chg="undo redo custSel addSld delSld modSld sldOrd">
      <pc:chgData name="Mikayla Kinley" userId="418c3b7755e6d4a6" providerId="LiveId" clId="{C1345A5A-D21E-44D3-86D0-0DE5EF0BD907}" dt="2025-04-02T02:24:35.531" v="2058" actId="20577"/>
      <pc:docMkLst>
        <pc:docMk/>
      </pc:docMkLst>
      <pc:sldChg chg="modSp mod">
        <pc:chgData name="Mikayla Kinley" userId="418c3b7755e6d4a6" providerId="LiveId" clId="{C1345A5A-D21E-44D3-86D0-0DE5EF0BD907}" dt="2025-04-02T02:17:07.909" v="2012" actId="20577"/>
        <pc:sldMkLst>
          <pc:docMk/>
          <pc:sldMk cId="704370842" sldId="310"/>
        </pc:sldMkLst>
        <pc:spChg chg="mod">
          <ac:chgData name="Mikayla Kinley" userId="418c3b7755e6d4a6" providerId="LiveId" clId="{C1345A5A-D21E-44D3-86D0-0DE5EF0BD907}" dt="2025-04-02T01:38:31.250" v="1958" actId="20577"/>
          <ac:spMkLst>
            <pc:docMk/>
            <pc:sldMk cId="704370842" sldId="310"/>
            <ac:spMk id="2" creationId="{70ECFE66-A9E7-A365-967B-2FD670CB3923}"/>
          </ac:spMkLst>
        </pc:spChg>
        <pc:spChg chg="mod">
          <ac:chgData name="Mikayla Kinley" userId="418c3b7755e6d4a6" providerId="LiveId" clId="{C1345A5A-D21E-44D3-86D0-0DE5EF0BD907}" dt="2025-04-02T02:17:07.909" v="2012" actId="20577"/>
          <ac:spMkLst>
            <pc:docMk/>
            <pc:sldMk cId="704370842" sldId="310"/>
            <ac:spMk id="3" creationId="{F101732C-7338-DBA0-BD19-1FA88304749F}"/>
          </ac:spMkLst>
        </pc:spChg>
      </pc:sldChg>
      <pc:sldChg chg="delSp modSp del mod modNotesTx">
        <pc:chgData name="Mikayla Kinley" userId="418c3b7755e6d4a6" providerId="LiveId" clId="{C1345A5A-D21E-44D3-86D0-0DE5EF0BD907}" dt="2025-04-02T01:29:54.186" v="1856" actId="47"/>
        <pc:sldMkLst>
          <pc:docMk/>
          <pc:sldMk cId="952135350" sldId="312"/>
        </pc:sldMkLst>
      </pc:sldChg>
      <pc:sldChg chg="modSp mod modNotesTx">
        <pc:chgData name="Mikayla Kinley" userId="418c3b7755e6d4a6" providerId="LiveId" clId="{C1345A5A-D21E-44D3-86D0-0DE5EF0BD907}" dt="2025-04-02T00:09:02.920" v="1083" actId="20577"/>
        <pc:sldMkLst>
          <pc:docMk/>
          <pc:sldMk cId="2906152353" sldId="318"/>
        </pc:sldMkLst>
        <pc:spChg chg="mod">
          <ac:chgData name="Mikayla Kinley" userId="418c3b7755e6d4a6" providerId="LiveId" clId="{C1345A5A-D21E-44D3-86D0-0DE5EF0BD907}" dt="2025-04-02T00:09:02.920" v="1083" actId="20577"/>
          <ac:spMkLst>
            <pc:docMk/>
            <pc:sldMk cId="2906152353" sldId="318"/>
            <ac:spMk id="2" creationId="{CFDEBC60-AA38-5DEF-3160-0CAA68F3D28C}"/>
          </ac:spMkLst>
        </pc:spChg>
      </pc:sldChg>
      <pc:sldChg chg="del">
        <pc:chgData name="Mikayla Kinley" userId="418c3b7755e6d4a6" providerId="LiveId" clId="{C1345A5A-D21E-44D3-86D0-0DE5EF0BD907}" dt="2025-04-01T00:24:28.635" v="0" actId="2696"/>
        <pc:sldMkLst>
          <pc:docMk/>
          <pc:sldMk cId="3752118431" sldId="320"/>
        </pc:sldMkLst>
      </pc:sldChg>
      <pc:sldChg chg="modSp mod modNotesTx">
        <pc:chgData name="Mikayla Kinley" userId="418c3b7755e6d4a6" providerId="LiveId" clId="{C1345A5A-D21E-44D3-86D0-0DE5EF0BD907}" dt="2025-04-02T00:54:26.009" v="1509" actId="6549"/>
        <pc:sldMkLst>
          <pc:docMk/>
          <pc:sldMk cId="1607455252" sldId="321"/>
        </pc:sldMkLst>
        <pc:spChg chg="mod">
          <ac:chgData name="Mikayla Kinley" userId="418c3b7755e6d4a6" providerId="LiveId" clId="{C1345A5A-D21E-44D3-86D0-0DE5EF0BD907}" dt="2025-04-02T00:54:26.009" v="1509" actId="6549"/>
          <ac:spMkLst>
            <pc:docMk/>
            <pc:sldMk cId="1607455252" sldId="321"/>
            <ac:spMk id="3" creationId="{02BA04E6-CD61-B962-4287-DEC1993C32D6}"/>
          </ac:spMkLst>
        </pc:spChg>
      </pc:sldChg>
      <pc:sldChg chg="modNotesTx">
        <pc:chgData name="Mikayla Kinley" userId="418c3b7755e6d4a6" providerId="LiveId" clId="{C1345A5A-D21E-44D3-86D0-0DE5EF0BD907}" dt="2025-04-02T00:07:32.875" v="1040" actId="6549"/>
        <pc:sldMkLst>
          <pc:docMk/>
          <pc:sldMk cId="3378822495" sldId="322"/>
        </pc:sldMkLst>
      </pc:sldChg>
      <pc:sldChg chg="modAnim">
        <pc:chgData name="Mikayla Kinley" userId="418c3b7755e6d4a6" providerId="LiveId" clId="{C1345A5A-D21E-44D3-86D0-0DE5EF0BD907}" dt="2025-04-01T01:41:43.257" v="572"/>
        <pc:sldMkLst>
          <pc:docMk/>
          <pc:sldMk cId="2535796242" sldId="324"/>
        </pc:sldMkLst>
      </pc:sldChg>
      <pc:sldChg chg="del ord modNotesTx">
        <pc:chgData name="Mikayla Kinley" userId="418c3b7755e6d4a6" providerId="LiveId" clId="{C1345A5A-D21E-44D3-86D0-0DE5EF0BD907}" dt="2025-04-02T01:47:19.412" v="2007" actId="2696"/>
        <pc:sldMkLst>
          <pc:docMk/>
          <pc:sldMk cId="1067296706" sldId="325"/>
        </pc:sldMkLst>
      </pc:sldChg>
      <pc:sldChg chg="addSp delSp modSp mod ord delAnim modAnim modNotesTx">
        <pc:chgData name="Mikayla Kinley" userId="418c3b7755e6d4a6" providerId="LiveId" clId="{C1345A5A-D21E-44D3-86D0-0DE5EF0BD907}" dt="2025-04-02T02:24:14.884" v="2057" actId="1076"/>
        <pc:sldMkLst>
          <pc:docMk/>
          <pc:sldMk cId="583355072" sldId="326"/>
        </pc:sldMkLst>
        <pc:spChg chg="add mod">
          <ac:chgData name="Mikayla Kinley" userId="418c3b7755e6d4a6" providerId="LiveId" clId="{C1345A5A-D21E-44D3-86D0-0DE5EF0BD907}" dt="2025-04-01T02:14:26.914" v="743" actId="1076"/>
          <ac:spMkLst>
            <pc:docMk/>
            <pc:sldMk cId="583355072" sldId="326"/>
            <ac:spMk id="5" creationId="{7501BD3D-92EC-F849-63F8-3A44EAABBBE0}"/>
          </ac:spMkLst>
        </pc:spChg>
        <pc:spChg chg="mod">
          <ac:chgData name="Mikayla Kinley" userId="418c3b7755e6d4a6" providerId="LiveId" clId="{C1345A5A-D21E-44D3-86D0-0DE5EF0BD907}" dt="2025-04-02T00:57:15.056" v="1541" actId="20577"/>
          <ac:spMkLst>
            <pc:docMk/>
            <pc:sldMk cId="583355072" sldId="326"/>
            <ac:spMk id="6" creationId="{C8AF5845-8B1A-9BD9-07E2-E4FE33DB2317}"/>
          </ac:spMkLst>
        </pc:spChg>
        <pc:spChg chg="add mod">
          <ac:chgData name="Mikayla Kinley" userId="418c3b7755e6d4a6" providerId="LiveId" clId="{C1345A5A-D21E-44D3-86D0-0DE5EF0BD907}" dt="2025-04-01T02:20:23.455" v="880" actId="1076"/>
          <ac:spMkLst>
            <pc:docMk/>
            <pc:sldMk cId="583355072" sldId="326"/>
            <ac:spMk id="9" creationId="{9BBF974C-C9FE-0731-230F-7E8B8F3A7E11}"/>
          </ac:spMkLst>
        </pc:spChg>
        <pc:spChg chg="add mod">
          <ac:chgData name="Mikayla Kinley" userId="418c3b7755e6d4a6" providerId="LiveId" clId="{C1345A5A-D21E-44D3-86D0-0DE5EF0BD907}" dt="2025-04-01T02:20:36.450" v="885" actId="1076"/>
          <ac:spMkLst>
            <pc:docMk/>
            <pc:sldMk cId="583355072" sldId="326"/>
            <ac:spMk id="10" creationId="{7D5B0493-B360-7920-03DE-510EF809781B}"/>
          </ac:spMkLst>
        </pc:spChg>
        <pc:spChg chg="add mod">
          <ac:chgData name="Mikayla Kinley" userId="418c3b7755e6d4a6" providerId="LiveId" clId="{C1345A5A-D21E-44D3-86D0-0DE5EF0BD907}" dt="2025-04-02T02:23:06.048" v="2015" actId="1076"/>
          <ac:spMkLst>
            <pc:docMk/>
            <pc:sldMk cId="583355072" sldId="326"/>
            <ac:spMk id="11" creationId="{39067F9C-D6AF-C665-A0DE-8ACA58EA25BE}"/>
          </ac:spMkLst>
        </pc:spChg>
        <pc:spChg chg="add mod">
          <ac:chgData name="Mikayla Kinley" userId="418c3b7755e6d4a6" providerId="LiveId" clId="{C1345A5A-D21E-44D3-86D0-0DE5EF0BD907}" dt="2025-04-02T02:24:14.884" v="2057" actId="1076"/>
          <ac:spMkLst>
            <pc:docMk/>
            <pc:sldMk cId="583355072" sldId="326"/>
            <ac:spMk id="12" creationId="{3D3A5B66-D05C-F201-532E-D6244B3DF5B5}"/>
          </ac:spMkLst>
        </pc:spChg>
        <pc:picChg chg="add mod">
          <ac:chgData name="Mikayla Kinley" userId="418c3b7755e6d4a6" providerId="LiveId" clId="{C1345A5A-D21E-44D3-86D0-0DE5EF0BD907}" dt="2025-04-01T02:13:49.356" v="735" actId="1076"/>
          <ac:picMkLst>
            <pc:docMk/>
            <pc:sldMk cId="583355072" sldId="326"/>
            <ac:picMk id="3" creationId="{4C337B4E-3460-D9AA-5F33-CA72BA8DA9D9}"/>
          </ac:picMkLst>
        </pc:picChg>
        <pc:picChg chg="add mod">
          <ac:chgData name="Mikayla Kinley" userId="418c3b7755e6d4a6" providerId="LiveId" clId="{C1345A5A-D21E-44D3-86D0-0DE5EF0BD907}" dt="2025-04-01T02:16:55.290" v="749" actId="1076"/>
          <ac:picMkLst>
            <pc:docMk/>
            <pc:sldMk cId="583355072" sldId="326"/>
            <ac:picMk id="8" creationId="{F94D4577-16EF-1007-CB80-5D6E7DBEBD01}"/>
          </ac:picMkLst>
        </pc:picChg>
      </pc:sldChg>
      <pc:sldChg chg="addSp delSp modSp mod addAnim delAnim modAnim modNotesTx">
        <pc:chgData name="Mikayla Kinley" userId="418c3b7755e6d4a6" providerId="LiveId" clId="{C1345A5A-D21E-44D3-86D0-0DE5EF0BD907}" dt="2025-04-02T00:07:18.174" v="1038" actId="6549"/>
        <pc:sldMkLst>
          <pc:docMk/>
          <pc:sldMk cId="532080842" sldId="327"/>
        </pc:sldMkLst>
        <pc:spChg chg="mod">
          <ac:chgData name="Mikayla Kinley" userId="418c3b7755e6d4a6" providerId="LiveId" clId="{C1345A5A-D21E-44D3-86D0-0DE5EF0BD907}" dt="2025-04-01T00:44:15.201" v="92" actId="1076"/>
          <ac:spMkLst>
            <pc:docMk/>
            <pc:sldMk cId="532080842" sldId="327"/>
            <ac:spMk id="2" creationId="{051DAB8B-D8C0-88BA-D87A-CC3B711D5F39}"/>
          </ac:spMkLst>
        </pc:spChg>
        <pc:spChg chg="mod">
          <ac:chgData name="Mikayla Kinley" userId="418c3b7755e6d4a6" providerId="LiveId" clId="{C1345A5A-D21E-44D3-86D0-0DE5EF0BD907}" dt="2025-04-01T00:43:41.857" v="89" actId="1076"/>
          <ac:spMkLst>
            <pc:docMk/>
            <pc:sldMk cId="532080842" sldId="327"/>
            <ac:spMk id="8" creationId="{2C331C46-BD26-A2B7-338B-A6F3DB9B228C}"/>
          </ac:spMkLst>
        </pc:spChg>
        <pc:spChg chg="mod">
          <ac:chgData name="Mikayla Kinley" userId="418c3b7755e6d4a6" providerId="LiveId" clId="{C1345A5A-D21E-44D3-86D0-0DE5EF0BD907}" dt="2025-04-01T00:43:49.643" v="90" actId="1076"/>
          <ac:spMkLst>
            <pc:docMk/>
            <pc:sldMk cId="532080842" sldId="327"/>
            <ac:spMk id="10" creationId="{8290E491-50B7-B70C-A6B8-9500DC5A4115}"/>
          </ac:spMkLst>
        </pc:spChg>
        <pc:grpChg chg="mod">
          <ac:chgData name="Mikayla Kinley" userId="418c3b7755e6d4a6" providerId="LiveId" clId="{C1345A5A-D21E-44D3-86D0-0DE5EF0BD907}" dt="2025-04-01T00:44:00.142" v="91" actId="14100"/>
          <ac:grpSpMkLst>
            <pc:docMk/>
            <pc:sldMk cId="532080842" sldId="327"/>
            <ac:grpSpMk id="9" creationId="{2E1D0C64-5E09-DBAB-0AF8-D13299C5AFB8}"/>
          </ac:grpSpMkLst>
        </pc:grpChg>
        <pc:grpChg chg="add del mod">
          <ac:chgData name="Mikayla Kinley" userId="418c3b7755e6d4a6" providerId="LiveId" clId="{C1345A5A-D21E-44D3-86D0-0DE5EF0BD907}" dt="2025-04-01T01:20:20.477" v="488" actId="478"/>
          <ac:grpSpMkLst>
            <pc:docMk/>
            <pc:sldMk cId="532080842" sldId="327"/>
            <ac:grpSpMk id="13" creationId="{5ECA65A0-BCFD-2924-30FE-0D3099D1B935}"/>
          </ac:grpSpMkLst>
        </pc:grpChg>
        <pc:grpChg chg="add mod">
          <ac:chgData name="Mikayla Kinley" userId="418c3b7755e6d4a6" providerId="LiveId" clId="{C1345A5A-D21E-44D3-86D0-0DE5EF0BD907}" dt="2025-04-01T01:00:16.709" v="323" actId="1076"/>
          <ac:grpSpMkLst>
            <pc:docMk/>
            <pc:sldMk cId="532080842" sldId="327"/>
            <ac:grpSpMk id="25" creationId="{286C7567-B657-5DC1-3F15-13C91D023CA3}"/>
          </ac:grpSpMkLst>
        </pc:grpChg>
        <pc:grpChg chg="add del mod">
          <ac:chgData name="Mikayla Kinley" userId="418c3b7755e6d4a6" providerId="LiveId" clId="{C1345A5A-D21E-44D3-86D0-0DE5EF0BD907}" dt="2025-04-01T01:20:20.477" v="488" actId="478"/>
          <ac:grpSpMkLst>
            <pc:docMk/>
            <pc:sldMk cId="532080842" sldId="327"/>
            <ac:grpSpMk id="28" creationId="{9C420993-B580-E8AB-A119-D30E5AC17A33}"/>
          </ac:grpSpMkLst>
        </pc:grpChg>
        <pc:picChg chg="add mod">
          <ac:chgData name="Mikayla Kinley" userId="418c3b7755e6d4a6" providerId="LiveId" clId="{C1345A5A-D21E-44D3-86D0-0DE5EF0BD907}" dt="2025-04-01T01:05:20.410" v="374" actId="14100"/>
          <ac:picMkLst>
            <pc:docMk/>
            <pc:sldMk cId="532080842" sldId="327"/>
            <ac:picMk id="3" creationId="{CFFB727D-F9B5-C3C8-19D7-3F5FD058D624}"/>
          </ac:picMkLst>
        </pc:picChg>
        <pc:picChg chg="add mod">
          <ac:chgData name="Mikayla Kinley" userId="418c3b7755e6d4a6" providerId="LiveId" clId="{C1345A5A-D21E-44D3-86D0-0DE5EF0BD907}" dt="2025-04-01T01:06:38.406" v="406" actId="164"/>
          <ac:picMkLst>
            <pc:docMk/>
            <pc:sldMk cId="532080842" sldId="327"/>
            <ac:picMk id="11" creationId="{CDC2EF25-14D1-4B02-E34B-1DE6FA84F962}"/>
          </ac:picMkLst>
        </pc:picChg>
        <pc:picChg chg="add mod">
          <ac:chgData name="Mikayla Kinley" userId="418c3b7755e6d4a6" providerId="LiveId" clId="{C1345A5A-D21E-44D3-86D0-0DE5EF0BD907}" dt="2025-04-01T01:20:55.699" v="512" actId="1076"/>
          <ac:picMkLst>
            <pc:docMk/>
            <pc:sldMk cId="532080842" sldId="327"/>
            <ac:picMk id="12" creationId="{01E95CC6-7C8C-909A-1C2C-C1710BACE03A}"/>
          </ac:picMkLst>
        </pc:picChg>
        <pc:picChg chg="add mod">
          <ac:chgData name="Mikayla Kinley" userId="418c3b7755e6d4a6" providerId="LiveId" clId="{C1345A5A-D21E-44D3-86D0-0DE5EF0BD907}" dt="2025-04-01T01:22:04.429" v="521" actId="1076"/>
          <ac:picMkLst>
            <pc:docMk/>
            <pc:sldMk cId="532080842" sldId="327"/>
            <ac:picMk id="15" creationId="{578ABA86-882A-0667-BFC9-9FB17B0E2CA9}"/>
          </ac:picMkLst>
        </pc:picChg>
        <pc:picChg chg="add del mod">
          <ac:chgData name="Mikayla Kinley" userId="418c3b7755e6d4a6" providerId="LiveId" clId="{C1345A5A-D21E-44D3-86D0-0DE5EF0BD907}" dt="2025-04-01T01:20:20.477" v="488" actId="478"/>
          <ac:picMkLst>
            <pc:docMk/>
            <pc:sldMk cId="532080842" sldId="327"/>
            <ac:picMk id="17" creationId="{861787D0-8CEA-9017-0BAE-69E1F35B5545}"/>
          </ac:picMkLst>
        </pc:picChg>
        <pc:picChg chg="add mod">
          <ac:chgData name="Mikayla Kinley" userId="418c3b7755e6d4a6" providerId="LiveId" clId="{C1345A5A-D21E-44D3-86D0-0DE5EF0BD907}" dt="2025-04-01T01:20:20.545" v="496" actId="1076"/>
          <ac:picMkLst>
            <pc:docMk/>
            <pc:sldMk cId="532080842" sldId="327"/>
            <ac:picMk id="18" creationId="{055F77BD-38E3-9B0F-DE9F-267ACA01EB2D}"/>
          </ac:picMkLst>
        </pc:picChg>
        <pc:picChg chg="add mod">
          <ac:chgData name="Mikayla Kinley" userId="418c3b7755e6d4a6" providerId="LiveId" clId="{C1345A5A-D21E-44D3-86D0-0DE5EF0BD907}" dt="2025-04-01T00:53:32.532" v="304" actId="164"/>
          <ac:picMkLst>
            <pc:docMk/>
            <pc:sldMk cId="532080842" sldId="327"/>
            <ac:picMk id="19" creationId="{7EC8124D-DBEF-002E-195B-73E51EC17C88}"/>
          </ac:picMkLst>
        </pc:picChg>
        <pc:picChg chg="add del mod">
          <ac:chgData name="Mikayla Kinley" userId="418c3b7755e6d4a6" providerId="LiveId" clId="{C1345A5A-D21E-44D3-86D0-0DE5EF0BD907}" dt="2025-04-01T01:20:20.477" v="488" actId="478"/>
          <ac:picMkLst>
            <pc:docMk/>
            <pc:sldMk cId="532080842" sldId="327"/>
            <ac:picMk id="21" creationId="{3127074D-43EE-6B0F-153F-704BC739A4EC}"/>
          </ac:picMkLst>
        </pc:picChg>
        <pc:picChg chg="add mod">
          <ac:chgData name="Mikayla Kinley" userId="418c3b7755e6d4a6" providerId="LiveId" clId="{C1345A5A-D21E-44D3-86D0-0DE5EF0BD907}" dt="2025-04-01T00:53:32.532" v="304" actId="164"/>
          <ac:picMkLst>
            <pc:docMk/>
            <pc:sldMk cId="532080842" sldId="327"/>
            <ac:picMk id="22" creationId="{54034A84-8FA5-FA9F-1FA2-E670E87CE166}"/>
          </ac:picMkLst>
        </pc:picChg>
        <pc:picChg chg="add mod">
          <ac:chgData name="Mikayla Kinley" userId="418c3b7755e6d4a6" providerId="LiveId" clId="{C1345A5A-D21E-44D3-86D0-0DE5EF0BD907}" dt="2025-04-01T00:52:03.863" v="282" actId="164"/>
          <ac:picMkLst>
            <pc:docMk/>
            <pc:sldMk cId="532080842" sldId="327"/>
            <ac:picMk id="23" creationId="{C32DB465-999A-F143-4D25-B8C23466A994}"/>
          </ac:picMkLst>
        </pc:picChg>
        <pc:picChg chg="add mod">
          <ac:chgData name="Mikayla Kinley" userId="418c3b7755e6d4a6" providerId="LiveId" clId="{C1345A5A-D21E-44D3-86D0-0DE5EF0BD907}" dt="2025-04-01T00:52:03.863" v="282" actId="164"/>
          <ac:picMkLst>
            <pc:docMk/>
            <pc:sldMk cId="532080842" sldId="327"/>
            <ac:picMk id="24" creationId="{F8D50E33-AB7B-A41B-770F-012FC18B858A}"/>
          </ac:picMkLst>
        </pc:picChg>
        <pc:picChg chg="add mod">
          <ac:chgData name="Mikayla Kinley" userId="418c3b7755e6d4a6" providerId="LiveId" clId="{C1345A5A-D21E-44D3-86D0-0DE5EF0BD907}" dt="2025-04-01T01:00:31.890" v="328" actId="1076"/>
          <ac:picMkLst>
            <pc:docMk/>
            <pc:sldMk cId="532080842" sldId="327"/>
            <ac:picMk id="30" creationId="{A12C6783-7743-73D9-CF6D-5FE389C6232F}"/>
          </ac:picMkLst>
        </pc:picChg>
        <pc:picChg chg="add mod">
          <ac:chgData name="Mikayla Kinley" userId="418c3b7755e6d4a6" providerId="LiveId" clId="{C1345A5A-D21E-44D3-86D0-0DE5EF0BD907}" dt="2025-04-01T01:16:12.797" v="465" actId="1076"/>
          <ac:picMkLst>
            <pc:docMk/>
            <pc:sldMk cId="532080842" sldId="327"/>
            <ac:picMk id="32" creationId="{CFFA9397-76D3-D393-9CAF-B3075336AA69}"/>
          </ac:picMkLst>
        </pc:picChg>
        <pc:picChg chg="add mod">
          <ac:chgData name="Mikayla Kinley" userId="418c3b7755e6d4a6" providerId="LiveId" clId="{C1345A5A-D21E-44D3-86D0-0DE5EF0BD907}" dt="2025-04-01T01:00:43.453" v="332" actId="1076"/>
          <ac:picMkLst>
            <pc:docMk/>
            <pc:sldMk cId="532080842" sldId="327"/>
            <ac:picMk id="34" creationId="{9C05B70D-EA55-5C2B-C214-1D6C0C4A43B4}"/>
          </ac:picMkLst>
        </pc:picChg>
        <pc:picChg chg="add del mod">
          <ac:chgData name="Mikayla Kinley" userId="418c3b7755e6d4a6" providerId="LiveId" clId="{C1345A5A-D21E-44D3-86D0-0DE5EF0BD907}" dt="2025-04-01T01:20:20.477" v="488" actId="478"/>
          <ac:picMkLst>
            <pc:docMk/>
            <pc:sldMk cId="532080842" sldId="327"/>
            <ac:picMk id="38" creationId="{199899BA-DC65-C414-053A-29D1986E681B}"/>
          </ac:picMkLst>
        </pc:picChg>
        <pc:picChg chg="add del mod">
          <ac:chgData name="Mikayla Kinley" userId="418c3b7755e6d4a6" providerId="LiveId" clId="{C1345A5A-D21E-44D3-86D0-0DE5EF0BD907}" dt="2025-04-01T01:20:20.477" v="488" actId="478"/>
          <ac:picMkLst>
            <pc:docMk/>
            <pc:sldMk cId="532080842" sldId="327"/>
            <ac:picMk id="39" creationId="{87BD9236-3CE1-2181-CF41-49C346F5EA24}"/>
          </ac:picMkLst>
        </pc:picChg>
        <pc:picChg chg="add mod ord">
          <ac:chgData name="Mikayla Kinley" userId="418c3b7755e6d4a6" providerId="LiveId" clId="{C1345A5A-D21E-44D3-86D0-0DE5EF0BD907}" dt="2025-04-01T01:06:38.406" v="406" actId="164"/>
          <ac:picMkLst>
            <pc:docMk/>
            <pc:sldMk cId="532080842" sldId="327"/>
            <ac:picMk id="40" creationId="{EEE12992-800E-048F-3F79-EFC78C053CA6}"/>
          </ac:picMkLst>
        </pc:picChg>
      </pc:sldChg>
      <pc:sldChg chg="addSp modSp mod ord modAnim modNotesTx">
        <pc:chgData name="Mikayla Kinley" userId="418c3b7755e6d4a6" providerId="LiveId" clId="{C1345A5A-D21E-44D3-86D0-0DE5EF0BD907}" dt="2025-04-02T00:10:30.397" v="1163" actId="20577"/>
        <pc:sldMkLst>
          <pc:docMk/>
          <pc:sldMk cId="2011075282" sldId="329"/>
        </pc:sldMkLst>
        <pc:spChg chg="mod">
          <ac:chgData name="Mikayla Kinley" userId="418c3b7755e6d4a6" providerId="LiveId" clId="{C1345A5A-D21E-44D3-86D0-0DE5EF0BD907}" dt="2025-04-02T00:10:21.729" v="1147" actId="313"/>
          <ac:spMkLst>
            <pc:docMk/>
            <pc:sldMk cId="2011075282" sldId="329"/>
            <ac:spMk id="2" creationId="{6BF823F1-ABE9-2656-F15E-3CD299F95985}"/>
          </ac:spMkLst>
        </pc:spChg>
        <pc:spChg chg="mod">
          <ac:chgData name="Mikayla Kinley" userId="418c3b7755e6d4a6" providerId="LiveId" clId="{C1345A5A-D21E-44D3-86D0-0DE5EF0BD907}" dt="2025-04-02T00:10:30.397" v="1163" actId="20577"/>
          <ac:spMkLst>
            <pc:docMk/>
            <pc:sldMk cId="2011075282" sldId="329"/>
            <ac:spMk id="3" creationId="{D8A8DB54-19B4-C99D-29F3-C6D4F3174C4C}"/>
          </ac:spMkLst>
        </pc:spChg>
        <pc:spChg chg="add mod">
          <ac:chgData name="Mikayla Kinley" userId="418c3b7755e6d4a6" providerId="LiveId" clId="{C1345A5A-D21E-44D3-86D0-0DE5EF0BD907}" dt="2025-04-01T01:57:59.605" v="662" actId="14100"/>
          <ac:spMkLst>
            <pc:docMk/>
            <pc:sldMk cId="2011075282" sldId="329"/>
            <ac:spMk id="5" creationId="{1F0DD22E-6259-A9EB-93F1-5BB4691E6270}"/>
          </ac:spMkLst>
        </pc:spChg>
        <pc:picChg chg="mod">
          <ac:chgData name="Mikayla Kinley" userId="418c3b7755e6d4a6" providerId="LiveId" clId="{C1345A5A-D21E-44D3-86D0-0DE5EF0BD907}" dt="2025-04-01T01:57:39.678" v="632" actId="1076"/>
          <ac:picMkLst>
            <pc:docMk/>
            <pc:sldMk cId="2011075282" sldId="329"/>
            <ac:picMk id="6" creationId="{BE9992D3-D661-6BF2-44A3-C91E45B40C81}"/>
          </ac:picMkLst>
        </pc:picChg>
      </pc:sldChg>
      <pc:sldChg chg="addSp delSp modSp mod">
        <pc:chgData name="Mikayla Kinley" userId="418c3b7755e6d4a6" providerId="LiveId" clId="{C1345A5A-D21E-44D3-86D0-0DE5EF0BD907}" dt="2025-04-02T02:24:35.531" v="2058" actId="20577"/>
        <pc:sldMkLst>
          <pc:docMk/>
          <pc:sldMk cId="3408973076" sldId="330"/>
        </pc:sldMkLst>
        <pc:spChg chg="mod">
          <ac:chgData name="Mikayla Kinley" userId="418c3b7755e6d4a6" providerId="LiveId" clId="{C1345A5A-D21E-44D3-86D0-0DE5EF0BD907}" dt="2025-04-02T02:24:35.531" v="2058" actId="20577"/>
          <ac:spMkLst>
            <pc:docMk/>
            <pc:sldMk cId="3408973076" sldId="330"/>
            <ac:spMk id="2" creationId="{308C12E7-2262-0B3E-AF6A-8405FA770167}"/>
          </ac:spMkLst>
        </pc:spChg>
        <pc:spChg chg="mod">
          <ac:chgData name="Mikayla Kinley" userId="418c3b7755e6d4a6" providerId="LiveId" clId="{C1345A5A-D21E-44D3-86D0-0DE5EF0BD907}" dt="2025-04-02T00:45:10.717" v="1508" actId="1076"/>
          <ac:spMkLst>
            <pc:docMk/>
            <pc:sldMk cId="3408973076" sldId="330"/>
            <ac:spMk id="12" creationId="{3BACF74D-5487-8B18-14D0-9D8DFDFB341A}"/>
          </ac:spMkLst>
        </pc:spChg>
        <pc:spChg chg="add mod">
          <ac:chgData name="Mikayla Kinley" userId="418c3b7755e6d4a6" providerId="LiveId" clId="{C1345A5A-D21E-44D3-86D0-0DE5EF0BD907}" dt="2025-04-02T01:14:48.171" v="1771" actId="20577"/>
          <ac:spMkLst>
            <pc:docMk/>
            <pc:sldMk cId="3408973076" sldId="330"/>
            <ac:spMk id="13" creationId="{C327ED29-CE9C-CCA2-DFA8-932A7B3ED850}"/>
          </ac:spMkLst>
        </pc:spChg>
        <pc:grpChg chg="mod">
          <ac:chgData name="Mikayla Kinley" userId="418c3b7755e6d4a6" providerId="LiveId" clId="{C1345A5A-D21E-44D3-86D0-0DE5EF0BD907}" dt="2025-04-02T00:45:10.717" v="1508" actId="1076"/>
          <ac:grpSpMkLst>
            <pc:docMk/>
            <pc:sldMk cId="3408973076" sldId="330"/>
            <ac:grpSpMk id="5" creationId="{847682CE-6E8E-911A-3DB8-16129F2FDBAF}"/>
          </ac:grpSpMkLst>
        </pc:grpChg>
      </pc:sldChg>
      <pc:sldChg chg="addSp delSp modSp mod modAnim">
        <pc:chgData name="Mikayla Kinley" userId="418c3b7755e6d4a6" providerId="LiveId" clId="{C1345A5A-D21E-44D3-86D0-0DE5EF0BD907}" dt="2025-04-02T01:48:25.398" v="2009"/>
        <pc:sldMkLst>
          <pc:docMk/>
          <pc:sldMk cId="3972876253" sldId="331"/>
        </pc:sldMkLst>
        <pc:spChg chg="add mod">
          <ac:chgData name="Mikayla Kinley" userId="418c3b7755e6d4a6" providerId="LiveId" clId="{C1345A5A-D21E-44D3-86D0-0DE5EF0BD907}" dt="2025-04-02T01:07:05.243" v="1733" actId="5793"/>
          <ac:spMkLst>
            <pc:docMk/>
            <pc:sldMk cId="3972876253" sldId="331"/>
            <ac:spMk id="8" creationId="{9DB0FF8A-FC6C-B7F2-9FB0-20F1B1945718}"/>
          </ac:spMkLst>
        </pc:spChg>
        <pc:spChg chg="add mod">
          <ac:chgData name="Mikayla Kinley" userId="418c3b7755e6d4a6" providerId="LiveId" clId="{C1345A5A-D21E-44D3-86D0-0DE5EF0BD907}" dt="2025-04-02T01:08:00.864" v="1739" actId="1076"/>
          <ac:spMkLst>
            <pc:docMk/>
            <pc:sldMk cId="3972876253" sldId="331"/>
            <ac:spMk id="9" creationId="{C2F1C708-2A19-4009-82DA-DF05E90CDD03}"/>
          </ac:spMkLst>
        </pc:spChg>
        <pc:spChg chg="add mod">
          <ac:chgData name="Mikayla Kinley" userId="418c3b7755e6d4a6" providerId="LiveId" clId="{C1345A5A-D21E-44D3-86D0-0DE5EF0BD907}" dt="2025-04-02T01:11:03.029" v="1756" actId="20577"/>
          <ac:spMkLst>
            <pc:docMk/>
            <pc:sldMk cId="3972876253" sldId="331"/>
            <ac:spMk id="10" creationId="{5FD3492B-54A7-82E3-7404-1F03F6F3CB75}"/>
          </ac:spMkLst>
        </pc:spChg>
        <pc:picChg chg="add mod">
          <ac:chgData name="Mikayla Kinley" userId="418c3b7755e6d4a6" providerId="LiveId" clId="{C1345A5A-D21E-44D3-86D0-0DE5EF0BD907}" dt="2025-04-02T01:08:15.647" v="1741" actId="1076"/>
          <ac:picMkLst>
            <pc:docMk/>
            <pc:sldMk cId="3972876253" sldId="331"/>
            <ac:picMk id="16" creationId="{2B7EC5EE-0BCE-A2F6-3510-D927D50A053C}"/>
          </ac:picMkLst>
        </pc:picChg>
      </pc:sldChg>
      <pc:sldChg chg="del">
        <pc:chgData name="Mikayla Kinley" userId="418c3b7755e6d4a6" providerId="LiveId" clId="{C1345A5A-D21E-44D3-86D0-0DE5EF0BD907}" dt="2025-04-02T00:11:22.147" v="1164" actId="2696"/>
        <pc:sldMkLst>
          <pc:docMk/>
          <pc:sldMk cId="3549176502" sldId="332"/>
        </pc:sldMkLst>
      </pc:sldChg>
      <pc:sldChg chg="addSp delSp modSp del mod ord modNotesTx">
        <pc:chgData name="Mikayla Kinley" userId="418c3b7755e6d4a6" providerId="LiveId" clId="{C1345A5A-D21E-44D3-86D0-0DE5EF0BD907}" dt="2025-04-02T00:08:23.253" v="1073" actId="2696"/>
        <pc:sldMkLst>
          <pc:docMk/>
          <pc:sldMk cId="490988851" sldId="333"/>
        </pc:sldMkLst>
      </pc:sldChg>
      <pc:sldChg chg="addSp delSp modSp del mod">
        <pc:chgData name="Mikayla Kinley" userId="418c3b7755e6d4a6" providerId="LiveId" clId="{C1345A5A-D21E-44D3-86D0-0DE5EF0BD907}" dt="2025-04-01T02:47:19.471" v="990" actId="2696"/>
        <pc:sldMkLst>
          <pc:docMk/>
          <pc:sldMk cId="1247644185" sldId="334"/>
        </pc:sldMkLst>
      </pc:sldChg>
      <pc:sldChg chg="addSp delSp modSp mod ord delAnim modAnim modNotesTx">
        <pc:chgData name="Mikayla Kinley" userId="418c3b7755e6d4a6" providerId="LiveId" clId="{C1345A5A-D21E-44D3-86D0-0DE5EF0BD907}" dt="2025-04-02T00:05:59.460" v="1036" actId="1076"/>
        <pc:sldMkLst>
          <pc:docMk/>
          <pc:sldMk cId="3887394540" sldId="335"/>
        </pc:sldMkLst>
        <pc:spChg chg="mod">
          <ac:chgData name="Mikayla Kinley" userId="418c3b7755e6d4a6" providerId="LiveId" clId="{C1345A5A-D21E-44D3-86D0-0DE5EF0BD907}" dt="2025-04-02T00:05:40.880" v="1034" actId="6549"/>
          <ac:spMkLst>
            <pc:docMk/>
            <pc:sldMk cId="3887394540" sldId="335"/>
            <ac:spMk id="2" creationId="{770C01AC-A7B1-F348-3E85-A3BEB1C4BD1C}"/>
          </ac:spMkLst>
        </pc:spChg>
        <pc:spChg chg="add mod">
          <ac:chgData name="Mikayla Kinley" userId="418c3b7755e6d4a6" providerId="LiveId" clId="{C1345A5A-D21E-44D3-86D0-0DE5EF0BD907}" dt="2025-04-01T02:36:36.603" v="951" actId="1076"/>
          <ac:spMkLst>
            <pc:docMk/>
            <pc:sldMk cId="3887394540" sldId="335"/>
            <ac:spMk id="11" creationId="{2A1D4BE5-1F82-4CD3-C6FF-D6D504F96682}"/>
          </ac:spMkLst>
        </pc:spChg>
        <pc:spChg chg="add mod">
          <ac:chgData name="Mikayla Kinley" userId="418c3b7755e6d4a6" providerId="LiveId" clId="{C1345A5A-D21E-44D3-86D0-0DE5EF0BD907}" dt="2025-04-02T00:05:59.460" v="1036" actId="1076"/>
          <ac:spMkLst>
            <pc:docMk/>
            <pc:sldMk cId="3887394540" sldId="335"/>
            <ac:spMk id="12" creationId="{6F465946-9EB5-137D-55CB-E8F56C18A61F}"/>
          </ac:spMkLst>
        </pc:spChg>
        <pc:picChg chg="add mod">
          <ac:chgData name="Mikayla Kinley" userId="418c3b7755e6d4a6" providerId="LiveId" clId="{C1345A5A-D21E-44D3-86D0-0DE5EF0BD907}" dt="2025-04-01T02:36:33.307" v="950" actId="14100"/>
          <ac:picMkLst>
            <pc:docMk/>
            <pc:sldMk cId="3887394540" sldId="335"/>
            <ac:picMk id="10" creationId="{645FF0D9-D9B3-31F0-F8D3-980F18BF3CA1}"/>
          </ac:picMkLst>
        </pc:picChg>
        <pc:picChg chg="add mod">
          <ac:chgData name="Mikayla Kinley" userId="418c3b7755e6d4a6" providerId="LiveId" clId="{C1345A5A-D21E-44D3-86D0-0DE5EF0BD907}" dt="2025-04-01T02:36:21.368" v="948" actId="1076"/>
          <ac:picMkLst>
            <pc:docMk/>
            <pc:sldMk cId="3887394540" sldId="335"/>
            <ac:picMk id="14" creationId="{4D954D73-82DB-346C-214B-37CBDA9D16B0}"/>
          </ac:picMkLst>
        </pc:picChg>
      </pc:sldChg>
      <pc:sldChg chg="delSp modSp mod">
        <pc:chgData name="Mikayla Kinley" userId="418c3b7755e6d4a6" providerId="LiveId" clId="{C1345A5A-D21E-44D3-86D0-0DE5EF0BD907}" dt="2025-04-02T00:15:37.651" v="1171" actId="20577"/>
        <pc:sldMkLst>
          <pc:docMk/>
          <pc:sldMk cId="1437193753" sldId="336"/>
        </pc:sldMkLst>
        <pc:spChg chg="mod">
          <ac:chgData name="Mikayla Kinley" userId="418c3b7755e6d4a6" providerId="LiveId" clId="{C1345A5A-D21E-44D3-86D0-0DE5EF0BD907}" dt="2025-04-02T00:15:37.651" v="1171" actId="20577"/>
          <ac:spMkLst>
            <pc:docMk/>
            <pc:sldMk cId="1437193753" sldId="336"/>
            <ac:spMk id="6" creationId="{B49A0090-1A44-E4D6-CB92-5C6E81568001}"/>
          </ac:spMkLst>
        </pc:spChg>
      </pc:sldChg>
      <pc:sldChg chg="delSp del mod">
        <pc:chgData name="Mikayla Kinley" userId="418c3b7755e6d4a6" providerId="LiveId" clId="{C1345A5A-D21E-44D3-86D0-0DE5EF0BD907}" dt="2025-04-02T00:15:22.531" v="1166" actId="2696"/>
        <pc:sldMkLst>
          <pc:docMk/>
          <pc:sldMk cId="1739266177" sldId="338"/>
        </pc:sldMkLst>
      </pc:sldChg>
      <pc:sldChg chg="addSp delSp modSp new mod modAnim">
        <pc:chgData name="Mikayla Kinley" userId="418c3b7755e6d4a6" providerId="LiveId" clId="{C1345A5A-D21E-44D3-86D0-0DE5EF0BD907}" dt="2025-04-02T01:20:45.798" v="1795" actId="14100"/>
        <pc:sldMkLst>
          <pc:docMk/>
          <pc:sldMk cId="3191785784" sldId="340"/>
        </pc:sldMkLst>
        <pc:spChg chg="mod">
          <ac:chgData name="Mikayla Kinley" userId="418c3b7755e6d4a6" providerId="LiveId" clId="{C1345A5A-D21E-44D3-86D0-0DE5EF0BD907}" dt="2025-04-02T00:38:52.837" v="1407" actId="1076"/>
          <ac:spMkLst>
            <pc:docMk/>
            <pc:sldMk cId="3191785784" sldId="340"/>
            <ac:spMk id="2" creationId="{E30D2605-48C8-D15E-A24B-5CEAA35AF982}"/>
          </ac:spMkLst>
        </pc:spChg>
        <pc:spChg chg="add mod">
          <ac:chgData name="Mikayla Kinley" userId="418c3b7755e6d4a6" providerId="LiveId" clId="{C1345A5A-D21E-44D3-86D0-0DE5EF0BD907}" dt="2025-04-02T00:34:14.534" v="1307" actId="164"/>
          <ac:spMkLst>
            <pc:docMk/>
            <pc:sldMk cId="3191785784" sldId="340"/>
            <ac:spMk id="8" creationId="{DBF16030-4E40-D21D-CC74-DBEC50FF23B3}"/>
          </ac:spMkLst>
        </pc:spChg>
        <pc:spChg chg="add mod">
          <ac:chgData name="Mikayla Kinley" userId="418c3b7755e6d4a6" providerId="LiveId" clId="{C1345A5A-D21E-44D3-86D0-0DE5EF0BD907}" dt="2025-04-02T00:34:18.470" v="1308" actId="164"/>
          <ac:spMkLst>
            <pc:docMk/>
            <pc:sldMk cId="3191785784" sldId="340"/>
            <ac:spMk id="12" creationId="{E7FF5377-1E1B-5485-86CF-C824E1E0A687}"/>
          </ac:spMkLst>
        </pc:spChg>
        <pc:spChg chg="add mod">
          <ac:chgData name="Mikayla Kinley" userId="418c3b7755e6d4a6" providerId="LiveId" clId="{C1345A5A-D21E-44D3-86D0-0DE5EF0BD907}" dt="2025-04-02T00:34:22.954" v="1309" actId="164"/>
          <ac:spMkLst>
            <pc:docMk/>
            <pc:sldMk cId="3191785784" sldId="340"/>
            <ac:spMk id="13" creationId="{78829206-ED00-F7C3-10C6-045885EA1E78}"/>
          </ac:spMkLst>
        </pc:spChg>
        <pc:spChg chg="add mod">
          <ac:chgData name="Mikayla Kinley" userId="418c3b7755e6d4a6" providerId="LiveId" clId="{C1345A5A-D21E-44D3-86D0-0DE5EF0BD907}" dt="2025-04-02T00:34:27.363" v="1310" actId="164"/>
          <ac:spMkLst>
            <pc:docMk/>
            <pc:sldMk cId="3191785784" sldId="340"/>
            <ac:spMk id="14" creationId="{1F121F09-9266-9E0B-EBB3-AA918FAA3B86}"/>
          </ac:spMkLst>
        </pc:spChg>
        <pc:spChg chg="add mod">
          <ac:chgData name="Mikayla Kinley" userId="418c3b7755e6d4a6" providerId="LiveId" clId="{C1345A5A-D21E-44D3-86D0-0DE5EF0BD907}" dt="2025-04-02T00:34:31.416" v="1311" actId="164"/>
          <ac:spMkLst>
            <pc:docMk/>
            <pc:sldMk cId="3191785784" sldId="340"/>
            <ac:spMk id="15" creationId="{1BF3D30A-4E51-6843-B723-14E89E33B65D}"/>
          </ac:spMkLst>
        </pc:spChg>
        <pc:spChg chg="add mod">
          <ac:chgData name="Mikayla Kinley" userId="418c3b7755e6d4a6" providerId="LiveId" clId="{C1345A5A-D21E-44D3-86D0-0DE5EF0BD907}" dt="2025-04-02T00:34:14.534" v="1307" actId="164"/>
          <ac:spMkLst>
            <pc:docMk/>
            <pc:sldMk cId="3191785784" sldId="340"/>
            <ac:spMk id="16" creationId="{0180E282-A597-8677-A755-7F4C37B0A5BE}"/>
          </ac:spMkLst>
        </pc:spChg>
        <pc:spChg chg="add mod">
          <ac:chgData name="Mikayla Kinley" userId="418c3b7755e6d4a6" providerId="LiveId" clId="{C1345A5A-D21E-44D3-86D0-0DE5EF0BD907}" dt="2025-04-02T00:34:18.470" v="1308" actId="164"/>
          <ac:spMkLst>
            <pc:docMk/>
            <pc:sldMk cId="3191785784" sldId="340"/>
            <ac:spMk id="17" creationId="{F10FC2BA-F771-DDB4-2A9A-637625BBCC99}"/>
          </ac:spMkLst>
        </pc:spChg>
        <pc:spChg chg="add mod">
          <ac:chgData name="Mikayla Kinley" userId="418c3b7755e6d4a6" providerId="LiveId" clId="{C1345A5A-D21E-44D3-86D0-0DE5EF0BD907}" dt="2025-04-02T00:34:22.954" v="1309" actId="164"/>
          <ac:spMkLst>
            <pc:docMk/>
            <pc:sldMk cId="3191785784" sldId="340"/>
            <ac:spMk id="18" creationId="{C0AB2707-0FA7-056E-3B7E-F50BF3E7F07D}"/>
          </ac:spMkLst>
        </pc:spChg>
        <pc:spChg chg="add mod">
          <ac:chgData name="Mikayla Kinley" userId="418c3b7755e6d4a6" providerId="LiveId" clId="{C1345A5A-D21E-44D3-86D0-0DE5EF0BD907}" dt="2025-04-02T00:34:27.363" v="1310" actId="164"/>
          <ac:spMkLst>
            <pc:docMk/>
            <pc:sldMk cId="3191785784" sldId="340"/>
            <ac:spMk id="19" creationId="{E81E7361-9CE1-228B-D48C-EA9B8A0B968C}"/>
          </ac:spMkLst>
        </pc:spChg>
        <pc:spChg chg="add mod">
          <ac:chgData name="Mikayla Kinley" userId="418c3b7755e6d4a6" providerId="LiveId" clId="{C1345A5A-D21E-44D3-86D0-0DE5EF0BD907}" dt="2025-04-02T00:34:31.416" v="1311" actId="164"/>
          <ac:spMkLst>
            <pc:docMk/>
            <pc:sldMk cId="3191785784" sldId="340"/>
            <ac:spMk id="20" creationId="{B46F9100-AC79-E9C3-140A-D46B59973BA4}"/>
          </ac:spMkLst>
        </pc:spChg>
        <pc:spChg chg="add mod">
          <ac:chgData name="Mikayla Kinley" userId="418c3b7755e6d4a6" providerId="LiveId" clId="{C1345A5A-D21E-44D3-86D0-0DE5EF0BD907}" dt="2025-04-02T00:36:13.053" v="1351" actId="208"/>
          <ac:spMkLst>
            <pc:docMk/>
            <pc:sldMk cId="3191785784" sldId="340"/>
            <ac:spMk id="26" creationId="{D0956126-3201-1E5C-F35F-94EDA535FB24}"/>
          </ac:spMkLst>
        </pc:spChg>
        <pc:spChg chg="add mod">
          <ac:chgData name="Mikayla Kinley" userId="418c3b7755e6d4a6" providerId="LiveId" clId="{C1345A5A-D21E-44D3-86D0-0DE5EF0BD907}" dt="2025-04-02T00:36:24.693" v="1352" actId="207"/>
          <ac:spMkLst>
            <pc:docMk/>
            <pc:sldMk cId="3191785784" sldId="340"/>
            <ac:spMk id="27" creationId="{6E47E82B-672D-90E8-961E-07CCA1475F6D}"/>
          </ac:spMkLst>
        </pc:spChg>
        <pc:spChg chg="add mod">
          <ac:chgData name="Mikayla Kinley" userId="418c3b7755e6d4a6" providerId="LiveId" clId="{C1345A5A-D21E-44D3-86D0-0DE5EF0BD907}" dt="2025-04-02T01:20:45.798" v="1795" actId="14100"/>
          <ac:spMkLst>
            <pc:docMk/>
            <pc:sldMk cId="3191785784" sldId="340"/>
            <ac:spMk id="29" creationId="{1012A435-836D-0148-B5AF-3B52184DF7F0}"/>
          </ac:spMkLst>
        </pc:spChg>
        <pc:grpChg chg="add mod">
          <ac:chgData name="Mikayla Kinley" userId="418c3b7755e6d4a6" providerId="LiveId" clId="{C1345A5A-D21E-44D3-86D0-0DE5EF0BD907}" dt="2025-04-02T00:34:14.534" v="1307" actId="164"/>
          <ac:grpSpMkLst>
            <pc:docMk/>
            <pc:sldMk cId="3191785784" sldId="340"/>
            <ac:grpSpMk id="21" creationId="{2E970753-E356-D6CD-1DA6-9DC3E613F464}"/>
          </ac:grpSpMkLst>
        </pc:grpChg>
        <pc:grpChg chg="add mod">
          <ac:chgData name="Mikayla Kinley" userId="418c3b7755e6d4a6" providerId="LiveId" clId="{C1345A5A-D21E-44D3-86D0-0DE5EF0BD907}" dt="2025-04-02T00:34:18.470" v="1308" actId="164"/>
          <ac:grpSpMkLst>
            <pc:docMk/>
            <pc:sldMk cId="3191785784" sldId="340"/>
            <ac:grpSpMk id="22" creationId="{7C111E47-FA6B-2632-4A28-68D780DA3DF8}"/>
          </ac:grpSpMkLst>
        </pc:grpChg>
        <pc:grpChg chg="add mod">
          <ac:chgData name="Mikayla Kinley" userId="418c3b7755e6d4a6" providerId="LiveId" clId="{C1345A5A-D21E-44D3-86D0-0DE5EF0BD907}" dt="2025-04-02T00:34:22.954" v="1309" actId="164"/>
          <ac:grpSpMkLst>
            <pc:docMk/>
            <pc:sldMk cId="3191785784" sldId="340"/>
            <ac:grpSpMk id="23" creationId="{9BE8A122-9C9B-747C-B2B1-BE2EBA967F81}"/>
          </ac:grpSpMkLst>
        </pc:grpChg>
        <pc:grpChg chg="add mod">
          <ac:chgData name="Mikayla Kinley" userId="418c3b7755e6d4a6" providerId="LiveId" clId="{C1345A5A-D21E-44D3-86D0-0DE5EF0BD907}" dt="2025-04-02T00:35:53.818" v="1346" actId="1076"/>
          <ac:grpSpMkLst>
            <pc:docMk/>
            <pc:sldMk cId="3191785784" sldId="340"/>
            <ac:grpSpMk id="24" creationId="{6E3E70A9-C107-16A5-0018-D993BB7286C1}"/>
          </ac:grpSpMkLst>
        </pc:grpChg>
        <pc:grpChg chg="add mod">
          <ac:chgData name="Mikayla Kinley" userId="418c3b7755e6d4a6" providerId="LiveId" clId="{C1345A5A-D21E-44D3-86D0-0DE5EF0BD907}" dt="2025-04-02T00:35:56.465" v="1347" actId="1076"/>
          <ac:grpSpMkLst>
            <pc:docMk/>
            <pc:sldMk cId="3191785784" sldId="340"/>
            <ac:grpSpMk id="25" creationId="{15FFE80F-503C-9BE6-D358-25FE86AEAA03}"/>
          </ac:grpSpMkLst>
        </pc:grpChg>
        <pc:grpChg chg="add mod">
          <ac:chgData name="Mikayla Kinley" userId="418c3b7755e6d4a6" providerId="LiveId" clId="{C1345A5A-D21E-44D3-86D0-0DE5EF0BD907}" dt="2025-04-02T00:36:00.013" v="1348" actId="1076"/>
          <ac:grpSpMkLst>
            <pc:docMk/>
            <pc:sldMk cId="3191785784" sldId="340"/>
            <ac:grpSpMk id="28" creationId="{043AADF6-12A8-C4A4-9861-EA2176F48839}"/>
          </ac:grpSpMkLst>
        </pc:grpChg>
      </pc:sldChg>
      <pc:sldChg chg="new add del">
        <pc:chgData name="Mikayla Kinley" userId="418c3b7755e6d4a6" providerId="LiveId" clId="{C1345A5A-D21E-44D3-86D0-0DE5EF0BD907}" dt="2025-04-02T01:30:10.887" v="1861" actId="47"/>
        <pc:sldMkLst>
          <pc:docMk/>
          <pc:sldMk cId="2494863319" sldId="341"/>
        </pc:sldMkLst>
      </pc:sldChg>
      <pc:sldChg chg="addSp delSp modSp add mod modClrScheme chgLayout">
        <pc:chgData name="Mikayla Kinley" userId="418c3b7755e6d4a6" providerId="LiveId" clId="{C1345A5A-D21E-44D3-86D0-0DE5EF0BD907}" dt="2025-04-02T01:44:38.304" v="2006" actId="207"/>
        <pc:sldMkLst>
          <pc:docMk/>
          <pc:sldMk cId="3640640770" sldId="342"/>
        </pc:sldMkLst>
        <pc:spChg chg="mod">
          <ac:chgData name="Mikayla Kinley" userId="418c3b7755e6d4a6" providerId="LiveId" clId="{C1345A5A-D21E-44D3-86D0-0DE5EF0BD907}" dt="2025-04-02T01:43:00.224" v="1966" actId="26606"/>
          <ac:spMkLst>
            <pc:docMk/>
            <pc:sldMk cId="3640640770" sldId="342"/>
            <ac:spMk id="2" creationId="{EB3D5089-4320-1D62-B1C0-215A6CD27E8D}"/>
          </ac:spMkLst>
        </pc:spChg>
        <pc:spChg chg="mod ord modVis">
          <ac:chgData name="Mikayla Kinley" userId="418c3b7755e6d4a6" providerId="LiveId" clId="{C1345A5A-D21E-44D3-86D0-0DE5EF0BD907}" dt="2025-04-02T01:43:00.224" v="1966" actId="26606"/>
          <ac:spMkLst>
            <pc:docMk/>
            <pc:sldMk cId="3640640770" sldId="342"/>
            <ac:spMk id="4" creationId="{765DA0C8-2B61-2AD2-C93B-855343EBCD6D}"/>
          </ac:spMkLst>
        </pc:spChg>
        <pc:spChg chg="add mod">
          <ac:chgData name="Mikayla Kinley" userId="418c3b7755e6d4a6" providerId="LiveId" clId="{C1345A5A-D21E-44D3-86D0-0DE5EF0BD907}" dt="2025-04-02T01:44:38.304" v="2006" actId="207"/>
          <ac:spMkLst>
            <pc:docMk/>
            <pc:sldMk cId="3640640770" sldId="342"/>
            <ac:spMk id="7" creationId="{9F55DC85-2162-4283-F19C-0A00D5A8A995}"/>
          </ac:spMkLst>
        </pc:spChg>
        <pc:picChg chg="add mod">
          <ac:chgData name="Mikayla Kinley" userId="418c3b7755e6d4a6" providerId="LiveId" clId="{C1345A5A-D21E-44D3-86D0-0DE5EF0BD907}" dt="2025-04-02T01:43:00.224" v="1966" actId="26606"/>
          <ac:picMkLst>
            <pc:docMk/>
            <pc:sldMk cId="3640640770" sldId="342"/>
            <ac:picMk id="5" creationId="{2519D77B-01C6-D5EC-6EAA-EC6E74680A0C}"/>
          </ac:picMkLst>
        </pc:picChg>
      </pc:sldChg>
    </pc:docChg>
  </pc:docChgLst>
  <pc:docChgLst>
    <pc:chgData name="Mikayla Kinley" userId="418c3b7755e6d4a6" providerId="LiveId" clId="{562A5ECF-F7FA-43D8-AA68-5308FBFAD93F}"/>
    <pc:docChg chg="custSel delSld modSld">
      <pc:chgData name="Mikayla Kinley" userId="418c3b7755e6d4a6" providerId="LiveId" clId="{562A5ECF-F7FA-43D8-AA68-5308FBFAD93F}" dt="2025-03-14T14:58:16.848" v="152" actId="20577"/>
      <pc:docMkLst>
        <pc:docMk/>
      </pc:docMkLst>
      <pc:sldChg chg="delSp modTransition modAnim">
        <pc:chgData name="Mikayla Kinley" userId="418c3b7755e6d4a6" providerId="LiveId" clId="{562A5ECF-F7FA-43D8-AA68-5308FBFAD93F}" dt="2025-03-14T13:43:36.036" v="1"/>
        <pc:sldMkLst>
          <pc:docMk/>
          <pc:sldMk cId="704370842" sldId="310"/>
        </pc:sldMkLst>
      </pc:sldChg>
      <pc:sldChg chg="delSp modTransition modAnim">
        <pc:chgData name="Mikayla Kinley" userId="418c3b7755e6d4a6" providerId="LiveId" clId="{562A5ECF-F7FA-43D8-AA68-5308FBFAD93F}" dt="2025-03-14T13:43:36.036" v="1"/>
        <pc:sldMkLst>
          <pc:docMk/>
          <pc:sldMk cId="952135350" sldId="312"/>
        </pc:sldMkLst>
      </pc:sldChg>
      <pc:sldChg chg="delSp modTransition modAnim">
        <pc:chgData name="Mikayla Kinley" userId="418c3b7755e6d4a6" providerId="LiveId" clId="{562A5ECF-F7FA-43D8-AA68-5308FBFAD93F}" dt="2025-03-14T13:43:36.036" v="1"/>
        <pc:sldMkLst>
          <pc:docMk/>
          <pc:sldMk cId="2302010161" sldId="315"/>
        </pc:sldMkLst>
      </pc:sldChg>
      <pc:sldChg chg="delSp modTransition modAnim">
        <pc:chgData name="Mikayla Kinley" userId="418c3b7755e6d4a6" providerId="LiveId" clId="{562A5ECF-F7FA-43D8-AA68-5308FBFAD93F}" dt="2025-03-14T13:43:36.036" v="1"/>
        <pc:sldMkLst>
          <pc:docMk/>
          <pc:sldMk cId="2906152353" sldId="318"/>
        </pc:sldMkLst>
      </pc:sldChg>
      <pc:sldChg chg="delSp modTransition modAnim">
        <pc:chgData name="Mikayla Kinley" userId="418c3b7755e6d4a6" providerId="LiveId" clId="{562A5ECF-F7FA-43D8-AA68-5308FBFAD93F}" dt="2025-03-14T13:43:36.036" v="1"/>
        <pc:sldMkLst>
          <pc:docMk/>
          <pc:sldMk cId="3752118431" sldId="320"/>
        </pc:sldMkLst>
      </pc:sldChg>
      <pc:sldChg chg="delSp modTransition modAnim">
        <pc:chgData name="Mikayla Kinley" userId="418c3b7755e6d4a6" providerId="LiveId" clId="{562A5ECF-F7FA-43D8-AA68-5308FBFAD93F}" dt="2025-03-14T13:43:36.036" v="1"/>
        <pc:sldMkLst>
          <pc:docMk/>
          <pc:sldMk cId="1607455252" sldId="321"/>
        </pc:sldMkLst>
      </pc:sldChg>
      <pc:sldChg chg="delSp modSp mod modTransition delAnim">
        <pc:chgData name="Mikayla Kinley" userId="418c3b7755e6d4a6" providerId="LiveId" clId="{562A5ECF-F7FA-43D8-AA68-5308FBFAD93F}" dt="2025-03-14T13:55:27.177" v="147" actId="20577"/>
        <pc:sldMkLst>
          <pc:docMk/>
          <pc:sldMk cId="3378822495" sldId="322"/>
        </pc:sldMkLst>
        <pc:spChg chg="mod">
          <ac:chgData name="Mikayla Kinley" userId="418c3b7755e6d4a6" providerId="LiveId" clId="{562A5ECF-F7FA-43D8-AA68-5308FBFAD93F}" dt="2025-03-14T13:55:15.839" v="130" actId="20577"/>
          <ac:spMkLst>
            <pc:docMk/>
            <pc:sldMk cId="3378822495" sldId="322"/>
            <ac:spMk id="2" creationId="{75454C9E-20FB-B999-9303-C71D1334BAD7}"/>
          </ac:spMkLst>
        </pc:spChg>
        <pc:spChg chg="mod">
          <ac:chgData name="Mikayla Kinley" userId="418c3b7755e6d4a6" providerId="LiveId" clId="{562A5ECF-F7FA-43D8-AA68-5308FBFAD93F}" dt="2025-03-14T13:55:27.177" v="147" actId="20577"/>
          <ac:spMkLst>
            <pc:docMk/>
            <pc:sldMk cId="3378822495" sldId="322"/>
            <ac:spMk id="3" creationId="{44C5334E-0E49-EBA2-B5E3-F5FC1639F43E}"/>
          </ac:spMkLst>
        </pc:spChg>
        <pc:spChg chg="mod">
          <ac:chgData name="Mikayla Kinley" userId="418c3b7755e6d4a6" providerId="LiveId" clId="{562A5ECF-F7FA-43D8-AA68-5308FBFAD93F}" dt="2025-03-14T13:45:31.627" v="122" actId="20577"/>
          <ac:spMkLst>
            <pc:docMk/>
            <pc:sldMk cId="3378822495" sldId="322"/>
            <ac:spMk id="4" creationId="{7A1D7D6C-2F7E-FE7B-9B86-CA6F7A61FBC0}"/>
          </ac:spMkLst>
        </pc:spChg>
      </pc:sldChg>
      <pc:sldChg chg="delSp del modTransition modAnim">
        <pc:chgData name="Mikayla Kinley" userId="418c3b7755e6d4a6" providerId="LiveId" clId="{562A5ECF-F7FA-43D8-AA68-5308FBFAD93F}" dt="2025-03-14T14:52:50.973" v="148" actId="2696"/>
        <pc:sldMkLst>
          <pc:docMk/>
          <pc:sldMk cId="1545028600" sldId="323"/>
        </pc:sldMkLst>
      </pc:sldChg>
      <pc:sldChg chg="delSp modTransition modAnim">
        <pc:chgData name="Mikayla Kinley" userId="418c3b7755e6d4a6" providerId="LiveId" clId="{562A5ECF-F7FA-43D8-AA68-5308FBFAD93F}" dt="2025-03-14T13:43:36.036" v="1"/>
        <pc:sldMkLst>
          <pc:docMk/>
          <pc:sldMk cId="2535796242" sldId="324"/>
        </pc:sldMkLst>
      </pc:sldChg>
      <pc:sldChg chg="delSp modTransition modAnim modNotesTx">
        <pc:chgData name="Mikayla Kinley" userId="418c3b7755e6d4a6" providerId="LiveId" clId="{562A5ECF-F7FA-43D8-AA68-5308FBFAD93F}" dt="2025-03-14T14:58:16.848" v="152" actId="20577"/>
        <pc:sldMkLst>
          <pc:docMk/>
          <pc:sldMk cId="1067296706" sldId="325"/>
        </pc:sldMkLst>
      </pc:sldChg>
      <pc:sldChg chg="delSp modTransition modAnim">
        <pc:chgData name="Mikayla Kinley" userId="418c3b7755e6d4a6" providerId="LiveId" clId="{562A5ECF-F7FA-43D8-AA68-5308FBFAD93F}" dt="2025-03-14T13:43:36.036" v="1"/>
        <pc:sldMkLst>
          <pc:docMk/>
          <pc:sldMk cId="583355072" sldId="326"/>
        </pc:sldMkLst>
      </pc:sldChg>
      <pc:sldChg chg="delSp modTransition modAnim">
        <pc:chgData name="Mikayla Kinley" userId="418c3b7755e6d4a6" providerId="LiveId" clId="{562A5ECF-F7FA-43D8-AA68-5308FBFAD93F}" dt="2025-03-14T13:43:36.036" v="1"/>
        <pc:sldMkLst>
          <pc:docMk/>
          <pc:sldMk cId="532080842" sldId="327"/>
        </pc:sldMkLst>
      </pc:sldChg>
      <pc:sldChg chg="delSp modTransition modAnim">
        <pc:chgData name="Mikayla Kinley" userId="418c3b7755e6d4a6" providerId="LiveId" clId="{562A5ECF-F7FA-43D8-AA68-5308FBFAD93F}" dt="2025-03-14T13:43:36.036" v="1"/>
        <pc:sldMkLst>
          <pc:docMk/>
          <pc:sldMk cId="1665045013" sldId="328"/>
        </pc:sldMkLst>
      </pc:sldChg>
      <pc:sldChg chg="delSp modTransition modAnim">
        <pc:chgData name="Mikayla Kinley" userId="418c3b7755e6d4a6" providerId="LiveId" clId="{562A5ECF-F7FA-43D8-AA68-5308FBFAD93F}" dt="2025-03-14T13:43:36.036" v="1"/>
        <pc:sldMkLst>
          <pc:docMk/>
          <pc:sldMk cId="2011075282" sldId="329"/>
        </pc:sldMkLst>
      </pc:sldChg>
      <pc:sldChg chg="delSp modTransition modAnim">
        <pc:chgData name="Mikayla Kinley" userId="418c3b7755e6d4a6" providerId="LiveId" clId="{562A5ECF-F7FA-43D8-AA68-5308FBFAD93F}" dt="2025-03-14T13:43:36.036" v="1"/>
        <pc:sldMkLst>
          <pc:docMk/>
          <pc:sldMk cId="3408973076" sldId="330"/>
        </pc:sldMkLst>
      </pc:sldChg>
      <pc:sldChg chg="delSp modTransition modAnim">
        <pc:chgData name="Mikayla Kinley" userId="418c3b7755e6d4a6" providerId="LiveId" clId="{562A5ECF-F7FA-43D8-AA68-5308FBFAD93F}" dt="2025-03-14T13:43:36.036" v="1"/>
        <pc:sldMkLst>
          <pc:docMk/>
          <pc:sldMk cId="3972876253" sldId="331"/>
        </pc:sldMkLst>
      </pc:sldChg>
      <pc:sldChg chg="delSp modTransition modAnim">
        <pc:chgData name="Mikayla Kinley" userId="418c3b7755e6d4a6" providerId="LiveId" clId="{562A5ECF-F7FA-43D8-AA68-5308FBFAD93F}" dt="2025-03-14T13:43:36.036" v="1"/>
        <pc:sldMkLst>
          <pc:docMk/>
          <pc:sldMk cId="3549176502" sldId="332"/>
        </pc:sldMkLst>
      </pc:sldChg>
      <pc:sldChg chg="delSp modTransition modAnim">
        <pc:chgData name="Mikayla Kinley" userId="418c3b7755e6d4a6" providerId="LiveId" clId="{562A5ECF-F7FA-43D8-AA68-5308FBFAD93F}" dt="2025-03-14T13:43:36.036" v="1"/>
        <pc:sldMkLst>
          <pc:docMk/>
          <pc:sldMk cId="490988851" sldId="333"/>
        </pc:sldMkLst>
      </pc:sldChg>
      <pc:sldChg chg="delSp modTransition modAnim">
        <pc:chgData name="Mikayla Kinley" userId="418c3b7755e6d4a6" providerId="LiveId" clId="{562A5ECF-F7FA-43D8-AA68-5308FBFAD93F}" dt="2025-03-14T13:43:36.036" v="1"/>
        <pc:sldMkLst>
          <pc:docMk/>
          <pc:sldMk cId="1247644185" sldId="334"/>
        </pc:sldMkLst>
      </pc:sldChg>
      <pc:sldChg chg="delSp modTransition modAnim">
        <pc:chgData name="Mikayla Kinley" userId="418c3b7755e6d4a6" providerId="LiveId" clId="{562A5ECF-F7FA-43D8-AA68-5308FBFAD93F}" dt="2025-03-14T13:43:36.036" v="1"/>
        <pc:sldMkLst>
          <pc:docMk/>
          <pc:sldMk cId="3887394540" sldId="335"/>
        </pc:sldMkLst>
      </pc:sldChg>
      <pc:sldChg chg="delSp modTransition modAnim">
        <pc:chgData name="Mikayla Kinley" userId="418c3b7755e6d4a6" providerId="LiveId" clId="{562A5ECF-F7FA-43D8-AA68-5308FBFAD93F}" dt="2025-03-14T13:43:36.036" v="1"/>
        <pc:sldMkLst>
          <pc:docMk/>
          <pc:sldMk cId="1437193753" sldId="336"/>
        </pc:sldMkLst>
      </pc:sldChg>
      <pc:sldChg chg="delSp modTransition modAnim">
        <pc:chgData name="Mikayla Kinley" userId="418c3b7755e6d4a6" providerId="LiveId" clId="{562A5ECF-F7FA-43D8-AA68-5308FBFAD93F}" dt="2025-03-14T13:43:36.036" v="1"/>
        <pc:sldMkLst>
          <pc:docMk/>
          <pc:sldMk cId="1840727460" sldId="337"/>
        </pc:sldMkLst>
      </pc:sldChg>
      <pc:sldChg chg="delSp modTransition modAnim">
        <pc:chgData name="Mikayla Kinley" userId="418c3b7755e6d4a6" providerId="LiveId" clId="{562A5ECF-F7FA-43D8-AA68-5308FBFAD93F}" dt="2025-03-14T13:43:36.036" v="1"/>
        <pc:sldMkLst>
          <pc:docMk/>
          <pc:sldMk cId="1739266177" sldId="338"/>
        </pc:sldMkLst>
      </pc:sldChg>
      <pc:sldChg chg="delSp modTransition modAnim">
        <pc:chgData name="Mikayla Kinley" userId="418c3b7755e6d4a6" providerId="LiveId" clId="{562A5ECF-F7FA-43D8-AA68-5308FBFAD93F}" dt="2025-03-14T13:43:36.036" v="1"/>
        <pc:sldMkLst>
          <pc:docMk/>
          <pc:sldMk cId="704224303" sldId="339"/>
        </pc:sldMkLst>
      </pc:sldChg>
    </pc:docChg>
  </pc:docChgLst>
  <pc:docChgLst>
    <pc:chgData name="Mikayla Kinley" userId="418c3b7755e6d4a6" providerId="LiveId" clId="{F49EDAB7-5461-4864-98E8-C436E0097A43}"/>
    <pc:docChg chg="modSld">
      <pc:chgData name="Mikayla Kinley" userId="418c3b7755e6d4a6" providerId="LiveId" clId="{F49EDAB7-5461-4864-98E8-C436E0097A43}" dt="2025-05-08T14:30:17.817" v="23" actId="1076"/>
      <pc:docMkLst>
        <pc:docMk/>
      </pc:docMkLst>
      <pc:sldChg chg="modSp mod">
        <pc:chgData name="Mikayla Kinley" userId="418c3b7755e6d4a6" providerId="LiveId" clId="{F49EDAB7-5461-4864-98E8-C436E0097A43}" dt="2025-05-08T14:27:39.720" v="1" actId="207"/>
        <pc:sldMkLst>
          <pc:docMk/>
          <pc:sldMk cId="704370842" sldId="310"/>
        </pc:sldMkLst>
        <pc:spChg chg="mod">
          <ac:chgData name="Mikayla Kinley" userId="418c3b7755e6d4a6" providerId="LiveId" clId="{F49EDAB7-5461-4864-98E8-C436E0097A43}" dt="2025-05-08T14:27:39.720" v="1" actId="207"/>
          <ac:spMkLst>
            <pc:docMk/>
            <pc:sldMk cId="704370842" sldId="310"/>
            <ac:spMk id="2" creationId="{70ECFE66-A9E7-A365-967B-2FD670CB3923}"/>
          </ac:spMkLst>
        </pc:spChg>
      </pc:sldChg>
      <pc:sldChg chg="modSp mod">
        <pc:chgData name="Mikayla Kinley" userId="418c3b7755e6d4a6" providerId="LiveId" clId="{F49EDAB7-5461-4864-98E8-C436E0097A43}" dt="2025-05-08T14:28:21.318" v="3" actId="1076"/>
        <pc:sldMkLst>
          <pc:docMk/>
          <pc:sldMk cId="2535796242" sldId="324"/>
        </pc:sldMkLst>
        <pc:spChg chg="mod">
          <ac:chgData name="Mikayla Kinley" userId="418c3b7755e6d4a6" providerId="LiveId" clId="{F49EDAB7-5461-4864-98E8-C436E0097A43}" dt="2025-05-08T14:28:21.318" v="3" actId="1076"/>
          <ac:spMkLst>
            <pc:docMk/>
            <pc:sldMk cId="2535796242" sldId="324"/>
            <ac:spMk id="5" creationId="{7A2395F0-52A1-5014-630E-1842EF2EBC67}"/>
          </ac:spMkLst>
        </pc:spChg>
      </pc:sldChg>
      <pc:sldChg chg="modSp mod">
        <pc:chgData name="Mikayla Kinley" userId="418c3b7755e6d4a6" providerId="LiveId" clId="{F49EDAB7-5461-4864-98E8-C436E0097A43}" dt="2025-05-08T14:30:17.817" v="23" actId="1076"/>
        <pc:sldMkLst>
          <pc:docMk/>
          <pc:sldMk cId="583355072" sldId="326"/>
        </pc:sldMkLst>
        <pc:spChg chg="mod">
          <ac:chgData name="Mikayla Kinley" userId="418c3b7755e6d4a6" providerId="LiveId" clId="{F49EDAB7-5461-4864-98E8-C436E0097A43}" dt="2025-05-08T14:30:17.817" v="23" actId="1076"/>
          <ac:spMkLst>
            <pc:docMk/>
            <pc:sldMk cId="583355072" sldId="326"/>
            <ac:spMk id="9" creationId="{9BBF974C-C9FE-0731-230F-7E8B8F3A7E11}"/>
          </ac:spMkLst>
        </pc:spChg>
        <pc:spChg chg="mod">
          <ac:chgData name="Mikayla Kinley" userId="418c3b7755e6d4a6" providerId="LiveId" clId="{F49EDAB7-5461-4864-98E8-C436E0097A43}" dt="2025-05-08T14:30:17.817" v="23" actId="1076"/>
          <ac:spMkLst>
            <pc:docMk/>
            <pc:sldMk cId="583355072" sldId="326"/>
            <ac:spMk id="10" creationId="{7D5B0493-B360-7920-03DE-510EF809781B}"/>
          </ac:spMkLst>
        </pc:spChg>
        <pc:spChg chg="mod">
          <ac:chgData name="Mikayla Kinley" userId="418c3b7755e6d4a6" providerId="LiveId" clId="{F49EDAB7-5461-4864-98E8-C436E0097A43}" dt="2025-05-08T14:30:00.399" v="21" actId="1035"/>
          <ac:spMkLst>
            <pc:docMk/>
            <pc:sldMk cId="583355072" sldId="326"/>
            <ac:spMk id="11" creationId="{39067F9C-D6AF-C665-A0DE-8ACA58EA25BE}"/>
          </ac:spMkLst>
        </pc:spChg>
        <pc:spChg chg="mod">
          <ac:chgData name="Mikayla Kinley" userId="418c3b7755e6d4a6" providerId="LiveId" clId="{F49EDAB7-5461-4864-98E8-C436E0097A43}" dt="2025-05-08T14:30:00.399" v="21" actId="1035"/>
          <ac:spMkLst>
            <pc:docMk/>
            <pc:sldMk cId="583355072" sldId="326"/>
            <ac:spMk id="12" creationId="{3D3A5B66-D05C-F201-532E-D6244B3DF5B5}"/>
          </ac:spMkLst>
        </pc:spChg>
        <pc:picChg chg="mod">
          <ac:chgData name="Mikayla Kinley" userId="418c3b7755e6d4a6" providerId="LiveId" clId="{F49EDAB7-5461-4864-98E8-C436E0097A43}" dt="2025-05-08T14:29:50.209" v="6" actId="29295"/>
          <ac:picMkLst>
            <pc:docMk/>
            <pc:sldMk cId="583355072" sldId="326"/>
            <ac:picMk id="3" creationId="{4C337B4E-3460-D9AA-5F33-CA72BA8DA9D9}"/>
          </ac:picMkLst>
        </pc:picChg>
        <pc:picChg chg="mod">
          <ac:chgData name="Mikayla Kinley" userId="418c3b7755e6d4a6" providerId="LiveId" clId="{F49EDAB7-5461-4864-98E8-C436E0097A43}" dt="2025-05-08T14:29:50.209" v="6" actId="29295"/>
          <ac:picMkLst>
            <pc:docMk/>
            <pc:sldMk cId="583355072" sldId="326"/>
            <ac:picMk id="8" creationId="{F94D4577-16EF-1007-CB80-5D6E7DBEBD01}"/>
          </ac:picMkLst>
        </pc:picChg>
      </pc:sldChg>
      <pc:sldChg chg="modSp mod modNotesTx">
        <pc:chgData name="Mikayla Kinley" userId="418c3b7755e6d4a6" providerId="LiveId" clId="{F49EDAB7-5461-4864-98E8-C436E0097A43}" dt="2025-05-08T14:29:18.280" v="5" actId="1076"/>
        <pc:sldMkLst>
          <pc:docMk/>
          <pc:sldMk cId="3972876253" sldId="331"/>
        </pc:sldMkLst>
        <pc:spChg chg="mod">
          <ac:chgData name="Mikayla Kinley" userId="418c3b7755e6d4a6" providerId="LiveId" clId="{F49EDAB7-5461-4864-98E8-C436E0097A43}" dt="2025-05-08T14:29:18.280" v="5" actId="1076"/>
          <ac:spMkLst>
            <pc:docMk/>
            <pc:sldMk cId="3972876253" sldId="331"/>
            <ac:spMk id="10" creationId="{5FD3492B-54A7-82E3-7404-1F03F6F3CB75}"/>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1A50702-3C68-4B14-B819-72B57D27F94A}"/>
              </a:ext>
            </a:extLst>
          </p:cNvPr>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dirty="0"/>
          </a:p>
        </p:txBody>
      </p:sp>
      <p:sp>
        <p:nvSpPr>
          <p:cNvPr id="3" name="Date Placeholder 2">
            <a:extLst>
              <a:ext uri="{FF2B5EF4-FFF2-40B4-BE49-F238E27FC236}">
                <a16:creationId xmlns:a16="http://schemas.microsoft.com/office/drawing/2014/main" id="{EF0F4880-E690-44D0-8356-A9E7BDBAB098}"/>
              </a:ext>
            </a:extLst>
          </p:cNvPr>
          <p:cNvSpPr>
            <a:spLocks noGrp="1"/>
          </p:cNvSpPr>
          <p:nvPr>
            <p:ph type="dt" sz="quarter" idx="1"/>
          </p:nvPr>
        </p:nvSpPr>
        <p:spPr>
          <a:xfrm>
            <a:off x="4143587" y="0"/>
            <a:ext cx="3169920" cy="481727"/>
          </a:xfrm>
          <a:prstGeom prst="rect">
            <a:avLst/>
          </a:prstGeom>
        </p:spPr>
        <p:txBody>
          <a:bodyPr vert="horz" lIns="96661" tIns="48331" rIns="96661" bIns="48331" rtlCol="0"/>
          <a:lstStyle>
            <a:lvl1pPr algn="r">
              <a:defRPr sz="1300"/>
            </a:lvl1pPr>
          </a:lstStyle>
          <a:p>
            <a:fld id="{4BE6205E-B305-4B90-9534-3C5E99A0275E}" type="datetimeFigureOut">
              <a:rPr lang="en-US" smtClean="0"/>
              <a:t>5/8/2025</a:t>
            </a:fld>
            <a:endParaRPr lang="en-US" dirty="0"/>
          </a:p>
        </p:txBody>
      </p:sp>
      <p:sp>
        <p:nvSpPr>
          <p:cNvPr id="4" name="Footer Placeholder 3">
            <a:extLst>
              <a:ext uri="{FF2B5EF4-FFF2-40B4-BE49-F238E27FC236}">
                <a16:creationId xmlns:a16="http://schemas.microsoft.com/office/drawing/2014/main" id="{26B4ACF6-39FD-4B08-A7D5-5BFDC37B4625}"/>
              </a:ext>
            </a:extLst>
          </p:cNvPr>
          <p:cNvSpPr>
            <a:spLocks noGrp="1"/>
          </p:cNvSpPr>
          <p:nvPr>
            <p:ph type="ftr" sz="quarter" idx="2"/>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dirty="0"/>
          </a:p>
        </p:txBody>
      </p:sp>
      <p:sp>
        <p:nvSpPr>
          <p:cNvPr id="5" name="Slide Number Placeholder 4">
            <a:extLst>
              <a:ext uri="{FF2B5EF4-FFF2-40B4-BE49-F238E27FC236}">
                <a16:creationId xmlns:a16="http://schemas.microsoft.com/office/drawing/2014/main" id="{AF7C9FD2-2C57-4DE7-8EA4-86DEE80B988D}"/>
              </a:ext>
            </a:extLst>
          </p:cNvPr>
          <p:cNvSpPr>
            <a:spLocks noGrp="1"/>
          </p:cNvSpPr>
          <p:nvPr>
            <p:ph type="sldNum" sz="quarter" idx="3"/>
          </p:nvPr>
        </p:nvSpPr>
        <p:spPr>
          <a:xfrm>
            <a:off x="4143587" y="9119474"/>
            <a:ext cx="3169920" cy="481726"/>
          </a:xfrm>
          <a:prstGeom prst="rect">
            <a:avLst/>
          </a:prstGeom>
        </p:spPr>
        <p:txBody>
          <a:bodyPr vert="horz" lIns="96661" tIns="48331" rIns="96661" bIns="48331" rtlCol="0" anchor="b"/>
          <a:lstStyle>
            <a:lvl1pPr algn="r">
              <a:defRPr sz="1300"/>
            </a:lvl1pPr>
          </a:lstStyle>
          <a:p>
            <a:fld id="{00AC623C-86E0-4A85-83FB-F4A716956FD4}" type="slidenum">
              <a:rPr lang="en-US" smtClean="0"/>
              <a:t>‹#›</a:t>
            </a:fld>
            <a:endParaRPr lang="en-US" dirty="0"/>
          </a:p>
        </p:txBody>
      </p:sp>
    </p:spTree>
    <p:extLst>
      <p:ext uri="{BB962C8B-B14F-4D97-AF65-F5344CB8AC3E}">
        <p14:creationId xmlns:p14="http://schemas.microsoft.com/office/powerpoint/2010/main" val="16939555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dirty="0"/>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233722F1-E430-42A1-A473-1759336AECCE}" type="datetimeFigureOut">
              <a:rPr lang="en-US" smtClean="0"/>
              <a:t>5/8/2025</a:t>
            </a:fld>
            <a:endParaRPr lang="en-US" dirty="0"/>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dirty="0"/>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dirty="0"/>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C37D7554-D10C-4E29-B8E6-BB7111FA614F}" type="slidenum">
              <a:rPr lang="en-US" smtClean="0"/>
              <a:t>‹#›</a:t>
            </a:fld>
            <a:endParaRPr lang="en-US" dirty="0"/>
          </a:p>
        </p:txBody>
      </p:sp>
    </p:spTree>
    <p:extLst>
      <p:ext uri="{BB962C8B-B14F-4D97-AF65-F5344CB8AC3E}">
        <p14:creationId xmlns:p14="http://schemas.microsoft.com/office/powerpoint/2010/main" val="35173470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endParaRPr lang="en-US" sz="3600" kern="100" dirty="0">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37D7554-D10C-4E29-B8E6-BB7111FA614F}" type="slidenum">
              <a:rPr lang="en-US" smtClean="0"/>
              <a:t>1</a:t>
            </a:fld>
            <a:endParaRPr lang="en-US" dirty="0"/>
          </a:p>
        </p:txBody>
      </p:sp>
    </p:spTree>
    <p:extLst>
      <p:ext uri="{BB962C8B-B14F-4D97-AF65-F5344CB8AC3E}">
        <p14:creationId xmlns:p14="http://schemas.microsoft.com/office/powerpoint/2010/main" val="13072807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endParaRPr lang="en-US" sz="1900" kern="100" dirty="0">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37D7554-D10C-4E29-B8E6-BB7111FA614F}" type="slidenum">
              <a:rPr lang="en-US" smtClean="0"/>
              <a:t>11</a:t>
            </a:fld>
            <a:endParaRPr lang="en-US" dirty="0"/>
          </a:p>
        </p:txBody>
      </p:sp>
    </p:spTree>
    <p:extLst>
      <p:ext uri="{BB962C8B-B14F-4D97-AF65-F5344CB8AC3E}">
        <p14:creationId xmlns:p14="http://schemas.microsoft.com/office/powerpoint/2010/main" val="40431654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846"/>
              </a:spcAft>
            </a:pPr>
            <a:endParaRPr lang="en-US" sz="1900" kern="100" dirty="0">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37D7554-D10C-4E29-B8E6-BB7111FA614F}" type="slidenum">
              <a:rPr lang="en-US" smtClean="0"/>
              <a:t>12</a:t>
            </a:fld>
            <a:endParaRPr lang="en-US" dirty="0"/>
          </a:p>
        </p:txBody>
      </p:sp>
    </p:spTree>
    <p:extLst>
      <p:ext uri="{BB962C8B-B14F-4D97-AF65-F5344CB8AC3E}">
        <p14:creationId xmlns:p14="http://schemas.microsoft.com/office/powerpoint/2010/main" val="8011359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7D7554-D10C-4E29-B8E6-BB7111FA614F}" type="slidenum">
              <a:rPr lang="en-US" smtClean="0"/>
              <a:t>13</a:t>
            </a:fld>
            <a:endParaRPr lang="en-US" dirty="0"/>
          </a:p>
        </p:txBody>
      </p:sp>
    </p:spTree>
    <p:extLst>
      <p:ext uri="{BB962C8B-B14F-4D97-AF65-F5344CB8AC3E}">
        <p14:creationId xmlns:p14="http://schemas.microsoft.com/office/powerpoint/2010/main" val="2805403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37D7554-D10C-4E29-B8E6-BB7111FA614F}" type="slidenum">
              <a:rPr lang="en-US" smtClean="0"/>
              <a:t>14</a:t>
            </a:fld>
            <a:endParaRPr lang="en-US" dirty="0"/>
          </a:p>
        </p:txBody>
      </p:sp>
    </p:spTree>
    <p:extLst>
      <p:ext uri="{BB962C8B-B14F-4D97-AF65-F5344CB8AC3E}">
        <p14:creationId xmlns:p14="http://schemas.microsoft.com/office/powerpoint/2010/main" val="13543268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37D7554-D10C-4E29-B8E6-BB7111FA614F}" type="slidenum">
              <a:rPr lang="en-US" smtClean="0"/>
              <a:t>15</a:t>
            </a:fld>
            <a:endParaRPr lang="en-US" dirty="0"/>
          </a:p>
        </p:txBody>
      </p:sp>
    </p:spTree>
    <p:extLst>
      <p:ext uri="{BB962C8B-B14F-4D97-AF65-F5344CB8AC3E}">
        <p14:creationId xmlns:p14="http://schemas.microsoft.com/office/powerpoint/2010/main" val="32663490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37D7554-D10C-4E29-B8E6-BB7111FA614F}" type="slidenum">
              <a:rPr lang="en-US" smtClean="0"/>
              <a:t>16</a:t>
            </a:fld>
            <a:endParaRPr lang="en-US" dirty="0"/>
          </a:p>
        </p:txBody>
      </p:sp>
    </p:spTree>
    <p:extLst>
      <p:ext uri="{BB962C8B-B14F-4D97-AF65-F5344CB8AC3E}">
        <p14:creationId xmlns:p14="http://schemas.microsoft.com/office/powerpoint/2010/main" val="30260014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A242A5-9487-0940-D4BE-25E662540B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96CA623-C3FA-813B-91FD-EABB0ACB6AE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469004C-F88F-0E80-F76A-826718B7C49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DE7CF67-3040-A698-A6DA-170EA5706C48}"/>
              </a:ext>
            </a:extLst>
          </p:cNvPr>
          <p:cNvSpPr>
            <a:spLocks noGrp="1"/>
          </p:cNvSpPr>
          <p:nvPr>
            <p:ph type="sldNum" sz="quarter" idx="5"/>
          </p:nvPr>
        </p:nvSpPr>
        <p:spPr/>
        <p:txBody>
          <a:bodyPr/>
          <a:lstStyle/>
          <a:p>
            <a:fld id="{C37D7554-D10C-4E29-B8E6-BB7111FA614F}" type="slidenum">
              <a:rPr lang="en-US" smtClean="0"/>
              <a:t>17</a:t>
            </a:fld>
            <a:endParaRPr lang="en-US" dirty="0"/>
          </a:p>
        </p:txBody>
      </p:sp>
    </p:spTree>
    <p:extLst>
      <p:ext uri="{BB962C8B-B14F-4D97-AF65-F5344CB8AC3E}">
        <p14:creationId xmlns:p14="http://schemas.microsoft.com/office/powerpoint/2010/main" val="38603334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37D7554-D10C-4E29-B8E6-BB7111FA614F}" type="slidenum">
              <a:rPr lang="en-US" smtClean="0"/>
              <a:t>18</a:t>
            </a:fld>
            <a:endParaRPr lang="en-US" dirty="0"/>
          </a:p>
        </p:txBody>
      </p:sp>
    </p:spTree>
    <p:extLst>
      <p:ext uri="{BB962C8B-B14F-4D97-AF65-F5344CB8AC3E}">
        <p14:creationId xmlns:p14="http://schemas.microsoft.com/office/powerpoint/2010/main" val="1962325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846"/>
              </a:spcAft>
            </a:pPr>
            <a:endParaRPr lang="en-US" sz="1900" kern="100" dirty="0">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37D7554-D10C-4E29-B8E6-BB7111FA614F}" type="slidenum">
              <a:rPr lang="en-US" smtClean="0"/>
              <a:t>2</a:t>
            </a:fld>
            <a:endParaRPr lang="en-US" dirty="0"/>
          </a:p>
        </p:txBody>
      </p:sp>
    </p:spTree>
    <p:extLst>
      <p:ext uri="{BB962C8B-B14F-4D97-AF65-F5344CB8AC3E}">
        <p14:creationId xmlns:p14="http://schemas.microsoft.com/office/powerpoint/2010/main" val="31482463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endParaRPr lang="en-US" sz="1900" kern="100" dirty="0">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37D7554-D10C-4E29-B8E6-BB7111FA614F}" type="slidenum">
              <a:rPr lang="en-US" smtClean="0"/>
              <a:t>3</a:t>
            </a:fld>
            <a:endParaRPr lang="en-US" dirty="0"/>
          </a:p>
        </p:txBody>
      </p:sp>
    </p:spTree>
    <p:extLst>
      <p:ext uri="{BB962C8B-B14F-4D97-AF65-F5344CB8AC3E}">
        <p14:creationId xmlns:p14="http://schemas.microsoft.com/office/powerpoint/2010/main" val="13875699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846"/>
              </a:spcAft>
            </a:pPr>
            <a:endParaRPr lang="en-US" sz="1900" kern="100" dirty="0">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37D7554-D10C-4E29-B8E6-BB7111FA614F}" type="slidenum">
              <a:rPr lang="en-US" smtClean="0"/>
              <a:t>4</a:t>
            </a:fld>
            <a:endParaRPr lang="en-US" dirty="0"/>
          </a:p>
        </p:txBody>
      </p:sp>
    </p:spTree>
    <p:extLst>
      <p:ext uri="{BB962C8B-B14F-4D97-AF65-F5344CB8AC3E}">
        <p14:creationId xmlns:p14="http://schemas.microsoft.com/office/powerpoint/2010/main" val="33265444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846"/>
              </a:spcAft>
            </a:pPr>
            <a:endParaRPr lang="en-US" sz="1300" kern="100" dirty="0">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37D7554-D10C-4E29-B8E6-BB7111FA614F}" type="slidenum">
              <a:rPr lang="en-US" smtClean="0"/>
              <a:t>5</a:t>
            </a:fld>
            <a:endParaRPr lang="en-US" dirty="0"/>
          </a:p>
        </p:txBody>
      </p:sp>
    </p:spTree>
    <p:extLst>
      <p:ext uri="{BB962C8B-B14F-4D97-AF65-F5344CB8AC3E}">
        <p14:creationId xmlns:p14="http://schemas.microsoft.com/office/powerpoint/2010/main" val="13358054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endParaRPr lang="en-US" sz="1900" kern="100" dirty="0">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37D7554-D10C-4E29-B8E6-BB7111FA614F}" type="slidenum">
              <a:rPr lang="en-US" smtClean="0"/>
              <a:t>6</a:t>
            </a:fld>
            <a:endParaRPr lang="en-US" dirty="0"/>
          </a:p>
        </p:txBody>
      </p:sp>
    </p:spTree>
    <p:extLst>
      <p:ext uri="{BB962C8B-B14F-4D97-AF65-F5344CB8AC3E}">
        <p14:creationId xmlns:p14="http://schemas.microsoft.com/office/powerpoint/2010/main" val="21759891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846"/>
              </a:spcAft>
            </a:pPr>
            <a:endParaRPr lang="en-US" sz="1900" kern="100" dirty="0">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37D7554-D10C-4E29-B8E6-BB7111FA614F}" type="slidenum">
              <a:rPr lang="en-US" smtClean="0"/>
              <a:t>7</a:t>
            </a:fld>
            <a:endParaRPr lang="en-US" dirty="0"/>
          </a:p>
        </p:txBody>
      </p:sp>
    </p:spTree>
    <p:extLst>
      <p:ext uri="{BB962C8B-B14F-4D97-AF65-F5344CB8AC3E}">
        <p14:creationId xmlns:p14="http://schemas.microsoft.com/office/powerpoint/2010/main" val="17043827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846"/>
              </a:spcAft>
            </a:pPr>
            <a:endParaRPr lang="en-US" sz="1900" kern="100" dirty="0">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37D7554-D10C-4E29-B8E6-BB7111FA614F}" type="slidenum">
              <a:rPr lang="en-US" smtClean="0"/>
              <a:t>8</a:t>
            </a:fld>
            <a:endParaRPr lang="en-US" dirty="0"/>
          </a:p>
        </p:txBody>
      </p:sp>
    </p:spTree>
    <p:extLst>
      <p:ext uri="{BB962C8B-B14F-4D97-AF65-F5344CB8AC3E}">
        <p14:creationId xmlns:p14="http://schemas.microsoft.com/office/powerpoint/2010/main" val="20917481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endParaRPr lang="en-US" sz="1900" kern="100" dirty="0">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37D7554-D10C-4E29-B8E6-BB7111FA614F}" type="slidenum">
              <a:rPr lang="en-US" smtClean="0"/>
              <a:t>9</a:t>
            </a:fld>
            <a:endParaRPr lang="en-US" dirty="0"/>
          </a:p>
        </p:txBody>
      </p:sp>
    </p:spTree>
    <p:extLst>
      <p:ext uri="{BB962C8B-B14F-4D97-AF65-F5344CB8AC3E}">
        <p14:creationId xmlns:p14="http://schemas.microsoft.com/office/powerpoint/2010/main" val="24738709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1">
    <p:bg>
      <p:bgPr>
        <a:solidFill>
          <a:schemeClr val="accent2">
            <a:lumMod val="5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1B5E70F-EF03-B535-2505-BC971E3BC36D}"/>
              </a:ext>
              <a:ext uri="{C183D7F6-B498-43B3-948B-1728B52AA6E4}">
                <adec:decorative xmlns:adec="http://schemas.microsoft.com/office/drawing/2017/decorative" val="1"/>
              </a:ext>
            </a:extLst>
          </p:cNvPr>
          <p:cNvSpPr/>
          <p:nvPr userDrawn="1"/>
        </p:nvSpPr>
        <p:spPr>
          <a:xfrm>
            <a:off x="0" y="5943600"/>
            <a:ext cx="914400" cy="914400"/>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 name="Straight Connector 2">
            <a:extLst>
              <a:ext uri="{FF2B5EF4-FFF2-40B4-BE49-F238E27FC236}">
                <a16:creationId xmlns:a16="http://schemas.microsoft.com/office/drawing/2014/main" id="{8794424E-93DD-A404-D05E-EF6030A76D3B}"/>
              </a:ext>
              <a:ext uri="{C183D7F6-B498-43B3-948B-1728B52AA6E4}">
                <adec:decorative xmlns:adec="http://schemas.microsoft.com/office/drawing/2017/decorative" val="1"/>
              </a:ext>
            </a:extLst>
          </p:cNvPr>
          <p:cNvCxnSpPr>
            <a:cxnSpLocks/>
          </p:cNvCxnSpPr>
          <p:nvPr userDrawn="1"/>
        </p:nvCxnSpPr>
        <p:spPr>
          <a:xfrm>
            <a:off x="896628" y="0"/>
            <a:ext cx="0" cy="6858000"/>
          </a:xfrm>
          <a:prstGeom prst="line">
            <a:avLst/>
          </a:prstGeom>
          <a:ln w="19050">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B03A3B6B-5129-A46A-A20C-5D7BC706C9B1}"/>
              </a:ext>
              <a:ext uri="{C183D7F6-B498-43B3-948B-1728B52AA6E4}">
                <adec:decorative xmlns:adec="http://schemas.microsoft.com/office/drawing/2017/decorative" val="1"/>
              </a:ext>
            </a:extLst>
          </p:cNvPr>
          <p:cNvSpPr/>
          <p:nvPr userDrawn="1"/>
        </p:nvSpPr>
        <p:spPr>
          <a:xfrm>
            <a:off x="11277600" y="0"/>
            <a:ext cx="914400" cy="914400"/>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itle 7">
            <a:extLst>
              <a:ext uri="{FF2B5EF4-FFF2-40B4-BE49-F238E27FC236}">
                <a16:creationId xmlns:a16="http://schemas.microsoft.com/office/drawing/2014/main" id="{24E401A1-8CEE-5E1B-343B-D737433AE63F}"/>
              </a:ext>
            </a:extLst>
          </p:cNvPr>
          <p:cNvSpPr>
            <a:spLocks noGrp="1"/>
          </p:cNvSpPr>
          <p:nvPr>
            <p:ph type="title" hasCustomPrompt="1"/>
          </p:nvPr>
        </p:nvSpPr>
        <p:spPr>
          <a:xfrm>
            <a:off x="1317615" y="690511"/>
            <a:ext cx="5185821" cy="5253089"/>
          </a:xfrm>
        </p:spPr>
        <p:txBody>
          <a:bodyPr anchor="b">
            <a:normAutofit/>
          </a:bodyPr>
          <a:lstStyle>
            <a:lvl1pPr>
              <a:defRPr sz="6000">
                <a:solidFill>
                  <a:schemeClr val="bg1"/>
                </a:solidFill>
              </a:defRPr>
            </a:lvl1pPr>
          </a:lstStyle>
          <a:p>
            <a:r>
              <a:rPr lang="en-US" dirty="0"/>
              <a:t>Click to add title</a:t>
            </a:r>
          </a:p>
        </p:txBody>
      </p:sp>
    </p:spTree>
    <p:extLst>
      <p:ext uri="{BB962C8B-B14F-4D97-AF65-F5344CB8AC3E}">
        <p14:creationId xmlns:p14="http://schemas.microsoft.com/office/powerpoint/2010/main" val="17845559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Content and Table">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5B3424C-4925-A7F7-02CD-84526B2E22EF}"/>
              </a:ext>
            </a:extLst>
          </p:cNvPr>
          <p:cNvSpPr>
            <a:spLocks noGrp="1"/>
          </p:cNvSpPr>
          <p:nvPr>
            <p:ph type="title" hasCustomPrompt="1"/>
          </p:nvPr>
        </p:nvSpPr>
        <p:spPr>
          <a:xfrm>
            <a:off x="1468814" y="503852"/>
            <a:ext cx="9808773" cy="1427585"/>
          </a:xfrm>
        </p:spPr>
        <p:txBody>
          <a:bodyPr lIns="0">
            <a:normAutofit/>
          </a:bodyPr>
          <a:lstStyle>
            <a:lvl1pPr>
              <a:defRPr sz="3600"/>
            </a:lvl1pPr>
          </a:lstStyle>
          <a:p>
            <a:r>
              <a:rPr lang="en-US" dirty="0"/>
              <a:t>Click to add title</a:t>
            </a:r>
          </a:p>
        </p:txBody>
      </p:sp>
      <p:sp>
        <p:nvSpPr>
          <p:cNvPr id="12" name="Content Placeholder 7">
            <a:extLst>
              <a:ext uri="{FF2B5EF4-FFF2-40B4-BE49-F238E27FC236}">
                <a16:creationId xmlns:a16="http://schemas.microsoft.com/office/drawing/2014/main" id="{617CE1C3-9892-2E23-986F-80ABB41823D6}"/>
              </a:ext>
            </a:extLst>
          </p:cNvPr>
          <p:cNvSpPr>
            <a:spLocks noGrp="1"/>
          </p:cNvSpPr>
          <p:nvPr>
            <p:ph sz="quarter" idx="11" hasCustomPrompt="1"/>
          </p:nvPr>
        </p:nvSpPr>
        <p:spPr>
          <a:xfrm>
            <a:off x="1468814" y="2057400"/>
            <a:ext cx="3091027" cy="3867538"/>
          </a:xfrm>
        </p:spPr>
        <p:txBody>
          <a:bodyPr lIns="0">
            <a:normAutofit/>
          </a:bodyPr>
          <a:lstStyle>
            <a:lvl1pPr marL="0" indent="0">
              <a:lnSpc>
                <a:spcPct val="100000"/>
              </a:lnSpc>
              <a:spcBef>
                <a:spcPts val="0"/>
              </a:spcBef>
              <a:spcAft>
                <a:spcPts val="1200"/>
              </a:spcAft>
              <a:buNone/>
              <a:defRPr sz="2000"/>
            </a:lvl1pPr>
            <a:lvl2pPr marL="800100" indent="-342900">
              <a:lnSpc>
                <a:spcPct val="100000"/>
              </a:lnSpc>
              <a:spcBef>
                <a:spcPts val="0"/>
              </a:spcBef>
              <a:spcAft>
                <a:spcPts val="1200"/>
              </a:spcAft>
              <a:buFont typeface="Arial" panose="020B0604020202020204" pitchFamily="34" charset="0"/>
              <a:buChar char="•"/>
              <a:defRPr sz="2000"/>
            </a:lvl2pPr>
            <a:lvl3pPr marL="1257300" indent="-342900">
              <a:spcBef>
                <a:spcPts val="0"/>
              </a:spcBef>
              <a:spcAft>
                <a:spcPts val="1200"/>
              </a:spcAft>
              <a:buFont typeface="Arial" panose="020B0604020202020204" pitchFamily="34" charset="0"/>
              <a:buChar char="•"/>
              <a:defRPr sz="2000"/>
            </a:lvl3pPr>
            <a:lvl4pPr marL="1714500" indent="-342900">
              <a:spcBef>
                <a:spcPts val="0"/>
              </a:spcBef>
              <a:spcAft>
                <a:spcPts val="1200"/>
              </a:spcAft>
              <a:buFont typeface="Arial" panose="020B0604020202020204" pitchFamily="34" charset="0"/>
              <a:buChar char="•"/>
              <a:defRPr sz="2000"/>
            </a:lvl4pPr>
            <a:lvl5pPr marL="2171700" indent="-342900">
              <a:spcBef>
                <a:spcPts val="0"/>
              </a:spcBef>
              <a:spcAft>
                <a:spcPts val="1200"/>
              </a:spcAft>
              <a:buFont typeface="Arial" panose="020B0604020202020204" pitchFamily="34" charset="0"/>
              <a:buChar char="•"/>
              <a:defRPr sz="20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able Placeholder 13">
            <a:extLst>
              <a:ext uri="{FF2B5EF4-FFF2-40B4-BE49-F238E27FC236}">
                <a16:creationId xmlns:a16="http://schemas.microsoft.com/office/drawing/2014/main" id="{EA708189-1532-1BDD-104F-4D8556146CEE}"/>
              </a:ext>
            </a:extLst>
          </p:cNvPr>
          <p:cNvSpPr>
            <a:spLocks noGrp="1"/>
          </p:cNvSpPr>
          <p:nvPr>
            <p:ph type="tbl" sz="quarter" idx="12"/>
          </p:nvPr>
        </p:nvSpPr>
        <p:spPr>
          <a:xfrm>
            <a:off x="5097463" y="2051976"/>
            <a:ext cx="6180137" cy="3867538"/>
          </a:xfrm>
        </p:spPr>
        <p:txBody>
          <a:bodyPr>
            <a:normAutofit/>
          </a:bodyPr>
          <a:lstStyle>
            <a:lvl1pPr>
              <a:defRPr sz="2000"/>
            </a:lvl1pPr>
          </a:lstStyle>
          <a:p>
            <a:r>
              <a:rPr lang="en-US"/>
              <a:t>Click icon to add table</a:t>
            </a:r>
            <a:endParaRPr lang="en-US" dirty="0"/>
          </a:p>
        </p:txBody>
      </p:sp>
      <p:sp>
        <p:nvSpPr>
          <p:cNvPr id="5" name="Rectangle 4">
            <a:extLst>
              <a:ext uri="{FF2B5EF4-FFF2-40B4-BE49-F238E27FC236}">
                <a16:creationId xmlns:a16="http://schemas.microsoft.com/office/drawing/2014/main" id="{94389812-0415-9025-AB21-4503F7DF3AB5}"/>
              </a:ext>
              <a:ext uri="{C183D7F6-B498-43B3-948B-1728B52AA6E4}">
                <adec:decorative xmlns:adec="http://schemas.microsoft.com/office/drawing/2017/decorative" val="1"/>
              </a:ext>
            </a:extLst>
          </p:cNvPr>
          <p:cNvSpPr/>
          <p:nvPr userDrawn="1"/>
        </p:nvSpPr>
        <p:spPr>
          <a:xfrm>
            <a:off x="11277600" y="0"/>
            <a:ext cx="914400" cy="914400"/>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a:extLst>
              <a:ext uri="{FF2B5EF4-FFF2-40B4-BE49-F238E27FC236}">
                <a16:creationId xmlns:a16="http://schemas.microsoft.com/office/drawing/2014/main" id="{6459A5A0-86AD-344B-A0E4-6C55958151EE}"/>
              </a:ext>
              <a:ext uri="{C183D7F6-B498-43B3-948B-1728B52AA6E4}">
                <adec:decorative xmlns:adec="http://schemas.microsoft.com/office/drawing/2017/decorative" val="1"/>
              </a:ext>
            </a:extLst>
          </p:cNvPr>
          <p:cNvCxnSpPr>
            <a:cxnSpLocks/>
          </p:cNvCxnSpPr>
          <p:nvPr userDrawn="1"/>
        </p:nvCxnSpPr>
        <p:spPr>
          <a:xfrm>
            <a:off x="896628" y="0"/>
            <a:ext cx="0" cy="5943600"/>
          </a:xfrm>
          <a:prstGeom prst="line">
            <a:avLst/>
          </a:prstGeom>
          <a:ln w="1905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Slide Number Placeholder 5">
            <a:extLst>
              <a:ext uri="{FF2B5EF4-FFF2-40B4-BE49-F238E27FC236}">
                <a16:creationId xmlns:a16="http://schemas.microsoft.com/office/drawing/2014/main" id="{6E0EC71B-95A1-C740-6B1F-F8DF02E2D164}"/>
              </a:ext>
            </a:extLst>
          </p:cNvPr>
          <p:cNvSpPr>
            <a:spLocks noGrp="1"/>
          </p:cNvSpPr>
          <p:nvPr>
            <p:ph type="sldNum" sz="quarter" idx="15"/>
          </p:nvPr>
        </p:nvSpPr>
        <p:spPr>
          <a:xfrm>
            <a:off x="412136" y="5943601"/>
            <a:ext cx="968983" cy="651912"/>
          </a:xfrm>
        </p:spPr>
        <p:txBody>
          <a:bodyPr/>
          <a:lstStyle/>
          <a:p>
            <a:fld id="{18D65601-5AE2-46FC-B138-694DDD2B510D}" type="slidenum">
              <a:rPr lang="en-US" smtClean="0"/>
              <a:pPr/>
              <a:t>‹#›</a:t>
            </a:fld>
            <a:endParaRPr lang="en-US" dirty="0"/>
          </a:p>
        </p:txBody>
      </p:sp>
    </p:spTree>
    <p:extLst>
      <p:ext uri="{BB962C8B-B14F-4D97-AF65-F5344CB8AC3E}">
        <p14:creationId xmlns:p14="http://schemas.microsoft.com/office/powerpoint/2010/main" val="34092991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2 Content 2">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4389812-0415-9025-AB21-4503F7DF3AB5}"/>
              </a:ext>
              <a:ext uri="{C183D7F6-B498-43B3-948B-1728B52AA6E4}">
                <adec:decorative xmlns:adec="http://schemas.microsoft.com/office/drawing/2017/decorative" val="1"/>
              </a:ext>
            </a:extLst>
          </p:cNvPr>
          <p:cNvSpPr/>
          <p:nvPr userDrawn="1"/>
        </p:nvSpPr>
        <p:spPr>
          <a:xfrm>
            <a:off x="11277600" y="0"/>
            <a:ext cx="914400" cy="914400"/>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a:extLst>
              <a:ext uri="{FF2B5EF4-FFF2-40B4-BE49-F238E27FC236}">
                <a16:creationId xmlns:a16="http://schemas.microsoft.com/office/drawing/2014/main" id="{6459A5A0-86AD-344B-A0E4-6C55958151EE}"/>
              </a:ext>
              <a:ext uri="{C183D7F6-B498-43B3-948B-1728B52AA6E4}">
                <adec:decorative xmlns:adec="http://schemas.microsoft.com/office/drawing/2017/decorative" val="1"/>
              </a:ext>
            </a:extLst>
          </p:cNvPr>
          <p:cNvCxnSpPr>
            <a:cxnSpLocks/>
          </p:cNvCxnSpPr>
          <p:nvPr userDrawn="1"/>
        </p:nvCxnSpPr>
        <p:spPr>
          <a:xfrm>
            <a:off x="896628" y="0"/>
            <a:ext cx="0" cy="5943600"/>
          </a:xfrm>
          <a:prstGeom prst="line">
            <a:avLst/>
          </a:prstGeom>
          <a:ln w="1905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7" name="Title 6">
            <a:extLst>
              <a:ext uri="{FF2B5EF4-FFF2-40B4-BE49-F238E27FC236}">
                <a16:creationId xmlns:a16="http://schemas.microsoft.com/office/drawing/2014/main" id="{75B3424C-4925-A7F7-02CD-84526B2E22EF}"/>
              </a:ext>
            </a:extLst>
          </p:cNvPr>
          <p:cNvSpPr>
            <a:spLocks noGrp="1"/>
          </p:cNvSpPr>
          <p:nvPr>
            <p:ph type="title" hasCustomPrompt="1"/>
          </p:nvPr>
        </p:nvSpPr>
        <p:spPr>
          <a:xfrm>
            <a:off x="1468814" y="503852"/>
            <a:ext cx="9808773" cy="1427585"/>
          </a:xfrm>
        </p:spPr>
        <p:txBody>
          <a:bodyPr lIns="0">
            <a:normAutofit/>
          </a:bodyPr>
          <a:lstStyle>
            <a:lvl1pPr>
              <a:defRPr sz="3600"/>
            </a:lvl1pPr>
          </a:lstStyle>
          <a:p>
            <a:r>
              <a:rPr lang="en-US" dirty="0"/>
              <a:t>Click to add title</a:t>
            </a:r>
          </a:p>
        </p:txBody>
      </p:sp>
      <p:sp>
        <p:nvSpPr>
          <p:cNvPr id="8" name="Content Placeholder 7">
            <a:extLst>
              <a:ext uri="{FF2B5EF4-FFF2-40B4-BE49-F238E27FC236}">
                <a16:creationId xmlns:a16="http://schemas.microsoft.com/office/drawing/2014/main" id="{8B0AB10A-3CAB-D4C0-3CB1-401461802BD3}"/>
              </a:ext>
            </a:extLst>
          </p:cNvPr>
          <p:cNvSpPr>
            <a:spLocks noGrp="1"/>
          </p:cNvSpPr>
          <p:nvPr>
            <p:ph sz="quarter" idx="10" hasCustomPrompt="1"/>
          </p:nvPr>
        </p:nvSpPr>
        <p:spPr>
          <a:xfrm>
            <a:off x="1468814" y="2066731"/>
            <a:ext cx="6452876" cy="3867538"/>
          </a:xfrm>
        </p:spPr>
        <p:txBody>
          <a:bodyPr lIns="0">
            <a:normAutofit/>
          </a:bodyPr>
          <a:lstStyle>
            <a:lvl1pPr>
              <a:lnSpc>
                <a:spcPct val="100000"/>
              </a:lnSpc>
              <a:spcAft>
                <a:spcPts val="600"/>
              </a:spcAft>
              <a:defRPr sz="2000"/>
            </a:lvl1pPr>
            <a:lvl2pPr>
              <a:lnSpc>
                <a:spcPct val="100000"/>
              </a:lnSpc>
              <a:spcAft>
                <a:spcPts val="600"/>
              </a:spcAft>
              <a:defRPr sz="2000"/>
            </a:lvl2pPr>
            <a:lvl3pPr>
              <a:lnSpc>
                <a:spcPct val="100000"/>
              </a:lnSpc>
              <a:spcBef>
                <a:spcPts val="1000"/>
              </a:spcBef>
              <a:spcAft>
                <a:spcPts val="600"/>
              </a:spcAft>
              <a:defRPr sz="2000"/>
            </a:lvl3pPr>
            <a:lvl4pPr>
              <a:lnSpc>
                <a:spcPct val="100000"/>
              </a:lnSpc>
              <a:spcAft>
                <a:spcPts val="1200"/>
              </a:spcAft>
              <a:defRPr sz="2000"/>
            </a:lvl4pPr>
            <a:lvl5pPr>
              <a:defRPr sz="20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7">
            <a:extLst>
              <a:ext uri="{FF2B5EF4-FFF2-40B4-BE49-F238E27FC236}">
                <a16:creationId xmlns:a16="http://schemas.microsoft.com/office/drawing/2014/main" id="{7DBA8ADB-B20F-8404-46AB-AF67E25C7C75}"/>
              </a:ext>
            </a:extLst>
          </p:cNvPr>
          <p:cNvSpPr>
            <a:spLocks noGrp="1"/>
          </p:cNvSpPr>
          <p:nvPr>
            <p:ph sz="quarter" idx="11" hasCustomPrompt="1"/>
          </p:nvPr>
        </p:nvSpPr>
        <p:spPr>
          <a:xfrm>
            <a:off x="8169196" y="2066731"/>
            <a:ext cx="3108391" cy="3867538"/>
          </a:xfrm>
        </p:spPr>
        <p:txBody>
          <a:bodyPr lIns="0">
            <a:normAutofit/>
          </a:bodyPr>
          <a:lstStyle>
            <a:lvl1pPr marL="0" indent="0">
              <a:lnSpc>
                <a:spcPct val="100000"/>
              </a:lnSpc>
              <a:spcAft>
                <a:spcPts val="600"/>
              </a:spcAft>
              <a:buNone/>
              <a:defRPr sz="2000"/>
            </a:lvl1pPr>
            <a:lvl2pPr marL="800100" indent="-342900">
              <a:lnSpc>
                <a:spcPct val="100000"/>
              </a:lnSpc>
              <a:spcAft>
                <a:spcPts val="600"/>
              </a:spcAft>
              <a:buFont typeface="Arial" panose="020B0604020202020204" pitchFamily="34" charset="0"/>
              <a:buChar char="•"/>
              <a:defRPr sz="2000"/>
            </a:lvl2pPr>
            <a:lvl3pPr marL="1257300" indent="-342900">
              <a:buFont typeface="Arial" panose="020B0604020202020204" pitchFamily="34" charset="0"/>
              <a:buChar char="•"/>
              <a:defRPr sz="2000"/>
            </a:lvl3pPr>
            <a:lvl4pPr marL="1714500" indent="-342900">
              <a:buFont typeface="Arial" panose="020B0604020202020204" pitchFamily="34" charset="0"/>
              <a:buChar char="•"/>
              <a:defRPr sz="2000"/>
            </a:lvl4pPr>
            <a:lvl5pPr marL="2171700" indent="-342900">
              <a:buFont typeface="Arial" panose="020B0604020202020204" pitchFamily="34" charset="0"/>
              <a:buChar char="•"/>
              <a:defRPr sz="20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Slide Number Placeholder 5">
            <a:extLst>
              <a:ext uri="{FF2B5EF4-FFF2-40B4-BE49-F238E27FC236}">
                <a16:creationId xmlns:a16="http://schemas.microsoft.com/office/drawing/2014/main" id="{8814D5F7-E70A-5F97-5C8F-95B9E1B6D492}"/>
              </a:ext>
            </a:extLst>
          </p:cNvPr>
          <p:cNvSpPr>
            <a:spLocks noGrp="1"/>
          </p:cNvSpPr>
          <p:nvPr>
            <p:ph type="sldNum" sz="quarter" idx="15"/>
          </p:nvPr>
        </p:nvSpPr>
        <p:spPr>
          <a:xfrm>
            <a:off x="412136" y="5943601"/>
            <a:ext cx="968983" cy="651912"/>
          </a:xfrm>
        </p:spPr>
        <p:txBody>
          <a:bodyPr/>
          <a:lstStyle/>
          <a:p>
            <a:fld id="{18D65601-5AE2-46FC-B138-694DDD2B510D}" type="slidenum">
              <a:rPr lang="en-US" smtClean="0"/>
              <a:pPr/>
              <a:t>‹#›</a:t>
            </a:fld>
            <a:endParaRPr lang="en-US" dirty="0"/>
          </a:p>
        </p:txBody>
      </p:sp>
    </p:spTree>
    <p:extLst>
      <p:ext uri="{BB962C8B-B14F-4D97-AF65-F5344CB8AC3E}">
        <p14:creationId xmlns:p14="http://schemas.microsoft.com/office/powerpoint/2010/main" val="8528140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able">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4389812-0415-9025-AB21-4503F7DF3AB5}"/>
              </a:ext>
              <a:ext uri="{C183D7F6-B498-43B3-948B-1728B52AA6E4}">
                <adec:decorative xmlns:adec="http://schemas.microsoft.com/office/drawing/2017/decorative" val="1"/>
              </a:ext>
            </a:extLst>
          </p:cNvPr>
          <p:cNvSpPr/>
          <p:nvPr userDrawn="1"/>
        </p:nvSpPr>
        <p:spPr>
          <a:xfrm>
            <a:off x="11277600" y="0"/>
            <a:ext cx="914400" cy="914400"/>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a:extLst>
              <a:ext uri="{FF2B5EF4-FFF2-40B4-BE49-F238E27FC236}">
                <a16:creationId xmlns:a16="http://schemas.microsoft.com/office/drawing/2014/main" id="{6459A5A0-86AD-344B-A0E4-6C55958151EE}"/>
              </a:ext>
              <a:ext uri="{C183D7F6-B498-43B3-948B-1728B52AA6E4}">
                <adec:decorative xmlns:adec="http://schemas.microsoft.com/office/drawing/2017/decorative" val="1"/>
              </a:ext>
            </a:extLst>
          </p:cNvPr>
          <p:cNvCxnSpPr>
            <a:cxnSpLocks/>
          </p:cNvCxnSpPr>
          <p:nvPr userDrawn="1"/>
        </p:nvCxnSpPr>
        <p:spPr>
          <a:xfrm>
            <a:off x="896628" y="0"/>
            <a:ext cx="0" cy="5943600"/>
          </a:xfrm>
          <a:prstGeom prst="line">
            <a:avLst/>
          </a:prstGeom>
          <a:ln w="1905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7" name="Title 6">
            <a:extLst>
              <a:ext uri="{FF2B5EF4-FFF2-40B4-BE49-F238E27FC236}">
                <a16:creationId xmlns:a16="http://schemas.microsoft.com/office/drawing/2014/main" id="{75B3424C-4925-A7F7-02CD-84526B2E22EF}"/>
              </a:ext>
            </a:extLst>
          </p:cNvPr>
          <p:cNvSpPr>
            <a:spLocks noGrp="1"/>
          </p:cNvSpPr>
          <p:nvPr>
            <p:ph type="title" hasCustomPrompt="1"/>
          </p:nvPr>
        </p:nvSpPr>
        <p:spPr>
          <a:xfrm>
            <a:off x="1468814" y="503852"/>
            <a:ext cx="9808773" cy="1427585"/>
          </a:xfrm>
        </p:spPr>
        <p:txBody>
          <a:bodyPr lIns="0">
            <a:normAutofit/>
          </a:bodyPr>
          <a:lstStyle>
            <a:lvl1pPr>
              <a:defRPr sz="3600"/>
            </a:lvl1pPr>
          </a:lstStyle>
          <a:p>
            <a:r>
              <a:rPr lang="en-US" dirty="0"/>
              <a:t>Click to add title</a:t>
            </a:r>
          </a:p>
        </p:txBody>
      </p:sp>
      <p:sp>
        <p:nvSpPr>
          <p:cNvPr id="9" name="Table Placeholder 8">
            <a:extLst>
              <a:ext uri="{FF2B5EF4-FFF2-40B4-BE49-F238E27FC236}">
                <a16:creationId xmlns:a16="http://schemas.microsoft.com/office/drawing/2014/main" id="{CB43608F-0A38-CF4A-4B3B-F1212E786FDE}"/>
              </a:ext>
            </a:extLst>
          </p:cNvPr>
          <p:cNvSpPr>
            <a:spLocks noGrp="1"/>
          </p:cNvSpPr>
          <p:nvPr>
            <p:ph type="tbl" sz="quarter" idx="10"/>
          </p:nvPr>
        </p:nvSpPr>
        <p:spPr>
          <a:xfrm>
            <a:off x="1487488" y="2057400"/>
            <a:ext cx="9790112" cy="3886200"/>
          </a:xfrm>
        </p:spPr>
        <p:txBody>
          <a:bodyPr>
            <a:normAutofit/>
          </a:bodyPr>
          <a:lstStyle>
            <a:lvl1pPr>
              <a:defRPr sz="2400"/>
            </a:lvl1pPr>
          </a:lstStyle>
          <a:p>
            <a:r>
              <a:rPr lang="en-US"/>
              <a:t>Click icon to add table</a:t>
            </a:r>
            <a:endParaRPr lang="en-US" dirty="0"/>
          </a:p>
        </p:txBody>
      </p:sp>
      <p:sp>
        <p:nvSpPr>
          <p:cNvPr id="2" name="Slide Number Placeholder 5">
            <a:extLst>
              <a:ext uri="{FF2B5EF4-FFF2-40B4-BE49-F238E27FC236}">
                <a16:creationId xmlns:a16="http://schemas.microsoft.com/office/drawing/2014/main" id="{05DA3688-07D1-82D9-6818-C95E9A69C2F1}"/>
              </a:ext>
            </a:extLst>
          </p:cNvPr>
          <p:cNvSpPr>
            <a:spLocks noGrp="1"/>
          </p:cNvSpPr>
          <p:nvPr>
            <p:ph type="sldNum" sz="quarter" idx="15"/>
          </p:nvPr>
        </p:nvSpPr>
        <p:spPr>
          <a:xfrm>
            <a:off x="412136" y="5943601"/>
            <a:ext cx="968983" cy="651912"/>
          </a:xfrm>
        </p:spPr>
        <p:txBody>
          <a:bodyPr/>
          <a:lstStyle/>
          <a:p>
            <a:fld id="{18D65601-5AE2-46FC-B138-694DDD2B510D}" type="slidenum">
              <a:rPr lang="en-US" smtClean="0"/>
              <a:pPr/>
              <a:t>‹#›</a:t>
            </a:fld>
            <a:endParaRPr lang="en-US" dirty="0"/>
          </a:p>
        </p:txBody>
      </p:sp>
    </p:spTree>
    <p:extLst>
      <p:ext uri="{BB962C8B-B14F-4D97-AF65-F5344CB8AC3E}">
        <p14:creationId xmlns:p14="http://schemas.microsoft.com/office/powerpoint/2010/main" val="26913572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ank you 1">
    <p:bg>
      <p:bgPr>
        <a:solidFill>
          <a:schemeClr val="accent2">
            <a:lumMod val="5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1B5E70F-EF03-B535-2505-BC971E3BC36D}"/>
              </a:ext>
              <a:ext uri="{C183D7F6-B498-43B3-948B-1728B52AA6E4}">
                <adec:decorative xmlns:adec="http://schemas.microsoft.com/office/drawing/2017/decorative" val="1"/>
              </a:ext>
            </a:extLst>
          </p:cNvPr>
          <p:cNvSpPr/>
          <p:nvPr userDrawn="1"/>
        </p:nvSpPr>
        <p:spPr>
          <a:xfrm>
            <a:off x="0" y="5943600"/>
            <a:ext cx="914400" cy="914400"/>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 name="Straight Connector 2">
            <a:extLst>
              <a:ext uri="{FF2B5EF4-FFF2-40B4-BE49-F238E27FC236}">
                <a16:creationId xmlns:a16="http://schemas.microsoft.com/office/drawing/2014/main" id="{8794424E-93DD-A404-D05E-EF6030A76D3B}"/>
              </a:ext>
              <a:ext uri="{C183D7F6-B498-43B3-948B-1728B52AA6E4}">
                <adec:decorative xmlns:adec="http://schemas.microsoft.com/office/drawing/2017/decorative" val="1"/>
              </a:ext>
            </a:extLst>
          </p:cNvPr>
          <p:cNvCxnSpPr>
            <a:cxnSpLocks/>
          </p:cNvCxnSpPr>
          <p:nvPr userDrawn="1"/>
        </p:nvCxnSpPr>
        <p:spPr>
          <a:xfrm>
            <a:off x="896628" y="0"/>
            <a:ext cx="0" cy="6858000"/>
          </a:xfrm>
          <a:prstGeom prst="line">
            <a:avLst/>
          </a:prstGeom>
          <a:ln w="19050">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B03A3B6B-5129-A46A-A20C-5D7BC706C9B1}"/>
              </a:ext>
              <a:ext uri="{C183D7F6-B498-43B3-948B-1728B52AA6E4}">
                <adec:decorative xmlns:adec="http://schemas.microsoft.com/office/drawing/2017/decorative" val="1"/>
              </a:ext>
            </a:extLst>
          </p:cNvPr>
          <p:cNvSpPr/>
          <p:nvPr userDrawn="1"/>
        </p:nvSpPr>
        <p:spPr>
          <a:xfrm>
            <a:off x="11277600" y="0"/>
            <a:ext cx="914400" cy="914400"/>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itle 7">
            <a:extLst>
              <a:ext uri="{FF2B5EF4-FFF2-40B4-BE49-F238E27FC236}">
                <a16:creationId xmlns:a16="http://schemas.microsoft.com/office/drawing/2014/main" id="{24E401A1-8CEE-5E1B-343B-D737433AE63F}"/>
              </a:ext>
            </a:extLst>
          </p:cNvPr>
          <p:cNvSpPr>
            <a:spLocks noGrp="1"/>
          </p:cNvSpPr>
          <p:nvPr>
            <p:ph type="title" hasCustomPrompt="1"/>
          </p:nvPr>
        </p:nvSpPr>
        <p:spPr>
          <a:xfrm>
            <a:off x="1317614" y="690511"/>
            <a:ext cx="4964671" cy="5253089"/>
          </a:xfrm>
        </p:spPr>
        <p:txBody>
          <a:bodyPr anchor="b">
            <a:normAutofit/>
          </a:bodyPr>
          <a:lstStyle>
            <a:lvl1pPr>
              <a:defRPr sz="6000">
                <a:solidFill>
                  <a:schemeClr val="bg1"/>
                </a:solidFill>
              </a:defRPr>
            </a:lvl1pPr>
          </a:lstStyle>
          <a:p>
            <a:r>
              <a:rPr lang="en-US" dirty="0"/>
              <a:t>Click to add title</a:t>
            </a:r>
          </a:p>
        </p:txBody>
      </p:sp>
      <p:sp>
        <p:nvSpPr>
          <p:cNvPr id="10" name="Content Placeholder 9">
            <a:extLst>
              <a:ext uri="{FF2B5EF4-FFF2-40B4-BE49-F238E27FC236}">
                <a16:creationId xmlns:a16="http://schemas.microsoft.com/office/drawing/2014/main" id="{AD608249-3D60-D3B2-68C5-778D0EA18F2D}"/>
              </a:ext>
            </a:extLst>
          </p:cNvPr>
          <p:cNvSpPr>
            <a:spLocks noGrp="1"/>
          </p:cNvSpPr>
          <p:nvPr>
            <p:ph sz="quarter" idx="10" hasCustomPrompt="1"/>
          </p:nvPr>
        </p:nvSpPr>
        <p:spPr>
          <a:xfrm>
            <a:off x="6282286" y="690465"/>
            <a:ext cx="4784372" cy="5253089"/>
          </a:xfrm>
        </p:spPr>
        <p:txBody>
          <a:bodyPr anchor="ctr">
            <a:normAutofit/>
          </a:bodyPr>
          <a:lstStyle>
            <a:lvl1pPr marL="0" indent="0">
              <a:lnSpc>
                <a:spcPct val="100000"/>
              </a:lnSpc>
              <a:spcBef>
                <a:spcPts val="0"/>
              </a:spcBef>
              <a:spcAft>
                <a:spcPts val="1200"/>
              </a:spcAft>
              <a:buNone/>
              <a:defRPr sz="2000">
                <a:solidFill>
                  <a:schemeClr val="bg1"/>
                </a:solidFill>
              </a:defRPr>
            </a:lvl1pPr>
            <a:lvl2pPr marL="742950" indent="-285750">
              <a:lnSpc>
                <a:spcPct val="100000"/>
              </a:lnSpc>
              <a:spcBef>
                <a:spcPts val="0"/>
              </a:spcBef>
              <a:spcAft>
                <a:spcPts val="1200"/>
              </a:spcAft>
              <a:buFont typeface="Arial" panose="020B0604020202020204" pitchFamily="34" charset="0"/>
              <a:buChar char="•"/>
              <a:defRPr sz="1800">
                <a:solidFill>
                  <a:schemeClr val="bg1"/>
                </a:solidFill>
              </a:defRPr>
            </a:lvl2pPr>
            <a:lvl3pPr marL="1200150" indent="-285750">
              <a:lnSpc>
                <a:spcPct val="100000"/>
              </a:lnSpc>
              <a:spcBef>
                <a:spcPts val="0"/>
              </a:spcBef>
              <a:spcAft>
                <a:spcPts val="1200"/>
              </a:spcAft>
              <a:buFont typeface="Arial" panose="020B0604020202020204" pitchFamily="34" charset="0"/>
              <a:buChar char="•"/>
              <a:defRPr sz="1600">
                <a:solidFill>
                  <a:schemeClr val="bg1"/>
                </a:solidFill>
              </a:defRPr>
            </a:lvl3pPr>
            <a:lvl4pPr marL="1657350" indent="-285750">
              <a:lnSpc>
                <a:spcPct val="100000"/>
              </a:lnSpc>
              <a:spcBef>
                <a:spcPts val="0"/>
              </a:spcBef>
              <a:spcAft>
                <a:spcPts val="1200"/>
              </a:spcAft>
              <a:buFont typeface="Arial" panose="020B0604020202020204" pitchFamily="34" charset="0"/>
              <a:buChar char="•"/>
              <a:defRPr sz="1400">
                <a:solidFill>
                  <a:schemeClr val="bg1"/>
                </a:solidFill>
              </a:defRPr>
            </a:lvl4pPr>
            <a:lvl5pPr marL="2114550" indent="-285750">
              <a:lnSpc>
                <a:spcPct val="100000"/>
              </a:lnSpc>
              <a:spcBef>
                <a:spcPts val="0"/>
              </a:spcBef>
              <a:spcAft>
                <a:spcPts val="1200"/>
              </a:spcAft>
              <a:buFont typeface="Arial" panose="020B0604020202020204" pitchFamily="34" charset="0"/>
              <a:buChar char="•"/>
              <a:defRPr sz="1400">
                <a:solidFill>
                  <a:schemeClr val="bg1"/>
                </a:solidFill>
              </a:defRPr>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437483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1">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5B3424C-4925-A7F7-02CD-84526B2E22EF}"/>
              </a:ext>
            </a:extLst>
          </p:cNvPr>
          <p:cNvSpPr>
            <a:spLocks noGrp="1"/>
          </p:cNvSpPr>
          <p:nvPr>
            <p:ph type="title" hasCustomPrompt="1"/>
          </p:nvPr>
        </p:nvSpPr>
        <p:spPr>
          <a:xfrm>
            <a:off x="1455583" y="737115"/>
            <a:ext cx="4640418" cy="5407091"/>
          </a:xfrm>
        </p:spPr>
        <p:txBody>
          <a:bodyPr lIns="0">
            <a:normAutofit/>
          </a:bodyPr>
          <a:lstStyle>
            <a:lvl1pPr>
              <a:defRPr sz="3600"/>
            </a:lvl1pPr>
          </a:lstStyle>
          <a:p>
            <a:r>
              <a:rPr lang="en-US" dirty="0"/>
              <a:t>Click to add title</a:t>
            </a:r>
          </a:p>
        </p:txBody>
      </p:sp>
      <p:sp>
        <p:nvSpPr>
          <p:cNvPr id="2" name="Content Placeholder 7">
            <a:extLst>
              <a:ext uri="{FF2B5EF4-FFF2-40B4-BE49-F238E27FC236}">
                <a16:creationId xmlns:a16="http://schemas.microsoft.com/office/drawing/2014/main" id="{AEA3C42D-C3E7-4F13-63E2-96D7A3B21113}"/>
              </a:ext>
            </a:extLst>
          </p:cNvPr>
          <p:cNvSpPr>
            <a:spLocks noGrp="1"/>
          </p:cNvSpPr>
          <p:nvPr>
            <p:ph sz="quarter" idx="12" hasCustomPrompt="1"/>
          </p:nvPr>
        </p:nvSpPr>
        <p:spPr>
          <a:xfrm>
            <a:off x="6388461" y="737115"/>
            <a:ext cx="4449712" cy="5407091"/>
          </a:xfrm>
        </p:spPr>
        <p:txBody>
          <a:bodyPr lIns="0" tIns="0" rIns="0" bIns="0" anchor="ctr">
            <a:normAutofit/>
          </a:bodyPr>
          <a:lstStyle>
            <a:lvl1pPr marL="228600" indent="-228600">
              <a:lnSpc>
                <a:spcPct val="100000"/>
              </a:lnSpc>
              <a:spcBef>
                <a:spcPts val="0"/>
              </a:spcBef>
              <a:spcAft>
                <a:spcPts val="1200"/>
              </a:spcAft>
              <a:buFont typeface="Arial" panose="020B0604020202020204" pitchFamily="34" charset="0"/>
              <a:buChar char="•"/>
              <a:defRPr sz="2000"/>
            </a:lvl1pPr>
            <a:lvl2pPr marL="685800" indent="-228600">
              <a:lnSpc>
                <a:spcPct val="100000"/>
              </a:lnSpc>
              <a:spcBef>
                <a:spcPts val="0"/>
              </a:spcBef>
              <a:spcAft>
                <a:spcPts val="1200"/>
              </a:spcAft>
              <a:buFont typeface="Arial" panose="020B0604020202020204" pitchFamily="34" charset="0"/>
              <a:buChar char="•"/>
              <a:defRPr sz="2000"/>
            </a:lvl2pPr>
            <a:lvl3pPr marL="1143000" indent="-228600">
              <a:spcBef>
                <a:spcPts val="0"/>
              </a:spcBef>
              <a:spcAft>
                <a:spcPts val="1200"/>
              </a:spcAft>
              <a:buFont typeface="Arial" panose="020B0604020202020204" pitchFamily="34" charset="0"/>
              <a:buChar char="•"/>
              <a:defRPr sz="2000"/>
            </a:lvl3pPr>
            <a:lvl4pPr marL="1600200" indent="-228600">
              <a:spcBef>
                <a:spcPts val="0"/>
              </a:spcBef>
              <a:spcAft>
                <a:spcPts val="1200"/>
              </a:spcAft>
              <a:buFont typeface="Arial" panose="020B0604020202020204" pitchFamily="34" charset="0"/>
              <a:buChar char="•"/>
              <a:defRPr sz="2000"/>
            </a:lvl4pPr>
            <a:lvl5pPr marL="2057400" indent="-228600">
              <a:spcBef>
                <a:spcPts val="0"/>
              </a:spcBef>
              <a:spcAft>
                <a:spcPts val="1200"/>
              </a:spcAft>
              <a:buFont typeface="Arial" panose="020B0604020202020204" pitchFamily="34" charset="0"/>
              <a:buChar char="•"/>
              <a:defRPr sz="20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3" name="Straight Connector 2">
            <a:extLst>
              <a:ext uri="{FF2B5EF4-FFF2-40B4-BE49-F238E27FC236}">
                <a16:creationId xmlns:a16="http://schemas.microsoft.com/office/drawing/2014/main" id="{45FE61D9-DA99-9DA5-5DD2-C4118066CA63}"/>
              </a:ext>
              <a:ext uri="{C183D7F6-B498-43B3-948B-1728B52AA6E4}">
                <adec:decorative xmlns:adec="http://schemas.microsoft.com/office/drawing/2017/decorative" val="1"/>
              </a:ext>
            </a:extLst>
          </p:cNvPr>
          <p:cNvCxnSpPr>
            <a:cxnSpLocks/>
          </p:cNvCxnSpPr>
          <p:nvPr userDrawn="1"/>
        </p:nvCxnSpPr>
        <p:spPr>
          <a:xfrm>
            <a:off x="896628" y="0"/>
            <a:ext cx="0" cy="594360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CE64603E-965E-E3BF-203B-F4D99428203D}"/>
              </a:ext>
              <a:ext uri="{C183D7F6-B498-43B3-948B-1728B52AA6E4}">
                <adec:decorative xmlns:adec="http://schemas.microsoft.com/office/drawing/2017/decorative" val="1"/>
              </a:ext>
            </a:extLst>
          </p:cNvPr>
          <p:cNvSpPr/>
          <p:nvPr userDrawn="1"/>
        </p:nvSpPr>
        <p:spPr>
          <a:xfrm>
            <a:off x="11277600" y="0"/>
            <a:ext cx="914400" cy="914400"/>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Slide Number Placeholder 5">
            <a:extLst>
              <a:ext uri="{FF2B5EF4-FFF2-40B4-BE49-F238E27FC236}">
                <a16:creationId xmlns:a16="http://schemas.microsoft.com/office/drawing/2014/main" id="{4E9F5D75-1D8F-F695-81F8-4A6D0C678215}"/>
              </a:ext>
            </a:extLst>
          </p:cNvPr>
          <p:cNvSpPr>
            <a:spLocks noGrp="1"/>
          </p:cNvSpPr>
          <p:nvPr>
            <p:ph type="sldNum" sz="quarter" idx="15"/>
          </p:nvPr>
        </p:nvSpPr>
        <p:spPr>
          <a:xfrm>
            <a:off x="412136" y="5943601"/>
            <a:ext cx="968983" cy="651912"/>
          </a:xfrm>
        </p:spPr>
        <p:txBody>
          <a:bodyPr/>
          <a:lstStyle/>
          <a:p>
            <a:fld id="{18D65601-5AE2-46FC-B138-694DDD2B510D}" type="slidenum">
              <a:rPr lang="en-US" smtClean="0"/>
              <a:pPr/>
              <a:t>‹#›</a:t>
            </a:fld>
            <a:endParaRPr lang="en-US" dirty="0"/>
          </a:p>
        </p:txBody>
      </p:sp>
    </p:spTree>
    <p:extLst>
      <p:ext uri="{BB962C8B-B14F-4D97-AF65-F5344CB8AC3E}">
        <p14:creationId xmlns:p14="http://schemas.microsoft.com/office/powerpoint/2010/main" val="32772451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Picture">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BB6B956C-A124-5A7C-EBD4-CBB618B9BC1D}"/>
              </a:ext>
            </a:extLst>
          </p:cNvPr>
          <p:cNvSpPr>
            <a:spLocks noGrp="1"/>
          </p:cNvSpPr>
          <p:nvPr>
            <p:ph type="title" hasCustomPrompt="1"/>
          </p:nvPr>
        </p:nvSpPr>
        <p:spPr>
          <a:xfrm>
            <a:off x="1353827" y="1278294"/>
            <a:ext cx="5000318" cy="4904141"/>
          </a:xfrm>
        </p:spPr>
        <p:txBody>
          <a:bodyPr anchor="b">
            <a:normAutofit/>
          </a:bodyPr>
          <a:lstStyle>
            <a:lvl1pPr>
              <a:defRPr sz="3600"/>
            </a:lvl1pPr>
          </a:lstStyle>
          <a:p>
            <a:r>
              <a:rPr lang="en-US" dirty="0"/>
              <a:t>Click to add title</a:t>
            </a:r>
          </a:p>
        </p:txBody>
      </p:sp>
      <p:sp>
        <p:nvSpPr>
          <p:cNvPr id="12" name="Picture Placeholder 11">
            <a:extLst>
              <a:ext uri="{FF2B5EF4-FFF2-40B4-BE49-F238E27FC236}">
                <a16:creationId xmlns:a16="http://schemas.microsoft.com/office/drawing/2014/main" id="{2B92702B-E14C-886C-445A-349265F37592}"/>
              </a:ext>
            </a:extLst>
          </p:cNvPr>
          <p:cNvSpPr>
            <a:spLocks noGrp="1"/>
          </p:cNvSpPr>
          <p:nvPr>
            <p:ph type="pic" sz="quarter" idx="13"/>
          </p:nvPr>
        </p:nvSpPr>
        <p:spPr>
          <a:xfrm>
            <a:off x="6642169" y="-1"/>
            <a:ext cx="4635426" cy="6857999"/>
          </a:xfrm>
        </p:spPr>
        <p:txBody>
          <a:bodyPr>
            <a:normAutofit/>
          </a:bodyPr>
          <a:lstStyle>
            <a:lvl1pPr marL="0" indent="0" algn="ctr">
              <a:buNone/>
              <a:defRPr sz="2000"/>
            </a:lvl1pPr>
          </a:lstStyle>
          <a:p>
            <a:r>
              <a:rPr lang="en-US"/>
              <a:t>Click icon to add picture</a:t>
            </a:r>
            <a:endParaRPr lang="en-US" dirty="0"/>
          </a:p>
        </p:txBody>
      </p:sp>
      <p:sp>
        <p:nvSpPr>
          <p:cNvPr id="6" name="Rectangle 5">
            <a:extLst>
              <a:ext uri="{FF2B5EF4-FFF2-40B4-BE49-F238E27FC236}">
                <a16:creationId xmlns:a16="http://schemas.microsoft.com/office/drawing/2014/main" id="{49C76C37-CBD2-36CF-1413-53DD1CB4A545}"/>
              </a:ext>
              <a:ext uri="{C183D7F6-B498-43B3-948B-1728B52AA6E4}">
                <adec:decorative xmlns:adec="http://schemas.microsoft.com/office/drawing/2017/decorative" val="1"/>
              </a:ext>
            </a:extLst>
          </p:cNvPr>
          <p:cNvSpPr/>
          <p:nvPr userDrawn="1"/>
        </p:nvSpPr>
        <p:spPr>
          <a:xfrm>
            <a:off x="0" y="5943600"/>
            <a:ext cx="914400" cy="914400"/>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510D1AAD-E663-5B8E-CE72-64C1DBF19CE0}"/>
              </a:ext>
              <a:ext uri="{C183D7F6-B498-43B3-948B-1728B52AA6E4}">
                <adec:decorative xmlns:adec="http://schemas.microsoft.com/office/drawing/2017/decorative" val="1"/>
              </a:ext>
            </a:extLst>
          </p:cNvPr>
          <p:cNvSpPr/>
          <p:nvPr userDrawn="1"/>
        </p:nvSpPr>
        <p:spPr>
          <a:xfrm>
            <a:off x="11277600" y="0"/>
            <a:ext cx="914400" cy="914400"/>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Connector 7">
            <a:extLst>
              <a:ext uri="{FF2B5EF4-FFF2-40B4-BE49-F238E27FC236}">
                <a16:creationId xmlns:a16="http://schemas.microsoft.com/office/drawing/2014/main" id="{EC250190-89C1-EAA3-6C2A-15A60C6754F5}"/>
              </a:ext>
              <a:ext uri="{C183D7F6-B498-43B3-948B-1728B52AA6E4}">
                <adec:decorative xmlns:adec="http://schemas.microsoft.com/office/drawing/2017/decorative" val="1"/>
              </a:ext>
            </a:extLst>
          </p:cNvPr>
          <p:cNvCxnSpPr>
            <a:cxnSpLocks/>
          </p:cNvCxnSpPr>
          <p:nvPr userDrawn="1"/>
        </p:nvCxnSpPr>
        <p:spPr>
          <a:xfrm>
            <a:off x="896628" y="0"/>
            <a:ext cx="0" cy="685800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9029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Subtitle">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BB6B956C-A124-5A7C-EBD4-CBB618B9BC1D}"/>
              </a:ext>
            </a:extLst>
          </p:cNvPr>
          <p:cNvSpPr>
            <a:spLocks noGrp="1"/>
          </p:cNvSpPr>
          <p:nvPr>
            <p:ph type="title" hasCustomPrompt="1"/>
          </p:nvPr>
        </p:nvSpPr>
        <p:spPr>
          <a:xfrm>
            <a:off x="1353827" y="3508311"/>
            <a:ext cx="9923770" cy="1438762"/>
          </a:xfrm>
        </p:spPr>
        <p:txBody>
          <a:bodyPr anchor="b">
            <a:normAutofit/>
          </a:bodyPr>
          <a:lstStyle>
            <a:lvl1pPr>
              <a:defRPr sz="3600"/>
            </a:lvl1pPr>
          </a:lstStyle>
          <a:p>
            <a:r>
              <a:rPr lang="en-US" dirty="0"/>
              <a:t>Click to add title</a:t>
            </a:r>
          </a:p>
        </p:txBody>
      </p:sp>
      <p:sp>
        <p:nvSpPr>
          <p:cNvPr id="12" name="Picture Placeholder 11">
            <a:extLst>
              <a:ext uri="{FF2B5EF4-FFF2-40B4-BE49-F238E27FC236}">
                <a16:creationId xmlns:a16="http://schemas.microsoft.com/office/drawing/2014/main" id="{2B92702B-E14C-886C-445A-349265F37592}"/>
              </a:ext>
            </a:extLst>
          </p:cNvPr>
          <p:cNvSpPr>
            <a:spLocks noGrp="1"/>
          </p:cNvSpPr>
          <p:nvPr>
            <p:ph type="pic" sz="quarter" idx="13"/>
          </p:nvPr>
        </p:nvSpPr>
        <p:spPr>
          <a:xfrm>
            <a:off x="915600" y="0"/>
            <a:ext cx="10361995" cy="3429000"/>
          </a:xfrm>
        </p:spPr>
        <p:txBody>
          <a:bodyPr>
            <a:normAutofit/>
          </a:bodyPr>
          <a:lstStyle>
            <a:lvl1pPr marL="0" indent="0" algn="ctr">
              <a:buNone/>
              <a:defRPr sz="2000"/>
            </a:lvl1pPr>
          </a:lstStyle>
          <a:p>
            <a:r>
              <a:rPr lang="en-US"/>
              <a:t>Click icon to add picture</a:t>
            </a:r>
            <a:endParaRPr lang="en-US" dirty="0"/>
          </a:p>
        </p:txBody>
      </p:sp>
      <p:sp>
        <p:nvSpPr>
          <p:cNvPr id="6" name="Rectangle 5">
            <a:extLst>
              <a:ext uri="{FF2B5EF4-FFF2-40B4-BE49-F238E27FC236}">
                <a16:creationId xmlns:a16="http://schemas.microsoft.com/office/drawing/2014/main" id="{49C76C37-CBD2-36CF-1413-53DD1CB4A545}"/>
              </a:ext>
              <a:ext uri="{C183D7F6-B498-43B3-948B-1728B52AA6E4}">
                <adec:decorative xmlns:adec="http://schemas.microsoft.com/office/drawing/2017/decorative" val="1"/>
              </a:ext>
            </a:extLst>
          </p:cNvPr>
          <p:cNvSpPr/>
          <p:nvPr userDrawn="1"/>
        </p:nvSpPr>
        <p:spPr>
          <a:xfrm>
            <a:off x="0" y="5943600"/>
            <a:ext cx="914400" cy="914400"/>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510D1AAD-E663-5B8E-CE72-64C1DBF19CE0}"/>
              </a:ext>
              <a:ext uri="{C183D7F6-B498-43B3-948B-1728B52AA6E4}">
                <adec:decorative xmlns:adec="http://schemas.microsoft.com/office/drawing/2017/decorative" val="1"/>
              </a:ext>
            </a:extLst>
          </p:cNvPr>
          <p:cNvSpPr/>
          <p:nvPr userDrawn="1"/>
        </p:nvSpPr>
        <p:spPr>
          <a:xfrm>
            <a:off x="11277600" y="0"/>
            <a:ext cx="914400" cy="914400"/>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Connector 7">
            <a:extLst>
              <a:ext uri="{FF2B5EF4-FFF2-40B4-BE49-F238E27FC236}">
                <a16:creationId xmlns:a16="http://schemas.microsoft.com/office/drawing/2014/main" id="{EC250190-89C1-EAA3-6C2A-15A60C6754F5}"/>
              </a:ext>
              <a:ext uri="{C183D7F6-B498-43B3-948B-1728B52AA6E4}">
                <adec:decorative xmlns:adec="http://schemas.microsoft.com/office/drawing/2017/decorative" val="1"/>
              </a:ext>
            </a:extLst>
          </p:cNvPr>
          <p:cNvCxnSpPr>
            <a:cxnSpLocks/>
          </p:cNvCxnSpPr>
          <p:nvPr userDrawn="1"/>
        </p:nvCxnSpPr>
        <p:spPr>
          <a:xfrm>
            <a:off x="896628" y="0"/>
            <a:ext cx="0" cy="685800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10" name="Text Placeholder 12">
            <a:extLst>
              <a:ext uri="{FF2B5EF4-FFF2-40B4-BE49-F238E27FC236}">
                <a16:creationId xmlns:a16="http://schemas.microsoft.com/office/drawing/2014/main" id="{D179113D-0374-3934-841E-56AD5AFCF977}"/>
              </a:ext>
            </a:extLst>
          </p:cNvPr>
          <p:cNvSpPr>
            <a:spLocks noGrp="1"/>
          </p:cNvSpPr>
          <p:nvPr>
            <p:ph type="body" sz="quarter" idx="12" hasCustomPrompt="1"/>
          </p:nvPr>
        </p:nvSpPr>
        <p:spPr>
          <a:xfrm>
            <a:off x="1353828" y="5228488"/>
            <a:ext cx="9923770" cy="1368256"/>
          </a:xfrm>
          <a:prstGeom prst="rect">
            <a:avLst/>
          </a:prstGeom>
        </p:spPr>
        <p:txBody>
          <a:bodyPr anchor="t">
            <a:normAutofit/>
          </a:bodyPr>
          <a:lstStyle>
            <a:lvl1pPr marL="0" indent="0" algn="l">
              <a:lnSpc>
                <a:spcPct val="80000"/>
              </a:lnSpc>
              <a:spcBef>
                <a:spcPts val="0"/>
              </a:spcBef>
              <a:buNone/>
              <a:defRPr sz="2000" spc="0" baseline="0">
                <a:solidFill>
                  <a:schemeClr val="tx1"/>
                </a:solidFill>
                <a:latin typeface="+mn-lt"/>
              </a:defRPr>
            </a:lvl1pPr>
          </a:lstStyle>
          <a:p>
            <a:pPr lvl="0"/>
            <a:r>
              <a:rPr lang="en-US" dirty="0"/>
              <a:t>Click to add subtitle</a:t>
            </a:r>
          </a:p>
        </p:txBody>
      </p:sp>
    </p:spTree>
    <p:extLst>
      <p:ext uri="{BB962C8B-B14F-4D97-AF65-F5344CB8AC3E}">
        <p14:creationId xmlns:p14="http://schemas.microsoft.com/office/powerpoint/2010/main" val="3227224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5B3424C-4925-A7F7-02CD-84526B2E22EF}"/>
              </a:ext>
            </a:extLst>
          </p:cNvPr>
          <p:cNvSpPr>
            <a:spLocks noGrp="1"/>
          </p:cNvSpPr>
          <p:nvPr>
            <p:ph type="title" hasCustomPrompt="1"/>
          </p:nvPr>
        </p:nvSpPr>
        <p:spPr>
          <a:xfrm>
            <a:off x="1468815" y="503852"/>
            <a:ext cx="9150675" cy="1427585"/>
          </a:xfrm>
        </p:spPr>
        <p:txBody>
          <a:bodyPr lIns="0">
            <a:normAutofit/>
          </a:bodyPr>
          <a:lstStyle>
            <a:lvl1pPr>
              <a:defRPr sz="3600"/>
            </a:lvl1pPr>
          </a:lstStyle>
          <a:p>
            <a:r>
              <a:rPr lang="en-US" dirty="0"/>
              <a:t>Click to add title</a:t>
            </a:r>
          </a:p>
        </p:txBody>
      </p:sp>
      <p:sp>
        <p:nvSpPr>
          <p:cNvPr id="2" name="Content Placeholder 7">
            <a:extLst>
              <a:ext uri="{FF2B5EF4-FFF2-40B4-BE49-F238E27FC236}">
                <a16:creationId xmlns:a16="http://schemas.microsoft.com/office/drawing/2014/main" id="{AEA3C42D-C3E7-4F13-63E2-96D7A3B21113}"/>
              </a:ext>
            </a:extLst>
          </p:cNvPr>
          <p:cNvSpPr>
            <a:spLocks noGrp="1"/>
          </p:cNvSpPr>
          <p:nvPr>
            <p:ph sz="quarter" idx="12" hasCustomPrompt="1"/>
          </p:nvPr>
        </p:nvSpPr>
        <p:spPr>
          <a:xfrm>
            <a:off x="1450153" y="2108722"/>
            <a:ext cx="8552264" cy="4119463"/>
          </a:xfrm>
        </p:spPr>
        <p:txBody>
          <a:bodyPr lIns="0" tIns="0" rIns="0" bIns="0">
            <a:normAutofit/>
          </a:bodyPr>
          <a:lstStyle>
            <a:lvl1pPr marL="228600" indent="-228600">
              <a:lnSpc>
                <a:spcPct val="100000"/>
              </a:lnSpc>
              <a:spcBef>
                <a:spcPts val="0"/>
              </a:spcBef>
              <a:spcAft>
                <a:spcPts val="1200"/>
              </a:spcAft>
              <a:buFont typeface="Arial" panose="020B0604020202020204" pitchFamily="34" charset="0"/>
              <a:buChar char="•"/>
              <a:defRPr sz="2000"/>
            </a:lvl1pPr>
            <a:lvl2pPr marL="685800" indent="-228600">
              <a:lnSpc>
                <a:spcPct val="100000"/>
              </a:lnSpc>
              <a:spcBef>
                <a:spcPts val="0"/>
              </a:spcBef>
              <a:spcAft>
                <a:spcPts val="1200"/>
              </a:spcAft>
              <a:buFont typeface="Arial" panose="020B0604020202020204" pitchFamily="34" charset="0"/>
              <a:buChar char="•"/>
              <a:defRPr sz="2000"/>
            </a:lvl2pPr>
            <a:lvl3pPr marL="1143000" indent="-228600">
              <a:spcBef>
                <a:spcPts val="0"/>
              </a:spcBef>
              <a:spcAft>
                <a:spcPts val="1200"/>
              </a:spcAft>
              <a:buFont typeface="Arial" panose="020B0604020202020204" pitchFamily="34" charset="0"/>
              <a:buChar char="•"/>
              <a:defRPr sz="2000"/>
            </a:lvl3pPr>
            <a:lvl4pPr marL="1600200" indent="-228600">
              <a:spcBef>
                <a:spcPts val="0"/>
              </a:spcBef>
              <a:spcAft>
                <a:spcPts val="1200"/>
              </a:spcAft>
              <a:buFont typeface="Arial" panose="020B0604020202020204" pitchFamily="34" charset="0"/>
              <a:buChar char="•"/>
              <a:defRPr sz="2000"/>
            </a:lvl4pPr>
            <a:lvl5pPr marL="2057400" indent="-228600">
              <a:spcBef>
                <a:spcPts val="0"/>
              </a:spcBef>
              <a:spcAft>
                <a:spcPts val="1200"/>
              </a:spcAft>
              <a:buFont typeface="Arial" panose="020B0604020202020204" pitchFamily="34" charset="0"/>
              <a:buChar char="•"/>
              <a:defRPr sz="20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3" name="Straight Connector 2">
            <a:extLst>
              <a:ext uri="{FF2B5EF4-FFF2-40B4-BE49-F238E27FC236}">
                <a16:creationId xmlns:a16="http://schemas.microsoft.com/office/drawing/2014/main" id="{45FE61D9-DA99-9DA5-5DD2-C4118066CA63}"/>
              </a:ext>
              <a:ext uri="{C183D7F6-B498-43B3-948B-1728B52AA6E4}">
                <adec:decorative xmlns:adec="http://schemas.microsoft.com/office/drawing/2017/decorative" val="1"/>
              </a:ext>
            </a:extLst>
          </p:cNvPr>
          <p:cNvCxnSpPr>
            <a:cxnSpLocks/>
          </p:cNvCxnSpPr>
          <p:nvPr userDrawn="1"/>
        </p:nvCxnSpPr>
        <p:spPr>
          <a:xfrm>
            <a:off x="896628" y="0"/>
            <a:ext cx="0" cy="594360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CE64603E-965E-E3BF-203B-F4D99428203D}"/>
              </a:ext>
              <a:ext uri="{C183D7F6-B498-43B3-948B-1728B52AA6E4}">
                <adec:decorative xmlns:adec="http://schemas.microsoft.com/office/drawing/2017/decorative" val="1"/>
              </a:ext>
            </a:extLst>
          </p:cNvPr>
          <p:cNvSpPr/>
          <p:nvPr userDrawn="1"/>
        </p:nvSpPr>
        <p:spPr>
          <a:xfrm>
            <a:off x="11277600" y="0"/>
            <a:ext cx="914400" cy="914400"/>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Slide Number Placeholder 5">
            <a:extLst>
              <a:ext uri="{FF2B5EF4-FFF2-40B4-BE49-F238E27FC236}">
                <a16:creationId xmlns:a16="http://schemas.microsoft.com/office/drawing/2014/main" id="{5DABAFC1-3E76-DCE6-3A6D-E0020C5BE864}"/>
              </a:ext>
            </a:extLst>
          </p:cNvPr>
          <p:cNvSpPr>
            <a:spLocks noGrp="1"/>
          </p:cNvSpPr>
          <p:nvPr>
            <p:ph type="sldNum" sz="quarter" idx="15"/>
          </p:nvPr>
        </p:nvSpPr>
        <p:spPr>
          <a:xfrm>
            <a:off x="412136" y="5943601"/>
            <a:ext cx="968983" cy="651912"/>
          </a:xfrm>
        </p:spPr>
        <p:txBody>
          <a:bodyPr/>
          <a:lstStyle/>
          <a:p>
            <a:fld id="{18D65601-5AE2-46FC-B138-694DDD2B510D}" type="slidenum">
              <a:rPr lang="en-US" smtClean="0"/>
              <a:pPr/>
              <a:t>‹#›</a:t>
            </a:fld>
            <a:endParaRPr lang="en-US" dirty="0"/>
          </a:p>
        </p:txBody>
      </p:sp>
    </p:spTree>
    <p:extLst>
      <p:ext uri="{BB962C8B-B14F-4D97-AF65-F5344CB8AC3E}">
        <p14:creationId xmlns:p14="http://schemas.microsoft.com/office/powerpoint/2010/main" val="1373596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6"/>
        </a:solid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07175C5-CB2F-2BAC-3704-54DCD1BF043F}"/>
              </a:ext>
            </a:extLst>
          </p:cNvPr>
          <p:cNvSpPr>
            <a:spLocks noGrp="1"/>
          </p:cNvSpPr>
          <p:nvPr>
            <p:ph type="title" hasCustomPrompt="1"/>
          </p:nvPr>
        </p:nvSpPr>
        <p:spPr>
          <a:xfrm>
            <a:off x="1038031" y="1068169"/>
            <a:ext cx="10115939" cy="2681549"/>
          </a:xfrm>
        </p:spPr>
        <p:txBody>
          <a:bodyPr anchor="b"/>
          <a:lstStyle>
            <a:lvl1pPr algn="ctr">
              <a:defRPr>
                <a:solidFill>
                  <a:schemeClr val="bg1"/>
                </a:solidFill>
              </a:defRPr>
            </a:lvl1pPr>
          </a:lstStyle>
          <a:p>
            <a:r>
              <a:rPr lang="en-US" dirty="0"/>
              <a:t>Click to add title</a:t>
            </a:r>
          </a:p>
        </p:txBody>
      </p:sp>
      <p:sp>
        <p:nvSpPr>
          <p:cNvPr id="5" name="Rectangle 4">
            <a:extLst>
              <a:ext uri="{FF2B5EF4-FFF2-40B4-BE49-F238E27FC236}">
                <a16:creationId xmlns:a16="http://schemas.microsoft.com/office/drawing/2014/main" id="{3901905E-33E7-852F-94E3-8E100B3D1E4A}"/>
              </a:ext>
              <a:ext uri="{C183D7F6-B498-43B3-948B-1728B52AA6E4}">
                <adec:decorative xmlns:adec="http://schemas.microsoft.com/office/drawing/2017/decorative" val="1"/>
              </a:ext>
            </a:extLst>
          </p:cNvPr>
          <p:cNvSpPr/>
          <p:nvPr userDrawn="1"/>
        </p:nvSpPr>
        <p:spPr>
          <a:xfrm>
            <a:off x="914400" y="914400"/>
            <a:ext cx="10363200" cy="5029200"/>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1B7799F7-CBB1-9649-7D06-F7EEFD4F0183}"/>
              </a:ext>
              <a:ext uri="{C183D7F6-B498-43B3-948B-1728B52AA6E4}">
                <adec:decorative xmlns:adec="http://schemas.microsoft.com/office/drawing/2017/decorative" val="1"/>
              </a:ext>
            </a:extLst>
          </p:cNvPr>
          <p:cNvSpPr/>
          <p:nvPr userDrawn="1"/>
        </p:nvSpPr>
        <p:spPr>
          <a:xfrm>
            <a:off x="0" y="5943600"/>
            <a:ext cx="914400" cy="914400"/>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B1AFC5CA-DB29-4B8C-C004-72E4EC761C3B}"/>
              </a:ext>
              <a:ext uri="{C183D7F6-B498-43B3-948B-1728B52AA6E4}">
                <adec:decorative xmlns:adec="http://schemas.microsoft.com/office/drawing/2017/decorative" val="1"/>
              </a:ext>
            </a:extLst>
          </p:cNvPr>
          <p:cNvSpPr/>
          <p:nvPr userDrawn="1"/>
        </p:nvSpPr>
        <p:spPr>
          <a:xfrm>
            <a:off x="11277600" y="0"/>
            <a:ext cx="914400" cy="914400"/>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12">
            <a:extLst>
              <a:ext uri="{FF2B5EF4-FFF2-40B4-BE49-F238E27FC236}">
                <a16:creationId xmlns:a16="http://schemas.microsoft.com/office/drawing/2014/main" id="{E3CB2D2A-7172-87CE-D493-DAF52D62EBFC}"/>
              </a:ext>
            </a:extLst>
          </p:cNvPr>
          <p:cNvSpPr>
            <a:spLocks noGrp="1"/>
          </p:cNvSpPr>
          <p:nvPr>
            <p:ph type="body" sz="quarter" idx="12" hasCustomPrompt="1"/>
          </p:nvPr>
        </p:nvSpPr>
        <p:spPr>
          <a:xfrm>
            <a:off x="1038031" y="4027047"/>
            <a:ext cx="10115939" cy="1762783"/>
          </a:xfrm>
          <a:prstGeom prst="rect">
            <a:avLst/>
          </a:prstGeom>
        </p:spPr>
        <p:txBody>
          <a:bodyPr anchor="t">
            <a:normAutofit/>
          </a:bodyPr>
          <a:lstStyle>
            <a:lvl1pPr marL="0" indent="0" algn="ctr">
              <a:lnSpc>
                <a:spcPct val="80000"/>
              </a:lnSpc>
              <a:spcBef>
                <a:spcPts val="0"/>
              </a:spcBef>
              <a:buNone/>
              <a:defRPr sz="2000" spc="0" baseline="0">
                <a:solidFill>
                  <a:schemeClr val="bg1"/>
                </a:solidFill>
                <a:latin typeface="+mn-lt"/>
              </a:defRPr>
            </a:lvl1pPr>
          </a:lstStyle>
          <a:p>
            <a:pPr lvl="0"/>
            <a:r>
              <a:rPr lang="en-US" dirty="0"/>
              <a:t>Click to add subtitle</a:t>
            </a:r>
          </a:p>
        </p:txBody>
      </p:sp>
    </p:spTree>
    <p:extLst>
      <p:ext uri="{BB962C8B-B14F-4D97-AF65-F5344CB8AC3E}">
        <p14:creationId xmlns:p14="http://schemas.microsoft.com/office/powerpoint/2010/main" val="20695361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2 Content ">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5B3424C-4925-A7F7-02CD-84526B2E22EF}"/>
              </a:ext>
            </a:extLst>
          </p:cNvPr>
          <p:cNvSpPr>
            <a:spLocks noGrp="1"/>
          </p:cNvSpPr>
          <p:nvPr>
            <p:ph type="title" hasCustomPrompt="1"/>
          </p:nvPr>
        </p:nvSpPr>
        <p:spPr>
          <a:xfrm>
            <a:off x="1468814" y="503852"/>
            <a:ext cx="9808773" cy="1427585"/>
          </a:xfrm>
        </p:spPr>
        <p:txBody>
          <a:bodyPr lIns="0">
            <a:normAutofit/>
          </a:bodyPr>
          <a:lstStyle>
            <a:lvl1pPr>
              <a:defRPr sz="3600"/>
            </a:lvl1pPr>
          </a:lstStyle>
          <a:p>
            <a:r>
              <a:rPr lang="en-US" dirty="0"/>
              <a:t>Click to add title</a:t>
            </a:r>
          </a:p>
        </p:txBody>
      </p:sp>
      <p:sp>
        <p:nvSpPr>
          <p:cNvPr id="2" name="Content Placeholder 7">
            <a:extLst>
              <a:ext uri="{FF2B5EF4-FFF2-40B4-BE49-F238E27FC236}">
                <a16:creationId xmlns:a16="http://schemas.microsoft.com/office/drawing/2014/main" id="{AEA3C42D-C3E7-4F13-63E2-96D7A3B21113}"/>
              </a:ext>
            </a:extLst>
          </p:cNvPr>
          <p:cNvSpPr>
            <a:spLocks noGrp="1"/>
          </p:cNvSpPr>
          <p:nvPr>
            <p:ph sz="quarter" idx="12" hasCustomPrompt="1"/>
          </p:nvPr>
        </p:nvSpPr>
        <p:spPr>
          <a:xfrm>
            <a:off x="1468814" y="2057401"/>
            <a:ext cx="4627186" cy="4119463"/>
          </a:xfrm>
        </p:spPr>
        <p:txBody>
          <a:bodyPr lIns="0">
            <a:normAutofit/>
          </a:bodyPr>
          <a:lstStyle>
            <a:lvl1pPr marL="0" indent="0">
              <a:lnSpc>
                <a:spcPct val="100000"/>
              </a:lnSpc>
              <a:spcBef>
                <a:spcPts val="1000"/>
              </a:spcBef>
              <a:spcAft>
                <a:spcPts val="1200"/>
              </a:spcAft>
              <a:buNone/>
              <a:defRPr sz="2000"/>
            </a:lvl1pPr>
            <a:lvl2pPr marL="228600" indent="-228600">
              <a:lnSpc>
                <a:spcPct val="100000"/>
              </a:lnSpc>
              <a:spcBef>
                <a:spcPts val="0"/>
              </a:spcBef>
              <a:spcAft>
                <a:spcPts val="1200"/>
              </a:spcAft>
              <a:buFont typeface="Arial" panose="020B0604020202020204" pitchFamily="34" charset="0"/>
              <a:buChar char="•"/>
              <a:defRPr sz="2000"/>
            </a:lvl2pPr>
            <a:lvl3pPr marL="685800" indent="-228600">
              <a:spcBef>
                <a:spcPts val="1000"/>
              </a:spcBef>
              <a:spcAft>
                <a:spcPts val="1200"/>
              </a:spcAft>
              <a:buFont typeface="Arial" panose="020B0604020202020204" pitchFamily="34" charset="0"/>
              <a:buChar char="•"/>
              <a:defRPr sz="2000"/>
            </a:lvl3pPr>
            <a:lvl4pPr marL="1143000" indent="-228600">
              <a:spcBef>
                <a:spcPts val="1000"/>
              </a:spcBef>
              <a:spcAft>
                <a:spcPts val="1200"/>
              </a:spcAft>
              <a:buFont typeface="Arial" panose="020B0604020202020204" pitchFamily="34" charset="0"/>
              <a:buChar char="•"/>
              <a:defRPr sz="2000"/>
            </a:lvl4pPr>
            <a:lvl5pPr marL="1600200" indent="-228600">
              <a:spcBef>
                <a:spcPts val="1000"/>
              </a:spcBef>
              <a:spcAft>
                <a:spcPts val="1200"/>
              </a:spcAft>
              <a:buFont typeface="Arial" panose="020B0604020202020204" pitchFamily="34" charset="0"/>
              <a:buChar char="•"/>
              <a:defRPr sz="20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7">
            <a:extLst>
              <a:ext uri="{FF2B5EF4-FFF2-40B4-BE49-F238E27FC236}">
                <a16:creationId xmlns:a16="http://schemas.microsoft.com/office/drawing/2014/main" id="{617CE1C3-9892-2E23-986F-80ABB41823D6}"/>
              </a:ext>
            </a:extLst>
          </p:cNvPr>
          <p:cNvSpPr>
            <a:spLocks noGrp="1"/>
          </p:cNvSpPr>
          <p:nvPr>
            <p:ph sz="quarter" idx="11" hasCustomPrompt="1"/>
          </p:nvPr>
        </p:nvSpPr>
        <p:spPr>
          <a:xfrm>
            <a:off x="6668185" y="2057401"/>
            <a:ext cx="4609399" cy="4119463"/>
          </a:xfrm>
        </p:spPr>
        <p:txBody>
          <a:bodyPr lIns="0">
            <a:normAutofit/>
          </a:bodyPr>
          <a:lstStyle>
            <a:lvl1pPr marL="0" indent="0">
              <a:lnSpc>
                <a:spcPct val="100000"/>
              </a:lnSpc>
              <a:spcBef>
                <a:spcPts val="1000"/>
              </a:spcBef>
              <a:spcAft>
                <a:spcPts val="1200"/>
              </a:spcAft>
              <a:buNone/>
              <a:defRPr sz="2000"/>
            </a:lvl1pPr>
            <a:lvl2pPr marL="228600" indent="-228600">
              <a:lnSpc>
                <a:spcPct val="100000"/>
              </a:lnSpc>
              <a:spcBef>
                <a:spcPts val="1000"/>
              </a:spcBef>
              <a:spcAft>
                <a:spcPts val="1200"/>
              </a:spcAft>
              <a:buFont typeface="Arial" panose="020B0604020202020204" pitchFamily="34" charset="0"/>
              <a:buChar char="•"/>
              <a:defRPr sz="2000"/>
            </a:lvl2pPr>
            <a:lvl3pPr marL="685800" indent="-228600">
              <a:spcBef>
                <a:spcPts val="1000"/>
              </a:spcBef>
              <a:spcAft>
                <a:spcPts val="1200"/>
              </a:spcAft>
              <a:buFont typeface="Arial" panose="020B0604020202020204" pitchFamily="34" charset="0"/>
              <a:buChar char="•"/>
              <a:defRPr sz="2000"/>
            </a:lvl3pPr>
            <a:lvl4pPr marL="1143000" indent="-228600">
              <a:spcBef>
                <a:spcPts val="1000"/>
              </a:spcBef>
              <a:spcAft>
                <a:spcPts val="1200"/>
              </a:spcAft>
              <a:buFont typeface="Arial" panose="020B0604020202020204" pitchFamily="34" charset="0"/>
              <a:buChar char="•"/>
              <a:defRPr sz="2000"/>
            </a:lvl4pPr>
            <a:lvl5pPr marL="1600200" indent="-228600">
              <a:spcBef>
                <a:spcPts val="1000"/>
              </a:spcBef>
              <a:spcAft>
                <a:spcPts val="1200"/>
              </a:spcAft>
              <a:buFont typeface="Arial" panose="020B0604020202020204" pitchFamily="34" charset="0"/>
              <a:buChar char="•"/>
              <a:defRPr sz="20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4">
            <a:extLst>
              <a:ext uri="{FF2B5EF4-FFF2-40B4-BE49-F238E27FC236}">
                <a16:creationId xmlns:a16="http://schemas.microsoft.com/office/drawing/2014/main" id="{94389812-0415-9025-AB21-4503F7DF3AB5}"/>
              </a:ext>
              <a:ext uri="{C183D7F6-B498-43B3-948B-1728B52AA6E4}">
                <adec:decorative xmlns:adec="http://schemas.microsoft.com/office/drawing/2017/decorative" val="1"/>
              </a:ext>
            </a:extLst>
          </p:cNvPr>
          <p:cNvSpPr/>
          <p:nvPr userDrawn="1"/>
        </p:nvSpPr>
        <p:spPr>
          <a:xfrm>
            <a:off x="11277600" y="0"/>
            <a:ext cx="914400" cy="914400"/>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a:extLst>
              <a:ext uri="{FF2B5EF4-FFF2-40B4-BE49-F238E27FC236}">
                <a16:creationId xmlns:a16="http://schemas.microsoft.com/office/drawing/2014/main" id="{6459A5A0-86AD-344B-A0E4-6C55958151EE}"/>
              </a:ext>
              <a:ext uri="{C183D7F6-B498-43B3-948B-1728B52AA6E4}">
                <adec:decorative xmlns:adec="http://schemas.microsoft.com/office/drawing/2017/decorative" val="1"/>
              </a:ext>
            </a:extLst>
          </p:cNvPr>
          <p:cNvCxnSpPr>
            <a:cxnSpLocks/>
          </p:cNvCxnSpPr>
          <p:nvPr userDrawn="1"/>
        </p:nvCxnSpPr>
        <p:spPr>
          <a:xfrm>
            <a:off x="896628" y="0"/>
            <a:ext cx="0" cy="5943600"/>
          </a:xfrm>
          <a:prstGeom prst="line">
            <a:avLst/>
          </a:prstGeom>
          <a:ln w="1905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1D40DF0B-6602-19D4-3110-4659C28780D5}"/>
              </a:ext>
            </a:extLst>
          </p:cNvPr>
          <p:cNvSpPr>
            <a:spLocks noGrp="1"/>
          </p:cNvSpPr>
          <p:nvPr>
            <p:ph type="sldNum" sz="quarter" idx="15"/>
          </p:nvPr>
        </p:nvSpPr>
        <p:spPr>
          <a:xfrm>
            <a:off x="412136" y="5943601"/>
            <a:ext cx="968983" cy="651912"/>
          </a:xfrm>
        </p:spPr>
        <p:txBody>
          <a:bodyPr/>
          <a:lstStyle/>
          <a:p>
            <a:fld id="{18D65601-5AE2-46FC-B138-694DDD2B510D}" type="slidenum">
              <a:rPr lang="en-US" smtClean="0"/>
              <a:pPr/>
              <a:t>‹#›</a:t>
            </a:fld>
            <a:endParaRPr lang="en-US" dirty="0"/>
          </a:p>
        </p:txBody>
      </p:sp>
    </p:spTree>
    <p:extLst>
      <p:ext uri="{BB962C8B-B14F-4D97-AF65-F5344CB8AC3E}">
        <p14:creationId xmlns:p14="http://schemas.microsoft.com/office/powerpoint/2010/main" val="25617208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2 Content 3">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5B3424C-4925-A7F7-02CD-84526B2E22EF}"/>
              </a:ext>
            </a:extLst>
          </p:cNvPr>
          <p:cNvSpPr>
            <a:spLocks noGrp="1"/>
          </p:cNvSpPr>
          <p:nvPr>
            <p:ph type="title" hasCustomPrompt="1"/>
          </p:nvPr>
        </p:nvSpPr>
        <p:spPr>
          <a:xfrm>
            <a:off x="1468814" y="503852"/>
            <a:ext cx="9808773" cy="1427585"/>
          </a:xfrm>
        </p:spPr>
        <p:txBody>
          <a:bodyPr lIns="0">
            <a:normAutofit/>
          </a:bodyPr>
          <a:lstStyle>
            <a:lvl1pPr>
              <a:defRPr sz="3600"/>
            </a:lvl1pPr>
          </a:lstStyle>
          <a:p>
            <a:r>
              <a:rPr lang="en-US" dirty="0"/>
              <a:t>Click to add title</a:t>
            </a:r>
          </a:p>
        </p:txBody>
      </p:sp>
      <p:sp>
        <p:nvSpPr>
          <p:cNvPr id="4" name="Content Placeholder 7">
            <a:extLst>
              <a:ext uri="{FF2B5EF4-FFF2-40B4-BE49-F238E27FC236}">
                <a16:creationId xmlns:a16="http://schemas.microsoft.com/office/drawing/2014/main" id="{C355854D-70C0-E6E1-2A0C-284D00A21AEC}"/>
              </a:ext>
            </a:extLst>
          </p:cNvPr>
          <p:cNvSpPr>
            <a:spLocks noGrp="1"/>
          </p:cNvSpPr>
          <p:nvPr>
            <p:ph sz="quarter" idx="12" hasCustomPrompt="1"/>
          </p:nvPr>
        </p:nvSpPr>
        <p:spPr>
          <a:xfrm>
            <a:off x="1468815" y="2057401"/>
            <a:ext cx="3068678" cy="4119463"/>
          </a:xfrm>
        </p:spPr>
        <p:txBody>
          <a:bodyPr lIns="0">
            <a:normAutofit/>
          </a:bodyPr>
          <a:lstStyle>
            <a:lvl1pPr marL="320040" indent="-320040">
              <a:lnSpc>
                <a:spcPct val="100000"/>
              </a:lnSpc>
              <a:spcBef>
                <a:spcPts val="0"/>
              </a:spcBef>
              <a:spcAft>
                <a:spcPts val="1200"/>
              </a:spcAft>
              <a:buFont typeface="+mj-lt"/>
              <a:buAutoNum type="arabicPeriod"/>
              <a:defRPr sz="2000"/>
            </a:lvl1pPr>
            <a:lvl2pPr marL="457200" indent="-320040">
              <a:lnSpc>
                <a:spcPct val="100000"/>
              </a:lnSpc>
              <a:spcBef>
                <a:spcPts val="1000"/>
              </a:spcBef>
              <a:spcAft>
                <a:spcPts val="1200"/>
              </a:spcAft>
              <a:buFont typeface="+mj-lt"/>
              <a:buAutoNum type="alphaLcPeriod"/>
              <a:defRPr sz="2000"/>
            </a:lvl2pPr>
            <a:lvl3pPr marL="914400" indent="-320040">
              <a:spcBef>
                <a:spcPts val="1000"/>
              </a:spcBef>
              <a:spcAft>
                <a:spcPts val="1200"/>
              </a:spcAft>
              <a:buFont typeface="+mj-lt"/>
              <a:buAutoNum type="arabicParenR"/>
              <a:defRPr sz="2000"/>
            </a:lvl3pPr>
            <a:lvl4pPr marL="1371600" indent="-320040">
              <a:spcBef>
                <a:spcPts val="1000"/>
              </a:spcBef>
              <a:spcAft>
                <a:spcPts val="1200"/>
              </a:spcAft>
              <a:buFont typeface="+mj-lt"/>
              <a:buAutoNum type="alphaLcParenR"/>
              <a:defRPr sz="2000"/>
            </a:lvl4pPr>
            <a:lvl5pPr marL="1828800" indent="-320040">
              <a:spcBef>
                <a:spcPts val="1000"/>
              </a:spcBef>
              <a:spcAft>
                <a:spcPts val="1200"/>
              </a:spcAft>
              <a:buFont typeface="+mj-lt"/>
              <a:buAutoNum type="romanLcPeriod"/>
              <a:defRPr sz="20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7">
            <a:extLst>
              <a:ext uri="{FF2B5EF4-FFF2-40B4-BE49-F238E27FC236}">
                <a16:creationId xmlns:a16="http://schemas.microsoft.com/office/drawing/2014/main" id="{617CE1C3-9892-2E23-986F-80ABB41823D6}"/>
              </a:ext>
            </a:extLst>
          </p:cNvPr>
          <p:cNvSpPr>
            <a:spLocks noGrp="1"/>
          </p:cNvSpPr>
          <p:nvPr>
            <p:ph sz="quarter" idx="11" hasCustomPrompt="1"/>
          </p:nvPr>
        </p:nvSpPr>
        <p:spPr>
          <a:xfrm>
            <a:off x="5191727" y="2057401"/>
            <a:ext cx="6085857" cy="4119463"/>
          </a:xfrm>
        </p:spPr>
        <p:txBody>
          <a:bodyPr lIns="0">
            <a:normAutofit/>
          </a:bodyPr>
          <a:lstStyle>
            <a:lvl1pPr marL="0" indent="0">
              <a:lnSpc>
                <a:spcPct val="100000"/>
              </a:lnSpc>
              <a:spcBef>
                <a:spcPts val="1000"/>
              </a:spcBef>
              <a:spcAft>
                <a:spcPts val="1200"/>
              </a:spcAft>
              <a:buNone/>
              <a:defRPr sz="2000"/>
            </a:lvl1pPr>
            <a:lvl2pPr marL="228600" indent="-228600">
              <a:lnSpc>
                <a:spcPct val="100000"/>
              </a:lnSpc>
              <a:spcBef>
                <a:spcPts val="1000"/>
              </a:spcBef>
              <a:spcAft>
                <a:spcPts val="1200"/>
              </a:spcAft>
              <a:buFont typeface="Arial" panose="020B0604020202020204" pitchFamily="34" charset="0"/>
              <a:buChar char="•"/>
              <a:defRPr sz="2000"/>
            </a:lvl2pPr>
            <a:lvl3pPr marL="685800" indent="-228600">
              <a:spcBef>
                <a:spcPts val="1000"/>
              </a:spcBef>
              <a:spcAft>
                <a:spcPts val="1200"/>
              </a:spcAft>
              <a:buFont typeface="Arial" panose="020B0604020202020204" pitchFamily="34" charset="0"/>
              <a:buChar char="•"/>
              <a:defRPr sz="2000"/>
            </a:lvl3pPr>
            <a:lvl4pPr marL="1143000" indent="-228600">
              <a:spcBef>
                <a:spcPts val="1000"/>
              </a:spcBef>
              <a:spcAft>
                <a:spcPts val="1200"/>
              </a:spcAft>
              <a:buFont typeface="Arial" panose="020B0604020202020204" pitchFamily="34" charset="0"/>
              <a:buChar char="•"/>
              <a:defRPr sz="2000"/>
            </a:lvl4pPr>
            <a:lvl5pPr marL="1600200" indent="-228600">
              <a:spcBef>
                <a:spcPts val="1000"/>
              </a:spcBef>
              <a:spcAft>
                <a:spcPts val="1200"/>
              </a:spcAft>
              <a:buFont typeface="Arial" panose="020B0604020202020204" pitchFamily="34" charset="0"/>
              <a:buChar char="•"/>
              <a:defRPr sz="20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4">
            <a:extLst>
              <a:ext uri="{FF2B5EF4-FFF2-40B4-BE49-F238E27FC236}">
                <a16:creationId xmlns:a16="http://schemas.microsoft.com/office/drawing/2014/main" id="{94389812-0415-9025-AB21-4503F7DF3AB5}"/>
              </a:ext>
              <a:ext uri="{C183D7F6-B498-43B3-948B-1728B52AA6E4}">
                <adec:decorative xmlns:adec="http://schemas.microsoft.com/office/drawing/2017/decorative" val="1"/>
              </a:ext>
            </a:extLst>
          </p:cNvPr>
          <p:cNvSpPr/>
          <p:nvPr userDrawn="1"/>
        </p:nvSpPr>
        <p:spPr>
          <a:xfrm>
            <a:off x="11277600" y="0"/>
            <a:ext cx="914400" cy="914400"/>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a:extLst>
              <a:ext uri="{FF2B5EF4-FFF2-40B4-BE49-F238E27FC236}">
                <a16:creationId xmlns:a16="http://schemas.microsoft.com/office/drawing/2014/main" id="{6459A5A0-86AD-344B-A0E4-6C55958151EE}"/>
              </a:ext>
              <a:ext uri="{C183D7F6-B498-43B3-948B-1728B52AA6E4}">
                <adec:decorative xmlns:adec="http://schemas.microsoft.com/office/drawing/2017/decorative" val="1"/>
              </a:ext>
            </a:extLst>
          </p:cNvPr>
          <p:cNvCxnSpPr>
            <a:cxnSpLocks/>
          </p:cNvCxnSpPr>
          <p:nvPr userDrawn="1"/>
        </p:nvCxnSpPr>
        <p:spPr>
          <a:xfrm>
            <a:off x="896628" y="0"/>
            <a:ext cx="0" cy="5943600"/>
          </a:xfrm>
          <a:prstGeom prst="line">
            <a:avLst/>
          </a:prstGeom>
          <a:ln w="1905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D7B331F9-6D4A-5020-969F-E961AF374E19}"/>
              </a:ext>
            </a:extLst>
          </p:cNvPr>
          <p:cNvSpPr>
            <a:spLocks noGrp="1"/>
          </p:cNvSpPr>
          <p:nvPr>
            <p:ph type="sldNum" sz="quarter" idx="15"/>
          </p:nvPr>
        </p:nvSpPr>
        <p:spPr>
          <a:xfrm>
            <a:off x="412136" y="5943601"/>
            <a:ext cx="968983" cy="651912"/>
          </a:xfrm>
        </p:spPr>
        <p:txBody>
          <a:bodyPr/>
          <a:lstStyle/>
          <a:p>
            <a:fld id="{18D65601-5AE2-46FC-B138-694DDD2B510D}" type="slidenum">
              <a:rPr lang="en-US" smtClean="0"/>
              <a:pPr/>
              <a:t>‹#›</a:t>
            </a:fld>
            <a:endParaRPr lang="en-US" dirty="0"/>
          </a:p>
        </p:txBody>
      </p:sp>
    </p:spTree>
    <p:extLst>
      <p:ext uri="{BB962C8B-B14F-4D97-AF65-F5344CB8AC3E}">
        <p14:creationId xmlns:p14="http://schemas.microsoft.com/office/powerpoint/2010/main" val="25142378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Picture and Content">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5B3424C-4925-A7F7-02CD-84526B2E22EF}"/>
              </a:ext>
            </a:extLst>
          </p:cNvPr>
          <p:cNvSpPr>
            <a:spLocks noGrp="1"/>
          </p:cNvSpPr>
          <p:nvPr>
            <p:ph type="title" hasCustomPrompt="1"/>
          </p:nvPr>
        </p:nvSpPr>
        <p:spPr>
          <a:xfrm>
            <a:off x="1468814" y="503852"/>
            <a:ext cx="9808773" cy="1427585"/>
          </a:xfrm>
        </p:spPr>
        <p:txBody>
          <a:bodyPr lIns="0">
            <a:normAutofit/>
          </a:bodyPr>
          <a:lstStyle>
            <a:lvl1pPr>
              <a:defRPr sz="3600"/>
            </a:lvl1pPr>
          </a:lstStyle>
          <a:p>
            <a:r>
              <a:rPr lang="en-US" dirty="0"/>
              <a:t>Click to add title</a:t>
            </a:r>
          </a:p>
        </p:txBody>
      </p:sp>
      <p:sp>
        <p:nvSpPr>
          <p:cNvPr id="8" name="Picture Placeholder 7">
            <a:extLst>
              <a:ext uri="{FF2B5EF4-FFF2-40B4-BE49-F238E27FC236}">
                <a16:creationId xmlns:a16="http://schemas.microsoft.com/office/drawing/2014/main" id="{357912CB-B8F8-1E65-094F-AD3220E6C79C}"/>
              </a:ext>
            </a:extLst>
          </p:cNvPr>
          <p:cNvSpPr>
            <a:spLocks noGrp="1"/>
          </p:cNvSpPr>
          <p:nvPr>
            <p:ph type="pic" sz="quarter" idx="12"/>
          </p:nvPr>
        </p:nvSpPr>
        <p:spPr>
          <a:xfrm>
            <a:off x="1503363" y="2061969"/>
            <a:ext cx="4592637" cy="4805362"/>
          </a:xfrm>
        </p:spPr>
        <p:txBody>
          <a:bodyPr>
            <a:normAutofit/>
          </a:bodyPr>
          <a:lstStyle>
            <a:lvl1pPr marL="0" indent="0" algn="ctr">
              <a:buNone/>
              <a:defRPr sz="2000"/>
            </a:lvl1pPr>
          </a:lstStyle>
          <a:p>
            <a:r>
              <a:rPr lang="en-US"/>
              <a:t>Click icon to add picture</a:t>
            </a:r>
            <a:endParaRPr lang="en-US" dirty="0"/>
          </a:p>
        </p:txBody>
      </p:sp>
      <p:sp>
        <p:nvSpPr>
          <p:cNvPr id="12" name="Content Placeholder 7">
            <a:extLst>
              <a:ext uri="{FF2B5EF4-FFF2-40B4-BE49-F238E27FC236}">
                <a16:creationId xmlns:a16="http://schemas.microsoft.com/office/drawing/2014/main" id="{617CE1C3-9892-2E23-986F-80ABB41823D6}"/>
              </a:ext>
            </a:extLst>
          </p:cNvPr>
          <p:cNvSpPr>
            <a:spLocks noGrp="1"/>
          </p:cNvSpPr>
          <p:nvPr>
            <p:ph sz="quarter" idx="11" hasCustomPrompt="1"/>
          </p:nvPr>
        </p:nvSpPr>
        <p:spPr>
          <a:xfrm>
            <a:off x="6787262" y="2052736"/>
            <a:ext cx="4490320" cy="4800598"/>
          </a:xfrm>
        </p:spPr>
        <p:txBody>
          <a:bodyPr lIns="0">
            <a:normAutofit/>
          </a:bodyPr>
          <a:lstStyle>
            <a:lvl1pPr marL="0" indent="0">
              <a:lnSpc>
                <a:spcPct val="100000"/>
              </a:lnSpc>
              <a:spcBef>
                <a:spcPts val="1000"/>
              </a:spcBef>
              <a:spcAft>
                <a:spcPts val="1200"/>
              </a:spcAft>
              <a:buNone/>
              <a:defRPr sz="2000"/>
            </a:lvl1pPr>
            <a:lvl2pPr marL="800100" indent="-342900">
              <a:lnSpc>
                <a:spcPct val="100000"/>
              </a:lnSpc>
              <a:spcBef>
                <a:spcPts val="1000"/>
              </a:spcBef>
              <a:spcAft>
                <a:spcPts val="1200"/>
              </a:spcAft>
              <a:buFont typeface="Arial" panose="020B0604020202020204" pitchFamily="34" charset="0"/>
              <a:buChar char="•"/>
              <a:defRPr sz="2000"/>
            </a:lvl2pPr>
            <a:lvl3pPr marL="1257300" indent="-342900">
              <a:spcBef>
                <a:spcPts val="1000"/>
              </a:spcBef>
              <a:spcAft>
                <a:spcPts val="1200"/>
              </a:spcAft>
              <a:buFont typeface="Arial" panose="020B0604020202020204" pitchFamily="34" charset="0"/>
              <a:buChar char="•"/>
              <a:defRPr sz="2000"/>
            </a:lvl3pPr>
            <a:lvl4pPr marL="1714500" indent="-342900">
              <a:spcBef>
                <a:spcPts val="1000"/>
              </a:spcBef>
              <a:spcAft>
                <a:spcPts val="1200"/>
              </a:spcAft>
              <a:buFont typeface="Arial" panose="020B0604020202020204" pitchFamily="34" charset="0"/>
              <a:buChar char="•"/>
              <a:defRPr sz="2000"/>
            </a:lvl4pPr>
            <a:lvl5pPr marL="2171700" indent="-342900">
              <a:spcBef>
                <a:spcPts val="1000"/>
              </a:spcBef>
              <a:spcAft>
                <a:spcPts val="1200"/>
              </a:spcAft>
              <a:buFont typeface="Arial" panose="020B0604020202020204" pitchFamily="34" charset="0"/>
              <a:buChar char="•"/>
              <a:defRPr sz="20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Slide Number Placeholder 5">
            <a:extLst>
              <a:ext uri="{FF2B5EF4-FFF2-40B4-BE49-F238E27FC236}">
                <a16:creationId xmlns:a16="http://schemas.microsoft.com/office/drawing/2014/main" id="{8809D86D-3DDE-CA24-4CAA-DF6944B9BCBB}"/>
              </a:ext>
            </a:extLst>
          </p:cNvPr>
          <p:cNvSpPr>
            <a:spLocks noGrp="1"/>
          </p:cNvSpPr>
          <p:nvPr>
            <p:ph type="sldNum" sz="quarter" idx="15"/>
          </p:nvPr>
        </p:nvSpPr>
        <p:spPr>
          <a:xfrm>
            <a:off x="412136" y="5943601"/>
            <a:ext cx="968983" cy="651912"/>
          </a:xfrm>
        </p:spPr>
        <p:txBody>
          <a:bodyPr/>
          <a:lstStyle/>
          <a:p>
            <a:fld id="{18D65601-5AE2-46FC-B138-694DDD2B510D}" type="slidenum">
              <a:rPr lang="en-US" smtClean="0"/>
              <a:pPr/>
              <a:t>‹#›</a:t>
            </a:fld>
            <a:endParaRPr lang="en-US" dirty="0"/>
          </a:p>
        </p:txBody>
      </p:sp>
      <p:sp>
        <p:nvSpPr>
          <p:cNvPr id="5" name="Rectangle 4">
            <a:extLst>
              <a:ext uri="{FF2B5EF4-FFF2-40B4-BE49-F238E27FC236}">
                <a16:creationId xmlns:a16="http://schemas.microsoft.com/office/drawing/2014/main" id="{94389812-0415-9025-AB21-4503F7DF3AB5}"/>
              </a:ext>
              <a:ext uri="{C183D7F6-B498-43B3-948B-1728B52AA6E4}">
                <adec:decorative xmlns:adec="http://schemas.microsoft.com/office/drawing/2017/decorative" val="1"/>
              </a:ext>
            </a:extLst>
          </p:cNvPr>
          <p:cNvSpPr/>
          <p:nvPr userDrawn="1"/>
        </p:nvSpPr>
        <p:spPr>
          <a:xfrm>
            <a:off x="11277600" y="0"/>
            <a:ext cx="914400" cy="914400"/>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a:extLst>
              <a:ext uri="{FF2B5EF4-FFF2-40B4-BE49-F238E27FC236}">
                <a16:creationId xmlns:a16="http://schemas.microsoft.com/office/drawing/2014/main" id="{6459A5A0-86AD-344B-A0E4-6C55958151EE}"/>
              </a:ext>
              <a:ext uri="{C183D7F6-B498-43B3-948B-1728B52AA6E4}">
                <adec:decorative xmlns:adec="http://schemas.microsoft.com/office/drawing/2017/decorative" val="1"/>
              </a:ext>
            </a:extLst>
          </p:cNvPr>
          <p:cNvCxnSpPr>
            <a:cxnSpLocks/>
          </p:cNvCxnSpPr>
          <p:nvPr userDrawn="1"/>
        </p:nvCxnSpPr>
        <p:spPr>
          <a:xfrm>
            <a:off x="896628" y="0"/>
            <a:ext cx="0" cy="5943600"/>
          </a:xfrm>
          <a:prstGeom prst="line">
            <a:avLst/>
          </a:prstGeom>
          <a:ln w="1905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6107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B82F216-62F1-7E0B-63FD-51C27CDAA1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E61F31D-B959-2AD8-9208-FF08B574DB4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32C8C7-5C6C-400B-AEC0-4D8178161BB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900" b="0" cap="all" spc="150" baseline="0">
                <a:solidFill>
                  <a:schemeClr val="bg2">
                    <a:lumMod val="50000"/>
                  </a:schemeClr>
                </a:solidFill>
                <a:latin typeface="Univers Light" panose="020B0403020202020204" pitchFamily="34" charset="0"/>
              </a:defRPr>
            </a:lvl1pPr>
          </a:lstStyle>
          <a:p>
            <a:endParaRPr lang="en-US" dirty="0"/>
          </a:p>
        </p:txBody>
      </p:sp>
      <p:sp>
        <p:nvSpPr>
          <p:cNvPr id="5" name="Footer Placeholder 4">
            <a:extLst>
              <a:ext uri="{FF2B5EF4-FFF2-40B4-BE49-F238E27FC236}">
                <a16:creationId xmlns:a16="http://schemas.microsoft.com/office/drawing/2014/main" id="{4B7105D6-7B52-4B7D-9473-BCD571A93A0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900" b="0" cap="all" spc="150" baseline="0">
                <a:solidFill>
                  <a:schemeClr val="bg2">
                    <a:lumMod val="50000"/>
                  </a:schemeClr>
                </a:solidFill>
                <a:latin typeface="Univers Light" panose="020B0403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B13EAA0A-7090-4FA3-AD1C-CD4570404021}"/>
              </a:ext>
            </a:extLst>
          </p:cNvPr>
          <p:cNvSpPr>
            <a:spLocks noGrp="1"/>
          </p:cNvSpPr>
          <p:nvPr>
            <p:ph type="sldNum" sz="quarter" idx="4"/>
          </p:nvPr>
        </p:nvSpPr>
        <p:spPr>
          <a:xfrm>
            <a:off x="412136" y="5943601"/>
            <a:ext cx="968983" cy="651912"/>
          </a:xfrm>
          <a:prstGeom prst="rect">
            <a:avLst/>
          </a:prstGeom>
        </p:spPr>
        <p:txBody>
          <a:bodyPr vert="horz" lIns="91440" tIns="45720" rIns="91440" bIns="45720" rtlCol="0" anchor="ctr"/>
          <a:lstStyle>
            <a:lvl1pPr algn="ctr">
              <a:defRPr sz="1200" b="1" spc="150" baseline="0">
                <a:solidFill>
                  <a:schemeClr val="tx1"/>
                </a:solidFill>
                <a:latin typeface="+mn-lt"/>
              </a:defRPr>
            </a:lvl1pPr>
          </a:lstStyle>
          <a:p>
            <a:fld id="{18D65601-5AE2-46FC-B138-694DDD2B510D}" type="slidenum">
              <a:rPr lang="en-US" smtClean="0"/>
              <a:pPr/>
              <a:t>‹#›</a:t>
            </a:fld>
            <a:endParaRPr lang="en-US" dirty="0"/>
          </a:p>
        </p:txBody>
      </p:sp>
    </p:spTree>
    <p:extLst>
      <p:ext uri="{BB962C8B-B14F-4D97-AF65-F5344CB8AC3E}">
        <p14:creationId xmlns:p14="http://schemas.microsoft.com/office/powerpoint/2010/main" val="737433849"/>
      </p:ext>
    </p:extLst>
  </p:cSld>
  <p:clrMap bg1="lt1" tx1="dk1" bg2="lt2" tx2="dk2" accent1="accent1" accent2="accent2" accent3="accent3" accent4="accent4" accent5="accent5" accent6="accent6" hlink="hlink" folHlink="folHlink"/>
  <p:sldLayoutIdLst>
    <p:sldLayoutId id="2147483694" r:id="rId1"/>
    <p:sldLayoutId id="2147483693" r:id="rId2"/>
    <p:sldLayoutId id="2147483692" r:id="rId3"/>
    <p:sldLayoutId id="2147483691" r:id="rId4"/>
    <p:sldLayoutId id="2147483690" r:id="rId5"/>
    <p:sldLayoutId id="2147483689" r:id="rId6"/>
    <p:sldLayoutId id="2147483688" r:id="rId7"/>
    <p:sldLayoutId id="2147483687" r:id="rId8"/>
    <p:sldLayoutId id="2147483686" r:id="rId9"/>
    <p:sldLayoutId id="2147483685" r:id="rId10"/>
    <p:sldLayoutId id="2147483684" r:id="rId11"/>
    <p:sldLayoutId id="2147483682" r:id="rId12"/>
    <p:sldLayoutId id="2147483681"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video" Target="../media/media1.mp4"/><Relationship Id="rId7" Type="http://schemas.openxmlformats.org/officeDocument/2006/relationships/hyperlink" Target="https://www2.archivists.org/advocacy/documenting-in-times-of-crisis-a-resource-kit" TargetMode="External"/><Relationship Id="rId2" Type="http://schemas.microsoft.com/office/2007/relationships/media" Target="../media/media1.mp4"/><Relationship Id="rId1" Type="http://schemas.openxmlformats.org/officeDocument/2006/relationships/tags" Target="../tags/tag4.xml"/><Relationship Id="rId6" Type="http://schemas.openxmlformats.org/officeDocument/2006/relationships/image" Target="../media/image29.png"/><Relationship Id="rId5" Type="http://schemas.openxmlformats.org/officeDocument/2006/relationships/notesSlide" Target="../notesSlides/notesSlide13.xml"/><Relationship Id="rId4"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mailto:knightmk@iu.edu" TargetMode="External"/><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hyperlink" Target="https://drive.google.com/file/d/1Nh4TYFMAHzVToo4_HX1OOglMlUaXP7yS/view?usp=drive_link"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8" Type="http://schemas.openxmlformats.org/officeDocument/2006/relationships/image" Target="../media/image6.svg"/><Relationship Id="rId13" Type="http://schemas.openxmlformats.org/officeDocument/2006/relationships/image" Target="../media/image11.png"/><Relationship Id="rId18" Type="http://schemas.openxmlformats.org/officeDocument/2006/relationships/image" Target="../media/image16.svg"/><Relationship Id="rId3" Type="http://schemas.openxmlformats.org/officeDocument/2006/relationships/image" Target="../media/image1.png"/><Relationship Id="rId21" Type="http://schemas.openxmlformats.org/officeDocument/2006/relationships/image" Target="../media/image19.png"/><Relationship Id="rId7" Type="http://schemas.openxmlformats.org/officeDocument/2006/relationships/image" Target="../media/image5.png"/><Relationship Id="rId12" Type="http://schemas.openxmlformats.org/officeDocument/2006/relationships/image" Target="../media/image10.svg"/><Relationship Id="rId17" Type="http://schemas.openxmlformats.org/officeDocument/2006/relationships/image" Target="../media/image15.png"/><Relationship Id="rId2" Type="http://schemas.openxmlformats.org/officeDocument/2006/relationships/notesSlide" Target="../notesSlides/notesSlide4.xml"/><Relationship Id="rId16" Type="http://schemas.openxmlformats.org/officeDocument/2006/relationships/image" Target="../media/image14.svg"/><Relationship Id="rId20" Type="http://schemas.openxmlformats.org/officeDocument/2006/relationships/image" Target="../media/image18.svg"/><Relationship Id="rId1" Type="http://schemas.openxmlformats.org/officeDocument/2006/relationships/slideLayout" Target="../slideLayouts/slideLayout5.xml"/><Relationship Id="rId6" Type="http://schemas.openxmlformats.org/officeDocument/2006/relationships/image" Target="../media/image4.sv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svg"/><Relationship Id="rId19" Type="http://schemas.openxmlformats.org/officeDocument/2006/relationships/image" Target="../media/image17.png"/><Relationship Id="rId4" Type="http://schemas.openxmlformats.org/officeDocument/2006/relationships/image" Target="../media/image2.svg"/><Relationship Id="rId9" Type="http://schemas.openxmlformats.org/officeDocument/2006/relationships/image" Target="../media/image7.png"/><Relationship Id="rId14" Type="http://schemas.openxmlformats.org/officeDocument/2006/relationships/image" Target="../media/image12.svg"/><Relationship Id="rId22" Type="http://schemas.openxmlformats.org/officeDocument/2006/relationships/image" Target="../media/image20.svg"/></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22.svg"/></Relationships>
</file>

<file path=ppt/slides/_rels/slide6.xml.rels><?xml version="1.0" encoding="UTF-8" standalone="yes"?>
<Relationships xmlns="http://schemas.openxmlformats.org/package/2006/relationships"><Relationship Id="rId3" Type="http://schemas.openxmlformats.org/officeDocument/2006/relationships/hyperlink" Target="https://www.flickr.com/photos/26344495@N05/51230020577" TargetMode="External"/><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23.jp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tags" Target="../tags/tag2.xml"/><Relationship Id="rId5" Type="http://schemas.openxmlformats.org/officeDocument/2006/relationships/image" Target="../media/image25.jpg"/><Relationship Id="rId4" Type="http://schemas.openxmlformats.org/officeDocument/2006/relationships/image" Target="../media/image24.jp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ags" Target="../tags/tag3.xml"/><Relationship Id="rId5" Type="http://schemas.openxmlformats.org/officeDocument/2006/relationships/image" Target="../media/image27.jpg"/><Relationship Id="rId4" Type="http://schemas.openxmlformats.org/officeDocument/2006/relationships/image" Target="../media/image26.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54C9E-20FB-B999-9303-C71D1334BAD7}"/>
              </a:ext>
            </a:extLst>
          </p:cNvPr>
          <p:cNvSpPr>
            <a:spLocks noGrp="1"/>
          </p:cNvSpPr>
          <p:nvPr>
            <p:ph type="title"/>
          </p:nvPr>
        </p:nvSpPr>
        <p:spPr>
          <a:xfrm>
            <a:off x="1317614" y="167996"/>
            <a:ext cx="7205899" cy="3217460"/>
          </a:xfrm>
        </p:spPr>
        <p:txBody>
          <a:bodyPr>
            <a:normAutofit/>
          </a:bodyPr>
          <a:lstStyle/>
          <a:p>
            <a:r>
              <a:rPr lang="en-US" dirty="0"/>
              <a:t>Emotional Labor in Archives</a:t>
            </a:r>
          </a:p>
        </p:txBody>
      </p:sp>
      <p:sp>
        <p:nvSpPr>
          <p:cNvPr id="3" name="Title 1">
            <a:extLst>
              <a:ext uri="{FF2B5EF4-FFF2-40B4-BE49-F238E27FC236}">
                <a16:creationId xmlns:a16="http://schemas.microsoft.com/office/drawing/2014/main" id="{44C5334E-0E49-EBA2-B5E3-F5FC1639F43E}"/>
              </a:ext>
            </a:extLst>
          </p:cNvPr>
          <p:cNvSpPr txBox="1">
            <a:spLocks/>
          </p:cNvSpPr>
          <p:nvPr/>
        </p:nvSpPr>
        <p:spPr>
          <a:xfrm>
            <a:off x="1317613" y="2027097"/>
            <a:ext cx="7205899" cy="270818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kern="1200">
                <a:solidFill>
                  <a:schemeClr val="bg1"/>
                </a:solidFill>
                <a:latin typeface="+mj-lt"/>
                <a:ea typeface="+mj-ea"/>
                <a:cs typeface="+mj-cs"/>
              </a:defRPr>
            </a:lvl1pPr>
          </a:lstStyle>
          <a:p>
            <a:r>
              <a:rPr lang="en-US" sz="4000" i="1" dirty="0"/>
              <a:t>Learn &amp; Share</a:t>
            </a:r>
          </a:p>
        </p:txBody>
      </p:sp>
      <p:sp>
        <p:nvSpPr>
          <p:cNvPr id="4" name="Title 1">
            <a:extLst>
              <a:ext uri="{FF2B5EF4-FFF2-40B4-BE49-F238E27FC236}">
                <a16:creationId xmlns:a16="http://schemas.microsoft.com/office/drawing/2014/main" id="{7A1D7D6C-2F7E-FE7B-9B86-CA6F7A61FBC0}"/>
              </a:ext>
            </a:extLst>
          </p:cNvPr>
          <p:cNvSpPr txBox="1">
            <a:spLocks/>
          </p:cNvSpPr>
          <p:nvPr/>
        </p:nvSpPr>
        <p:spPr>
          <a:xfrm>
            <a:off x="7522029" y="5257799"/>
            <a:ext cx="4604432" cy="1354093"/>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kern="1200">
                <a:solidFill>
                  <a:schemeClr val="bg1"/>
                </a:solidFill>
                <a:latin typeface="+mj-lt"/>
                <a:ea typeface="+mj-ea"/>
                <a:cs typeface="+mj-cs"/>
              </a:defRPr>
            </a:lvl1pPr>
          </a:lstStyle>
          <a:p>
            <a:r>
              <a:rPr lang="en-US" sz="1600" dirty="0"/>
              <a:t>Mikayla Knight Kinley</a:t>
            </a:r>
          </a:p>
          <a:p>
            <a:r>
              <a:rPr lang="en-US" sz="1600" dirty="0"/>
              <a:t>MLIS Archives Management graduate student</a:t>
            </a:r>
          </a:p>
          <a:p>
            <a:r>
              <a:rPr lang="en-US" sz="1600" dirty="0"/>
              <a:t>Luddy School, Indiana University Indianapolis</a:t>
            </a:r>
          </a:p>
          <a:p>
            <a:r>
              <a:rPr lang="en-US" sz="1600" dirty="0"/>
              <a:t>Society of Indiana Archivists Annual Meeting</a:t>
            </a:r>
          </a:p>
          <a:p>
            <a:r>
              <a:rPr lang="en-US" sz="1600" dirty="0"/>
              <a:t>April 4, 2025</a:t>
            </a:r>
          </a:p>
        </p:txBody>
      </p:sp>
    </p:spTree>
    <p:extLst>
      <p:ext uri="{BB962C8B-B14F-4D97-AF65-F5344CB8AC3E}">
        <p14:creationId xmlns:p14="http://schemas.microsoft.com/office/powerpoint/2010/main" val="33788224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D2605-48C8-D15E-A24B-5CEAA35AF982}"/>
              </a:ext>
            </a:extLst>
          </p:cNvPr>
          <p:cNvSpPr>
            <a:spLocks noGrp="1"/>
          </p:cNvSpPr>
          <p:nvPr>
            <p:ph type="title"/>
          </p:nvPr>
        </p:nvSpPr>
        <p:spPr>
          <a:xfrm>
            <a:off x="1381119" y="454185"/>
            <a:ext cx="3829749" cy="1427585"/>
          </a:xfrm>
        </p:spPr>
        <p:txBody>
          <a:bodyPr>
            <a:normAutofit fontScale="90000"/>
          </a:bodyPr>
          <a:lstStyle/>
          <a:p>
            <a:r>
              <a:rPr lang="en-US" dirty="0"/>
              <a:t>Five principles</a:t>
            </a:r>
            <a:br>
              <a:rPr lang="en-US" dirty="0"/>
            </a:br>
            <a:r>
              <a:rPr lang="en-US" dirty="0"/>
              <a:t>of trauma-informed archival practice</a:t>
            </a:r>
          </a:p>
        </p:txBody>
      </p:sp>
      <p:sp>
        <p:nvSpPr>
          <p:cNvPr id="4" name="Slide Number Placeholder 3">
            <a:extLst>
              <a:ext uri="{FF2B5EF4-FFF2-40B4-BE49-F238E27FC236}">
                <a16:creationId xmlns:a16="http://schemas.microsoft.com/office/drawing/2014/main" id="{67FDF434-DE03-CC65-F574-7D311CD7CA92}"/>
              </a:ext>
            </a:extLst>
          </p:cNvPr>
          <p:cNvSpPr>
            <a:spLocks noGrp="1"/>
          </p:cNvSpPr>
          <p:nvPr>
            <p:ph type="sldNum" sz="quarter" idx="15"/>
          </p:nvPr>
        </p:nvSpPr>
        <p:spPr/>
        <p:txBody>
          <a:bodyPr/>
          <a:lstStyle/>
          <a:p>
            <a:fld id="{18D65601-5AE2-46FC-B138-694DDD2B510D}" type="slidenum">
              <a:rPr lang="en-US" smtClean="0"/>
              <a:pPr/>
              <a:t>10</a:t>
            </a:fld>
            <a:endParaRPr lang="en-US" dirty="0"/>
          </a:p>
        </p:txBody>
      </p:sp>
      <p:grpSp>
        <p:nvGrpSpPr>
          <p:cNvPr id="21" name="Group 20">
            <a:extLst>
              <a:ext uri="{FF2B5EF4-FFF2-40B4-BE49-F238E27FC236}">
                <a16:creationId xmlns:a16="http://schemas.microsoft.com/office/drawing/2014/main" id="{2E970753-E356-D6CD-1DA6-9DC3E613F464}"/>
              </a:ext>
            </a:extLst>
          </p:cNvPr>
          <p:cNvGrpSpPr/>
          <p:nvPr/>
        </p:nvGrpSpPr>
        <p:grpSpPr>
          <a:xfrm>
            <a:off x="5842264" y="5582259"/>
            <a:ext cx="4880925" cy="1013254"/>
            <a:chOff x="5842264" y="5582259"/>
            <a:chExt cx="4880925" cy="1013254"/>
          </a:xfrm>
        </p:grpSpPr>
        <p:sp>
          <p:nvSpPr>
            <p:cNvPr id="8" name="Rectangle: Rounded Corners 7">
              <a:extLst>
                <a:ext uri="{FF2B5EF4-FFF2-40B4-BE49-F238E27FC236}">
                  <a16:creationId xmlns:a16="http://schemas.microsoft.com/office/drawing/2014/main" id="{DBF16030-4E40-D21D-CC74-DBEC50FF23B3}"/>
                </a:ext>
              </a:extLst>
            </p:cNvPr>
            <p:cNvSpPr/>
            <p:nvPr/>
          </p:nvSpPr>
          <p:spPr>
            <a:xfrm>
              <a:off x="5842270" y="5582259"/>
              <a:ext cx="4880919" cy="1013254"/>
            </a:xfrm>
            <a:prstGeom prst="roundRect">
              <a:avLst/>
            </a:prstGeom>
            <a:ln>
              <a:solidFill>
                <a:schemeClr val="accent6">
                  <a:lumMod val="60000"/>
                  <a:lumOff val="40000"/>
                </a:schemeClr>
              </a:solid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0180E282-A597-8677-A755-7F4C37B0A5BE}"/>
                </a:ext>
              </a:extLst>
            </p:cNvPr>
            <p:cNvSpPr txBox="1"/>
            <p:nvPr/>
          </p:nvSpPr>
          <p:spPr>
            <a:xfrm>
              <a:off x="5842264" y="5792231"/>
              <a:ext cx="4880919" cy="584775"/>
            </a:xfrm>
            <a:prstGeom prst="rect">
              <a:avLst/>
            </a:prstGeom>
            <a:noFill/>
          </p:spPr>
          <p:txBody>
            <a:bodyPr wrap="square" rtlCol="0">
              <a:spAutoFit/>
            </a:bodyPr>
            <a:lstStyle/>
            <a:p>
              <a:pPr algn="ctr"/>
              <a:r>
                <a:rPr lang="en-US" sz="3200" dirty="0"/>
                <a:t>Safety</a:t>
              </a:r>
            </a:p>
          </p:txBody>
        </p:sp>
      </p:grpSp>
      <p:grpSp>
        <p:nvGrpSpPr>
          <p:cNvPr id="22" name="Group 21">
            <a:extLst>
              <a:ext uri="{FF2B5EF4-FFF2-40B4-BE49-F238E27FC236}">
                <a16:creationId xmlns:a16="http://schemas.microsoft.com/office/drawing/2014/main" id="{7C111E47-FA6B-2632-4A28-68D780DA3DF8}"/>
              </a:ext>
            </a:extLst>
          </p:cNvPr>
          <p:cNvGrpSpPr/>
          <p:nvPr/>
        </p:nvGrpSpPr>
        <p:grpSpPr>
          <a:xfrm>
            <a:off x="5842265" y="4569005"/>
            <a:ext cx="4880922" cy="1013254"/>
            <a:chOff x="5842265" y="4569005"/>
            <a:chExt cx="4880922" cy="1013254"/>
          </a:xfrm>
        </p:grpSpPr>
        <p:sp>
          <p:nvSpPr>
            <p:cNvPr id="12" name="Rectangle: Rounded Corners 11">
              <a:extLst>
                <a:ext uri="{FF2B5EF4-FFF2-40B4-BE49-F238E27FC236}">
                  <a16:creationId xmlns:a16="http://schemas.microsoft.com/office/drawing/2014/main" id="{E7FF5377-1E1B-5485-86CF-C824E1E0A687}"/>
                </a:ext>
              </a:extLst>
            </p:cNvPr>
            <p:cNvSpPr/>
            <p:nvPr/>
          </p:nvSpPr>
          <p:spPr>
            <a:xfrm>
              <a:off x="5842268" y="4569005"/>
              <a:ext cx="4880919" cy="1013254"/>
            </a:xfrm>
            <a:prstGeom prst="roundRect">
              <a:avLst/>
            </a:prstGeom>
            <a:ln>
              <a:solidFill>
                <a:schemeClr val="accent6">
                  <a:lumMod val="60000"/>
                  <a:lumOff val="40000"/>
                </a:schemeClr>
              </a:solid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F10FC2BA-F771-DDB4-2A9A-637625BBCC99}"/>
                </a:ext>
              </a:extLst>
            </p:cNvPr>
            <p:cNvSpPr txBox="1"/>
            <p:nvPr/>
          </p:nvSpPr>
          <p:spPr>
            <a:xfrm>
              <a:off x="5842265" y="4778977"/>
              <a:ext cx="4880919" cy="584775"/>
            </a:xfrm>
            <a:prstGeom prst="rect">
              <a:avLst/>
            </a:prstGeom>
            <a:noFill/>
          </p:spPr>
          <p:txBody>
            <a:bodyPr wrap="square" rtlCol="0">
              <a:spAutoFit/>
            </a:bodyPr>
            <a:lstStyle/>
            <a:p>
              <a:pPr algn="ctr"/>
              <a:r>
                <a:rPr lang="en-US" sz="3200" dirty="0"/>
                <a:t>Trust &amp; Transparency</a:t>
              </a:r>
            </a:p>
          </p:txBody>
        </p:sp>
      </p:grpSp>
      <p:grpSp>
        <p:nvGrpSpPr>
          <p:cNvPr id="23" name="Group 22">
            <a:extLst>
              <a:ext uri="{FF2B5EF4-FFF2-40B4-BE49-F238E27FC236}">
                <a16:creationId xmlns:a16="http://schemas.microsoft.com/office/drawing/2014/main" id="{9BE8A122-9C9B-747C-B2B1-BE2EBA967F81}"/>
              </a:ext>
            </a:extLst>
          </p:cNvPr>
          <p:cNvGrpSpPr/>
          <p:nvPr/>
        </p:nvGrpSpPr>
        <p:grpSpPr>
          <a:xfrm>
            <a:off x="5738571" y="3555751"/>
            <a:ext cx="4984615" cy="1013254"/>
            <a:chOff x="5738571" y="3555751"/>
            <a:chExt cx="4984615" cy="1013254"/>
          </a:xfrm>
        </p:grpSpPr>
        <p:sp>
          <p:nvSpPr>
            <p:cNvPr id="13" name="Rectangle: Rounded Corners 12">
              <a:extLst>
                <a:ext uri="{FF2B5EF4-FFF2-40B4-BE49-F238E27FC236}">
                  <a16:creationId xmlns:a16="http://schemas.microsoft.com/office/drawing/2014/main" id="{78829206-ED00-F7C3-10C6-045885EA1E78}"/>
                </a:ext>
              </a:extLst>
            </p:cNvPr>
            <p:cNvSpPr/>
            <p:nvPr/>
          </p:nvSpPr>
          <p:spPr>
            <a:xfrm>
              <a:off x="5842267" y="3555751"/>
              <a:ext cx="4880919" cy="1013254"/>
            </a:xfrm>
            <a:prstGeom prst="roundRect">
              <a:avLst/>
            </a:prstGeom>
            <a:ln>
              <a:solidFill>
                <a:schemeClr val="accent6">
                  <a:lumMod val="60000"/>
                  <a:lumOff val="40000"/>
                </a:schemeClr>
              </a:solid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C0AB2707-0FA7-056E-3B7E-F50BF3E7F07D}"/>
                </a:ext>
              </a:extLst>
            </p:cNvPr>
            <p:cNvSpPr txBox="1"/>
            <p:nvPr/>
          </p:nvSpPr>
          <p:spPr>
            <a:xfrm>
              <a:off x="5738571" y="3765723"/>
              <a:ext cx="4880919" cy="584775"/>
            </a:xfrm>
            <a:prstGeom prst="rect">
              <a:avLst/>
            </a:prstGeom>
            <a:noFill/>
          </p:spPr>
          <p:txBody>
            <a:bodyPr wrap="square" rtlCol="0">
              <a:spAutoFit/>
            </a:bodyPr>
            <a:lstStyle/>
            <a:p>
              <a:pPr algn="ctr"/>
              <a:r>
                <a:rPr lang="en-US" sz="3200" dirty="0"/>
                <a:t>Choice</a:t>
              </a:r>
            </a:p>
          </p:txBody>
        </p:sp>
      </p:grpSp>
      <p:grpSp>
        <p:nvGrpSpPr>
          <p:cNvPr id="24" name="Group 23">
            <a:extLst>
              <a:ext uri="{FF2B5EF4-FFF2-40B4-BE49-F238E27FC236}">
                <a16:creationId xmlns:a16="http://schemas.microsoft.com/office/drawing/2014/main" id="{6E3E70A9-C107-16A5-0018-D993BB7286C1}"/>
              </a:ext>
            </a:extLst>
          </p:cNvPr>
          <p:cNvGrpSpPr/>
          <p:nvPr/>
        </p:nvGrpSpPr>
        <p:grpSpPr>
          <a:xfrm>
            <a:off x="5842264" y="2567477"/>
            <a:ext cx="4880921" cy="1013254"/>
            <a:chOff x="5842264" y="2535953"/>
            <a:chExt cx="4880921" cy="1013254"/>
          </a:xfrm>
        </p:grpSpPr>
        <p:sp>
          <p:nvSpPr>
            <p:cNvPr id="14" name="Rectangle: Rounded Corners 13">
              <a:extLst>
                <a:ext uri="{FF2B5EF4-FFF2-40B4-BE49-F238E27FC236}">
                  <a16:creationId xmlns:a16="http://schemas.microsoft.com/office/drawing/2014/main" id="{1F121F09-9266-9E0B-EBB3-AA918FAA3B86}"/>
                </a:ext>
              </a:extLst>
            </p:cNvPr>
            <p:cNvSpPr/>
            <p:nvPr/>
          </p:nvSpPr>
          <p:spPr>
            <a:xfrm>
              <a:off x="5842266" y="2535953"/>
              <a:ext cx="4880919" cy="1013254"/>
            </a:xfrm>
            <a:prstGeom prst="roundRect">
              <a:avLst/>
            </a:prstGeom>
            <a:ln>
              <a:solidFill>
                <a:schemeClr val="accent6">
                  <a:lumMod val="60000"/>
                  <a:lumOff val="40000"/>
                </a:schemeClr>
              </a:solid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E81E7361-9CE1-228B-D48C-EA9B8A0B968C}"/>
                </a:ext>
              </a:extLst>
            </p:cNvPr>
            <p:cNvSpPr txBox="1"/>
            <p:nvPr/>
          </p:nvSpPr>
          <p:spPr>
            <a:xfrm>
              <a:off x="5842264" y="2745927"/>
              <a:ext cx="4880919" cy="584775"/>
            </a:xfrm>
            <a:prstGeom prst="rect">
              <a:avLst/>
            </a:prstGeom>
            <a:noFill/>
          </p:spPr>
          <p:txBody>
            <a:bodyPr wrap="square" rtlCol="0">
              <a:spAutoFit/>
            </a:bodyPr>
            <a:lstStyle/>
            <a:p>
              <a:pPr algn="ctr"/>
              <a:r>
                <a:rPr lang="en-US" sz="3200" dirty="0"/>
                <a:t>Collaboration</a:t>
              </a:r>
            </a:p>
          </p:txBody>
        </p:sp>
      </p:grpSp>
      <p:grpSp>
        <p:nvGrpSpPr>
          <p:cNvPr id="25" name="Group 24">
            <a:extLst>
              <a:ext uri="{FF2B5EF4-FFF2-40B4-BE49-F238E27FC236}">
                <a16:creationId xmlns:a16="http://schemas.microsoft.com/office/drawing/2014/main" id="{15FFE80F-503C-9BE6-D358-25FE86AEAA03}"/>
              </a:ext>
            </a:extLst>
          </p:cNvPr>
          <p:cNvGrpSpPr/>
          <p:nvPr/>
        </p:nvGrpSpPr>
        <p:grpSpPr>
          <a:xfrm>
            <a:off x="5842264" y="1568405"/>
            <a:ext cx="4880921" cy="1013254"/>
            <a:chOff x="5842264" y="1507624"/>
            <a:chExt cx="4880921" cy="1013254"/>
          </a:xfrm>
        </p:grpSpPr>
        <p:sp>
          <p:nvSpPr>
            <p:cNvPr id="15" name="Rectangle: Rounded Corners 14">
              <a:extLst>
                <a:ext uri="{FF2B5EF4-FFF2-40B4-BE49-F238E27FC236}">
                  <a16:creationId xmlns:a16="http://schemas.microsoft.com/office/drawing/2014/main" id="{1BF3D30A-4E51-6843-B723-14E89E33B65D}"/>
                </a:ext>
              </a:extLst>
            </p:cNvPr>
            <p:cNvSpPr/>
            <p:nvPr/>
          </p:nvSpPr>
          <p:spPr>
            <a:xfrm>
              <a:off x="5842266" y="1507624"/>
              <a:ext cx="4880919" cy="1013254"/>
            </a:xfrm>
            <a:prstGeom prst="roundRect">
              <a:avLst/>
            </a:prstGeom>
            <a:ln>
              <a:solidFill>
                <a:schemeClr val="accent6">
                  <a:lumMod val="60000"/>
                  <a:lumOff val="40000"/>
                </a:schemeClr>
              </a:solid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B46F9100-AC79-E9C3-140A-D46B59973BA4}"/>
                </a:ext>
              </a:extLst>
            </p:cNvPr>
            <p:cNvSpPr txBox="1"/>
            <p:nvPr/>
          </p:nvSpPr>
          <p:spPr>
            <a:xfrm>
              <a:off x="5842264" y="1726129"/>
              <a:ext cx="4880919" cy="584775"/>
            </a:xfrm>
            <a:prstGeom prst="rect">
              <a:avLst/>
            </a:prstGeom>
            <a:noFill/>
          </p:spPr>
          <p:txBody>
            <a:bodyPr wrap="square" rtlCol="0">
              <a:spAutoFit/>
            </a:bodyPr>
            <a:lstStyle/>
            <a:p>
              <a:pPr algn="ctr"/>
              <a:r>
                <a:rPr lang="en-US" sz="3200" dirty="0"/>
                <a:t>Empowerment</a:t>
              </a:r>
            </a:p>
          </p:txBody>
        </p:sp>
      </p:grpSp>
      <p:grpSp>
        <p:nvGrpSpPr>
          <p:cNvPr id="28" name="Group 27">
            <a:extLst>
              <a:ext uri="{FF2B5EF4-FFF2-40B4-BE49-F238E27FC236}">
                <a16:creationId xmlns:a16="http://schemas.microsoft.com/office/drawing/2014/main" id="{043AADF6-12A8-C4A4-9861-EA2176F48839}"/>
              </a:ext>
            </a:extLst>
          </p:cNvPr>
          <p:cNvGrpSpPr/>
          <p:nvPr/>
        </p:nvGrpSpPr>
        <p:grpSpPr>
          <a:xfrm>
            <a:off x="5298566" y="223800"/>
            <a:ext cx="5968314" cy="1330423"/>
            <a:chOff x="5325762" y="150042"/>
            <a:chExt cx="5968314" cy="1330423"/>
          </a:xfrm>
        </p:grpSpPr>
        <p:sp>
          <p:nvSpPr>
            <p:cNvPr id="26" name="Isosceles Triangle 25">
              <a:extLst>
                <a:ext uri="{FF2B5EF4-FFF2-40B4-BE49-F238E27FC236}">
                  <a16:creationId xmlns:a16="http://schemas.microsoft.com/office/drawing/2014/main" id="{D0956126-3201-1E5C-F35F-94EDA535FB24}"/>
                </a:ext>
              </a:extLst>
            </p:cNvPr>
            <p:cNvSpPr/>
            <p:nvPr/>
          </p:nvSpPr>
          <p:spPr>
            <a:xfrm>
              <a:off x="5325762" y="150042"/>
              <a:ext cx="5968314" cy="1330423"/>
            </a:xfrm>
            <a:prstGeom prst="triangle">
              <a:avLst/>
            </a:prstGeom>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6E47E82B-672D-90E8-961E-07CCA1475F6D}"/>
                </a:ext>
              </a:extLst>
            </p:cNvPr>
            <p:cNvSpPr txBox="1"/>
            <p:nvPr/>
          </p:nvSpPr>
          <p:spPr>
            <a:xfrm>
              <a:off x="7131127" y="740277"/>
              <a:ext cx="2360140" cy="707886"/>
            </a:xfrm>
            <a:prstGeom prst="rect">
              <a:avLst/>
            </a:prstGeom>
            <a:noFill/>
          </p:spPr>
          <p:txBody>
            <a:bodyPr wrap="square" rtlCol="0">
              <a:spAutoFit/>
            </a:bodyPr>
            <a:lstStyle/>
            <a:p>
              <a:pPr algn="ctr"/>
              <a:r>
                <a:rPr lang="en-US" sz="2000" dirty="0">
                  <a:solidFill>
                    <a:schemeClr val="bg2"/>
                  </a:solidFill>
                </a:rPr>
                <a:t>Trauma-informed archival practice</a:t>
              </a:r>
            </a:p>
          </p:txBody>
        </p:sp>
      </p:grpSp>
      <p:sp>
        <p:nvSpPr>
          <p:cNvPr id="29" name="TextBox 28">
            <a:extLst>
              <a:ext uri="{FF2B5EF4-FFF2-40B4-BE49-F238E27FC236}">
                <a16:creationId xmlns:a16="http://schemas.microsoft.com/office/drawing/2014/main" id="{1012A435-836D-0148-B5AF-3B52184DF7F0}"/>
              </a:ext>
            </a:extLst>
          </p:cNvPr>
          <p:cNvSpPr txBox="1"/>
          <p:nvPr/>
        </p:nvSpPr>
        <p:spPr>
          <a:xfrm rot="20720314">
            <a:off x="2044113" y="3659935"/>
            <a:ext cx="2650343" cy="523220"/>
          </a:xfrm>
          <a:prstGeom prst="rect">
            <a:avLst/>
          </a:prstGeom>
          <a:noFill/>
          <a:ln>
            <a:noFill/>
          </a:ln>
        </p:spPr>
        <p:txBody>
          <a:bodyPr wrap="square" rtlCol="0">
            <a:spAutoFit/>
          </a:bodyPr>
          <a:lstStyle/>
          <a:p>
            <a:r>
              <a:rPr lang="en-US" sz="2800" dirty="0"/>
              <a:t>Let’s discuss!</a:t>
            </a:r>
          </a:p>
        </p:txBody>
      </p:sp>
    </p:spTree>
    <p:extLst>
      <p:ext uri="{BB962C8B-B14F-4D97-AF65-F5344CB8AC3E}">
        <p14:creationId xmlns:p14="http://schemas.microsoft.com/office/powerpoint/2010/main" val="3191785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000" fill="hold"/>
                                        <p:tgtEl>
                                          <p:spTgt spid="21"/>
                                        </p:tgtEl>
                                        <p:attrNameLst>
                                          <p:attrName>ppt_x</p:attrName>
                                        </p:attrNameLst>
                                      </p:cBhvr>
                                      <p:tavLst>
                                        <p:tav tm="0">
                                          <p:val>
                                            <p:strVal val="#ppt_x"/>
                                          </p:val>
                                        </p:tav>
                                        <p:tav tm="100000">
                                          <p:val>
                                            <p:strVal val="#ppt_x"/>
                                          </p:val>
                                        </p:tav>
                                      </p:tavLst>
                                    </p:anim>
                                    <p:anim calcmode="lin" valueType="num">
                                      <p:cBhvr additive="base">
                                        <p:cTn id="8" dur="1000" fill="hold"/>
                                        <p:tgtEl>
                                          <p:spTgt spid="21"/>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1000" fill="hold"/>
                                        <p:tgtEl>
                                          <p:spTgt spid="22"/>
                                        </p:tgtEl>
                                        <p:attrNameLst>
                                          <p:attrName>ppt_x</p:attrName>
                                        </p:attrNameLst>
                                      </p:cBhvr>
                                      <p:tavLst>
                                        <p:tav tm="0">
                                          <p:val>
                                            <p:strVal val="#ppt_x"/>
                                          </p:val>
                                        </p:tav>
                                        <p:tav tm="100000">
                                          <p:val>
                                            <p:strVal val="#ppt_x"/>
                                          </p:val>
                                        </p:tav>
                                      </p:tavLst>
                                    </p:anim>
                                    <p:anim calcmode="lin" valueType="num">
                                      <p:cBhvr additive="base">
                                        <p:cTn id="14" dur="1000" fill="hold"/>
                                        <p:tgtEl>
                                          <p:spTgt spid="22"/>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1000" fill="hold"/>
                                        <p:tgtEl>
                                          <p:spTgt spid="23"/>
                                        </p:tgtEl>
                                        <p:attrNameLst>
                                          <p:attrName>ppt_x</p:attrName>
                                        </p:attrNameLst>
                                      </p:cBhvr>
                                      <p:tavLst>
                                        <p:tav tm="0">
                                          <p:val>
                                            <p:strVal val="#ppt_x"/>
                                          </p:val>
                                        </p:tav>
                                        <p:tav tm="100000">
                                          <p:val>
                                            <p:strVal val="#ppt_x"/>
                                          </p:val>
                                        </p:tav>
                                      </p:tavLst>
                                    </p:anim>
                                    <p:anim calcmode="lin" valueType="num">
                                      <p:cBhvr additive="base">
                                        <p:cTn id="20" dur="1000" fill="hold"/>
                                        <p:tgtEl>
                                          <p:spTgt spid="23"/>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nodeType="click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1000" fill="hold"/>
                                        <p:tgtEl>
                                          <p:spTgt spid="24"/>
                                        </p:tgtEl>
                                        <p:attrNameLst>
                                          <p:attrName>ppt_x</p:attrName>
                                        </p:attrNameLst>
                                      </p:cBhvr>
                                      <p:tavLst>
                                        <p:tav tm="0">
                                          <p:val>
                                            <p:strVal val="#ppt_x"/>
                                          </p:val>
                                        </p:tav>
                                        <p:tav tm="100000">
                                          <p:val>
                                            <p:strVal val="#ppt_x"/>
                                          </p:val>
                                        </p:tav>
                                      </p:tavLst>
                                    </p:anim>
                                    <p:anim calcmode="lin" valueType="num">
                                      <p:cBhvr additive="base">
                                        <p:cTn id="26" dur="1000" fill="hold"/>
                                        <p:tgtEl>
                                          <p:spTgt spid="24"/>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nodeType="click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1000" fill="hold"/>
                                        <p:tgtEl>
                                          <p:spTgt spid="25"/>
                                        </p:tgtEl>
                                        <p:attrNameLst>
                                          <p:attrName>ppt_x</p:attrName>
                                        </p:attrNameLst>
                                      </p:cBhvr>
                                      <p:tavLst>
                                        <p:tav tm="0">
                                          <p:val>
                                            <p:strVal val="#ppt_x"/>
                                          </p:val>
                                        </p:tav>
                                        <p:tav tm="100000">
                                          <p:val>
                                            <p:strVal val="#ppt_x"/>
                                          </p:val>
                                        </p:tav>
                                      </p:tavLst>
                                    </p:anim>
                                    <p:anim calcmode="lin" valueType="num">
                                      <p:cBhvr additive="base">
                                        <p:cTn id="32" dur="1000" fill="hold"/>
                                        <p:tgtEl>
                                          <p:spTgt spid="25"/>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nodeType="click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1000" fill="hold"/>
                                        <p:tgtEl>
                                          <p:spTgt spid="28"/>
                                        </p:tgtEl>
                                        <p:attrNameLst>
                                          <p:attrName>ppt_x</p:attrName>
                                        </p:attrNameLst>
                                      </p:cBhvr>
                                      <p:tavLst>
                                        <p:tav tm="0">
                                          <p:val>
                                            <p:strVal val="#ppt_x"/>
                                          </p:val>
                                        </p:tav>
                                        <p:tav tm="100000">
                                          <p:val>
                                            <p:strVal val="#ppt_x"/>
                                          </p:val>
                                        </p:tav>
                                      </p:tavLst>
                                    </p:anim>
                                    <p:anim calcmode="lin" valueType="num">
                                      <p:cBhvr additive="base">
                                        <p:cTn id="38" dur="1000" fill="hold"/>
                                        <p:tgtEl>
                                          <p:spTgt spid="28"/>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1" presetClass="entr" presetSubtype="0" fill="hold" grpId="0" nodeType="click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p:cTn id="43" dur="1000" fill="hold"/>
                                        <p:tgtEl>
                                          <p:spTgt spid="29"/>
                                        </p:tgtEl>
                                        <p:attrNameLst>
                                          <p:attrName>ppt_w</p:attrName>
                                        </p:attrNameLst>
                                      </p:cBhvr>
                                      <p:tavLst>
                                        <p:tav tm="0">
                                          <p:val>
                                            <p:fltVal val="0"/>
                                          </p:val>
                                        </p:tav>
                                        <p:tav tm="100000">
                                          <p:val>
                                            <p:strVal val="#ppt_w"/>
                                          </p:val>
                                        </p:tav>
                                      </p:tavLst>
                                    </p:anim>
                                    <p:anim calcmode="lin" valueType="num">
                                      <p:cBhvr>
                                        <p:cTn id="44" dur="1000" fill="hold"/>
                                        <p:tgtEl>
                                          <p:spTgt spid="29"/>
                                        </p:tgtEl>
                                        <p:attrNameLst>
                                          <p:attrName>ppt_h</p:attrName>
                                        </p:attrNameLst>
                                      </p:cBhvr>
                                      <p:tavLst>
                                        <p:tav tm="0">
                                          <p:val>
                                            <p:fltVal val="0"/>
                                          </p:val>
                                        </p:tav>
                                        <p:tav tm="100000">
                                          <p:val>
                                            <p:strVal val="#ppt_h"/>
                                          </p:val>
                                        </p:tav>
                                      </p:tavLst>
                                    </p:anim>
                                    <p:anim calcmode="lin" valueType="num">
                                      <p:cBhvr>
                                        <p:cTn id="45" dur="1000" fill="hold"/>
                                        <p:tgtEl>
                                          <p:spTgt spid="29"/>
                                        </p:tgtEl>
                                        <p:attrNameLst>
                                          <p:attrName>style.rotation</p:attrName>
                                        </p:attrNameLst>
                                      </p:cBhvr>
                                      <p:tavLst>
                                        <p:tav tm="0">
                                          <p:val>
                                            <p:fltVal val="90"/>
                                          </p:val>
                                        </p:tav>
                                        <p:tav tm="100000">
                                          <p:val>
                                            <p:fltVal val="0"/>
                                          </p:val>
                                        </p:tav>
                                      </p:tavLst>
                                    </p:anim>
                                    <p:animEffect transition="in" filter="fade">
                                      <p:cBhvr>
                                        <p:cTn id="46"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14B806B-2DF4-F141-197F-D7B0F2E98CE2}"/>
              </a:ext>
            </a:extLst>
          </p:cNvPr>
          <p:cNvSpPr>
            <a:spLocks noGrp="1"/>
          </p:cNvSpPr>
          <p:nvPr>
            <p:ph type="sldNum" sz="quarter" idx="15"/>
          </p:nvPr>
        </p:nvSpPr>
        <p:spPr/>
        <p:txBody>
          <a:bodyPr/>
          <a:lstStyle/>
          <a:p>
            <a:fld id="{18D65601-5AE2-46FC-B138-694DDD2B510D}" type="slidenum">
              <a:rPr lang="en-US" smtClean="0"/>
              <a:pPr/>
              <a:t>11</a:t>
            </a:fld>
            <a:endParaRPr lang="en-US" dirty="0"/>
          </a:p>
        </p:txBody>
      </p:sp>
      <p:pic>
        <p:nvPicPr>
          <p:cNvPr id="16" name="Content Placeholder 15" descr="Flowers under the sunlight">
            <a:extLst>
              <a:ext uri="{FF2B5EF4-FFF2-40B4-BE49-F238E27FC236}">
                <a16:creationId xmlns:a16="http://schemas.microsoft.com/office/drawing/2014/main" id="{2B7EC5EE-0BCE-A2F6-3510-D927D50A053C}"/>
              </a:ext>
            </a:extLst>
          </p:cNvPr>
          <p:cNvPicPr>
            <a:picLocks noGrp="1" noChangeAspect="1"/>
          </p:cNvPicPr>
          <p:nvPr>
            <p:ph sz="quarter" idx="12"/>
          </p:nvPr>
        </p:nvPicPr>
        <p:blipFill>
          <a:blip r:embed="rId3"/>
          <a:stretch>
            <a:fillRect/>
          </a:stretch>
        </p:blipFill>
        <p:spPr>
          <a:xfrm>
            <a:off x="5745540" y="2234585"/>
            <a:ext cx="6179344" cy="4119563"/>
          </a:xfrm>
        </p:spPr>
      </p:pic>
      <p:sp>
        <p:nvSpPr>
          <p:cNvPr id="8" name="Title 7">
            <a:extLst>
              <a:ext uri="{FF2B5EF4-FFF2-40B4-BE49-F238E27FC236}">
                <a16:creationId xmlns:a16="http://schemas.microsoft.com/office/drawing/2014/main" id="{9DB0FF8A-FC6C-B7F2-9FB0-20F1B1945718}"/>
              </a:ext>
            </a:extLst>
          </p:cNvPr>
          <p:cNvSpPr>
            <a:spLocks noGrp="1"/>
          </p:cNvSpPr>
          <p:nvPr>
            <p:ph type="title"/>
          </p:nvPr>
        </p:nvSpPr>
        <p:spPr/>
        <p:txBody>
          <a:bodyPr/>
          <a:lstStyle/>
          <a:p>
            <a:r>
              <a:rPr lang="en-US" dirty="0"/>
              <a:t>On the other side…</a:t>
            </a:r>
          </a:p>
        </p:txBody>
      </p:sp>
      <p:sp>
        <p:nvSpPr>
          <p:cNvPr id="9" name="Content Placeholder 3">
            <a:extLst>
              <a:ext uri="{FF2B5EF4-FFF2-40B4-BE49-F238E27FC236}">
                <a16:creationId xmlns:a16="http://schemas.microsoft.com/office/drawing/2014/main" id="{C2F1C708-2A19-4009-82DA-DF05E90CDD03}"/>
              </a:ext>
            </a:extLst>
          </p:cNvPr>
          <p:cNvSpPr txBox="1">
            <a:spLocks/>
          </p:cNvSpPr>
          <p:nvPr/>
        </p:nvSpPr>
        <p:spPr>
          <a:xfrm>
            <a:off x="1468815" y="1824038"/>
            <a:ext cx="8553450" cy="4119563"/>
          </a:xfrm>
          <a:prstGeom prst="rect">
            <a:avLst/>
          </a:prstGeom>
        </p:spPr>
        <p:txBody>
          <a:bodyPr vert="horz" lIns="0" tIns="0" rIns="0" bIns="0" rtlCol="0">
            <a:normAutofit/>
          </a:bodyPr>
          <a:lstStyle>
            <a:lvl1pPr marL="228600" indent="-228600" algn="l" defTabSz="914400" rtl="0" eaLnBrk="1" latinLnBrk="0" hangingPunct="1">
              <a:lnSpc>
                <a:spcPct val="90000"/>
              </a:lnSpc>
              <a:spcBef>
                <a:spcPts val="1000"/>
              </a:spcBef>
              <a:spcAft>
                <a:spcPts val="12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spcAft>
                <a:spcPts val="1200"/>
              </a:spcAft>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spcAft>
                <a:spcPts val="12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spcAft>
                <a:spcPts val="12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spcAft>
                <a:spcPts val="12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v"/>
            </a:pPr>
            <a:r>
              <a:rPr lang="en-US" dirty="0"/>
              <a:t> Vicarious trauma</a:t>
            </a:r>
          </a:p>
          <a:p>
            <a:pPr>
              <a:buFont typeface="Wingdings" panose="05000000000000000000" pitchFamily="2" charset="2"/>
              <a:buChar char="v"/>
            </a:pPr>
            <a:endParaRPr lang="en-US" dirty="0"/>
          </a:p>
          <a:p>
            <a:pPr>
              <a:buFont typeface="Wingdings" panose="05000000000000000000" pitchFamily="2" charset="2"/>
              <a:buChar char="v"/>
            </a:pPr>
            <a:r>
              <a:rPr lang="en-US" dirty="0"/>
              <a:t>Secondary trauma</a:t>
            </a:r>
          </a:p>
          <a:p>
            <a:pPr>
              <a:buFont typeface="Wingdings" panose="05000000000000000000" pitchFamily="2" charset="2"/>
              <a:buChar char="v"/>
            </a:pPr>
            <a:endParaRPr lang="en-US" dirty="0"/>
          </a:p>
          <a:p>
            <a:pPr>
              <a:buFont typeface="Wingdings" panose="05000000000000000000" pitchFamily="2" charset="2"/>
              <a:buChar char="v"/>
            </a:pPr>
            <a:r>
              <a:rPr lang="en-US" dirty="0"/>
              <a:t>Emotional labor</a:t>
            </a:r>
          </a:p>
          <a:p>
            <a:pPr marL="0" indent="0">
              <a:buFont typeface="Arial" panose="020B0604020202020204" pitchFamily="34" charset="0"/>
              <a:buNone/>
            </a:pPr>
            <a:endParaRPr lang="en-US" dirty="0"/>
          </a:p>
        </p:txBody>
      </p:sp>
      <p:sp>
        <p:nvSpPr>
          <p:cNvPr id="10" name="Content Placeholder 3">
            <a:extLst>
              <a:ext uri="{FF2B5EF4-FFF2-40B4-BE49-F238E27FC236}">
                <a16:creationId xmlns:a16="http://schemas.microsoft.com/office/drawing/2014/main" id="{5FD3492B-54A7-82E3-7404-1F03F6F3CB75}"/>
              </a:ext>
            </a:extLst>
          </p:cNvPr>
          <p:cNvSpPr txBox="1">
            <a:spLocks/>
          </p:cNvSpPr>
          <p:nvPr/>
        </p:nvSpPr>
        <p:spPr>
          <a:xfrm>
            <a:off x="1468815" y="2308058"/>
            <a:ext cx="8553450" cy="4119563"/>
          </a:xfrm>
          <a:prstGeom prst="rect">
            <a:avLst/>
          </a:prstGeom>
        </p:spPr>
        <p:txBody>
          <a:bodyPr vert="horz" lIns="0" tIns="0" rIns="0" bIns="0" rtlCol="0">
            <a:normAutofit/>
          </a:bodyPr>
          <a:lstStyle>
            <a:lvl1pPr marL="228600" indent="-228600" algn="l" defTabSz="914400" rtl="0" eaLnBrk="1" latinLnBrk="0" hangingPunct="1">
              <a:lnSpc>
                <a:spcPct val="90000"/>
              </a:lnSpc>
              <a:spcBef>
                <a:spcPts val="1000"/>
              </a:spcBef>
              <a:spcAft>
                <a:spcPts val="12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spcAft>
                <a:spcPts val="1200"/>
              </a:spcAft>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spcAft>
                <a:spcPts val="12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spcAft>
                <a:spcPts val="12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spcAft>
                <a:spcPts val="12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v"/>
            </a:pPr>
            <a:r>
              <a:rPr lang="en-US" dirty="0"/>
              <a:t>Empathy</a:t>
            </a:r>
          </a:p>
          <a:p>
            <a:pPr>
              <a:buFont typeface="Wingdings" panose="05000000000000000000" pitchFamily="2" charset="2"/>
              <a:buChar char="v"/>
            </a:pPr>
            <a:endParaRPr lang="en-US" dirty="0"/>
          </a:p>
          <a:p>
            <a:pPr>
              <a:buFont typeface="Wingdings" panose="05000000000000000000" pitchFamily="2" charset="2"/>
              <a:buChar char="v"/>
            </a:pPr>
            <a:r>
              <a:rPr lang="en-US" dirty="0"/>
              <a:t>Post-traumatic growth</a:t>
            </a:r>
          </a:p>
          <a:p>
            <a:pPr>
              <a:buFont typeface="Wingdings" panose="05000000000000000000" pitchFamily="2" charset="2"/>
              <a:buChar char="v"/>
            </a:pPr>
            <a:endParaRPr lang="en-US" dirty="0"/>
          </a:p>
          <a:p>
            <a:pPr>
              <a:buFont typeface="Wingdings" panose="05000000000000000000" pitchFamily="2" charset="2"/>
              <a:buChar char="v"/>
            </a:pPr>
            <a:r>
              <a:rPr lang="en-US" dirty="0"/>
              <a:t>Resilience</a:t>
            </a:r>
          </a:p>
        </p:txBody>
      </p:sp>
    </p:spTree>
    <p:extLst>
      <p:ext uri="{BB962C8B-B14F-4D97-AF65-F5344CB8AC3E}">
        <p14:creationId xmlns:p14="http://schemas.microsoft.com/office/powerpoint/2010/main" val="3972876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grpId="0" nodeType="clickEffect">
                                  <p:stCondLst>
                                    <p:cond delay="0"/>
                                  </p:stCondLst>
                                  <p:childTnLst>
                                    <p:animEffect transition="out" filter="fade">
                                      <p:cBhvr>
                                        <p:cTn id="6" dur="2000"/>
                                        <p:tgtEl>
                                          <p:spTgt spid="9"/>
                                        </p:tgtEl>
                                      </p:cBhvr>
                                    </p:animEffect>
                                    <p:anim calcmode="lin" valueType="num">
                                      <p:cBhvr>
                                        <p:cTn id="7" dur="2000"/>
                                        <p:tgtEl>
                                          <p:spTgt spid="9"/>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9"/>
                                        </p:tgtEl>
                                        <p:attrNameLst>
                                          <p:attrName>ppt_h</p:attrName>
                                        </p:attrNameLst>
                                      </p:cBhvr>
                                      <p:tavLst>
                                        <p:tav tm="0">
                                          <p:val>
                                            <p:strVal val="ppt_h"/>
                                          </p:val>
                                        </p:tav>
                                        <p:tav tm="100000">
                                          <p:val>
                                            <p:strVal val="ppt_h"/>
                                          </p:val>
                                        </p:tav>
                                      </p:tavLst>
                                    </p:anim>
                                    <p:set>
                                      <p:cBhvr>
                                        <p:cTn id="9" dur="1" fill="hold">
                                          <p:stCondLst>
                                            <p:cond delay="1999"/>
                                          </p:stCondLst>
                                        </p:cTn>
                                        <p:tgtEl>
                                          <p:spTgt spid="9"/>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2000"/>
                                        <p:tgtEl>
                                          <p:spTgt spid="10"/>
                                        </p:tgtEl>
                                      </p:cBhvr>
                                    </p:animEffect>
                                    <p:anim calcmode="lin" valueType="num">
                                      <p:cBhvr>
                                        <p:cTn id="15" dur="2000" fill="hold"/>
                                        <p:tgtEl>
                                          <p:spTgt spid="10"/>
                                        </p:tgtEl>
                                        <p:attrNameLst>
                                          <p:attrName>ppt_w</p:attrName>
                                        </p:attrNameLst>
                                      </p:cBhvr>
                                      <p:tavLst>
                                        <p:tav tm="0" fmla="#ppt_w*sin(2.5*pi*$)">
                                          <p:val>
                                            <p:fltVal val="0"/>
                                          </p:val>
                                        </p:tav>
                                        <p:tav tm="100000">
                                          <p:val>
                                            <p:fltVal val="1"/>
                                          </p:val>
                                        </p:tav>
                                      </p:tavLst>
                                    </p:anim>
                                    <p:anim calcmode="lin" valueType="num">
                                      <p:cBhvr>
                                        <p:cTn id="16" dur="20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36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EBC60-AA38-5DEF-3160-0CAA68F3D28C}"/>
              </a:ext>
            </a:extLst>
          </p:cNvPr>
          <p:cNvSpPr>
            <a:spLocks noGrp="1"/>
          </p:cNvSpPr>
          <p:nvPr>
            <p:ph type="title"/>
          </p:nvPr>
        </p:nvSpPr>
        <p:spPr>
          <a:xfrm>
            <a:off x="1468815" y="503852"/>
            <a:ext cx="10407499" cy="1427585"/>
          </a:xfrm>
        </p:spPr>
        <p:txBody>
          <a:bodyPr/>
          <a:lstStyle/>
          <a:p>
            <a:r>
              <a:rPr lang="en-US" dirty="0"/>
              <a:t>IV. Support for archivists</a:t>
            </a:r>
          </a:p>
        </p:txBody>
      </p:sp>
      <p:sp>
        <p:nvSpPr>
          <p:cNvPr id="4" name="Slide Number Placeholder 3">
            <a:extLst>
              <a:ext uri="{FF2B5EF4-FFF2-40B4-BE49-F238E27FC236}">
                <a16:creationId xmlns:a16="http://schemas.microsoft.com/office/drawing/2014/main" id="{527C964F-E2D5-D8E7-C513-C47A7E409DF3}"/>
              </a:ext>
            </a:extLst>
          </p:cNvPr>
          <p:cNvSpPr>
            <a:spLocks noGrp="1"/>
          </p:cNvSpPr>
          <p:nvPr>
            <p:ph type="sldNum" sz="quarter" idx="15"/>
          </p:nvPr>
        </p:nvSpPr>
        <p:spPr/>
        <p:txBody>
          <a:bodyPr/>
          <a:lstStyle/>
          <a:p>
            <a:fld id="{18D65601-5AE2-46FC-B138-694DDD2B510D}" type="slidenum">
              <a:rPr lang="en-US" smtClean="0"/>
              <a:pPr/>
              <a:t>12</a:t>
            </a:fld>
            <a:endParaRPr lang="en-US" dirty="0"/>
          </a:p>
        </p:txBody>
      </p:sp>
      <p:grpSp>
        <p:nvGrpSpPr>
          <p:cNvPr id="6" name="Group 5">
            <a:extLst>
              <a:ext uri="{FF2B5EF4-FFF2-40B4-BE49-F238E27FC236}">
                <a16:creationId xmlns:a16="http://schemas.microsoft.com/office/drawing/2014/main" id="{4D61E4A0-50BD-6297-9FAD-4AFBD200CDE5}"/>
              </a:ext>
            </a:extLst>
          </p:cNvPr>
          <p:cNvGrpSpPr/>
          <p:nvPr/>
        </p:nvGrpSpPr>
        <p:grpSpPr>
          <a:xfrm>
            <a:off x="3321055" y="2253344"/>
            <a:ext cx="6672032" cy="2820022"/>
            <a:chOff x="1368157" y="936171"/>
            <a:chExt cx="9288960" cy="3124190"/>
          </a:xfrm>
        </p:grpSpPr>
        <p:sp>
          <p:nvSpPr>
            <p:cNvPr id="7" name="TextBox 6">
              <a:extLst>
                <a:ext uri="{FF2B5EF4-FFF2-40B4-BE49-F238E27FC236}">
                  <a16:creationId xmlns:a16="http://schemas.microsoft.com/office/drawing/2014/main" id="{F05B099D-B40F-469F-2F1B-EB7AABBDA954}"/>
                </a:ext>
              </a:extLst>
            </p:cNvPr>
            <p:cNvSpPr txBox="1"/>
            <p:nvPr/>
          </p:nvSpPr>
          <p:spPr>
            <a:xfrm>
              <a:off x="2035630" y="968829"/>
              <a:ext cx="8621487" cy="2794194"/>
            </a:xfrm>
            <a:prstGeom prst="rect">
              <a:avLst/>
            </a:prstGeom>
            <a:noFill/>
            <a:ln w="12700" cap="flat" cmpd="sng" algn="ctr">
              <a:solidFill>
                <a:srgbClr val="58696B"/>
              </a:solidFill>
              <a:prstDash val="solid"/>
              <a:round/>
              <a:headEnd type="none" w="med" len="med"/>
              <a:tailEnd type="none" w="med" len="med"/>
            </a:ln>
            <a:effectLst>
              <a:softEdge rad="127000"/>
            </a:effectLst>
          </p:spPr>
          <p:style>
            <a:lnRef idx="0">
              <a:scrgbClr r="0" g="0" b="0"/>
            </a:lnRef>
            <a:fillRef idx="0">
              <a:scrgbClr r="0" g="0" b="0"/>
            </a:fillRef>
            <a:effectRef idx="0">
              <a:scrgbClr r="0" g="0" b="0"/>
            </a:effectRef>
            <a:fontRef idx="minor">
              <a:schemeClr val="accent1"/>
            </a:fontRef>
          </p:style>
          <p:txBody>
            <a:bodyPr wrap="square" lIns="365760" rIns="365760" rtlCol="0" anchor="ctr">
              <a:noAutofit/>
            </a:bodyPr>
            <a:lstStyle/>
            <a:p>
              <a:pPr defTabSz="813816">
                <a:spcAft>
                  <a:spcPts val="600"/>
                </a:spcAft>
              </a:pPr>
              <a:r>
                <a:rPr lang="en-US" sz="2400" dirty="0"/>
                <a:t>We worked at the pace we needed. We laid down. We closed our eyes. We canceled meetings when our energy was depleted. We took turns being the facilitator, the note-taker, and the meeting-scheduler.</a:t>
              </a:r>
              <a:endParaRPr lang="en-US" sz="2400" kern="1200" dirty="0">
                <a:solidFill>
                  <a:schemeClr val="accent1"/>
                </a:solidFill>
                <a:latin typeface="+mn-lt"/>
                <a:ea typeface="+mn-ea"/>
                <a:cs typeface="+mn-cs"/>
              </a:endParaRPr>
            </a:p>
          </p:txBody>
        </p:sp>
        <p:sp>
          <p:nvSpPr>
            <p:cNvPr id="10" name="Rectangle: Rounded Corners 9">
              <a:extLst>
                <a:ext uri="{FF2B5EF4-FFF2-40B4-BE49-F238E27FC236}">
                  <a16:creationId xmlns:a16="http://schemas.microsoft.com/office/drawing/2014/main" id="{E1C86ABF-B33F-2BF3-DC78-E7357EBF3A42}"/>
                </a:ext>
              </a:extLst>
            </p:cNvPr>
            <p:cNvSpPr/>
            <p:nvPr/>
          </p:nvSpPr>
          <p:spPr>
            <a:xfrm>
              <a:off x="1807029" y="936171"/>
              <a:ext cx="8795657" cy="2895600"/>
            </a:xfrm>
            <a:prstGeom prst="roundRect">
              <a:avLst/>
            </a:prstGeom>
            <a:noFill/>
            <a:ln w="1905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2278C40D-6150-77B5-2EE2-7906823F4109}"/>
                </a:ext>
              </a:extLst>
            </p:cNvPr>
            <p:cNvSpPr txBox="1"/>
            <p:nvPr/>
          </p:nvSpPr>
          <p:spPr>
            <a:xfrm>
              <a:off x="1368157" y="1279697"/>
              <a:ext cx="1334943" cy="937401"/>
            </a:xfrm>
            <a:prstGeom prst="rect">
              <a:avLst/>
            </a:prstGeom>
            <a:noFill/>
            <a:ln w="12700" cap="flat" cmpd="sng" algn="ctr">
              <a:solidFill>
                <a:srgbClr val="58696B"/>
              </a:solidFill>
              <a:prstDash val="solid"/>
              <a:round/>
              <a:headEnd type="none" w="med" len="med"/>
              <a:tailEnd type="none" w="med" len="med"/>
            </a:ln>
            <a:effectLst>
              <a:softEdge rad="127000"/>
            </a:effectLst>
          </p:spPr>
          <p:style>
            <a:lnRef idx="0">
              <a:scrgbClr r="0" g="0" b="0"/>
            </a:lnRef>
            <a:fillRef idx="0">
              <a:scrgbClr r="0" g="0" b="0"/>
            </a:fillRef>
            <a:effectRef idx="0">
              <a:scrgbClr r="0" g="0" b="0"/>
            </a:effectRef>
            <a:fontRef idx="minor">
              <a:schemeClr val="accent1"/>
            </a:fontRef>
          </p:style>
          <p:txBody>
            <a:bodyPr wrap="square" lIns="365760" rIns="365760" rtlCol="0" anchor="ctr">
              <a:noAutofit/>
            </a:bodyPr>
            <a:lstStyle/>
            <a:p>
              <a:pPr defTabSz="813816">
                <a:spcAft>
                  <a:spcPts val="600"/>
                </a:spcAft>
              </a:pPr>
              <a:r>
                <a:rPr lang="en-US" sz="8544" kern="1200" dirty="0">
                  <a:solidFill>
                    <a:schemeClr val="accent1"/>
                  </a:solidFill>
                  <a:latin typeface="+mj-lt"/>
                  <a:ea typeface="+mn-ea"/>
                  <a:cs typeface="+mn-cs"/>
                </a:rPr>
                <a:t>“</a:t>
              </a:r>
              <a:endParaRPr lang="en-US" sz="9600" dirty="0">
                <a:latin typeface="+mj-lt"/>
              </a:endParaRPr>
            </a:p>
          </p:txBody>
        </p:sp>
        <p:sp>
          <p:nvSpPr>
            <p:cNvPr id="12" name="TextBox 11">
              <a:extLst>
                <a:ext uri="{FF2B5EF4-FFF2-40B4-BE49-F238E27FC236}">
                  <a16:creationId xmlns:a16="http://schemas.microsoft.com/office/drawing/2014/main" id="{FA1E4CCE-3BD1-755F-D7D1-5AC378D34A61}"/>
                </a:ext>
              </a:extLst>
            </p:cNvPr>
            <p:cNvSpPr txBox="1"/>
            <p:nvPr/>
          </p:nvSpPr>
          <p:spPr>
            <a:xfrm>
              <a:off x="9159751" y="3122960"/>
              <a:ext cx="1334945" cy="937401"/>
            </a:xfrm>
            <a:prstGeom prst="rect">
              <a:avLst/>
            </a:prstGeom>
            <a:noFill/>
            <a:ln w="12700" cap="flat" cmpd="sng" algn="ctr">
              <a:solidFill>
                <a:srgbClr val="58696B"/>
              </a:solidFill>
              <a:prstDash val="solid"/>
              <a:round/>
              <a:headEnd type="none" w="med" len="med"/>
              <a:tailEnd type="none" w="med" len="med"/>
            </a:ln>
            <a:effectLst>
              <a:softEdge rad="127000"/>
            </a:effectLst>
          </p:spPr>
          <p:style>
            <a:lnRef idx="0">
              <a:scrgbClr r="0" g="0" b="0"/>
            </a:lnRef>
            <a:fillRef idx="0">
              <a:scrgbClr r="0" g="0" b="0"/>
            </a:fillRef>
            <a:effectRef idx="0">
              <a:scrgbClr r="0" g="0" b="0"/>
            </a:effectRef>
            <a:fontRef idx="minor">
              <a:schemeClr val="accent1"/>
            </a:fontRef>
          </p:style>
          <p:txBody>
            <a:bodyPr wrap="square" lIns="365760" rIns="365760" rtlCol="0" anchor="ctr">
              <a:noAutofit/>
            </a:bodyPr>
            <a:lstStyle/>
            <a:p>
              <a:pPr defTabSz="813816">
                <a:spcAft>
                  <a:spcPts val="600"/>
                </a:spcAft>
              </a:pPr>
              <a:r>
                <a:rPr lang="en-US" sz="8544" kern="1200" dirty="0">
                  <a:solidFill>
                    <a:schemeClr val="accent1"/>
                  </a:solidFill>
                  <a:latin typeface="+mj-lt"/>
                  <a:ea typeface="+mn-ea"/>
                  <a:cs typeface="+mn-cs"/>
                </a:rPr>
                <a:t>”</a:t>
              </a:r>
              <a:endParaRPr lang="en-US" sz="9600" dirty="0">
                <a:latin typeface="+mj-lt"/>
              </a:endParaRPr>
            </a:p>
          </p:txBody>
        </p:sp>
      </p:grpSp>
      <p:sp>
        <p:nvSpPr>
          <p:cNvPr id="13" name="TextBox 12">
            <a:extLst>
              <a:ext uri="{FF2B5EF4-FFF2-40B4-BE49-F238E27FC236}">
                <a16:creationId xmlns:a16="http://schemas.microsoft.com/office/drawing/2014/main" id="{F9D0AA8A-FF09-8513-CEF5-699E7EEEDFA9}"/>
              </a:ext>
            </a:extLst>
          </p:cNvPr>
          <p:cNvSpPr txBox="1"/>
          <p:nvPr/>
        </p:nvSpPr>
        <p:spPr>
          <a:xfrm>
            <a:off x="6346371" y="4888700"/>
            <a:ext cx="3607619" cy="369332"/>
          </a:xfrm>
          <a:prstGeom prst="rect">
            <a:avLst/>
          </a:prstGeom>
          <a:noFill/>
        </p:spPr>
        <p:txBody>
          <a:bodyPr wrap="square" rtlCol="0">
            <a:spAutoFit/>
          </a:bodyPr>
          <a:lstStyle/>
          <a:p>
            <a:r>
              <a:rPr lang="da-DK" dirty="0"/>
              <a:t>Arroyo-Ramírez et al, 2016, p. 16</a:t>
            </a:r>
            <a:endParaRPr lang="en-US" dirty="0"/>
          </a:p>
        </p:txBody>
      </p:sp>
    </p:spTree>
    <p:extLst>
      <p:ext uri="{BB962C8B-B14F-4D97-AF65-F5344CB8AC3E}">
        <p14:creationId xmlns:p14="http://schemas.microsoft.com/office/powerpoint/2010/main" val="29061523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3713B-FDD9-6A44-245A-DC6E385F1AB0}"/>
              </a:ext>
            </a:extLst>
          </p:cNvPr>
          <p:cNvSpPr>
            <a:spLocks noGrp="1"/>
          </p:cNvSpPr>
          <p:nvPr>
            <p:ph type="title"/>
          </p:nvPr>
        </p:nvSpPr>
        <p:spPr/>
        <p:txBody>
          <a:bodyPr/>
          <a:lstStyle/>
          <a:p>
            <a:r>
              <a:rPr lang="en-US" dirty="0"/>
              <a:t>Sources of support</a:t>
            </a:r>
          </a:p>
        </p:txBody>
      </p:sp>
      <p:sp>
        <p:nvSpPr>
          <p:cNvPr id="4" name="Slide Number Placeholder 3">
            <a:extLst>
              <a:ext uri="{FF2B5EF4-FFF2-40B4-BE49-F238E27FC236}">
                <a16:creationId xmlns:a16="http://schemas.microsoft.com/office/drawing/2014/main" id="{66A4E92D-7EF9-F011-7512-72753DBBB986}"/>
              </a:ext>
            </a:extLst>
          </p:cNvPr>
          <p:cNvSpPr>
            <a:spLocks noGrp="1"/>
          </p:cNvSpPr>
          <p:nvPr>
            <p:ph type="sldNum" sz="quarter" idx="15"/>
          </p:nvPr>
        </p:nvSpPr>
        <p:spPr/>
        <p:txBody>
          <a:bodyPr/>
          <a:lstStyle/>
          <a:p>
            <a:fld id="{18D65601-5AE2-46FC-B138-694DDD2B510D}" type="slidenum">
              <a:rPr lang="en-US" smtClean="0"/>
              <a:pPr/>
              <a:t>13</a:t>
            </a:fld>
            <a:endParaRPr lang="en-US" dirty="0"/>
          </a:p>
        </p:txBody>
      </p:sp>
      <p:sp>
        <p:nvSpPr>
          <p:cNvPr id="6" name="Content Placeholder 3">
            <a:extLst>
              <a:ext uri="{FF2B5EF4-FFF2-40B4-BE49-F238E27FC236}">
                <a16:creationId xmlns:a16="http://schemas.microsoft.com/office/drawing/2014/main" id="{B49A0090-1A44-E4D6-CB92-5C6E81568001}"/>
              </a:ext>
            </a:extLst>
          </p:cNvPr>
          <p:cNvSpPr txBox="1">
            <a:spLocks/>
          </p:cNvSpPr>
          <p:nvPr/>
        </p:nvSpPr>
        <p:spPr>
          <a:xfrm>
            <a:off x="1653870" y="1931437"/>
            <a:ext cx="6728130" cy="4119463"/>
          </a:xfrm>
          <a:prstGeom prst="rect">
            <a:avLst/>
          </a:prstGeom>
        </p:spPr>
        <p:txBody>
          <a:bodyPr>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v"/>
            </a:pPr>
            <a:r>
              <a:rPr lang="en-US" dirty="0"/>
              <a:t> Employer-provided training and support (and training for employers and managers)</a:t>
            </a:r>
          </a:p>
          <a:p>
            <a:pPr>
              <a:buFont typeface="Wingdings" panose="05000000000000000000" pitchFamily="2" charset="2"/>
              <a:buChar char="v"/>
            </a:pPr>
            <a:endParaRPr lang="en-US" dirty="0"/>
          </a:p>
          <a:p>
            <a:pPr>
              <a:buFont typeface="Wingdings" panose="05000000000000000000" pitchFamily="2" charset="2"/>
              <a:buChar char="v"/>
            </a:pPr>
            <a:r>
              <a:rPr lang="en-US" dirty="0"/>
              <a:t>Professional organizations, societies, associations, etc.</a:t>
            </a:r>
          </a:p>
          <a:p>
            <a:pPr>
              <a:buFont typeface="Wingdings" panose="05000000000000000000" pitchFamily="2" charset="2"/>
              <a:buChar char="v"/>
            </a:pPr>
            <a:endParaRPr lang="en-US" dirty="0"/>
          </a:p>
          <a:p>
            <a:pPr>
              <a:buFont typeface="Wingdings" panose="05000000000000000000" pitchFamily="2" charset="2"/>
              <a:buChar char="v"/>
            </a:pPr>
            <a:r>
              <a:rPr lang="en-US" dirty="0"/>
              <a:t>Graduate school coursework</a:t>
            </a:r>
          </a:p>
          <a:p>
            <a:pPr>
              <a:buFont typeface="Wingdings" panose="05000000000000000000" pitchFamily="2" charset="2"/>
              <a:buChar char="v"/>
            </a:pPr>
            <a:endParaRPr lang="en-US" dirty="0"/>
          </a:p>
          <a:p>
            <a:pPr>
              <a:buFont typeface="Wingdings" panose="05000000000000000000" pitchFamily="2" charset="2"/>
              <a:buChar char="v"/>
            </a:pPr>
            <a:r>
              <a:rPr lang="en-US" dirty="0"/>
              <a:t>Online communities</a:t>
            </a:r>
          </a:p>
        </p:txBody>
      </p:sp>
    </p:spTree>
    <p:extLst>
      <p:ext uri="{BB962C8B-B14F-4D97-AF65-F5344CB8AC3E}">
        <p14:creationId xmlns:p14="http://schemas.microsoft.com/office/powerpoint/2010/main" val="14371937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52F6EE-8F8E-0469-0CDC-65A0A04EEE6B}"/>
              </a:ext>
            </a:extLst>
          </p:cNvPr>
          <p:cNvSpPr>
            <a:spLocks noGrp="1"/>
          </p:cNvSpPr>
          <p:nvPr>
            <p:ph type="title"/>
          </p:nvPr>
        </p:nvSpPr>
        <p:spPr/>
        <p:txBody>
          <a:bodyPr/>
          <a:lstStyle/>
          <a:p>
            <a:endParaRPr lang="en-US"/>
          </a:p>
        </p:txBody>
      </p:sp>
      <p:pic>
        <p:nvPicPr>
          <p:cNvPr id="5" name="SAA Grief Trauma Resources">
            <a:hlinkClick r:id="" action="ppaction://media"/>
            <a:extLst>
              <a:ext uri="{FF2B5EF4-FFF2-40B4-BE49-F238E27FC236}">
                <a16:creationId xmlns:a16="http://schemas.microsoft.com/office/drawing/2014/main" id="{A6F5F300-D0B9-B526-0FA4-A92F266485C6}"/>
              </a:ext>
            </a:extLst>
          </p:cNvPr>
          <p:cNvPicPr>
            <a:picLocks noGrp="1" noChangeAspect="1"/>
          </p:cNvPicPr>
          <p:nvPr>
            <p:ph sz="quarter" idx="12"/>
            <a:videoFile r:link="rId3"/>
            <p:extLst>
              <p:ext uri="{DAA4B4D4-6D71-4841-9C94-3DE7FCFB9230}">
                <p14:media xmlns:p14="http://schemas.microsoft.com/office/powerpoint/2010/main" r:embed="rId2"/>
              </p:ext>
            </p:extLst>
          </p:nvPr>
        </p:nvPicPr>
        <p:blipFill>
          <a:blip r:embed="rId6"/>
          <a:stretch>
            <a:fillRect/>
          </a:stretch>
        </p:blipFill>
        <p:spPr>
          <a:xfrm>
            <a:off x="1381119" y="503852"/>
            <a:ext cx="10101792" cy="5439749"/>
          </a:xfrm>
        </p:spPr>
      </p:pic>
      <p:sp>
        <p:nvSpPr>
          <p:cNvPr id="4" name="Slide Number Placeholder 3">
            <a:extLst>
              <a:ext uri="{FF2B5EF4-FFF2-40B4-BE49-F238E27FC236}">
                <a16:creationId xmlns:a16="http://schemas.microsoft.com/office/drawing/2014/main" id="{54367F86-32DE-EE5D-CDD1-0561A8C41FB2}"/>
              </a:ext>
            </a:extLst>
          </p:cNvPr>
          <p:cNvSpPr>
            <a:spLocks noGrp="1"/>
          </p:cNvSpPr>
          <p:nvPr>
            <p:ph type="sldNum" sz="quarter" idx="15"/>
          </p:nvPr>
        </p:nvSpPr>
        <p:spPr/>
        <p:txBody>
          <a:bodyPr/>
          <a:lstStyle/>
          <a:p>
            <a:fld id="{18D65601-5AE2-46FC-B138-694DDD2B510D}" type="slidenum">
              <a:rPr lang="en-US" smtClean="0"/>
              <a:pPr/>
              <a:t>14</a:t>
            </a:fld>
            <a:endParaRPr lang="en-US" dirty="0"/>
          </a:p>
        </p:txBody>
      </p:sp>
      <p:sp>
        <p:nvSpPr>
          <p:cNvPr id="6" name="TextBox 5">
            <a:extLst>
              <a:ext uri="{FF2B5EF4-FFF2-40B4-BE49-F238E27FC236}">
                <a16:creationId xmlns:a16="http://schemas.microsoft.com/office/drawing/2014/main" id="{2DCD30D4-1269-4A83-E7C7-577C72B593B0}"/>
              </a:ext>
            </a:extLst>
          </p:cNvPr>
          <p:cNvSpPr txBox="1"/>
          <p:nvPr/>
        </p:nvSpPr>
        <p:spPr>
          <a:xfrm>
            <a:off x="5170714" y="6041571"/>
            <a:ext cx="6312197" cy="646331"/>
          </a:xfrm>
          <a:prstGeom prst="rect">
            <a:avLst/>
          </a:prstGeom>
          <a:noFill/>
        </p:spPr>
        <p:txBody>
          <a:bodyPr wrap="square" rtlCol="0">
            <a:spAutoFit/>
          </a:bodyPr>
          <a:lstStyle/>
          <a:p>
            <a:r>
              <a:rPr lang="en-US" dirty="0">
                <a:hlinkClick r:id="rId7"/>
              </a:rPr>
              <a:t>https://www2.archivists.org/advocacy/documenting-in-times-of-crisis-a-resource-kit</a:t>
            </a:r>
            <a:r>
              <a:rPr lang="en-US" dirty="0"/>
              <a:t> </a:t>
            </a:r>
          </a:p>
        </p:txBody>
      </p:sp>
    </p:spTree>
    <p:custDataLst>
      <p:tags r:id="rId1"/>
    </p:custDataLst>
    <p:extLst>
      <p:ext uri="{BB962C8B-B14F-4D97-AF65-F5344CB8AC3E}">
        <p14:creationId xmlns:p14="http://schemas.microsoft.com/office/powerpoint/2010/main" val="704224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1615"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539AA31-D2A0-FB8F-9C4F-F622F0776F73}"/>
              </a:ext>
            </a:extLst>
          </p:cNvPr>
          <p:cNvSpPr>
            <a:spLocks noGrp="1"/>
          </p:cNvSpPr>
          <p:nvPr>
            <p:ph type="sldNum" sz="quarter" idx="15"/>
          </p:nvPr>
        </p:nvSpPr>
        <p:spPr/>
        <p:txBody>
          <a:bodyPr/>
          <a:lstStyle/>
          <a:p>
            <a:fld id="{18D65601-5AE2-46FC-B138-694DDD2B510D}" type="slidenum">
              <a:rPr lang="en-US" smtClean="0"/>
              <a:pPr/>
              <a:t>15</a:t>
            </a:fld>
            <a:endParaRPr lang="en-US" dirty="0"/>
          </a:p>
        </p:txBody>
      </p:sp>
      <p:pic>
        <p:nvPicPr>
          <p:cNvPr id="6" name="Picture 5" descr="A screenshot of a website&#10;&#10;Description automatically generated">
            <a:extLst>
              <a:ext uri="{FF2B5EF4-FFF2-40B4-BE49-F238E27FC236}">
                <a16:creationId xmlns:a16="http://schemas.microsoft.com/office/drawing/2014/main" id="{0FBAD5E4-04D9-D014-E2B5-1565AB20C9D9}"/>
              </a:ext>
            </a:extLst>
          </p:cNvPr>
          <p:cNvPicPr>
            <a:picLocks noChangeAspect="1"/>
          </p:cNvPicPr>
          <p:nvPr/>
        </p:nvPicPr>
        <p:blipFill>
          <a:blip r:embed="rId3"/>
          <a:stretch>
            <a:fillRect/>
          </a:stretch>
        </p:blipFill>
        <p:spPr>
          <a:xfrm>
            <a:off x="1135439" y="0"/>
            <a:ext cx="8484208" cy="6858000"/>
          </a:xfrm>
          <a:prstGeom prst="rect">
            <a:avLst/>
          </a:prstGeom>
        </p:spPr>
      </p:pic>
      <p:sp>
        <p:nvSpPr>
          <p:cNvPr id="7" name="TextBox 6">
            <a:extLst>
              <a:ext uri="{FF2B5EF4-FFF2-40B4-BE49-F238E27FC236}">
                <a16:creationId xmlns:a16="http://schemas.microsoft.com/office/drawing/2014/main" id="{38CC1EB9-9ADF-2485-3193-162490311362}"/>
              </a:ext>
            </a:extLst>
          </p:cNvPr>
          <p:cNvSpPr txBox="1"/>
          <p:nvPr/>
        </p:nvSpPr>
        <p:spPr>
          <a:xfrm>
            <a:off x="9758379" y="4287189"/>
            <a:ext cx="1795346" cy="2308324"/>
          </a:xfrm>
          <a:prstGeom prst="rect">
            <a:avLst/>
          </a:prstGeom>
          <a:noFill/>
        </p:spPr>
        <p:txBody>
          <a:bodyPr wrap="square">
            <a:spAutoFit/>
          </a:bodyPr>
          <a:lstStyle/>
          <a:p>
            <a:r>
              <a:rPr lang="en-US" dirty="0"/>
              <a:t>https://www.archivists.org.au/events/event/a-trauma-informed-approach-to-managing-archives</a:t>
            </a:r>
          </a:p>
        </p:txBody>
      </p:sp>
    </p:spTree>
    <p:extLst>
      <p:ext uri="{BB962C8B-B14F-4D97-AF65-F5344CB8AC3E}">
        <p14:creationId xmlns:p14="http://schemas.microsoft.com/office/powerpoint/2010/main" val="18407274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95B8BF">
            <a:alpha val="29000"/>
          </a:srgbClr>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5756543-DA8C-CEE2-0E13-19DE61C1349B}"/>
              </a:ext>
            </a:extLst>
          </p:cNvPr>
          <p:cNvSpPr>
            <a:spLocks noGrp="1"/>
          </p:cNvSpPr>
          <p:nvPr>
            <p:ph type="sldNum" sz="quarter" idx="15"/>
          </p:nvPr>
        </p:nvSpPr>
        <p:spPr/>
        <p:txBody>
          <a:bodyPr/>
          <a:lstStyle/>
          <a:p>
            <a:fld id="{18D65601-5AE2-46FC-B138-694DDD2B510D}" type="slidenum">
              <a:rPr lang="en-US" smtClean="0"/>
              <a:pPr/>
              <a:t>16</a:t>
            </a:fld>
            <a:endParaRPr lang="en-US" dirty="0"/>
          </a:p>
        </p:txBody>
      </p:sp>
      <p:pic>
        <p:nvPicPr>
          <p:cNvPr id="13" name="Picture 12">
            <a:extLst>
              <a:ext uri="{FF2B5EF4-FFF2-40B4-BE49-F238E27FC236}">
                <a16:creationId xmlns:a16="http://schemas.microsoft.com/office/drawing/2014/main" id="{405438CD-C3C6-D0F6-6917-0A85A41B89B7}"/>
              </a:ext>
            </a:extLst>
          </p:cNvPr>
          <p:cNvPicPr>
            <a:picLocks noChangeAspect="1"/>
          </p:cNvPicPr>
          <p:nvPr/>
        </p:nvPicPr>
        <p:blipFill>
          <a:blip r:embed="rId3"/>
          <a:stretch>
            <a:fillRect/>
          </a:stretch>
        </p:blipFill>
        <p:spPr>
          <a:xfrm>
            <a:off x="827089" y="1"/>
            <a:ext cx="6792911" cy="3951618"/>
          </a:xfrm>
          <a:prstGeom prst="rect">
            <a:avLst/>
          </a:prstGeom>
        </p:spPr>
      </p:pic>
      <p:sp>
        <p:nvSpPr>
          <p:cNvPr id="15" name="TextBox 14">
            <a:extLst>
              <a:ext uri="{FF2B5EF4-FFF2-40B4-BE49-F238E27FC236}">
                <a16:creationId xmlns:a16="http://schemas.microsoft.com/office/drawing/2014/main" id="{DE0E2171-F71D-6A56-A9ED-8A372D4354EE}"/>
              </a:ext>
            </a:extLst>
          </p:cNvPr>
          <p:cNvSpPr txBox="1"/>
          <p:nvPr/>
        </p:nvSpPr>
        <p:spPr>
          <a:xfrm>
            <a:off x="7456714" y="6561247"/>
            <a:ext cx="6096000" cy="369332"/>
          </a:xfrm>
          <a:prstGeom prst="rect">
            <a:avLst/>
          </a:prstGeom>
          <a:noFill/>
        </p:spPr>
        <p:txBody>
          <a:bodyPr wrap="square">
            <a:spAutoFit/>
          </a:bodyPr>
          <a:lstStyle/>
          <a:p>
            <a:r>
              <a:rPr lang="en-US" dirty="0"/>
              <a:t>https://www.archives.org.uk/health-wellbeing</a:t>
            </a:r>
          </a:p>
        </p:txBody>
      </p:sp>
      <p:pic>
        <p:nvPicPr>
          <p:cNvPr id="3" name="Picture 2" descr="A close-up of a page&#10;&#10;Description automatically generated">
            <a:extLst>
              <a:ext uri="{FF2B5EF4-FFF2-40B4-BE49-F238E27FC236}">
                <a16:creationId xmlns:a16="http://schemas.microsoft.com/office/drawing/2014/main" id="{2CD2C87D-BC83-F0F8-41EA-D6DE92FB4061}"/>
              </a:ext>
            </a:extLst>
          </p:cNvPr>
          <p:cNvPicPr>
            <a:picLocks noChangeAspect="1"/>
          </p:cNvPicPr>
          <p:nvPr/>
        </p:nvPicPr>
        <p:blipFill>
          <a:blip r:embed="rId4"/>
          <a:stretch>
            <a:fillRect/>
          </a:stretch>
        </p:blipFill>
        <p:spPr>
          <a:xfrm>
            <a:off x="5497551" y="2411043"/>
            <a:ext cx="6549483" cy="4137644"/>
          </a:xfrm>
          <a:prstGeom prst="rect">
            <a:avLst/>
          </a:prstGeom>
        </p:spPr>
      </p:pic>
    </p:spTree>
    <p:extLst>
      <p:ext uri="{BB962C8B-B14F-4D97-AF65-F5344CB8AC3E}">
        <p14:creationId xmlns:p14="http://schemas.microsoft.com/office/powerpoint/2010/main" val="23020101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EDF4F6-9510-5F01-5D92-8A5E8BC80F8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B3D5089-4320-1D62-B1C0-215A6CD27E8D}"/>
              </a:ext>
            </a:extLst>
          </p:cNvPr>
          <p:cNvSpPr>
            <a:spLocks noGrp="1"/>
          </p:cNvSpPr>
          <p:nvPr>
            <p:ph type="title"/>
          </p:nvPr>
        </p:nvSpPr>
        <p:spPr>
          <a:xfrm>
            <a:off x="1455583" y="737115"/>
            <a:ext cx="4640418" cy="5407091"/>
          </a:xfrm>
        </p:spPr>
        <p:txBody>
          <a:bodyPr anchor="ctr">
            <a:normAutofit/>
          </a:bodyPr>
          <a:lstStyle/>
          <a:p>
            <a:r>
              <a:rPr lang="en-US" dirty="0"/>
              <a:t>Source of support: right here, right now</a:t>
            </a:r>
          </a:p>
        </p:txBody>
      </p:sp>
      <p:pic>
        <p:nvPicPr>
          <p:cNvPr id="5" name="Picture 4" descr="Cartoon of a person with horns and a crown&#10;&#10;AI-generated content may be incorrect.">
            <a:extLst>
              <a:ext uri="{FF2B5EF4-FFF2-40B4-BE49-F238E27FC236}">
                <a16:creationId xmlns:a16="http://schemas.microsoft.com/office/drawing/2014/main" id="{2519D77B-01C6-D5EC-6EAA-EC6E74680A0C}"/>
              </a:ext>
            </a:extLst>
          </p:cNvPr>
          <p:cNvPicPr>
            <a:picLocks noChangeAspect="1"/>
          </p:cNvPicPr>
          <p:nvPr/>
        </p:nvPicPr>
        <p:blipFill>
          <a:blip r:embed="rId3"/>
          <a:srcRect l="12936" r="4772" b="2"/>
          <a:stretch/>
        </p:blipFill>
        <p:spPr>
          <a:xfrm>
            <a:off x="6388461" y="737115"/>
            <a:ext cx="4449712" cy="5407091"/>
          </a:xfrm>
          <a:prstGeom prst="rect">
            <a:avLst/>
          </a:prstGeom>
          <a:noFill/>
        </p:spPr>
      </p:pic>
      <p:sp>
        <p:nvSpPr>
          <p:cNvPr id="4" name="Slide Number Placeholder 3">
            <a:extLst>
              <a:ext uri="{FF2B5EF4-FFF2-40B4-BE49-F238E27FC236}">
                <a16:creationId xmlns:a16="http://schemas.microsoft.com/office/drawing/2014/main" id="{765DA0C8-2B61-2AD2-C93B-855343EBCD6D}"/>
              </a:ext>
            </a:extLst>
          </p:cNvPr>
          <p:cNvSpPr>
            <a:spLocks noGrp="1"/>
          </p:cNvSpPr>
          <p:nvPr>
            <p:ph type="sldNum" sz="quarter" idx="15"/>
          </p:nvPr>
        </p:nvSpPr>
        <p:spPr>
          <a:xfrm>
            <a:off x="412136" y="5943601"/>
            <a:ext cx="968983" cy="651912"/>
          </a:xfrm>
        </p:spPr>
        <p:txBody>
          <a:bodyPr anchor="ctr">
            <a:normAutofit/>
          </a:bodyPr>
          <a:lstStyle/>
          <a:p>
            <a:pPr>
              <a:spcAft>
                <a:spcPts val="600"/>
              </a:spcAft>
            </a:pPr>
            <a:fld id="{18D65601-5AE2-46FC-B138-694DDD2B510D}" type="slidenum">
              <a:rPr lang="en-US" smtClean="0"/>
              <a:pPr>
                <a:spcAft>
                  <a:spcPts val="600"/>
                </a:spcAft>
              </a:pPr>
              <a:t>17</a:t>
            </a:fld>
            <a:endParaRPr lang="en-US"/>
          </a:p>
        </p:txBody>
      </p:sp>
      <p:sp>
        <p:nvSpPr>
          <p:cNvPr id="7" name="TextBox 6">
            <a:extLst>
              <a:ext uri="{FF2B5EF4-FFF2-40B4-BE49-F238E27FC236}">
                <a16:creationId xmlns:a16="http://schemas.microsoft.com/office/drawing/2014/main" id="{9F55DC85-2162-4283-F19C-0A00D5A8A995}"/>
              </a:ext>
            </a:extLst>
          </p:cNvPr>
          <p:cNvSpPr txBox="1"/>
          <p:nvPr/>
        </p:nvSpPr>
        <p:spPr>
          <a:xfrm>
            <a:off x="10091057" y="2144486"/>
            <a:ext cx="845087" cy="1754326"/>
          </a:xfrm>
          <a:prstGeom prst="rect">
            <a:avLst/>
          </a:prstGeom>
          <a:noFill/>
        </p:spPr>
        <p:txBody>
          <a:bodyPr wrap="square" rtlCol="0">
            <a:spAutoFit/>
          </a:bodyPr>
          <a:lstStyle/>
          <a:p>
            <a:r>
              <a:rPr lang="en-US" b="1" dirty="0">
                <a:solidFill>
                  <a:schemeClr val="accent2">
                    <a:lumMod val="50000"/>
                  </a:schemeClr>
                </a:solidFill>
                <a:latin typeface="Biome Light" panose="020B0502040204020203" pitchFamily="34" charset="0"/>
                <a:cs typeface="Biome Light" panose="020B0502040204020203" pitchFamily="34" charset="0"/>
              </a:rPr>
              <a:t>I am here if you need to talk.</a:t>
            </a:r>
          </a:p>
        </p:txBody>
      </p:sp>
    </p:spTree>
    <p:extLst>
      <p:ext uri="{BB962C8B-B14F-4D97-AF65-F5344CB8AC3E}">
        <p14:creationId xmlns:p14="http://schemas.microsoft.com/office/powerpoint/2010/main" val="36406407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101732C-7338-DBA0-BD19-1FA88304749F}"/>
              </a:ext>
            </a:extLst>
          </p:cNvPr>
          <p:cNvSpPr>
            <a:spLocks noGrp="1"/>
          </p:cNvSpPr>
          <p:nvPr>
            <p:ph type="title"/>
          </p:nvPr>
        </p:nvSpPr>
        <p:spPr>
          <a:xfrm>
            <a:off x="1317614" y="690511"/>
            <a:ext cx="4964672" cy="5253089"/>
          </a:xfrm>
        </p:spPr>
        <p:txBody>
          <a:bodyPr/>
          <a:lstStyle/>
          <a:p>
            <a:r>
              <a:rPr lang="en-US" dirty="0"/>
              <a:t>Thank you</a:t>
            </a:r>
          </a:p>
        </p:txBody>
      </p:sp>
      <p:sp>
        <p:nvSpPr>
          <p:cNvPr id="2" name="Content Placeholder 1">
            <a:extLst>
              <a:ext uri="{FF2B5EF4-FFF2-40B4-BE49-F238E27FC236}">
                <a16:creationId xmlns:a16="http://schemas.microsoft.com/office/drawing/2014/main" id="{70ECFE66-A9E7-A365-967B-2FD670CB3923}"/>
              </a:ext>
            </a:extLst>
          </p:cNvPr>
          <p:cNvSpPr>
            <a:spLocks noGrp="1"/>
          </p:cNvSpPr>
          <p:nvPr>
            <p:ph sz="quarter" idx="10"/>
          </p:nvPr>
        </p:nvSpPr>
        <p:spPr>
          <a:xfrm>
            <a:off x="6282286" y="690465"/>
            <a:ext cx="4784372" cy="5253089"/>
          </a:xfrm>
        </p:spPr>
        <p:txBody>
          <a:bodyPr/>
          <a:lstStyle/>
          <a:p>
            <a:r>
              <a:rPr lang="en-US" dirty="0"/>
              <a:t>Mikayla Knight Kinley</a:t>
            </a:r>
          </a:p>
          <a:p>
            <a:r>
              <a:rPr lang="en-US" dirty="0"/>
              <a:t>Indiana University – Indianapolis </a:t>
            </a:r>
            <a:r>
              <a:rPr lang="en-US" dirty="0" err="1"/>
              <a:t>Luddy</a:t>
            </a:r>
            <a:r>
              <a:rPr lang="en-US" dirty="0"/>
              <a:t> School MLIS Student</a:t>
            </a:r>
          </a:p>
          <a:p>
            <a:r>
              <a:rPr lang="en-US" dirty="0">
                <a:hlinkClick r:id="rId3">
                  <a:extLst>
                    <a:ext uri="{A12FA001-AC4F-418D-AE19-62706E023703}">
                      <ahyp:hlinkClr xmlns:ahyp="http://schemas.microsoft.com/office/drawing/2018/hyperlinkcolor" val="tx"/>
                    </a:ext>
                  </a:extLst>
                </a:hlinkClick>
              </a:rPr>
              <a:t>knightmk@iu.edu</a:t>
            </a:r>
            <a:endParaRPr lang="en-US" dirty="0"/>
          </a:p>
          <a:p>
            <a:r>
              <a:rPr lang="en-US" dirty="0"/>
              <a:t>Bibliography available </a:t>
            </a:r>
            <a:r>
              <a:rPr lang="en-US" dirty="0">
                <a:hlinkClick r:id="rId4">
                  <a:extLst>
                    <a:ext uri="{A12FA001-AC4F-418D-AE19-62706E023703}">
                      <ahyp:hlinkClr xmlns:ahyp="http://schemas.microsoft.com/office/drawing/2018/hyperlinkcolor" val="tx"/>
                    </a:ext>
                  </a:extLst>
                </a:hlinkClick>
              </a:rPr>
              <a:t>here</a:t>
            </a:r>
            <a:r>
              <a:rPr lang="en-US" dirty="0"/>
              <a:t>.</a:t>
            </a:r>
          </a:p>
        </p:txBody>
      </p:sp>
    </p:spTree>
    <p:extLst>
      <p:ext uri="{BB962C8B-B14F-4D97-AF65-F5344CB8AC3E}">
        <p14:creationId xmlns:p14="http://schemas.microsoft.com/office/powerpoint/2010/main" val="7043708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D97761-0B88-A5E8-0B78-C39173D05F4D}"/>
              </a:ext>
            </a:extLst>
          </p:cNvPr>
          <p:cNvSpPr>
            <a:spLocks noGrp="1"/>
          </p:cNvSpPr>
          <p:nvPr>
            <p:ph type="title"/>
          </p:nvPr>
        </p:nvSpPr>
        <p:spPr>
          <a:xfrm>
            <a:off x="1455583" y="737115"/>
            <a:ext cx="4640418" cy="5407091"/>
          </a:xfrm>
        </p:spPr>
        <p:txBody>
          <a:bodyPr/>
          <a:lstStyle/>
          <a:p>
            <a:r>
              <a:rPr lang="en-US" dirty="0"/>
              <a:t>Topics of</a:t>
            </a:r>
            <a:br>
              <a:rPr lang="en-US" dirty="0"/>
            </a:br>
            <a:r>
              <a:rPr lang="en-US" dirty="0"/>
              <a:t>Discussion</a:t>
            </a:r>
          </a:p>
        </p:txBody>
      </p:sp>
      <p:sp>
        <p:nvSpPr>
          <p:cNvPr id="3" name="Content Placeholder 2">
            <a:extLst>
              <a:ext uri="{FF2B5EF4-FFF2-40B4-BE49-F238E27FC236}">
                <a16:creationId xmlns:a16="http://schemas.microsoft.com/office/drawing/2014/main" id="{02BA04E6-CD61-B962-4287-DEC1993C32D6}"/>
              </a:ext>
            </a:extLst>
          </p:cNvPr>
          <p:cNvSpPr>
            <a:spLocks noGrp="1"/>
          </p:cNvSpPr>
          <p:nvPr>
            <p:ph sz="quarter" idx="12"/>
          </p:nvPr>
        </p:nvSpPr>
        <p:spPr>
          <a:xfrm>
            <a:off x="5040084" y="737115"/>
            <a:ext cx="6255287" cy="5407091"/>
          </a:xfrm>
        </p:spPr>
        <p:txBody>
          <a:bodyPr/>
          <a:lstStyle/>
          <a:p>
            <a:pPr marL="514350" indent="-514350">
              <a:buFont typeface="+mj-lt"/>
              <a:buAutoNum type="romanUcPeriod"/>
            </a:pPr>
            <a:r>
              <a:rPr lang="en-US" dirty="0"/>
              <a:t>Ethics of care approach</a:t>
            </a:r>
          </a:p>
          <a:p>
            <a:pPr marL="514350" indent="-514350">
              <a:buFont typeface="+mj-lt"/>
              <a:buAutoNum type="romanUcPeriod"/>
            </a:pPr>
            <a:r>
              <a:rPr lang="en-US" dirty="0"/>
              <a:t>Trauma-informed archival practice</a:t>
            </a:r>
          </a:p>
          <a:p>
            <a:pPr marL="514350" indent="-514350">
              <a:buFont typeface="+mj-lt"/>
              <a:buAutoNum type="romanUcPeriod"/>
            </a:pPr>
            <a:r>
              <a:rPr lang="en-US" dirty="0"/>
              <a:t>Support for archivists</a:t>
            </a:r>
          </a:p>
        </p:txBody>
      </p:sp>
      <p:sp>
        <p:nvSpPr>
          <p:cNvPr id="4" name="Slide Number Placeholder 3">
            <a:extLst>
              <a:ext uri="{FF2B5EF4-FFF2-40B4-BE49-F238E27FC236}">
                <a16:creationId xmlns:a16="http://schemas.microsoft.com/office/drawing/2014/main" id="{2CD4601E-33F5-5714-867D-A0B584DA7C11}"/>
              </a:ext>
            </a:extLst>
          </p:cNvPr>
          <p:cNvSpPr>
            <a:spLocks noGrp="1"/>
          </p:cNvSpPr>
          <p:nvPr>
            <p:ph type="sldNum" sz="quarter" idx="15"/>
          </p:nvPr>
        </p:nvSpPr>
        <p:spPr/>
        <p:txBody>
          <a:bodyPr/>
          <a:lstStyle/>
          <a:p>
            <a:fld id="{18D65601-5AE2-46FC-B138-694DDD2B510D}" type="slidenum">
              <a:rPr lang="en-US" smtClean="0"/>
              <a:pPr/>
              <a:t>2</a:t>
            </a:fld>
            <a:endParaRPr lang="en-US" dirty="0"/>
          </a:p>
        </p:txBody>
      </p:sp>
    </p:spTree>
    <p:extLst>
      <p:ext uri="{BB962C8B-B14F-4D97-AF65-F5344CB8AC3E}">
        <p14:creationId xmlns:p14="http://schemas.microsoft.com/office/powerpoint/2010/main" val="16074552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324E90D-ABC6-26B9-BBA2-C2E9FADE262D}"/>
              </a:ext>
            </a:extLst>
          </p:cNvPr>
          <p:cNvSpPr/>
          <p:nvPr/>
        </p:nvSpPr>
        <p:spPr>
          <a:xfrm>
            <a:off x="1959429" y="2275113"/>
            <a:ext cx="8976732" cy="1569660"/>
          </a:xfrm>
          <a:prstGeom prst="rect">
            <a:avLst/>
          </a:prstGeom>
          <a:noFill/>
        </p:spPr>
        <p:txBody>
          <a:bodyPr wrap="square" lIns="91440" tIns="45720" rIns="91440" bIns="45720">
            <a:spAutoFit/>
          </a:bodyPr>
          <a:lstStyle/>
          <a:p>
            <a:pPr algn="ctr"/>
            <a:r>
              <a:rPr lang="en-US" sz="9600" b="1" dirty="0">
                <a:ln w="22225">
                  <a:solidFill>
                    <a:srgbClr val="58696B"/>
                  </a:solidFill>
                  <a:prstDash val="solid"/>
                </a:ln>
                <a:solidFill>
                  <a:schemeClr val="accent2">
                    <a:lumMod val="40000"/>
                    <a:lumOff val="60000"/>
                  </a:schemeClr>
                </a:solidFill>
                <a:effectLst>
                  <a:glow rad="63500">
                    <a:schemeClr val="accent6">
                      <a:satMod val="175000"/>
                      <a:alpha val="40000"/>
                    </a:schemeClr>
                  </a:glow>
                </a:effectLst>
              </a:rPr>
              <a:t>WEBCCCHAM</a:t>
            </a:r>
          </a:p>
        </p:txBody>
      </p:sp>
      <p:sp>
        <p:nvSpPr>
          <p:cNvPr id="5" name="Rectangle 4">
            <a:extLst>
              <a:ext uri="{FF2B5EF4-FFF2-40B4-BE49-F238E27FC236}">
                <a16:creationId xmlns:a16="http://schemas.microsoft.com/office/drawing/2014/main" id="{7A2395F0-52A1-5014-630E-1842EF2EBC67}"/>
              </a:ext>
            </a:extLst>
          </p:cNvPr>
          <p:cNvSpPr/>
          <p:nvPr/>
        </p:nvSpPr>
        <p:spPr>
          <a:xfrm>
            <a:off x="903515" y="3571931"/>
            <a:ext cx="11288485" cy="1446550"/>
          </a:xfrm>
          <a:prstGeom prst="rect">
            <a:avLst/>
          </a:prstGeom>
          <a:noFill/>
        </p:spPr>
        <p:txBody>
          <a:bodyPr wrap="square" lIns="91440" tIns="45720" rIns="91440" bIns="45720">
            <a:spAutoFit/>
          </a:bodyPr>
          <a:lstStyle/>
          <a:p>
            <a:pPr algn="ctr"/>
            <a:r>
              <a:rPr lang="en-US" sz="8800" b="1" dirty="0">
                <a:ln w="22225">
                  <a:solidFill>
                    <a:srgbClr val="58696B"/>
                  </a:solidFill>
                  <a:prstDash val="solid"/>
                </a:ln>
                <a:solidFill>
                  <a:schemeClr val="accent2">
                    <a:lumMod val="40000"/>
                    <a:lumOff val="60000"/>
                  </a:schemeClr>
                </a:solidFill>
                <a:effectLst>
                  <a:glow rad="63500">
                    <a:schemeClr val="accent6">
                      <a:satMod val="175000"/>
                      <a:alpha val="40000"/>
                    </a:schemeClr>
                  </a:glow>
                </a:effectLst>
              </a:rPr>
              <a:t>BIPOCWSNLGBTQDF</a:t>
            </a:r>
          </a:p>
        </p:txBody>
      </p:sp>
    </p:spTree>
    <p:custDataLst>
      <p:tags r:id="rId1"/>
    </p:custDataLst>
    <p:extLst>
      <p:ext uri="{BB962C8B-B14F-4D97-AF65-F5344CB8AC3E}">
        <p14:creationId xmlns:p14="http://schemas.microsoft.com/office/powerpoint/2010/main" val="2535796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7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5300"/>
                                  </p:stCondLst>
                                  <p:childTnLst>
                                    <p:animEffect transition="out" filter="fade">
                                      <p:cBhvr>
                                        <p:cTn id="11" dur="700"/>
                                        <p:tgtEl>
                                          <p:spTgt spid="4"/>
                                        </p:tgtEl>
                                      </p:cBhvr>
                                    </p:animEffect>
                                    <p:set>
                                      <p:cBhvr>
                                        <p:cTn id="12" dur="1" fill="hold">
                                          <p:stCondLst>
                                            <p:cond delay="699"/>
                                          </p:stCondLst>
                                        </p:cTn>
                                        <p:tgtEl>
                                          <p:spTgt spid="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215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229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1DAB8B-D8C0-88BA-D87A-CC3B711D5F39}"/>
              </a:ext>
            </a:extLst>
          </p:cNvPr>
          <p:cNvSpPr>
            <a:spLocks noGrp="1"/>
          </p:cNvSpPr>
          <p:nvPr>
            <p:ph type="title"/>
          </p:nvPr>
        </p:nvSpPr>
        <p:spPr>
          <a:xfrm>
            <a:off x="1001106" y="262487"/>
            <a:ext cx="9851950" cy="1427585"/>
          </a:xfrm>
        </p:spPr>
        <p:txBody>
          <a:bodyPr anchor="ctr">
            <a:normAutofit/>
          </a:bodyPr>
          <a:lstStyle/>
          <a:p>
            <a:r>
              <a:rPr lang="en-US" dirty="0"/>
              <a:t>I. Ethics of care approach</a:t>
            </a:r>
          </a:p>
        </p:txBody>
      </p:sp>
      <p:sp>
        <p:nvSpPr>
          <p:cNvPr id="14" name="Slide Number Placeholder 3">
            <a:extLst>
              <a:ext uri="{FF2B5EF4-FFF2-40B4-BE49-F238E27FC236}">
                <a16:creationId xmlns:a16="http://schemas.microsoft.com/office/drawing/2014/main" id="{E5B2A8DA-3057-E93D-C90E-DE2E0D4C351F}"/>
              </a:ext>
            </a:extLst>
          </p:cNvPr>
          <p:cNvSpPr>
            <a:spLocks noGrp="1"/>
          </p:cNvSpPr>
          <p:nvPr>
            <p:ph type="sldNum" sz="quarter" idx="15"/>
          </p:nvPr>
        </p:nvSpPr>
        <p:spPr>
          <a:xfrm>
            <a:off x="412136" y="5943601"/>
            <a:ext cx="968983" cy="651912"/>
          </a:xfrm>
        </p:spPr>
        <p:txBody>
          <a:bodyPr/>
          <a:lstStyle/>
          <a:p>
            <a:pPr>
              <a:spcAft>
                <a:spcPts val="600"/>
              </a:spcAft>
            </a:pPr>
            <a:fld id="{18D65601-5AE2-46FC-B138-694DDD2B510D}" type="slidenum">
              <a:rPr lang="en-US" smtClean="0"/>
              <a:pPr>
                <a:spcAft>
                  <a:spcPts val="600"/>
                </a:spcAft>
              </a:pPr>
              <a:t>4</a:t>
            </a:fld>
            <a:endParaRPr lang="en-US"/>
          </a:p>
        </p:txBody>
      </p:sp>
      <p:grpSp>
        <p:nvGrpSpPr>
          <p:cNvPr id="9" name="Group 8">
            <a:extLst>
              <a:ext uri="{FF2B5EF4-FFF2-40B4-BE49-F238E27FC236}">
                <a16:creationId xmlns:a16="http://schemas.microsoft.com/office/drawing/2014/main" id="{2E1D0C64-5E09-DBAB-0AF8-D13299C5AFB8}"/>
              </a:ext>
            </a:extLst>
          </p:cNvPr>
          <p:cNvGrpSpPr/>
          <p:nvPr/>
        </p:nvGrpSpPr>
        <p:grpSpPr>
          <a:xfrm>
            <a:off x="849085" y="4702629"/>
            <a:ext cx="11697717" cy="2094056"/>
            <a:chOff x="1408255" y="936171"/>
            <a:chExt cx="9861903" cy="3596590"/>
          </a:xfrm>
        </p:grpSpPr>
        <p:sp>
          <p:nvSpPr>
            <p:cNvPr id="4" name="TextBox 3">
              <a:extLst>
                <a:ext uri="{FF2B5EF4-FFF2-40B4-BE49-F238E27FC236}">
                  <a16:creationId xmlns:a16="http://schemas.microsoft.com/office/drawing/2014/main" id="{155068F0-42D6-8DE6-31A3-C0A907DBA1A5}"/>
                </a:ext>
              </a:extLst>
            </p:cNvPr>
            <p:cNvSpPr txBox="1"/>
            <p:nvPr/>
          </p:nvSpPr>
          <p:spPr>
            <a:xfrm>
              <a:off x="2035630" y="968829"/>
              <a:ext cx="8621486" cy="2794193"/>
            </a:xfrm>
            <a:prstGeom prst="rect">
              <a:avLst/>
            </a:prstGeom>
            <a:noFill/>
            <a:ln w="12700" cap="flat" cmpd="sng" algn="ctr">
              <a:solidFill>
                <a:srgbClr val="58696B"/>
              </a:solidFill>
              <a:prstDash val="solid"/>
              <a:round/>
              <a:headEnd type="none" w="med" len="med"/>
              <a:tailEnd type="none" w="med" len="med"/>
            </a:ln>
            <a:effectLst>
              <a:softEdge rad="127000"/>
            </a:effectLst>
          </p:spPr>
          <p:style>
            <a:lnRef idx="0">
              <a:scrgbClr r="0" g="0" b="0"/>
            </a:lnRef>
            <a:fillRef idx="0">
              <a:scrgbClr r="0" g="0" b="0"/>
            </a:fillRef>
            <a:effectRef idx="0">
              <a:scrgbClr r="0" g="0" b="0"/>
            </a:effectRef>
            <a:fontRef idx="minor">
              <a:schemeClr val="accent1"/>
            </a:fontRef>
          </p:style>
          <p:txBody>
            <a:bodyPr wrap="square" lIns="365760" rIns="365760" rtlCol="0" anchor="ctr">
              <a:noAutofit/>
            </a:bodyPr>
            <a:lstStyle/>
            <a:p>
              <a:pPr defTabSz="813816">
                <a:spcAft>
                  <a:spcPts val="600"/>
                </a:spcAft>
              </a:pPr>
              <a:r>
                <a:rPr lang="en-US" sz="2136" kern="1200" dirty="0">
                  <a:solidFill>
                    <a:schemeClr val="accent1"/>
                  </a:solidFill>
                  <a:latin typeface="+mn-lt"/>
                  <a:ea typeface="+mn-ea"/>
                  <a:cs typeface="+mn-cs"/>
                </a:rPr>
                <a:t>The notion of empathy we are positing assumes that subjects are embodied, that we are inextricably bound to each other through relationships, that we live in complex relations to each other infused with power differences and inequities, and that we care about each other’s well-being.</a:t>
              </a:r>
              <a:endParaRPr lang="en-US" sz="2400" dirty="0"/>
            </a:p>
          </p:txBody>
        </p:sp>
        <p:sp>
          <p:nvSpPr>
            <p:cNvPr id="6" name="Rectangle: Rounded Corners 5">
              <a:extLst>
                <a:ext uri="{FF2B5EF4-FFF2-40B4-BE49-F238E27FC236}">
                  <a16:creationId xmlns:a16="http://schemas.microsoft.com/office/drawing/2014/main" id="{E26D09B4-F026-DA0B-939B-93536EBD1B88}"/>
                </a:ext>
              </a:extLst>
            </p:cNvPr>
            <p:cNvSpPr/>
            <p:nvPr/>
          </p:nvSpPr>
          <p:spPr>
            <a:xfrm>
              <a:off x="1807029" y="936171"/>
              <a:ext cx="8795657" cy="2895600"/>
            </a:xfrm>
            <a:prstGeom prst="roundRect">
              <a:avLst/>
            </a:prstGeom>
            <a:noFill/>
            <a:ln w="1905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A5384D95-12B2-D6A9-0CB5-B35ACC7C8A67}"/>
                </a:ext>
              </a:extLst>
            </p:cNvPr>
            <p:cNvSpPr txBox="1"/>
            <p:nvPr/>
          </p:nvSpPr>
          <p:spPr>
            <a:xfrm>
              <a:off x="1408255" y="1268638"/>
              <a:ext cx="1334944" cy="937402"/>
            </a:xfrm>
            <a:prstGeom prst="rect">
              <a:avLst/>
            </a:prstGeom>
            <a:noFill/>
            <a:ln w="12700" cap="flat" cmpd="sng" algn="ctr">
              <a:solidFill>
                <a:srgbClr val="58696B"/>
              </a:solidFill>
              <a:prstDash val="solid"/>
              <a:round/>
              <a:headEnd type="none" w="med" len="med"/>
              <a:tailEnd type="none" w="med" len="med"/>
            </a:ln>
            <a:effectLst>
              <a:softEdge rad="127000"/>
            </a:effectLst>
          </p:spPr>
          <p:style>
            <a:lnRef idx="0">
              <a:scrgbClr r="0" g="0" b="0"/>
            </a:lnRef>
            <a:fillRef idx="0">
              <a:scrgbClr r="0" g="0" b="0"/>
            </a:fillRef>
            <a:effectRef idx="0">
              <a:scrgbClr r="0" g="0" b="0"/>
            </a:effectRef>
            <a:fontRef idx="minor">
              <a:schemeClr val="accent1"/>
            </a:fontRef>
          </p:style>
          <p:txBody>
            <a:bodyPr wrap="square" lIns="365760" rIns="365760" rtlCol="0" anchor="ctr">
              <a:noAutofit/>
            </a:bodyPr>
            <a:lstStyle/>
            <a:p>
              <a:pPr defTabSz="813816">
                <a:spcAft>
                  <a:spcPts val="600"/>
                </a:spcAft>
              </a:pPr>
              <a:r>
                <a:rPr lang="en-US" sz="8544" kern="1200" dirty="0">
                  <a:solidFill>
                    <a:schemeClr val="accent1"/>
                  </a:solidFill>
                  <a:latin typeface="+mj-lt"/>
                  <a:ea typeface="+mn-ea"/>
                  <a:cs typeface="+mn-cs"/>
                </a:rPr>
                <a:t>“</a:t>
              </a:r>
              <a:endParaRPr lang="en-US" sz="9600" dirty="0">
                <a:latin typeface="+mj-lt"/>
              </a:endParaRPr>
            </a:p>
          </p:txBody>
        </p:sp>
        <p:sp>
          <p:nvSpPr>
            <p:cNvPr id="8" name="TextBox 7">
              <a:extLst>
                <a:ext uri="{FF2B5EF4-FFF2-40B4-BE49-F238E27FC236}">
                  <a16:creationId xmlns:a16="http://schemas.microsoft.com/office/drawing/2014/main" id="{2C331C46-BD26-A2B7-338B-A6F3DB9B228C}"/>
                </a:ext>
              </a:extLst>
            </p:cNvPr>
            <p:cNvSpPr txBox="1"/>
            <p:nvPr/>
          </p:nvSpPr>
          <p:spPr>
            <a:xfrm>
              <a:off x="9935214" y="3595359"/>
              <a:ext cx="1334944" cy="937402"/>
            </a:xfrm>
            <a:prstGeom prst="rect">
              <a:avLst/>
            </a:prstGeom>
            <a:noFill/>
            <a:ln w="12700" cap="flat" cmpd="sng" algn="ctr">
              <a:solidFill>
                <a:srgbClr val="58696B"/>
              </a:solidFill>
              <a:prstDash val="solid"/>
              <a:round/>
              <a:headEnd type="none" w="med" len="med"/>
              <a:tailEnd type="none" w="med" len="med"/>
            </a:ln>
            <a:effectLst>
              <a:softEdge rad="127000"/>
            </a:effectLst>
          </p:spPr>
          <p:style>
            <a:lnRef idx="0">
              <a:scrgbClr r="0" g="0" b="0"/>
            </a:lnRef>
            <a:fillRef idx="0">
              <a:scrgbClr r="0" g="0" b="0"/>
            </a:fillRef>
            <a:effectRef idx="0">
              <a:scrgbClr r="0" g="0" b="0"/>
            </a:effectRef>
            <a:fontRef idx="minor">
              <a:schemeClr val="accent1"/>
            </a:fontRef>
          </p:style>
          <p:txBody>
            <a:bodyPr wrap="square" lIns="365760" rIns="365760" rtlCol="0" anchor="ctr">
              <a:noAutofit/>
            </a:bodyPr>
            <a:lstStyle/>
            <a:p>
              <a:pPr defTabSz="813816">
                <a:spcAft>
                  <a:spcPts val="600"/>
                </a:spcAft>
              </a:pPr>
              <a:r>
                <a:rPr lang="en-US" sz="8544" kern="1200" dirty="0">
                  <a:solidFill>
                    <a:schemeClr val="accent1"/>
                  </a:solidFill>
                  <a:latin typeface="+mj-lt"/>
                  <a:ea typeface="+mn-ea"/>
                  <a:cs typeface="+mn-cs"/>
                </a:rPr>
                <a:t>”</a:t>
              </a:r>
              <a:endParaRPr lang="en-US" sz="9600" dirty="0">
                <a:latin typeface="+mj-lt"/>
              </a:endParaRPr>
            </a:p>
          </p:txBody>
        </p:sp>
      </p:grpSp>
      <p:sp>
        <p:nvSpPr>
          <p:cNvPr id="10" name="TextBox 9">
            <a:extLst>
              <a:ext uri="{FF2B5EF4-FFF2-40B4-BE49-F238E27FC236}">
                <a16:creationId xmlns:a16="http://schemas.microsoft.com/office/drawing/2014/main" id="{8290E491-50B7-B70C-A6B8-9500DC5A4115}"/>
              </a:ext>
            </a:extLst>
          </p:cNvPr>
          <p:cNvSpPr txBox="1"/>
          <p:nvPr/>
        </p:nvSpPr>
        <p:spPr>
          <a:xfrm>
            <a:off x="8290789" y="6367532"/>
            <a:ext cx="4256014" cy="369332"/>
          </a:xfrm>
          <a:prstGeom prst="rect">
            <a:avLst/>
          </a:prstGeom>
          <a:noFill/>
        </p:spPr>
        <p:txBody>
          <a:bodyPr wrap="square" rtlCol="0">
            <a:spAutoFit/>
          </a:bodyPr>
          <a:lstStyle/>
          <a:p>
            <a:r>
              <a:rPr lang="en-US" dirty="0"/>
              <a:t>Caswell &amp; </a:t>
            </a:r>
            <a:r>
              <a:rPr lang="en-US" dirty="0" err="1"/>
              <a:t>Cifor</a:t>
            </a:r>
            <a:r>
              <a:rPr lang="en-US" dirty="0"/>
              <a:t>, 2016, p. 31</a:t>
            </a:r>
          </a:p>
        </p:txBody>
      </p:sp>
      <p:pic>
        <p:nvPicPr>
          <p:cNvPr id="12" name="Graphic 11" descr="Document outline">
            <a:extLst>
              <a:ext uri="{FF2B5EF4-FFF2-40B4-BE49-F238E27FC236}">
                <a16:creationId xmlns:a16="http://schemas.microsoft.com/office/drawing/2014/main" id="{01E95CC6-7C8C-909A-1C2C-C1710BACE03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36646" y="1699163"/>
            <a:ext cx="2651989" cy="2651989"/>
          </a:xfrm>
          <a:prstGeom prst="rect">
            <a:avLst/>
          </a:prstGeom>
        </p:spPr>
      </p:pic>
      <p:pic>
        <p:nvPicPr>
          <p:cNvPr id="15" name="Graphic 14" descr="Confused person with solid fill">
            <a:extLst>
              <a:ext uri="{FF2B5EF4-FFF2-40B4-BE49-F238E27FC236}">
                <a16:creationId xmlns:a16="http://schemas.microsoft.com/office/drawing/2014/main" id="{578ABA86-882A-0667-BFC9-9FB17B0E2CA9}"/>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4857943" y="1720281"/>
            <a:ext cx="2651988" cy="2651988"/>
          </a:xfrm>
          <a:prstGeom prst="rect">
            <a:avLst/>
          </a:prstGeom>
        </p:spPr>
      </p:pic>
      <p:pic>
        <p:nvPicPr>
          <p:cNvPr id="17" name="Graphic 16" descr="Arrow Down outline">
            <a:extLst>
              <a:ext uri="{FF2B5EF4-FFF2-40B4-BE49-F238E27FC236}">
                <a16:creationId xmlns:a16="http://schemas.microsoft.com/office/drawing/2014/main" id="{861787D0-8CEA-9017-0BAE-69E1F35B554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18201501">
            <a:off x="4283938" y="1837074"/>
            <a:ext cx="914400" cy="914400"/>
          </a:xfrm>
          <a:prstGeom prst="rect">
            <a:avLst/>
          </a:prstGeom>
        </p:spPr>
      </p:pic>
      <p:pic>
        <p:nvPicPr>
          <p:cNvPr id="21" name="Graphic 20" descr="Arrow Up outline">
            <a:extLst>
              <a:ext uri="{FF2B5EF4-FFF2-40B4-BE49-F238E27FC236}">
                <a16:creationId xmlns:a16="http://schemas.microsoft.com/office/drawing/2014/main" id="{3127074D-43EE-6B0F-153F-704BC739A4EC}"/>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rot="17286192">
            <a:off x="7122922" y="3181180"/>
            <a:ext cx="914400" cy="914400"/>
          </a:xfrm>
          <a:prstGeom prst="rect">
            <a:avLst/>
          </a:prstGeom>
        </p:spPr>
      </p:pic>
      <p:grpSp>
        <p:nvGrpSpPr>
          <p:cNvPr id="28" name="Group 27">
            <a:extLst>
              <a:ext uri="{FF2B5EF4-FFF2-40B4-BE49-F238E27FC236}">
                <a16:creationId xmlns:a16="http://schemas.microsoft.com/office/drawing/2014/main" id="{9C420993-B580-E8AB-A119-D30E5AC17A33}"/>
              </a:ext>
            </a:extLst>
          </p:cNvPr>
          <p:cNvGrpSpPr/>
          <p:nvPr/>
        </p:nvGrpSpPr>
        <p:grpSpPr>
          <a:xfrm rot="19885719">
            <a:off x="7061380" y="1852342"/>
            <a:ext cx="1209939" cy="914400"/>
            <a:chOff x="9327432" y="3450796"/>
            <a:chExt cx="1209939" cy="914400"/>
          </a:xfrm>
        </p:grpSpPr>
        <p:pic>
          <p:nvPicPr>
            <p:cNvPr id="19" name="Graphic 18" descr="Arrow Right outline">
              <a:extLst>
                <a:ext uri="{FF2B5EF4-FFF2-40B4-BE49-F238E27FC236}">
                  <a16:creationId xmlns:a16="http://schemas.microsoft.com/office/drawing/2014/main" id="{7EC8124D-DBEF-002E-195B-73E51EC17C88}"/>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rot="10800000">
              <a:off x="9327432" y="3450796"/>
              <a:ext cx="914400" cy="914400"/>
            </a:xfrm>
            <a:prstGeom prst="rect">
              <a:avLst/>
            </a:prstGeom>
          </p:spPr>
        </p:pic>
        <p:pic>
          <p:nvPicPr>
            <p:cNvPr id="22" name="Graphic 21" descr="Arrow Right outline">
              <a:extLst>
                <a:ext uri="{FF2B5EF4-FFF2-40B4-BE49-F238E27FC236}">
                  <a16:creationId xmlns:a16="http://schemas.microsoft.com/office/drawing/2014/main" id="{54034A84-8FA5-FA9F-1FA2-E670E87CE166}"/>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9622971" y="3450796"/>
              <a:ext cx="914400" cy="914400"/>
            </a:xfrm>
            <a:prstGeom prst="rect">
              <a:avLst/>
            </a:prstGeom>
          </p:spPr>
        </p:pic>
      </p:grpSp>
      <p:grpSp>
        <p:nvGrpSpPr>
          <p:cNvPr id="25" name="Group 24">
            <a:extLst>
              <a:ext uri="{FF2B5EF4-FFF2-40B4-BE49-F238E27FC236}">
                <a16:creationId xmlns:a16="http://schemas.microsoft.com/office/drawing/2014/main" id="{286C7567-B657-5DC1-3F15-13C91D023CA3}"/>
              </a:ext>
            </a:extLst>
          </p:cNvPr>
          <p:cNvGrpSpPr/>
          <p:nvPr/>
        </p:nvGrpSpPr>
        <p:grpSpPr>
          <a:xfrm rot="20162310">
            <a:off x="4047929" y="3240391"/>
            <a:ext cx="1160305" cy="917857"/>
            <a:chOff x="3072473" y="3469866"/>
            <a:chExt cx="1160305" cy="917857"/>
          </a:xfrm>
        </p:grpSpPr>
        <p:pic>
          <p:nvPicPr>
            <p:cNvPr id="23" name="Graphic 22" descr="Arrow Right outline">
              <a:extLst>
                <a:ext uri="{FF2B5EF4-FFF2-40B4-BE49-F238E27FC236}">
                  <a16:creationId xmlns:a16="http://schemas.microsoft.com/office/drawing/2014/main" id="{C32DB465-999A-F143-4D25-B8C23466A99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318378" y="3473323"/>
              <a:ext cx="914400" cy="914400"/>
            </a:xfrm>
            <a:prstGeom prst="rect">
              <a:avLst/>
            </a:prstGeom>
          </p:spPr>
        </p:pic>
        <p:pic>
          <p:nvPicPr>
            <p:cNvPr id="24" name="Graphic 23" descr="Arrow Right outline">
              <a:extLst>
                <a:ext uri="{FF2B5EF4-FFF2-40B4-BE49-F238E27FC236}">
                  <a16:creationId xmlns:a16="http://schemas.microsoft.com/office/drawing/2014/main" id="{F8D50E33-AB7B-A41B-770F-012FC18B858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rot="10800000">
              <a:off x="3072473" y="3469866"/>
              <a:ext cx="914400" cy="914400"/>
            </a:xfrm>
            <a:prstGeom prst="rect">
              <a:avLst/>
            </a:prstGeom>
          </p:spPr>
        </p:pic>
      </p:grpSp>
      <p:pic>
        <p:nvPicPr>
          <p:cNvPr id="30" name="Graphic 29" descr="Customer review with solid fill">
            <a:extLst>
              <a:ext uri="{FF2B5EF4-FFF2-40B4-BE49-F238E27FC236}">
                <a16:creationId xmlns:a16="http://schemas.microsoft.com/office/drawing/2014/main" id="{A12C6783-7743-73D9-CF6D-5FE389C6232F}"/>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3108794" y="3503888"/>
            <a:ext cx="914400" cy="914400"/>
          </a:xfrm>
          <a:prstGeom prst="rect">
            <a:avLst/>
          </a:prstGeom>
        </p:spPr>
      </p:pic>
      <p:pic>
        <p:nvPicPr>
          <p:cNvPr id="32" name="Graphic 31" descr="Man with solid fill">
            <a:extLst>
              <a:ext uri="{FF2B5EF4-FFF2-40B4-BE49-F238E27FC236}">
                <a16:creationId xmlns:a16="http://schemas.microsoft.com/office/drawing/2014/main" id="{CFFA9397-76D3-D393-9CAF-B3075336AA69}"/>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8067344" y="1415416"/>
            <a:ext cx="914400" cy="914400"/>
          </a:xfrm>
          <a:prstGeom prst="rect">
            <a:avLst/>
          </a:prstGeom>
        </p:spPr>
      </p:pic>
      <p:pic>
        <p:nvPicPr>
          <p:cNvPr id="34" name="Graphic 33" descr="Office worker female with solid fill">
            <a:extLst>
              <a:ext uri="{FF2B5EF4-FFF2-40B4-BE49-F238E27FC236}">
                <a16:creationId xmlns:a16="http://schemas.microsoft.com/office/drawing/2014/main" id="{9C05B70D-EA55-5C2B-C214-1D6C0C4A43B4}"/>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7999672" y="3503888"/>
            <a:ext cx="914400" cy="914400"/>
          </a:xfrm>
          <a:prstGeom prst="rect">
            <a:avLst/>
          </a:prstGeom>
        </p:spPr>
      </p:pic>
      <p:pic>
        <p:nvPicPr>
          <p:cNvPr id="38" name="Graphic 37" descr="Group of people with solid fill">
            <a:extLst>
              <a:ext uri="{FF2B5EF4-FFF2-40B4-BE49-F238E27FC236}">
                <a16:creationId xmlns:a16="http://schemas.microsoft.com/office/drawing/2014/main" id="{199899BA-DC65-C414-053A-29D1986E681B}"/>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3323505" y="1666380"/>
            <a:ext cx="914400" cy="914400"/>
          </a:xfrm>
          <a:prstGeom prst="rect">
            <a:avLst/>
          </a:prstGeom>
        </p:spPr>
      </p:pic>
      <p:pic>
        <p:nvPicPr>
          <p:cNvPr id="39" name="Graphic 38" descr="Arrow Up outline">
            <a:extLst>
              <a:ext uri="{FF2B5EF4-FFF2-40B4-BE49-F238E27FC236}">
                <a16:creationId xmlns:a16="http://schemas.microsoft.com/office/drawing/2014/main" id="{87BD9236-3CE1-2181-CF41-49C346F5EA24}"/>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096352" y="2518031"/>
            <a:ext cx="914400" cy="914400"/>
          </a:xfrm>
          <a:prstGeom prst="rect">
            <a:avLst/>
          </a:prstGeom>
        </p:spPr>
      </p:pic>
      <p:pic>
        <p:nvPicPr>
          <p:cNvPr id="3" name="Graphic 2" descr="Arrow Up outline">
            <a:extLst>
              <a:ext uri="{FF2B5EF4-FFF2-40B4-BE49-F238E27FC236}">
                <a16:creationId xmlns:a16="http://schemas.microsoft.com/office/drawing/2014/main" id="{CFFB727D-F9B5-C3C8-19D7-3F5FD058D624}"/>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rot="16200000">
            <a:off x="5696704" y="2157944"/>
            <a:ext cx="816669" cy="4033694"/>
          </a:xfrm>
          <a:prstGeom prst="rect">
            <a:avLst/>
          </a:prstGeom>
        </p:spPr>
      </p:pic>
      <p:grpSp>
        <p:nvGrpSpPr>
          <p:cNvPr id="13" name="Group 12">
            <a:extLst>
              <a:ext uri="{FF2B5EF4-FFF2-40B4-BE49-F238E27FC236}">
                <a16:creationId xmlns:a16="http://schemas.microsoft.com/office/drawing/2014/main" id="{5ECA65A0-BCFD-2924-30FE-0D3099D1B935}"/>
              </a:ext>
            </a:extLst>
          </p:cNvPr>
          <p:cNvGrpSpPr/>
          <p:nvPr/>
        </p:nvGrpSpPr>
        <p:grpSpPr>
          <a:xfrm>
            <a:off x="3876765" y="2873251"/>
            <a:ext cx="4518392" cy="1126623"/>
            <a:chOff x="3876765" y="2873251"/>
            <a:chExt cx="4518392" cy="1126623"/>
          </a:xfrm>
        </p:grpSpPr>
        <p:pic>
          <p:nvPicPr>
            <p:cNvPr id="40" name="Graphic 39" descr="Arrow Up outline">
              <a:extLst>
                <a:ext uri="{FF2B5EF4-FFF2-40B4-BE49-F238E27FC236}">
                  <a16:creationId xmlns:a16="http://schemas.microsoft.com/office/drawing/2014/main" id="{EEE12992-800E-048F-3F79-EFC78C053CA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rot="17283530">
              <a:off x="5518220" y="1231796"/>
              <a:ext cx="1072196" cy="4355106"/>
            </a:xfrm>
            <a:prstGeom prst="rect">
              <a:avLst/>
            </a:prstGeom>
          </p:spPr>
        </p:pic>
        <p:pic>
          <p:nvPicPr>
            <p:cNvPr id="11" name="Graphic 10" descr="Arrow Up outline">
              <a:extLst>
                <a:ext uri="{FF2B5EF4-FFF2-40B4-BE49-F238E27FC236}">
                  <a16:creationId xmlns:a16="http://schemas.microsoft.com/office/drawing/2014/main" id="{CDC2EF25-14D1-4B02-E34B-1DE6FA84F962}"/>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rot="6498410">
              <a:off x="5681506" y="1286223"/>
              <a:ext cx="1072196" cy="4355106"/>
            </a:xfrm>
            <a:prstGeom prst="rect">
              <a:avLst/>
            </a:prstGeom>
          </p:spPr>
        </p:pic>
      </p:grpSp>
      <p:pic>
        <p:nvPicPr>
          <p:cNvPr id="18" name="Graphic 17" descr="Watering Plant with solid fill">
            <a:extLst>
              <a:ext uri="{FF2B5EF4-FFF2-40B4-BE49-F238E27FC236}">
                <a16:creationId xmlns:a16="http://schemas.microsoft.com/office/drawing/2014/main" id="{055F77BD-38E3-9B0F-DE9F-267ACA01EB2D}"/>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9112040" y="1690072"/>
            <a:ext cx="2696000" cy="2696000"/>
          </a:xfrm>
          <a:prstGeom prst="rect">
            <a:avLst/>
          </a:prstGeom>
        </p:spPr>
      </p:pic>
    </p:spTree>
    <p:extLst>
      <p:ext uri="{BB962C8B-B14F-4D97-AF65-F5344CB8AC3E}">
        <p14:creationId xmlns:p14="http://schemas.microsoft.com/office/powerpoint/2010/main" val="532080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4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32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2400"/>
                                        <p:tgtEl>
                                          <p:spTgt spid="3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2500"/>
                                        <p:tgtEl>
                                          <p:spTgt spid="3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2500"/>
                                        <p:tgtEl>
                                          <p:spTgt spid="3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2500"/>
                                        <p:tgtEl>
                                          <p:spTgt spid="3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3500"/>
                                        <p:tgtEl>
                                          <p:spTgt spid="25"/>
                                        </p:tgtEl>
                                      </p:cBhvr>
                                    </p:animEffect>
                                  </p:childTnLst>
                                </p:cTn>
                              </p:par>
                              <p:par>
                                <p:cTn id="38" presetID="10" presetClass="entr" presetSubtype="0" fill="hold" nodeType="with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3200"/>
                                        <p:tgtEl>
                                          <p:spTgt spid="3"/>
                                        </p:tgtEl>
                                      </p:cBhvr>
                                    </p:animEffect>
                                  </p:childTnLst>
                                </p:cTn>
                              </p:par>
                              <p:par>
                                <p:cTn id="41" presetID="10" presetClass="entr" presetSubtype="0" fill="hold"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2400"/>
                                        <p:tgtEl>
                                          <p:spTgt spid="13"/>
                                        </p:tgtEl>
                                      </p:cBhvr>
                                    </p:animEffect>
                                  </p:childTnLst>
                                </p:cTn>
                              </p:par>
                              <p:par>
                                <p:cTn id="44" presetID="10" presetClass="entr" presetSubtype="0" fill="hold"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2400"/>
                                        <p:tgtEl>
                                          <p:spTgt spid="21"/>
                                        </p:tgtEl>
                                      </p:cBhvr>
                                    </p:animEffect>
                                  </p:childTnLst>
                                </p:cTn>
                              </p:par>
                              <p:par>
                                <p:cTn id="47" presetID="10" presetClass="entr" presetSubtype="0" fill="hold" nodeType="with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2400"/>
                                        <p:tgtEl>
                                          <p:spTgt spid="39"/>
                                        </p:tgtEl>
                                      </p:cBhvr>
                                    </p:animEffect>
                                  </p:childTnLst>
                                </p:cTn>
                              </p:par>
                              <p:par>
                                <p:cTn id="50" presetID="10" presetClass="entr" presetSubtype="0" fill="hold" nodeType="with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2300"/>
                                        <p:tgtEl>
                                          <p:spTgt spid="28"/>
                                        </p:tgtEl>
                                      </p:cBhvr>
                                    </p:animEffect>
                                  </p:childTnLst>
                                </p:cTn>
                              </p:par>
                              <p:par>
                                <p:cTn id="53" presetID="10" presetClass="entr" presetSubtype="0" fill="hold" nodeType="with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2300"/>
                                        <p:tgtEl>
                                          <p:spTgt spid="17"/>
                                        </p:tgtEl>
                                      </p:cBhvr>
                                    </p:animEffect>
                                  </p:childTnLst>
                                </p:cTn>
                              </p:par>
                            </p:childTnLst>
                          </p:cTn>
                        </p:par>
                      </p:childTnLst>
                    </p:cTn>
                  </p:par>
                  <p:par>
                    <p:cTn id="56" fill="hold">
                      <p:stCondLst>
                        <p:cond delay="indefinite"/>
                      </p:stCondLst>
                      <p:childTnLst>
                        <p:par>
                          <p:cTn id="57" fill="hold">
                            <p:stCondLst>
                              <p:cond delay="0"/>
                            </p:stCondLst>
                            <p:childTnLst>
                              <p:par>
                                <p:cTn id="58" presetID="6" presetClass="entr" presetSubtype="16" fill="hold" nodeType="click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circle(in)">
                                      <p:cBhvr>
                                        <p:cTn id="60" dur="5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phic 5" descr="Social network outline">
            <a:extLst>
              <a:ext uri="{FF2B5EF4-FFF2-40B4-BE49-F238E27FC236}">
                <a16:creationId xmlns:a16="http://schemas.microsoft.com/office/drawing/2014/main" id="{BE9992D3-D661-6BF2-44A3-C91E45B40C8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340427" y="1508449"/>
            <a:ext cx="5225144" cy="5225144"/>
          </a:xfrm>
          <a:prstGeom prst="rect">
            <a:avLst/>
          </a:prstGeom>
        </p:spPr>
      </p:pic>
      <p:sp>
        <p:nvSpPr>
          <p:cNvPr id="2" name="Title 1">
            <a:extLst>
              <a:ext uri="{FF2B5EF4-FFF2-40B4-BE49-F238E27FC236}">
                <a16:creationId xmlns:a16="http://schemas.microsoft.com/office/drawing/2014/main" id="{6BF823F1-ABE9-2656-F15E-3CD299F95985}"/>
              </a:ext>
            </a:extLst>
          </p:cNvPr>
          <p:cNvSpPr>
            <a:spLocks noGrp="1"/>
          </p:cNvSpPr>
          <p:nvPr>
            <p:ph type="title"/>
          </p:nvPr>
        </p:nvSpPr>
        <p:spPr/>
        <p:txBody>
          <a:bodyPr/>
          <a:lstStyle/>
          <a:p>
            <a:r>
              <a:rPr lang="en-US" dirty="0"/>
              <a:t>“Affective responsibilities”</a:t>
            </a:r>
          </a:p>
        </p:txBody>
      </p:sp>
      <p:sp>
        <p:nvSpPr>
          <p:cNvPr id="3" name="Content Placeholder 2">
            <a:extLst>
              <a:ext uri="{FF2B5EF4-FFF2-40B4-BE49-F238E27FC236}">
                <a16:creationId xmlns:a16="http://schemas.microsoft.com/office/drawing/2014/main" id="{D8A8DB54-19B4-C99D-29F3-C6D4F3174C4C}"/>
              </a:ext>
            </a:extLst>
          </p:cNvPr>
          <p:cNvSpPr>
            <a:spLocks noGrp="1"/>
          </p:cNvSpPr>
          <p:nvPr>
            <p:ph sz="quarter" idx="12"/>
          </p:nvPr>
        </p:nvSpPr>
        <p:spPr>
          <a:xfrm>
            <a:off x="1381119" y="1708280"/>
            <a:ext cx="5694595" cy="2276314"/>
          </a:xfrm>
        </p:spPr>
        <p:txBody>
          <a:bodyPr/>
          <a:lstStyle/>
          <a:p>
            <a:pPr marL="0" indent="0">
              <a:buNone/>
            </a:pPr>
            <a:r>
              <a:rPr lang="en-US" b="1" dirty="0"/>
              <a:t>The archivist and… </a:t>
            </a:r>
          </a:p>
          <a:p>
            <a:pPr>
              <a:buFont typeface="Wingdings" panose="05000000000000000000" pitchFamily="2" charset="2"/>
              <a:buChar char="v"/>
            </a:pPr>
            <a:r>
              <a:rPr lang="en-US" dirty="0"/>
              <a:t>Records creator</a:t>
            </a:r>
          </a:p>
          <a:p>
            <a:pPr>
              <a:buFont typeface="Wingdings" panose="05000000000000000000" pitchFamily="2" charset="2"/>
              <a:buChar char="v"/>
            </a:pPr>
            <a:r>
              <a:rPr lang="en-US" dirty="0"/>
              <a:t>Records subject</a:t>
            </a:r>
          </a:p>
          <a:p>
            <a:pPr>
              <a:buFont typeface="Wingdings" panose="05000000000000000000" pitchFamily="2" charset="2"/>
              <a:buChar char="v"/>
            </a:pPr>
            <a:r>
              <a:rPr lang="en-US" dirty="0"/>
              <a:t>Users</a:t>
            </a:r>
          </a:p>
          <a:p>
            <a:pPr>
              <a:buFont typeface="Wingdings" panose="05000000000000000000" pitchFamily="2" charset="2"/>
              <a:buChar char="v"/>
            </a:pPr>
            <a:r>
              <a:rPr lang="en-US" dirty="0"/>
              <a:t>Community</a:t>
            </a:r>
          </a:p>
        </p:txBody>
      </p:sp>
      <p:sp>
        <p:nvSpPr>
          <p:cNvPr id="4" name="Slide Number Placeholder 3">
            <a:extLst>
              <a:ext uri="{FF2B5EF4-FFF2-40B4-BE49-F238E27FC236}">
                <a16:creationId xmlns:a16="http://schemas.microsoft.com/office/drawing/2014/main" id="{7380C36A-6743-9CF0-FD73-580811804961}"/>
              </a:ext>
            </a:extLst>
          </p:cNvPr>
          <p:cNvSpPr>
            <a:spLocks noGrp="1"/>
          </p:cNvSpPr>
          <p:nvPr>
            <p:ph type="sldNum" sz="quarter" idx="15"/>
          </p:nvPr>
        </p:nvSpPr>
        <p:spPr/>
        <p:txBody>
          <a:bodyPr/>
          <a:lstStyle/>
          <a:p>
            <a:fld id="{18D65601-5AE2-46FC-B138-694DDD2B510D}" type="slidenum">
              <a:rPr lang="en-US" smtClean="0"/>
              <a:pPr/>
              <a:t>5</a:t>
            </a:fld>
            <a:endParaRPr lang="en-US" dirty="0"/>
          </a:p>
        </p:txBody>
      </p:sp>
      <p:grpSp>
        <p:nvGrpSpPr>
          <p:cNvPr id="8" name="Group 7">
            <a:extLst>
              <a:ext uri="{FF2B5EF4-FFF2-40B4-BE49-F238E27FC236}">
                <a16:creationId xmlns:a16="http://schemas.microsoft.com/office/drawing/2014/main" id="{B5E80CAC-DF6F-1D05-63A5-824F8D583D89}"/>
              </a:ext>
            </a:extLst>
          </p:cNvPr>
          <p:cNvGrpSpPr/>
          <p:nvPr/>
        </p:nvGrpSpPr>
        <p:grpSpPr>
          <a:xfrm>
            <a:off x="6827087" y="3688706"/>
            <a:ext cx="5225143" cy="2698878"/>
            <a:chOff x="1139555" y="936171"/>
            <a:chExt cx="9517561" cy="3133400"/>
          </a:xfrm>
        </p:grpSpPr>
        <p:sp>
          <p:nvSpPr>
            <p:cNvPr id="9" name="TextBox 8">
              <a:extLst>
                <a:ext uri="{FF2B5EF4-FFF2-40B4-BE49-F238E27FC236}">
                  <a16:creationId xmlns:a16="http://schemas.microsoft.com/office/drawing/2014/main" id="{93FC3818-4C19-91DC-1BFF-E551BC2BE3F1}"/>
                </a:ext>
              </a:extLst>
            </p:cNvPr>
            <p:cNvSpPr txBox="1"/>
            <p:nvPr/>
          </p:nvSpPr>
          <p:spPr>
            <a:xfrm>
              <a:off x="2035630" y="968829"/>
              <a:ext cx="8621486" cy="2794194"/>
            </a:xfrm>
            <a:prstGeom prst="rect">
              <a:avLst/>
            </a:prstGeom>
            <a:noFill/>
            <a:ln w="12700" cap="flat" cmpd="sng" algn="ctr">
              <a:solidFill>
                <a:srgbClr val="58696B"/>
              </a:solidFill>
              <a:prstDash val="solid"/>
              <a:round/>
              <a:headEnd type="none" w="med" len="med"/>
              <a:tailEnd type="none" w="med" len="med"/>
            </a:ln>
            <a:effectLst>
              <a:softEdge rad="127000"/>
            </a:effectLst>
          </p:spPr>
          <p:style>
            <a:lnRef idx="0">
              <a:scrgbClr r="0" g="0" b="0"/>
            </a:lnRef>
            <a:fillRef idx="0">
              <a:scrgbClr r="0" g="0" b="0"/>
            </a:fillRef>
            <a:effectRef idx="0">
              <a:scrgbClr r="0" g="0" b="0"/>
            </a:effectRef>
            <a:fontRef idx="minor">
              <a:schemeClr val="accent1"/>
            </a:fontRef>
          </p:style>
          <p:txBody>
            <a:bodyPr wrap="square" lIns="365760" rIns="365760" rtlCol="0" anchor="ctr">
              <a:noAutofit/>
            </a:bodyPr>
            <a:lstStyle/>
            <a:p>
              <a:pPr defTabSz="813816">
                <a:spcAft>
                  <a:spcPts val="600"/>
                </a:spcAft>
              </a:pPr>
              <a:r>
                <a:rPr lang="en-US" dirty="0"/>
                <a:t>I</a:t>
              </a:r>
              <a:r>
                <a:rPr lang="en-US" kern="1200" dirty="0">
                  <a:solidFill>
                    <a:schemeClr val="accent1"/>
                  </a:solidFill>
                  <a:latin typeface="+mn-lt"/>
                  <a:ea typeface="+mn-ea"/>
                  <a:cs typeface="+mn-cs"/>
                </a:rPr>
                <a:t>n a feminist approach, each one of these parties is considered empathetically and in relation to each other and to dominant power structures before archival decisions are made.</a:t>
              </a:r>
            </a:p>
          </p:txBody>
        </p:sp>
        <p:sp>
          <p:nvSpPr>
            <p:cNvPr id="10" name="Rectangle: Rounded Corners 9">
              <a:extLst>
                <a:ext uri="{FF2B5EF4-FFF2-40B4-BE49-F238E27FC236}">
                  <a16:creationId xmlns:a16="http://schemas.microsoft.com/office/drawing/2014/main" id="{924A94A4-3AF1-4B2D-D2F7-58F35DEC95B8}"/>
                </a:ext>
              </a:extLst>
            </p:cNvPr>
            <p:cNvSpPr/>
            <p:nvPr/>
          </p:nvSpPr>
          <p:spPr>
            <a:xfrm>
              <a:off x="1807029" y="936171"/>
              <a:ext cx="8795657" cy="2895600"/>
            </a:xfrm>
            <a:prstGeom prst="roundRect">
              <a:avLst/>
            </a:prstGeom>
            <a:noFill/>
            <a:ln w="1905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3A87D187-CFEB-DD2D-3D44-61A148B5869B}"/>
                </a:ext>
              </a:extLst>
            </p:cNvPr>
            <p:cNvSpPr txBox="1"/>
            <p:nvPr/>
          </p:nvSpPr>
          <p:spPr>
            <a:xfrm>
              <a:off x="1139555" y="1279697"/>
              <a:ext cx="1334944" cy="937402"/>
            </a:xfrm>
            <a:prstGeom prst="rect">
              <a:avLst/>
            </a:prstGeom>
            <a:noFill/>
            <a:ln w="12700" cap="flat" cmpd="sng" algn="ctr">
              <a:solidFill>
                <a:srgbClr val="58696B"/>
              </a:solidFill>
              <a:prstDash val="solid"/>
              <a:round/>
              <a:headEnd type="none" w="med" len="med"/>
              <a:tailEnd type="none" w="med" len="med"/>
            </a:ln>
            <a:effectLst>
              <a:softEdge rad="127000"/>
            </a:effectLst>
          </p:spPr>
          <p:style>
            <a:lnRef idx="0">
              <a:scrgbClr r="0" g="0" b="0"/>
            </a:lnRef>
            <a:fillRef idx="0">
              <a:scrgbClr r="0" g="0" b="0"/>
            </a:fillRef>
            <a:effectRef idx="0">
              <a:scrgbClr r="0" g="0" b="0"/>
            </a:effectRef>
            <a:fontRef idx="minor">
              <a:schemeClr val="accent1"/>
            </a:fontRef>
          </p:style>
          <p:txBody>
            <a:bodyPr wrap="square" lIns="365760" rIns="365760" rtlCol="0" anchor="ctr">
              <a:noAutofit/>
            </a:bodyPr>
            <a:lstStyle/>
            <a:p>
              <a:pPr defTabSz="813816">
                <a:spcAft>
                  <a:spcPts val="600"/>
                </a:spcAft>
              </a:pPr>
              <a:r>
                <a:rPr lang="en-US" sz="8544" kern="1200" dirty="0">
                  <a:solidFill>
                    <a:schemeClr val="accent1"/>
                  </a:solidFill>
                  <a:latin typeface="+mj-lt"/>
                  <a:ea typeface="+mn-ea"/>
                  <a:cs typeface="+mn-cs"/>
                </a:rPr>
                <a:t>“</a:t>
              </a:r>
              <a:endParaRPr lang="en-US" sz="9600" dirty="0">
                <a:latin typeface="+mj-lt"/>
              </a:endParaRPr>
            </a:p>
          </p:txBody>
        </p:sp>
        <p:sp>
          <p:nvSpPr>
            <p:cNvPr id="12" name="TextBox 11">
              <a:extLst>
                <a:ext uri="{FF2B5EF4-FFF2-40B4-BE49-F238E27FC236}">
                  <a16:creationId xmlns:a16="http://schemas.microsoft.com/office/drawing/2014/main" id="{5FBE966E-9F60-F119-A99A-17C574DBF796}"/>
                </a:ext>
              </a:extLst>
            </p:cNvPr>
            <p:cNvSpPr txBox="1"/>
            <p:nvPr/>
          </p:nvSpPr>
          <p:spPr>
            <a:xfrm>
              <a:off x="8943144" y="3132169"/>
              <a:ext cx="1334945" cy="937402"/>
            </a:xfrm>
            <a:prstGeom prst="rect">
              <a:avLst/>
            </a:prstGeom>
            <a:noFill/>
            <a:ln w="12700" cap="flat" cmpd="sng" algn="ctr">
              <a:solidFill>
                <a:srgbClr val="58696B"/>
              </a:solidFill>
              <a:prstDash val="solid"/>
              <a:round/>
              <a:headEnd type="none" w="med" len="med"/>
              <a:tailEnd type="none" w="med" len="med"/>
            </a:ln>
            <a:effectLst>
              <a:softEdge rad="127000"/>
            </a:effectLst>
          </p:spPr>
          <p:style>
            <a:lnRef idx="0">
              <a:scrgbClr r="0" g="0" b="0"/>
            </a:lnRef>
            <a:fillRef idx="0">
              <a:scrgbClr r="0" g="0" b="0"/>
            </a:fillRef>
            <a:effectRef idx="0">
              <a:scrgbClr r="0" g="0" b="0"/>
            </a:effectRef>
            <a:fontRef idx="minor">
              <a:schemeClr val="accent1"/>
            </a:fontRef>
          </p:style>
          <p:txBody>
            <a:bodyPr wrap="square" lIns="365760" rIns="365760" rtlCol="0" anchor="ctr">
              <a:noAutofit/>
            </a:bodyPr>
            <a:lstStyle/>
            <a:p>
              <a:pPr defTabSz="813816">
                <a:spcAft>
                  <a:spcPts val="600"/>
                </a:spcAft>
              </a:pPr>
              <a:r>
                <a:rPr lang="en-US" sz="8544" kern="1200" dirty="0">
                  <a:solidFill>
                    <a:schemeClr val="accent1"/>
                  </a:solidFill>
                  <a:latin typeface="+mj-lt"/>
                  <a:ea typeface="+mn-ea"/>
                  <a:cs typeface="+mn-cs"/>
                </a:rPr>
                <a:t>”</a:t>
              </a:r>
              <a:endParaRPr lang="en-US" sz="9600" dirty="0">
                <a:latin typeface="+mj-lt"/>
              </a:endParaRPr>
            </a:p>
          </p:txBody>
        </p:sp>
      </p:grpSp>
      <p:sp>
        <p:nvSpPr>
          <p:cNvPr id="15" name="TextBox 14">
            <a:extLst>
              <a:ext uri="{FF2B5EF4-FFF2-40B4-BE49-F238E27FC236}">
                <a16:creationId xmlns:a16="http://schemas.microsoft.com/office/drawing/2014/main" id="{80F9B143-5738-7FF6-6DB1-FC226912EA51}"/>
              </a:ext>
            </a:extLst>
          </p:cNvPr>
          <p:cNvSpPr txBox="1"/>
          <p:nvPr/>
        </p:nvSpPr>
        <p:spPr>
          <a:xfrm>
            <a:off x="8581870" y="6169482"/>
            <a:ext cx="3440478" cy="369332"/>
          </a:xfrm>
          <a:prstGeom prst="rect">
            <a:avLst/>
          </a:prstGeom>
          <a:noFill/>
        </p:spPr>
        <p:txBody>
          <a:bodyPr wrap="square" rtlCol="0">
            <a:spAutoFit/>
          </a:bodyPr>
          <a:lstStyle/>
          <a:p>
            <a:r>
              <a:rPr lang="en-US" dirty="0"/>
              <a:t>Caswell &amp; </a:t>
            </a:r>
            <a:r>
              <a:rPr lang="en-US" dirty="0" err="1"/>
              <a:t>Cifor</a:t>
            </a:r>
            <a:r>
              <a:rPr lang="en-US" dirty="0"/>
              <a:t>, 2016, p. 34</a:t>
            </a:r>
          </a:p>
        </p:txBody>
      </p:sp>
      <p:sp>
        <p:nvSpPr>
          <p:cNvPr id="5" name="Content Placeholder 2">
            <a:extLst>
              <a:ext uri="{FF2B5EF4-FFF2-40B4-BE49-F238E27FC236}">
                <a16:creationId xmlns:a16="http://schemas.microsoft.com/office/drawing/2014/main" id="{1F0DD22E-6259-A9EB-93F1-5BB4691E6270}"/>
              </a:ext>
            </a:extLst>
          </p:cNvPr>
          <p:cNvSpPr txBox="1">
            <a:spLocks/>
          </p:cNvSpPr>
          <p:nvPr/>
        </p:nvSpPr>
        <p:spPr>
          <a:xfrm>
            <a:off x="1351237" y="4077730"/>
            <a:ext cx="5694595" cy="2123738"/>
          </a:xfrm>
          <a:prstGeom prst="rect">
            <a:avLst/>
          </a:prstGeom>
        </p:spPr>
        <p:txBody>
          <a:bodyPr vert="horz" lIns="0" tIns="0" rIns="0" bIns="0" rtlCol="0">
            <a:normAutofit/>
          </a:bodyPr>
          <a:lstStyle>
            <a:lvl1pPr marL="228600" indent="-228600" algn="l" defTabSz="914400" rtl="0" eaLnBrk="1" latinLnBrk="0" hangingPunct="1">
              <a:lnSpc>
                <a:spcPct val="100000"/>
              </a:lnSpc>
              <a:spcBef>
                <a:spcPts val="0"/>
              </a:spcBef>
              <a:spcAft>
                <a:spcPts val="1200"/>
              </a:spcAft>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0"/>
              </a:spcBef>
              <a:spcAft>
                <a:spcPts val="1200"/>
              </a:spcAft>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0"/>
              </a:spcBef>
              <a:spcAft>
                <a:spcPts val="12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0"/>
              </a:spcBef>
              <a:spcAft>
                <a:spcPts val="1200"/>
              </a:spcAft>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0"/>
              </a:spcBef>
              <a:spcAft>
                <a:spcPts val="120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a:t>Others added later:</a:t>
            </a:r>
          </a:p>
          <a:p>
            <a:pPr>
              <a:buFont typeface="Wingdings" panose="05000000000000000000" pitchFamily="2" charset="2"/>
              <a:buChar char="v"/>
            </a:pPr>
            <a:r>
              <a:rPr lang="en-US" dirty="0"/>
              <a:t>Donors</a:t>
            </a:r>
          </a:p>
          <a:p>
            <a:pPr>
              <a:buFont typeface="Wingdings" panose="05000000000000000000" pitchFamily="2" charset="2"/>
              <a:buChar char="v"/>
            </a:pPr>
            <a:r>
              <a:rPr lang="en-US" dirty="0"/>
              <a:t>Other archivists</a:t>
            </a:r>
          </a:p>
          <a:p>
            <a:pPr>
              <a:buFont typeface="Wingdings" panose="05000000000000000000" pitchFamily="2" charset="2"/>
              <a:buChar char="v"/>
            </a:pPr>
            <a:r>
              <a:rPr lang="en-US" dirty="0"/>
              <a:t>Any others?</a:t>
            </a:r>
          </a:p>
        </p:txBody>
      </p:sp>
    </p:spTree>
    <p:extLst>
      <p:ext uri="{BB962C8B-B14F-4D97-AF65-F5344CB8AC3E}">
        <p14:creationId xmlns:p14="http://schemas.microsoft.com/office/powerpoint/2010/main" val="2011075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9A8B90-6516-D735-AC8E-2FA54DF9AB60}"/>
              </a:ext>
            </a:extLst>
          </p:cNvPr>
          <p:cNvSpPr>
            <a:spLocks noGrp="1"/>
          </p:cNvSpPr>
          <p:nvPr>
            <p:ph type="title"/>
          </p:nvPr>
        </p:nvSpPr>
        <p:spPr>
          <a:xfrm>
            <a:off x="4408715" y="5943600"/>
            <a:ext cx="7371150" cy="450979"/>
          </a:xfrm>
        </p:spPr>
        <p:txBody>
          <a:bodyPr>
            <a:normAutofit fontScale="90000"/>
          </a:bodyPr>
          <a:lstStyle/>
          <a:p>
            <a:r>
              <a:rPr lang="en-US" sz="1600" dirty="0">
                <a:latin typeface="+mn-lt"/>
                <a:hlinkClick r:id="rId3"/>
              </a:rPr>
              <a:t>Close-up of a weed pulled from the ground including its roots, 2021, by Ivan </a:t>
            </a:r>
            <a:r>
              <a:rPr lang="en-US" sz="1600" dirty="0" err="1">
                <a:latin typeface="+mn-lt"/>
                <a:hlinkClick r:id="rId3"/>
              </a:rPr>
              <a:t>Radic</a:t>
            </a:r>
            <a:r>
              <a:rPr lang="en-US" sz="1600" dirty="0">
                <a:latin typeface="+mn-lt"/>
                <a:hlinkClick r:id="rId3"/>
              </a:rPr>
              <a:t>, on </a:t>
            </a:r>
            <a:r>
              <a:rPr lang="en-US" sz="1600" dirty="0" err="1">
                <a:latin typeface="+mn-lt"/>
                <a:hlinkClick r:id="rId3"/>
              </a:rPr>
              <a:t>Flikr</a:t>
            </a:r>
            <a:endParaRPr lang="en-US" sz="1600" dirty="0">
              <a:latin typeface="+mn-lt"/>
            </a:endParaRPr>
          </a:p>
        </p:txBody>
      </p:sp>
      <p:pic>
        <p:nvPicPr>
          <p:cNvPr id="6" name="Content Placeholder 5" descr="A hand holding a plant&#10;&#10;Description automatically generated">
            <a:extLst>
              <a:ext uri="{FF2B5EF4-FFF2-40B4-BE49-F238E27FC236}">
                <a16:creationId xmlns:a16="http://schemas.microsoft.com/office/drawing/2014/main" id="{C5FF8D76-0A9F-D186-70EB-7CC79C40BBC3}"/>
              </a:ext>
            </a:extLst>
          </p:cNvPr>
          <p:cNvPicPr>
            <a:picLocks noGrp="1" noChangeAspect="1"/>
          </p:cNvPicPr>
          <p:nvPr>
            <p:ph sz="quarter" idx="12"/>
          </p:nvPr>
        </p:nvPicPr>
        <p:blipFill>
          <a:blip r:embed="rId4"/>
          <a:stretch>
            <a:fillRect/>
          </a:stretch>
        </p:blipFill>
        <p:spPr>
          <a:xfrm>
            <a:off x="4408714" y="1037896"/>
            <a:ext cx="7371150" cy="4905703"/>
          </a:xfrm>
        </p:spPr>
      </p:pic>
      <p:sp>
        <p:nvSpPr>
          <p:cNvPr id="4" name="Slide Number Placeholder 3">
            <a:extLst>
              <a:ext uri="{FF2B5EF4-FFF2-40B4-BE49-F238E27FC236}">
                <a16:creationId xmlns:a16="http://schemas.microsoft.com/office/drawing/2014/main" id="{326865DC-5523-1B68-0772-36C6A115720E}"/>
              </a:ext>
            </a:extLst>
          </p:cNvPr>
          <p:cNvSpPr>
            <a:spLocks noGrp="1"/>
          </p:cNvSpPr>
          <p:nvPr>
            <p:ph type="sldNum" sz="quarter" idx="15"/>
          </p:nvPr>
        </p:nvSpPr>
        <p:spPr/>
        <p:txBody>
          <a:bodyPr/>
          <a:lstStyle/>
          <a:p>
            <a:fld id="{18D65601-5AE2-46FC-B138-694DDD2B510D}" type="slidenum">
              <a:rPr lang="en-US" smtClean="0"/>
              <a:pPr/>
              <a:t>6</a:t>
            </a:fld>
            <a:endParaRPr lang="en-US" dirty="0"/>
          </a:p>
        </p:txBody>
      </p:sp>
      <p:sp>
        <p:nvSpPr>
          <p:cNvPr id="7" name="TextBox 6">
            <a:extLst>
              <a:ext uri="{FF2B5EF4-FFF2-40B4-BE49-F238E27FC236}">
                <a16:creationId xmlns:a16="http://schemas.microsoft.com/office/drawing/2014/main" id="{D2E6CF7E-C179-7704-3942-BDF311E9C514}"/>
              </a:ext>
            </a:extLst>
          </p:cNvPr>
          <p:cNvSpPr txBox="1"/>
          <p:nvPr/>
        </p:nvSpPr>
        <p:spPr>
          <a:xfrm>
            <a:off x="1023257" y="1443841"/>
            <a:ext cx="3385457" cy="3970318"/>
          </a:xfrm>
          <a:prstGeom prst="rect">
            <a:avLst/>
          </a:prstGeom>
          <a:noFill/>
        </p:spPr>
        <p:txBody>
          <a:bodyPr wrap="square" rtlCol="0">
            <a:spAutoFit/>
          </a:bodyPr>
          <a:lstStyle/>
          <a:p>
            <a:pPr algn="ctr"/>
            <a:r>
              <a:rPr lang="en-US" sz="2800" dirty="0"/>
              <a:t>Radical empathy:</a:t>
            </a:r>
          </a:p>
          <a:p>
            <a:pPr algn="ctr"/>
            <a:r>
              <a:rPr lang="en-US" sz="2800" dirty="0"/>
              <a:t>“uprooting structural harms”</a:t>
            </a:r>
          </a:p>
          <a:p>
            <a:pPr algn="ctr"/>
            <a:r>
              <a:rPr lang="en-US" sz="2800" dirty="0"/>
              <a:t>~</a:t>
            </a:r>
          </a:p>
          <a:p>
            <a:pPr algn="ctr"/>
            <a:r>
              <a:rPr lang="en-US" sz="2800" dirty="0"/>
              <a:t>“aim of transforming our systems” </a:t>
            </a:r>
          </a:p>
          <a:p>
            <a:endParaRPr lang="en-US" sz="1400" dirty="0"/>
          </a:p>
          <a:p>
            <a:r>
              <a:rPr lang="en-US" sz="1400" dirty="0"/>
              <a:t>(Arroyo-Ramírez et al., 2021, editors’ </a:t>
            </a:r>
            <a:r>
              <a:rPr lang="en-US" sz="1400" dirty="0" err="1"/>
              <a:t>note,“Radical</a:t>
            </a:r>
            <a:r>
              <a:rPr lang="en-US" sz="1400" dirty="0"/>
              <a:t> Empathy in Archival Practice” special issue, p. 3-4).</a:t>
            </a:r>
          </a:p>
        </p:txBody>
      </p:sp>
    </p:spTree>
    <p:extLst>
      <p:ext uri="{BB962C8B-B14F-4D97-AF65-F5344CB8AC3E}">
        <p14:creationId xmlns:p14="http://schemas.microsoft.com/office/powerpoint/2010/main" val="16650450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C01AC-A7B1-F348-3E85-A3BEB1C4BD1C}"/>
              </a:ext>
            </a:extLst>
          </p:cNvPr>
          <p:cNvSpPr>
            <a:spLocks noGrp="1"/>
          </p:cNvSpPr>
          <p:nvPr>
            <p:ph type="title"/>
          </p:nvPr>
        </p:nvSpPr>
        <p:spPr/>
        <p:txBody>
          <a:bodyPr/>
          <a:lstStyle/>
          <a:p>
            <a:r>
              <a:rPr lang="en-US" dirty="0"/>
              <a:t>MPLP</a:t>
            </a:r>
          </a:p>
        </p:txBody>
      </p:sp>
      <p:sp>
        <p:nvSpPr>
          <p:cNvPr id="4" name="Slide Number Placeholder 3">
            <a:extLst>
              <a:ext uri="{FF2B5EF4-FFF2-40B4-BE49-F238E27FC236}">
                <a16:creationId xmlns:a16="http://schemas.microsoft.com/office/drawing/2014/main" id="{0CAD58F5-F41E-DDFB-EAFC-5DAE1C000B5E}"/>
              </a:ext>
            </a:extLst>
          </p:cNvPr>
          <p:cNvSpPr>
            <a:spLocks noGrp="1"/>
          </p:cNvSpPr>
          <p:nvPr>
            <p:ph type="sldNum" sz="quarter" idx="15"/>
          </p:nvPr>
        </p:nvSpPr>
        <p:spPr/>
        <p:txBody>
          <a:bodyPr/>
          <a:lstStyle/>
          <a:p>
            <a:fld id="{18D65601-5AE2-46FC-B138-694DDD2B510D}" type="slidenum">
              <a:rPr lang="en-US" smtClean="0"/>
              <a:pPr/>
              <a:t>7</a:t>
            </a:fld>
            <a:endParaRPr lang="en-US" dirty="0"/>
          </a:p>
        </p:txBody>
      </p:sp>
      <p:pic>
        <p:nvPicPr>
          <p:cNvPr id="10" name="Content Placeholder 9" descr="A group of people posing for a picture&#10;&#10;AI-generated content may be incorrect.">
            <a:extLst>
              <a:ext uri="{FF2B5EF4-FFF2-40B4-BE49-F238E27FC236}">
                <a16:creationId xmlns:a16="http://schemas.microsoft.com/office/drawing/2014/main" id="{645FF0D9-D9B3-31F0-F8D3-980F18BF3CA1}"/>
              </a:ext>
            </a:extLst>
          </p:cNvPr>
          <p:cNvPicPr>
            <a:picLocks noGrp="1" noChangeAspect="1"/>
          </p:cNvPicPr>
          <p:nvPr>
            <p:ph sz="quarter" idx="12"/>
          </p:nvPr>
        </p:nvPicPr>
        <p:blipFill>
          <a:blip r:embed="rId4"/>
          <a:stretch>
            <a:fillRect/>
          </a:stretch>
        </p:blipFill>
        <p:spPr>
          <a:xfrm>
            <a:off x="7198757" y="1692877"/>
            <a:ext cx="3247528" cy="3795904"/>
          </a:xfrm>
        </p:spPr>
      </p:pic>
      <p:sp>
        <p:nvSpPr>
          <p:cNvPr id="11" name="TextBox 10">
            <a:extLst>
              <a:ext uri="{FF2B5EF4-FFF2-40B4-BE49-F238E27FC236}">
                <a16:creationId xmlns:a16="http://schemas.microsoft.com/office/drawing/2014/main" id="{2A1D4BE5-1F82-4CD3-C6FF-D6D504F96682}"/>
              </a:ext>
            </a:extLst>
          </p:cNvPr>
          <p:cNvSpPr txBox="1"/>
          <p:nvPr/>
        </p:nvSpPr>
        <p:spPr>
          <a:xfrm>
            <a:off x="7002939" y="5574269"/>
            <a:ext cx="3728833" cy="369332"/>
          </a:xfrm>
          <a:prstGeom prst="rect">
            <a:avLst/>
          </a:prstGeom>
          <a:noFill/>
        </p:spPr>
        <p:txBody>
          <a:bodyPr wrap="square" rtlCol="0">
            <a:spAutoFit/>
          </a:bodyPr>
          <a:lstStyle/>
          <a:p>
            <a:r>
              <a:rPr lang="en-US" dirty="0"/>
              <a:t>“make it look like someone cares”</a:t>
            </a:r>
          </a:p>
        </p:txBody>
      </p:sp>
      <p:sp>
        <p:nvSpPr>
          <p:cNvPr id="12" name="Title 1">
            <a:extLst>
              <a:ext uri="{FF2B5EF4-FFF2-40B4-BE49-F238E27FC236}">
                <a16:creationId xmlns:a16="http://schemas.microsoft.com/office/drawing/2014/main" id="{6F465946-9EB5-137D-55CB-E8F56C18A61F}"/>
              </a:ext>
            </a:extLst>
          </p:cNvPr>
          <p:cNvSpPr txBox="1">
            <a:spLocks/>
          </p:cNvSpPr>
          <p:nvPr/>
        </p:nvSpPr>
        <p:spPr>
          <a:xfrm>
            <a:off x="1381119" y="503851"/>
            <a:ext cx="9150675" cy="1427585"/>
          </a:xfrm>
          <a:prstGeom prst="rect">
            <a:avLst/>
          </a:prstGeom>
        </p:spPr>
        <p:txBody>
          <a:bodyPr vert="horz" lIns="0" tIns="45720" rIns="91440" bIns="45720" rtlCol="0" anchor="ctr">
            <a:norm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r>
              <a:rPr lang="en-US" dirty="0"/>
              <a:t> MPLPWC</a:t>
            </a:r>
          </a:p>
        </p:txBody>
      </p:sp>
      <p:pic>
        <p:nvPicPr>
          <p:cNvPr id="14" name="Picture 13" descr="A group of people working on a sidewalk&#10;&#10;AI-generated content may be incorrect.">
            <a:extLst>
              <a:ext uri="{FF2B5EF4-FFF2-40B4-BE49-F238E27FC236}">
                <a16:creationId xmlns:a16="http://schemas.microsoft.com/office/drawing/2014/main" id="{4D954D73-82DB-346C-214B-37CBDA9D16B0}"/>
              </a:ext>
            </a:extLst>
          </p:cNvPr>
          <p:cNvPicPr>
            <a:picLocks noChangeAspect="1"/>
          </p:cNvPicPr>
          <p:nvPr/>
        </p:nvPicPr>
        <p:blipFill>
          <a:blip r:embed="rId5"/>
          <a:stretch>
            <a:fillRect/>
          </a:stretch>
        </p:blipFill>
        <p:spPr>
          <a:xfrm rot="5400000">
            <a:off x="2073875" y="1692877"/>
            <a:ext cx="4250724" cy="4250724"/>
          </a:xfrm>
          <a:prstGeom prst="rect">
            <a:avLst/>
          </a:prstGeom>
        </p:spPr>
      </p:pic>
    </p:spTree>
    <p:custDataLst>
      <p:tags r:id="rId1"/>
    </p:custDataLst>
    <p:extLst>
      <p:ext uri="{BB962C8B-B14F-4D97-AF65-F5344CB8AC3E}">
        <p14:creationId xmlns:p14="http://schemas.microsoft.com/office/powerpoint/2010/main" val="3887394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8AF5845-8B1A-9BD9-07E2-E4FE33DB2317}"/>
              </a:ext>
            </a:extLst>
          </p:cNvPr>
          <p:cNvSpPr txBox="1"/>
          <p:nvPr/>
        </p:nvSpPr>
        <p:spPr>
          <a:xfrm>
            <a:off x="1282700" y="598715"/>
            <a:ext cx="9916885" cy="646331"/>
          </a:xfrm>
          <a:prstGeom prst="rect">
            <a:avLst/>
          </a:prstGeom>
          <a:noFill/>
        </p:spPr>
        <p:txBody>
          <a:bodyPr wrap="square" rtlCol="0">
            <a:spAutoFit/>
          </a:bodyPr>
          <a:lstStyle/>
          <a:p>
            <a:r>
              <a:rPr lang="en-US" sz="3600" dirty="0">
                <a:latin typeface="+mj-lt"/>
              </a:rPr>
              <a:t>Ethics of care: discussion</a:t>
            </a:r>
          </a:p>
        </p:txBody>
      </p:sp>
      <p:pic>
        <p:nvPicPr>
          <p:cNvPr id="3" name="Picture 2" descr="Woman smiling and using laptop">
            <a:extLst>
              <a:ext uri="{FF2B5EF4-FFF2-40B4-BE49-F238E27FC236}">
                <a16:creationId xmlns:a16="http://schemas.microsoft.com/office/drawing/2014/main" id="{4C337B4E-3460-D9AA-5F33-CA72BA8DA9D9}"/>
              </a:ext>
            </a:extLst>
          </p:cNvPr>
          <p:cNvPicPr>
            <a:picLocks noChangeAspect="1"/>
          </p:cNvPicPr>
          <p:nvPr/>
        </p:nvPicPr>
        <p:blipFill>
          <a:blip r:embed="rId4">
            <a:alphaModFix amt="35000"/>
          </a:blip>
          <a:stretch>
            <a:fillRect/>
          </a:stretch>
        </p:blipFill>
        <p:spPr>
          <a:xfrm>
            <a:off x="1282700" y="1724015"/>
            <a:ext cx="4635024" cy="3091543"/>
          </a:xfrm>
          <a:prstGeom prst="rect">
            <a:avLst/>
          </a:prstGeom>
        </p:spPr>
      </p:pic>
      <p:sp>
        <p:nvSpPr>
          <p:cNvPr id="5" name="TextBox 4">
            <a:extLst>
              <a:ext uri="{FF2B5EF4-FFF2-40B4-BE49-F238E27FC236}">
                <a16:creationId xmlns:a16="http://schemas.microsoft.com/office/drawing/2014/main" id="{7501BD3D-92EC-F849-63F8-3A44EAABBBE0}"/>
              </a:ext>
            </a:extLst>
          </p:cNvPr>
          <p:cNvSpPr txBox="1"/>
          <p:nvPr/>
        </p:nvSpPr>
        <p:spPr>
          <a:xfrm>
            <a:off x="4878565" y="3269786"/>
            <a:ext cx="3385457" cy="523220"/>
          </a:xfrm>
          <a:prstGeom prst="rect">
            <a:avLst/>
          </a:prstGeom>
          <a:noFill/>
        </p:spPr>
        <p:txBody>
          <a:bodyPr wrap="square" rtlCol="0">
            <a:spAutoFit/>
          </a:bodyPr>
          <a:lstStyle/>
          <a:p>
            <a:pPr algn="ctr"/>
            <a:r>
              <a:rPr lang="en-US" sz="2800" dirty="0"/>
              <a:t>vs.</a:t>
            </a:r>
          </a:p>
        </p:txBody>
      </p:sp>
      <p:pic>
        <p:nvPicPr>
          <p:cNvPr id="8" name="Picture 7" descr="Stressed woman using phone">
            <a:extLst>
              <a:ext uri="{FF2B5EF4-FFF2-40B4-BE49-F238E27FC236}">
                <a16:creationId xmlns:a16="http://schemas.microsoft.com/office/drawing/2014/main" id="{F94D4577-16EF-1007-CB80-5D6E7DBEBD01}"/>
              </a:ext>
            </a:extLst>
          </p:cNvPr>
          <p:cNvPicPr>
            <a:picLocks noChangeAspect="1"/>
          </p:cNvPicPr>
          <p:nvPr/>
        </p:nvPicPr>
        <p:blipFill>
          <a:blip r:embed="rId5">
            <a:alphaModFix amt="35000"/>
          </a:blip>
          <a:stretch>
            <a:fillRect/>
          </a:stretch>
        </p:blipFill>
        <p:spPr>
          <a:xfrm>
            <a:off x="7196077" y="1724015"/>
            <a:ext cx="4635024" cy="3093375"/>
          </a:xfrm>
          <a:prstGeom prst="rect">
            <a:avLst/>
          </a:prstGeom>
        </p:spPr>
      </p:pic>
      <p:sp>
        <p:nvSpPr>
          <p:cNvPr id="9" name="TextBox 8">
            <a:extLst>
              <a:ext uri="{FF2B5EF4-FFF2-40B4-BE49-F238E27FC236}">
                <a16:creationId xmlns:a16="http://schemas.microsoft.com/office/drawing/2014/main" id="{9BBF974C-C9FE-0731-230F-7E8B8F3A7E11}"/>
              </a:ext>
            </a:extLst>
          </p:cNvPr>
          <p:cNvSpPr txBox="1"/>
          <p:nvPr/>
        </p:nvSpPr>
        <p:spPr>
          <a:xfrm>
            <a:off x="1193248" y="5657511"/>
            <a:ext cx="4724476" cy="707886"/>
          </a:xfrm>
          <a:prstGeom prst="rect">
            <a:avLst/>
          </a:prstGeom>
          <a:noFill/>
        </p:spPr>
        <p:txBody>
          <a:bodyPr wrap="square" rtlCol="0">
            <a:spAutoFit/>
          </a:bodyPr>
          <a:lstStyle/>
          <a:p>
            <a:pPr algn="ctr"/>
            <a:r>
              <a:rPr lang="en-US" sz="2000" dirty="0"/>
              <a:t>“detached professionalism” and “sentinels of accountability”</a:t>
            </a:r>
          </a:p>
        </p:txBody>
      </p:sp>
      <p:sp>
        <p:nvSpPr>
          <p:cNvPr id="10" name="TextBox 9">
            <a:extLst>
              <a:ext uri="{FF2B5EF4-FFF2-40B4-BE49-F238E27FC236}">
                <a16:creationId xmlns:a16="http://schemas.microsoft.com/office/drawing/2014/main" id="{7D5B0493-B360-7920-03DE-510EF809781B}"/>
              </a:ext>
            </a:extLst>
          </p:cNvPr>
          <p:cNvSpPr txBox="1"/>
          <p:nvPr/>
        </p:nvSpPr>
        <p:spPr>
          <a:xfrm>
            <a:off x="7427519" y="5657510"/>
            <a:ext cx="4172139" cy="707886"/>
          </a:xfrm>
          <a:prstGeom prst="rect">
            <a:avLst/>
          </a:prstGeom>
          <a:noFill/>
        </p:spPr>
        <p:txBody>
          <a:bodyPr wrap="square" rtlCol="0">
            <a:spAutoFit/>
          </a:bodyPr>
          <a:lstStyle/>
          <a:p>
            <a:pPr algn="ctr"/>
            <a:r>
              <a:rPr lang="en-US" sz="2000" dirty="0"/>
              <a:t>“caregivers” and </a:t>
            </a:r>
          </a:p>
          <a:p>
            <a:pPr algn="ctr"/>
            <a:r>
              <a:rPr lang="en-US" sz="2000" dirty="0"/>
              <a:t>“web of mutual responsibility”</a:t>
            </a:r>
          </a:p>
        </p:txBody>
      </p:sp>
      <p:sp>
        <p:nvSpPr>
          <p:cNvPr id="11" name="Title 1">
            <a:extLst>
              <a:ext uri="{FF2B5EF4-FFF2-40B4-BE49-F238E27FC236}">
                <a16:creationId xmlns:a16="http://schemas.microsoft.com/office/drawing/2014/main" id="{39067F9C-D6AF-C665-A0DE-8ACA58EA25BE}"/>
              </a:ext>
            </a:extLst>
          </p:cNvPr>
          <p:cNvSpPr>
            <a:spLocks noGrp="1"/>
          </p:cNvSpPr>
          <p:nvPr>
            <p:ph type="title"/>
          </p:nvPr>
        </p:nvSpPr>
        <p:spPr>
          <a:xfrm>
            <a:off x="2448983" y="393995"/>
            <a:ext cx="9150675" cy="1427585"/>
          </a:xfrm>
        </p:spPr>
        <p:txBody>
          <a:bodyPr/>
          <a:lstStyle/>
          <a:p>
            <a:r>
              <a:rPr lang="en-US" dirty="0"/>
              <a:t>“Affective responsibilities”</a:t>
            </a:r>
          </a:p>
        </p:txBody>
      </p:sp>
      <p:sp>
        <p:nvSpPr>
          <p:cNvPr id="12" name="Content Placeholder 2">
            <a:extLst>
              <a:ext uri="{FF2B5EF4-FFF2-40B4-BE49-F238E27FC236}">
                <a16:creationId xmlns:a16="http://schemas.microsoft.com/office/drawing/2014/main" id="{3D3A5B66-D05C-F201-532E-D6244B3DF5B5}"/>
              </a:ext>
            </a:extLst>
          </p:cNvPr>
          <p:cNvSpPr txBox="1">
            <a:spLocks/>
          </p:cNvSpPr>
          <p:nvPr/>
        </p:nvSpPr>
        <p:spPr>
          <a:xfrm>
            <a:off x="2569427" y="1737889"/>
            <a:ext cx="5694595" cy="227631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a:t>The archivist and… </a:t>
            </a:r>
          </a:p>
          <a:p>
            <a:pPr>
              <a:buFont typeface="Wingdings" panose="05000000000000000000" pitchFamily="2" charset="2"/>
              <a:buChar char="v"/>
            </a:pPr>
            <a:r>
              <a:rPr lang="en-US" dirty="0"/>
              <a:t>Records creator</a:t>
            </a:r>
          </a:p>
          <a:p>
            <a:pPr>
              <a:buFont typeface="Wingdings" panose="05000000000000000000" pitchFamily="2" charset="2"/>
              <a:buChar char="v"/>
            </a:pPr>
            <a:r>
              <a:rPr lang="en-US" dirty="0"/>
              <a:t>Records subject</a:t>
            </a:r>
          </a:p>
          <a:p>
            <a:pPr>
              <a:buFont typeface="Wingdings" panose="05000000000000000000" pitchFamily="2" charset="2"/>
              <a:buChar char="v"/>
            </a:pPr>
            <a:r>
              <a:rPr lang="en-US" dirty="0"/>
              <a:t>Users</a:t>
            </a:r>
          </a:p>
          <a:p>
            <a:pPr>
              <a:buFont typeface="Wingdings" panose="05000000000000000000" pitchFamily="2" charset="2"/>
              <a:buChar char="v"/>
            </a:pPr>
            <a:r>
              <a:rPr lang="en-US" dirty="0"/>
              <a:t>Community</a:t>
            </a:r>
          </a:p>
          <a:p>
            <a:pPr>
              <a:buFont typeface="Wingdings" panose="05000000000000000000" pitchFamily="2" charset="2"/>
              <a:buChar char="v"/>
            </a:pPr>
            <a:r>
              <a:rPr lang="en-US" dirty="0"/>
              <a:t>Donor</a:t>
            </a:r>
          </a:p>
          <a:p>
            <a:pPr>
              <a:buFont typeface="Wingdings" panose="05000000000000000000" pitchFamily="2" charset="2"/>
              <a:buChar char="v"/>
            </a:pPr>
            <a:r>
              <a:rPr lang="en-US" dirty="0"/>
              <a:t>Other archivists</a:t>
            </a:r>
          </a:p>
          <a:p>
            <a:pPr>
              <a:buFont typeface="Wingdings" panose="05000000000000000000" pitchFamily="2" charset="2"/>
              <a:buChar char="v"/>
            </a:pPr>
            <a:r>
              <a:rPr lang="en-US" dirty="0"/>
              <a:t>Others?</a:t>
            </a:r>
          </a:p>
        </p:txBody>
      </p:sp>
    </p:spTree>
    <p:custDataLst>
      <p:tags r:id="rId1"/>
    </p:custDataLst>
    <p:extLst>
      <p:ext uri="{BB962C8B-B14F-4D97-AF65-F5344CB8AC3E}">
        <p14:creationId xmlns:p14="http://schemas.microsoft.com/office/powerpoint/2010/main" val="583355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9"/>
                                        </p:tgtEl>
                                      </p:cBhvr>
                                    </p:animEffect>
                                    <p:set>
                                      <p:cBhvr>
                                        <p:cTn id="10" dur="1" fill="hold">
                                          <p:stCondLst>
                                            <p:cond delay="499"/>
                                          </p:stCondLst>
                                        </p:cTn>
                                        <p:tgtEl>
                                          <p:spTgt spid="9"/>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5"/>
                                        </p:tgtEl>
                                      </p:cBhvr>
                                    </p:animEffect>
                                    <p:set>
                                      <p:cBhvr>
                                        <p:cTn id="13" dur="1" fill="hold">
                                          <p:stCondLst>
                                            <p:cond delay="499"/>
                                          </p:stCondLst>
                                        </p:cTn>
                                        <p:tgtEl>
                                          <p:spTgt spid="5"/>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500"/>
                                        <p:tgtEl>
                                          <p:spTgt spid="8"/>
                                        </p:tgtEl>
                                      </p:cBhvr>
                                    </p:animEffect>
                                    <p:set>
                                      <p:cBhvr>
                                        <p:cTn id="16" dur="1" fill="hold">
                                          <p:stCondLst>
                                            <p:cond delay="499"/>
                                          </p:stCondLst>
                                        </p:cTn>
                                        <p:tgtEl>
                                          <p:spTgt spid="8"/>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500"/>
                                        <p:tgtEl>
                                          <p:spTgt spid="10"/>
                                        </p:tgtEl>
                                      </p:cBhvr>
                                    </p:animEffect>
                                    <p:set>
                                      <p:cBhvr>
                                        <p:cTn id="19" dur="1" fill="hold">
                                          <p:stCondLst>
                                            <p:cond delay="499"/>
                                          </p:stCondLst>
                                        </p:cTn>
                                        <p:tgtEl>
                                          <p:spTgt spid="10"/>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8C12E7-2262-0B3E-AF6A-8405FA770167}"/>
              </a:ext>
            </a:extLst>
          </p:cNvPr>
          <p:cNvSpPr>
            <a:spLocks noGrp="1"/>
          </p:cNvSpPr>
          <p:nvPr>
            <p:ph type="title"/>
          </p:nvPr>
        </p:nvSpPr>
        <p:spPr/>
        <p:txBody>
          <a:bodyPr/>
          <a:lstStyle/>
          <a:p>
            <a:r>
              <a:rPr lang="en-US" dirty="0"/>
              <a:t>II. Trauma-informed archival practice</a:t>
            </a:r>
          </a:p>
        </p:txBody>
      </p:sp>
      <p:sp>
        <p:nvSpPr>
          <p:cNvPr id="4" name="Slide Number Placeholder 3">
            <a:extLst>
              <a:ext uri="{FF2B5EF4-FFF2-40B4-BE49-F238E27FC236}">
                <a16:creationId xmlns:a16="http://schemas.microsoft.com/office/drawing/2014/main" id="{19956902-358F-5A17-B13C-80EC30AAC5B7}"/>
              </a:ext>
            </a:extLst>
          </p:cNvPr>
          <p:cNvSpPr>
            <a:spLocks noGrp="1"/>
          </p:cNvSpPr>
          <p:nvPr>
            <p:ph type="sldNum" sz="quarter" idx="15"/>
          </p:nvPr>
        </p:nvSpPr>
        <p:spPr/>
        <p:txBody>
          <a:bodyPr/>
          <a:lstStyle/>
          <a:p>
            <a:fld id="{18D65601-5AE2-46FC-B138-694DDD2B510D}" type="slidenum">
              <a:rPr lang="en-US" smtClean="0"/>
              <a:pPr/>
              <a:t>9</a:t>
            </a:fld>
            <a:endParaRPr lang="en-US" dirty="0"/>
          </a:p>
        </p:txBody>
      </p:sp>
      <p:grpSp>
        <p:nvGrpSpPr>
          <p:cNvPr id="5" name="Group 4">
            <a:extLst>
              <a:ext uri="{FF2B5EF4-FFF2-40B4-BE49-F238E27FC236}">
                <a16:creationId xmlns:a16="http://schemas.microsoft.com/office/drawing/2014/main" id="{847682CE-6E8E-911A-3DB8-16129F2FDBAF}"/>
              </a:ext>
            </a:extLst>
          </p:cNvPr>
          <p:cNvGrpSpPr/>
          <p:nvPr/>
        </p:nvGrpSpPr>
        <p:grpSpPr>
          <a:xfrm>
            <a:off x="5206673" y="2636569"/>
            <a:ext cx="6735419" cy="1229613"/>
            <a:chOff x="1368158" y="936171"/>
            <a:chExt cx="9463130" cy="3142646"/>
          </a:xfrm>
        </p:grpSpPr>
        <p:sp>
          <p:nvSpPr>
            <p:cNvPr id="6" name="TextBox 5">
              <a:extLst>
                <a:ext uri="{FF2B5EF4-FFF2-40B4-BE49-F238E27FC236}">
                  <a16:creationId xmlns:a16="http://schemas.microsoft.com/office/drawing/2014/main" id="{19BD7187-A6A9-419C-2BD1-F5ED86280782}"/>
                </a:ext>
              </a:extLst>
            </p:cNvPr>
            <p:cNvSpPr txBox="1"/>
            <p:nvPr/>
          </p:nvSpPr>
          <p:spPr>
            <a:xfrm>
              <a:off x="2035630" y="968829"/>
              <a:ext cx="8621486" cy="2794194"/>
            </a:xfrm>
            <a:prstGeom prst="rect">
              <a:avLst/>
            </a:prstGeom>
            <a:noFill/>
            <a:ln w="12700" cap="flat" cmpd="sng" algn="ctr">
              <a:solidFill>
                <a:srgbClr val="58696B"/>
              </a:solidFill>
              <a:prstDash val="solid"/>
              <a:round/>
              <a:headEnd type="none" w="med" len="med"/>
              <a:tailEnd type="none" w="med" len="med"/>
            </a:ln>
            <a:effectLst>
              <a:softEdge rad="127000"/>
            </a:effectLst>
          </p:spPr>
          <p:style>
            <a:lnRef idx="0">
              <a:scrgbClr r="0" g="0" b="0"/>
            </a:lnRef>
            <a:fillRef idx="0">
              <a:scrgbClr r="0" g="0" b="0"/>
            </a:fillRef>
            <a:effectRef idx="0">
              <a:scrgbClr r="0" g="0" b="0"/>
            </a:effectRef>
            <a:fontRef idx="minor">
              <a:schemeClr val="accent1"/>
            </a:fontRef>
          </p:style>
          <p:txBody>
            <a:bodyPr wrap="square" lIns="365760" rIns="365760" rtlCol="0" anchor="ctr">
              <a:noAutofit/>
            </a:bodyPr>
            <a:lstStyle/>
            <a:p>
              <a:pPr defTabSz="813816">
                <a:spcAft>
                  <a:spcPts val="600"/>
                </a:spcAft>
              </a:pPr>
              <a:r>
                <a:rPr lang="en-US" sz="2136" kern="1200" dirty="0">
                  <a:solidFill>
                    <a:schemeClr val="accent1"/>
                  </a:solidFill>
                  <a:latin typeface="+mn-lt"/>
                  <a:ea typeface="+mn-ea"/>
                  <a:cs typeface="+mn-cs"/>
                </a:rPr>
                <a:t>Archives both create and document trauma.</a:t>
              </a:r>
              <a:endParaRPr lang="en-US" sz="2400" dirty="0"/>
            </a:p>
          </p:txBody>
        </p:sp>
        <p:sp>
          <p:nvSpPr>
            <p:cNvPr id="7" name="Rectangle: Rounded Corners 6">
              <a:extLst>
                <a:ext uri="{FF2B5EF4-FFF2-40B4-BE49-F238E27FC236}">
                  <a16:creationId xmlns:a16="http://schemas.microsoft.com/office/drawing/2014/main" id="{4E539A74-EC52-DC12-636B-8CEFF8A71C75}"/>
                </a:ext>
              </a:extLst>
            </p:cNvPr>
            <p:cNvSpPr/>
            <p:nvPr/>
          </p:nvSpPr>
          <p:spPr>
            <a:xfrm>
              <a:off x="1807029" y="936171"/>
              <a:ext cx="8795657" cy="2895600"/>
            </a:xfrm>
            <a:prstGeom prst="roundRect">
              <a:avLst/>
            </a:prstGeom>
            <a:noFill/>
            <a:ln w="1905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18083473-F688-3CC5-B466-D1644E5743D8}"/>
                </a:ext>
              </a:extLst>
            </p:cNvPr>
            <p:cNvSpPr txBox="1"/>
            <p:nvPr/>
          </p:nvSpPr>
          <p:spPr>
            <a:xfrm>
              <a:off x="1368158" y="2338594"/>
              <a:ext cx="1334945" cy="937402"/>
            </a:xfrm>
            <a:prstGeom prst="rect">
              <a:avLst/>
            </a:prstGeom>
            <a:noFill/>
            <a:ln w="12700" cap="flat" cmpd="sng" algn="ctr">
              <a:solidFill>
                <a:srgbClr val="58696B"/>
              </a:solidFill>
              <a:prstDash val="solid"/>
              <a:round/>
              <a:headEnd type="none" w="med" len="med"/>
              <a:tailEnd type="none" w="med" len="med"/>
            </a:ln>
            <a:effectLst>
              <a:softEdge rad="127000"/>
            </a:effectLst>
          </p:spPr>
          <p:style>
            <a:lnRef idx="0">
              <a:scrgbClr r="0" g="0" b="0"/>
            </a:lnRef>
            <a:fillRef idx="0">
              <a:scrgbClr r="0" g="0" b="0"/>
            </a:fillRef>
            <a:effectRef idx="0">
              <a:scrgbClr r="0" g="0" b="0"/>
            </a:effectRef>
            <a:fontRef idx="minor">
              <a:schemeClr val="accent1"/>
            </a:fontRef>
          </p:style>
          <p:txBody>
            <a:bodyPr wrap="square" lIns="365760" rIns="365760" rtlCol="0" anchor="ctr">
              <a:noAutofit/>
            </a:bodyPr>
            <a:lstStyle/>
            <a:p>
              <a:pPr defTabSz="813816">
                <a:spcAft>
                  <a:spcPts val="600"/>
                </a:spcAft>
              </a:pPr>
              <a:r>
                <a:rPr lang="en-US" sz="8544" kern="1200" dirty="0">
                  <a:solidFill>
                    <a:schemeClr val="accent1"/>
                  </a:solidFill>
                  <a:latin typeface="+mj-lt"/>
                  <a:ea typeface="+mn-ea"/>
                  <a:cs typeface="+mn-cs"/>
                </a:rPr>
                <a:t>“</a:t>
              </a:r>
              <a:endParaRPr lang="en-US" sz="9600" dirty="0">
                <a:latin typeface="+mj-lt"/>
              </a:endParaRPr>
            </a:p>
          </p:txBody>
        </p:sp>
        <p:sp>
          <p:nvSpPr>
            <p:cNvPr id="9" name="TextBox 8">
              <a:extLst>
                <a:ext uri="{FF2B5EF4-FFF2-40B4-BE49-F238E27FC236}">
                  <a16:creationId xmlns:a16="http://schemas.microsoft.com/office/drawing/2014/main" id="{BC0D45DF-289D-560F-C9BE-D58848008243}"/>
                </a:ext>
              </a:extLst>
            </p:cNvPr>
            <p:cNvSpPr txBox="1"/>
            <p:nvPr/>
          </p:nvSpPr>
          <p:spPr>
            <a:xfrm>
              <a:off x="9496343" y="3141416"/>
              <a:ext cx="1334945" cy="937401"/>
            </a:xfrm>
            <a:prstGeom prst="rect">
              <a:avLst/>
            </a:prstGeom>
            <a:noFill/>
            <a:ln w="12700" cap="flat" cmpd="sng" algn="ctr">
              <a:solidFill>
                <a:srgbClr val="58696B"/>
              </a:solidFill>
              <a:prstDash val="solid"/>
              <a:round/>
              <a:headEnd type="none" w="med" len="med"/>
              <a:tailEnd type="none" w="med" len="med"/>
            </a:ln>
            <a:effectLst>
              <a:softEdge rad="127000"/>
            </a:effectLst>
          </p:spPr>
          <p:style>
            <a:lnRef idx="0">
              <a:scrgbClr r="0" g="0" b="0"/>
            </a:lnRef>
            <a:fillRef idx="0">
              <a:scrgbClr r="0" g="0" b="0"/>
            </a:fillRef>
            <a:effectRef idx="0">
              <a:scrgbClr r="0" g="0" b="0"/>
            </a:effectRef>
            <a:fontRef idx="minor">
              <a:schemeClr val="accent1"/>
            </a:fontRef>
          </p:style>
          <p:txBody>
            <a:bodyPr wrap="square" lIns="365760" rIns="365760" rtlCol="0" anchor="ctr">
              <a:noAutofit/>
            </a:bodyPr>
            <a:lstStyle/>
            <a:p>
              <a:pPr defTabSz="813816">
                <a:spcAft>
                  <a:spcPts val="600"/>
                </a:spcAft>
              </a:pPr>
              <a:r>
                <a:rPr lang="en-US" sz="8544" kern="1200" dirty="0">
                  <a:solidFill>
                    <a:schemeClr val="accent1"/>
                  </a:solidFill>
                  <a:latin typeface="+mj-lt"/>
                  <a:ea typeface="+mn-ea"/>
                  <a:cs typeface="+mn-cs"/>
                </a:rPr>
                <a:t>”</a:t>
              </a:r>
              <a:endParaRPr lang="en-US" sz="9600" dirty="0">
                <a:latin typeface="+mj-lt"/>
              </a:endParaRPr>
            </a:p>
          </p:txBody>
        </p:sp>
      </p:grpSp>
      <p:sp>
        <p:nvSpPr>
          <p:cNvPr id="12" name="TextBox 11">
            <a:extLst>
              <a:ext uri="{FF2B5EF4-FFF2-40B4-BE49-F238E27FC236}">
                <a16:creationId xmlns:a16="http://schemas.microsoft.com/office/drawing/2014/main" id="{3BACF74D-5487-8B18-14D0-9D8DFDFB341A}"/>
              </a:ext>
            </a:extLst>
          </p:cNvPr>
          <p:cNvSpPr txBox="1"/>
          <p:nvPr/>
        </p:nvSpPr>
        <p:spPr>
          <a:xfrm>
            <a:off x="8376147" y="3768208"/>
            <a:ext cx="3440478" cy="369332"/>
          </a:xfrm>
          <a:prstGeom prst="rect">
            <a:avLst/>
          </a:prstGeom>
          <a:noFill/>
        </p:spPr>
        <p:txBody>
          <a:bodyPr wrap="square" rtlCol="0">
            <a:spAutoFit/>
          </a:bodyPr>
          <a:lstStyle/>
          <a:p>
            <a:r>
              <a:rPr lang="en-US" dirty="0"/>
              <a:t>Wright &amp; Laurent, 2021, p. 40</a:t>
            </a:r>
          </a:p>
        </p:txBody>
      </p:sp>
      <p:sp>
        <p:nvSpPr>
          <p:cNvPr id="13" name="Content Placeholder 3">
            <a:extLst>
              <a:ext uri="{FF2B5EF4-FFF2-40B4-BE49-F238E27FC236}">
                <a16:creationId xmlns:a16="http://schemas.microsoft.com/office/drawing/2014/main" id="{C327ED29-CE9C-CCA2-DFA8-932A7B3ED850}"/>
              </a:ext>
            </a:extLst>
          </p:cNvPr>
          <p:cNvSpPr txBox="1">
            <a:spLocks noGrp="1"/>
          </p:cNvSpPr>
          <p:nvPr>
            <p:ph sz="quarter" idx="12"/>
          </p:nvPr>
        </p:nvSpPr>
        <p:spPr>
          <a:xfrm>
            <a:off x="1449388" y="2108200"/>
            <a:ext cx="8553450" cy="411956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v"/>
            </a:pPr>
            <a:r>
              <a:rPr lang="en-US" dirty="0"/>
              <a:t> Vicarious trauma</a:t>
            </a:r>
          </a:p>
          <a:p>
            <a:pPr>
              <a:buFont typeface="Wingdings" panose="05000000000000000000" pitchFamily="2" charset="2"/>
              <a:buChar char="v"/>
            </a:pPr>
            <a:endParaRPr lang="en-US" dirty="0"/>
          </a:p>
          <a:p>
            <a:pPr>
              <a:buFont typeface="Wingdings" panose="05000000000000000000" pitchFamily="2" charset="2"/>
              <a:buChar char="v"/>
            </a:pPr>
            <a:r>
              <a:rPr lang="en-US" dirty="0"/>
              <a:t>Secondary trauma</a:t>
            </a:r>
          </a:p>
          <a:p>
            <a:pPr>
              <a:buFont typeface="Wingdings" panose="05000000000000000000" pitchFamily="2" charset="2"/>
              <a:buChar char="v"/>
            </a:pPr>
            <a:endParaRPr lang="en-US" dirty="0"/>
          </a:p>
          <a:p>
            <a:pPr>
              <a:buFont typeface="Wingdings" panose="05000000000000000000" pitchFamily="2" charset="2"/>
              <a:buChar char="v"/>
            </a:pPr>
            <a:r>
              <a:rPr lang="en-US" dirty="0"/>
              <a:t>Emotional labor</a:t>
            </a:r>
          </a:p>
          <a:p>
            <a:pPr marL="0" indent="0">
              <a:buNone/>
            </a:pPr>
            <a:endParaRPr lang="en-US" dirty="0"/>
          </a:p>
        </p:txBody>
      </p:sp>
    </p:spTree>
    <p:extLst>
      <p:ext uri="{BB962C8B-B14F-4D97-AF65-F5344CB8AC3E}">
        <p14:creationId xmlns:p14="http://schemas.microsoft.com/office/powerpoint/2010/main" val="340897307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2.6|59.1|2.3"/>
</p:tagLst>
</file>

<file path=ppt/tags/tag2.xml><?xml version="1.0" encoding="utf-8"?>
<p:tagLst xmlns:a="http://schemas.openxmlformats.org/drawingml/2006/main" xmlns:r="http://schemas.openxmlformats.org/officeDocument/2006/relationships" xmlns:p="http://schemas.openxmlformats.org/presentationml/2006/main">
  <p:tag name="TIMING" val="|55.3|61.2"/>
</p:tagLst>
</file>

<file path=ppt/tags/tag3.xml><?xml version="1.0" encoding="utf-8"?>
<p:tagLst xmlns:a="http://schemas.openxmlformats.org/drawingml/2006/main" xmlns:r="http://schemas.openxmlformats.org/officeDocument/2006/relationships" xmlns:p="http://schemas.openxmlformats.org/presentationml/2006/main">
  <p:tag name="TIMING" val="|59.4"/>
</p:tagLst>
</file>

<file path=ppt/tags/tag4.xml><?xml version="1.0" encoding="utf-8"?>
<p:tagLst xmlns:a="http://schemas.openxmlformats.org/drawingml/2006/main" xmlns:r="http://schemas.openxmlformats.org/officeDocument/2006/relationships" xmlns:p="http://schemas.openxmlformats.org/presentationml/2006/main">
  <p:tag name="TIMING" val="|30.2"/>
</p:tagLst>
</file>

<file path=ppt/theme/theme1.xml><?xml version="1.0" encoding="utf-8"?>
<a:theme xmlns:a="http://schemas.openxmlformats.org/drawingml/2006/main" name="Custom">
  <a:themeElements>
    <a:clrScheme name="Custom 23">
      <a:dk1>
        <a:sysClr val="windowText" lastClr="000000"/>
      </a:dk1>
      <a:lt1>
        <a:sysClr val="window" lastClr="FFFFFF"/>
      </a:lt1>
      <a:dk2>
        <a:srgbClr val="44546A"/>
      </a:dk2>
      <a:lt2>
        <a:srgbClr val="E7E6E6"/>
      </a:lt2>
      <a:accent1>
        <a:srgbClr val="58696B"/>
      </a:accent1>
      <a:accent2>
        <a:srgbClr val="95B8BF"/>
      </a:accent2>
      <a:accent3>
        <a:srgbClr val="BFD4D9"/>
      </a:accent3>
      <a:accent4>
        <a:srgbClr val="5B4839"/>
      </a:accent4>
      <a:accent5>
        <a:srgbClr val="C3A398"/>
      </a:accent5>
      <a:accent6>
        <a:srgbClr val="CA553E"/>
      </a:accent6>
      <a:hlink>
        <a:srgbClr val="0563C1"/>
      </a:hlink>
      <a:folHlink>
        <a:srgbClr val="954F72"/>
      </a:folHlink>
    </a:clrScheme>
    <a:fontScheme name="Custom 30">
      <a:majorFont>
        <a:latin typeface="Tisa Offc Serif Pro"/>
        <a:ea typeface=""/>
        <a:cs typeface=""/>
      </a:majorFont>
      <a:minorFont>
        <a:latin typeface="Univer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a:solidFill>
            <a:schemeClr val="accent5">
              <a:lumMod val="20000"/>
              <a:lumOff val="80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TM78544816_Win32_SL_V10" id="{8934A6D9-B969-498F-A646-4B502FD69C4E}" vid="{AA78C1C8-456D-41A9-83FC-BC8B9A8EE3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8" ma:contentTypeDescription="Create a new document." ma:contentTypeScope="" ma:versionID="60f5a4f2d2b0abadcf532d48ebf9cb71">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7dd78129e6a1811f84807ad11c65153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element ref="ns2: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element name="MediaServiceSystemTags" ma:index="3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FDB7358-0BCB-4DEB-B717-C1D7CC555F05}">
  <ds:schemaRefs>
    <ds:schemaRef ds:uri="16c05727-aa75-4e4a-9b5f-8a80a1165891"/>
    <ds:schemaRef ds:uri="http://purl.org/dc/terms/"/>
    <ds:schemaRef ds:uri="http://schemas.microsoft.com/office/infopath/2007/PartnerControls"/>
    <ds:schemaRef ds:uri="http://schemas.microsoft.com/office/2006/documentManagement/types"/>
    <ds:schemaRef ds:uri="http://purl.org/dc/elements/1.1/"/>
    <ds:schemaRef ds:uri="http://www.w3.org/XML/1998/namespace"/>
    <ds:schemaRef ds:uri="http://purl.org/dc/dcmitype/"/>
    <ds:schemaRef ds:uri="http://schemas.openxmlformats.org/package/2006/metadata/core-properties"/>
    <ds:schemaRef ds:uri="230e9df3-be65-4c73-a93b-d1236ebd677e"/>
    <ds:schemaRef ds:uri="71af3243-3dd4-4a8d-8c0d-dd76da1f02a5"/>
    <ds:schemaRef ds:uri="http://schemas.microsoft.com/sharepoint/v3"/>
    <ds:schemaRef ds:uri="http://schemas.microsoft.com/office/2006/metadata/properties"/>
  </ds:schemaRefs>
</ds:datastoreItem>
</file>

<file path=customXml/itemProps2.xml><?xml version="1.0" encoding="utf-8"?>
<ds:datastoreItem xmlns:ds="http://schemas.openxmlformats.org/officeDocument/2006/customXml" ds:itemID="{B69E9DE5-EFFE-4262-A023-32732F0B666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DE3707C-8CAB-4302-B7E1-D32E1543E05C}">
  <ds:schemaRefs>
    <ds:schemaRef ds:uri="http://schemas.microsoft.com/sharepoint/v3/contenttype/forms"/>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Modern conference presentation</Template>
  <TotalTime>4875</TotalTime>
  <Words>555</Words>
  <Application>Microsoft Office PowerPoint</Application>
  <PresentationFormat>Widescreen</PresentationFormat>
  <Paragraphs>139</Paragraphs>
  <Slides>18</Slides>
  <Notes>17</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Aptos</vt:lpstr>
      <vt:lpstr>Arial</vt:lpstr>
      <vt:lpstr>Biome Light</vt:lpstr>
      <vt:lpstr>Calibri</vt:lpstr>
      <vt:lpstr>Tisa Offc Serif Pro</vt:lpstr>
      <vt:lpstr>Univers Light</vt:lpstr>
      <vt:lpstr>Wingdings</vt:lpstr>
      <vt:lpstr>Custom</vt:lpstr>
      <vt:lpstr>Emotional Labor in Archives</vt:lpstr>
      <vt:lpstr>Topics of Discussion</vt:lpstr>
      <vt:lpstr>PowerPoint Presentation</vt:lpstr>
      <vt:lpstr>I. Ethics of care approach</vt:lpstr>
      <vt:lpstr>“Affective responsibilities”</vt:lpstr>
      <vt:lpstr>Close-up of a weed pulled from the ground including its roots, 2021, by Ivan Radic, on Flikr</vt:lpstr>
      <vt:lpstr>MPLP</vt:lpstr>
      <vt:lpstr>“Affective responsibilities”</vt:lpstr>
      <vt:lpstr>II. Trauma-informed archival practice</vt:lpstr>
      <vt:lpstr>Five principles of trauma-informed archival practice</vt:lpstr>
      <vt:lpstr>On the other side…</vt:lpstr>
      <vt:lpstr>IV. Support for archivists</vt:lpstr>
      <vt:lpstr>Sources of support</vt:lpstr>
      <vt:lpstr>PowerPoint Presentation</vt:lpstr>
      <vt:lpstr>PowerPoint Presentation</vt:lpstr>
      <vt:lpstr>PowerPoint Presentation</vt:lpstr>
      <vt:lpstr>Source of support: right here, right now</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Mikayla Kinley</dc:creator>
  <cp:lastModifiedBy>Mikayla Kinley</cp:lastModifiedBy>
  <cp:revision>5</cp:revision>
  <cp:lastPrinted>2024-08-05T15:10:13Z</cp:lastPrinted>
  <dcterms:created xsi:type="dcterms:W3CDTF">2024-07-14T18:27:33Z</dcterms:created>
  <dcterms:modified xsi:type="dcterms:W3CDTF">2025-05-08T14:30:20Z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