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4"/>
  </p:sldMasterIdLst>
  <p:notesMasterIdLst>
    <p:notesMasterId r:id="rId53"/>
  </p:notesMasterIdLst>
  <p:sldIdLst>
    <p:sldId id="285" r:id="rId5"/>
    <p:sldId id="256" r:id="rId6"/>
    <p:sldId id="328" r:id="rId7"/>
    <p:sldId id="259" r:id="rId8"/>
    <p:sldId id="284" r:id="rId9"/>
    <p:sldId id="292" r:id="rId10"/>
    <p:sldId id="317" r:id="rId11"/>
    <p:sldId id="290" r:id="rId12"/>
    <p:sldId id="295" r:id="rId13"/>
    <p:sldId id="286" r:id="rId14"/>
    <p:sldId id="291" r:id="rId15"/>
    <p:sldId id="287" r:id="rId16"/>
    <p:sldId id="297" r:id="rId17"/>
    <p:sldId id="296" r:id="rId18"/>
    <p:sldId id="300" r:id="rId19"/>
    <p:sldId id="318" r:id="rId20"/>
    <p:sldId id="299" r:id="rId21"/>
    <p:sldId id="302" r:id="rId22"/>
    <p:sldId id="301" r:id="rId23"/>
    <p:sldId id="303" r:id="rId24"/>
    <p:sldId id="306" r:id="rId25"/>
    <p:sldId id="305" r:id="rId26"/>
    <p:sldId id="308" r:id="rId27"/>
    <p:sldId id="304" r:id="rId28"/>
    <p:sldId id="309" r:id="rId29"/>
    <p:sldId id="307" r:id="rId30"/>
    <p:sldId id="316" r:id="rId31"/>
    <p:sldId id="329" r:id="rId32"/>
    <p:sldId id="319" r:id="rId33"/>
    <p:sldId id="327" r:id="rId34"/>
    <p:sldId id="333" r:id="rId35"/>
    <p:sldId id="332" r:id="rId36"/>
    <p:sldId id="267" r:id="rId37"/>
    <p:sldId id="288" r:id="rId38"/>
    <p:sldId id="310" r:id="rId39"/>
    <p:sldId id="311" r:id="rId40"/>
    <p:sldId id="312" r:id="rId41"/>
    <p:sldId id="313" r:id="rId42"/>
    <p:sldId id="314" r:id="rId43"/>
    <p:sldId id="289" r:id="rId44"/>
    <p:sldId id="320" r:id="rId45"/>
    <p:sldId id="321" r:id="rId46"/>
    <p:sldId id="325" r:id="rId47"/>
    <p:sldId id="330" r:id="rId48"/>
    <p:sldId id="263" r:id="rId49"/>
    <p:sldId id="331" r:id="rId50"/>
    <p:sldId id="326" r:id="rId51"/>
    <p:sldId id="279" r:id="rId52"/>
  </p:sldIdLst>
  <p:sldSz cx="9144000" cy="5143500" type="screen16x9"/>
  <p:notesSz cx="7010400" cy="9296400"/>
  <p:embeddedFontLst>
    <p:embeddedFont>
      <p:font typeface="Calibri" panose="020F0502020204030204" pitchFamily="34" charset="0"/>
      <p:regular r:id="rId54"/>
      <p:bold r:id="rId55"/>
      <p:italic r:id="rId56"/>
      <p:boldItalic r:id="rId57"/>
    </p:embeddedFont>
    <p:embeddedFont>
      <p:font typeface="Quicksand" panose="020B0604020202020204" charset="0"/>
      <p:regular r:id="rId58"/>
      <p:bold r:id="rId5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220AE2-95CA-4F82-A0F8-858049FB8617}" v="12" dt="2021-05-03T14:35:27.112"/>
    <p1510:client id="{252B7E75-9E5D-47FE-9B88-49EE415A15DB}" v="2" dt="2021-05-03T14:40:06.668"/>
  </p1510:revLst>
</p1510:revInfo>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65" autoAdjust="0"/>
    <p:restoredTop sz="61432" autoAdjust="0"/>
  </p:normalViewPr>
  <p:slideViewPr>
    <p:cSldViewPr snapToGrid="0">
      <p:cViewPr varScale="1">
        <p:scale>
          <a:sx n="87" d="100"/>
          <a:sy n="87" d="100"/>
        </p:scale>
        <p:origin x="182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font" Target="fonts/font2.fntdata"/><Relationship Id="rId63"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notesMaster" Target="notesMasters/notesMaster1.xml"/><Relationship Id="rId58" Type="http://schemas.openxmlformats.org/officeDocument/2006/relationships/font" Target="fonts/font5.fntdata"/><Relationship Id="rId5" Type="http://schemas.openxmlformats.org/officeDocument/2006/relationships/slide" Target="slides/slide1.xml"/><Relationship Id="rId61" Type="http://schemas.openxmlformats.org/officeDocument/2006/relationships/viewProps" Target="view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font" Target="fonts/font3.fntdata"/><Relationship Id="rId64" Type="http://schemas.microsoft.com/office/2016/11/relationships/changesInfo" Target="changesInfos/changesInfo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font" Target="fonts/font6.fntdata"/><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font" Target="fonts/font1.fntdata"/><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font" Target="fonts/font4.fntdata"/><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presProps" Target="presProps.xml"/><Relationship Id="rId6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A9C04D00-DF48-41A0-9E10-D36016C42FFF}"/>
    <pc:docChg chg="undo custSel addSld delSld modSld">
      <pc:chgData name="Macy, Katharine" userId="80e598a2-719b-4f78-bac7-529462b04968" providerId="ADAL" clId="{A9C04D00-DF48-41A0-9E10-D36016C42FFF}" dt="2021-04-29T15:09:22.164" v="26046" actId="20577"/>
      <pc:docMkLst>
        <pc:docMk/>
      </pc:docMkLst>
      <pc:sldChg chg="addSp delSp modSp mod modNotesTx">
        <pc:chgData name="Macy, Katharine" userId="80e598a2-719b-4f78-bac7-529462b04968" providerId="ADAL" clId="{A9C04D00-DF48-41A0-9E10-D36016C42FFF}" dt="2021-04-29T14:22:02.609" v="25694" actId="1076"/>
        <pc:sldMkLst>
          <pc:docMk/>
          <pc:sldMk cId="0" sldId="256"/>
        </pc:sldMkLst>
        <pc:picChg chg="add mod">
          <ac:chgData name="Macy, Katharine" userId="80e598a2-719b-4f78-bac7-529462b04968" providerId="ADAL" clId="{A9C04D00-DF48-41A0-9E10-D36016C42FFF}" dt="2021-04-29T14:22:02.609" v="25694" actId="1076"/>
          <ac:picMkLst>
            <pc:docMk/>
            <pc:sldMk cId="0" sldId="256"/>
            <ac:picMk id="3" creationId="{2D1B8C53-BBFC-4652-9E8E-A489F8BF2ACD}"/>
          </ac:picMkLst>
        </pc:picChg>
        <pc:picChg chg="add del mod">
          <ac:chgData name="Macy, Katharine" userId="80e598a2-719b-4f78-bac7-529462b04968" providerId="ADAL" clId="{A9C04D00-DF48-41A0-9E10-D36016C42FFF}" dt="2021-04-29T14:21:59.987" v="25693" actId="1076"/>
          <ac:picMkLst>
            <pc:docMk/>
            <pc:sldMk cId="0" sldId="256"/>
            <ac:picMk id="5" creationId="{C02681D4-B0F0-4C8F-879F-2368C527CA78}"/>
          </ac:picMkLst>
        </pc:picChg>
        <pc:picChg chg="add del mod">
          <ac:chgData name="Macy, Katharine" userId="80e598a2-719b-4f78-bac7-529462b04968" providerId="ADAL" clId="{A9C04D00-DF48-41A0-9E10-D36016C42FFF}" dt="2021-04-29T14:16:39.883" v="25685" actId="478"/>
          <ac:picMkLst>
            <pc:docMk/>
            <pc:sldMk cId="0" sldId="256"/>
            <ac:picMk id="7" creationId="{4CA6C2C1-9C65-493D-B3D2-BFCE390EB578}"/>
          </ac:picMkLst>
        </pc:picChg>
      </pc:sldChg>
      <pc:sldChg chg="modSp mod modNotesTx">
        <pc:chgData name="Macy, Katharine" userId="80e598a2-719b-4f78-bac7-529462b04968" providerId="ADAL" clId="{A9C04D00-DF48-41A0-9E10-D36016C42FFF}" dt="2021-04-28T18:24:02.169" v="4128" actId="20577"/>
        <pc:sldMkLst>
          <pc:docMk/>
          <pc:sldMk cId="0" sldId="259"/>
        </pc:sldMkLst>
        <pc:spChg chg="mod">
          <ac:chgData name="Macy, Katharine" userId="80e598a2-719b-4f78-bac7-529462b04968" providerId="ADAL" clId="{A9C04D00-DF48-41A0-9E10-D36016C42FFF}" dt="2021-04-28T13:55:14.038" v="3708" actId="207"/>
          <ac:spMkLst>
            <pc:docMk/>
            <pc:sldMk cId="0" sldId="259"/>
            <ac:spMk id="95" creationId="{00000000-0000-0000-0000-000000000000}"/>
          </ac:spMkLst>
        </pc:spChg>
      </pc:sldChg>
      <pc:sldChg chg="modNotesTx">
        <pc:chgData name="Macy, Katharine" userId="80e598a2-719b-4f78-bac7-529462b04968" providerId="ADAL" clId="{A9C04D00-DF48-41A0-9E10-D36016C42FFF}" dt="2021-04-28T20:32:30.378" v="23330"/>
        <pc:sldMkLst>
          <pc:docMk/>
          <pc:sldMk cId="0" sldId="263"/>
        </pc:sldMkLst>
      </pc:sldChg>
      <pc:sldChg chg="modSp mod modNotesTx">
        <pc:chgData name="Macy, Katharine" userId="80e598a2-719b-4f78-bac7-529462b04968" providerId="ADAL" clId="{A9C04D00-DF48-41A0-9E10-D36016C42FFF}" dt="2021-04-29T14:46:08.617" v="25831" actId="113"/>
        <pc:sldMkLst>
          <pc:docMk/>
          <pc:sldMk cId="1961522856" sldId="267"/>
        </pc:sldMkLst>
        <pc:graphicFrameChg chg="mod modGraphic">
          <ac:chgData name="Macy, Katharine" userId="80e598a2-719b-4f78-bac7-529462b04968" providerId="ADAL" clId="{A9C04D00-DF48-41A0-9E10-D36016C42FFF}" dt="2021-04-29T14:46:08.617" v="25831" actId="113"/>
          <ac:graphicFrameMkLst>
            <pc:docMk/>
            <pc:sldMk cId="1961522856" sldId="267"/>
            <ac:graphicFrameMk id="2" creationId="{97D18145-446D-46D1-86E4-A9F1941B6732}"/>
          </ac:graphicFrameMkLst>
        </pc:graphicFrameChg>
      </pc:sldChg>
      <pc:sldChg chg="modSp mod modNotesTx">
        <pc:chgData name="Macy, Katharine" userId="80e598a2-719b-4f78-bac7-529462b04968" providerId="ADAL" clId="{A9C04D00-DF48-41A0-9E10-D36016C42FFF}" dt="2021-04-28T18:31:32.605" v="5463" actId="5793"/>
        <pc:sldMkLst>
          <pc:docMk/>
          <pc:sldMk cId="468516129" sldId="284"/>
        </pc:sldMkLst>
        <pc:spChg chg="mod">
          <ac:chgData name="Macy, Katharine" userId="80e598a2-719b-4f78-bac7-529462b04968" providerId="ADAL" clId="{A9C04D00-DF48-41A0-9E10-D36016C42FFF}" dt="2021-04-28T18:21:38.916" v="3724" actId="207"/>
          <ac:spMkLst>
            <pc:docMk/>
            <pc:sldMk cId="468516129" sldId="284"/>
            <ac:spMk id="95" creationId="{00000000-0000-0000-0000-000000000000}"/>
          </ac:spMkLst>
        </pc:spChg>
      </pc:sldChg>
      <pc:sldChg chg="modSp mod modNotesTx">
        <pc:chgData name="Macy, Katharine" userId="80e598a2-719b-4f78-bac7-529462b04968" providerId="ADAL" clId="{A9C04D00-DF48-41A0-9E10-D36016C42FFF}" dt="2021-04-28T18:22:43.885" v="3829" actId="20577"/>
        <pc:sldMkLst>
          <pc:docMk/>
          <pc:sldMk cId="1789782372" sldId="285"/>
        </pc:sldMkLst>
        <pc:spChg chg="mod">
          <ac:chgData name="Macy, Katharine" userId="80e598a2-719b-4f78-bac7-529462b04968" providerId="ADAL" clId="{A9C04D00-DF48-41A0-9E10-D36016C42FFF}" dt="2021-04-28T18:22:17.664" v="3725" actId="207"/>
          <ac:spMkLst>
            <pc:docMk/>
            <pc:sldMk cId="1789782372" sldId="285"/>
            <ac:spMk id="282" creationId="{00000000-0000-0000-0000-000000000000}"/>
          </ac:spMkLst>
        </pc:spChg>
      </pc:sldChg>
      <pc:sldChg chg="modSp mod modNotesTx">
        <pc:chgData name="Macy, Katharine" userId="80e598a2-719b-4f78-bac7-529462b04968" providerId="ADAL" clId="{A9C04D00-DF48-41A0-9E10-D36016C42FFF}" dt="2021-04-29T14:36:46.088" v="25767" actId="207"/>
        <pc:sldMkLst>
          <pc:docMk/>
          <pc:sldMk cId="2720093341" sldId="286"/>
        </pc:sldMkLst>
        <pc:spChg chg="mod">
          <ac:chgData name="Macy, Katharine" userId="80e598a2-719b-4f78-bac7-529462b04968" providerId="ADAL" clId="{A9C04D00-DF48-41A0-9E10-D36016C42FFF}" dt="2021-04-29T14:36:46.088" v="25767" actId="207"/>
          <ac:spMkLst>
            <pc:docMk/>
            <pc:sldMk cId="2720093341" sldId="286"/>
            <ac:spMk id="3" creationId="{ADC14617-3DAB-4FA3-B379-C4833018D962}"/>
          </ac:spMkLst>
        </pc:spChg>
      </pc:sldChg>
      <pc:sldChg chg="modSp mod modNotesTx">
        <pc:chgData name="Macy, Katharine" userId="80e598a2-719b-4f78-bac7-529462b04968" providerId="ADAL" clId="{A9C04D00-DF48-41A0-9E10-D36016C42FFF}" dt="2021-04-29T14:36:56.304" v="25768" actId="207"/>
        <pc:sldMkLst>
          <pc:docMk/>
          <pc:sldMk cId="2096377557" sldId="287"/>
        </pc:sldMkLst>
        <pc:spChg chg="mod">
          <ac:chgData name="Macy, Katharine" userId="80e598a2-719b-4f78-bac7-529462b04968" providerId="ADAL" clId="{A9C04D00-DF48-41A0-9E10-D36016C42FFF}" dt="2021-04-29T14:36:56.304" v="25768" actId="207"/>
          <ac:spMkLst>
            <pc:docMk/>
            <pc:sldMk cId="2096377557" sldId="287"/>
            <ac:spMk id="95" creationId="{00000000-0000-0000-0000-000000000000}"/>
          </ac:spMkLst>
        </pc:spChg>
        <pc:spChg chg="mod">
          <ac:chgData name="Macy, Katharine" userId="80e598a2-719b-4f78-bac7-529462b04968" providerId="ADAL" clId="{A9C04D00-DF48-41A0-9E10-D36016C42FFF}" dt="2021-04-29T14:22:20.144" v="25696" actId="20577"/>
          <ac:spMkLst>
            <pc:docMk/>
            <pc:sldMk cId="2096377557" sldId="287"/>
            <ac:spMk id="96" creationId="{00000000-0000-0000-0000-000000000000}"/>
          </ac:spMkLst>
        </pc:spChg>
      </pc:sldChg>
      <pc:sldChg chg="modSp mod modNotesTx">
        <pc:chgData name="Macy, Katharine" userId="80e598a2-719b-4f78-bac7-529462b04968" providerId="ADAL" clId="{A9C04D00-DF48-41A0-9E10-D36016C42FFF}" dt="2021-04-29T14:22:33.355" v="25698" actId="20577"/>
        <pc:sldMkLst>
          <pc:docMk/>
          <pc:sldMk cId="3422895451" sldId="288"/>
        </pc:sldMkLst>
        <pc:spChg chg="mod">
          <ac:chgData name="Macy, Katharine" userId="80e598a2-719b-4f78-bac7-529462b04968" providerId="ADAL" clId="{A9C04D00-DF48-41A0-9E10-D36016C42FFF}" dt="2021-04-29T14:22:33.355" v="25698" actId="20577"/>
          <ac:spMkLst>
            <pc:docMk/>
            <pc:sldMk cId="3422895451" sldId="288"/>
            <ac:spMk id="96" creationId="{00000000-0000-0000-0000-000000000000}"/>
          </ac:spMkLst>
        </pc:spChg>
      </pc:sldChg>
      <pc:sldChg chg="modSp mod">
        <pc:chgData name="Macy, Katharine" userId="80e598a2-719b-4f78-bac7-529462b04968" providerId="ADAL" clId="{A9C04D00-DF48-41A0-9E10-D36016C42FFF}" dt="2021-04-29T14:22:42.705" v="25700" actId="20577"/>
        <pc:sldMkLst>
          <pc:docMk/>
          <pc:sldMk cId="241129049" sldId="289"/>
        </pc:sldMkLst>
        <pc:spChg chg="mod">
          <ac:chgData name="Macy, Katharine" userId="80e598a2-719b-4f78-bac7-529462b04968" providerId="ADAL" clId="{A9C04D00-DF48-41A0-9E10-D36016C42FFF}" dt="2021-04-29T14:22:42.705" v="25700" actId="20577"/>
          <ac:spMkLst>
            <pc:docMk/>
            <pc:sldMk cId="241129049" sldId="289"/>
            <ac:spMk id="96" creationId="{00000000-0000-0000-0000-000000000000}"/>
          </ac:spMkLst>
        </pc:spChg>
      </pc:sldChg>
      <pc:sldChg chg="modSp mod modNotesTx">
        <pc:chgData name="Macy, Katharine" userId="80e598a2-719b-4f78-bac7-529462b04968" providerId="ADAL" clId="{A9C04D00-DF48-41A0-9E10-D36016C42FFF}" dt="2021-04-29T14:36:21.056" v="25765" actId="207"/>
        <pc:sldMkLst>
          <pc:docMk/>
          <pc:sldMk cId="1940090328" sldId="290"/>
        </pc:sldMkLst>
        <pc:spChg chg="mod">
          <ac:chgData name="Macy, Katharine" userId="80e598a2-719b-4f78-bac7-529462b04968" providerId="ADAL" clId="{A9C04D00-DF48-41A0-9E10-D36016C42FFF}" dt="2021-04-29T14:36:21.056" v="25765" actId="207"/>
          <ac:spMkLst>
            <pc:docMk/>
            <pc:sldMk cId="1940090328" sldId="290"/>
            <ac:spMk id="117" creationId="{00000000-0000-0000-0000-000000000000}"/>
          </ac:spMkLst>
        </pc:spChg>
      </pc:sldChg>
      <pc:sldChg chg="modSp mod modNotesTx">
        <pc:chgData name="Macy, Katharine" userId="80e598a2-719b-4f78-bac7-529462b04968" providerId="ADAL" clId="{A9C04D00-DF48-41A0-9E10-D36016C42FFF}" dt="2021-04-29T14:37:09.247" v="25771" actId="207"/>
        <pc:sldMkLst>
          <pc:docMk/>
          <pc:sldMk cId="2632039583" sldId="291"/>
        </pc:sldMkLst>
        <pc:spChg chg="mod">
          <ac:chgData name="Macy, Katharine" userId="80e598a2-719b-4f78-bac7-529462b04968" providerId="ADAL" clId="{A9C04D00-DF48-41A0-9E10-D36016C42FFF}" dt="2021-04-29T14:37:01.518" v="25769" actId="207"/>
          <ac:spMkLst>
            <pc:docMk/>
            <pc:sldMk cId="2632039583" sldId="291"/>
            <ac:spMk id="137" creationId="{00000000-0000-0000-0000-000000000000}"/>
          </ac:spMkLst>
        </pc:spChg>
        <pc:spChg chg="mod">
          <ac:chgData name="Macy, Katharine" userId="80e598a2-719b-4f78-bac7-529462b04968" providerId="ADAL" clId="{A9C04D00-DF48-41A0-9E10-D36016C42FFF}" dt="2021-04-29T14:37:04.609" v="25770" actId="207"/>
          <ac:spMkLst>
            <pc:docMk/>
            <pc:sldMk cId="2632039583" sldId="291"/>
            <ac:spMk id="138" creationId="{00000000-0000-0000-0000-000000000000}"/>
          </ac:spMkLst>
        </pc:spChg>
        <pc:spChg chg="mod">
          <ac:chgData name="Macy, Katharine" userId="80e598a2-719b-4f78-bac7-529462b04968" providerId="ADAL" clId="{A9C04D00-DF48-41A0-9E10-D36016C42FFF}" dt="2021-04-29T14:37:09.247" v="25771" actId="207"/>
          <ac:spMkLst>
            <pc:docMk/>
            <pc:sldMk cId="2632039583" sldId="291"/>
            <ac:spMk id="139" creationId="{00000000-0000-0000-0000-000000000000}"/>
          </ac:spMkLst>
        </pc:spChg>
      </pc:sldChg>
      <pc:sldChg chg="modSp mod modNotesTx">
        <pc:chgData name="Macy, Katharine" userId="80e598a2-719b-4f78-bac7-529462b04968" providerId="ADAL" clId="{A9C04D00-DF48-41A0-9E10-D36016C42FFF}" dt="2021-04-28T18:37:29.446" v="6841" actId="20577"/>
        <pc:sldMkLst>
          <pc:docMk/>
          <pc:sldMk cId="2008212931" sldId="292"/>
        </pc:sldMkLst>
        <pc:spChg chg="mod">
          <ac:chgData name="Macy, Katharine" userId="80e598a2-719b-4f78-bac7-529462b04968" providerId="ADAL" clId="{A9C04D00-DF48-41A0-9E10-D36016C42FFF}" dt="2021-04-28T18:29:41.811" v="5175" actId="207"/>
          <ac:spMkLst>
            <pc:docMk/>
            <pc:sldMk cId="2008212931" sldId="292"/>
            <ac:spMk id="128" creationId="{00000000-0000-0000-0000-000000000000}"/>
          </ac:spMkLst>
        </pc:spChg>
        <pc:spChg chg="mod">
          <ac:chgData name="Macy, Katharine" userId="80e598a2-719b-4f78-bac7-529462b04968" providerId="ADAL" clId="{A9C04D00-DF48-41A0-9E10-D36016C42FFF}" dt="2021-04-28T18:29:45.735" v="5176" actId="207"/>
          <ac:spMkLst>
            <pc:docMk/>
            <pc:sldMk cId="2008212931" sldId="292"/>
            <ac:spMk id="130" creationId="{00000000-0000-0000-0000-000000000000}"/>
          </ac:spMkLst>
        </pc:spChg>
      </pc:sldChg>
      <pc:sldChg chg="modSp mod modNotesTx">
        <pc:chgData name="Macy, Katharine" userId="80e598a2-719b-4f78-bac7-529462b04968" providerId="ADAL" clId="{A9C04D00-DF48-41A0-9E10-D36016C42FFF}" dt="2021-04-28T18:48:01.526" v="8633" actId="20577"/>
        <pc:sldMkLst>
          <pc:docMk/>
          <pc:sldMk cId="1154399336" sldId="295"/>
        </pc:sldMkLst>
        <pc:spChg chg="mod">
          <ac:chgData name="Macy, Katharine" userId="80e598a2-719b-4f78-bac7-529462b04968" providerId="ADAL" clId="{A9C04D00-DF48-41A0-9E10-D36016C42FFF}" dt="2021-04-28T18:43:47.194" v="7904" actId="20577"/>
          <ac:spMkLst>
            <pc:docMk/>
            <pc:sldMk cId="1154399336" sldId="295"/>
            <ac:spMk id="168" creationId="{00000000-0000-0000-0000-000000000000}"/>
          </ac:spMkLst>
        </pc:spChg>
      </pc:sldChg>
      <pc:sldChg chg="modNotesTx">
        <pc:chgData name="Macy, Katharine" userId="80e598a2-719b-4f78-bac7-529462b04968" providerId="ADAL" clId="{A9C04D00-DF48-41A0-9E10-D36016C42FFF}" dt="2021-04-28T18:59:09.443" v="10794" actId="20577"/>
        <pc:sldMkLst>
          <pc:docMk/>
          <pc:sldMk cId="2236149908" sldId="296"/>
        </pc:sldMkLst>
      </pc:sldChg>
      <pc:sldChg chg="modNotesTx">
        <pc:chgData name="Macy, Katharine" userId="80e598a2-719b-4f78-bac7-529462b04968" providerId="ADAL" clId="{A9C04D00-DF48-41A0-9E10-D36016C42FFF}" dt="2021-04-28T18:57:57.965" v="10574" actId="20577"/>
        <pc:sldMkLst>
          <pc:docMk/>
          <pc:sldMk cId="3254391342" sldId="297"/>
        </pc:sldMkLst>
      </pc:sldChg>
      <pc:sldChg chg="modNotesTx">
        <pc:chgData name="Macy, Katharine" userId="80e598a2-719b-4f78-bac7-529462b04968" providerId="ADAL" clId="{A9C04D00-DF48-41A0-9E10-D36016C42FFF}" dt="2021-04-28T19:06:50.792" v="11123" actId="6549"/>
        <pc:sldMkLst>
          <pc:docMk/>
          <pc:sldMk cId="533637130" sldId="299"/>
        </pc:sldMkLst>
      </pc:sldChg>
      <pc:sldChg chg="modNotesTx">
        <pc:chgData name="Macy, Katharine" userId="80e598a2-719b-4f78-bac7-529462b04968" providerId="ADAL" clId="{A9C04D00-DF48-41A0-9E10-D36016C42FFF}" dt="2021-04-28T18:59:52.214" v="10922" actId="20577"/>
        <pc:sldMkLst>
          <pc:docMk/>
          <pc:sldMk cId="3352336489" sldId="300"/>
        </pc:sldMkLst>
      </pc:sldChg>
      <pc:sldChg chg="modNotesTx">
        <pc:chgData name="Macy, Katharine" userId="80e598a2-719b-4f78-bac7-529462b04968" providerId="ADAL" clId="{A9C04D00-DF48-41A0-9E10-D36016C42FFF}" dt="2021-04-28T19:07:20.994" v="11124" actId="20577"/>
        <pc:sldMkLst>
          <pc:docMk/>
          <pc:sldMk cId="14207961" sldId="301"/>
        </pc:sldMkLst>
      </pc:sldChg>
      <pc:sldChg chg="modNotesTx">
        <pc:chgData name="Macy, Katharine" userId="80e598a2-719b-4f78-bac7-529462b04968" providerId="ADAL" clId="{A9C04D00-DF48-41A0-9E10-D36016C42FFF}" dt="2021-04-28T13:38:30.803" v="3500"/>
        <pc:sldMkLst>
          <pc:docMk/>
          <pc:sldMk cId="559522665" sldId="302"/>
        </pc:sldMkLst>
      </pc:sldChg>
      <pc:sldChg chg="modNotesTx">
        <pc:chgData name="Macy, Katharine" userId="80e598a2-719b-4f78-bac7-529462b04968" providerId="ADAL" clId="{A9C04D00-DF48-41A0-9E10-D36016C42FFF}" dt="2021-04-28T13:41:07.943" v="3577"/>
        <pc:sldMkLst>
          <pc:docMk/>
          <pc:sldMk cId="803824796" sldId="303"/>
        </pc:sldMkLst>
      </pc:sldChg>
      <pc:sldChg chg="modSp mod modNotesTx">
        <pc:chgData name="Macy, Katharine" userId="80e598a2-719b-4f78-bac7-529462b04968" providerId="ADAL" clId="{A9C04D00-DF48-41A0-9E10-D36016C42FFF}" dt="2021-04-29T14:38:58.671" v="25775" actId="207"/>
        <pc:sldMkLst>
          <pc:docMk/>
          <pc:sldMk cId="2251057274" sldId="304"/>
        </pc:sldMkLst>
        <pc:graphicFrameChg chg="modGraphic">
          <ac:chgData name="Macy, Katharine" userId="80e598a2-719b-4f78-bac7-529462b04968" providerId="ADAL" clId="{A9C04D00-DF48-41A0-9E10-D36016C42FFF}" dt="2021-04-29T14:38:58.671" v="25775" actId="207"/>
          <ac:graphicFrameMkLst>
            <pc:docMk/>
            <pc:sldMk cId="2251057274" sldId="304"/>
            <ac:graphicFrameMk id="14" creationId="{CCEB57FC-D7EC-4324-BE77-B8AED1C8408E}"/>
          </ac:graphicFrameMkLst>
        </pc:graphicFrameChg>
      </pc:sldChg>
      <pc:sldChg chg="modSp mod modNotesTx">
        <pc:chgData name="Macy, Katharine" userId="80e598a2-719b-4f78-bac7-529462b04968" providerId="ADAL" clId="{A9C04D00-DF48-41A0-9E10-D36016C42FFF}" dt="2021-04-29T14:38:48.634" v="25774" actId="207"/>
        <pc:sldMkLst>
          <pc:docMk/>
          <pc:sldMk cId="3857618275" sldId="305"/>
        </pc:sldMkLst>
        <pc:spChg chg="mod">
          <ac:chgData name="Macy, Katharine" userId="80e598a2-719b-4f78-bac7-529462b04968" providerId="ADAL" clId="{A9C04D00-DF48-41A0-9E10-D36016C42FFF}" dt="2021-04-29T14:38:48.634" v="25774" actId="207"/>
          <ac:spMkLst>
            <pc:docMk/>
            <pc:sldMk cId="3857618275" sldId="305"/>
            <ac:spMk id="109" creationId="{00000000-0000-0000-0000-000000000000}"/>
          </ac:spMkLst>
        </pc:spChg>
      </pc:sldChg>
      <pc:sldChg chg="modSp mod modNotesTx">
        <pc:chgData name="Macy, Katharine" userId="80e598a2-719b-4f78-bac7-529462b04968" providerId="ADAL" clId="{A9C04D00-DF48-41A0-9E10-D36016C42FFF}" dt="2021-04-29T14:38:32.138" v="25773" actId="207"/>
        <pc:sldMkLst>
          <pc:docMk/>
          <pc:sldMk cId="2380479451" sldId="306"/>
        </pc:sldMkLst>
        <pc:spChg chg="mod">
          <ac:chgData name="Macy, Katharine" userId="80e598a2-719b-4f78-bac7-529462b04968" providerId="ADAL" clId="{A9C04D00-DF48-41A0-9E10-D36016C42FFF}" dt="2021-04-29T14:38:32.138" v="25773" actId="207"/>
          <ac:spMkLst>
            <pc:docMk/>
            <pc:sldMk cId="2380479451" sldId="306"/>
            <ac:spMk id="307" creationId="{00000000-0000-0000-0000-000000000000}"/>
          </ac:spMkLst>
        </pc:spChg>
      </pc:sldChg>
      <pc:sldChg chg="modSp mod modNotesTx">
        <pc:chgData name="Macy, Katharine" userId="80e598a2-719b-4f78-bac7-529462b04968" providerId="ADAL" clId="{A9C04D00-DF48-41A0-9E10-D36016C42FFF}" dt="2021-04-29T14:39:34.777" v="25782" actId="207"/>
        <pc:sldMkLst>
          <pc:docMk/>
          <pc:sldMk cId="662330912" sldId="307"/>
        </pc:sldMkLst>
        <pc:spChg chg="mod">
          <ac:chgData name="Macy, Katharine" userId="80e598a2-719b-4f78-bac7-529462b04968" providerId="ADAL" clId="{A9C04D00-DF48-41A0-9E10-D36016C42FFF}" dt="2021-04-29T14:39:34.777" v="25782" actId="207"/>
          <ac:spMkLst>
            <pc:docMk/>
            <pc:sldMk cId="662330912" sldId="307"/>
            <ac:spMk id="109" creationId="{00000000-0000-0000-0000-000000000000}"/>
          </ac:spMkLst>
        </pc:spChg>
      </pc:sldChg>
      <pc:sldChg chg="modNotesTx">
        <pc:chgData name="Macy, Katharine" userId="80e598a2-719b-4f78-bac7-529462b04968" providerId="ADAL" clId="{A9C04D00-DF48-41A0-9E10-D36016C42FFF}" dt="2021-04-28T19:16:39.060" v="12645" actId="20577"/>
        <pc:sldMkLst>
          <pc:docMk/>
          <pc:sldMk cId="1161365511" sldId="308"/>
        </pc:sldMkLst>
      </pc:sldChg>
      <pc:sldChg chg="modSp mod modNotesTx">
        <pc:chgData name="Macy, Katharine" userId="80e598a2-719b-4f78-bac7-529462b04968" providerId="ADAL" clId="{A9C04D00-DF48-41A0-9E10-D36016C42FFF}" dt="2021-04-29T14:39:26.861" v="25781" actId="207"/>
        <pc:sldMkLst>
          <pc:docMk/>
          <pc:sldMk cId="238098453" sldId="309"/>
        </pc:sldMkLst>
        <pc:spChg chg="mod">
          <ac:chgData name="Macy, Katharine" userId="80e598a2-719b-4f78-bac7-529462b04968" providerId="ADAL" clId="{A9C04D00-DF48-41A0-9E10-D36016C42FFF}" dt="2021-04-29T14:39:08.241" v="25776" actId="207"/>
          <ac:spMkLst>
            <pc:docMk/>
            <pc:sldMk cId="238098453" sldId="309"/>
            <ac:spMk id="234" creationId="{00000000-0000-0000-0000-000000000000}"/>
          </ac:spMkLst>
        </pc:spChg>
        <pc:spChg chg="mod">
          <ac:chgData name="Macy, Katharine" userId="80e598a2-719b-4f78-bac7-529462b04968" providerId="ADAL" clId="{A9C04D00-DF48-41A0-9E10-D36016C42FFF}" dt="2021-04-29T14:39:12.648" v="25777" actId="207"/>
          <ac:spMkLst>
            <pc:docMk/>
            <pc:sldMk cId="238098453" sldId="309"/>
            <ac:spMk id="235" creationId="{00000000-0000-0000-0000-000000000000}"/>
          </ac:spMkLst>
        </pc:spChg>
        <pc:spChg chg="mod">
          <ac:chgData name="Macy, Katharine" userId="80e598a2-719b-4f78-bac7-529462b04968" providerId="ADAL" clId="{A9C04D00-DF48-41A0-9E10-D36016C42FFF}" dt="2021-04-29T14:39:15.827" v="25778" actId="207"/>
          <ac:spMkLst>
            <pc:docMk/>
            <pc:sldMk cId="238098453" sldId="309"/>
            <ac:spMk id="236" creationId="{00000000-0000-0000-0000-000000000000}"/>
          </ac:spMkLst>
        </pc:spChg>
        <pc:spChg chg="mod">
          <ac:chgData name="Macy, Katharine" userId="80e598a2-719b-4f78-bac7-529462b04968" providerId="ADAL" clId="{A9C04D00-DF48-41A0-9E10-D36016C42FFF}" dt="2021-04-29T14:39:18.782" v="25779" actId="207"/>
          <ac:spMkLst>
            <pc:docMk/>
            <pc:sldMk cId="238098453" sldId="309"/>
            <ac:spMk id="237" creationId="{00000000-0000-0000-0000-000000000000}"/>
          </ac:spMkLst>
        </pc:spChg>
        <pc:spChg chg="mod">
          <ac:chgData name="Macy, Katharine" userId="80e598a2-719b-4f78-bac7-529462b04968" providerId="ADAL" clId="{A9C04D00-DF48-41A0-9E10-D36016C42FFF}" dt="2021-04-29T14:39:23.883" v="25780" actId="207"/>
          <ac:spMkLst>
            <pc:docMk/>
            <pc:sldMk cId="238098453" sldId="309"/>
            <ac:spMk id="238" creationId="{00000000-0000-0000-0000-000000000000}"/>
          </ac:spMkLst>
        </pc:spChg>
        <pc:spChg chg="mod">
          <ac:chgData name="Macy, Katharine" userId="80e598a2-719b-4f78-bac7-529462b04968" providerId="ADAL" clId="{A9C04D00-DF48-41A0-9E10-D36016C42FFF}" dt="2021-04-29T14:39:26.861" v="25781" actId="207"/>
          <ac:spMkLst>
            <pc:docMk/>
            <pc:sldMk cId="238098453" sldId="309"/>
            <ac:spMk id="239" creationId="{00000000-0000-0000-0000-000000000000}"/>
          </ac:spMkLst>
        </pc:spChg>
      </pc:sldChg>
      <pc:sldChg chg="modSp mod modNotesTx">
        <pc:chgData name="Macy, Katharine" userId="80e598a2-719b-4f78-bac7-529462b04968" providerId="ADAL" clId="{A9C04D00-DF48-41A0-9E10-D36016C42FFF}" dt="2021-04-29T15:09:22.164" v="26046" actId="20577"/>
        <pc:sldMkLst>
          <pc:docMk/>
          <pc:sldMk cId="3202234439" sldId="310"/>
        </pc:sldMkLst>
        <pc:spChg chg="mod">
          <ac:chgData name="Macy, Katharine" userId="80e598a2-719b-4f78-bac7-529462b04968" providerId="ADAL" clId="{A9C04D00-DF48-41A0-9E10-D36016C42FFF}" dt="2021-04-29T15:08:31.472" v="25880" actId="20577"/>
          <ac:spMkLst>
            <pc:docMk/>
            <pc:sldMk cId="3202234439" sldId="310"/>
            <ac:spMk id="109" creationId="{00000000-0000-0000-0000-000000000000}"/>
          </ac:spMkLst>
        </pc:spChg>
      </pc:sldChg>
      <pc:sldChg chg="modNotesTx">
        <pc:chgData name="Macy, Katharine" userId="80e598a2-719b-4f78-bac7-529462b04968" providerId="ADAL" clId="{A9C04D00-DF48-41A0-9E10-D36016C42FFF}" dt="2021-04-28T20:13:51.515" v="20167" actId="20577"/>
        <pc:sldMkLst>
          <pc:docMk/>
          <pc:sldMk cId="2826605469" sldId="311"/>
        </pc:sldMkLst>
      </pc:sldChg>
      <pc:sldChg chg="modNotesTx">
        <pc:chgData name="Macy, Katharine" userId="80e598a2-719b-4f78-bac7-529462b04968" providerId="ADAL" clId="{A9C04D00-DF48-41A0-9E10-D36016C42FFF}" dt="2021-04-28T20:15:44.980" v="20525" actId="20577"/>
        <pc:sldMkLst>
          <pc:docMk/>
          <pc:sldMk cId="3917759188" sldId="312"/>
        </pc:sldMkLst>
      </pc:sldChg>
      <pc:sldChg chg="modNotesTx">
        <pc:chgData name="Macy, Katharine" userId="80e598a2-719b-4f78-bac7-529462b04968" providerId="ADAL" clId="{A9C04D00-DF48-41A0-9E10-D36016C42FFF}" dt="2021-04-28T20:16:38.693" v="20658"/>
        <pc:sldMkLst>
          <pc:docMk/>
          <pc:sldMk cId="3133765627" sldId="313"/>
        </pc:sldMkLst>
      </pc:sldChg>
      <pc:sldChg chg="modSp mod modNotesTx">
        <pc:chgData name="Macy, Katharine" userId="80e598a2-719b-4f78-bac7-529462b04968" providerId="ADAL" clId="{A9C04D00-DF48-41A0-9E10-D36016C42FFF}" dt="2021-04-28T20:21:18.828" v="21362" actId="20577"/>
        <pc:sldMkLst>
          <pc:docMk/>
          <pc:sldMk cId="2307589476" sldId="314"/>
        </pc:sldMkLst>
        <pc:spChg chg="mod">
          <ac:chgData name="Macy, Katharine" userId="80e598a2-719b-4f78-bac7-529462b04968" providerId="ADAL" clId="{A9C04D00-DF48-41A0-9E10-D36016C42FFF}" dt="2021-04-28T20:18:30.018" v="20958" actId="20577"/>
          <ac:spMkLst>
            <pc:docMk/>
            <pc:sldMk cId="2307589476" sldId="314"/>
            <ac:spMk id="109" creationId="{00000000-0000-0000-0000-000000000000}"/>
          </ac:spMkLst>
        </pc:spChg>
      </pc:sldChg>
      <pc:sldChg chg="add modNotesTx">
        <pc:chgData name="Macy, Katharine" userId="80e598a2-719b-4f78-bac7-529462b04968" providerId="ADAL" clId="{A9C04D00-DF48-41A0-9E10-D36016C42FFF}" dt="2021-04-28T19:29:05.747" v="14945" actId="20577"/>
        <pc:sldMkLst>
          <pc:docMk/>
          <pc:sldMk cId="3356697780" sldId="316"/>
        </pc:sldMkLst>
      </pc:sldChg>
      <pc:sldChg chg="del">
        <pc:chgData name="Macy, Katharine" userId="80e598a2-719b-4f78-bac7-529462b04968" providerId="ADAL" clId="{A9C04D00-DF48-41A0-9E10-D36016C42FFF}" dt="2021-04-28T13:47:39.611" v="3705" actId="2696"/>
        <pc:sldMkLst>
          <pc:docMk/>
          <pc:sldMk cId="3535369469" sldId="316"/>
        </pc:sldMkLst>
      </pc:sldChg>
      <pc:sldChg chg="modSp mod modNotesTx">
        <pc:chgData name="Macy, Katharine" userId="80e598a2-719b-4f78-bac7-529462b04968" providerId="ADAL" clId="{A9C04D00-DF48-41A0-9E10-D36016C42FFF}" dt="2021-04-29T14:36:31.709" v="25766" actId="207"/>
        <pc:sldMkLst>
          <pc:docMk/>
          <pc:sldMk cId="2993229066" sldId="317"/>
        </pc:sldMkLst>
        <pc:spChg chg="mod">
          <ac:chgData name="Macy, Katharine" userId="80e598a2-719b-4f78-bac7-529462b04968" providerId="ADAL" clId="{A9C04D00-DF48-41A0-9E10-D36016C42FFF}" dt="2021-04-29T14:36:31.709" v="25766" actId="207"/>
          <ac:spMkLst>
            <pc:docMk/>
            <pc:sldMk cId="2993229066" sldId="317"/>
            <ac:spMk id="2" creationId="{6EC2EFDD-3C6B-4551-811A-C65C38F3ADE2}"/>
          </ac:spMkLst>
        </pc:spChg>
      </pc:sldChg>
      <pc:sldChg chg="addSp modSp mod modNotesTx">
        <pc:chgData name="Macy, Katharine" userId="80e598a2-719b-4f78-bac7-529462b04968" providerId="ADAL" clId="{A9C04D00-DF48-41A0-9E10-D36016C42FFF}" dt="2021-04-29T14:38:12.868" v="25772" actId="207"/>
        <pc:sldMkLst>
          <pc:docMk/>
          <pc:sldMk cId="1546525713" sldId="318"/>
        </pc:sldMkLst>
        <pc:spChg chg="mod">
          <ac:chgData name="Macy, Katharine" userId="80e598a2-719b-4f78-bac7-529462b04968" providerId="ADAL" clId="{A9C04D00-DF48-41A0-9E10-D36016C42FFF}" dt="2021-04-29T14:38:12.868" v="25772" actId="207"/>
          <ac:spMkLst>
            <pc:docMk/>
            <pc:sldMk cId="1546525713" sldId="318"/>
            <ac:spMk id="3" creationId="{BF6DAE0D-003D-4064-9B01-AC5D40934693}"/>
          </ac:spMkLst>
        </pc:spChg>
        <pc:spChg chg="add mod">
          <ac:chgData name="Macy, Katharine" userId="80e598a2-719b-4f78-bac7-529462b04968" providerId="ADAL" clId="{A9C04D00-DF48-41A0-9E10-D36016C42FFF}" dt="2021-04-28T19:00:37.563" v="10929" actId="20577"/>
          <ac:spMkLst>
            <pc:docMk/>
            <pc:sldMk cId="1546525713" sldId="318"/>
            <ac:spMk id="5" creationId="{3FF03BFF-3BFF-428C-8044-153351580050}"/>
          </ac:spMkLst>
        </pc:spChg>
      </pc:sldChg>
      <pc:sldChg chg="modSp mod modNotesTx">
        <pc:chgData name="Macy, Katharine" userId="80e598a2-719b-4f78-bac7-529462b04968" providerId="ADAL" clId="{A9C04D00-DF48-41A0-9E10-D36016C42FFF}" dt="2021-04-29T14:40:27.460" v="25789" actId="207"/>
        <pc:sldMkLst>
          <pc:docMk/>
          <pc:sldMk cId="188422756" sldId="319"/>
        </pc:sldMkLst>
        <pc:spChg chg="mod">
          <ac:chgData name="Macy, Katharine" userId="80e598a2-719b-4f78-bac7-529462b04968" providerId="ADAL" clId="{A9C04D00-DF48-41A0-9E10-D36016C42FFF}" dt="2021-04-29T14:40:27.460" v="25789" actId="207"/>
          <ac:spMkLst>
            <pc:docMk/>
            <pc:sldMk cId="188422756" sldId="319"/>
            <ac:spMk id="3" creationId="{C83A7681-E5AF-48AC-87A0-0DC3552243D6}"/>
          </ac:spMkLst>
        </pc:spChg>
      </pc:sldChg>
      <pc:sldChg chg="modNotesTx">
        <pc:chgData name="Macy, Katharine" userId="80e598a2-719b-4f78-bac7-529462b04968" providerId="ADAL" clId="{A9C04D00-DF48-41A0-9E10-D36016C42FFF}" dt="2021-04-28T20:27:42.311" v="22508" actId="20577"/>
        <pc:sldMkLst>
          <pc:docMk/>
          <pc:sldMk cId="2387287074" sldId="320"/>
        </pc:sldMkLst>
      </pc:sldChg>
      <pc:sldChg chg="addSp modSp mod modNotesTx">
        <pc:chgData name="Macy, Katharine" userId="80e598a2-719b-4f78-bac7-529462b04968" providerId="ADAL" clId="{A9C04D00-DF48-41A0-9E10-D36016C42FFF}" dt="2021-04-29T14:22:50.602" v="25702" actId="20577"/>
        <pc:sldMkLst>
          <pc:docMk/>
          <pc:sldMk cId="3015777935" sldId="321"/>
        </pc:sldMkLst>
        <pc:spChg chg="add mod">
          <ac:chgData name="Macy, Katharine" userId="80e598a2-719b-4f78-bac7-529462b04968" providerId="ADAL" clId="{A9C04D00-DF48-41A0-9E10-D36016C42FFF}" dt="2021-04-29T14:22:50.602" v="25702" actId="20577"/>
          <ac:spMkLst>
            <pc:docMk/>
            <pc:sldMk cId="3015777935" sldId="321"/>
            <ac:spMk id="5" creationId="{475054FA-A761-4D19-9AB5-2DCF372B1FB5}"/>
          </ac:spMkLst>
        </pc:spChg>
      </pc:sldChg>
      <pc:sldChg chg="modNotesTx">
        <pc:chgData name="Macy, Katharine" userId="80e598a2-719b-4f78-bac7-529462b04968" providerId="ADAL" clId="{A9C04D00-DF48-41A0-9E10-D36016C42FFF}" dt="2021-04-28T20:29:52.745" v="22826" actId="20577"/>
        <pc:sldMkLst>
          <pc:docMk/>
          <pc:sldMk cId="3648006694" sldId="325"/>
        </pc:sldMkLst>
      </pc:sldChg>
      <pc:sldChg chg="modSp mod modNotesTx">
        <pc:chgData name="Macy, Katharine" userId="80e598a2-719b-4f78-bac7-529462b04968" providerId="ADAL" clId="{A9C04D00-DF48-41A0-9E10-D36016C42FFF}" dt="2021-04-29T14:23:58.113" v="25757" actId="20577"/>
        <pc:sldMkLst>
          <pc:docMk/>
          <pc:sldMk cId="414606392" sldId="326"/>
        </pc:sldMkLst>
        <pc:spChg chg="mod">
          <ac:chgData name="Macy, Katharine" userId="80e598a2-719b-4f78-bac7-529462b04968" providerId="ADAL" clId="{A9C04D00-DF48-41A0-9E10-D36016C42FFF}" dt="2021-04-29T14:23:58.113" v="25757" actId="20577"/>
          <ac:spMkLst>
            <pc:docMk/>
            <pc:sldMk cId="414606392" sldId="326"/>
            <ac:spMk id="2" creationId="{8CF15CD2-24AA-42D7-B10B-A847A6D3D0F1}"/>
          </ac:spMkLst>
        </pc:spChg>
        <pc:spChg chg="mod">
          <ac:chgData name="Macy, Katharine" userId="80e598a2-719b-4f78-bac7-529462b04968" providerId="ADAL" clId="{A9C04D00-DF48-41A0-9E10-D36016C42FFF}" dt="2021-04-28T20:46:26.888" v="25226" actId="20577"/>
          <ac:spMkLst>
            <pc:docMk/>
            <pc:sldMk cId="414606392" sldId="326"/>
            <ac:spMk id="3" creationId="{7AD0AA51-C287-4BA5-8174-766ABA0B2D17}"/>
          </ac:spMkLst>
        </pc:spChg>
      </pc:sldChg>
      <pc:sldChg chg="del">
        <pc:chgData name="Macy, Katharine" userId="80e598a2-719b-4f78-bac7-529462b04968" providerId="ADAL" clId="{A9C04D00-DF48-41A0-9E10-D36016C42FFF}" dt="2021-04-27T14:39:40.590" v="3" actId="2696"/>
        <pc:sldMkLst>
          <pc:docMk/>
          <pc:sldMk cId="13337623" sldId="327"/>
        </pc:sldMkLst>
      </pc:sldChg>
      <pc:sldChg chg="add modNotesTx">
        <pc:chgData name="Macy, Katharine" userId="80e598a2-719b-4f78-bac7-529462b04968" providerId="ADAL" clId="{A9C04D00-DF48-41A0-9E10-D36016C42FFF}" dt="2021-04-28T19:41:52.617" v="17466" actId="20577"/>
        <pc:sldMkLst>
          <pc:docMk/>
          <pc:sldMk cId="1378881147" sldId="327"/>
        </pc:sldMkLst>
      </pc:sldChg>
      <pc:sldChg chg="modSp mod modNotesTx">
        <pc:chgData name="Macy, Katharine" userId="80e598a2-719b-4f78-bac7-529462b04968" providerId="ADAL" clId="{A9C04D00-DF48-41A0-9E10-D36016C42FFF}" dt="2021-04-28T18:23:44.997" v="4063" actId="20577"/>
        <pc:sldMkLst>
          <pc:docMk/>
          <pc:sldMk cId="0" sldId="328"/>
        </pc:sldMkLst>
        <pc:spChg chg="mod">
          <ac:chgData name="Macy, Katharine" userId="80e598a2-719b-4f78-bac7-529462b04968" providerId="ADAL" clId="{A9C04D00-DF48-41A0-9E10-D36016C42FFF}" dt="2021-04-27T14:43:16.001" v="21" actId="20577"/>
          <ac:spMkLst>
            <pc:docMk/>
            <pc:sldMk cId="0" sldId="328"/>
            <ac:spMk id="546" creationId="{00000000-0000-0000-0000-000000000000}"/>
          </ac:spMkLst>
        </pc:spChg>
        <pc:picChg chg="mod">
          <ac:chgData name="Macy, Katharine" userId="80e598a2-719b-4f78-bac7-529462b04968" providerId="ADAL" clId="{A9C04D00-DF48-41A0-9E10-D36016C42FFF}" dt="2021-04-21T18:46:37.177" v="2" actId="1076"/>
          <ac:picMkLst>
            <pc:docMk/>
            <pc:sldMk cId="0" sldId="328"/>
            <ac:picMk id="12" creationId="{AAA41656-B0D6-4800-A1E3-6FBFDB900143}"/>
          </ac:picMkLst>
        </pc:picChg>
      </pc:sldChg>
      <pc:sldChg chg="del">
        <pc:chgData name="Macy, Katharine" userId="80e598a2-719b-4f78-bac7-529462b04968" providerId="ADAL" clId="{A9C04D00-DF48-41A0-9E10-D36016C42FFF}" dt="2021-04-28T13:47:39.611" v="3705" actId="2696"/>
        <pc:sldMkLst>
          <pc:docMk/>
          <pc:sldMk cId="2715659254" sldId="329"/>
        </pc:sldMkLst>
      </pc:sldChg>
      <pc:sldChg chg="modSp add mod modNotesTx">
        <pc:chgData name="Macy, Katharine" userId="80e598a2-719b-4f78-bac7-529462b04968" providerId="ADAL" clId="{A9C04D00-DF48-41A0-9E10-D36016C42FFF}" dt="2021-04-29T14:39:53.490" v="25784" actId="207"/>
        <pc:sldMkLst>
          <pc:docMk/>
          <pc:sldMk cId="2872497130" sldId="329"/>
        </pc:sldMkLst>
        <pc:spChg chg="mod">
          <ac:chgData name="Macy, Katharine" userId="80e598a2-719b-4f78-bac7-529462b04968" providerId="ADAL" clId="{A9C04D00-DF48-41A0-9E10-D36016C42FFF}" dt="2021-04-29T14:39:53.490" v="25784" actId="207"/>
          <ac:spMkLst>
            <pc:docMk/>
            <pc:sldMk cId="2872497130" sldId="329"/>
            <ac:spMk id="3" creationId="{82A90691-6827-44CB-BEBE-9BFEE037A6E5}"/>
          </ac:spMkLst>
        </pc:spChg>
      </pc:sldChg>
      <pc:sldChg chg="addSp modSp mod modNotesTx">
        <pc:chgData name="Macy, Katharine" userId="80e598a2-719b-4f78-bac7-529462b04968" providerId="ADAL" clId="{A9C04D00-DF48-41A0-9E10-D36016C42FFF}" dt="2021-04-29T14:24:35.267" v="25764" actId="20577"/>
        <pc:sldMkLst>
          <pc:docMk/>
          <pc:sldMk cId="2559798560" sldId="330"/>
        </pc:sldMkLst>
        <pc:spChg chg="mod">
          <ac:chgData name="Macy, Katharine" userId="80e598a2-719b-4f78-bac7-529462b04968" providerId="ADAL" clId="{A9C04D00-DF48-41A0-9E10-D36016C42FFF}" dt="2021-04-29T14:24:35.267" v="25764" actId="20577"/>
          <ac:spMkLst>
            <pc:docMk/>
            <pc:sldMk cId="2559798560" sldId="330"/>
            <ac:spMk id="2" creationId="{B74B4D52-82C6-4094-9A2D-C58B9CD22744}"/>
          </ac:spMkLst>
        </pc:spChg>
        <pc:spChg chg="add mod">
          <ac:chgData name="Macy, Katharine" userId="80e598a2-719b-4f78-bac7-529462b04968" providerId="ADAL" clId="{A9C04D00-DF48-41A0-9E10-D36016C42FFF}" dt="2021-04-29T14:22:57.435" v="25704" actId="20577"/>
          <ac:spMkLst>
            <pc:docMk/>
            <pc:sldMk cId="2559798560" sldId="330"/>
            <ac:spMk id="5" creationId="{8F695779-5F7D-41F4-85A4-1F38EFCA7796}"/>
          </ac:spMkLst>
        </pc:spChg>
      </pc:sldChg>
      <pc:sldChg chg="modSp mod modNotesTx">
        <pc:chgData name="Macy, Katharine" userId="80e598a2-719b-4f78-bac7-529462b04968" providerId="ADAL" clId="{A9C04D00-DF48-41A0-9E10-D36016C42FFF}" dt="2021-04-28T20:36:57.774" v="23696" actId="20577"/>
        <pc:sldMkLst>
          <pc:docMk/>
          <pc:sldMk cId="2401471154" sldId="331"/>
        </pc:sldMkLst>
        <pc:spChg chg="mod">
          <ac:chgData name="Macy, Katharine" userId="80e598a2-719b-4f78-bac7-529462b04968" providerId="ADAL" clId="{A9C04D00-DF48-41A0-9E10-D36016C42FFF}" dt="2021-04-28T20:35:55.952" v="23623" actId="20577"/>
          <ac:spMkLst>
            <pc:docMk/>
            <pc:sldMk cId="2401471154" sldId="331"/>
            <ac:spMk id="2" creationId="{7332128A-CA26-4B93-AB5A-1A4172B9C607}"/>
          </ac:spMkLst>
        </pc:spChg>
        <pc:spChg chg="mod">
          <ac:chgData name="Macy, Katharine" userId="80e598a2-719b-4f78-bac7-529462b04968" providerId="ADAL" clId="{A9C04D00-DF48-41A0-9E10-D36016C42FFF}" dt="2021-04-28T20:34:49.895" v="23606" actId="1076"/>
          <ac:spMkLst>
            <pc:docMk/>
            <pc:sldMk cId="2401471154" sldId="331"/>
            <ac:spMk id="128" creationId="{00000000-0000-0000-0000-000000000000}"/>
          </ac:spMkLst>
        </pc:spChg>
      </pc:sldChg>
      <pc:sldChg chg="addSp delSp modSp new mod modNotesTx">
        <pc:chgData name="Macy, Katharine" userId="80e598a2-719b-4f78-bac7-529462b04968" providerId="ADAL" clId="{A9C04D00-DF48-41A0-9E10-D36016C42FFF}" dt="2021-04-28T13:44:09.499" v="3583" actId="20577"/>
        <pc:sldMkLst>
          <pc:docMk/>
          <pc:sldMk cId="3273509578" sldId="332"/>
        </pc:sldMkLst>
        <pc:spChg chg="mod">
          <ac:chgData name="Macy, Katharine" userId="80e598a2-719b-4f78-bac7-529462b04968" providerId="ADAL" clId="{A9C04D00-DF48-41A0-9E10-D36016C42FFF}" dt="2021-04-27T14:45:05.063" v="172" actId="20577"/>
          <ac:spMkLst>
            <pc:docMk/>
            <pc:sldMk cId="3273509578" sldId="332"/>
            <ac:spMk id="2" creationId="{DE9A1C3C-9394-4F70-AF47-292410EA7FF6}"/>
          </ac:spMkLst>
        </pc:spChg>
        <pc:spChg chg="mod">
          <ac:chgData name="Macy, Katharine" userId="80e598a2-719b-4f78-bac7-529462b04968" providerId="ADAL" clId="{A9C04D00-DF48-41A0-9E10-D36016C42FFF}" dt="2021-04-27T15:14:04.092" v="3487" actId="207"/>
          <ac:spMkLst>
            <pc:docMk/>
            <pc:sldMk cId="3273509578" sldId="332"/>
            <ac:spMk id="3" creationId="{9BD3B4DA-A592-4DC8-BF18-2D78EBDC2F60}"/>
          </ac:spMkLst>
        </pc:spChg>
        <pc:spChg chg="add del mod">
          <ac:chgData name="Macy, Katharine" userId="80e598a2-719b-4f78-bac7-529462b04968" providerId="ADAL" clId="{A9C04D00-DF48-41A0-9E10-D36016C42FFF}" dt="2021-04-27T15:12:58.660" v="3485" actId="22"/>
          <ac:spMkLst>
            <pc:docMk/>
            <pc:sldMk cId="3273509578" sldId="332"/>
            <ac:spMk id="6" creationId="{B51D6607-5A96-4354-A68E-093018A3B7D1}"/>
          </ac:spMkLst>
        </pc:spChg>
        <pc:spChg chg="add mod">
          <ac:chgData name="Macy, Katharine" userId="80e598a2-719b-4f78-bac7-529462b04968" providerId="ADAL" clId="{A9C04D00-DF48-41A0-9E10-D36016C42FFF}" dt="2021-04-27T15:13:07.048" v="3486"/>
          <ac:spMkLst>
            <pc:docMk/>
            <pc:sldMk cId="3273509578" sldId="332"/>
            <ac:spMk id="7" creationId="{4B317978-4664-4BC1-AC28-DA60DCED0429}"/>
          </ac:spMkLst>
        </pc:spChg>
      </pc:sldChg>
      <pc:sldChg chg="modSp new mod modNotesTx">
        <pc:chgData name="Macy, Katharine" userId="80e598a2-719b-4f78-bac7-529462b04968" providerId="ADAL" clId="{A9C04D00-DF48-41A0-9E10-D36016C42FFF}" dt="2021-04-29T14:41:17.075" v="25800" actId="20577"/>
        <pc:sldMkLst>
          <pc:docMk/>
          <pc:sldMk cId="576102806" sldId="333"/>
        </pc:sldMkLst>
        <pc:spChg chg="mod">
          <ac:chgData name="Macy, Katharine" userId="80e598a2-719b-4f78-bac7-529462b04968" providerId="ADAL" clId="{A9C04D00-DF48-41A0-9E10-D36016C42FFF}" dt="2021-04-27T15:02:55.960" v="2291" actId="20577"/>
          <ac:spMkLst>
            <pc:docMk/>
            <pc:sldMk cId="576102806" sldId="333"/>
            <ac:spMk id="2" creationId="{24032C41-B373-44A7-B0B6-AB0A92502443}"/>
          </ac:spMkLst>
        </pc:spChg>
        <pc:spChg chg="mod">
          <ac:chgData name="Macy, Katharine" userId="80e598a2-719b-4f78-bac7-529462b04968" providerId="ADAL" clId="{A9C04D00-DF48-41A0-9E10-D36016C42FFF}" dt="2021-04-29T14:41:15.035" v="25799" actId="33524"/>
          <ac:spMkLst>
            <pc:docMk/>
            <pc:sldMk cId="576102806" sldId="333"/>
            <ac:spMk id="3" creationId="{D928B646-2F5D-40EB-A2F1-92B753CE17ED}"/>
          </ac:spMkLst>
        </pc:spChg>
      </pc:sldChg>
    </pc:docChg>
  </pc:docChgLst>
  <pc:docChgLst>
    <pc:chgData name="Macy, Katharine" userId="80e598a2-719b-4f78-bac7-529462b04968" providerId="ADAL" clId="{CDA09A1F-731B-4836-AEB4-D5FECD31ECB9}"/>
    <pc:docChg chg="undo custSel addSld delSld modSld sldOrd">
      <pc:chgData name="Macy, Katharine" userId="80e598a2-719b-4f78-bac7-529462b04968" providerId="ADAL" clId="{CDA09A1F-731B-4836-AEB4-D5FECD31ECB9}" dt="2021-04-21T17:11:19.249" v="3461" actId="255"/>
      <pc:docMkLst>
        <pc:docMk/>
      </pc:docMkLst>
      <pc:sldChg chg="modSp mod">
        <pc:chgData name="Macy, Katharine" userId="80e598a2-719b-4f78-bac7-529462b04968" providerId="ADAL" clId="{CDA09A1F-731B-4836-AEB4-D5FECD31ECB9}" dt="2021-04-21T16:05:15.058" v="879" actId="207"/>
        <pc:sldMkLst>
          <pc:docMk/>
          <pc:sldMk cId="0" sldId="256"/>
        </pc:sldMkLst>
        <pc:spChg chg="mod">
          <ac:chgData name="Macy, Katharine" userId="80e598a2-719b-4f78-bac7-529462b04968" providerId="ADAL" clId="{CDA09A1F-731B-4836-AEB4-D5FECD31ECB9}" dt="2021-04-21T16:05:15.058" v="879" actId="207"/>
          <ac:spMkLst>
            <pc:docMk/>
            <pc:sldMk cId="0" sldId="256"/>
            <ac:spMk id="71" creationId="{00000000-0000-0000-0000-000000000000}"/>
          </ac:spMkLst>
        </pc:spChg>
      </pc:sldChg>
      <pc:sldChg chg="del">
        <pc:chgData name="Macy, Katharine" userId="80e598a2-719b-4f78-bac7-529462b04968" providerId="ADAL" clId="{CDA09A1F-731B-4836-AEB4-D5FECD31ECB9}" dt="2021-04-21T16:04:49.959" v="862" actId="47"/>
        <pc:sldMkLst>
          <pc:docMk/>
          <pc:sldMk cId="0" sldId="258"/>
        </pc:sldMkLst>
      </pc:sldChg>
      <pc:sldChg chg="modSp mod ord">
        <pc:chgData name="Macy, Katharine" userId="80e598a2-719b-4f78-bac7-529462b04968" providerId="ADAL" clId="{CDA09A1F-731B-4836-AEB4-D5FECD31ECB9}" dt="2021-04-21T15:34:20.618" v="5" actId="207"/>
        <pc:sldMkLst>
          <pc:docMk/>
          <pc:sldMk cId="0" sldId="259"/>
        </pc:sldMkLst>
        <pc:spChg chg="mod">
          <ac:chgData name="Macy, Katharine" userId="80e598a2-719b-4f78-bac7-529462b04968" providerId="ADAL" clId="{CDA09A1F-731B-4836-AEB4-D5FECD31ECB9}" dt="2021-04-21T15:34:20.618" v="5" actId="207"/>
          <ac:spMkLst>
            <pc:docMk/>
            <pc:sldMk cId="0" sldId="259"/>
            <ac:spMk id="95" creationId="{00000000-0000-0000-0000-000000000000}"/>
          </ac:spMkLst>
        </pc:spChg>
      </pc:sldChg>
      <pc:sldChg chg="addSp delSp modSp add mod modClrScheme chgLayout">
        <pc:chgData name="Macy, Katharine" userId="80e598a2-719b-4f78-bac7-529462b04968" providerId="ADAL" clId="{CDA09A1F-731B-4836-AEB4-D5FECD31ECB9}" dt="2021-04-21T17:11:03.644" v="3457" actId="404"/>
        <pc:sldMkLst>
          <pc:docMk/>
          <pc:sldMk cId="0" sldId="263"/>
        </pc:sldMkLst>
        <pc:spChg chg="add mod ord">
          <ac:chgData name="Macy, Katharine" userId="80e598a2-719b-4f78-bac7-529462b04968" providerId="ADAL" clId="{CDA09A1F-731B-4836-AEB4-D5FECD31ECB9}" dt="2021-04-21T16:33:39.453" v="2084" actId="5793"/>
          <ac:spMkLst>
            <pc:docMk/>
            <pc:sldMk cId="0" sldId="263"/>
            <ac:spMk id="2" creationId="{7332128A-CA26-4B93-AB5A-1A4172B9C607}"/>
          </ac:spMkLst>
        </pc:spChg>
        <pc:spChg chg="add mod">
          <ac:chgData name="Macy, Katharine" userId="80e598a2-719b-4f78-bac7-529462b04968" providerId="ADAL" clId="{CDA09A1F-731B-4836-AEB4-D5FECD31ECB9}" dt="2021-04-21T17:11:03.644" v="3457" actId="404"/>
          <ac:spMkLst>
            <pc:docMk/>
            <pc:sldMk cId="0" sldId="263"/>
            <ac:spMk id="8" creationId="{1961DE78-C786-4543-8ADB-6A0F9B8F69D5}"/>
          </ac:spMkLst>
        </pc:spChg>
        <pc:spChg chg="mod ord">
          <ac:chgData name="Macy, Katharine" userId="80e598a2-719b-4f78-bac7-529462b04968" providerId="ADAL" clId="{CDA09A1F-731B-4836-AEB4-D5FECD31ECB9}" dt="2021-04-21T16:33:00.474" v="2073" actId="20577"/>
          <ac:spMkLst>
            <pc:docMk/>
            <pc:sldMk cId="0" sldId="263"/>
            <ac:spMk id="128" creationId="{00000000-0000-0000-0000-000000000000}"/>
          </ac:spMkLst>
        </pc:spChg>
        <pc:spChg chg="mod ord">
          <ac:chgData name="Macy, Katharine" userId="80e598a2-719b-4f78-bac7-529462b04968" providerId="ADAL" clId="{CDA09A1F-731B-4836-AEB4-D5FECD31ECB9}" dt="2021-04-21T16:24:01.100" v="1383" actId="700"/>
          <ac:spMkLst>
            <pc:docMk/>
            <pc:sldMk cId="0" sldId="263"/>
            <ac:spMk id="129" creationId="{00000000-0000-0000-0000-000000000000}"/>
          </ac:spMkLst>
        </pc:spChg>
        <pc:spChg chg="del mod ord">
          <ac:chgData name="Macy, Katharine" userId="80e598a2-719b-4f78-bac7-529462b04968" providerId="ADAL" clId="{CDA09A1F-731B-4836-AEB4-D5FECD31ECB9}" dt="2021-04-21T16:23:48.825" v="1382" actId="478"/>
          <ac:spMkLst>
            <pc:docMk/>
            <pc:sldMk cId="0" sldId="263"/>
            <ac:spMk id="130" creationId="{00000000-0000-0000-0000-000000000000}"/>
          </ac:spMkLst>
        </pc:spChg>
        <pc:spChg chg="mod ord">
          <ac:chgData name="Macy, Katharine" userId="80e598a2-719b-4f78-bac7-529462b04968" providerId="ADAL" clId="{CDA09A1F-731B-4836-AEB4-D5FECD31ECB9}" dt="2021-04-21T16:24:01.100" v="1383" actId="700"/>
          <ac:spMkLst>
            <pc:docMk/>
            <pc:sldMk cId="0" sldId="263"/>
            <ac:spMk id="131" creationId="{00000000-0000-0000-0000-000000000000}"/>
          </ac:spMkLst>
        </pc:spChg>
      </pc:sldChg>
      <pc:sldChg chg="modSp mod">
        <pc:chgData name="Macy, Katharine" userId="80e598a2-719b-4f78-bac7-529462b04968" providerId="ADAL" clId="{CDA09A1F-731B-4836-AEB4-D5FECD31ECB9}" dt="2021-04-21T17:10:04.629" v="3432" actId="20577"/>
        <pc:sldMkLst>
          <pc:docMk/>
          <pc:sldMk cId="1961522856" sldId="267"/>
        </pc:sldMkLst>
        <pc:spChg chg="mod">
          <ac:chgData name="Macy, Katharine" userId="80e598a2-719b-4f78-bac7-529462b04968" providerId="ADAL" clId="{CDA09A1F-731B-4836-AEB4-D5FECD31ECB9}" dt="2021-04-21T17:10:04.629" v="3432" actId="20577"/>
          <ac:spMkLst>
            <pc:docMk/>
            <pc:sldMk cId="1961522856" sldId="267"/>
            <ac:spMk id="5" creationId="{4AB9F923-841A-4589-87CC-A232B748ED0F}"/>
          </ac:spMkLst>
        </pc:spChg>
      </pc:sldChg>
      <pc:sldChg chg="modSp mod">
        <pc:chgData name="Macy, Katharine" userId="80e598a2-719b-4f78-bac7-529462b04968" providerId="ADAL" clId="{CDA09A1F-731B-4836-AEB4-D5FECD31ECB9}" dt="2021-04-21T17:09:13.381" v="3393" actId="20577"/>
        <pc:sldMkLst>
          <pc:docMk/>
          <pc:sldMk cId="2632039583" sldId="291"/>
        </pc:sldMkLst>
        <pc:spChg chg="mod">
          <ac:chgData name="Macy, Katharine" userId="80e598a2-719b-4f78-bac7-529462b04968" providerId="ADAL" clId="{CDA09A1F-731B-4836-AEB4-D5FECD31ECB9}" dt="2021-04-21T17:09:13.381" v="3393" actId="20577"/>
          <ac:spMkLst>
            <pc:docMk/>
            <pc:sldMk cId="2632039583" sldId="291"/>
            <ac:spMk id="2" creationId="{FCC52E3D-095B-466C-A414-B02C59AD0338}"/>
          </ac:spMkLst>
        </pc:spChg>
      </pc:sldChg>
      <pc:sldChg chg="modSp mod">
        <pc:chgData name="Macy, Katharine" userId="80e598a2-719b-4f78-bac7-529462b04968" providerId="ADAL" clId="{CDA09A1F-731B-4836-AEB4-D5FECD31ECB9}" dt="2021-04-21T17:09:31.615" v="3413" actId="20577"/>
        <pc:sldMkLst>
          <pc:docMk/>
          <pc:sldMk cId="2236149908" sldId="296"/>
        </pc:sldMkLst>
        <pc:spChg chg="mod">
          <ac:chgData name="Macy, Katharine" userId="80e598a2-719b-4f78-bac7-529462b04968" providerId="ADAL" clId="{CDA09A1F-731B-4836-AEB4-D5FECD31ECB9}" dt="2021-04-21T17:09:31.615" v="3413" actId="20577"/>
          <ac:spMkLst>
            <pc:docMk/>
            <pc:sldMk cId="2236149908" sldId="296"/>
            <ac:spMk id="7" creationId="{0E2D01B8-64D5-4D1E-87CE-D1B42E4D96FD}"/>
          </ac:spMkLst>
        </pc:spChg>
      </pc:sldChg>
      <pc:sldChg chg="modSp mod">
        <pc:chgData name="Macy, Katharine" userId="80e598a2-719b-4f78-bac7-529462b04968" providerId="ADAL" clId="{CDA09A1F-731B-4836-AEB4-D5FECD31ECB9}" dt="2021-04-21T17:10:24.674" v="3452" actId="20577"/>
        <pc:sldMkLst>
          <pc:docMk/>
          <pc:sldMk cId="3917759188" sldId="312"/>
        </pc:sldMkLst>
        <pc:spChg chg="mod">
          <ac:chgData name="Macy, Katharine" userId="80e598a2-719b-4f78-bac7-529462b04968" providerId="ADAL" clId="{CDA09A1F-731B-4836-AEB4-D5FECD31ECB9}" dt="2021-04-21T17:10:24.674" v="3452" actId="20577"/>
          <ac:spMkLst>
            <pc:docMk/>
            <pc:sldMk cId="3917759188" sldId="312"/>
            <ac:spMk id="5" creationId="{9BC1173F-9D35-4014-A6E8-526C86E4571D}"/>
          </ac:spMkLst>
        </pc:spChg>
      </pc:sldChg>
      <pc:sldChg chg="addSp delSp modSp mod">
        <pc:chgData name="Macy, Katharine" userId="80e598a2-719b-4f78-bac7-529462b04968" providerId="ADAL" clId="{CDA09A1F-731B-4836-AEB4-D5FECD31ECB9}" dt="2021-04-21T17:10:36.751" v="3454"/>
        <pc:sldMkLst>
          <pc:docMk/>
          <pc:sldMk cId="3133765627" sldId="313"/>
        </pc:sldMkLst>
        <pc:spChg chg="del">
          <ac:chgData name="Macy, Katharine" userId="80e598a2-719b-4f78-bac7-529462b04968" providerId="ADAL" clId="{CDA09A1F-731B-4836-AEB4-D5FECD31ECB9}" dt="2021-04-21T17:10:35.671" v="3453" actId="478"/>
          <ac:spMkLst>
            <pc:docMk/>
            <pc:sldMk cId="3133765627" sldId="313"/>
            <ac:spMk id="5" creationId="{E280FC93-E13C-4302-AA3B-8108F7E3991B}"/>
          </ac:spMkLst>
        </pc:spChg>
        <pc:spChg chg="add mod">
          <ac:chgData name="Macy, Katharine" userId="80e598a2-719b-4f78-bac7-529462b04968" providerId="ADAL" clId="{CDA09A1F-731B-4836-AEB4-D5FECD31ECB9}" dt="2021-04-21T17:10:36.751" v="3454"/>
          <ac:spMkLst>
            <pc:docMk/>
            <pc:sldMk cId="3133765627" sldId="313"/>
            <ac:spMk id="6" creationId="{3CD6ADBF-6387-4F25-B8CC-70C5BFDC0FA4}"/>
          </ac:spMkLst>
        </pc:spChg>
      </pc:sldChg>
      <pc:sldChg chg="addSp delSp modSp mod">
        <pc:chgData name="Macy, Katharine" userId="80e598a2-719b-4f78-bac7-529462b04968" providerId="ADAL" clId="{CDA09A1F-731B-4836-AEB4-D5FECD31ECB9}" dt="2021-04-21T17:10:43.656" v="3456"/>
        <pc:sldMkLst>
          <pc:docMk/>
          <pc:sldMk cId="2307589476" sldId="314"/>
        </pc:sldMkLst>
        <pc:spChg chg="del">
          <ac:chgData name="Macy, Katharine" userId="80e598a2-719b-4f78-bac7-529462b04968" providerId="ADAL" clId="{CDA09A1F-731B-4836-AEB4-D5FECD31ECB9}" dt="2021-04-21T17:10:42.386" v="3455" actId="478"/>
          <ac:spMkLst>
            <pc:docMk/>
            <pc:sldMk cId="2307589476" sldId="314"/>
            <ac:spMk id="5" creationId="{E504A0C6-7BFA-4F5F-A860-9FBB1ACFC340}"/>
          </ac:spMkLst>
        </pc:spChg>
        <pc:spChg chg="add mod">
          <ac:chgData name="Macy, Katharine" userId="80e598a2-719b-4f78-bac7-529462b04968" providerId="ADAL" clId="{CDA09A1F-731B-4836-AEB4-D5FECD31ECB9}" dt="2021-04-21T17:10:43.656" v="3456"/>
          <ac:spMkLst>
            <pc:docMk/>
            <pc:sldMk cId="2307589476" sldId="314"/>
            <ac:spMk id="6" creationId="{F99492A4-B6C3-4EB9-BDB8-5AB5DFA8BC95}"/>
          </ac:spMkLst>
        </pc:spChg>
      </pc:sldChg>
      <pc:sldChg chg="modSp mod">
        <pc:chgData name="Macy, Katharine" userId="80e598a2-719b-4f78-bac7-529462b04968" providerId="ADAL" clId="{CDA09A1F-731B-4836-AEB4-D5FECD31ECB9}" dt="2021-04-21T16:15:37.370" v="1148" actId="20577"/>
        <pc:sldMkLst>
          <pc:docMk/>
          <pc:sldMk cId="2387287074" sldId="320"/>
        </pc:sldMkLst>
        <pc:spChg chg="mod">
          <ac:chgData name="Macy, Katharine" userId="80e598a2-719b-4f78-bac7-529462b04968" providerId="ADAL" clId="{CDA09A1F-731B-4836-AEB4-D5FECD31ECB9}" dt="2021-04-21T16:15:37.370" v="1148" actId="20577"/>
          <ac:spMkLst>
            <pc:docMk/>
            <pc:sldMk cId="2387287074" sldId="320"/>
            <ac:spMk id="3" creationId="{E7A38B2E-6D82-4D03-A5C7-1CD2D9AF2974}"/>
          </ac:spMkLst>
        </pc:spChg>
      </pc:sldChg>
      <pc:sldChg chg="modSp mod">
        <pc:chgData name="Macy, Katharine" userId="80e598a2-719b-4f78-bac7-529462b04968" providerId="ADAL" clId="{CDA09A1F-731B-4836-AEB4-D5FECD31ECB9}" dt="2021-04-21T16:16:02.482" v="1150" actId="20577"/>
        <pc:sldMkLst>
          <pc:docMk/>
          <pc:sldMk cId="3015777935" sldId="321"/>
        </pc:sldMkLst>
        <pc:spChg chg="mod">
          <ac:chgData name="Macy, Katharine" userId="80e598a2-719b-4f78-bac7-529462b04968" providerId="ADAL" clId="{CDA09A1F-731B-4836-AEB4-D5FECD31ECB9}" dt="2021-04-21T16:16:02.482" v="1150" actId="20577"/>
          <ac:spMkLst>
            <pc:docMk/>
            <pc:sldMk cId="3015777935" sldId="321"/>
            <ac:spMk id="3" creationId="{9E37CAD8-1468-439B-810A-5DC84E01D130}"/>
          </ac:spMkLst>
        </pc:spChg>
      </pc:sldChg>
      <pc:sldChg chg="del">
        <pc:chgData name="Macy, Katharine" userId="80e598a2-719b-4f78-bac7-529462b04968" providerId="ADAL" clId="{CDA09A1F-731B-4836-AEB4-D5FECD31ECB9}" dt="2021-04-21T16:15:44.067" v="1149" actId="47"/>
        <pc:sldMkLst>
          <pc:docMk/>
          <pc:sldMk cId="2745828465" sldId="322"/>
        </pc:sldMkLst>
      </pc:sldChg>
      <pc:sldChg chg="del">
        <pc:chgData name="Macy, Katharine" userId="80e598a2-719b-4f78-bac7-529462b04968" providerId="ADAL" clId="{CDA09A1F-731B-4836-AEB4-D5FECD31ECB9}" dt="2021-04-21T16:08:28.576" v="925" actId="47"/>
        <pc:sldMkLst>
          <pc:docMk/>
          <pc:sldMk cId="2017738499" sldId="323"/>
        </pc:sldMkLst>
      </pc:sldChg>
      <pc:sldChg chg="del">
        <pc:chgData name="Macy, Katharine" userId="80e598a2-719b-4f78-bac7-529462b04968" providerId="ADAL" clId="{CDA09A1F-731B-4836-AEB4-D5FECD31ECB9}" dt="2021-04-21T16:11:17.617" v="971" actId="47"/>
        <pc:sldMkLst>
          <pc:docMk/>
          <pc:sldMk cId="887148097" sldId="324"/>
        </pc:sldMkLst>
      </pc:sldChg>
      <pc:sldChg chg="modSp mod">
        <pc:chgData name="Macy, Katharine" userId="80e598a2-719b-4f78-bac7-529462b04968" providerId="ADAL" clId="{CDA09A1F-731B-4836-AEB4-D5FECD31ECB9}" dt="2021-04-21T16:09:12.137" v="942" actId="20577"/>
        <pc:sldMkLst>
          <pc:docMk/>
          <pc:sldMk cId="3648006694" sldId="325"/>
        </pc:sldMkLst>
        <pc:spChg chg="mod">
          <ac:chgData name="Macy, Katharine" userId="80e598a2-719b-4f78-bac7-529462b04968" providerId="ADAL" clId="{CDA09A1F-731B-4836-AEB4-D5FECD31ECB9}" dt="2021-04-21T16:09:12.137" v="942" actId="20577"/>
          <ac:spMkLst>
            <pc:docMk/>
            <pc:sldMk cId="3648006694" sldId="325"/>
            <ac:spMk id="3" creationId="{C93A2076-C9F0-4F33-B937-4FCA3FABDCA9}"/>
          </ac:spMkLst>
        </pc:spChg>
      </pc:sldChg>
      <pc:sldChg chg="modSp mod">
        <pc:chgData name="Macy, Katharine" userId="80e598a2-719b-4f78-bac7-529462b04968" providerId="ADAL" clId="{CDA09A1F-731B-4836-AEB4-D5FECD31ECB9}" dt="2021-04-21T16:36:05.986" v="2111" actId="20577"/>
        <pc:sldMkLst>
          <pc:docMk/>
          <pc:sldMk cId="414606392" sldId="326"/>
        </pc:sldMkLst>
        <pc:spChg chg="mod">
          <ac:chgData name="Macy, Katharine" userId="80e598a2-719b-4f78-bac7-529462b04968" providerId="ADAL" clId="{CDA09A1F-731B-4836-AEB4-D5FECD31ECB9}" dt="2021-04-21T16:36:05.986" v="2111" actId="20577"/>
          <ac:spMkLst>
            <pc:docMk/>
            <pc:sldMk cId="414606392" sldId="326"/>
            <ac:spMk id="3" creationId="{7AD0AA51-C287-4BA5-8174-766ABA0B2D17}"/>
          </ac:spMkLst>
        </pc:spChg>
      </pc:sldChg>
      <pc:sldChg chg="modSp new mod">
        <pc:chgData name="Macy, Katharine" userId="80e598a2-719b-4f78-bac7-529462b04968" providerId="ADAL" clId="{CDA09A1F-731B-4836-AEB4-D5FECD31ECB9}" dt="2021-04-21T17:02:05.084" v="3205" actId="20577"/>
        <pc:sldMkLst>
          <pc:docMk/>
          <pc:sldMk cId="13337623" sldId="327"/>
        </pc:sldMkLst>
        <pc:spChg chg="mod">
          <ac:chgData name="Macy, Katharine" userId="80e598a2-719b-4f78-bac7-529462b04968" providerId="ADAL" clId="{CDA09A1F-731B-4836-AEB4-D5FECD31ECB9}" dt="2021-04-21T17:01:03.613" v="3124" actId="20577"/>
          <ac:spMkLst>
            <pc:docMk/>
            <pc:sldMk cId="13337623" sldId="327"/>
            <ac:spMk id="2" creationId="{855DD132-994A-465A-A511-FDF7B5E5F514}"/>
          </ac:spMkLst>
        </pc:spChg>
        <pc:spChg chg="mod">
          <ac:chgData name="Macy, Katharine" userId="80e598a2-719b-4f78-bac7-529462b04968" providerId="ADAL" clId="{CDA09A1F-731B-4836-AEB4-D5FECD31ECB9}" dt="2021-04-21T17:02:05.084" v="3205" actId="20577"/>
          <ac:spMkLst>
            <pc:docMk/>
            <pc:sldMk cId="13337623" sldId="327"/>
            <ac:spMk id="3" creationId="{6AACD7AA-24E8-409F-A68D-09CF68756ACA}"/>
          </ac:spMkLst>
        </pc:spChg>
      </pc:sldChg>
      <pc:sldChg chg="addSp delSp modSp add mod">
        <pc:chgData name="Macy, Katharine" userId="80e598a2-719b-4f78-bac7-529462b04968" providerId="ADAL" clId="{CDA09A1F-731B-4836-AEB4-D5FECD31ECB9}" dt="2021-04-21T16:04:41.024" v="861" actId="14826"/>
        <pc:sldMkLst>
          <pc:docMk/>
          <pc:sldMk cId="0" sldId="328"/>
        </pc:sldMkLst>
        <pc:spChg chg="add del mod">
          <ac:chgData name="Macy, Katharine" userId="80e598a2-719b-4f78-bac7-529462b04968" providerId="ADAL" clId="{CDA09A1F-731B-4836-AEB4-D5FECD31ECB9}" dt="2021-04-21T15:52:04.055" v="352" actId="478"/>
          <ac:spMkLst>
            <pc:docMk/>
            <pc:sldMk cId="0" sldId="328"/>
            <ac:spMk id="3" creationId="{BD31569D-85AD-46EC-8D69-2A70D2259144}"/>
          </ac:spMkLst>
        </pc:spChg>
        <pc:spChg chg="add mod">
          <ac:chgData name="Macy, Katharine" userId="80e598a2-719b-4f78-bac7-529462b04968" providerId="ADAL" clId="{CDA09A1F-731B-4836-AEB4-D5FECD31ECB9}" dt="2021-04-21T16:02:26.531" v="860" actId="14100"/>
          <ac:spMkLst>
            <pc:docMk/>
            <pc:sldMk cId="0" sldId="328"/>
            <ac:spMk id="4" creationId="{4860A9BA-CCBD-4C9E-BB49-5CD774E5D374}"/>
          </ac:spMkLst>
        </pc:spChg>
        <pc:spChg chg="del">
          <ac:chgData name="Macy, Katharine" userId="80e598a2-719b-4f78-bac7-529462b04968" providerId="ADAL" clId="{CDA09A1F-731B-4836-AEB4-D5FECD31ECB9}" dt="2021-04-21T15:51:59.780" v="351" actId="478"/>
          <ac:spMkLst>
            <pc:docMk/>
            <pc:sldMk cId="0" sldId="328"/>
            <ac:spMk id="539" creationId="{00000000-0000-0000-0000-000000000000}"/>
          </ac:spMkLst>
        </pc:spChg>
        <pc:spChg chg="mod">
          <ac:chgData name="Macy, Katharine" userId="80e598a2-719b-4f78-bac7-529462b04968" providerId="ADAL" clId="{CDA09A1F-731B-4836-AEB4-D5FECD31ECB9}" dt="2021-04-21T16:00:12.537" v="709" actId="20577"/>
          <ac:spMkLst>
            <pc:docMk/>
            <pc:sldMk cId="0" sldId="328"/>
            <ac:spMk id="542" creationId="{00000000-0000-0000-0000-000000000000}"/>
          </ac:spMkLst>
        </pc:spChg>
        <pc:spChg chg="mod">
          <ac:chgData name="Macy, Katharine" userId="80e598a2-719b-4f78-bac7-529462b04968" providerId="ADAL" clId="{CDA09A1F-731B-4836-AEB4-D5FECD31ECB9}" dt="2021-04-21T16:00:06.709" v="707" actId="20577"/>
          <ac:spMkLst>
            <pc:docMk/>
            <pc:sldMk cId="0" sldId="328"/>
            <ac:spMk id="544" creationId="{00000000-0000-0000-0000-000000000000}"/>
          </ac:spMkLst>
        </pc:spChg>
        <pc:spChg chg="mod">
          <ac:chgData name="Macy, Katharine" userId="80e598a2-719b-4f78-bac7-529462b04968" providerId="ADAL" clId="{CDA09A1F-731B-4836-AEB4-D5FECD31ECB9}" dt="2021-04-21T16:00:33.480" v="730" actId="20577"/>
          <ac:spMkLst>
            <pc:docMk/>
            <pc:sldMk cId="0" sldId="328"/>
            <ac:spMk id="546" creationId="{00000000-0000-0000-0000-000000000000}"/>
          </ac:spMkLst>
        </pc:spChg>
        <pc:spChg chg="del mod">
          <ac:chgData name="Macy, Katharine" userId="80e598a2-719b-4f78-bac7-529462b04968" providerId="ADAL" clId="{CDA09A1F-731B-4836-AEB4-D5FECD31ECB9}" dt="2021-04-21T15:51:13.246" v="340" actId="478"/>
          <ac:spMkLst>
            <pc:docMk/>
            <pc:sldMk cId="0" sldId="328"/>
            <ac:spMk id="548" creationId="{00000000-0000-0000-0000-000000000000}"/>
          </ac:spMkLst>
        </pc:spChg>
        <pc:picChg chg="add mod">
          <ac:chgData name="Macy, Katharine" userId="80e598a2-719b-4f78-bac7-529462b04968" providerId="ADAL" clId="{CDA09A1F-731B-4836-AEB4-D5FECD31ECB9}" dt="2021-04-21T15:52:09.882" v="354" actId="1076"/>
          <ac:picMkLst>
            <pc:docMk/>
            <pc:sldMk cId="0" sldId="328"/>
            <ac:picMk id="12" creationId="{AAA41656-B0D6-4800-A1E3-6FBFDB900143}"/>
          </ac:picMkLst>
        </pc:picChg>
        <pc:picChg chg="add mod">
          <ac:chgData name="Macy, Katharine" userId="80e598a2-719b-4f78-bac7-529462b04968" providerId="ADAL" clId="{CDA09A1F-731B-4836-AEB4-D5FECD31ECB9}" dt="2021-04-21T15:57:20.973" v="666" actId="14826"/>
          <ac:picMkLst>
            <pc:docMk/>
            <pc:sldMk cId="0" sldId="328"/>
            <ac:picMk id="13" creationId="{AC37CD84-09E0-4E09-9126-4F9DF561213E}"/>
          </ac:picMkLst>
        </pc:picChg>
        <pc:picChg chg="del">
          <ac:chgData name="Macy, Katharine" userId="80e598a2-719b-4f78-bac7-529462b04968" providerId="ADAL" clId="{CDA09A1F-731B-4836-AEB4-D5FECD31ECB9}" dt="2021-04-21T15:51:45.929" v="348" actId="478"/>
          <ac:picMkLst>
            <pc:docMk/>
            <pc:sldMk cId="0" sldId="328"/>
            <ac:picMk id="541" creationId="{00000000-0000-0000-0000-000000000000}"/>
          </ac:picMkLst>
        </pc:picChg>
        <pc:picChg chg="del mod">
          <ac:chgData name="Macy, Katharine" userId="80e598a2-719b-4f78-bac7-529462b04968" providerId="ADAL" clId="{CDA09A1F-731B-4836-AEB4-D5FECD31ECB9}" dt="2021-04-21T15:51:32.894" v="345" actId="478"/>
          <ac:picMkLst>
            <pc:docMk/>
            <pc:sldMk cId="0" sldId="328"/>
            <ac:picMk id="543" creationId="{00000000-0000-0000-0000-000000000000}"/>
          </ac:picMkLst>
        </pc:picChg>
        <pc:picChg chg="mod">
          <ac:chgData name="Macy, Katharine" userId="80e598a2-719b-4f78-bac7-529462b04968" providerId="ADAL" clId="{CDA09A1F-731B-4836-AEB4-D5FECD31ECB9}" dt="2021-04-21T16:04:41.024" v="861" actId="14826"/>
          <ac:picMkLst>
            <pc:docMk/>
            <pc:sldMk cId="0" sldId="328"/>
            <ac:picMk id="545" creationId="{00000000-0000-0000-0000-000000000000}"/>
          </ac:picMkLst>
        </pc:picChg>
        <pc:picChg chg="del">
          <ac:chgData name="Macy, Katharine" userId="80e598a2-719b-4f78-bac7-529462b04968" providerId="ADAL" clId="{CDA09A1F-731B-4836-AEB4-D5FECD31ECB9}" dt="2021-04-21T15:51:05.404" v="337" actId="478"/>
          <ac:picMkLst>
            <pc:docMk/>
            <pc:sldMk cId="0" sldId="328"/>
            <ac:picMk id="547" creationId="{00000000-0000-0000-0000-000000000000}"/>
          </ac:picMkLst>
        </pc:picChg>
      </pc:sldChg>
      <pc:sldChg chg="modSp new mod">
        <pc:chgData name="Macy, Katharine" userId="80e598a2-719b-4f78-bac7-529462b04968" providerId="ADAL" clId="{CDA09A1F-731B-4836-AEB4-D5FECD31ECB9}" dt="2021-04-21T17:07:18.472" v="3366" actId="20577"/>
        <pc:sldMkLst>
          <pc:docMk/>
          <pc:sldMk cId="2715659254" sldId="329"/>
        </pc:sldMkLst>
        <pc:spChg chg="mod">
          <ac:chgData name="Macy, Katharine" userId="80e598a2-719b-4f78-bac7-529462b04968" providerId="ADAL" clId="{CDA09A1F-731B-4836-AEB4-D5FECD31ECB9}" dt="2021-04-21T16:08:04.315" v="924" actId="20577"/>
          <ac:spMkLst>
            <pc:docMk/>
            <pc:sldMk cId="2715659254" sldId="329"/>
            <ac:spMk id="2" creationId="{3005B358-F1CE-410D-BA46-AEE63FFC5A10}"/>
          </ac:spMkLst>
        </pc:spChg>
        <pc:spChg chg="mod">
          <ac:chgData name="Macy, Katharine" userId="80e598a2-719b-4f78-bac7-529462b04968" providerId="ADAL" clId="{CDA09A1F-731B-4836-AEB4-D5FECD31ECB9}" dt="2021-04-21T17:07:18.472" v="3366" actId="20577"/>
          <ac:spMkLst>
            <pc:docMk/>
            <pc:sldMk cId="2715659254" sldId="329"/>
            <ac:spMk id="3" creationId="{82A90691-6827-44CB-BEBE-9BFEE037A6E5}"/>
          </ac:spMkLst>
        </pc:spChg>
      </pc:sldChg>
      <pc:sldChg chg="delSp modSp new mod">
        <pc:chgData name="Macy, Katharine" userId="80e598a2-719b-4f78-bac7-529462b04968" providerId="ADAL" clId="{CDA09A1F-731B-4836-AEB4-D5FECD31ECB9}" dt="2021-04-21T16:19:11.540" v="1177" actId="478"/>
        <pc:sldMkLst>
          <pc:docMk/>
          <pc:sldMk cId="2559798560" sldId="330"/>
        </pc:sldMkLst>
        <pc:spChg chg="mod">
          <ac:chgData name="Macy, Katharine" userId="80e598a2-719b-4f78-bac7-529462b04968" providerId="ADAL" clId="{CDA09A1F-731B-4836-AEB4-D5FECD31ECB9}" dt="2021-04-21T16:19:06.602" v="1176" actId="20577"/>
          <ac:spMkLst>
            <pc:docMk/>
            <pc:sldMk cId="2559798560" sldId="330"/>
            <ac:spMk id="2" creationId="{B74B4D52-82C6-4094-9A2D-C58B9CD22744}"/>
          </ac:spMkLst>
        </pc:spChg>
        <pc:spChg chg="del">
          <ac:chgData name="Macy, Katharine" userId="80e598a2-719b-4f78-bac7-529462b04968" providerId="ADAL" clId="{CDA09A1F-731B-4836-AEB4-D5FECD31ECB9}" dt="2021-04-21T16:19:11.540" v="1177" actId="478"/>
          <ac:spMkLst>
            <pc:docMk/>
            <pc:sldMk cId="2559798560" sldId="330"/>
            <ac:spMk id="3" creationId="{3408758C-9F45-48D7-B5BC-EF3960A16B93}"/>
          </ac:spMkLst>
        </pc:spChg>
      </pc:sldChg>
      <pc:sldChg chg="modSp add mod">
        <pc:chgData name="Macy, Katharine" userId="80e598a2-719b-4f78-bac7-529462b04968" providerId="ADAL" clId="{CDA09A1F-731B-4836-AEB4-D5FECD31ECB9}" dt="2021-04-21T17:11:19.249" v="3461" actId="255"/>
        <pc:sldMkLst>
          <pc:docMk/>
          <pc:sldMk cId="2401471154" sldId="331"/>
        </pc:sldMkLst>
        <pc:spChg chg="mod">
          <ac:chgData name="Macy, Katharine" userId="80e598a2-719b-4f78-bac7-529462b04968" providerId="ADAL" clId="{CDA09A1F-731B-4836-AEB4-D5FECD31ECB9}" dt="2021-04-21T16:51:01.654" v="3033" actId="14100"/>
          <ac:spMkLst>
            <pc:docMk/>
            <pc:sldMk cId="2401471154" sldId="331"/>
            <ac:spMk id="2" creationId="{7332128A-CA26-4B93-AB5A-1A4172B9C607}"/>
          </ac:spMkLst>
        </pc:spChg>
        <pc:spChg chg="mod">
          <ac:chgData name="Macy, Katharine" userId="80e598a2-719b-4f78-bac7-529462b04968" providerId="ADAL" clId="{CDA09A1F-731B-4836-AEB4-D5FECD31ECB9}" dt="2021-04-21T17:11:19.249" v="3461" actId="255"/>
          <ac:spMkLst>
            <pc:docMk/>
            <pc:sldMk cId="2401471154" sldId="331"/>
            <ac:spMk id="8" creationId="{1961DE78-C786-4543-8ADB-6A0F9B8F69D5}"/>
          </ac:spMkLst>
        </pc:spChg>
        <pc:spChg chg="mod">
          <ac:chgData name="Macy, Katharine" userId="80e598a2-719b-4f78-bac7-529462b04968" providerId="ADAL" clId="{CDA09A1F-731B-4836-AEB4-D5FECD31ECB9}" dt="2021-04-21T16:49:55.369" v="2896" actId="20577"/>
          <ac:spMkLst>
            <pc:docMk/>
            <pc:sldMk cId="2401471154" sldId="331"/>
            <ac:spMk id="128" creationId="{00000000-0000-0000-0000-000000000000}"/>
          </ac:spMkLst>
        </pc:spChg>
        <pc:spChg chg="mod">
          <ac:chgData name="Macy, Katharine" userId="80e598a2-719b-4f78-bac7-529462b04968" providerId="ADAL" clId="{CDA09A1F-731B-4836-AEB4-D5FECD31ECB9}" dt="2021-04-21T16:36:32.077" v="2125" actId="20577"/>
          <ac:spMkLst>
            <pc:docMk/>
            <pc:sldMk cId="2401471154" sldId="331"/>
            <ac:spMk id="129" creationId="{00000000-0000-0000-0000-000000000000}"/>
          </ac:spMkLst>
        </pc:spChg>
      </pc:sldChg>
      <pc:sldChg chg="addSp delSp modSp new del mod modClrScheme chgLayout">
        <pc:chgData name="Macy, Katharine" userId="80e598a2-719b-4f78-bac7-529462b04968" providerId="ADAL" clId="{CDA09A1F-731B-4836-AEB4-D5FECD31ECB9}" dt="2021-04-21T16:20:09.337" v="1192" actId="47"/>
        <pc:sldMkLst>
          <pc:docMk/>
          <pc:sldMk cId="3584800001" sldId="331"/>
        </pc:sldMkLst>
        <pc:spChg chg="del mod ord">
          <ac:chgData name="Macy, Katharine" userId="80e598a2-719b-4f78-bac7-529462b04968" providerId="ADAL" clId="{CDA09A1F-731B-4836-AEB4-D5FECD31ECB9}" dt="2021-04-21T16:19:30.162" v="1179" actId="700"/>
          <ac:spMkLst>
            <pc:docMk/>
            <pc:sldMk cId="3584800001" sldId="331"/>
            <ac:spMk id="2" creationId="{ECD27DA8-A79D-4EE1-9F46-32F0302CF47D}"/>
          </ac:spMkLst>
        </pc:spChg>
        <pc:spChg chg="del mod ord">
          <ac:chgData name="Macy, Katharine" userId="80e598a2-719b-4f78-bac7-529462b04968" providerId="ADAL" clId="{CDA09A1F-731B-4836-AEB4-D5FECD31ECB9}" dt="2021-04-21T16:19:30.162" v="1179" actId="700"/>
          <ac:spMkLst>
            <pc:docMk/>
            <pc:sldMk cId="3584800001" sldId="331"/>
            <ac:spMk id="3" creationId="{3657320E-3EF1-4DB7-8644-1E6F86D39DA7}"/>
          </ac:spMkLst>
        </pc:spChg>
        <pc:spChg chg="mod ord">
          <ac:chgData name="Macy, Katharine" userId="80e598a2-719b-4f78-bac7-529462b04968" providerId="ADAL" clId="{CDA09A1F-731B-4836-AEB4-D5FECD31ECB9}" dt="2021-04-21T16:19:30.162" v="1179" actId="700"/>
          <ac:spMkLst>
            <pc:docMk/>
            <pc:sldMk cId="3584800001" sldId="331"/>
            <ac:spMk id="4" creationId="{62B67912-3400-408E-BA4B-11445B889DB2}"/>
          </ac:spMkLst>
        </pc:spChg>
        <pc:spChg chg="add mod ord">
          <ac:chgData name="Macy, Katharine" userId="80e598a2-719b-4f78-bac7-529462b04968" providerId="ADAL" clId="{CDA09A1F-731B-4836-AEB4-D5FECD31ECB9}" dt="2021-04-21T16:19:34.399" v="1190" actId="20577"/>
          <ac:spMkLst>
            <pc:docMk/>
            <pc:sldMk cId="3584800001" sldId="331"/>
            <ac:spMk id="5" creationId="{AFE028F8-3310-4399-9BA2-E70ABBA1499E}"/>
          </ac:spMkLst>
        </pc:spChg>
        <pc:spChg chg="add mod ord">
          <ac:chgData name="Macy, Katharine" userId="80e598a2-719b-4f78-bac7-529462b04968" providerId="ADAL" clId="{CDA09A1F-731B-4836-AEB4-D5FECD31ECB9}" dt="2021-04-21T16:19:30.162" v="1179" actId="700"/>
          <ac:spMkLst>
            <pc:docMk/>
            <pc:sldMk cId="3584800001" sldId="331"/>
            <ac:spMk id="6" creationId="{CC183AA9-9B8B-4FFD-8E3E-AAFA01E7A765}"/>
          </ac:spMkLst>
        </pc:spChg>
        <pc:spChg chg="add mod ord">
          <ac:chgData name="Macy, Katharine" userId="80e598a2-719b-4f78-bac7-529462b04968" providerId="ADAL" clId="{CDA09A1F-731B-4836-AEB4-D5FECD31ECB9}" dt="2021-04-21T16:19:30.162" v="1179" actId="700"/>
          <ac:spMkLst>
            <pc:docMk/>
            <pc:sldMk cId="3584800001" sldId="331"/>
            <ac:spMk id="7" creationId="{24B2DD33-D80E-4EAF-B908-178782954950}"/>
          </ac:spMkLst>
        </pc:spChg>
        <pc:spChg chg="add mod ord">
          <ac:chgData name="Macy, Katharine" userId="80e598a2-719b-4f78-bac7-529462b04968" providerId="ADAL" clId="{CDA09A1F-731B-4836-AEB4-D5FECD31ECB9}" dt="2021-04-21T16:19:30.162" v="1179" actId="700"/>
          <ac:spMkLst>
            <pc:docMk/>
            <pc:sldMk cId="3584800001" sldId="331"/>
            <ac:spMk id="8" creationId="{54656AC2-CB0A-4E12-93F1-7A6E4D144069}"/>
          </ac:spMkLst>
        </pc:spChg>
      </pc:sldChg>
    </pc:docChg>
  </pc:docChgLst>
  <pc:docChgLst>
    <pc:chgData name="Macy, Katharine" userId="S::macyk@iu.edu::80e598a2-719b-4f78-bac7-529462b04968" providerId="AD" clId="Web-{41A870BB-EC21-4CB3-9744-A40C4292166B}"/>
    <pc:docChg chg="modSld">
      <pc:chgData name="Macy, Katharine" userId="S::macyk@iu.edu::80e598a2-719b-4f78-bac7-529462b04968" providerId="AD" clId="Web-{41A870BB-EC21-4CB3-9744-A40C4292166B}" dt="2021-04-22T15:26:21.929" v="17" actId="20577"/>
      <pc:docMkLst>
        <pc:docMk/>
      </pc:docMkLst>
      <pc:sldChg chg="modSp">
        <pc:chgData name="Macy, Katharine" userId="S::macyk@iu.edu::80e598a2-719b-4f78-bac7-529462b04968" providerId="AD" clId="Web-{41A870BB-EC21-4CB3-9744-A40C4292166B}" dt="2021-04-22T15:26:21.929" v="17" actId="20577"/>
        <pc:sldMkLst>
          <pc:docMk/>
          <pc:sldMk cId="414606392" sldId="326"/>
        </pc:sldMkLst>
        <pc:spChg chg="mod">
          <ac:chgData name="Macy, Katharine" userId="S::macyk@iu.edu::80e598a2-719b-4f78-bac7-529462b04968" providerId="AD" clId="Web-{41A870BB-EC21-4CB3-9744-A40C4292166B}" dt="2021-04-22T15:26:21.929" v="17" actId="20577"/>
          <ac:spMkLst>
            <pc:docMk/>
            <pc:sldMk cId="414606392" sldId="326"/>
            <ac:spMk id="3" creationId="{7AD0AA51-C287-4BA5-8174-766ABA0B2D17}"/>
          </ac:spMkLst>
        </pc:spChg>
      </pc:sldChg>
    </pc:docChg>
  </pc:docChgLst>
  <pc:docChgLst>
    <pc:chgData name="Macy, Katharine" userId="S::macyk@iu.edu::80e598a2-719b-4f78-bac7-529462b04968" providerId="AD" clId="Web-{0C220AE2-95CA-4F82-A0F8-858049FB8617}"/>
    <pc:docChg chg="modSld">
      <pc:chgData name="Macy, Katharine" userId="S::macyk@iu.edu::80e598a2-719b-4f78-bac7-529462b04968" providerId="AD" clId="Web-{0C220AE2-95CA-4F82-A0F8-858049FB8617}" dt="2021-05-03T14:35:25.862" v="6" actId="20577"/>
      <pc:docMkLst>
        <pc:docMk/>
      </pc:docMkLst>
      <pc:sldChg chg="modSp">
        <pc:chgData name="Macy, Katharine" userId="S::macyk@iu.edu::80e598a2-719b-4f78-bac7-529462b04968" providerId="AD" clId="Web-{0C220AE2-95CA-4F82-A0F8-858049FB8617}" dt="2021-05-03T14:34:51.656" v="2" actId="20577"/>
        <pc:sldMkLst>
          <pc:docMk/>
          <pc:sldMk cId="3422895451" sldId="288"/>
        </pc:sldMkLst>
        <pc:spChg chg="mod">
          <ac:chgData name="Macy, Katharine" userId="S::macyk@iu.edu::80e598a2-719b-4f78-bac7-529462b04968" providerId="AD" clId="Web-{0C220AE2-95CA-4F82-A0F8-858049FB8617}" dt="2021-05-03T14:34:51.656" v="2" actId="20577"/>
          <ac:spMkLst>
            <pc:docMk/>
            <pc:sldMk cId="3422895451" sldId="288"/>
            <ac:spMk id="96" creationId="{00000000-0000-0000-0000-000000000000}"/>
          </ac:spMkLst>
        </pc:spChg>
      </pc:sldChg>
      <pc:sldChg chg="modSp">
        <pc:chgData name="Macy, Katharine" userId="S::macyk@iu.edu::80e598a2-719b-4f78-bac7-529462b04968" providerId="AD" clId="Web-{0C220AE2-95CA-4F82-A0F8-858049FB8617}" dt="2021-05-03T14:35:01.048" v="3" actId="20577"/>
        <pc:sldMkLst>
          <pc:docMk/>
          <pc:sldMk cId="241129049" sldId="289"/>
        </pc:sldMkLst>
        <pc:spChg chg="mod">
          <ac:chgData name="Macy, Katharine" userId="S::macyk@iu.edu::80e598a2-719b-4f78-bac7-529462b04968" providerId="AD" clId="Web-{0C220AE2-95CA-4F82-A0F8-858049FB8617}" dt="2021-05-03T14:35:01.048" v="3" actId="20577"/>
          <ac:spMkLst>
            <pc:docMk/>
            <pc:sldMk cId="241129049" sldId="289"/>
            <ac:spMk id="96" creationId="{00000000-0000-0000-0000-000000000000}"/>
          </ac:spMkLst>
        </pc:spChg>
      </pc:sldChg>
      <pc:sldChg chg="modSp">
        <pc:chgData name="Macy, Katharine" userId="S::macyk@iu.edu::80e598a2-719b-4f78-bac7-529462b04968" providerId="AD" clId="Web-{0C220AE2-95CA-4F82-A0F8-858049FB8617}" dt="2021-05-03T14:34:30.999" v="0" actId="20577"/>
        <pc:sldMkLst>
          <pc:docMk/>
          <pc:sldMk cId="1546525713" sldId="318"/>
        </pc:sldMkLst>
        <pc:spChg chg="mod">
          <ac:chgData name="Macy, Katharine" userId="S::macyk@iu.edu::80e598a2-719b-4f78-bac7-529462b04968" providerId="AD" clId="Web-{0C220AE2-95CA-4F82-A0F8-858049FB8617}" dt="2021-05-03T14:34:30.999" v="0" actId="20577"/>
          <ac:spMkLst>
            <pc:docMk/>
            <pc:sldMk cId="1546525713" sldId="318"/>
            <ac:spMk id="5" creationId="{3FF03BFF-3BFF-428C-8044-153351580050}"/>
          </ac:spMkLst>
        </pc:spChg>
      </pc:sldChg>
      <pc:sldChg chg="modSp">
        <pc:chgData name="Macy, Katharine" userId="S::macyk@iu.edu::80e598a2-719b-4f78-bac7-529462b04968" providerId="AD" clId="Web-{0C220AE2-95CA-4F82-A0F8-858049FB8617}" dt="2021-05-03T14:35:19.033" v="5" actId="20577"/>
        <pc:sldMkLst>
          <pc:docMk/>
          <pc:sldMk cId="3015777935" sldId="321"/>
        </pc:sldMkLst>
        <pc:spChg chg="mod">
          <ac:chgData name="Macy, Katharine" userId="S::macyk@iu.edu::80e598a2-719b-4f78-bac7-529462b04968" providerId="AD" clId="Web-{0C220AE2-95CA-4F82-A0F8-858049FB8617}" dt="2021-05-03T14:35:19.033" v="5" actId="20577"/>
          <ac:spMkLst>
            <pc:docMk/>
            <pc:sldMk cId="3015777935" sldId="321"/>
            <ac:spMk id="5" creationId="{475054FA-A761-4D19-9AB5-2DCF372B1FB5}"/>
          </ac:spMkLst>
        </pc:spChg>
      </pc:sldChg>
      <pc:sldChg chg="modSp">
        <pc:chgData name="Macy, Katharine" userId="S::macyk@iu.edu::80e598a2-719b-4f78-bac7-529462b04968" providerId="AD" clId="Web-{0C220AE2-95CA-4F82-A0F8-858049FB8617}" dt="2021-05-03T14:35:25.862" v="6" actId="20577"/>
        <pc:sldMkLst>
          <pc:docMk/>
          <pc:sldMk cId="2559798560" sldId="330"/>
        </pc:sldMkLst>
        <pc:spChg chg="mod">
          <ac:chgData name="Macy, Katharine" userId="S::macyk@iu.edu::80e598a2-719b-4f78-bac7-529462b04968" providerId="AD" clId="Web-{0C220AE2-95CA-4F82-A0F8-858049FB8617}" dt="2021-05-03T14:35:25.862" v="6" actId="20577"/>
          <ac:spMkLst>
            <pc:docMk/>
            <pc:sldMk cId="2559798560" sldId="330"/>
            <ac:spMk id="5" creationId="{8F695779-5F7D-41F4-85A4-1F38EFCA7796}"/>
          </ac:spMkLst>
        </pc:spChg>
      </pc:sldChg>
    </pc:docChg>
  </pc:docChgLst>
  <pc:docChgLst>
    <pc:chgData name="Macy, Katharine" userId="S::macyk@iu.edu::80e598a2-719b-4f78-bac7-529462b04968" providerId="AD" clId="Web-{F58E6733-3D86-41EE-A0F2-7E24B0E9CA43}"/>
    <pc:docChg chg="modSld">
      <pc:chgData name="Macy, Katharine" userId="S::macyk@iu.edu::80e598a2-719b-4f78-bac7-529462b04968" providerId="AD" clId="Web-{F58E6733-3D86-41EE-A0F2-7E24B0E9CA43}" dt="2021-04-29T15:46:21.405" v="19" actId="20577"/>
      <pc:docMkLst>
        <pc:docMk/>
      </pc:docMkLst>
      <pc:sldChg chg="addSp delSp modSp">
        <pc:chgData name="Macy, Katharine" userId="S::macyk@iu.edu::80e598a2-719b-4f78-bac7-529462b04968" providerId="AD" clId="Web-{F58E6733-3D86-41EE-A0F2-7E24B0E9CA43}" dt="2021-04-29T15:30:41.209" v="6" actId="1076"/>
        <pc:sldMkLst>
          <pc:docMk/>
          <pc:sldMk cId="0" sldId="256"/>
        </pc:sldMkLst>
        <pc:picChg chg="add mod">
          <ac:chgData name="Macy, Katharine" userId="S::macyk@iu.edu::80e598a2-719b-4f78-bac7-529462b04968" providerId="AD" clId="Web-{F58E6733-3D86-41EE-A0F2-7E24B0E9CA43}" dt="2021-04-29T15:30:41.209" v="6" actId="1076"/>
          <ac:picMkLst>
            <pc:docMk/>
            <pc:sldMk cId="0" sldId="256"/>
            <ac:picMk id="2" creationId="{67C7D815-09AC-4029-A279-B52861B3E0C2}"/>
          </ac:picMkLst>
        </pc:picChg>
        <pc:picChg chg="del">
          <ac:chgData name="Macy, Katharine" userId="S::macyk@iu.edu::80e598a2-719b-4f78-bac7-529462b04968" providerId="AD" clId="Web-{F58E6733-3D86-41EE-A0F2-7E24B0E9CA43}" dt="2021-04-29T15:29:55.614" v="0"/>
          <ac:picMkLst>
            <pc:docMk/>
            <pc:sldMk cId="0" sldId="256"/>
            <ac:picMk id="3" creationId="{2D1B8C53-BBFC-4652-9E8E-A489F8BF2ACD}"/>
          </ac:picMkLst>
        </pc:picChg>
        <pc:picChg chg="mod">
          <ac:chgData name="Macy, Katharine" userId="S::macyk@iu.edu::80e598a2-719b-4f78-bac7-529462b04968" providerId="AD" clId="Web-{F58E6733-3D86-41EE-A0F2-7E24B0E9CA43}" dt="2021-04-29T15:30:05.286" v="2" actId="1076"/>
          <ac:picMkLst>
            <pc:docMk/>
            <pc:sldMk cId="0" sldId="256"/>
            <ac:picMk id="5" creationId="{C02681D4-B0F0-4C8F-879F-2368C527CA78}"/>
          </ac:picMkLst>
        </pc:picChg>
      </pc:sldChg>
      <pc:sldChg chg="addSp delSp modSp">
        <pc:chgData name="Macy, Katharine" userId="S::macyk@iu.edu::80e598a2-719b-4f78-bac7-529462b04968" providerId="AD" clId="Web-{F58E6733-3D86-41EE-A0F2-7E24B0E9CA43}" dt="2021-04-29T15:46:21.405" v="19" actId="20577"/>
        <pc:sldMkLst>
          <pc:docMk/>
          <pc:sldMk cId="2251057274" sldId="304"/>
        </pc:sldMkLst>
        <pc:spChg chg="add mod">
          <ac:chgData name="Macy, Katharine" userId="S::macyk@iu.edu::80e598a2-719b-4f78-bac7-529462b04968" providerId="AD" clId="Web-{F58E6733-3D86-41EE-A0F2-7E24B0E9CA43}" dt="2021-04-29T15:46:21.405" v="19" actId="20577"/>
          <ac:spMkLst>
            <pc:docMk/>
            <pc:sldMk cId="2251057274" sldId="304"/>
            <ac:spMk id="2" creationId="{54CB7016-1D89-4042-A493-E1318055D038}"/>
          </ac:spMkLst>
        </pc:spChg>
        <pc:spChg chg="add del">
          <ac:chgData name="Macy, Katharine" userId="S::macyk@iu.edu::80e598a2-719b-4f78-bac7-529462b04968" providerId="AD" clId="Web-{F58E6733-3D86-41EE-A0F2-7E24B0E9CA43}" dt="2021-04-29T15:40:01.942" v="9"/>
          <ac:spMkLst>
            <pc:docMk/>
            <pc:sldMk cId="2251057274" sldId="304"/>
            <ac:spMk id="3" creationId="{331EEDB5-624F-423F-B271-1B16DED7D64F}"/>
          </ac:spMkLst>
        </pc:spChg>
      </pc:sldChg>
    </pc:docChg>
  </pc:docChgLst>
  <pc:docChgLst>
    <pc:chgData name="Macy, Katharine" userId="80e598a2-719b-4f78-bac7-529462b04968" providerId="ADAL" clId="{252B7E75-9E5D-47FE-9B88-49EE415A15DB}"/>
    <pc:docChg chg="custSel modSld">
      <pc:chgData name="Macy, Katharine" userId="80e598a2-719b-4f78-bac7-529462b04968" providerId="ADAL" clId="{252B7E75-9E5D-47FE-9B88-49EE415A15DB}" dt="2021-05-03T14:45:26.148" v="10" actId="20577"/>
      <pc:docMkLst>
        <pc:docMk/>
      </pc:docMkLst>
      <pc:sldChg chg="modNotesTx">
        <pc:chgData name="Macy, Katharine" userId="80e598a2-719b-4f78-bac7-529462b04968" providerId="ADAL" clId="{252B7E75-9E5D-47FE-9B88-49EE415A15DB}" dt="2021-05-03T14:42:21.080" v="0" actId="33524"/>
        <pc:sldMkLst>
          <pc:docMk/>
          <pc:sldMk cId="2720093341" sldId="286"/>
        </pc:sldMkLst>
      </pc:sldChg>
      <pc:sldChg chg="modNotesTx">
        <pc:chgData name="Macy, Katharine" userId="80e598a2-719b-4f78-bac7-529462b04968" providerId="ADAL" clId="{252B7E75-9E5D-47FE-9B88-49EE415A15DB}" dt="2021-05-03T14:42:51.711" v="6" actId="20577"/>
        <pc:sldMkLst>
          <pc:docMk/>
          <pc:sldMk cId="2236149908" sldId="296"/>
        </pc:sldMkLst>
      </pc:sldChg>
      <pc:sldChg chg="modNotesTx">
        <pc:chgData name="Macy, Katharine" userId="80e598a2-719b-4f78-bac7-529462b04968" providerId="ADAL" clId="{252B7E75-9E5D-47FE-9B88-49EE415A15DB}" dt="2021-05-03T14:45:26.148" v="10" actId="20577"/>
        <pc:sldMkLst>
          <pc:docMk/>
          <pc:sldMk cId="188422756" sldId="31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4C5E29-21F5-456C-9CEB-619A97074D94}"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US"/>
        </a:p>
      </dgm:t>
    </dgm:pt>
    <dgm:pt modelId="{9BE4A1BD-ED19-429C-BB16-7CE53BD83D2D}">
      <dgm:prSet phldrT="[Text]" custT="1"/>
      <dgm:spPr/>
      <dgm:t>
        <a:bodyPr/>
        <a:lstStyle/>
        <a:p>
          <a:r>
            <a:rPr lang="en-US" sz="1800" dirty="0">
              <a:latin typeface="Quicksand" panose="020B0604020202020204" charset="0"/>
            </a:rPr>
            <a:t>Identify Goals</a:t>
          </a:r>
        </a:p>
      </dgm:t>
    </dgm:pt>
    <dgm:pt modelId="{29EC0E32-644C-4471-BF21-527B7AA75DA2}" type="parTrans" cxnId="{459FC9D1-93C8-4D6C-93E4-31214ED91E6B}">
      <dgm:prSet/>
      <dgm:spPr/>
      <dgm:t>
        <a:bodyPr/>
        <a:lstStyle/>
        <a:p>
          <a:endParaRPr lang="en-US"/>
        </a:p>
      </dgm:t>
    </dgm:pt>
    <dgm:pt modelId="{EBF6F9A1-09E9-4410-A5E4-07686EC8D036}" type="sibTrans" cxnId="{459FC9D1-93C8-4D6C-93E4-31214ED91E6B}">
      <dgm:prSet/>
      <dgm:spPr/>
      <dgm:t>
        <a:bodyPr/>
        <a:lstStyle/>
        <a:p>
          <a:endParaRPr lang="en-US"/>
        </a:p>
      </dgm:t>
    </dgm:pt>
    <dgm:pt modelId="{78501303-F770-4F52-A418-B568A4D61375}">
      <dgm:prSet phldrT="[Text]"/>
      <dgm:spPr/>
      <dgm:t>
        <a:bodyPr/>
        <a:lstStyle/>
        <a:p>
          <a:pPr algn="l">
            <a:buNone/>
          </a:pPr>
          <a:r>
            <a:rPr lang="en-US" dirty="0">
              <a:latin typeface="Quicksand" panose="020B0604020202020204" charset="0"/>
            </a:rPr>
            <a:t>Goals should </a:t>
          </a:r>
          <a:r>
            <a:rPr lang="en-US" b="1" dirty="0">
              <a:latin typeface="Quicksand" panose="020B0604020202020204" charset="0"/>
            </a:rPr>
            <a:t>reflect interests</a:t>
          </a:r>
          <a:r>
            <a:rPr lang="en-US" dirty="0">
              <a:latin typeface="Quicksand" panose="020B0604020202020204" charset="0"/>
            </a:rPr>
            <a:t> and </a:t>
          </a:r>
          <a:r>
            <a:rPr lang="en-US" b="1" dirty="0">
              <a:solidFill>
                <a:schemeClr val="accent3"/>
              </a:solidFill>
              <a:latin typeface="Quicksand" panose="020B0604020202020204" charset="0"/>
            </a:rPr>
            <a:t>explain why</a:t>
          </a:r>
          <a:r>
            <a:rPr lang="en-US" b="1" dirty="0">
              <a:latin typeface="Quicksand" panose="020B0604020202020204" charset="0"/>
            </a:rPr>
            <a:t> </a:t>
          </a:r>
          <a:r>
            <a:rPr lang="en-US" dirty="0">
              <a:latin typeface="Quicksand" panose="020B0604020202020204" charset="0"/>
            </a:rPr>
            <a:t>it’s important.</a:t>
          </a:r>
        </a:p>
      </dgm:t>
    </dgm:pt>
    <dgm:pt modelId="{E2D28B95-BBE0-4B13-941E-DD3FC2C29098}" type="parTrans" cxnId="{06D117AE-9917-41A2-8918-DDE8798B37AB}">
      <dgm:prSet/>
      <dgm:spPr/>
      <dgm:t>
        <a:bodyPr/>
        <a:lstStyle/>
        <a:p>
          <a:endParaRPr lang="en-US"/>
        </a:p>
      </dgm:t>
    </dgm:pt>
    <dgm:pt modelId="{62927E6F-0240-4AED-99E5-A44AD7BB59DF}" type="sibTrans" cxnId="{06D117AE-9917-41A2-8918-DDE8798B37AB}">
      <dgm:prSet/>
      <dgm:spPr/>
      <dgm:t>
        <a:bodyPr/>
        <a:lstStyle/>
        <a:p>
          <a:endParaRPr lang="en-US"/>
        </a:p>
      </dgm:t>
    </dgm:pt>
    <dgm:pt modelId="{D552CD24-F532-43C9-AD48-0FC7570C611A}">
      <dgm:prSet phldrT="[Text]" custT="1"/>
      <dgm:spPr/>
      <dgm:t>
        <a:bodyPr/>
        <a:lstStyle/>
        <a:p>
          <a:r>
            <a:rPr lang="en-US" sz="1800" dirty="0">
              <a:latin typeface="Quicksand" panose="020B0604020202020204" charset="0"/>
            </a:rPr>
            <a:t>Brainstorm Options</a:t>
          </a:r>
        </a:p>
      </dgm:t>
    </dgm:pt>
    <dgm:pt modelId="{8C8221F7-CE88-42A8-85C1-84EFFF8C206F}" type="parTrans" cxnId="{59BCE35A-F838-4874-BFCC-6D7FA827A7D3}">
      <dgm:prSet/>
      <dgm:spPr/>
      <dgm:t>
        <a:bodyPr/>
        <a:lstStyle/>
        <a:p>
          <a:endParaRPr lang="en-US"/>
        </a:p>
      </dgm:t>
    </dgm:pt>
    <dgm:pt modelId="{216397AB-D1C6-4C27-978F-36E426060F43}" type="sibTrans" cxnId="{59BCE35A-F838-4874-BFCC-6D7FA827A7D3}">
      <dgm:prSet/>
      <dgm:spPr/>
      <dgm:t>
        <a:bodyPr/>
        <a:lstStyle/>
        <a:p>
          <a:endParaRPr lang="en-US"/>
        </a:p>
      </dgm:t>
    </dgm:pt>
    <dgm:pt modelId="{FE1E65E2-9517-4097-ACC5-397A7132756A}">
      <dgm:prSet phldrT="[Text]"/>
      <dgm:spPr/>
      <dgm:t>
        <a:bodyPr/>
        <a:lstStyle/>
        <a:p>
          <a:pPr algn="l">
            <a:buNone/>
          </a:pPr>
          <a:r>
            <a:rPr lang="en-US" dirty="0">
              <a:latin typeface="Quicksand" panose="020B0604020202020204" charset="0"/>
            </a:rPr>
            <a:t>What are your </a:t>
          </a:r>
          <a:r>
            <a:rPr lang="en-US" b="1" dirty="0">
              <a:solidFill>
                <a:schemeClr val="accent3"/>
              </a:solidFill>
              <a:latin typeface="Quicksand" panose="020B0604020202020204" charset="0"/>
            </a:rPr>
            <a:t>alternatives</a:t>
          </a:r>
          <a:r>
            <a:rPr lang="en-US" dirty="0">
              <a:latin typeface="Quicksand" panose="020B0604020202020204" charset="0"/>
            </a:rPr>
            <a:t>?</a:t>
          </a:r>
        </a:p>
      </dgm:t>
    </dgm:pt>
    <dgm:pt modelId="{77ED3DC0-61BE-469C-8049-C573290E6AD1}" type="parTrans" cxnId="{D0393A7F-835F-4184-A9F5-D2C1280843F7}">
      <dgm:prSet/>
      <dgm:spPr/>
      <dgm:t>
        <a:bodyPr/>
        <a:lstStyle/>
        <a:p>
          <a:endParaRPr lang="en-US"/>
        </a:p>
      </dgm:t>
    </dgm:pt>
    <dgm:pt modelId="{87F74385-F476-4F0F-9111-93A38EFB0DA7}" type="sibTrans" cxnId="{D0393A7F-835F-4184-A9F5-D2C1280843F7}">
      <dgm:prSet/>
      <dgm:spPr/>
      <dgm:t>
        <a:bodyPr/>
        <a:lstStyle/>
        <a:p>
          <a:endParaRPr lang="en-US"/>
        </a:p>
      </dgm:t>
    </dgm:pt>
    <dgm:pt modelId="{E42060C1-6E2E-429F-B517-7889A72DBCD3}">
      <dgm:prSet phldrT="[Text]" custT="1"/>
      <dgm:spPr/>
      <dgm:t>
        <a:bodyPr/>
        <a:lstStyle/>
        <a:p>
          <a:r>
            <a:rPr lang="en-US" sz="1800" dirty="0">
              <a:latin typeface="Quicksand" panose="020B0604020202020204" charset="0"/>
            </a:rPr>
            <a:t>Plan Opening Move</a:t>
          </a:r>
        </a:p>
      </dgm:t>
    </dgm:pt>
    <dgm:pt modelId="{AEB2AE73-0C9C-40B3-9805-30AFD56288D6}" type="parTrans" cxnId="{EE67DD6B-3FA8-4F6D-B442-41DE5B2A0424}">
      <dgm:prSet/>
      <dgm:spPr/>
      <dgm:t>
        <a:bodyPr/>
        <a:lstStyle/>
        <a:p>
          <a:endParaRPr lang="en-US"/>
        </a:p>
      </dgm:t>
    </dgm:pt>
    <dgm:pt modelId="{7025E99A-C219-4702-87CA-0BEC3FF2B3A6}" type="sibTrans" cxnId="{EE67DD6B-3FA8-4F6D-B442-41DE5B2A0424}">
      <dgm:prSet/>
      <dgm:spPr/>
      <dgm:t>
        <a:bodyPr/>
        <a:lstStyle/>
        <a:p>
          <a:endParaRPr lang="en-US"/>
        </a:p>
      </dgm:t>
    </dgm:pt>
    <dgm:pt modelId="{8110ED87-5D3A-4BAE-860F-2ACE2BA309F6}">
      <dgm:prSet phldrT="[Text]"/>
      <dgm:spPr/>
      <dgm:t>
        <a:bodyPr/>
        <a:lstStyle/>
        <a:p>
          <a:pPr algn="l">
            <a:buNone/>
          </a:pPr>
          <a:r>
            <a:rPr lang="en-US" dirty="0">
              <a:latin typeface="Quicksand" panose="020B0604020202020204" charset="0"/>
            </a:rPr>
            <a:t>Helps </a:t>
          </a:r>
          <a:r>
            <a:rPr lang="en-US" b="1" dirty="0">
              <a:solidFill>
                <a:schemeClr val="accent3"/>
              </a:solidFill>
              <a:latin typeface="Quicksand" panose="020B0604020202020204" charset="0"/>
            </a:rPr>
            <a:t>anchor</a:t>
          </a:r>
          <a:r>
            <a:rPr lang="en-US" b="1" dirty="0">
              <a:latin typeface="Quicksand" panose="020B0604020202020204" charset="0"/>
            </a:rPr>
            <a:t> </a:t>
          </a:r>
          <a:r>
            <a:rPr lang="en-US" dirty="0">
              <a:latin typeface="Quicksand" panose="020B0604020202020204" charset="0"/>
            </a:rPr>
            <a:t>your negotiation.</a:t>
          </a:r>
        </a:p>
      </dgm:t>
    </dgm:pt>
    <dgm:pt modelId="{0CD6A3FC-3563-41C2-B212-60F2A471A438}" type="parTrans" cxnId="{3257D578-6475-42E9-918E-24AB5BD74C1B}">
      <dgm:prSet/>
      <dgm:spPr/>
      <dgm:t>
        <a:bodyPr/>
        <a:lstStyle/>
        <a:p>
          <a:endParaRPr lang="en-US"/>
        </a:p>
      </dgm:t>
    </dgm:pt>
    <dgm:pt modelId="{125586D5-29D7-4865-AD50-CE836BE3E6C3}" type="sibTrans" cxnId="{3257D578-6475-42E9-918E-24AB5BD74C1B}">
      <dgm:prSet/>
      <dgm:spPr/>
      <dgm:t>
        <a:bodyPr/>
        <a:lstStyle/>
        <a:p>
          <a:endParaRPr lang="en-US"/>
        </a:p>
      </dgm:t>
    </dgm:pt>
    <dgm:pt modelId="{0CAF9B44-0186-41B4-9040-74B706618A17}">
      <dgm:prSet phldrT="[Text]"/>
      <dgm:spPr/>
      <dgm:t>
        <a:bodyPr/>
        <a:lstStyle/>
        <a:p>
          <a:pPr algn="ctr">
            <a:buNone/>
          </a:pPr>
          <a:r>
            <a:rPr lang="en-US" i="1" dirty="0">
              <a:latin typeface="Quicksand" panose="020B0604020202020204" charset="0"/>
            </a:rPr>
            <a:t>The why helps create solutions during negotiations.</a:t>
          </a:r>
        </a:p>
      </dgm:t>
    </dgm:pt>
    <dgm:pt modelId="{C84394BE-4BC2-41DB-A396-15FEE1868119}" type="parTrans" cxnId="{DDFC6B10-EDC1-40D9-BDE1-A4E8620B2C5F}">
      <dgm:prSet/>
      <dgm:spPr/>
      <dgm:t>
        <a:bodyPr/>
        <a:lstStyle/>
        <a:p>
          <a:endParaRPr lang="en-US"/>
        </a:p>
      </dgm:t>
    </dgm:pt>
    <dgm:pt modelId="{B010374E-F7EC-47A3-A9FD-9D9C45EF706E}" type="sibTrans" cxnId="{DDFC6B10-EDC1-40D9-BDE1-A4E8620B2C5F}">
      <dgm:prSet/>
      <dgm:spPr/>
      <dgm:t>
        <a:bodyPr/>
        <a:lstStyle/>
        <a:p>
          <a:endParaRPr lang="en-US"/>
        </a:p>
      </dgm:t>
    </dgm:pt>
    <dgm:pt modelId="{4B74B7E1-0581-45C6-A2FB-9A5D41A9CE04}">
      <dgm:prSet phldrT="[Text]"/>
      <dgm:spPr/>
      <dgm:t>
        <a:bodyPr/>
        <a:lstStyle/>
        <a:p>
          <a:pPr algn="ctr">
            <a:buNone/>
          </a:pPr>
          <a:r>
            <a:rPr lang="en-US" dirty="0">
              <a:latin typeface="Quicksand" panose="020B0604020202020204" charset="0"/>
            </a:rPr>
            <a:t>What are</a:t>
          </a:r>
        </a:p>
      </dgm:t>
    </dgm:pt>
    <dgm:pt modelId="{4EC30FDC-BB9C-4F25-87CE-EA1BDF8F4AE8}" type="parTrans" cxnId="{B7163DB2-059E-400E-B985-0F9D6287B81E}">
      <dgm:prSet/>
      <dgm:spPr/>
      <dgm:t>
        <a:bodyPr/>
        <a:lstStyle/>
        <a:p>
          <a:endParaRPr lang="en-US"/>
        </a:p>
      </dgm:t>
    </dgm:pt>
    <dgm:pt modelId="{C4757E55-636B-462B-A336-347917CA0374}" type="sibTrans" cxnId="{B7163DB2-059E-400E-B985-0F9D6287B81E}">
      <dgm:prSet/>
      <dgm:spPr/>
      <dgm:t>
        <a:bodyPr/>
        <a:lstStyle/>
        <a:p>
          <a:endParaRPr lang="en-US"/>
        </a:p>
      </dgm:t>
    </dgm:pt>
    <dgm:pt modelId="{FA8A14CA-F2EF-40D5-8685-B0B9ED37166C}">
      <dgm:prSet phldrT="[Text]"/>
      <dgm:spPr/>
      <dgm:t>
        <a:bodyPr/>
        <a:lstStyle/>
        <a:p>
          <a:pPr algn="ctr">
            <a:buNone/>
          </a:pPr>
          <a:r>
            <a:rPr lang="en-US" i="1" dirty="0">
              <a:latin typeface="Quicksand" panose="020B0604020202020204" charset="0"/>
            </a:rPr>
            <a:t>Represents </a:t>
          </a:r>
          <a:r>
            <a:rPr lang="en-US" b="1" i="1" dirty="0">
              <a:latin typeface="Quicksand" panose="020B0604020202020204" charset="0"/>
            </a:rPr>
            <a:t>ideal </a:t>
          </a:r>
          <a:r>
            <a:rPr lang="en-US" i="1" dirty="0">
              <a:latin typeface="Quicksand" panose="020B0604020202020204" charset="0"/>
            </a:rPr>
            <a:t>situation.</a:t>
          </a:r>
        </a:p>
      </dgm:t>
    </dgm:pt>
    <dgm:pt modelId="{CE5F72B3-C2FE-4598-AA05-52A76FE98B97}" type="parTrans" cxnId="{5BA4C677-7D55-4351-878F-64AE9268F47D}">
      <dgm:prSet/>
      <dgm:spPr/>
      <dgm:t>
        <a:bodyPr/>
        <a:lstStyle/>
        <a:p>
          <a:endParaRPr lang="en-US"/>
        </a:p>
      </dgm:t>
    </dgm:pt>
    <dgm:pt modelId="{598FE0E6-F132-47E1-BBA9-9C766B058D17}" type="sibTrans" cxnId="{5BA4C677-7D55-4351-878F-64AE9268F47D}">
      <dgm:prSet/>
      <dgm:spPr/>
      <dgm:t>
        <a:bodyPr/>
        <a:lstStyle/>
        <a:p>
          <a:endParaRPr lang="en-US"/>
        </a:p>
      </dgm:t>
    </dgm:pt>
    <dgm:pt modelId="{A3E97FFF-FF8C-4AA9-9D47-CBBE9796E17B}">
      <dgm:prSet phldrT="[Text]"/>
      <dgm:spPr/>
      <dgm:t>
        <a:bodyPr/>
        <a:lstStyle/>
        <a:p>
          <a:pPr algn="l">
            <a:buNone/>
          </a:pPr>
          <a:endParaRPr lang="en-US" dirty="0">
            <a:latin typeface="Quicksand" panose="020B0604020202020204" charset="0"/>
          </a:endParaRPr>
        </a:p>
      </dgm:t>
    </dgm:pt>
    <dgm:pt modelId="{284BD368-4078-40A8-86D5-0EA127326E88}" type="parTrans" cxnId="{97C68EA3-BD94-4D16-A771-25356CE45572}">
      <dgm:prSet/>
      <dgm:spPr/>
      <dgm:t>
        <a:bodyPr/>
        <a:lstStyle/>
        <a:p>
          <a:endParaRPr lang="en-US"/>
        </a:p>
      </dgm:t>
    </dgm:pt>
    <dgm:pt modelId="{46E9ADAB-2582-4D0C-9B32-FF4AC14E0C95}" type="sibTrans" cxnId="{97C68EA3-BD94-4D16-A771-25356CE45572}">
      <dgm:prSet/>
      <dgm:spPr/>
      <dgm:t>
        <a:bodyPr/>
        <a:lstStyle/>
        <a:p>
          <a:endParaRPr lang="en-US"/>
        </a:p>
      </dgm:t>
    </dgm:pt>
    <dgm:pt modelId="{264BCAA1-3CCF-4237-B6DF-F83A2F00E92B}">
      <dgm:prSet phldrT="[Text]"/>
      <dgm:spPr/>
      <dgm:t>
        <a:bodyPr/>
        <a:lstStyle/>
        <a:p>
          <a:pPr algn="l">
            <a:buNone/>
          </a:pPr>
          <a:endParaRPr lang="en-US" dirty="0">
            <a:latin typeface="Quicksand" panose="020B0604020202020204" charset="0"/>
          </a:endParaRPr>
        </a:p>
      </dgm:t>
    </dgm:pt>
    <dgm:pt modelId="{B3ED8F42-53B7-413C-9230-4B78FD7D417E}" type="parTrans" cxnId="{0D4C3236-3DFB-49CE-93B0-97488801B425}">
      <dgm:prSet/>
      <dgm:spPr/>
    </dgm:pt>
    <dgm:pt modelId="{07F3FE5B-789C-49B4-841D-3312A68078A1}" type="sibTrans" cxnId="{0D4C3236-3DFB-49CE-93B0-97488801B425}">
      <dgm:prSet/>
      <dgm:spPr/>
    </dgm:pt>
    <dgm:pt modelId="{B5970D55-F448-4BC6-98A2-ADA648CE05E1}">
      <dgm:prSet phldrT="[Text]"/>
      <dgm:spPr/>
      <dgm:t>
        <a:bodyPr/>
        <a:lstStyle/>
        <a:p>
          <a:pPr algn="ctr">
            <a:buNone/>
          </a:pPr>
          <a:r>
            <a:rPr lang="en-US" b="1" dirty="0">
              <a:solidFill>
                <a:schemeClr val="tx1"/>
              </a:solidFill>
              <a:latin typeface="Quicksand" panose="020B0604020202020204" charset="0"/>
            </a:rPr>
            <a:t>deal breakers</a:t>
          </a:r>
          <a:endParaRPr lang="en-US" dirty="0">
            <a:latin typeface="Quicksand" panose="020B0604020202020204" charset="0"/>
          </a:endParaRPr>
        </a:p>
      </dgm:t>
    </dgm:pt>
    <dgm:pt modelId="{30D45CD4-0A8C-43C7-AAB9-CE2CA15244D2}" type="parTrans" cxnId="{6609E2EC-AB87-4B5C-B887-7581DAFF58D9}">
      <dgm:prSet/>
      <dgm:spPr/>
    </dgm:pt>
    <dgm:pt modelId="{9A82481A-FF21-4327-A21C-C40709042F57}" type="sibTrans" cxnId="{6609E2EC-AB87-4B5C-B887-7581DAFF58D9}">
      <dgm:prSet/>
      <dgm:spPr/>
    </dgm:pt>
    <dgm:pt modelId="{1AA94D0B-66A6-4BD3-9A49-493101158773}">
      <dgm:prSet phldrT="[Text]"/>
      <dgm:spPr/>
      <dgm:t>
        <a:bodyPr/>
        <a:lstStyle/>
        <a:p>
          <a:pPr algn="ctr">
            <a:buNone/>
          </a:pPr>
          <a:r>
            <a:rPr lang="en-US" dirty="0">
              <a:latin typeface="Quicksand" panose="020B0604020202020204" charset="0"/>
            </a:rPr>
            <a:t>vs</a:t>
          </a:r>
        </a:p>
      </dgm:t>
    </dgm:pt>
    <dgm:pt modelId="{44935B10-815C-4B06-B36A-E9912638BC04}" type="parTrans" cxnId="{9DB80DF3-98E2-4AFB-BDAA-C6FC2859AF3A}">
      <dgm:prSet/>
      <dgm:spPr/>
    </dgm:pt>
    <dgm:pt modelId="{EB6F5BD6-CDAA-4254-80C9-76321C0E1F89}" type="sibTrans" cxnId="{9DB80DF3-98E2-4AFB-BDAA-C6FC2859AF3A}">
      <dgm:prSet/>
      <dgm:spPr/>
    </dgm:pt>
    <dgm:pt modelId="{2ACE3D8D-FC42-4FB7-94FB-AA51BFC6C984}">
      <dgm:prSet phldrT="[Text]"/>
      <dgm:spPr/>
      <dgm:t>
        <a:bodyPr/>
        <a:lstStyle/>
        <a:p>
          <a:pPr algn="ctr">
            <a:buNone/>
          </a:pPr>
          <a:r>
            <a:rPr lang="en-US" b="1" dirty="0">
              <a:solidFill>
                <a:schemeClr val="tx1"/>
              </a:solidFill>
              <a:latin typeface="Quicksand" panose="020B0604020202020204" charset="0"/>
            </a:rPr>
            <a:t>deal makers</a:t>
          </a:r>
          <a:r>
            <a:rPr lang="en-US" dirty="0">
              <a:latin typeface="Quicksand" panose="020B0604020202020204" charset="0"/>
            </a:rPr>
            <a:t>?</a:t>
          </a:r>
        </a:p>
      </dgm:t>
    </dgm:pt>
    <dgm:pt modelId="{16B1AFCE-4A7E-47B5-A275-CF7C7AE11B37}" type="parTrans" cxnId="{3AF2E45F-74C9-4880-8790-40858238CB68}">
      <dgm:prSet/>
      <dgm:spPr/>
    </dgm:pt>
    <dgm:pt modelId="{CB272B02-BF66-453B-A005-4AA36734EF1A}" type="sibTrans" cxnId="{3AF2E45F-74C9-4880-8790-40858238CB68}">
      <dgm:prSet/>
      <dgm:spPr/>
    </dgm:pt>
    <dgm:pt modelId="{955AEBD0-215E-4456-9DA7-098EFF527CA4}">
      <dgm:prSet phldrT="[Text]"/>
      <dgm:spPr/>
      <dgm:t>
        <a:bodyPr/>
        <a:lstStyle/>
        <a:p>
          <a:pPr algn="l">
            <a:buNone/>
          </a:pPr>
          <a:endParaRPr lang="en-US" dirty="0">
            <a:latin typeface="Quicksand" panose="020B0604020202020204" charset="0"/>
          </a:endParaRPr>
        </a:p>
      </dgm:t>
    </dgm:pt>
    <dgm:pt modelId="{A7C53E61-380E-4B47-96A8-1BD6A23FF051}" type="parTrans" cxnId="{80263BA1-B902-46EF-B0FF-33628CC64808}">
      <dgm:prSet/>
      <dgm:spPr/>
    </dgm:pt>
    <dgm:pt modelId="{0EEB9338-CE22-4661-95D5-4DB515310DEE}" type="sibTrans" cxnId="{80263BA1-B902-46EF-B0FF-33628CC64808}">
      <dgm:prSet/>
      <dgm:spPr/>
    </dgm:pt>
    <dgm:pt modelId="{0B00D2F9-DF18-4904-BCDC-75B28F0EDD98}">
      <dgm:prSet phldrT="[Text]"/>
      <dgm:spPr/>
      <dgm:t>
        <a:bodyPr/>
        <a:lstStyle/>
        <a:p>
          <a:pPr algn="l">
            <a:buNone/>
          </a:pPr>
          <a:endParaRPr lang="en-US" dirty="0">
            <a:latin typeface="Quicksand" panose="020B0604020202020204" charset="0"/>
          </a:endParaRPr>
        </a:p>
      </dgm:t>
    </dgm:pt>
    <dgm:pt modelId="{6AB6A3FE-5974-42AA-AC24-96C499EE2B23}" type="parTrans" cxnId="{662C7874-29C7-4827-9C19-96841CE82C13}">
      <dgm:prSet/>
      <dgm:spPr/>
    </dgm:pt>
    <dgm:pt modelId="{43970795-CFA7-4164-8525-0FCC0647200D}" type="sibTrans" cxnId="{662C7874-29C7-4827-9C19-96841CE82C13}">
      <dgm:prSet/>
      <dgm:spPr/>
    </dgm:pt>
    <dgm:pt modelId="{B32738FD-84A6-4883-8465-7466C5A2E64E}">
      <dgm:prSet phldrT="[Text]"/>
      <dgm:spPr/>
      <dgm:t>
        <a:bodyPr/>
        <a:lstStyle/>
        <a:p>
          <a:pPr algn="l">
            <a:buNone/>
          </a:pPr>
          <a:endParaRPr lang="en-US" dirty="0">
            <a:latin typeface="Quicksand" panose="020B0604020202020204" charset="0"/>
          </a:endParaRPr>
        </a:p>
      </dgm:t>
    </dgm:pt>
    <dgm:pt modelId="{BBD81A69-E62E-4905-A3D2-A248F21FD106}" type="parTrans" cxnId="{CE5F41BA-2D05-409D-9133-2A8B2AB54175}">
      <dgm:prSet/>
      <dgm:spPr/>
    </dgm:pt>
    <dgm:pt modelId="{596507CA-CEE1-4B54-A418-9868A3D13CDB}" type="sibTrans" cxnId="{CE5F41BA-2D05-409D-9133-2A8B2AB54175}">
      <dgm:prSet/>
      <dgm:spPr/>
    </dgm:pt>
    <dgm:pt modelId="{05828C6D-7D51-4E3F-93DB-5C4D1F1AC4A9}" type="pres">
      <dgm:prSet presAssocID="{E44C5E29-21F5-456C-9CEB-619A97074D94}" presName="linearFlow" presStyleCnt="0">
        <dgm:presLayoutVars>
          <dgm:dir/>
          <dgm:animLvl val="lvl"/>
          <dgm:resizeHandles val="exact"/>
        </dgm:presLayoutVars>
      </dgm:prSet>
      <dgm:spPr/>
    </dgm:pt>
    <dgm:pt modelId="{5BC86276-C2D3-45DD-94F1-C234FFC6DA38}" type="pres">
      <dgm:prSet presAssocID="{9BE4A1BD-ED19-429C-BB16-7CE53BD83D2D}" presName="composite" presStyleCnt="0"/>
      <dgm:spPr/>
    </dgm:pt>
    <dgm:pt modelId="{51448860-4785-4122-A8CB-45EB38F0A9FF}" type="pres">
      <dgm:prSet presAssocID="{9BE4A1BD-ED19-429C-BB16-7CE53BD83D2D}" presName="parTx" presStyleLbl="node1" presStyleIdx="0" presStyleCnt="3">
        <dgm:presLayoutVars>
          <dgm:chMax val="0"/>
          <dgm:chPref val="0"/>
          <dgm:bulletEnabled val="1"/>
        </dgm:presLayoutVars>
      </dgm:prSet>
      <dgm:spPr/>
    </dgm:pt>
    <dgm:pt modelId="{733090BA-6900-4DBD-A789-47923D4B2268}" type="pres">
      <dgm:prSet presAssocID="{9BE4A1BD-ED19-429C-BB16-7CE53BD83D2D}" presName="parSh" presStyleLbl="node1" presStyleIdx="0" presStyleCnt="3" custScaleY="128940" custLinFactNeighborY="10903"/>
      <dgm:spPr/>
    </dgm:pt>
    <dgm:pt modelId="{F3217AE8-D561-496D-A2C9-634D9FFBCB29}" type="pres">
      <dgm:prSet presAssocID="{9BE4A1BD-ED19-429C-BB16-7CE53BD83D2D}" presName="desTx" presStyleLbl="fgAcc1" presStyleIdx="0" presStyleCnt="3" custScaleX="114801" custLinFactNeighborX="9928" custLinFactNeighborY="8226">
        <dgm:presLayoutVars>
          <dgm:bulletEnabled val="1"/>
        </dgm:presLayoutVars>
      </dgm:prSet>
      <dgm:spPr/>
    </dgm:pt>
    <dgm:pt modelId="{76D8D228-432E-41F8-9034-E3351C205832}" type="pres">
      <dgm:prSet presAssocID="{EBF6F9A1-09E9-4410-A5E4-07686EC8D036}" presName="sibTrans" presStyleLbl="sibTrans2D1" presStyleIdx="0" presStyleCnt="2"/>
      <dgm:spPr/>
    </dgm:pt>
    <dgm:pt modelId="{3998AE13-8939-41D7-B179-B616F639BEC2}" type="pres">
      <dgm:prSet presAssocID="{EBF6F9A1-09E9-4410-A5E4-07686EC8D036}" presName="connTx" presStyleLbl="sibTrans2D1" presStyleIdx="0" presStyleCnt="2"/>
      <dgm:spPr/>
    </dgm:pt>
    <dgm:pt modelId="{471CC5C7-79D3-4787-B445-5C91A819AFE8}" type="pres">
      <dgm:prSet presAssocID="{D552CD24-F532-43C9-AD48-0FC7570C611A}" presName="composite" presStyleCnt="0"/>
      <dgm:spPr/>
    </dgm:pt>
    <dgm:pt modelId="{AAAEB594-EF3E-4DA0-8480-AA14D69EECFF}" type="pres">
      <dgm:prSet presAssocID="{D552CD24-F532-43C9-AD48-0FC7570C611A}" presName="parTx" presStyleLbl="node1" presStyleIdx="0" presStyleCnt="3">
        <dgm:presLayoutVars>
          <dgm:chMax val="0"/>
          <dgm:chPref val="0"/>
          <dgm:bulletEnabled val="1"/>
        </dgm:presLayoutVars>
      </dgm:prSet>
      <dgm:spPr/>
    </dgm:pt>
    <dgm:pt modelId="{E7DAA7BA-DCAD-4223-B2E1-1F965A0DFB12}" type="pres">
      <dgm:prSet presAssocID="{D552CD24-F532-43C9-AD48-0FC7570C611A}" presName="parSh" presStyleLbl="node1" presStyleIdx="1" presStyleCnt="3" custScaleY="135521" custLinFactNeighborX="-1270" custLinFactNeighborY="10903"/>
      <dgm:spPr/>
    </dgm:pt>
    <dgm:pt modelId="{3DEC89FD-6ACD-4B53-8142-0C7DF9605224}" type="pres">
      <dgm:prSet presAssocID="{D552CD24-F532-43C9-AD48-0FC7570C611A}" presName="desTx" presStyleLbl="fgAcc1" presStyleIdx="1" presStyleCnt="3" custScaleX="126509" custLinFactNeighborX="17384" custLinFactNeighborY="7365">
        <dgm:presLayoutVars>
          <dgm:bulletEnabled val="1"/>
        </dgm:presLayoutVars>
      </dgm:prSet>
      <dgm:spPr/>
    </dgm:pt>
    <dgm:pt modelId="{19CA9031-C3D8-45A7-8383-609988EC8F0B}" type="pres">
      <dgm:prSet presAssocID="{216397AB-D1C6-4C27-978F-36E426060F43}" presName="sibTrans" presStyleLbl="sibTrans2D1" presStyleIdx="1" presStyleCnt="2"/>
      <dgm:spPr/>
    </dgm:pt>
    <dgm:pt modelId="{A3D2CE0A-B4A6-4F49-82DA-821A5E817A2D}" type="pres">
      <dgm:prSet presAssocID="{216397AB-D1C6-4C27-978F-36E426060F43}" presName="connTx" presStyleLbl="sibTrans2D1" presStyleIdx="1" presStyleCnt="2"/>
      <dgm:spPr/>
    </dgm:pt>
    <dgm:pt modelId="{D86846B3-913C-4286-9717-504FEE9EC6D6}" type="pres">
      <dgm:prSet presAssocID="{E42060C1-6E2E-429F-B517-7889A72DBCD3}" presName="composite" presStyleCnt="0"/>
      <dgm:spPr/>
    </dgm:pt>
    <dgm:pt modelId="{0B4690A2-37BA-41C3-B32B-0EDCBAF4EFF3}" type="pres">
      <dgm:prSet presAssocID="{E42060C1-6E2E-429F-B517-7889A72DBCD3}" presName="parTx" presStyleLbl="node1" presStyleIdx="1" presStyleCnt="3">
        <dgm:presLayoutVars>
          <dgm:chMax val="0"/>
          <dgm:chPref val="0"/>
          <dgm:bulletEnabled val="1"/>
        </dgm:presLayoutVars>
      </dgm:prSet>
      <dgm:spPr/>
    </dgm:pt>
    <dgm:pt modelId="{3C7C0E47-CEAE-4FDA-A599-EEB84E92B9C4}" type="pres">
      <dgm:prSet presAssocID="{E42060C1-6E2E-429F-B517-7889A72DBCD3}" presName="parSh" presStyleLbl="node1" presStyleIdx="2" presStyleCnt="3" custScaleX="113190" custScaleY="131955" custLinFactNeighborX="-182" custLinFactNeighborY="11327"/>
      <dgm:spPr/>
    </dgm:pt>
    <dgm:pt modelId="{96FBE13C-A270-4705-8D58-BD994491D351}" type="pres">
      <dgm:prSet presAssocID="{E42060C1-6E2E-429F-B517-7889A72DBCD3}" presName="desTx" presStyleLbl="fgAcc1" presStyleIdx="2" presStyleCnt="3" custScaleX="114494" custLinFactNeighborX="-5518" custLinFactNeighborY="8000">
        <dgm:presLayoutVars>
          <dgm:bulletEnabled val="1"/>
        </dgm:presLayoutVars>
      </dgm:prSet>
      <dgm:spPr/>
    </dgm:pt>
  </dgm:ptLst>
  <dgm:cxnLst>
    <dgm:cxn modelId="{DDFC6B10-EDC1-40D9-BDE1-A4E8620B2C5F}" srcId="{9BE4A1BD-ED19-429C-BB16-7CE53BD83D2D}" destId="{0CAF9B44-0186-41B4-9040-74B706618A17}" srcOrd="2" destOrd="0" parTransId="{C84394BE-4BC2-41DB-A396-15FEE1868119}" sibTransId="{B010374E-F7EC-47A3-A9FD-9D9C45EF706E}"/>
    <dgm:cxn modelId="{D4FC9A25-5BB2-4A4B-B905-66AA726D87B4}" type="presOf" srcId="{9BE4A1BD-ED19-429C-BB16-7CE53BD83D2D}" destId="{51448860-4785-4122-A8CB-45EB38F0A9FF}" srcOrd="0" destOrd="0" presId="urn:microsoft.com/office/officeart/2005/8/layout/process3"/>
    <dgm:cxn modelId="{A0EC2D31-8358-44E3-9015-FD4A0F7B5BA1}" type="presOf" srcId="{E42060C1-6E2E-429F-B517-7889A72DBCD3}" destId="{0B4690A2-37BA-41C3-B32B-0EDCBAF4EFF3}" srcOrd="0" destOrd="0" presId="urn:microsoft.com/office/officeart/2005/8/layout/process3"/>
    <dgm:cxn modelId="{0D4C3236-3DFB-49CE-93B0-97488801B425}" srcId="{E42060C1-6E2E-429F-B517-7889A72DBCD3}" destId="{264BCAA1-3CCF-4237-B6DF-F83A2F00E92B}" srcOrd="2" destOrd="0" parTransId="{B3ED8F42-53B7-413C-9230-4B78FD7D417E}" sibTransId="{07F3FE5B-789C-49B4-841D-3312A68078A1}"/>
    <dgm:cxn modelId="{AD04AC39-3A44-42A6-B6ED-763BD0ABDE86}" type="presOf" srcId="{1AA94D0B-66A6-4BD3-9A49-493101158773}" destId="{3DEC89FD-6ACD-4B53-8142-0C7DF9605224}" srcOrd="0" destOrd="5" presId="urn:microsoft.com/office/officeart/2005/8/layout/process3"/>
    <dgm:cxn modelId="{0A9DEC5B-CF03-4B07-A42D-2714FFCA8699}" type="presOf" srcId="{D552CD24-F532-43C9-AD48-0FC7570C611A}" destId="{AAAEB594-EF3E-4DA0-8480-AA14D69EECFF}" srcOrd="0" destOrd="0" presId="urn:microsoft.com/office/officeart/2005/8/layout/process3"/>
    <dgm:cxn modelId="{DD9C6B5C-F4A6-4B45-9DDA-539E5392477B}" type="presOf" srcId="{0B00D2F9-DF18-4904-BCDC-75B28F0EDD98}" destId="{96FBE13C-A270-4705-8D58-BD994491D351}" srcOrd="0" destOrd="1" presId="urn:microsoft.com/office/officeart/2005/8/layout/process3"/>
    <dgm:cxn modelId="{3AF2E45F-74C9-4880-8790-40858238CB68}" srcId="{D552CD24-F532-43C9-AD48-0FC7570C611A}" destId="{2ACE3D8D-FC42-4FB7-94FB-AA51BFC6C984}" srcOrd="6" destOrd="0" parTransId="{16B1AFCE-4A7E-47B5-A275-CF7C7AE11B37}" sibTransId="{CB272B02-BF66-453B-A005-4AA36734EF1A}"/>
    <dgm:cxn modelId="{62D96760-52DF-4782-92D7-A6800049F8F7}" type="presOf" srcId="{B32738FD-84A6-4883-8465-7466C5A2E64E}" destId="{F3217AE8-D561-496D-A2C9-634D9FFBCB29}" srcOrd="0" destOrd="1" presId="urn:microsoft.com/office/officeart/2005/8/layout/process3"/>
    <dgm:cxn modelId="{7A78E742-284D-4E0A-B5E0-780A3C941823}" type="presOf" srcId="{216397AB-D1C6-4C27-978F-36E426060F43}" destId="{A3D2CE0A-B4A6-4F49-82DA-821A5E817A2D}" srcOrd="1" destOrd="0" presId="urn:microsoft.com/office/officeart/2005/8/layout/process3"/>
    <dgm:cxn modelId="{D25E954A-40B0-4EF6-8D32-D3B9EE142513}" type="presOf" srcId="{2ACE3D8D-FC42-4FB7-94FB-AA51BFC6C984}" destId="{3DEC89FD-6ACD-4B53-8142-0C7DF9605224}" srcOrd="0" destOrd="6" presId="urn:microsoft.com/office/officeart/2005/8/layout/process3"/>
    <dgm:cxn modelId="{EE67DD6B-3FA8-4F6D-B442-41DE5B2A0424}" srcId="{E44C5E29-21F5-456C-9CEB-619A97074D94}" destId="{E42060C1-6E2E-429F-B517-7889A72DBCD3}" srcOrd="2" destOrd="0" parTransId="{AEB2AE73-0C9C-40B3-9805-30AFD56288D6}" sibTransId="{7025E99A-C219-4702-87CA-0BEC3FF2B3A6}"/>
    <dgm:cxn modelId="{FA087674-07B0-4C8E-A29A-046F33DDD53F}" type="presOf" srcId="{B5970D55-F448-4BC6-98A2-ADA648CE05E1}" destId="{3DEC89FD-6ACD-4B53-8142-0C7DF9605224}" srcOrd="0" destOrd="4" presId="urn:microsoft.com/office/officeart/2005/8/layout/process3"/>
    <dgm:cxn modelId="{662C7874-29C7-4827-9C19-96841CE82C13}" srcId="{E42060C1-6E2E-429F-B517-7889A72DBCD3}" destId="{0B00D2F9-DF18-4904-BCDC-75B28F0EDD98}" srcOrd="1" destOrd="0" parTransId="{6AB6A3FE-5974-42AA-AC24-96C499EE2B23}" sibTransId="{43970795-CFA7-4164-8525-0FCC0647200D}"/>
    <dgm:cxn modelId="{5BA4C677-7D55-4351-878F-64AE9268F47D}" srcId="{E42060C1-6E2E-429F-B517-7889A72DBCD3}" destId="{FA8A14CA-F2EF-40D5-8685-B0B9ED37166C}" srcOrd="3" destOrd="0" parTransId="{CE5F72B3-C2FE-4598-AA05-52A76FE98B97}" sibTransId="{598FE0E6-F132-47E1-BBA9-9C766B058D17}"/>
    <dgm:cxn modelId="{E78B7258-8140-412B-8277-EB628FEE31E6}" type="presOf" srcId="{955AEBD0-215E-4456-9DA7-098EFF527CA4}" destId="{3DEC89FD-6ACD-4B53-8142-0C7DF9605224}" srcOrd="0" destOrd="1" presId="urn:microsoft.com/office/officeart/2005/8/layout/process3"/>
    <dgm:cxn modelId="{3257D578-6475-42E9-918E-24AB5BD74C1B}" srcId="{E42060C1-6E2E-429F-B517-7889A72DBCD3}" destId="{8110ED87-5D3A-4BAE-860F-2ACE2BA309F6}" srcOrd="0" destOrd="0" parTransId="{0CD6A3FC-3563-41C2-B212-60F2A471A438}" sibTransId="{125586D5-29D7-4865-AD50-CE836BE3E6C3}"/>
    <dgm:cxn modelId="{59BCE35A-F838-4874-BFCC-6D7FA827A7D3}" srcId="{E44C5E29-21F5-456C-9CEB-619A97074D94}" destId="{D552CD24-F532-43C9-AD48-0FC7570C611A}" srcOrd="1" destOrd="0" parTransId="{8C8221F7-CE88-42A8-85C1-84EFFF8C206F}" sibTransId="{216397AB-D1C6-4C27-978F-36E426060F43}"/>
    <dgm:cxn modelId="{B4C1727D-F087-4ECD-BEA4-185A56DD50FE}" type="presOf" srcId="{A3E97FFF-FF8C-4AA9-9D47-CBBE9796E17B}" destId="{3DEC89FD-6ACD-4B53-8142-0C7DF9605224}" srcOrd="0" destOrd="2" presId="urn:microsoft.com/office/officeart/2005/8/layout/process3"/>
    <dgm:cxn modelId="{D0393A7F-835F-4184-A9F5-D2C1280843F7}" srcId="{D552CD24-F532-43C9-AD48-0FC7570C611A}" destId="{FE1E65E2-9517-4097-ACC5-397A7132756A}" srcOrd="0" destOrd="0" parTransId="{77ED3DC0-61BE-469C-8049-C573290E6AD1}" sibTransId="{87F74385-F476-4F0F-9111-93A38EFB0DA7}"/>
    <dgm:cxn modelId="{CC5DB081-ECC8-4BEF-8FD3-BA3BA1AAFA4E}" type="presOf" srcId="{EBF6F9A1-09E9-4410-A5E4-07686EC8D036}" destId="{3998AE13-8939-41D7-B179-B616F639BEC2}" srcOrd="1" destOrd="0" presId="urn:microsoft.com/office/officeart/2005/8/layout/process3"/>
    <dgm:cxn modelId="{2802DF8A-1143-46F1-806D-C131A3194137}" type="presOf" srcId="{8110ED87-5D3A-4BAE-860F-2ACE2BA309F6}" destId="{96FBE13C-A270-4705-8D58-BD994491D351}" srcOrd="0" destOrd="0" presId="urn:microsoft.com/office/officeart/2005/8/layout/process3"/>
    <dgm:cxn modelId="{D98A7090-584C-4760-9139-CCA722E563F8}" type="presOf" srcId="{E42060C1-6E2E-429F-B517-7889A72DBCD3}" destId="{3C7C0E47-CEAE-4FDA-A599-EEB84E92B9C4}" srcOrd="1" destOrd="0" presId="urn:microsoft.com/office/officeart/2005/8/layout/process3"/>
    <dgm:cxn modelId="{80263BA1-B902-46EF-B0FF-33628CC64808}" srcId="{D552CD24-F532-43C9-AD48-0FC7570C611A}" destId="{955AEBD0-215E-4456-9DA7-098EFF527CA4}" srcOrd="1" destOrd="0" parTransId="{A7C53E61-380E-4B47-96A8-1BD6A23FF051}" sibTransId="{0EEB9338-CE22-4661-95D5-4DB515310DEE}"/>
    <dgm:cxn modelId="{97C68EA3-BD94-4D16-A771-25356CE45572}" srcId="{D552CD24-F532-43C9-AD48-0FC7570C611A}" destId="{A3E97FFF-FF8C-4AA9-9D47-CBBE9796E17B}" srcOrd="2" destOrd="0" parTransId="{284BD368-4078-40A8-86D5-0EA127326E88}" sibTransId="{46E9ADAB-2582-4D0C-9B32-FF4AC14E0C95}"/>
    <dgm:cxn modelId="{D0BF28AB-7692-47FE-B8DB-C7B880D1FD56}" type="presOf" srcId="{E44C5E29-21F5-456C-9CEB-619A97074D94}" destId="{05828C6D-7D51-4E3F-93DB-5C4D1F1AC4A9}" srcOrd="0" destOrd="0" presId="urn:microsoft.com/office/officeart/2005/8/layout/process3"/>
    <dgm:cxn modelId="{1145D0AB-1956-47B6-A249-C1491BD5693F}" type="presOf" srcId="{FE1E65E2-9517-4097-ACC5-397A7132756A}" destId="{3DEC89FD-6ACD-4B53-8142-0C7DF9605224}" srcOrd="0" destOrd="0" presId="urn:microsoft.com/office/officeart/2005/8/layout/process3"/>
    <dgm:cxn modelId="{06D117AE-9917-41A2-8918-DDE8798B37AB}" srcId="{9BE4A1BD-ED19-429C-BB16-7CE53BD83D2D}" destId="{78501303-F770-4F52-A418-B568A4D61375}" srcOrd="0" destOrd="0" parTransId="{E2D28B95-BBE0-4B13-941E-DD3FC2C29098}" sibTransId="{62927E6F-0240-4AED-99E5-A44AD7BB59DF}"/>
    <dgm:cxn modelId="{B7163DB2-059E-400E-B985-0F9D6287B81E}" srcId="{D552CD24-F532-43C9-AD48-0FC7570C611A}" destId="{4B74B7E1-0581-45C6-A2FB-9A5D41A9CE04}" srcOrd="3" destOrd="0" parTransId="{4EC30FDC-BB9C-4F25-87CE-EA1BDF8F4AE8}" sibTransId="{C4757E55-636B-462B-A336-347917CA0374}"/>
    <dgm:cxn modelId="{68737FB7-30A1-4636-9141-6F534674FB4C}" type="presOf" srcId="{216397AB-D1C6-4C27-978F-36E426060F43}" destId="{19CA9031-C3D8-45A7-8383-609988EC8F0B}" srcOrd="0" destOrd="0" presId="urn:microsoft.com/office/officeart/2005/8/layout/process3"/>
    <dgm:cxn modelId="{CE5F41BA-2D05-409D-9133-2A8B2AB54175}" srcId="{9BE4A1BD-ED19-429C-BB16-7CE53BD83D2D}" destId="{B32738FD-84A6-4883-8465-7466C5A2E64E}" srcOrd="1" destOrd="0" parTransId="{BBD81A69-E62E-4905-A3D2-A248F21FD106}" sibTransId="{596507CA-CEE1-4B54-A418-9868A3D13CDB}"/>
    <dgm:cxn modelId="{FABBF3BC-2DDC-4970-9D20-5C6767322293}" type="presOf" srcId="{78501303-F770-4F52-A418-B568A4D61375}" destId="{F3217AE8-D561-496D-A2C9-634D9FFBCB29}" srcOrd="0" destOrd="0" presId="urn:microsoft.com/office/officeart/2005/8/layout/process3"/>
    <dgm:cxn modelId="{3344D8C2-D56A-4770-9BD5-7144783210FE}" type="presOf" srcId="{264BCAA1-3CCF-4237-B6DF-F83A2F00E92B}" destId="{96FBE13C-A270-4705-8D58-BD994491D351}" srcOrd="0" destOrd="2" presId="urn:microsoft.com/office/officeart/2005/8/layout/process3"/>
    <dgm:cxn modelId="{664DA9C3-F8CA-4CBB-A616-32ABAC0CA2A6}" type="presOf" srcId="{9BE4A1BD-ED19-429C-BB16-7CE53BD83D2D}" destId="{733090BA-6900-4DBD-A789-47923D4B2268}" srcOrd="1" destOrd="0" presId="urn:microsoft.com/office/officeart/2005/8/layout/process3"/>
    <dgm:cxn modelId="{4F2D86C8-A3CE-4613-84C5-E16F67ACDDFF}" type="presOf" srcId="{0CAF9B44-0186-41B4-9040-74B706618A17}" destId="{F3217AE8-D561-496D-A2C9-634D9FFBCB29}" srcOrd="0" destOrd="2" presId="urn:microsoft.com/office/officeart/2005/8/layout/process3"/>
    <dgm:cxn modelId="{34DC4BCC-F121-4BFB-8416-FBFECE21B547}" type="presOf" srcId="{4B74B7E1-0581-45C6-A2FB-9A5D41A9CE04}" destId="{3DEC89FD-6ACD-4B53-8142-0C7DF9605224}" srcOrd="0" destOrd="3" presId="urn:microsoft.com/office/officeart/2005/8/layout/process3"/>
    <dgm:cxn modelId="{459FC9D1-93C8-4D6C-93E4-31214ED91E6B}" srcId="{E44C5E29-21F5-456C-9CEB-619A97074D94}" destId="{9BE4A1BD-ED19-429C-BB16-7CE53BD83D2D}" srcOrd="0" destOrd="0" parTransId="{29EC0E32-644C-4471-BF21-527B7AA75DA2}" sibTransId="{EBF6F9A1-09E9-4410-A5E4-07686EC8D036}"/>
    <dgm:cxn modelId="{02111DEC-EC0F-4707-AD5B-F3743E7B0757}" type="presOf" srcId="{D552CD24-F532-43C9-AD48-0FC7570C611A}" destId="{E7DAA7BA-DCAD-4223-B2E1-1F965A0DFB12}" srcOrd="1" destOrd="0" presId="urn:microsoft.com/office/officeart/2005/8/layout/process3"/>
    <dgm:cxn modelId="{6609E2EC-AB87-4B5C-B887-7581DAFF58D9}" srcId="{D552CD24-F532-43C9-AD48-0FC7570C611A}" destId="{B5970D55-F448-4BC6-98A2-ADA648CE05E1}" srcOrd="4" destOrd="0" parTransId="{30D45CD4-0A8C-43C7-AAB9-CE2CA15244D2}" sibTransId="{9A82481A-FF21-4327-A21C-C40709042F57}"/>
    <dgm:cxn modelId="{9DB80DF3-98E2-4AFB-BDAA-C6FC2859AF3A}" srcId="{D552CD24-F532-43C9-AD48-0FC7570C611A}" destId="{1AA94D0B-66A6-4BD3-9A49-493101158773}" srcOrd="5" destOrd="0" parTransId="{44935B10-815C-4B06-B36A-E9912638BC04}" sibTransId="{EB6F5BD6-CDAA-4254-80C9-76321C0E1F89}"/>
    <dgm:cxn modelId="{CF32EBFE-41BE-4640-A853-86D6765110D2}" type="presOf" srcId="{EBF6F9A1-09E9-4410-A5E4-07686EC8D036}" destId="{76D8D228-432E-41F8-9034-E3351C205832}" srcOrd="0" destOrd="0" presId="urn:microsoft.com/office/officeart/2005/8/layout/process3"/>
    <dgm:cxn modelId="{A232F0FF-1787-4882-A1CF-3652E90833D1}" type="presOf" srcId="{FA8A14CA-F2EF-40D5-8685-B0B9ED37166C}" destId="{96FBE13C-A270-4705-8D58-BD994491D351}" srcOrd="0" destOrd="3" presId="urn:microsoft.com/office/officeart/2005/8/layout/process3"/>
    <dgm:cxn modelId="{00A0FFE1-A806-4898-8B0D-9064AB66E994}" type="presParOf" srcId="{05828C6D-7D51-4E3F-93DB-5C4D1F1AC4A9}" destId="{5BC86276-C2D3-45DD-94F1-C234FFC6DA38}" srcOrd="0" destOrd="0" presId="urn:microsoft.com/office/officeart/2005/8/layout/process3"/>
    <dgm:cxn modelId="{AEA43577-9997-427B-8E29-FC7CD7A6E80A}" type="presParOf" srcId="{5BC86276-C2D3-45DD-94F1-C234FFC6DA38}" destId="{51448860-4785-4122-A8CB-45EB38F0A9FF}" srcOrd="0" destOrd="0" presId="urn:microsoft.com/office/officeart/2005/8/layout/process3"/>
    <dgm:cxn modelId="{CCB5F8E1-2F58-45FA-8135-ADE6C34F6796}" type="presParOf" srcId="{5BC86276-C2D3-45DD-94F1-C234FFC6DA38}" destId="{733090BA-6900-4DBD-A789-47923D4B2268}" srcOrd="1" destOrd="0" presId="urn:microsoft.com/office/officeart/2005/8/layout/process3"/>
    <dgm:cxn modelId="{8F2D99FE-8324-4CF4-B20D-081C2B6DFA18}" type="presParOf" srcId="{5BC86276-C2D3-45DD-94F1-C234FFC6DA38}" destId="{F3217AE8-D561-496D-A2C9-634D9FFBCB29}" srcOrd="2" destOrd="0" presId="urn:microsoft.com/office/officeart/2005/8/layout/process3"/>
    <dgm:cxn modelId="{D949102C-D350-4ABC-A67A-B099E645876E}" type="presParOf" srcId="{05828C6D-7D51-4E3F-93DB-5C4D1F1AC4A9}" destId="{76D8D228-432E-41F8-9034-E3351C205832}" srcOrd="1" destOrd="0" presId="urn:microsoft.com/office/officeart/2005/8/layout/process3"/>
    <dgm:cxn modelId="{CA7EC1A2-9F67-4623-8926-4FA225778016}" type="presParOf" srcId="{76D8D228-432E-41F8-9034-E3351C205832}" destId="{3998AE13-8939-41D7-B179-B616F639BEC2}" srcOrd="0" destOrd="0" presId="urn:microsoft.com/office/officeart/2005/8/layout/process3"/>
    <dgm:cxn modelId="{BAC700C4-029A-44AF-A2AD-370A5725FFF7}" type="presParOf" srcId="{05828C6D-7D51-4E3F-93DB-5C4D1F1AC4A9}" destId="{471CC5C7-79D3-4787-B445-5C91A819AFE8}" srcOrd="2" destOrd="0" presId="urn:microsoft.com/office/officeart/2005/8/layout/process3"/>
    <dgm:cxn modelId="{C2283656-B64A-405E-BD87-E046A499C78D}" type="presParOf" srcId="{471CC5C7-79D3-4787-B445-5C91A819AFE8}" destId="{AAAEB594-EF3E-4DA0-8480-AA14D69EECFF}" srcOrd="0" destOrd="0" presId="urn:microsoft.com/office/officeart/2005/8/layout/process3"/>
    <dgm:cxn modelId="{C79BDAAA-415A-48C1-BA69-1C14C7E76BF9}" type="presParOf" srcId="{471CC5C7-79D3-4787-B445-5C91A819AFE8}" destId="{E7DAA7BA-DCAD-4223-B2E1-1F965A0DFB12}" srcOrd="1" destOrd="0" presId="urn:microsoft.com/office/officeart/2005/8/layout/process3"/>
    <dgm:cxn modelId="{F2E74BF1-9029-45F5-B653-C230AB052B8E}" type="presParOf" srcId="{471CC5C7-79D3-4787-B445-5C91A819AFE8}" destId="{3DEC89FD-6ACD-4B53-8142-0C7DF9605224}" srcOrd="2" destOrd="0" presId="urn:microsoft.com/office/officeart/2005/8/layout/process3"/>
    <dgm:cxn modelId="{947D7069-43D7-4B18-8AF1-70419A6E0CA5}" type="presParOf" srcId="{05828C6D-7D51-4E3F-93DB-5C4D1F1AC4A9}" destId="{19CA9031-C3D8-45A7-8383-609988EC8F0B}" srcOrd="3" destOrd="0" presId="urn:microsoft.com/office/officeart/2005/8/layout/process3"/>
    <dgm:cxn modelId="{9A8ACBF5-5144-4616-BA53-55AEB6A1B547}" type="presParOf" srcId="{19CA9031-C3D8-45A7-8383-609988EC8F0B}" destId="{A3D2CE0A-B4A6-4F49-82DA-821A5E817A2D}" srcOrd="0" destOrd="0" presId="urn:microsoft.com/office/officeart/2005/8/layout/process3"/>
    <dgm:cxn modelId="{8ED0B9FD-2479-4FB6-BE8B-0F9C95F7606E}" type="presParOf" srcId="{05828C6D-7D51-4E3F-93DB-5C4D1F1AC4A9}" destId="{D86846B3-913C-4286-9717-504FEE9EC6D6}" srcOrd="4" destOrd="0" presId="urn:microsoft.com/office/officeart/2005/8/layout/process3"/>
    <dgm:cxn modelId="{57C36706-D545-4EC9-B76F-3AC79422E11F}" type="presParOf" srcId="{D86846B3-913C-4286-9717-504FEE9EC6D6}" destId="{0B4690A2-37BA-41C3-B32B-0EDCBAF4EFF3}" srcOrd="0" destOrd="0" presId="urn:microsoft.com/office/officeart/2005/8/layout/process3"/>
    <dgm:cxn modelId="{30AF61FB-647E-4745-8181-4B792521F03E}" type="presParOf" srcId="{D86846B3-913C-4286-9717-504FEE9EC6D6}" destId="{3C7C0E47-CEAE-4FDA-A599-EEB84E92B9C4}" srcOrd="1" destOrd="0" presId="urn:microsoft.com/office/officeart/2005/8/layout/process3"/>
    <dgm:cxn modelId="{39905451-E33F-4F32-9A5B-85118B72BA60}" type="presParOf" srcId="{D86846B3-913C-4286-9717-504FEE9EC6D6}" destId="{96FBE13C-A270-4705-8D58-BD994491D351}" srcOrd="2" destOrd="0" presId="urn:microsoft.com/office/officeart/2005/8/layout/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33090BA-6900-4DBD-A789-47923D4B2268}">
      <dsp:nvSpPr>
        <dsp:cNvPr id="0" name=""/>
        <dsp:cNvSpPr/>
      </dsp:nvSpPr>
      <dsp:spPr>
        <a:xfrm>
          <a:off x="700" y="822565"/>
          <a:ext cx="1566231" cy="77982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Identify Goals</a:t>
          </a:r>
        </a:p>
      </dsp:txBody>
      <dsp:txXfrm>
        <a:off x="700" y="822565"/>
        <a:ext cx="1566231" cy="519886"/>
      </dsp:txXfrm>
    </dsp:sp>
    <dsp:sp modelId="{F3217AE8-D561-496D-A2C9-634D9FFBCB29}">
      <dsp:nvSpPr>
        <dsp:cNvPr id="0" name=""/>
        <dsp:cNvSpPr/>
      </dsp:nvSpPr>
      <dsp:spPr>
        <a:xfrm>
          <a:off x="361081" y="1458779"/>
          <a:ext cx="1798049"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Goals should </a:t>
          </a:r>
          <a:r>
            <a:rPr lang="en-US" sz="1400" b="1" kern="1200" dirty="0">
              <a:latin typeface="Quicksand" panose="020B0604020202020204" charset="0"/>
            </a:rPr>
            <a:t>reflect interests</a:t>
          </a:r>
          <a:r>
            <a:rPr lang="en-US" sz="1400" kern="1200" dirty="0">
              <a:latin typeface="Quicksand" panose="020B0604020202020204" charset="0"/>
            </a:rPr>
            <a:t> and </a:t>
          </a:r>
          <a:r>
            <a:rPr lang="en-US" sz="1400" b="1" kern="1200" dirty="0">
              <a:solidFill>
                <a:schemeClr val="accent3"/>
              </a:solidFill>
              <a:latin typeface="Quicksand" panose="020B0604020202020204" charset="0"/>
            </a:rPr>
            <a:t>explain why</a:t>
          </a:r>
          <a:r>
            <a:rPr lang="en-US" sz="1400" b="1" kern="1200" dirty="0">
              <a:latin typeface="Quicksand" panose="020B0604020202020204" charset="0"/>
            </a:rPr>
            <a:t> </a:t>
          </a:r>
          <a:r>
            <a:rPr lang="en-US" sz="1400" kern="1200" dirty="0">
              <a:latin typeface="Quicksand" panose="020B0604020202020204" charset="0"/>
            </a:rPr>
            <a:t>it’s important.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The why helps create solutions during negotiations.</a:t>
          </a:r>
        </a:p>
      </dsp:txBody>
      <dsp:txXfrm>
        <a:off x="413744" y="1511442"/>
        <a:ext cx="1692723" cy="2465074"/>
      </dsp:txXfrm>
    </dsp:sp>
    <dsp:sp modelId="{76D8D228-432E-41F8-9034-E3351C205832}">
      <dsp:nvSpPr>
        <dsp:cNvPr id="0" name=""/>
        <dsp:cNvSpPr/>
      </dsp:nvSpPr>
      <dsp:spPr>
        <a:xfrm rot="4365">
          <a:off x="1828371" y="889213"/>
          <a:ext cx="554252"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828371" y="967128"/>
        <a:ext cx="437268" cy="233968"/>
      </dsp:txXfrm>
    </dsp:sp>
    <dsp:sp modelId="{E7DAA7BA-DCAD-4223-B2E1-1F965A0DFB12}">
      <dsp:nvSpPr>
        <dsp:cNvPr id="0" name=""/>
        <dsp:cNvSpPr/>
      </dsp:nvSpPr>
      <dsp:spPr>
        <a:xfrm>
          <a:off x="2612690" y="812615"/>
          <a:ext cx="1566231" cy="81963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Brainstorm Options</a:t>
          </a:r>
        </a:p>
      </dsp:txBody>
      <dsp:txXfrm>
        <a:off x="2612690" y="812615"/>
        <a:ext cx="1566231" cy="546420"/>
      </dsp:txXfrm>
    </dsp:sp>
    <dsp:sp modelId="{3DEC89FD-6ACD-4B53-8142-0C7DF9605224}">
      <dsp:nvSpPr>
        <dsp:cNvPr id="0" name=""/>
        <dsp:cNvSpPr/>
      </dsp:nvSpPr>
      <dsp:spPr>
        <a:xfrm>
          <a:off x="3018053" y="1446599"/>
          <a:ext cx="1981423"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What are your </a:t>
          </a:r>
          <a:r>
            <a:rPr lang="en-US" sz="1400" b="1" kern="1200" dirty="0">
              <a:solidFill>
                <a:schemeClr val="accent3"/>
              </a:solidFill>
              <a:latin typeface="Quicksand" panose="020B0604020202020204" charset="0"/>
            </a:rPr>
            <a:t>alternatives</a:t>
          </a:r>
          <a:r>
            <a:rPr lang="en-US" sz="1400" kern="1200" dirty="0">
              <a:latin typeface="Quicksand" panose="020B0604020202020204" charset="0"/>
            </a:rPr>
            <a:t>?</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What are</a:t>
          </a:r>
        </a:p>
        <a:p>
          <a:pPr marL="114300" lvl="1" indent="-114300" algn="ctr" defTabSz="622300">
            <a:lnSpc>
              <a:spcPct val="90000"/>
            </a:lnSpc>
            <a:spcBef>
              <a:spcPct val="0"/>
            </a:spcBef>
            <a:spcAft>
              <a:spcPct val="15000"/>
            </a:spcAft>
            <a:buNone/>
          </a:pPr>
          <a:r>
            <a:rPr lang="en-US" sz="1400" b="1" kern="1200" dirty="0">
              <a:solidFill>
                <a:schemeClr val="tx1"/>
              </a:solidFill>
              <a:latin typeface="Quicksand" panose="020B0604020202020204" charset="0"/>
            </a:rPr>
            <a:t>deal breakers</a:t>
          </a: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kern="1200" dirty="0">
              <a:latin typeface="Quicksand" panose="020B0604020202020204" charset="0"/>
            </a:rPr>
            <a:t>vs</a:t>
          </a:r>
        </a:p>
        <a:p>
          <a:pPr marL="114300" lvl="1" indent="-114300" algn="ctr" defTabSz="622300">
            <a:lnSpc>
              <a:spcPct val="90000"/>
            </a:lnSpc>
            <a:spcBef>
              <a:spcPct val="0"/>
            </a:spcBef>
            <a:spcAft>
              <a:spcPct val="15000"/>
            </a:spcAft>
            <a:buNone/>
          </a:pPr>
          <a:r>
            <a:rPr lang="en-US" sz="1400" b="1" kern="1200" dirty="0">
              <a:solidFill>
                <a:schemeClr val="tx1"/>
              </a:solidFill>
              <a:latin typeface="Quicksand" panose="020B0604020202020204" charset="0"/>
            </a:rPr>
            <a:t>deal makers</a:t>
          </a:r>
          <a:r>
            <a:rPr lang="en-US" sz="1400" kern="1200" dirty="0">
              <a:latin typeface="Quicksand" panose="020B0604020202020204" charset="0"/>
            </a:rPr>
            <a:t>?</a:t>
          </a:r>
        </a:p>
      </dsp:txBody>
      <dsp:txXfrm>
        <a:off x="3076087" y="1504633"/>
        <a:ext cx="1865355" cy="2454332"/>
      </dsp:txXfrm>
    </dsp:sp>
    <dsp:sp modelId="{19CA9031-C3D8-45A7-8383-609988EC8F0B}">
      <dsp:nvSpPr>
        <dsp:cNvPr id="0" name=""/>
        <dsp:cNvSpPr/>
      </dsp:nvSpPr>
      <dsp:spPr>
        <a:xfrm rot="927">
          <a:off x="4472515" y="891226"/>
          <a:ext cx="622419" cy="38994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4472515" y="969199"/>
        <a:ext cx="505435" cy="233968"/>
      </dsp:txXfrm>
    </dsp:sp>
    <dsp:sp modelId="{3C7C0E47-CEAE-4FDA-A599-EEB84E92B9C4}">
      <dsp:nvSpPr>
        <dsp:cNvPr id="0" name=""/>
        <dsp:cNvSpPr/>
      </dsp:nvSpPr>
      <dsp:spPr>
        <a:xfrm>
          <a:off x="5353298" y="820571"/>
          <a:ext cx="1772817" cy="7980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US" sz="1800" kern="1200" dirty="0">
              <a:latin typeface="Quicksand" panose="020B0604020202020204" charset="0"/>
            </a:rPr>
            <a:t>Plan Opening Move</a:t>
          </a:r>
        </a:p>
      </dsp:txBody>
      <dsp:txXfrm>
        <a:off x="5353298" y="820571"/>
        <a:ext cx="1772817" cy="532042"/>
      </dsp:txXfrm>
    </dsp:sp>
    <dsp:sp modelId="{96FBE13C-A270-4705-8D58-BD994491D351}">
      <dsp:nvSpPr>
        <dsp:cNvPr id="0" name=""/>
        <dsp:cNvSpPr/>
      </dsp:nvSpPr>
      <dsp:spPr>
        <a:xfrm>
          <a:off x="5580306" y="1457529"/>
          <a:ext cx="1793240" cy="257040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t" anchorCtr="0">
          <a:noAutofit/>
        </a:bodyPr>
        <a:lstStyle/>
        <a:p>
          <a:pPr marL="114300" lvl="1" indent="-114300" algn="l" defTabSz="622300">
            <a:lnSpc>
              <a:spcPct val="90000"/>
            </a:lnSpc>
            <a:spcBef>
              <a:spcPct val="0"/>
            </a:spcBef>
            <a:spcAft>
              <a:spcPct val="15000"/>
            </a:spcAft>
            <a:buNone/>
          </a:pPr>
          <a:r>
            <a:rPr lang="en-US" sz="1400" kern="1200" dirty="0">
              <a:latin typeface="Quicksand" panose="020B0604020202020204" charset="0"/>
            </a:rPr>
            <a:t>Helps </a:t>
          </a:r>
          <a:r>
            <a:rPr lang="en-US" sz="1400" b="1" kern="1200" dirty="0">
              <a:solidFill>
                <a:schemeClr val="accent3"/>
              </a:solidFill>
              <a:latin typeface="Quicksand" panose="020B0604020202020204" charset="0"/>
            </a:rPr>
            <a:t>anchor</a:t>
          </a:r>
          <a:r>
            <a:rPr lang="en-US" sz="1400" b="1" kern="1200" dirty="0">
              <a:latin typeface="Quicksand" panose="020B0604020202020204" charset="0"/>
            </a:rPr>
            <a:t> </a:t>
          </a:r>
          <a:r>
            <a:rPr lang="en-US" sz="1400" kern="1200" dirty="0">
              <a:latin typeface="Quicksand" panose="020B0604020202020204" charset="0"/>
            </a:rPr>
            <a:t>your negotiation.</a:t>
          </a: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l" defTabSz="622300">
            <a:lnSpc>
              <a:spcPct val="90000"/>
            </a:lnSpc>
            <a:spcBef>
              <a:spcPct val="0"/>
            </a:spcBef>
            <a:spcAft>
              <a:spcPct val="15000"/>
            </a:spcAft>
            <a:buNone/>
          </a:pPr>
          <a:endParaRPr lang="en-US" sz="1400" kern="1200" dirty="0">
            <a:latin typeface="Quicksand" panose="020B0604020202020204" charset="0"/>
          </a:endParaRPr>
        </a:p>
        <a:p>
          <a:pPr marL="114300" lvl="1" indent="-114300" algn="ctr" defTabSz="622300">
            <a:lnSpc>
              <a:spcPct val="90000"/>
            </a:lnSpc>
            <a:spcBef>
              <a:spcPct val="0"/>
            </a:spcBef>
            <a:spcAft>
              <a:spcPct val="15000"/>
            </a:spcAft>
            <a:buNone/>
          </a:pPr>
          <a:r>
            <a:rPr lang="en-US" sz="1400" i="1" kern="1200" dirty="0">
              <a:latin typeface="Quicksand" panose="020B0604020202020204" charset="0"/>
            </a:rPr>
            <a:t>Represents </a:t>
          </a:r>
          <a:r>
            <a:rPr lang="en-US" sz="1400" b="1" i="1" kern="1200" dirty="0">
              <a:latin typeface="Quicksand" panose="020B0604020202020204" charset="0"/>
            </a:rPr>
            <a:t>ideal </a:t>
          </a:r>
          <a:r>
            <a:rPr lang="en-US" sz="1400" i="1" kern="1200" dirty="0">
              <a:latin typeface="Quicksand" panose="020B0604020202020204" charset="0"/>
            </a:rPr>
            <a:t>situation.</a:t>
          </a:r>
        </a:p>
      </dsp:txBody>
      <dsp:txXfrm>
        <a:off x="5632828" y="1510051"/>
        <a:ext cx="1688196" cy="2465356"/>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35ed75ccf_09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0" name="Google Shape;280;g35ed75ccf_09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While waiting for the meeting to kick off put up this slide or provide this information in the chat.</a:t>
            </a:r>
            <a:endParaRPr dirty="0"/>
          </a:p>
        </p:txBody>
      </p:sp>
    </p:spTree>
    <p:extLst>
      <p:ext uri="{BB962C8B-B14F-4D97-AF65-F5344CB8AC3E}">
        <p14:creationId xmlns:p14="http://schemas.microsoft.com/office/powerpoint/2010/main" val="22163136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To plan for a principled negotiation, you need to understand the structure of negotiations. And know that the majority of the work often occurs in phase 1. This is very true for traditional collection licensing deals. </a:t>
            </a:r>
            <a:endParaRPr dirty="0"/>
          </a:p>
        </p:txBody>
      </p:sp>
    </p:spTree>
    <p:extLst>
      <p:ext uri="{BB962C8B-B14F-4D97-AF65-F5344CB8AC3E}">
        <p14:creationId xmlns:p14="http://schemas.microsoft.com/office/powerpoint/2010/main" val="1646791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f391192_04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35f391192_04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There are three phases. Phase 1 where most of your work will occur in traditional resource licensing is the Pre-Game. This is where you initiate and establish relationships with your vendors and prepare a negotiation strategy. The second phase is the Game. The negotiation itself. You execute your planned options and strategies you developed in the pre-game. Be prepared though that if you are ever negotiation a complex deal such as a transformative agreement you may need to occasional update your pre-game work during the game on information you find. The third and final phase of the negotiation is the follow up on your agreement and maintain your relationships, fostering trust.</a:t>
            </a:r>
            <a:endParaRPr dirty="0"/>
          </a:p>
        </p:txBody>
      </p:sp>
    </p:spTree>
    <p:extLst>
      <p:ext uri="{BB962C8B-B14F-4D97-AF65-F5344CB8AC3E}">
        <p14:creationId xmlns:p14="http://schemas.microsoft.com/office/powerpoint/2010/main" val="12581886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pre-game is where the bulk of the effort should occur when planning a negotiation.</a:t>
            </a:r>
            <a:endParaRPr dirty="0"/>
          </a:p>
        </p:txBody>
      </p:sp>
    </p:spTree>
    <p:extLst>
      <p:ext uri="{BB962C8B-B14F-4D97-AF65-F5344CB8AC3E}">
        <p14:creationId xmlns:p14="http://schemas.microsoft.com/office/powerpoint/2010/main" val="1135658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ed75ccf_04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35ed75ccf_04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first step is the build and maintain relationship. Build the foundation of trust through touching base with your vendor reps at conferences, annual meetings with the rep to discuss their resources (learn latest and greatest, discuss challenges, etc.) Having a prior relationship helps smooth the way to focus on interests. The second step is to collect and analyze data about the resource you are negotiating over as well as the vendor itself. Once this is complete you plan your negotiation strategies.</a:t>
            </a:r>
          </a:p>
          <a:p>
            <a:pPr marL="0" indent="0">
              <a:buNone/>
            </a:pPr>
            <a:endParaRPr dirty="0"/>
          </a:p>
        </p:txBody>
      </p:sp>
    </p:spTree>
    <p:extLst>
      <p:ext uri="{BB962C8B-B14F-4D97-AF65-F5344CB8AC3E}">
        <p14:creationId xmlns:p14="http://schemas.microsoft.com/office/powerpoint/2010/main" val="41775381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35f391192_05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35f391192_05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The research is in and something that does not work is Psyching Up! It makes the negotiation personal and focus positional and not on interests. Whether or not you succeed becomes your identity! If things don’t go well or the way you want, then you feel bad about it. </a:t>
            </a:r>
          </a:p>
          <a:p>
            <a:pPr marL="0" indent="0">
              <a:buNone/>
            </a:pPr>
            <a:endParaRPr dirty="0"/>
          </a:p>
        </p:txBody>
      </p:sp>
    </p:spTree>
    <p:extLst>
      <p:ext uri="{BB962C8B-B14F-4D97-AF65-F5344CB8AC3E}">
        <p14:creationId xmlns:p14="http://schemas.microsoft.com/office/powerpoint/2010/main" val="24655138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35f391192_06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 name="Google Shape;151;g35f391192_06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What does work….preparation through analysis and planning strategies that considers both parties’ interests.</a:t>
            </a:r>
            <a:endParaRPr dirty="0"/>
          </a:p>
        </p:txBody>
      </p:sp>
    </p:spTree>
    <p:extLst>
      <p:ext uri="{BB962C8B-B14F-4D97-AF65-F5344CB8AC3E}">
        <p14:creationId xmlns:p14="http://schemas.microsoft.com/office/powerpoint/2010/main" val="1878091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Pun intended</a:t>
            </a:r>
          </a:p>
          <a:p>
            <a:r>
              <a:rPr lang="en-US" dirty="0"/>
              <a:t>To plan for negotiation, it’s important to know certain negotiation concepts and vocabulary.</a:t>
            </a:r>
          </a:p>
        </p:txBody>
      </p:sp>
    </p:spTree>
    <p:extLst>
      <p:ext uri="{BB962C8B-B14F-4D97-AF65-F5344CB8AC3E}">
        <p14:creationId xmlns:p14="http://schemas.microsoft.com/office/powerpoint/2010/main" val="37106450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What you would do if you fail to reach a negotiated agreement.</a:t>
            </a:r>
          </a:p>
          <a:p>
            <a:pPr marL="171450" indent="-171450"/>
            <a:r>
              <a:rPr lang="en-US" dirty="0"/>
              <a:t>Cancel</a:t>
            </a:r>
          </a:p>
          <a:p>
            <a:pPr marL="171450" indent="-171450"/>
            <a:r>
              <a:rPr lang="en-US" dirty="0" err="1"/>
              <a:t>Resubscribe</a:t>
            </a:r>
            <a:r>
              <a:rPr lang="en-US" dirty="0"/>
              <a:t>, but look for later alternatives</a:t>
            </a:r>
          </a:p>
          <a:p>
            <a:pPr marL="0" indent="0">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Be careful to not reveal this early, if at all.</a:t>
            </a:r>
          </a:p>
          <a:p>
            <a:pPr marL="0" indent="0">
              <a:buNone/>
            </a:pPr>
            <a:endParaRPr lang="en-US" dirty="0"/>
          </a:p>
          <a:p>
            <a:pPr marL="0" indent="0">
              <a:buNone/>
            </a:pPr>
            <a:r>
              <a:rPr lang="en-US" dirty="0"/>
              <a:t>During the negotiation you don’t want to reveal your BATNA (unless you have absolutely reached an </a:t>
            </a:r>
            <a:r>
              <a:rPr lang="en-US" dirty="0" err="1"/>
              <a:t>impass</a:t>
            </a:r>
            <a:r>
              <a:rPr lang="en-US" dirty="0"/>
              <a:t>) but you can signal at your BATNA. Don’t lie about your BATNA. I you say you walk away point is X but it is really Z and they talk you down to Z you will have a difficult time in future negotiations. The other party may ask about your walk away point – divert them away from this by emphasizing you are negotiating for the entire value of the package which can include other things such as support, authorized user access, removing NDAs, fixing price increases, etc.</a:t>
            </a:r>
          </a:p>
          <a:p>
            <a:pPr marL="0" indent="0">
              <a:buNone/>
            </a:pPr>
            <a:endParaRPr lang="en-US" dirty="0"/>
          </a:p>
          <a:p>
            <a:pPr marL="0" indent="0">
              <a:buNone/>
            </a:pPr>
            <a:r>
              <a:rPr lang="en-US" dirty="0"/>
              <a:t>BATNA can change over time. One year you may choose to </a:t>
            </a:r>
            <a:r>
              <a:rPr lang="en-US" dirty="0" err="1"/>
              <a:t>resubscribe</a:t>
            </a:r>
            <a:r>
              <a:rPr lang="en-US" dirty="0"/>
              <a:t>, but if a deal goes south the vendor has to know you will be looking for alternatives.</a:t>
            </a:r>
          </a:p>
          <a:p>
            <a:pPr marL="0" indent="0">
              <a:buNone/>
            </a:pPr>
            <a:r>
              <a:rPr lang="en-US" dirty="0"/>
              <a:t>Open Access, PDA, and AOD is allowing libraries to change their BATNAs</a:t>
            </a:r>
          </a:p>
          <a:p>
            <a:pPr marL="0" indent="0">
              <a:buNone/>
            </a:pPr>
            <a:endParaRPr lang="en-US" dirty="0"/>
          </a:p>
          <a:p>
            <a:pPr marL="0" indent="0">
              <a:buNone/>
            </a:pPr>
            <a:r>
              <a:rPr lang="en-US" dirty="0"/>
              <a:t>Don’t just determine your own BATNA, research your other party’s. Are subscriptions down, sales flat, are there new competitive products….</a:t>
            </a:r>
            <a:endParaRPr dirty="0"/>
          </a:p>
        </p:txBody>
      </p:sp>
    </p:spTree>
    <p:extLst>
      <p:ext uri="{BB962C8B-B14F-4D97-AF65-F5344CB8AC3E}">
        <p14:creationId xmlns:p14="http://schemas.microsoft.com/office/powerpoint/2010/main" val="9495056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bottom line. The point in the negotiation where you could find agreement or go with your BATNA. It is often determined by your BATNA. Don’t reveal this.</a:t>
            </a:r>
          </a:p>
          <a:p>
            <a:pPr marL="0" indent="0">
              <a:buNone/>
            </a:pPr>
            <a:endParaRPr dirty="0"/>
          </a:p>
        </p:txBody>
      </p:sp>
    </p:spTree>
    <p:extLst>
      <p:ext uri="{BB962C8B-B14F-4D97-AF65-F5344CB8AC3E}">
        <p14:creationId xmlns:p14="http://schemas.microsoft.com/office/powerpoint/2010/main" val="15459864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zone of possible agreement. The minimum the seller is willing to sell, and the maximum the buyer is willing to pay. Try to predict during preparation but be willing to adjust as you learn more information during the active phase of the negotiation.</a:t>
            </a:r>
            <a:endParaRPr dirty="0"/>
          </a:p>
        </p:txBody>
      </p:sp>
    </p:spTree>
    <p:extLst>
      <p:ext uri="{BB962C8B-B14F-4D97-AF65-F5344CB8AC3E}">
        <p14:creationId xmlns:p14="http://schemas.microsoft.com/office/powerpoint/2010/main" val="3089375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Welcome to Negotiations 101: how to conduct principled negotiations for library resources. This workshop will be structured by first providing theory and concepts around planning and executing negotiations for a bit over an hour. Then the workshop will split into two groups, one side will play the library, the other the vendor. At this time you will be given 20 minutes to take a break and read through the case study. Then Caitlin or Mahasin will help facilitate your group in preparing for the negotiation. We will then come back together and Caitlin and Mahasin will model the negotiation using the plans you developed. After reflecting on the negotiation we will come back together to talk about techniques in negotiation when not in person (phone and email), discuss resources and future support opportunities, and have a few minutes for Q&amp;A. Don’t hesitate to ask questions in the chat through out the session and we will try to address as we can then.</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Plan carefully, or you risk giving up too much. Be sure to fully explore the interests.</a:t>
            </a:r>
          </a:p>
          <a:p>
            <a:pPr marL="0" indent="0">
              <a:buNone/>
            </a:pPr>
            <a:endParaRPr lang="en-US" dirty="0"/>
          </a:p>
          <a:p>
            <a:pPr marL="0" indent="0">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Points the parties are willing to give up or compromise on in order to find agreement. Plan these carefully and when you will give them up, so you don’t give too much away. Generally speaking it’s good to plan in room for concessions.</a:t>
            </a:r>
            <a:endParaRPr dirty="0"/>
          </a:p>
        </p:txBody>
      </p:sp>
    </p:spTree>
    <p:extLst>
      <p:ext uri="{BB962C8B-B14F-4D97-AF65-F5344CB8AC3E}">
        <p14:creationId xmlns:p14="http://schemas.microsoft.com/office/powerpoint/2010/main" val="27908476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35ed75ccf_011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35ed75ccf_0113: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We are going to provide you a negotiation sheet to use when planning your own negotiations that helps you think about you and the vendors interests, identifies BATNAs, reservations price, ZOPA, outlines concessions, when to give them, and plans the opening offer. This worksheet will also be used to guide the planning later in the workshop.</a:t>
            </a:r>
            <a:endParaRPr dirty="0"/>
          </a:p>
        </p:txBody>
      </p:sp>
    </p:spTree>
    <p:extLst>
      <p:ext uri="{BB962C8B-B14F-4D97-AF65-F5344CB8AC3E}">
        <p14:creationId xmlns:p14="http://schemas.microsoft.com/office/powerpoint/2010/main" val="3980484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When planning your negotiation a place to start is an internal review that plans your own interests.</a:t>
            </a:r>
          </a:p>
          <a:p>
            <a:pPr marL="0" indent="0">
              <a:buNone/>
            </a:pPr>
            <a:r>
              <a:rPr lang="en-US" dirty="0"/>
              <a:t>-Examine your price sensitivity to the resource (I’ll explain that in a bit!)</a:t>
            </a:r>
          </a:p>
          <a:p>
            <a:pPr marL="0" indent="0">
              <a:buNone/>
            </a:pPr>
            <a:r>
              <a:rPr lang="en-US" dirty="0"/>
              <a:t>-What are your licensing requirements. Be sure to know Library and University policy.</a:t>
            </a:r>
          </a:p>
          <a:p>
            <a:pPr marL="0" indent="0">
              <a:buNone/>
            </a:pPr>
            <a:r>
              <a:rPr lang="en-US" dirty="0"/>
              <a:t>-Are there other considerations such accessibility?</a:t>
            </a:r>
          </a:p>
          <a:p>
            <a:pPr marL="0" indent="0">
              <a:buNone/>
            </a:pPr>
            <a:r>
              <a:rPr lang="en-US" dirty="0"/>
              <a:t>You must know what is important to you and think through priorities and value.</a:t>
            </a:r>
          </a:p>
        </p:txBody>
      </p:sp>
    </p:spTree>
    <p:extLst>
      <p:ext uri="{BB962C8B-B14F-4D97-AF65-F5344CB8AC3E}">
        <p14:creationId xmlns:p14="http://schemas.microsoft.com/office/powerpoint/2010/main" val="418906694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Price sensitivity is the </a:t>
            </a:r>
            <a:r>
              <a:rPr lang="en-US" dirty="0" err="1"/>
              <a:t>eBe</a:t>
            </a:r>
            <a:r>
              <a:rPr lang="en-US" dirty="0"/>
              <a:t> careful to not reveal this early, if at all extent to which buyers are sensitive to price increases. Libraries historical shown to be not price sensitive because we have accepted price increases, lately on average of 5-6% while our budgets are flat or decreasing. As a result we cut programs and people. However, analyzing price sensitivity allows us to think about the value of the resource within our community. It allows us to find options to create relative bargaining power when conducting negotiations.</a:t>
            </a:r>
            <a:endParaRPr dirty="0"/>
          </a:p>
        </p:txBody>
      </p:sp>
    </p:spTree>
    <p:extLst>
      <p:ext uri="{BB962C8B-B14F-4D97-AF65-F5344CB8AC3E}">
        <p14:creationId xmlns:p14="http://schemas.microsoft.com/office/powerpoint/2010/main" val="36270107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5f391192_085:notes"/>
          <p:cNvSpPr>
            <a:spLocks noGrp="1" noRot="1" noChangeAspect="1"/>
          </p:cNvSpPr>
          <p:nvPr>
            <p:ph type="sldImg" idx="2"/>
          </p:nvPr>
        </p:nvSpPr>
        <p:spPr>
          <a:xfrm>
            <a:off x="431800" y="708025"/>
            <a:ext cx="6302375" cy="35448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5f391192_085:notes"/>
          <p:cNvSpPr txBox="1">
            <a:spLocks noGrp="1"/>
          </p:cNvSpPr>
          <p:nvPr>
            <p:ph type="body" idx="1"/>
          </p:nvPr>
        </p:nvSpPr>
        <p:spPr>
          <a:xfrm>
            <a:off x="716619" y="4489387"/>
            <a:ext cx="5732949" cy="4253103"/>
          </a:xfrm>
          <a:prstGeom prst="rect">
            <a:avLst/>
          </a:prstGeom>
        </p:spPr>
        <p:txBody>
          <a:bodyPr spcFirstLastPara="1" wrap="square" lIns="94932" tIns="94932" rIns="94932" bIns="94932" anchor="t" anchorCtr="0">
            <a:noAutofit/>
          </a:bodyPr>
          <a:lstStyle/>
          <a:p>
            <a:pPr marL="0" indent="0">
              <a:buNone/>
            </a:pPr>
            <a:r>
              <a:rPr lang="en-US" dirty="0"/>
              <a:t>The first factor is the proportion of total cost this can be determined by understanding a resource’s portion of the total collection spend.</a:t>
            </a:r>
          </a:p>
          <a:p>
            <a:pPr marL="0" indent="0">
              <a:buNone/>
            </a:pPr>
            <a:endParaRPr lang="en-US" dirty="0"/>
          </a:p>
          <a:p>
            <a:pPr marL="0" indent="0">
              <a:buNone/>
            </a:pPr>
            <a:r>
              <a:rPr lang="en-US" dirty="0"/>
              <a:t>The second factor is the level of differentiation between products. This is where understanding a resources content coverage, how it overlaps or is unique, is helpful.</a:t>
            </a:r>
          </a:p>
          <a:p>
            <a:pPr marL="0" indent="0">
              <a:buNone/>
            </a:pPr>
            <a:endParaRPr lang="en-US" dirty="0"/>
          </a:p>
          <a:p>
            <a:pPr marL="0" indent="0">
              <a:buNone/>
            </a:pPr>
            <a:r>
              <a:rPr lang="en-US" dirty="0"/>
              <a:t>The third factor is the importance of a product/service to the buyer for offering a quality service or product to their own customers. So this is about how important is the resource we are buying for us to be able to serve our patrons. Metrics that helps us understand this factor are cost/use, cost per citation, stakeholder use in research or teaching (curriculum), uniqueness within the collection or in the world (archives), and consortia agreements.</a:t>
            </a:r>
          </a:p>
          <a:p>
            <a:pPr marL="0" indent="0">
              <a:buNone/>
            </a:pPr>
            <a:endParaRPr lang="en-US" dirty="0"/>
          </a:p>
          <a:p>
            <a:pPr marL="0" indent="0">
              <a:buNone/>
            </a:pPr>
            <a:r>
              <a:rPr lang="en-US" dirty="0"/>
              <a:t>The final factor is the level of competition among end users (customers). This is the hardest one for many to wrap their arms around. A good example is the encyclopedia market. A competitive product from recent years is Wikipedia, which is gaining our users attention and completely diverting users from using library services for this type of information. Another example is users getting news information from Twitter or Facebook as opposed to traditional sources. Understanding competitive products and substitutes that our patrons may use in or outside the library to meet an information need helps us understand this factor.</a:t>
            </a:r>
            <a:endParaRPr dirty="0"/>
          </a:p>
        </p:txBody>
      </p:sp>
    </p:spTree>
    <p:extLst>
      <p:ext uri="{BB962C8B-B14F-4D97-AF65-F5344CB8AC3E}">
        <p14:creationId xmlns:p14="http://schemas.microsoft.com/office/powerpoint/2010/main" val="46816436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35ed75ccf_05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 name="Google Shape;231;g35ed75ccf_05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Examples of licensing requirements you ant to consider are:</a:t>
            </a:r>
          </a:p>
          <a:p>
            <a:pPr marL="0" indent="0">
              <a:buNone/>
            </a:pPr>
            <a:r>
              <a:rPr lang="en-US" dirty="0"/>
              <a:t>Authorized use/ restrictions – how it is used  and often specifies for academic and not commercial purposes</a:t>
            </a:r>
          </a:p>
          <a:p>
            <a:pPr marL="0" indent="0">
              <a:buNone/>
            </a:pPr>
            <a:r>
              <a:rPr lang="en-US" dirty="0"/>
              <a:t>Authorized users – important to address particular if you want to offer walk-in access</a:t>
            </a:r>
          </a:p>
          <a:p>
            <a:pPr marL="0" indent="0">
              <a:buNone/>
            </a:pPr>
            <a:r>
              <a:rPr lang="en-US" dirty="0"/>
              <a:t>Pricing and term – includes renewal information and pricing at renewal. Can you fix price increases? Does the subscription roll over automatically? </a:t>
            </a:r>
          </a:p>
          <a:p>
            <a:pPr marL="0" indent="0">
              <a:buNone/>
            </a:pPr>
            <a:r>
              <a:rPr lang="en-US" dirty="0"/>
              <a:t>NDAs/Confidentiality – Non-disclosure agreements often focused on institutional pricing. Vendors want these, Libraries don’t.</a:t>
            </a:r>
          </a:p>
          <a:p>
            <a:pPr marL="0" indent="0">
              <a:buNone/>
            </a:pPr>
            <a:r>
              <a:rPr lang="en-US" dirty="0"/>
              <a:t>Termination – Clauses specifies how vendor may terminate the contract if customer is in violation. It is in our best interest to clearly define this.</a:t>
            </a:r>
          </a:p>
          <a:p>
            <a:pPr marL="0" indent="0">
              <a:buNone/>
            </a:pPr>
            <a:r>
              <a:rPr lang="en-US" dirty="0"/>
              <a:t>There are also several other terms you may desire to negotiate. For us personally, I know applicable law is one of those.</a:t>
            </a:r>
            <a:endParaRPr dirty="0"/>
          </a:p>
        </p:txBody>
      </p:sp>
    </p:spTree>
    <p:extLst>
      <p:ext uri="{BB962C8B-B14F-4D97-AF65-F5344CB8AC3E}">
        <p14:creationId xmlns:p14="http://schemas.microsoft.com/office/powerpoint/2010/main" val="23014081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It is also important to do an external review of your vendor to outline what you think their interests are. Information that can help:</a:t>
            </a:r>
          </a:p>
          <a:p>
            <a:pPr marL="171450" indent="-171450"/>
            <a:r>
              <a:rPr lang="en-US" dirty="0"/>
              <a:t>Company financials</a:t>
            </a:r>
          </a:p>
          <a:p>
            <a:pPr marL="171450" indent="-171450"/>
            <a:r>
              <a:rPr lang="en-US" dirty="0"/>
              <a:t>News &amp; rumors (conference networking, online professional discussion groups can be great at gathering this)</a:t>
            </a:r>
          </a:p>
          <a:p>
            <a:pPr marL="171450" indent="-171450"/>
            <a:r>
              <a:rPr lang="en-US" dirty="0"/>
              <a:t>Are there competitive offerings of similar products particularly for database resources (content and pricing)</a:t>
            </a:r>
          </a:p>
          <a:p>
            <a:pPr marL="171450" indent="-171450"/>
            <a:r>
              <a:rPr lang="en-US" dirty="0"/>
              <a:t>Is there openly available pricing data?</a:t>
            </a:r>
          </a:p>
          <a:p>
            <a:pPr marL="171450" indent="-171450"/>
            <a:r>
              <a:rPr lang="en-US" dirty="0"/>
              <a:t>What does the price and total cost of offering access to the resource via other acquisition models such as on demand</a:t>
            </a:r>
          </a:p>
          <a:p>
            <a:pPr marL="171450" indent="-171450"/>
            <a:endParaRPr lang="en-US" dirty="0"/>
          </a:p>
          <a:p>
            <a:pPr marL="0" indent="0">
              <a:buNone/>
            </a:pPr>
            <a:endParaRPr dirty="0"/>
          </a:p>
        </p:txBody>
      </p:sp>
    </p:spTree>
    <p:extLst>
      <p:ext uri="{BB962C8B-B14F-4D97-AF65-F5344CB8AC3E}">
        <p14:creationId xmlns:p14="http://schemas.microsoft.com/office/powerpoint/2010/main" val="29207904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I have several business databases that are useful for finding information on vendors. I highly recommend reaching out to your business librarian they can help you find company and industry profiles. For smaller private companies: Hoovers, Orbis, and </a:t>
            </a:r>
            <a:r>
              <a:rPr lang="en-US" dirty="0" err="1"/>
              <a:t>Privco</a:t>
            </a:r>
            <a:r>
              <a:rPr lang="en-US" dirty="0"/>
              <a:t> are the most useful in my experience.</a:t>
            </a:r>
            <a:endParaRPr dirty="0"/>
          </a:p>
        </p:txBody>
      </p:sp>
    </p:spTree>
    <p:extLst>
      <p:ext uri="{BB962C8B-B14F-4D97-AF65-F5344CB8AC3E}">
        <p14:creationId xmlns:p14="http://schemas.microsoft.com/office/powerpoint/2010/main" val="36472235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also awesomely available free resources offered by SPARC</a:t>
            </a:r>
          </a:p>
          <a:p>
            <a:r>
              <a:rPr lang="en-US" dirty="0"/>
              <a:t>The Big Deal Knowledge Base!</a:t>
            </a:r>
          </a:p>
          <a:p>
            <a:pPr lvl="1"/>
            <a:r>
              <a:rPr lang="en-US" dirty="0"/>
              <a:t>Big deal tracker has </a:t>
            </a:r>
            <a:r>
              <a:rPr lang="en-US" dirty="0" err="1"/>
              <a:t>publically</a:t>
            </a:r>
            <a:r>
              <a:rPr lang="en-US" dirty="0"/>
              <a:t> available pricing on Big Deals of journal packages.</a:t>
            </a:r>
          </a:p>
          <a:p>
            <a:pPr lvl="1"/>
            <a:r>
              <a:rPr lang="en-US" dirty="0"/>
              <a:t>Contracts library is a repository of contracts so you can look for sample language</a:t>
            </a:r>
          </a:p>
          <a:p>
            <a:pPr lvl="1"/>
            <a:r>
              <a:rPr lang="en-US" dirty="0"/>
              <a:t>Cancellation tracking shows what universities have walked away from Big Deals.</a:t>
            </a:r>
          </a:p>
          <a:p>
            <a:pPr lvl="0"/>
            <a:r>
              <a:rPr lang="en-US" dirty="0"/>
              <a:t>The Landscape Analysis (published in 2018) and the 2020 update provides an industry analysis looking at finances and economics of scholarly communication. Again I encourage that you reach out to your business librarian to understand information you have questions about within this report.</a:t>
            </a:r>
          </a:p>
          <a:p>
            <a:pPr lvl="0"/>
            <a:r>
              <a:rPr lang="en-US" dirty="0"/>
              <a:t>And later this year [Katharine is or I’m] working with people throughout SPARCs Journal Negotiation Community of Practice lead by Caitlin Carter to develop a website with journal negotiation tools to help prepare for negotiations. [Katharine is or I am] specifically co-leading the group focused on data analysis for negotiations.</a:t>
            </a:r>
          </a:p>
        </p:txBody>
      </p:sp>
    </p:spTree>
    <p:extLst>
      <p:ext uri="{BB962C8B-B14F-4D97-AF65-F5344CB8AC3E}">
        <p14:creationId xmlns:p14="http://schemas.microsoft.com/office/powerpoint/2010/main" val="40289629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Doing both the internal and external review allows you then to think through your power position within the deal.</a:t>
            </a:r>
          </a:p>
          <a:p>
            <a:r>
              <a:rPr lang="en-US" dirty="0"/>
              <a:t>For the resource who is the target customer for that resource?</a:t>
            </a:r>
          </a:p>
          <a:p>
            <a:pPr lvl="1"/>
            <a:r>
              <a:rPr lang="en-US" dirty="0"/>
              <a:t>Is it an academic resource or used in professional practice? For instance the business database, Bloomberg, primary market is banks and financial institutions. The academic market is a secondary market so less power. However, the academic market provides training and is a very effective future sales mechanism so a bit of power is regained.</a:t>
            </a:r>
          </a:p>
          <a:p>
            <a:pPr marL="457200" lvl="0" indent="-317500"/>
            <a:r>
              <a:rPr lang="en-US" dirty="0"/>
              <a:t>Can you benefit from consortia agreements? If negotiated effectively this will increase your relative bargaining power.</a:t>
            </a:r>
          </a:p>
          <a:p>
            <a:pPr marL="457200" lvl="0" indent="-317500"/>
            <a:r>
              <a:rPr lang="en-US" dirty="0"/>
              <a:t>What are your alternatives?</a:t>
            </a:r>
          </a:p>
          <a:p>
            <a:pPr marL="914400" lvl="1" indent="-317500"/>
            <a:r>
              <a:rPr lang="en-US" dirty="0"/>
              <a:t>Think through your BATNA and the competitive landscape</a:t>
            </a:r>
          </a:p>
          <a:p>
            <a:pPr marL="457200" lvl="0" indent="-317500"/>
            <a:r>
              <a:rPr lang="en-US" dirty="0"/>
              <a:t>What goals does the purchase of this resource achieve?</a:t>
            </a:r>
          </a:p>
          <a:p>
            <a:pPr marL="914400" lvl="1" indent="-317500"/>
            <a:r>
              <a:rPr lang="en-US" dirty="0"/>
              <a:t>Consider library goals, vision, strategy</a:t>
            </a:r>
          </a:p>
          <a:p>
            <a:pPr marL="914400" lvl="1" indent="-317500"/>
            <a:r>
              <a:rPr lang="en-US" dirty="0"/>
              <a:t>Consider your institutional goals at departmental and university level</a:t>
            </a:r>
          </a:p>
          <a:p>
            <a:pPr marL="457200" lvl="0" indent="-317500"/>
            <a:r>
              <a:rPr lang="en-US" dirty="0"/>
              <a:t>What values does this support? – This is the hardest. We have the ability to vote with our dollar as to what we accept. For example, if a vendor has a bad history with respecting privacy and that is important to us….we need to think about that.</a:t>
            </a:r>
          </a:p>
        </p:txBody>
      </p:sp>
    </p:spTree>
    <p:extLst>
      <p:ext uri="{BB962C8B-B14F-4D97-AF65-F5344CB8AC3E}">
        <p14:creationId xmlns:p14="http://schemas.microsoft.com/office/powerpoint/2010/main" val="25543091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5"/>
        <p:cNvGrpSpPr/>
        <p:nvPr/>
      </p:nvGrpSpPr>
      <p:grpSpPr>
        <a:xfrm>
          <a:off x="0" y="0"/>
          <a:ext cx="0" cy="0"/>
          <a:chOff x="0" y="0"/>
          <a:chExt cx="0" cy="0"/>
        </a:xfrm>
      </p:grpSpPr>
      <p:sp>
        <p:nvSpPr>
          <p:cNvPr id="536" name="Google Shape;536;gb92539d425_0_2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7" name="Google Shape;537;gb92539d425_0_2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We introduce ourselves.</a:t>
            </a:r>
            <a:endParaRPr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planning for negotiations you should also consider your expectations of vendors and how you will address unacceptable behaviors. Unacceptable behaviors include:</a:t>
            </a:r>
          </a:p>
          <a:p>
            <a:pPr lvl="1"/>
            <a:r>
              <a:rPr lang="en-US" sz="1100" dirty="0"/>
              <a:t>Delaying negotiation conversations until close to the deadline to force agreement</a:t>
            </a:r>
          </a:p>
          <a:p>
            <a:pPr lvl="1"/>
            <a:r>
              <a:rPr lang="en-US" sz="1100" dirty="0"/>
              <a:t>Going around you to teaching/research faculty to exert pressure</a:t>
            </a:r>
          </a:p>
          <a:p>
            <a:pPr lvl="1"/>
            <a:r>
              <a:rPr lang="en-US" sz="1100" dirty="0"/>
              <a:t>Temper tantrums</a:t>
            </a:r>
          </a:p>
          <a:p>
            <a:pPr lvl="1"/>
            <a:r>
              <a:rPr lang="en-US" sz="1100" dirty="0"/>
              <a:t>Threats</a:t>
            </a:r>
          </a:p>
          <a:p>
            <a:pPr lvl="1"/>
            <a:r>
              <a:rPr lang="en-US" sz="1100" dirty="0"/>
              <a:t>Verbal abuse</a:t>
            </a:r>
          </a:p>
          <a:p>
            <a:pPr marL="139700" indent="0">
              <a:buNone/>
            </a:pPr>
            <a:endParaRPr lang="en-US" dirty="0"/>
          </a:p>
        </p:txBody>
      </p:sp>
    </p:spTree>
    <p:extLst>
      <p:ext uri="{BB962C8B-B14F-4D97-AF65-F5344CB8AC3E}">
        <p14:creationId xmlns:p14="http://schemas.microsoft.com/office/powerpoint/2010/main" val="14695720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should be forthright with our vendors about our expectations of them in building a sustainable partnership by communicating clearly (perhaps even in writing) our expectations of them. This includes </a:t>
            </a:r>
          </a:p>
          <a:p>
            <a:pPr lvl="1"/>
            <a:r>
              <a:rPr lang="en-US" dirty="0"/>
              <a:t>setting a timetable for negotiations, </a:t>
            </a:r>
          </a:p>
          <a:p>
            <a:pPr lvl="1"/>
            <a:r>
              <a:rPr lang="en-US" dirty="0"/>
              <a:t>expected response times especially if communicating over email, and </a:t>
            </a:r>
          </a:p>
          <a:p>
            <a:pPr lvl="1"/>
            <a:r>
              <a:rPr lang="en-US" dirty="0"/>
              <a:t>inappropriate behaviors such as going around the library to faculty to exert pressure, expectations of being treated with respect and trust.</a:t>
            </a:r>
          </a:p>
        </p:txBody>
      </p:sp>
    </p:spTree>
    <p:extLst>
      <p:ext uri="{BB962C8B-B14F-4D97-AF65-F5344CB8AC3E}">
        <p14:creationId xmlns:p14="http://schemas.microsoft.com/office/powerpoint/2010/main" val="22462922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317500"/>
            <a:r>
              <a:rPr lang="en-US" dirty="0"/>
              <a:t>Temper tantrums within a negotiation are rarely genuine. Rather they are carefully orchestrated displays to evoke a response in the counterparty. As librarians we want everyone to like us…to people please… so this is designed to make us feel uncomfortable and concede on a point that is very important to us. You need to think about your strategy on how to address this:</a:t>
            </a:r>
          </a:p>
          <a:p>
            <a:pPr marL="914400" lvl="1" indent="-317500"/>
            <a:r>
              <a:rPr lang="en-US" dirty="0"/>
              <a:t>First off, best practice is to take a brief break. Create a little distance even if it’s just 10 minutes.</a:t>
            </a:r>
          </a:p>
          <a:p>
            <a:pPr marL="914400" lvl="1" indent="-317500"/>
            <a:r>
              <a:rPr lang="en-US" dirty="0"/>
              <a:t>When you come back together normalize the emotions displayed with a statement such as “This is important to us both and it’s normal to feel emotional about it. We both are.</a:t>
            </a:r>
          </a:p>
          <a:p>
            <a:pPr marL="914400" lvl="1" indent="-317500"/>
            <a:r>
              <a:rPr lang="en-US" dirty="0"/>
              <a:t>Then to refocus on your own goals stop talking and start writing. If doing this negotiation over a platform like zoom – share your screen so you can outline the points of both parties and this will help you reflect and focus on your goals and not immediately reacting to the other side’s emotional displays. Even if you can’t share what your are writing out with the other party (phone negotiation) the act of writing out the key points of each side will bring your back into the negotiation and out of needing to react to emotion.</a:t>
            </a:r>
          </a:p>
          <a:p>
            <a:pPr marL="914400" lvl="1" indent="-317500"/>
            <a:r>
              <a:rPr lang="en-US" sz="1100" dirty="0"/>
              <a:t>If vendor has resorted to verbal abuse and threats redirect them to the expectations you had communicated about respect and trust.</a:t>
            </a:r>
          </a:p>
          <a:p>
            <a:pPr marL="139700" indent="0">
              <a:buNone/>
            </a:pPr>
            <a:endParaRPr lang="en-US" dirty="0"/>
          </a:p>
        </p:txBody>
      </p:sp>
    </p:spTree>
    <p:extLst>
      <p:ext uri="{BB962C8B-B14F-4D97-AF65-F5344CB8AC3E}">
        <p14:creationId xmlns:p14="http://schemas.microsoft.com/office/powerpoint/2010/main" val="10056314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5f391192_0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35f391192_0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Sometimes you have less than an hour to plan (like today!)  When you do have very little time what you want to do is </a:t>
            </a:r>
          </a:p>
          <a:p>
            <a:pPr marL="228600" lvl="0" indent="-228600" algn="l" rtl="0">
              <a:spcBef>
                <a:spcPts val="0"/>
              </a:spcBef>
              <a:spcAft>
                <a:spcPts val="0"/>
              </a:spcAft>
              <a:buAutoNum type="arabicPeriod"/>
            </a:pPr>
            <a:r>
              <a:rPr lang="en-US" dirty="0"/>
              <a:t>First identify your goals which should reflect your interests. Outline why these are important to you. Understanding why may help you create solutions during negotiations.</a:t>
            </a:r>
          </a:p>
          <a:p>
            <a:pPr marL="228600" lvl="0" indent="-228600" algn="l" rtl="0">
              <a:spcBef>
                <a:spcPts val="0"/>
              </a:spcBef>
              <a:spcAft>
                <a:spcPts val="0"/>
              </a:spcAft>
              <a:buAutoNum type="arabicPeriod"/>
            </a:pPr>
            <a:r>
              <a:rPr lang="en-US" dirty="0"/>
              <a:t>Brainstorm your alternatives and determine your BATNA. Are there any deal breakers or deal makers?</a:t>
            </a:r>
          </a:p>
          <a:p>
            <a:pPr marL="228600" lvl="0" indent="-228600" algn="l" rtl="0">
              <a:spcBef>
                <a:spcPts val="0"/>
              </a:spcBef>
              <a:spcAft>
                <a:spcPts val="0"/>
              </a:spcAft>
              <a:buAutoNum type="arabicPeriod"/>
            </a:pPr>
            <a:r>
              <a:rPr lang="en-US" dirty="0"/>
              <a:t>Plan your opening move. Opening moves anchor your negotiations and represents your ideal situation where you get everything your want.</a:t>
            </a:r>
            <a:endParaRPr dirty="0"/>
          </a:p>
        </p:txBody>
      </p:sp>
    </p:spTree>
    <p:extLst>
      <p:ext uri="{BB962C8B-B14F-4D97-AF65-F5344CB8AC3E}">
        <p14:creationId xmlns:p14="http://schemas.microsoft.com/office/powerpoint/2010/main" val="905034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Now let’s talk about strategies you should plan for and use during actual negotiation.</a:t>
            </a:r>
            <a:endParaRPr dirty="0"/>
          </a:p>
        </p:txBody>
      </p:sp>
    </p:spTree>
    <p:extLst>
      <p:ext uri="{BB962C8B-B14F-4D97-AF65-F5344CB8AC3E}">
        <p14:creationId xmlns:p14="http://schemas.microsoft.com/office/powerpoint/2010/main" val="13133637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First offers anchor your position.</a:t>
            </a:r>
          </a:p>
          <a:p>
            <a:pPr marL="0" indent="0">
              <a:buNone/>
            </a:pPr>
            <a:r>
              <a:rPr lang="en-US" dirty="0"/>
              <a:t>This should be your ideal offer that outlines price including price increases, term, desired licensing terms, and any other import aspect for your agreement. Often vendors make the first offer, trying to anchor changes in their favor. Libraries should determine the value and derive a counteroffer when that happens. But when appropriate, perhaps its time for us to be proactive and submit a first offer based on our determined value to the vendor. One example of this is the work that VIVA has done around planning journal negotiations for their consortia. There is an article about VIVA’s work in the resource list we are providing you with </a:t>
            </a:r>
            <a:r>
              <a:rPr lang="en-US"/>
              <a:t>this workshop.</a:t>
            </a:r>
            <a:endParaRPr dirty="0"/>
          </a:p>
        </p:txBody>
      </p:sp>
    </p:spTree>
    <p:extLst>
      <p:ext uri="{BB962C8B-B14F-4D97-AF65-F5344CB8AC3E}">
        <p14:creationId xmlns:p14="http://schemas.microsoft.com/office/powerpoint/2010/main" val="16789104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Think about how you frame what you say around offers and counter offers and concessions. Decisions can be framed as a win or a loss and remember that humans are risk averse. </a:t>
            </a:r>
          </a:p>
          <a:p>
            <a:pPr marL="0" indent="0">
              <a:buNone/>
            </a:pPr>
            <a:endParaRPr lang="en-US" dirty="0"/>
          </a:p>
          <a:p>
            <a:pPr marL="0" indent="0">
              <a:buNone/>
            </a:pPr>
            <a:r>
              <a:rPr lang="en-US" dirty="0"/>
              <a:t>An example of framing something as a loss:</a:t>
            </a:r>
          </a:p>
          <a:p>
            <a:pPr marL="0" indent="0">
              <a:buNone/>
            </a:pPr>
            <a:endParaRPr lang="en-US" dirty="0"/>
          </a:p>
          <a:p>
            <a:pPr marL="0" indent="0">
              <a:buNone/>
            </a:pPr>
            <a:r>
              <a:rPr lang="en-US" dirty="0"/>
              <a:t>We need to keep prices flat but are willing to sign a two-year contract, otherwise we will only sign a 1 year agreement and based on our historical use which is declining we may be making the decision to cut this next year.</a:t>
            </a:r>
          </a:p>
          <a:p>
            <a:pPr marL="0" indent="0">
              <a:buNone/>
            </a:pPr>
            <a:endParaRPr lang="en-US" dirty="0"/>
          </a:p>
          <a:p>
            <a:pPr marL="0" indent="0">
              <a:buNone/>
            </a:pPr>
            <a:r>
              <a:rPr lang="en-US" dirty="0"/>
              <a:t>Now consider how this statement framed as a win. Perhaps:</a:t>
            </a:r>
          </a:p>
          <a:p>
            <a:pPr marL="0" indent="0">
              <a:buNone/>
            </a:pPr>
            <a:endParaRPr lang="en-US" dirty="0"/>
          </a:p>
          <a:p>
            <a:pPr marL="0" indent="0">
              <a:buNone/>
            </a:pPr>
            <a:r>
              <a:rPr lang="en-US" dirty="0"/>
              <a:t>We can sign a multiyear contract if you can meet us where we need to be for our budget. We are looking to keep price increases to 2%.</a:t>
            </a:r>
          </a:p>
          <a:p>
            <a:pPr marL="0" indent="0">
              <a:buNone/>
            </a:pPr>
            <a:endParaRPr lang="en-US" dirty="0"/>
          </a:p>
          <a:p>
            <a:pPr marL="0" indent="0">
              <a:buNone/>
            </a:pPr>
            <a:r>
              <a:rPr lang="en-US" dirty="0"/>
              <a:t>Can you hear the difference? Both could be useful depending on the conversations</a:t>
            </a:r>
          </a:p>
        </p:txBody>
      </p:sp>
    </p:spTree>
    <p:extLst>
      <p:ext uri="{BB962C8B-B14F-4D97-AF65-F5344CB8AC3E}">
        <p14:creationId xmlns:p14="http://schemas.microsoft.com/office/powerpoint/2010/main" val="15703084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Negotiate issues simultaneously, not sequentially,</a:t>
            </a:r>
          </a:p>
          <a:p>
            <a:pPr marL="0" indent="0">
              <a:buNone/>
            </a:pPr>
            <a:endParaRPr lang="en-US" dirty="0"/>
          </a:p>
          <a:p>
            <a:pPr marL="0" lvl="0" indent="0" algn="l" rtl="0">
              <a:spcBef>
                <a:spcPts val="600"/>
              </a:spcBef>
              <a:spcAft>
                <a:spcPts val="0"/>
              </a:spcAft>
              <a:buNone/>
            </a:pPr>
            <a:r>
              <a:rPr lang="en-US" sz="1100" dirty="0"/>
              <a:t>The value of a deal is not just monetary</a:t>
            </a:r>
          </a:p>
          <a:p>
            <a:pPr marL="457200" lvl="0" indent="-381000" algn="l" rtl="0">
              <a:spcBef>
                <a:spcPts val="600"/>
              </a:spcBef>
              <a:spcAft>
                <a:spcPts val="0"/>
              </a:spcAft>
              <a:buClr>
                <a:schemeClr val="accent1"/>
              </a:buClr>
              <a:buSzPts val="2400"/>
              <a:buChar char="◦"/>
            </a:pPr>
            <a:r>
              <a:rPr lang="en-US" sz="1100" dirty="0"/>
              <a:t>If you need to negotiate terms beyond pricing it’s best to do it simultaneously</a:t>
            </a:r>
          </a:p>
          <a:p>
            <a:pPr marL="457200" lvl="0" indent="-381000" algn="l" rtl="0">
              <a:spcBef>
                <a:spcPts val="600"/>
              </a:spcBef>
              <a:spcAft>
                <a:spcPts val="0"/>
              </a:spcAft>
              <a:buClr>
                <a:schemeClr val="accent1"/>
              </a:buClr>
              <a:buSzPts val="2400"/>
              <a:buChar char="◦"/>
            </a:pPr>
            <a:r>
              <a:rPr lang="en-US" sz="1100" dirty="0"/>
              <a:t>Start with your ideal offer – where you win it all, knowing you will likely need to make concessions.</a:t>
            </a:r>
          </a:p>
          <a:p>
            <a:pPr marL="457200" lvl="0" indent="-381000" algn="l" rtl="0">
              <a:spcBef>
                <a:spcPts val="600"/>
              </a:spcBef>
              <a:spcAft>
                <a:spcPts val="0"/>
              </a:spcAft>
              <a:buClr>
                <a:schemeClr val="accent1"/>
              </a:buClr>
              <a:buSzPts val="2400"/>
              <a:buChar char="◦"/>
            </a:pPr>
            <a:r>
              <a:rPr lang="en-US" sz="1100" dirty="0"/>
              <a:t>Plan concessions carefully and don’t reveal too early.</a:t>
            </a:r>
          </a:p>
          <a:p>
            <a:pPr marL="457200" lvl="0" indent="-381000" algn="l" rtl="0">
              <a:spcBef>
                <a:spcPts val="600"/>
              </a:spcBef>
              <a:spcAft>
                <a:spcPts val="0"/>
              </a:spcAft>
              <a:buClr>
                <a:schemeClr val="accent1"/>
              </a:buClr>
              <a:buSzPts val="2400"/>
              <a:buChar char="◦"/>
            </a:pPr>
            <a:endParaRPr lang="en-US" sz="1100" dirty="0"/>
          </a:p>
          <a:p>
            <a:pPr marL="76200" lvl="0" indent="0" algn="l" rtl="0">
              <a:spcBef>
                <a:spcPts val="600"/>
              </a:spcBef>
              <a:spcAft>
                <a:spcPts val="0"/>
              </a:spcAft>
              <a:buClr>
                <a:schemeClr val="accent1"/>
              </a:buClr>
              <a:buSzPts val="2400"/>
              <a:buNone/>
            </a:pPr>
            <a:r>
              <a:rPr lang="en-US" sz="1100" dirty="0"/>
              <a:t>Doing this is particularly difficult when negotiating over email because often vendors try to address an issue at a time. It’s important to refocus the negotiation on the entire ask and that each piece brings value and must be considered holistically.</a:t>
            </a:r>
          </a:p>
        </p:txBody>
      </p:sp>
    </p:spTree>
    <p:extLst>
      <p:ext uri="{BB962C8B-B14F-4D97-AF65-F5344CB8AC3E}">
        <p14:creationId xmlns:p14="http://schemas.microsoft.com/office/powerpoint/2010/main" val="21909827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Another offer is to make multiple offers of equivalent value at the same time. For example</a:t>
            </a:r>
          </a:p>
          <a:p>
            <a:pPr marL="0" indent="0">
              <a:buNone/>
            </a:pPr>
            <a:endParaRPr lang="en-US" dirty="0"/>
          </a:p>
          <a:p>
            <a:pPr marL="457200" lvl="0" indent="-381000" algn="l" rtl="0">
              <a:spcBef>
                <a:spcPts val="600"/>
              </a:spcBef>
              <a:spcAft>
                <a:spcPts val="0"/>
              </a:spcAft>
              <a:buClr>
                <a:schemeClr val="accent1"/>
              </a:buClr>
              <a:buSzPts val="2400"/>
              <a:buChar char="◦"/>
            </a:pPr>
            <a:r>
              <a:rPr lang="en-US" sz="1100" dirty="0"/>
              <a:t>Willing to sign a 3-year contract</a:t>
            </a:r>
          </a:p>
          <a:p>
            <a:pPr marL="457200" lvl="0" indent="-381000" algn="l" rtl="0">
              <a:spcBef>
                <a:spcPts val="0"/>
              </a:spcBef>
              <a:spcAft>
                <a:spcPts val="0"/>
              </a:spcAft>
              <a:buClr>
                <a:schemeClr val="accent1"/>
              </a:buClr>
              <a:buSzPts val="2400"/>
              <a:buChar char="◦"/>
            </a:pPr>
            <a:r>
              <a:rPr lang="en-US" sz="1100" dirty="0"/>
              <a:t>Determine value of contract with fixed price increase, fixed price per year, and pay all three years up front.</a:t>
            </a:r>
          </a:p>
          <a:p>
            <a:pPr marL="457200" lvl="0" indent="-381000" algn="l" rtl="0">
              <a:spcBef>
                <a:spcPts val="0"/>
              </a:spcBef>
              <a:spcAft>
                <a:spcPts val="0"/>
              </a:spcAft>
              <a:buClr>
                <a:schemeClr val="accent1"/>
              </a:buClr>
              <a:buSzPts val="2400"/>
              <a:buChar char="◦"/>
            </a:pPr>
            <a:r>
              <a:rPr lang="en-US" sz="1100" dirty="0"/>
              <a:t>Determine what license concession you wish from the vendor depending on pricing agreement.</a:t>
            </a:r>
          </a:p>
          <a:p>
            <a:pPr marL="0" indent="0">
              <a:buNone/>
            </a:pPr>
            <a:endParaRPr dirty="0"/>
          </a:p>
        </p:txBody>
      </p:sp>
    </p:spTree>
    <p:extLst>
      <p:ext uri="{BB962C8B-B14F-4D97-AF65-F5344CB8AC3E}">
        <p14:creationId xmlns:p14="http://schemas.microsoft.com/office/powerpoint/2010/main" val="45430719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You need to work to maintain trust during the negotiation. Research shows that there are four primary types of negotiation reputation.</a:t>
            </a:r>
          </a:p>
          <a:p>
            <a:pPr marL="0" indent="0">
              <a:buNone/>
            </a:pPr>
            <a:endParaRPr lang="en-US" dirty="0"/>
          </a:p>
          <a:p>
            <a:pPr marL="457200" lvl="0" indent="-381000" algn="l" rtl="0">
              <a:spcBef>
                <a:spcPts val="600"/>
              </a:spcBef>
              <a:spcAft>
                <a:spcPts val="0"/>
              </a:spcAft>
              <a:buClr>
                <a:schemeClr val="accent1"/>
              </a:buClr>
              <a:buSzPts val="2400"/>
              <a:buChar char="◦"/>
            </a:pPr>
            <a:r>
              <a:rPr lang="en-US" sz="1100" dirty="0"/>
              <a:t>Liar-Manipulator</a:t>
            </a:r>
          </a:p>
          <a:p>
            <a:pPr marL="457200" lvl="0" indent="-381000" algn="l" rtl="0">
              <a:spcBef>
                <a:spcPts val="0"/>
              </a:spcBef>
              <a:spcAft>
                <a:spcPts val="0"/>
              </a:spcAft>
              <a:buClr>
                <a:schemeClr val="accent1"/>
              </a:buClr>
              <a:buSzPts val="2400"/>
              <a:buChar char="◦"/>
            </a:pPr>
            <a:r>
              <a:rPr lang="en-US" sz="1100" dirty="0"/>
              <a:t>Tough but Honest</a:t>
            </a:r>
          </a:p>
          <a:p>
            <a:pPr marL="457200" lvl="0" indent="-381000" algn="l" rtl="0">
              <a:spcBef>
                <a:spcPts val="0"/>
              </a:spcBef>
              <a:spcAft>
                <a:spcPts val="0"/>
              </a:spcAft>
              <a:buClr>
                <a:schemeClr val="accent1"/>
              </a:buClr>
              <a:buSzPts val="2400"/>
              <a:buChar char="◦"/>
            </a:pPr>
            <a:r>
              <a:rPr lang="en-US" sz="1100" dirty="0"/>
              <a:t>Nice and Reasonable</a:t>
            </a:r>
          </a:p>
          <a:p>
            <a:pPr marL="457200" lvl="0" indent="-381000" algn="l" rtl="0">
              <a:spcBef>
                <a:spcPts val="0"/>
              </a:spcBef>
              <a:spcAft>
                <a:spcPts val="0"/>
              </a:spcAft>
              <a:buClr>
                <a:schemeClr val="accent1"/>
              </a:buClr>
              <a:buSzPts val="2400"/>
              <a:buChar char="◦"/>
            </a:pPr>
            <a:r>
              <a:rPr lang="en-US" sz="1100" dirty="0"/>
              <a:t>Cream Puff</a:t>
            </a:r>
          </a:p>
          <a:p>
            <a:pPr marL="0" indent="0">
              <a:buNone/>
            </a:pPr>
            <a:endParaRPr lang="en-US" dirty="0"/>
          </a:p>
          <a:p>
            <a:pPr marL="0" indent="0">
              <a:buNone/>
            </a:pPr>
            <a:r>
              <a:rPr lang="en-US" dirty="0"/>
              <a:t>Most of us want to target tough-but-honest and nice-and-reasonable. Planning principled negotiations allows you to get there. Also if you are a soft negotiator “cream puff” don’t expect to get to tough but honest over night. It’s also perfectly okay to be nice and reasonable….just always negotiate to your interests not position.</a:t>
            </a:r>
          </a:p>
          <a:p>
            <a:pPr marL="0" indent="0">
              <a:buNone/>
            </a:pPr>
            <a:endParaRPr lang="en-US" dirty="0"/>
          </a:p>
          <a:p>
            <a:pPr marL="0" indent="0">
              <a:buNone/>
            </a:pPr>
            <a:r>
              <a:rPr lang="en-US" dirty="0"/>
              <a:t>If you are negotiating with a Liar-Manipulator remember your strategies for managing unacceptable behavior.</a:t>
            </a:r>
          </a:p>
          <a:p>
            <a:pPr marL="0" indent="0">
              <a:buNone/>
            </a:pPr>
            <a:endParaRPr lang="en-US" dirty="0"/>
          </a:p>
          <a:p>
            <a:pPr marL="0" indent="0">
              <a:buNone/>
            </a:pPr>
            <a:r>
              <a:rPr lang="en-US" dirty="0"/>
              <a:t>Above all relationships are important.</a:t>
            </a:r>
            <a:endParaRPr dirty="0"/>
          </a:p>
        </p:txBody>
      </p:sp>
    </p:spTree>
    <p:extLst>
      <p:ext uri="{BB962C8B-B14F-4D97-AF65-F5344CB8AC3E}">
        <p14:creationId xmlns:p14="http://schemas.microsoft.com/office/powerpoint/2010/main" val="763707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Share the Poll</a:t>
            </a:r>
          </a:p>
          <a:p>
            <a:pPr marL="0" indent="0">
              <a:buNone/>
            </a:pPr>
            <a:r>
              <a:rPr lang="en-US" dirty="0"/>
              <a:t>Level set – how this workshop will address issues identified in word cloud</a:t>
            </a:r>
          </a:p>
          <a:p>
            <a:pPr marL="0" indent="0">
              <a:buNone/>
            </a:pPr>
            <a:endParaRPr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Cement the deal, perhaps with an email that outlines the conversation, while you wait for a contract.</a:t>
            </a:r>
          </a:p>
          <a:p>
            <a:pPr marL="0" indent="0">
              <a:buNone/>
            </a:pPr>
            <a:r>
              <a:rPr lang="en-US" dirty="0"/>
              <a:t>If the deal goes your way don’t gloat. If it doesn’t go your way remain cordial and don’t act out. Unless you are willing to burn that bridge and potentially other bridges.</a:t>
            </a:r>
          </a:p>
          <a:p>
            <a:pPr marL="0" indent="0">
              <a:buNone/>
            </a:pPr>
            <a:endParaRPr lang="en-US" dirty="0"/>
          </a:p>
          <a:p>
            <a:pPr marL="0" indent="0">
              <a:buNone/>
            </a:pPr>
            <a:r>
              <a:rPr lang="en-US" dirty="0"/>
              <a:t>Just a </a:t>
            </a:r>
            <a:r>
              <a:rPr lang="en-US" dirty="0" err="1"/>
              <a:t>sidenote</a:t>
            </a:r>
            <a:r>
              <a:rPr lang="en-US" dirty="0"/>
              <a:t> on timely response after the deal: remember you are negotiating with people whose performance and compensation is tied to their activity, so if you may an agreement in April/early May it is important to get agreements signed and perhaps make payment if appropriate before the end of that quarter as a good faith effort for your rep. </a:t>
            </a:r>
            <a:endParaRPr dirty="0"/>
          </a:p>
        </p:txBody>
      </p:sp>
    </p:spTree>
    <p:extLst>
      <p:ext uri="{BB962C8B-B14F-4D97-AF65-F5344CB8AC3E}">
        <p14:creationId xmlns:p14="http://schemas.microsoft.com/office/powerpoint/2010/main" val="36715304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going to spit the group in half. Caitlin’s group is going to prepare the library side of this negotiation and </a:t>
            </a:r>
            <a:r>
              <a:rPr lang="en-US" dirty="0" err="1"/>
              <a:t>Mahasin’s</a:t>
            </a:r>
            <a:r>
              <a:rPr lang="en-US" dirty="0"/>
              <a:t> group is going to do the vendor side. These groups are randomly assigned. Don’t fret too much if you don’t get on the half of the case you wanted. Going through this exercise even as the vendor will help you practice outlining vendor interests and the strategies for making a plan are the same. After we split everyone will actually be given about 20 minutes to take a break and read through the case. Don’t log out. Come back to your smaller group at ##:## and be prepared to help either Caitlin or Mahasin flesh out a negotiation plan using the worksheet based on the case information. You will have 30 minutes to do this. Afterward we will all come back together and Caitlin and Mahasin will negotiate the deal using the plan.</a:t>
            </a:r>
          </a:p>
          <a:p>
            <a:endParaRPr lang="en-US" dirty="0"/>
          </a:p>
          <a:p>
            <a:r>
              <a:rPr lang="en-US" dirty="0"/>
              <a:t>Caitlin P and Mahasin will distribute worksheet and case study links via chat in breakout rooms.</a:t>
            </a:r>
          </a:p>
        </p:txBody>
      </p:sp>
    </p:spTree>
    <p:extLst>
      <p:ext uri="{BB962C8B-B14F-4D97-AF65-F5344CB8AC3E}">
        <p14:creationId xmlns:p14="http://schemas.microsoft.com/office/powerpoint/2010/main" val="38398249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The negotiation</a:t>
            </a:r>
          </a:p>
        </p:txBody>
      </p:sp>
    </p:spTree>
    <p:extLst>
      <p:ext uri="{BB962C8B-B14F-4D97-AF65-F5344CB8AC3E}">
        <p14:creationId xmlns:p14="http://schemas.microsoft.com/office/powerpoint/2010/main" val="7554867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Now we are going to break out into small groups for ## minutes. Discuss these questions. Were the negotiators able to find agreement, why or why not?</a:t>
            </a:r>
          </a:p>
          <a:p>
            <a:pPr marL="139700" indent="0">
              <a:buNone/>
            </a:pPr>
            <a:r>
              <a:rPr lang="en-US" dirty="0"/>
              <a:t>What went well on each side? What would you approach differently.</a:t>
            </a:r>
          </a:p>
        </p:txBody>
      </p:sp>
    </p:spTree>
    <p:extLst>
      <p:ext uri="{BB962C8B-B14F-4D97-AF65-F5344CB8AC3E}">
        <p14:creationId xmlns:p14="http://schemas.microsoft.com/office/powerpoint/2010/main" val="35283726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Thanks for rejoining. Does anyone want to share any comments about the negotiations or what your small group discussed?</a:t>
            </a:r>
          </a:p>
          <a:p>
            <a:r>
              <a:rPr lang="en-US" dirty="0"/>
              <a:t>Katharine may offer some commentary based on what she witnessed.</a:t>
            </a:r>
          </a:p>
        </p:txBody>
      </p:sp>
    </p:spTree>
    <p:extLst>
      <p:ext uri="{BB962C8B-B14F-4D97-AF65-F5344CB8AC3E}">
        <p14:creationId xmlns:p14="http://schemas.microsoft.com/office/powerpoint/2010/main" val="348484446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The last piece of best practice we want to share is around negotiating over the phone or by email.</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Key challenges are:</a:t>
            </a:r>
          </a:p>
          <a:p>
            <a:pPr marL="342900" indent="-342900"/>
            <a:r>
              <a:rPr lang="en" sz="1100" dirty="0">
                <a:solidFill>
                  <a:schemeClr val="accent4"/>
                </a:solidFill>
              </a:rPr>
              <a:t>Miss kenetic and visual cues which gets in the way of rapport.</a:t>
            </a:r>
          </a:p>
          <a:p>
            <a:pPr marL="342900" indent="-342900"/>
            <a:r>
              <a:rPr lang="en" sz="1100" dirty="0">
                <a:solidFill>
                  <a:schemeClr val="accent4"/>
                </a:solidFill>
              </a:rPr>
              <a:t>Conversation can feel out of sync.</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A benefit you gain from this mode of negotiation:</a:t>
            </a:r>
          </a:p>
          <a:p>
            <a:pPr marL="171450" marR="0" lvl="0" indent="-171450" algn="l" defTabSz="914400" rtl="0" eaLnBrk="1" fontAlgn="auto" latinLnBrk="0" hangingPunct="1">
              <a:lnSpc>
                <a:spcPct val="100000"/>
              </a:lnSpc>
              <a:spcBef>
                <a:spcPts val="0"/>
              </a:spcBef>
              <a:spcAft>
                <a:spcPts val="0"/>
              </a:spcAft>
              <a:buClr>
                <a:srgbClr val="000000"/>
              </a:buClr>
              <a:buSzPts val="1400"/>
              <a:tabLst/>
              <a:defRPr/>
            </a:pPr>
            <a:r>
              <a:rPr lang="en-US" sz="1100" dirty="0">
                <a:solidFill>
                  <a:schemeClr val="accent4"/>
                </a:solidFill>
              </a:rPr>
              <a:t>You can have all your notes and options spread out and available for reference during the conversation.</a:t>
            </a:r>
          </a:p>
          <a:p>
            <a:pPr marL="0" lvl="0" indent="0" algn="l" rtl="0">
              <a:spcBef>
                <a:spcPts val="0"/>
              </a:spcBef>
              <a:spcAft>
                <a:spcPts val="0"/>
              </a:spcAft>
              <a:buNone/>
            </a:pP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Best practices to optimize this negotiation are:</a:t>
            </a:r>
          </a:p>
          <a:p>
            <a:r>
              <a:rPr lang="en-US" sz="1100" dirty="0"/>
              <a:t>Engage in a bit of small talk at the beginning.</a:t>
            </a:r>
          </a:p>
          <a:p>
            <a:r>
              <a:rPr lang="en-US" sz="1100" dirty="0"/>
              <a:t>Consider using Zoom to gain visual cues (absolutely not required!)</a:t>
            </a:r>
          </a:p>
          <a:p>
            <a:r>
              <a:rPr lang="en-US" sz="1100" dirty="0"/>
              <a:t>Don’t multitask, focus on the conversation.</a:t>
            </a:r>
          </a:p>
          <a:p>
            <a:r>
              <a:rPr lang="en-US" sz="1100" dirty="0"/>
              <a:t>To help resolve the issue with turn taking by signaling when you are finished speaking.</a:t>
            </a:r>
          </a:p>
          <a:p>
            <a:r>
              <a:rPr lang="en-US" sz="1100" dirty="0"/>
              <a:t>End the conversation in a personal, friendly way. People remembers beginnings and endings.</a:t>
            </a:r>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In regards negotiating by email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Challenges include:</a:t>
            </a:r>
          </a:p>
          <a:p>
            <a:pPr marL="342900" indent="-342900"/>
            <a:r>
              <a:rPr lang="en" sz="1100" dirty="0">
                <a:solidFill>
                  <a:schemeClr val="accent4"/>
                </a:solidFill>
              </a:rPr>
              <a:t>No emotional cues</a:t>
            </a:r>
          </a:p>
          <a:p>
            <a:pPr marL="342900" indent="-342900"/>
            <a:r>
              <a:rPr lang="en" sz="1100" dirty="0">
                <a:solidFill>
                  <a:schemeClr val="accent4"/>
                </a:solidFill>
              </a:rPr>
              <a:t>Sometimes one or both sides get mean (dehumanization)</a:t>
            </a:r>
          </a:p>
          <a:p>
            <a:pPr marL="342900" indent="-342900"/>
            <a:r>
              <a:rPr lang="en" sz="1100" dirty="0">
                <a:solidFill>
                  <a:schemeClr val="accent4"/>
                </a:solidFill>
              </a:rPr>
              <a:t>Delayed responses</a:t>
            </a:r>
          </a:p>
          <a:p>
            <a:pPr marL="342900" indent="-342900"/>
            <a:r>
              <a:rPr lang="en" sz="1100" dirty="0">
                <a:solidFill>
                  <a:schemeClr val="accent4"/>
                </a:solidFill>
              </a:rPr>
              <a:t>Parties trying to negotiate multiple issues sequentially</a:t>
            </a: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Benefits you gain:</a:t>
            </a:r>
          </a:p>
          <a:p>
            <a:pPr marL="342900" indent="-342900"/>
            <a:r>
              <a:rPr lang="en-US" sz="1100" dirty="0">
                <a:solidFill>
                  <a:schemeClr val="accent4"/>
                </a:solidFill>
              </a:rPr>
              <a:t>You have time to discuss and think through responses.</a:t>
            </a:r>
          </a:p>
          <a:p>
            <a:pPr marL="342900" indent="-342900"/>
            <a:r>
              <a:rPr lang="en-US" sz="1100" dirty="0">
                <a:solidFill>
                  <a:schemeClr val="accent4"/>
                </a:solidFill>
              </a:rPr>
              <a:t>Potential for first mover advantage</a:t>
            </a:r>
            <a:endParaRPr lang="en-US" dirty="0"/>
          </a:p>
          <a:p>
            <a:pPr marL="0" lvl="0" indent="0" algn="l" rtl="0">
              <a:spcBef>
                <a:spcPts val="0"/>
              </a:spcBef>
              <a:spcAft>
                <a:spcPts val="0"/>
              </a:spcAft>
              <a:buNone/>
            </a:pPr>
            <a:endParaRPr lang="en-US" dirty="0"/>
          </a:p>
          <a:p>
            <a:pPr marL="0" lvl="0" indent="0" algn="l" rtl="0">
              <a:spcBef>
                <a:spcPts val="0"/>
              </a:spcBef>
              <a:spcAft>
                <a:spcPts val="0"/>
              </a:spcAft>
              <a:buNone/>
            </a:pPr>
            <a:r>
              <a:rPr lang="en-US" dirty="0"/>
              <a:t>Best practices are:</a:t>
            </a:r>
          </a:p>
          <a:p>
            <a:r>
              <a:rPr lang="en-US" sz="1100" dirty="0"/>
              <a:t>Must be prepared to respond with facts and data!</a:t>
            </a:r>
          </a:p>
          <a:p>
            <a:r>
              <a:rPr lang="en-US" sz="1100" dirty="0"/>
              <a:t>Consider making the first offer to set the anchor </a:t>
            </a:r>
          </a:p>
          <a:p>
            <a:r>
              <a:rPr lang="en-US" sz="1100" dirty="0"/>
              <a:t>Focus on the value of the entire deal, don’t try come to agreement on one issue at a time.</a:t>
            </a:r>
          </a:p>
          <a:p>
            <a:r>
              <a:rPr lang="en-US" sz="1100" dirty="0"/>
              <a:t>Don’t forget you are negotiating with a human.</a:t>
            </a:r>
          </a:p>
          <a:p>
            <a:r>
              <a:rPr lang="en-US" sz="1100" dirty="0"/>
              <a:t>Work to find linguistic convergence in how you communicate with vendors. Work to mirror vendor’s language.</a:t>
            </a:r>
          </a:p>
          <a:p>
            <a:r>
              <a:rPr lang="en-US" sz="1100" dirty="0"/>
              <a:t>Start the conversation early and set expectations for response time through out the conversation.</a:t>
            </a:r>
            <a:endParaRPr lang="en-US"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13764916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A list of resources that can help in developing negotiation skills is libraries is available at:</a:t>
            </a:r>
          </a:p>
          <a:p>
            <a:pPr marL="139700" indent="0">
              <a:buNone/>
            </a:pPr>
            <a:endParaRPr lang="en-US" dirty="0"/>
          </a:p>
          <a:p>
            <a:pPr marL="139700" indent="0">
              <a:buNone/>
            </a:pPr>
            <a:r>
              <a:rPr lang="en-US" dirty="0"/>
              <a:t>SPARC is working to develop further avenues of support. A journal negotiation website to help with analyzing journal packages including data analysis, stakeholder communication strategies, understanding impact, and ideas for reinvestment is forthcoming. We also desire to help you form a mini-community of practice so we can support each other as we develop skills learning negotiation strategy. The key word is practice. It takes time and regularly working these skills to develop them.  We’d like you to complete the following survey and let us know if you would like to participate in discussion groups within this cohort of attendees to talk about how you have applied what you have learned today and seek advice on issues you are currently addressing. This will also help SPARC understand what is working and not working, and what tools and resources can be developed to help meet your needs. Also if you are interested you can indicate that you’d like to be paired up with someone within your time zone. I will then connect the two of you and distribute a second case study so that on your own you can practice preparing for an e-resource negotiation and conduct a mock-negotiation. Lastly there is a few short evaluation questions that can help us improve this workshop.</a:t>
            </a:r>
          </a:p>
          <a:p>
            <a:pPr marL="139700" indent="0">
              <a:buNone/>
            </a:pPr>
            <a:endParaRPr lang="en-US" dirty="0"/>
          </a:p>
          <a:p>
            <a:pPr marL="139700" indent="0">
              <a:buNone/>
            </a:pPr>
            <a:r>
              <a:rPr lang="en-US" dirty="0"/>
              <a:t>We’d like to spend the remaining time answering questions you may have.</a:t>
            </a:r>
          </a:p>
        </p:txBody>
      </p:sp>
    </p:spTree>
    <p:extLst>
      <p:ext uri="{BB962C8B-B14F-4D97-AF65-F5344CB8AC3E}">
        <p14:creationId xmlns:p14="http://schemas.microsoft.com/office/powerpoint/2010/main" val="251756564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First off, I want to cover what it means to conduct a principled negotiation that strives for mutual gain in order to do that though we should discuss the two traditional roles that we want to move away from…</a:t>
            </a:r>
            <a:endParaRPr dirty="0"/>
          </a:p>
        </p:txBody>
      </p:sp>
    </p:spTree>
    <p:extLst>
      <p:ext uri="{BB962C8B-B14F-4D97-AF65-F5344CB8AC3E}">
        <p14:creationId xmlns:p14="http://schemas.microsoft.com/office/powerpoint/2010/main" val="12065531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These roles are as soft and hard negotiators</a:t>
            </a:r>
          </a:p>
          <a:p>
            <a:pPr marL="0" indent="0">
              <a:buNone/>
            </a:pPr>
            <a:r>
              <a:rPr lang="en-US" dirty="0"/>
              <a:t>Soft and hard negotiators both focuses on position and how the individuals are viewed as a result of the negotiation. It tends to turn things personal where there are more winners and losers and a higher likelihood of at least one party being highly dissatisfied.</a:t>
            </a:r>
          </a:p>
          <a:p>
            <a:pPr marL="0" indent="0">
              <a:buNone/>
            </a:pPr>
            <a:r>
              <a:rPr lang="en-US" dirty="0"/>
              <a:t>Soft negotiators want to be viewed as friends with who they negotiate with and highly value agreement. They are much more likely to concede things they would rather not in order to find agreement. They tend to yield to pressure and trust too much.</a:t>
            </a:r>
          </a:p>
          <a:p>
            <a:pPr marL="0" indent="0">
              <a:buNone/>
            </a:pPr>
            <a:r>
              <a:rPr lang="en-US" dirty="0"/>
              <a:t>Meanwhile hard negotiators are all about winning and view the other side as an adversary. They demand concessions to maintain the relationship and applies pressure and are distrustful of the other side.</a:t>
            </a:r>
          </a:p>
          <a:p>
            <a:pPr marL="0" indent="0">
              <a:buNone/>
            </a:pPr>
            <a:endParaRPr lang="en-US" dirty="0"/>
          </a:p>
          <a:p>
            <a:pPr marL="0" indent="0">
              <a:buNone/>
            </a:pPr>
            <a:r>
              <a:rPr lang="en-US" dirty="0"/>
              <a:t>I think we can all think of negotiations we’ve witnessed with soft and hard negotiators. I believe as librarians the high need to people please can lead us to being soft negotiators and when we encounter vendors who are hard negotiators it helps perpetuate the angst we feel when trying to ask for the things we really need in order to sustainably manage access to our collections.</a:t>
            </a:r>
          </a:p>
        </p:txBody>
      </p:sp>
    </p:spTree>
    <p:extLst>
      <p:ext uri="{BB962C8B-B14F-4D97-AF65-F5344CB8AC3E}">
        <p14:creationId xmlns:p14="http://schemas.microsoft.com/office/powerpoint/2010/main" val="23458643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There is a third way, which is to approach negotiations as a principled negotiator. Principled negotiators work to not make it about their positions. You aren’t trying to be friends but you also aren’t adversaries. Instead this type of negotiator is focusing on the interests of both parties to try to come to a mutual agreement. This requires preparation and planning. It also means working to build a relationship based on trust, empathy, and respect. It’s about working toward a sustainable partnership. It’s not about the money but the utility. Value in a agreement is not just about the final dollar amount. It also allows those negotiating to adjust tactics to find a mutually satisfying agreement.</a:t>
            </a:r>
            <a:endParaRPr dirty="0"/>
          </a:p>
        </p:txBody>
      </p:sp>
    </p:spTree>
    <p:extLst>
      <p:ext uri="{BB962C8B-B14F-4D97-AF65-F5344CB8AC3E}">
        <p14:creationId xmlns:p14="http://schemas.microsoft.com/office/powerpoint/2010/main" val="3471907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Amy Crawford stated in her article that  “Principled negotiators are problem-solvers seeking a win/win situation…they are hard on the issues, but soft on the approach to people.” </a:t>
            </a:r>
            <a:endParaRPr dirty="0"/>
          </a:p>
        </p:txBody>
      </p:sp>
    </p:spTree>
    <p:extLst>
      <p:ext uri="{BB962C8B-B14F-4D97-AF65-F5344CB8AC3E}">
        <p14:creationId xmlns:p14="http://schemas.microsoft.com/office/powerpoint/2010/main" val="2946276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5f391192_08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5f391192_08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Fisher, </a:t>
            </a:r>
            <a:r>
              <a:rPr lang="en-US" dirty="0" err="1"/>
              <a:t>Ury</a:t>
            </a:r>
            <a:r>
              <a:rPr lang="en-US" dirty="0"/>
              <a:t>, and Patton in their classic Getting to Yes: Negotiating Agreement Without Giving In state that there are four elements of principled negation.</a:t>
            </a:r>
          </a:p>
          <a:p>
            <a:pPr marL="228600" indent="-228600">
              <a:buFont typeface="+mj-lt"/>
              <a:buAutoNum type="arabicPeriod"/>
            </a:pPr>
            <a:r>
              <a:rPr lang="en-US" dirty="0"/>
              <a:t>People – separate the people (and the personalities) from the problem</a:t>
            </a:r>
          </a:p>
          <a:p>
            <a:pPr marL="228600" indent="-228600">
              <a:buFont typeface="+mj-lt"/>
              <a:buAutoNum type="arabicPeriod"/>
            </a:pPr>
            <a:r>
              <a:rPr lang="en-US" dirty="0"/>
              <a:t>Interests – Focus on the interests of both parties, not positions. You don’t need to come out friends, but you aren’t adversaries either</a:t>
            </a:r>
          </a:p>
          <a:p>
            <a:pPr marL="228600" indent="-228600">
              <a:buFont typeface="+mj-lt"/>
              <a:buAutoNum type="arabicPeriod"/>
            </a:pPr>
            <a:r>
              <a:rPr lang="en-US" dirty="0"/>
              <a:t>Options – Invent multiple options looking for mutual gains before deciding what to do</a:t>
            </a:r>
          </a:p>
          <a:p>
            <a:pPr marL="228600" indent="-228600">
              <a:buFont typeface="+mj-lt"/>
              <a:buAutoNum type="arabicPeriod"/>
            </a:pPr>
            <a:r>
              <a:rPr lang="en-US" dirty="0"/>
              <a:t>Criteria – Insist that result be based on some objective standard – is there a way where you can value the options you present?</a:t>
            </a:r>
          </a:p>
          <a:p>
            <a:pPr marL="228600" indent="-228600">
              <a:buFont typeface="+mj-lt"/>
              <a:buAutoNum type="arabicPeriod"/>
            </a:pPr>
            <a:endParaRPr lang="en-US" dirty="0"/>
          </a:p>
        </p:txBody>
      </p:sp>
    </p:spTree>
    <p:extLst>
      <p:ext uri="{BB962C8B-B14F-4D97-AF65-F5344CB8AC3E}">
        <p14:creationId xmlns:p14="http://schemas.microsoft.com/office/powerpoint/2010/main" val="30226121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13"/>
        <p:cNvGrpSpPr/>
        <p:nvPr/>
      </p:nvGrpSpPr>
      <p:grpSpPr>
        <a:xfrm>
          <a:off x="0" y="0"/>
          <a:ext cx="0" cy="0"/>
          <a:chOff x="0" y="0"/>
          <a:chExt cx="0" cy="0"/>
        </a:xfrm>
      </p:grpSpPr>
      <p:sp>
        <p:nvSpPr>
          <p:cNvPr id="14" name="Google Shape;14;p3"/>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15" name="Google Shape;15;p3"/>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lvl1pPr lvl="0" rtl="0">
              <a:spcBef>
                <a:spcPts val="0"/>
              </a:spcBef>
              <a:spcAft>
                <a:spcPts val="0"/>
              </a:spcAft>
              <a:buSzPts val="1800"/>
              <a:buNone/>
              <a:defRPr sz="1800"/>
            </a:lvl1pPr>
            <a:lvl2pPr lvl="1" rtl="0">
              <a:spcBef>
                <a:spcPts val="0"/>
              </a:spcBef>
              <a:spcAft>
                <a:spcPts val="0"/>
              </a:spcAft>
              <a:buSzPts val="1800"/>
              <a:buNone/>
              <a:defRPr sz="1800"/>
            </a:lvl2pPr>
            <a:lvl3pPr lvl="2" rtl="0">
              <a:spcBef>
                <a:spcPts val="0"/>
              </a:spcBef>
              <a:spcAft>
                <a:spcPts val="0"/>
              </a:spcAft>
              <a:buSzPts val="1800"/>
              <a:buNone/>
              <a:defRPr sz="1800"/>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a:endParaRPr/>
          </a:p>
        </p:txBody>
      </p:sp>
      <p:sp>
        <p:nvSpPr>
          <p:cNvPr id="16" name="Google Shape;16;p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17" name="Google Shape;17;p3"/>
          <p:cNvCxnSpPr/>
          <p:nvPr/>
        </p:nvCxnSpPr>
        <p:spPr>
          <a:xfrm>
            <a:off x="939645" y="0"/>
            <a:ext cx="0" cy="5143500"/>
          </a:xfrm>
          <a:prstGeom prst="straightConnector1">
            <a:avLst/>
          </a:prstGeom>
          <a:noFill/>
          <a:ln w="9525" cap="flat" cmpd="sng">
            <a:solidFill>
              <a:srgbClr val="999FA9"/>
            </a:solidFill>
            <a:prstDash val="solid"/>
            <a:round/>
            <a:headEnd type="none" w="med" len="med"/>
            <a:tailEnd type="none" w="med" len="med"/>
          </a:ln>
        </p:spPr>
      </p:cxnSp>
      <p:sp>
        <p:nvSpPr>
          <p:cNvPr id="18" name="Google Shape;18;p3"/>
          <p:cNvSpPr/>
          <p:nvPr/>
        </p:nvSpPr>
        <p:spPr>
          <a:xfrm flipH="1">
            <a:off x="632556" y="2267403"/>
            <a:ext cx="614400" cy="6144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40"/>
        <p:cNvGrpSpPr/>
        <p:nvPr/>
      </p:nvGrpSpPr>
      <p:grpSpPr>
        <a:xfrm>
          <a:off x="0" y="0"/>
          <a:ext cx="0" cy="0"/>
          <a:chOff x="0" y="0"/>
          <a:chExt cx="0" cy="0"/>
        </a:xfrm>
      </p:grpSpPr>
      <p:sp>
        <p:nvSpPr>
          <p:cNvPr id="41" name="Google Shape;41;p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endParaRPr/>
          </a:p>
        </p:txBody>
      </p:sp>
      <p:sp>
        <p:nvSpPr>
          <p:cNvPr id="42" name="Google Shape;42;p7"/>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3" name="Google Shape;43;p7"/>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4" name="Google Shape;44;p7"/>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endParaRPr/>
          </a:p>
        </p:txBody>
      </p:sp>
      <p:sp>
        <p:nvSpPr>
          <p:cNvPr id="45" name="Google Shape;45;p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46" name="Google Shape;46;p7"/>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47" name="Google Shape;47;p7"/>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48;p7"/>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51" name="Google Shape;51;p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2" name="Google Shape;52;p8"/>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53" name="Google Shape;53;p8"/>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key color">
  <p:cSld name="BLANK_1">
    <p:bg>
      <p:bgPr>
        <a:solidFill>
          <a:schemeClr val="accent1"/>
        </a:solidFill>
        <a:effectLst/>
      </p:bgPr>
    </p:bg>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solidFill>
                  <a:srgbClr val="2E3037"/>
                </a:solidFill>
              </a:defRPr>
            </a:lvl1pPr>
            <a:lvl2pPr lvl="1">
              <a:buNone/>
              <a:defRPr>
                <a:solidFill>
                  <a:srgbClr val="2E3037"/>
                </a:solidFill>
              </a:defRPr>
            </a:lvl2pPr>
            <a:lvl3pPr lvl="2">
              <a:buNone/>
              <a:defRPr>
                <a:solidFill>
                  <a:srgbClr val="2E3037"/>
                </a:solidFill>
              </a:defRPr>
            </a:lvl3pPr>
            <a:lvl4pPr lvl="3">
              <a:buNone/>
              <a:defRPr>
                <a:solidFill>
                  <a:srgbClr val="2E3037"/>
                </a:solidFill>
              </a:defRPr>
            </a:lvl4pPr>
            <a:lvl5pPr lvl="4">
              <a:buNone/>
              <a:defRPr>
                <a:solidFill>
                  <a:srgbClr val="2E3037"/>
                </a:solidFill>
              </a:defRPr>
            </a:lvl5pPr>
            <a:lvl6pPr lvl="5">
              <a:buNone/>
              <a:defRPr>
                <a:solidFill>
                  <a:srgbClr val="2E3037"/>
                </a:solidFill>
              </a:defRPr>
            </a:lvl6pPr>
            <a:lvl7pPr lvl="6">
              <a:buNone/>
              <a:defRPr>
                <a:solidFill>
                  <a:srgbClr val="2E3037"/>
                </a:solidFill>
              </a:defRPr>
            </a:lvl7pPr>
            <a:lvl8pPr lvl="7">
              <a:buNone/>
              <a:defRPr>
                <a:solidFill>
                  <a:srgbClr val="2E3037"/>
                </a:solidFill>
              </a:defRPr>
            </a:lvl8pPr>
            <a:lvl9pPr lvl="8">
              <a:buNone/>
              <a:defRPr>
                <a:solidFill>
                  <a:srgbClr val="2E3037"/>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32"/>
        <p:cNvGrpSpPr/>
        <p:nvPr/>
      </p:nvGrpSpPr>
      <p:grpSpPr>
        <a:xfrm>
          <a:off x="0" y="0"/>
          <a:ext cx="0" cy="0"/>
          <a:chOff x="0" y="0"/>
          <a:chExt cx="0" cy="0"/>
        </a:xfrm>
      </p:grpSpPr>
      <p:sp>
        <p:nvSpPr>
          <p:cNvPr id="33" name="Google Shape;33;p6"/>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34" name="Google Shape;34;p6"/>
          <p:cNvSpPr txBox="1">
            <a:spLocks noGrp="1"/>
          </p:cNvSpPr>
          <p:nvPr>
            <p:ph type="body" idx="1"/>
          </p:nvPr>
        </p:nvSpPr>
        <p:spPr>
          <a:xfrm>
            <a:off x="1165475"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5" name="Google Shape;35;p6"/>
          <p:cNvSpPr txBox="1">
            <a:spLocks noGrp="1"/>
          </p:cNvSpPr>
          <p:nvPr>
            <p:ph type="body" idx="2"/>
          </p:nvPr>
        </p:nvSpPr>
        <p:spPr>
          <a:xfrm>
            <a:off x="4671570" y="1174117"/>
            <a:ext cx="3306900" cy="37257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endParaRPr/>
          </a:p>
        </p:txBody>
      </p:sp>
      <p:sp>
        <p:nvSpPr>
          <p:cNvPr id="36" name="Google Shape;36;p6"/>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37" name="Google Shape;37;p6"/>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38" name="Google Shape;38;p6"/>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39;p6"/>
          <p:cNvSpPr/>
          <p:nvPr/>
        </p:nvSpPr>
        <p:spPr>
          <a:xfrm>
            <a:off x="844675" y="1400721"/>
            <a:ext cx="201900" cy="201900"/>
          </a:xfrm>
          <a:prstGeom prst="ellipse">
            <a:avLst/>
          </a:prstGeom>
          <a:solidFill>
            <a:srgbClr val="2E3037"/>
          </a:solidFill>
          <a:ln w="952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87433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3" r:id="rId4"/>
    <p:sldLayoutId id="2147483654" r:id="rId5"/>
    <p:sldLayoutId id="2147483656" r:id="rId6"/>
    <p:sldLayoutId id="2147483657" r:id="rId7"/>
    <p:sldLayoutId id="2147483659" r:id="rId8"/>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hyperlink" Target="https://www.flickr.com/photos/rubyblossom/4735525016/in/photolist-QF7jt5-haQ6j3-e51Wer-dpM1z-8dsNB3-Ju6hGe-JxSXgf-Ju6hQk-Ju6ik8-Ju6i8V-Ju6k4D-JbetjY-HEN8YS-Ju6jyk-HENaSb-JbetMw-Ju6jhZ-HENbeJ-HENb2u-Ju6kdg-Ju6jJa-JbetCJ-JbettW-HEN98u-HENaGb-5D6Gof-5i7yuF-HEN8GE-HEN8sG-5D6G9j-7q2GKp-6TkX1b-8AQRLC-5NaF28-8AzoAi-8AU9Zs-8AwGBs-8AVA2b-5NeVZE-7CFGb3-fM1S4A-5TmqgU-zfRGP"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www.flickr.com/photos/n_corboy/4921290518/in/photolist-8uSUdw-2T6K14-qY4qGA-2dDQjC5-af5MQd-8gJGHj-kNVf9-8NpG7y-8gJzMj-6sBA9P-dKcBgH-7cHnaN-5habiT-mAQdjd-i6ycVY-SedrTu-QbPvsf-7jwhnF-qv6dYf-5jnzC-T9QcnL-2gErquS-87kbQu-9vnDxW-6phJKK-pxw7K2-23NMVym-3iBmYb-24PS3K1-r4WxAw-53vzY5-qPt2VY-39a3zd-Sx13t4-NpHn77-Wdc4ze-auvzCH-gKJHfg-pSzTBv-qwWgTv-qy3tGJ-gKHJ3c-rxfSby-W9LVF5-rxfMAS-zQdmXb-qHcTyy-5yfh1S-een3kU-oY5sa9"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hyperlink" Target="http://www.beyondintractability.org/essay/zopa"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108/BL-12-2017-0033"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hyperlink" Target="https://doi.org/10.1080/07377790802498523"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s://sparcopen.org/our-work/big-deal-knowledge-base/"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hyperlink" Target="https://infrastructure.sparcopen.org/2020-update" TargetMode="External"/><Relationship Id="rId4" Type="http://schemas.openxmlformats.org/officeDocument/2006/relationships/hyperlink" Target="https://infrastructure.sparcopen.org/landscape-analysis"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mailto:mameen@iupui.edu" TargetMode="External"/><Relationship Id="rId3" Type="http://schemas.openxmlformats.org/officeDocument/2006/relationships/hyperlink" Target="mailto:macyk@iupui.edu" TargetMode="External"/><Relationship Id="rId7"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hyperlink" Target="https://orcid.org/0000-0002-5758-1737" TargetMode="External"/><Relationship Id="rId11" Type="http://schemas.openxmlformats.org/officeDocument/2006/relationships/image" Target="../media/image5.jpg"/><Relationship Id="rId5" Type="http://schemas.openxmlformats.org/officeDocument/2006/relationships/hyperlink" Target="mailto:caiapike@iupui.edu" TargetMode="External"/><Relationship Id="rId10" Type="http://schemas.openxmlformats.org/officeDocument/2006/relationships/image" Target="../media/image4.jpg"/><Relationship Id="rId4" Type="http://schemas.openxmlformats.org/officeDocument/2006/relationships/hyperlink" Target="https://orcid.org/0000-0002-6283-7143" TargetMode="External"/><Relationship Id="rId9" Type="http://schemas.openxmlformats.org/officeDocument/2006/relationships/hyperlink" Target="https://orcid.org/0000-0002-8640-4334"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polleverywhere.com/free_text_polls/fNn13yvFgT6TTiIOo9Ldg?preview=true&amp;controls=non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80/07377790802498523"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31"/>
          <p:cNvSpPr txBox="1">
            <a:spLocks noGrp="1"/>
          </p:cNvSpPr>
          <p:nvPr>
            <p:ph type="body" idx="4294967295"/>
          </p:nvPr>
        </p:nvSpPr>
        <p:spPr>
          <a:xfrm>
            <a:off x="1319400" y="2278688"/>
            <a:ext cx="3231300" cy="16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b="1" dirty="0">
                <a:solidFill>
                  <a:schemeClr val="accent4"/>
                </a:solidFill>
              </a:rPr>
              <a:t>How do you feel about negotiations?</a:t>
            </a:r>
            <a:endParaRPr sz="1800" b="1" dirty="0">
              <a:solidFill>
                <a:schemeClr val="accent4"/>
              </a:solidFill>
            </a:endParaRPr>
          </a:p>
          <a:p>
            <a:pPr marL="0" lvl="0" indent="0" algn="l" rtl="0">
              <a:spcBef>
                <a:spcPts val="600"/>
              </a:spcBef>
              <a:spcAft>
                <a:spcPts val="0"/>
              </a:spcAft>
              <a:buNone/>
            </a:pPr>
            <a:r>
              <a:rPr lang="en-US" sz="1800" dirty="0"/>
              <a:t>Respond as many times as you like.</a:t>
            </a:r>
          </a:p>
          <a:p>
            <a:pPr marL="0" lvl="0" indent="0" algn="l" rtl="0">
              <a:spcBef>
                <a:spcPts val="600"/>
              </a:spcBef>
              <a:spcAft>
                <a:spcPts val="0"/>
              </a:spcAft>
              <a:buNone/>
            </a:pPr>
            <a:endParaRPr lang="en-US" sz="1800" dirty="0"/>
          </a:p>
        </p:txBody>
      </p:sp>
      <p:sp>
        <p:nvSpPr>
          <p:cNvPr id="283" name="Google Shape;283;p3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a:t>
            </a:fld>
            <a:endParaRPr/>
          </a:p>
        </p:txBody>
      </p:sp>
      <p:sp>
        <p:nvSpPr>
          <p:cNvPr id="284" name="Google Shape;284;p31"/>
          <p:cNvSpPr/>
          <p:nvPr/>
        </p:nvSpPr>
        <p:spPr>
          <a:xfrm>
            <a:off x="5645475" y="785788"/>
            <a:ext cx="2007300" cy="3575400"/>
          </a:xfrm>
          <a:prstGeom prst="rect">
            <a:avLst/>
          </a:prstGeom>
          <a:noFill/>
          <a:ln>
            <a:noFill/>
          </a:ln>
        </p:spPr>
        <p:txBody>
          <a:bodyPr spcFirstLastPara="1" wrap="square" lIns="91425" tIns="91425" rIns="91425" bIns="91425" anchor="ctr" anchorCtr="0">
            <a:noAutofit/>
          </a:bodyPr>
          <a:lstStyle/>
          <a:p>
            <a:pPr marL="0" lvl="0" indent="0" rtl="0">
              <a:spcBef>
                <a:spcPts val="0"/>
              </a:spcBef>
              <a:spcAft>
                <a:spcPts val="0"/>
              </a:spcAft>
              <a:buNone/>
            </a:pPr>
            <a:r>
              <a:rPr lang="en-US" sz="2000" dirty="0">
                <a:solidFill>
                  <a:schemeClr val="accent1"/>
                </a:solidFill>
                <a:latin typeface="Quicksand"/>
                <a:ea typeface="Quicksand"/>
                <a:cs typeface="Quicksand"/>
                <a:sym typeface="Quicksand"/>
              </a:rPr>
              <a:t>Text KMACY731 once to 22333 to join, then text your message</a:t>
            </a:r>
          </a:p>
          <a:p>
            <a:pPr marL="0" lvl="0" indent="0" rtl="0">
              <a:spcBef>
                <a:spcPts val="0"/>
              </a:spcBef>
              <a:spcAft>
                <a:spcPts val="0"/>
              </a:spcAft>
              <a:buNone/>
            </a:pPr>
            <a:endParaRPr lang="en-US" sz="2000" dirty="0">
              <a:solidFill>
                <a:schemeClr val="accent1"/>
              </a:solidFill>
              <a:latin typeface="Quicksand"/>
              <a:ea typeface="Quicksand"/>
              <a:cs typeface="Quicksand"/>
              <a:sym typeface="Quicksand"/>
            </a:endParaRPr>
          </a:p>
          <a:p>
            <a:pPr marL="0" lvl="0" indent="0" rtl="0">
              <a:spcBef>
                <a:spcPts val="0"/>
              </a:spcBef>
              <a:spcAft>
                <a:spcPts val="0"/>
              </a:spcAft>
              <a:buNone/>
            </a:pPr>
            <a:endParaRPr lang="en-US" sz="2000" dirty="0">
              <a:solidFill>
                <a:schemeClr val="accent1"/>
              </a:solidFill>
              <a:latin typeface="Quicksand"/>
              <a:ea typeface="Quicksand"/>
              <a:cs typeface="Quicksand"/>
              <a:sym typeface="Quicksand"/>
            </a:endParaRPr>
          </a:p>
          <a:p>
            <a:pPr marL="0" lvl="0" indent="0" rtl="0">
              <a:spcBef>
                <a:spcPts val="0"/>
              </a:spcBef>
              <a:spcAft>
                <a:spcPts val="0"/>
              </a:spcAft>
              <a:buNone/>
            </a:pPr>
            <a:r>
              <a:rPr lang="en-US" sz="2000" dirty="0">
                <a:solidFill>
                  <a:schemeClr val="accent1"/>
                </a:solidFill>
                <a:latin typeface="Quicksand"/>
                <a:ea typeface="Quicksand"/>
                <a:cs typeface="Quicksand"/>
                <a:sym typeface="Quicksand"/>
              </a:rPr>
              <a:t>Or respond at PollEv.com/kmacy731</a:t>
            </a:r>
            <a:endParaRPr sz="2000" dirty="0">
              <a:solidFill>
                <a:schemeClr val="accent1"/>
              </a:solidFill>
              <a:latin typeface="Quicksand"/>
              <a:ea typeface="Quicksand"/>
              <a:cs typeface="Quicksand"/>
              <a:sym typeface="Quicksand"/>
            </a:endParaRPr>
          </a:p>
        </p:txBody>
      </p:sp>
      <p:grpSp>
        <p:nvGrpSpPr>
          <p:cNvPr id="285" name="Google Shape;285;p31"/>
          <p:cNvGrpSpPr/>
          <p:nvPr/>
        </p:nvGrpSpPr>
        <p:grpSpPr>
          <a:xfrm>
            <a:off x="5586350" y="373572"/>
            <a:ext cx="2119546" cy="4396359"/>
            <a:chOff x="2547150" y="238125"/>
            <a:chExt cx="2525675" cy="5238750"/>
          </a:xfrm>
        </p:grpSpPr>
        <p:sp>
          <p:nvSpPr>
            <p:cNvPr id="286" name="Google Shape;286;p31"/>
            <p:cNvSpPr/>
            <p:nvPr/>
          </p:nvSpPr>
          <p:spPr>
            <a:xfrm>
              <a:off x="2547150" y="238125"/>
              <a:ext cx="2525675" cy="5238750"/>
            </a:xfrm>
            <a:custGeom>
              <a:avLst/>
              <a:gdLst/>
              <a:ahLst/>
              <a:cxnLst/>
              <a:rect l="l" t="t" r="r" b="b"/>
              <a:pathLst>
                <a:path w="101027" h="209550" extrusionOk="0">
                  <a:moveTo>
                    <a:pt x="98629" y="18886"/>
                  </a:moveTo>
                  <a:lnTo>
                    <a:pt x="98629" y="190364"/>
                  </a:lnTo>
                  <a:lnTo>
                    <a:pt x="2398" y="190364"/>
                  </a:lnTo>
                  <a:lnTo>
                    <a:pt x="2398" y="18886"/>
                  </a:lnTo>
                  <a:close/>
                  <a:moveTo>
                    <a:pt x="10343" y="0"/>
                  </a:moveTo>
                  <a:lnTo>
                    <a:pt x="9293" y="75"/>
                  </a:lnTo>
                  <a:lnTo>
                    <a:pt x="8244" y="225"/>
                  </a:lnTo>
                  <a:lnTo>
                    <a:pt x="7270" y="450"/>
                  </a:lnTo>
                  <a:lnTo>
                    <a:pt x="6295" y="824"/>
                  </a:lnTo>
                  <a:lnTo>
                    <a:pt x="5396" y="1274"/>
                  </a:lnTo>
                  <a:lnTo>
                    <a:pt x="4572" y="1799"/>
                  </a:lnTo>
                  <a:lnTo>
                    <a:pt x="3747" y="2398"/>
                  </a:lnTo>
                  <a:lnTo>
                    <a:pt x="2998" y="3073"/>
                  </a:lnTo>
                  <a:lnTo>
                    <a:pt x="2323" y="3747"/>
                  </a:lnTo>
                  <a:lnTo>
                    <a:pt x="1724" y="4572"/>
                  </a:lnTo>
                  <a:lnTo>
                    <a:pt x="1199" y="5396"/>
                  </a:lnTo>
                  <a:lnTo>
                    <a:pt x="824" y="6370"/>
                  </a:lnTo>
                  <a:lnTo>
                    <a:pt x="450" y="7270"/>
                  </a:lnTo>
                  <a:lnTo>
                    <a:pt x="225" y="8319"/>
                  </a:lnTo>
                  <a:lnTo>
                    <a:pt x="0" y="9293"/>
                  </a:lnTo>
                  <a:lnTo>
                    <a:pt x="0" y="10343"/>
                  </a:lnTo>
                  <a:lnTo>
                    <a:pt x="0" y="199207"/>
                  </a:lnTo>
                  <a:lnTo>
                    <a:pt x="0" y="200257"/>
                  </a:lnTo>
                  <a:lnTo>
                    <a:pt x="225" y="201231"/>
                  </a:lnTo>
                  <a:lnTo>
                    <a:pt x="450" y="202280"/>
                  </a:lnTo>
                  <a:lnTo>
                    <a:pt x="824" y="203180"/>
                  </a:lnTo>
                  <a:lnTo>
                    <a:pt x="1199" y="204154"/>
                  </a:lnTo>
                  <a:lnTo>
                    <a:pt x="1724" y="204978"/>
                  </a:lnTo>
                  <a:lnTo>
                    <a:pt x="2323" y="205803"/>
                  </a:lnTo>
                  <a:lnTo>
                    <a:pt x="2998" y="206477"/>
                  </a:lnTo>
                  <a:lnTo>
                    <a:pt x="3747" y="207152"/>
                  </a:lnTo>
                  <a:lnTo>
                    <a:pt x="4572" y="207751"/>
                  </a:lnTo>
                  <a:lnTo>
                    <a:pt x="5396" y="208276"/>
                  </a:lnTo>
                  <a:lnTo>
                    <a:pt x="6295" y="208726"/>
                  </a:lnTo>
                  <a:lnTo>
                    <a:pt x="7270" y="209100"/>
                  </a:lnTo>
                  <a:lnTo>
                    <a:pt x="8244" y="209325"/>
                  </a:lnTo>
                  <a:lnTo>
                    <a:pt x="9293" y="209475"/>
                  </a:lnTo>
                  <a:lnTo>
                    <a:pt x="10343" y="209550"/>
                  </a:lnTo>
                  <a:lnTo>
                    <a:pt x="90610" y="209550"/>
                  </a:lnTo>
                  <a:lnTo>
                    <a:pt x="91659" y="209475"/>
                  </a:lnTo>
                  <a:lnTo>
                    <a:pt x="92708" y="209325"/>
                  </a:lnTo>
                  <a:lnTo>
                    <a:pt x="93682" y="209100"/>
                  </a:lnTo>
                  <a:lnTo>
                    <a:pt x="94657" y="208726"/>
                  </a:lnTo>
                  <a:lnTo>
                    <a:pt x="95556" y="208276"/>
                  </a:lnTo>
                  <a:lnTo>
                    <a:pt x="96455" y="207751"/>
                  </a:lnTo>
                  <a:lnTo>
                    <a:pt x="97205" y="207152"/>
                  </a:lnTo>
                  <a:lnTo>
                    <a:pt x="97954" y="206477"/>
                  </a:lnTo>
                  <a:lnTo>
                    <a:pt x="98629" y="205803"/>
                  </a:lnTo>
                  <a:lnTo>
                    <a:pt x="99228" y="204978"/>
                  </a:lnTo>
                  <a:lnTo>
                    <a:pt x="99753" y="204154"/>
                  </a:lnTo>
                  <a:lnTo>
                    <a:pt x="100203" y="203180"/>
                  </a:lnTo>
                  <a:lnTo>
                    <a:pt x="100577" y="202280"/>
                  </a:lnTo>
                  <a:lnTo>
                    <a:pt x="100802" y="201231"/>
                  </a:lnTo>
                  <a:lnTo>
                    <a:pt x="100952" y="200257"/>
                  </a:lnTo>
                  <a:lnTo>
                    <a:pt x="101027" y="199207"/>
                  </a:lnTo>
                  <a:lnTo>
                    <a:pt x="101027" y="10343"/>
                  </a:lnTo>
                  <a:lnTo>
                    <a:pt x="100952" y="9293"/>
                  </a:lnTo>
                  <a:lnTo>
                    <a:pt x="100802" y="8319"/>
                  </a:lnTo>
                  <a:lnTo>
                    <a:pt x="100577" y="7270"/>
                  </a:lnTo>
                  <a:lnTo>
                    <a:pt x="100203" y="6370"/>
                  </a:lnTo>
                  <a:lnTo>
                    <a:pt x="99753" y="5396"/>
                  </a:lnTo>
                  <a:lnTo>
                    <a:pt x="99228" y="4572"/>
                  </a:lnTo>
                  <a:lnTo>
                    <a:pt x="98629" y="3747"/>
                  </a:lnTo>
                  <a:lnTo>
                    <a:pt x="97954" y="3073"/>
                  </a:lnTo>
                  <a:lnTo>
                    <a:pt x="97205" y="2398"/>
                  </a:lnTo>
                  <a:lnTo>
                    <a:pt x="96455" y="1799"/>
                  </a:lnTo>
                  <a:lnTo>
                    <a:pt x="95556" y="1274"/>
                  </a:lnTo>
                  <a:lnTo>
                    <a:pt x="94657" y="824"/>
                  </a:lnTo>
                  <a:lnTo>
                    <a:pt x="93682" y="450"/>
                  </a:lnTo>
                  <a:lnTo>
                    <a:pt x="92708" y="225"/>
                  </a:lnTo>
                  <a:lnTo>
                    <a:pt x="91659" y="75"/>
                  </a:lnTo>
                  <a:lnTo>
                    <a:pt x="90610" y="0"/>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31"/>
            <p:cNvSpPr/>
            <p:nvPr/>
          </p:nvSpPr>
          <p:spPr>
            <a:xfrm>
              <a:off x="3557025" y="5147100"/>
              <a:ext cx="504050" cy="179900"/>
            </a:xfrm>
            <a:custGeom>
              <a:avLst/>
              <a:gdLst/>
              <a:ahLst/>
              <a:cxnLst/>
              <a:rect l="l" t="t" r="r" b="b"/>
              <a:pathLst>
                <a:path w="20162" h="7196" extrusionOk="0">
                  <a:moveTo>
                    <a:pt x="3598" y="0"/>
                  </a:moveTo>
                  <a:lnTo>
                    <a:pt x="2849" y="75"/>
                  </a:lnTo>
                  <a:lnTo>
                    <a:pt x="2174" y="300"/>
                  </a:lnTo>
                  <a:lnTo>
                    <a:pt x="1575" y="600"/>
                  </a:lnTo>
                  <a:lnTo>
                    <a:pt x="1050" y="1050"/>
                  </a:lnTo>
                  <a:lnTo>
                    <a:pt x="600" y="1574"/>
                  </a:lnTo>
                  <a:lnTo>
                    <a:pt x="301" y="2174"/>
                  </a:lnTo>
                  <a:lnTo>
                    <a:pt x="76" y="2848"/>
                  </a:lnTo>
                  <a:lnTo>
                    <a:pt x="1" y="3598"/>
                  </a:lnTo>
                  <a:lnTo>
                    <a:pt x="76" y="4347"/>
                  </a:lnTo>
                  <a:lnTo>
                    <a:pt x="301" y="5022"/>
                  </a:lnTo>
                  <a:lnTo>
                    <a:pt x="600" y="5621"/>
                  </a:lnTo>
                  <a:lnTo>
                    <a:pt x="1050" y="6146"/>
                  </a:lnTo>
                  <a:lnTo>
                    <a:pt x="1575" y="6596"/>
                  </a:lnTo>
                  <a:lnTo>
                    <a:pt x="2174" y="6896"/>
                  </a:lnTo>
                  <a:lnTo>
                    <a:pt x="2849" y="7120"/>
                  </a:lnTo>
                  <a:lnTo>
                    <a:pt x="3598" y="7195"/>
                  </a:lnTo>
                  <a:lnTo>
                    <a:pt x="16639" y="7195"/>
                  </a:lnTo>
                  <a:lnTo>
                    <a:pt x="17313" y="7120"/>
                  </a:lnTo>
                  <a:lnTo>
                    <a:pt x="17988" y="6896"/>
                  </a:lnTo>
                  <a:lnTo>
                    <a:pt x="18587" y="6596"/>
                  </a:lnTo>
                  <a:lnTo>
                    <a:pt x="19112" y="6146"/>
                  </a:lnTo>
                  <a:lnTo>
                    <a:pt x="19562" y="5621"/>
                  </a:lnTo>
                  <a:lnTo>
                    <a:pt x="19861" y="5022"/>
                  </a:lnTo>
                  <a:lnTo>
                    <a:pt x="20086" y="4347"/>
                  </a:lnTo>
                  <a:lnTo>
                    <a:pt x="20161" y="3598"/>
                  </a:lnTo>
                  <a:lnTo>
                    <a:pt x="20086" y="2848"/>
                  </a:lnTo>
                  <a:lnTo>
                    <a:pt x="19861" y="2174"/>
                  </a:lnTo>
                  <a:lnTo>
                    <a:pt x="19562" y="1574"/>
                  </a:lnTo>
                  <a:lnTo>
                    <a:pt x="19112" y="1050"/>
                  </a:lnTo>
                  <a:lnTo>
                    <a:pt x="18587" y="600"/>
                  </a:lnTo>
                  <a:lnTo>
                    <a:pt x="17988" y="300"/>
                  </a:lnTo>
                  <a:lnTo>
                    <a:pt x="17313" y="75"/>
                  </a:lnTo>
                  <a:lnTo>
                    <a:pt x="16639" y="0"/>
                  </a:lnTo>
                  <a:close/>
                </a:path>
              </a:pathLst>
            </a:custGeom>
            <a:solidFill>
              <a:srgbClr val="636A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31"/>
            <p:cNvSpPr/>
            <p:nvPr/>
          </p:nvSpPr>
          <p:spPr>
            <a:xfrm>
              <a:off x="3008050" y="423600"/>
              <a:ext cx="99325" cy="99325"/>
            </a:xfrm>
            <a:custGeom>
              <a:avLst/>
              <a:gdLst/>
              <a:ahLst/>
              <a:cxnLst/>
              <a:rect l="l" t="t" r="r" b="b"/>
              <a:pathLst>
                <a:path w="3973" h="3973" extrusionOk="0">
                  <a:moveTo>
                    <a:pt x="2024" y="1"/>
                  </a:moveTo>
                  <a:lnTo>
                    <a:pt x="1575" y="76"/>
                  </a:lnTo>
                  <a:lnTo>
                    <a:pt x="1200" y="151"/>
                  </a:lnTo>
                  <a:lnTo>
                    <a:pt x="900" y="375"/>
                  </a:lnTo>
                  <a:lnTo>
                    <a:pt x="600" y="600"/>
                  </a:lnTo>
                  <a:lnTo>
                    <a:pt x="375" y="900"/>
                  </a:lnTo>
                  <a:lnTo>
                    <a:pt x="151" y="1200"/>
                  </a:lnTo>
                  <a:lnTo>
                    <a:pt x="76" y="1575"/>
                  </a:lnTo>
                  <a:lnTo>
                    <a:pt x="1" y="2024"/>
                  </a:lnTo>
                  <a:lnTo>
                    <a:pt x="76" y="2399"/>
                  </a:lnTo>
                  <a:lnTo>
                    <a:pt x="151" y="2774"/>
                  </a:lnTo>
                  <a:lnTo>
                    <a:pt x="375" y="3073"/>
                  </a:lnTo>
                  <a:lnTo>
                    <a:pt x="600" y="3373"/>
                  </a:lnTo>
                  <a:lnTo>
                    <a:pt x="900" y="3673"/>
                  </a:lnTo>
                  <a:lnTo>
                    <a:pt x="1200" y="3823"/>
                  </a:lnTo>
                  <a:lnTo>
                    <a:pt x="1575" y="3973"/>
                  </a:lnTo>
                  <a:lnTo>
                    <a:pt x="2399" y="3973"/>
                  </a:lnTo>
                  <a:lnTo>
                    <a:pt x="2774" y="3823"/>
                  </a:lnTo>
                  <a:lnTo>
                    <a:pt x="3073" y="3673"/>
                  </a:lnTo>
                  <a:lnTo>
                    <a:pt x="3373" y="3373"/>
                  </a:lnTo>
                  <a:lnTo>
                    <a:pt x="3598" y="3073"/>
                  </a:lnTo>
                  <a:lnTo>
                    <a:pt x="3823" y="2774"/>
                  </a:lnTo>
                  <a:lnTo>
                    <a:pt x="3898" y="2399"/>
                  </a:lnTo>
                  <a:lnTo>
                    <a:pt x="3973" y="2024"/>
                  </a:lnTo>
                  <a:lnTo>
                    <a:pt x="3898" y="1575"/>
                  </a:lnTo>
                  <a:lnTo>
                    <a:pt x="3823" y="1200"/>
                  </a:lnTo>
                  <a:lnTo>
                    <a:pt x="3598" y="900"/>
                  </a:lnTo>
                  <a:lnTo>
                    <a:pt x="3373" y="600"/>
                  </a:lnTo>
                  <a:lnTo>
                    <a:pt x="3073" y="375"/>
                  </a:lnTo>
                  <a:lnTo>
                    <a:pt x="2774" y="151"/>
                  </a:lnTo>
                  <a:lnTo>
                    <a:pt x="2399" y="76"/>
                  </a:lnTo>
                  <a:lnTo>
                    <a:pt x="2024" y="1"/>
                  </a:lnTo>
                  <a:close/>
                </a:path>
              </a:pathLst>
            </a:custGeom>
            <a:solidFill>
              <a:srgbClr val="636A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31"/>
            <p:cNvSpPr/>
            <p:nvPr/>
          </p:nvSpPr>
          <p:spPr>
            <a:xfrm>
              <a:off x="3566400" y="434850"/>
              <a:ext cx="487175" cy="76850"/>
            </a:xfrm>
            <a:custGeom>
              <a:avLst/>
              <a:gdLst/>
              <a:ahLst/>
              <a:cxnLst/>
              <a:rect l="l" t="t" r="r" b="b"/>
              <a:pathLst>
                <a:path w="19487" h="3074" extrusionOk="0">
                  <a:moveTo>
                    <a:pt x="1275" y="0"/>
                  </a:moveTo>
                  <a:lnTo>
                    <a:pt x="1050" y="75"/>
                  </a:lnTo>
                  <a:lnTo>
                    <a:pt x="750" y="150"/>
                  </a:lnTo>
                  <a:lnTo>
                    <a:pt x="525" y="300"/>
                  </a:lnTo>
                  <a:lnTo>
                    <a:pt x="375" y="450"/>
                  </a:lnTo>
                  <a:lnTo>
                    <a:pt x="225" y="675"/>
                  </a:lnTo>
                  <a:lnTo>
                    <a:pt x="75" y="975"/>
                  </a:lnTo>
                  <a:lnTo>
                    <a:pt x="1" y="1274"/>
                  </a:lnTo>
                  <a:lnTo>
                    <a:pt x="1" y="1574"/>
                  </a:lnTo>
                  <a:lnTo>
                    <a:pt x="1" y="1874"/>
                  </a:lnTo>
                  <a:lnTo>
                    <a:pt x="75" y="2174"/>
                  </a:lnTo>
                  <a:lnTo>
                    <a:pt x="225" y="2399"/>
                  </a:lnTo>
                  <a:lnTo>
                    <a:pt x="375" y="2623"/>
                  </a:lnTo>
                  <a:lnTo>
                    <a:pt x="525" y="2773"/>
                  </a:lnTo>
                  <a:lnTo>
                    <a:pt x="750" y="2923"/>
                  </a:lnTo>
                  <a:lnTo>
                    <a:pt x="1050" y="2998"/>
                  </a:lnTo>
                  <a:lnTo>
                    <a:pt x="1275" y="3073"/>
                  </a:lnTo>
                  <a:lnTo>
                    <a:pt x="18137" y="3073"/>
                  </a:lnTo>
                  <a:lnTo>
                    <a:pt x="18437" y="2998"/>
                  </a:lnTo>
                  <a:lnTo>
                    <a:pt x="18662" y="2923"/>
                  </a:lnTo>
                  <a:lnTo>
                    <a:pt x="18887" y="2773"/>
                  </a:lnTo>
                  <a:lnTo>
                    <a:pt x="19112" y="2623"/>
                  </a:lnTo>
                  <a:lnTo>
                    <a:pt x="19262" y="2399"/>
                  </a:lnTo>
                  <a:lnTo>
                    <a:pt x="19337" y="2174"/>
                  </a:lnTo>
                  <a:lnTo>
                    <a:pt x="19412" y="1874"/>
                  </a:lnTo>
                  <a:lnTo>
                    <a:pt x="19486" y="1574"/>
                  </a:lnTo>
                  <a:lnTo>
                    <a:pt x="19412" y="1274"/>
                  </a:lnTo>
                  <a:lnTo>
                    <a:pt x="19337" y="975"/>
                  </a:lnTo>
                  <a:lnTo>
                    <a:pt x="19262" y="675"/>
                  </a:lnTo>
                  <a:lnTo>
                    <a:pt x="19112" y="450"/>
                  </a:lnTo>
                  <a:lnTo>
                    <a:pt x="18887" y="300"/>
                  </a:lnTo>
                  <a:lnTo>
                    <a:pt x="18662" y="150"/>
                  </a:lnTo>
                  <a:lnTo>
                    <a:pt x="18437" y="75"/>
                  </a:lnTo>
                  <a:lnTo>
                    <a:pt x="18137" y="0"/>
                  </a:lnTo>
                  <a:close/>
                </a:path>
              </a:pathLst>
            </a:custGeom>
            <a:solidFill>
              <a:srgbClr val="636A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7897823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STRUCTURE OF NEGOTIATIONS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3</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10</a:t>
            </a:fld>
            <a:endParaRPr/>
          </a:p>
        </p:txBody>
      </p:sp>
      <p:sp>
        <p:nvSpPr>
          <p:cNvPr id="3" name="Subtitle 2">
            <a:extLst>
              <a:ext uri="{FF2B5EF4-FFF2-40B4-BE49-F238E27FC236}">
                <a16:creationId xmlns:a16="http://schemas.microsoft.com/office/drawing/2014/main" id="{ADC14617-3DAB-4FA3-B379-C4833018D962}"/>
              </a:ext>
            </a:extLst>
          </p:cNvPr>
          <p:cNvSpPr>
            <a:spLocks noGrp="1"/>
          </p:cNvSpPr>
          <p:nvPr>
            <p:ph type="subTitle" idx="1"/>
          </p:nvPr>
        </p:nvSpPr>
        <p:spPr/>
        <p:txBody>
          <a:bodyPr/>
          <a:lstStyle/>
          <a:p>
            <a:r>
              <a:rPr lang="en-US" dirty="0">
                <a:solidFill>
                  <a:schemeClr val="accent4"/>
                </a:solidFill>
              </a:rPr>
              <a:t>MOST OF THE WORK GOES INTO PHASE 1!</a:t>
            </a:r>
          </a:p>
        </p:txBody>
      </p:sp>
    </p:spTree>
    <p:extLst>
      <p:ext uri="{BB962C8B-B14F-4D97-AF65-F5344CB8AC3E}">
        <p14:creationId xmlns:p14="http://schemas.microsoft.com/office/powerpoint/2010/main" val="2720093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0"/>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STRUCTURE OF NEGOTATIONS</a:t>
            </a:r>
            <a:endParaRPr dirty="0"/>
          </a:p>
        </p:txBody>
      </p:sp>
      <p:sp>
        <p:nvSpPr>
          <p:cNvPr id="137" name="Google Shape;137;p20"/>
          <p:cNvSpPr txBox="1">
            <a:spLocks noGrp="1"/>
          </p:cNvSpPr>
          <p:nvPr>
            <p:ph type="body" idx="1"/>
          </p:nvPr>
        </p:nvSpPr>
        <p:spPr>
          <a:xfrm>
            <a:off x="1165475"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Pre-Game</a:t>
            </a:r>
            <a:endParaRPr b="1" dirty="0">
              <a:solidFill>
                <a:schemeClr val="accent4"/>
              </a:solidFill>
            </a:endParaRPr>
          </a:p>
          <a:p>
            <a:pPr marL="285750" indent="-285750"/>
            <a:r>
              <a:rPr lang="en-US" dirty="0"/>
              <a:t>Initiating and maintaining relationships</a:t>
            </a:r>
          </a:p>
          <a:p>
            <a:pPr marL="285750" indent="-285750"/>
            <a:r>
              <a:rPr lang="en-US" dirty="0"/>
              <a:t>Preparation for the negotiations</a:t>
            </a:r>
          </a:p>
          <a:p>
            <a:pPr marL="285750" indent="-285750"/>
            <a:r>
              <a:rPr lang="en-US" dirty="0"/>
              <a:t>In principled negotiations, this is where the most time is spent!</a:t>
            </a:r>
            <a:endParaRPr dirty="0"/>
          </a:p>
        </p:txBody>
      </p:sp>
      <p:sp>
        <p:nvSpPr>
          <p:cNvPr id="138" name="Google Shape;138;p20"/>
          <p:cNvSpPr txBox="1">
            <a:spLocks noGrp="1"/>
          </p:cNvSpPr>
          <p:nvPr>
            <p:ph type="body" idx="2"/>
          </p:nvPr>
        </p:nvSpPr>
        <p:spPr>
          <a:xfrm>
            <a:off x="3692249"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Game</a:t>
            </a:r>
            <a:endParaRPr b="1" dirty="0">
              <a:solidFill>
                <a:schemeClr val="accent4"/>
              </a:solidFill>
            </a:endParaRPr>
          </a:p>
          <a:p>
            <a:pPr marL="285750" indent="-285750"/>
            <a:r>
              <a:rPr lang="en-US" dirty="0"/>
              <a:t>The negotiation</a:t>
            </a:r>
          </a:p>
          <a:p>
            <a:pPr marL="285750" indent="-285750"/>
            <a:r>
              <a:rPr lang="en-US" dirty="0"/>
              <a:t>Plan what strategies you can use during the negotiation in pre-game!</a:t>
            </a:r>
            <a:endParaRPr dirty="0"/>
          </a:p>
        </p:txBody>
      </p:sp>
      <p:sp>
        <p:nvSpPr>
          <p:cNvPr id="139" name="Google Shape;139;p20"/>
          <p:cNvSpPr txBox="1">
            <a:spLocks noGrp="1"/>
          </p:cNvSpPr>
          <p:nvPr>
            <p:ph type="body" idx="3"/>
          </p:nvPr>
        </p:nvSpPr>
        <p:spPr>
          <a:xfrm>
            <a:off x="6219023" y="1192298"/>
            <a:ext cx="2403600"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Post-Game</a:t>
            </a:r>
            <a:endParaRPr b="1" dirty="0">
              <a:solidFill>
                <a:schemeClr val="accent4"/>
              </a:solidFill>
            </a:endParaRPr>
          </a:p>
          <a:p>
            <a:pPr marL="285750" indent="-285750"/>
            <a:r>
              <a:rPr lang="en-US" dirty="0"/>
              <a:t>Following up and maintaining relationships</a:t>
            </a:r>
          </a:p>
          <a:p>
            <a:pPr marL="285750" indent="-285750"/>
            <a:r>
              <a:rPr lang="en-US" dirty="0"/>
              <a:t>TRUST!</a:t>
            </a:r>
            <a:endParaRPr dirty="0"/>
          </a:p>
          <a:p>
            <a:pPr marL="0" lvl="0" indent="0" algn="l" rtl="0">
              <a:spcBef>
                <a:spcPts val="600"/>
              </a:spcBef>
              <a:spcAft>
                <a:spcPts val="0"/>
              </a:spcAft>
              <a:buNone/>
            </a:pPr>
            <a:endParaRPr dirty="0"/>
          </a:p>
        </p:txBody>
      </p:sp>
      <p:sp>
        <p:nvSpPr>
          <p:cNvPr id="140" name="Google Shape;140;p20"/>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11</a:t>
            </a:fld>
            <a:endParaRPr/>
          </a:p>
        </p:txBody>
      </p:sp>
      <p:sp>
        <p:nvSpPr>
          <p:cNvPr id="2" name="TextBox 1">
            <a:extLst>
              <a:ext uri="{FF2B5EF4-FFF2-40B4-BE49-F238E27FC236}">
                <a16:creationId xmlns:a16="http://schemas.microsoft.com/office/drawing/2014/main" id="{FCC52E3D-095B-466C-A414-B02C59AD0338}"/>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6320395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PRE-GAME</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The bulk of the effort!</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4</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12</a:t>
            </a:fld>
            <a:endParaRPr/>
          </a:p>
        </p:txBody>
      </p:sp>
    </p:spTree>
    <p:extLst>
      <p:ext uri="{BB962C8B-B14F-4D97-AF65-F5344CB8AC3E}">
        <p14:creationId xmlns:p14="http://schemas.microsoft.com/office/powerpoint/2010/main" val="20963775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PRE-GAME PROCESS</a:t>
            </a:r>
            <a:endParaRPr dirty="0"/>
          </a:p>
        </p:txBody>
      </p:sp>
      <p:cxnSp>
        <p:nvCxnSpPr>
          <p:cNvPr id="222" name="Google Shape;222;p28"/>
          <p:cNvCxnSpPr/>
          <p:nvPr/>
        </p:nvCxnSpPr>
        <p:spPr>
          <a:xfrm rot="10800000">
            <a:off x="1529307" y="3621639"/>
            <a:ext cx="0" cy="1159200"/>
          </a:xfrm>
          <a:prstGeom prst="straightConnector1">
            <a:avLst/>
          </a:prstGeom>
          <a:noFill/>
          <a:ln w="9525" cap="flat" cmpd="sng">
            <a:solidFill>
              <a:srgbClr val="999FA9"/>
            </a:solidFill>
            <a:prstDash val="solid"/>
            <a:round/>
            <a:headEnd type="none" w="lg" len="lg"/>
            <a:tailEnd type="oval" w="lg" len="lg"/>
          </a:ln>
        </p:spPr>
      </p:cxnSp>
      <p:cxnSp>
        <p:nvCxnSpPr>
          <p:cNvPr id="223" name="Google Shape;223;p28"/>
          <p:cNvCxnSpPr/>
          <p:nvPr/>
        </p:nvCxnSpPr>
        <p:spPr>
          <a:xfrm rot="10800000">
            <a:off x="1529307" y="1082345"/>
            <a:ext cx="0" cy="1159200"/>
          </a:xfrm>
          <a:prstGeom prst="straightConnector1">
            <a:avLst/>
          </a:prstGeom>
          <a:noFill/>
          <a:ln w="9525" cap="flat" cmpd="sng">
            <a:solidFill>
              <a:srgbClr val="999FA9"/>
            </a:solidFill>
            <a:prstDash val="solid"/>
            <a:round/>
            <a:headEnd type="none" w="lg" len="lg"/>
            <a:tailEnd type="oval" w="lg" len="lg"/>
          </a:ln>
        </p:spPr>
      </p:cxnSp>
      <p:sp>
        <p:nvSpPr>
          <p:cNvPr id="224" name="Google Shape;224;p28"/>
          <p:cNvSpPr txBox="1"/>
          <p:nvPr/>
        </p:nvSpPr>
        <p:spPr>
          <a:xfrm>
            <a:off x="2215649" y="2709713"/>
            <a:ext cx="5128579"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3F3F3"/>
                </a:solidFill>
                <a:latin typeface="Quicksand"/>
                <a:ea typeface="Quicksand"/>
                <a:cs typeface="Quicksand"/>
                <a:sym typeface="Quicksand"/>
              </a:rPr>
              <a:t>Collect &amp; analyze data</a:t>
            </a:r>
            <a:endParaRPr sz="1800" dirty="0">
              <a:solidFill>
                <a:srgbClr val="F3F3F3"/>
              </a:solidFill>
              <a:latin typeface="Quicksand"/>
              <a:ea typeface="Quicksand"/>
              <a:cs typeface="Quicksand"/>
              <a:sym typeface="Quicksand"/>
            </a:endParaRPr>
          </a:p>
        </p:txBody>
      </p:sp>
      <p:sp>
        <p:nvSpPr>
          <p:cNvPr id="225" name="Google Shape;225;p28"/>
          <p:cNvSpPr txBox="1"/>
          <p:nvPr/>
        </p:nvSpPr>
        <p:spPr>
          <a:xfrm>
            <a:off x="2215650" y="3979369"/>
            <a:ext cx="5593033"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US" sz="1800" dirty="0">
                <a:solidFill>
                  <a:srgbClr val="F3F3F3"/>
                </a:solidFill>
                <a:latin typeface="Quicksand"/>
                <a:ea typeface="Quicksand"/>
                <a:cs typeface="Quicksand"/>
                <a:sym typeface="Quicksand"/>
              </a:rPr>
              <a:t>Plan your negotiation strategies</a:t>
            </a:r>
            <a:endParaRPr sz="1800" dirty="0">
              <a:solidFill>
                <a:srgbClr val="F3F3F3"/>
              </a:solidFill>
              <a:latin typeface="Quicksand"/>
              <a:ea typeface="Quicksand"/>
              <a:cs typeface="Quicksand"/>
              <a:sym typeface="Quicksand"/>
            </a:endParaRPr>
          </a:p>
        </p:txBody>
      </p:sp>
      <p:sp>
        <p:nvSpPr>
          <p:cNvPr id="226" name="Google Shape;226;p28"/>
          <p:cNvSpPr txBox="1"/>
          <p:nvPr/>
        </p:nvSpPr>
        <p:spPr>
          <a:xfrm>
            <a:off x="2215650" y="1440056"/>
            <a:ext cx="4910864" cy="28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dirty="0">
                <a:solidFill>
                  <a:srgbClr val="F3F3F3"/>
                </a:solidFill>
                <a:latin typeface="Quicksand"/>
                <a:ea typeface="Quicksand"/>
                <a:cs typeface="Quicksand"/>
                <a:sym typeface="Quicksand"/>
              </a:rPr>
              <a:t>Build &amp; mai</a:t>
            </a:r>
            <a:r>
              <a:rPr lang="en-US" sz="1800" dirty="0">
                <a:solidFill>
                  <a:srgbClr val="F3F3F3"/>
                </a:solidFill>
                <a:latin typeface="Quicksand"/>
                <a:ea typeface="Quicksand"/>
                <a:cs typeface="Quicksand"/>
                <a:sym typeface="Quicksand"/>
              </a:rPr>
              <a:t>ntain relationships – Trust!</a:t>
            </a:r>
            <a:endParaRPr sz="1800" dirty="0">
              <a:solidFill>
                <a:srgbClr val="F3F3F3"/>
              </a:solidFill>
              <a:latin typeface="Quicksand"/>
              <a:ea typeface="Quicksand"/>
              <a:cs typeface="Quicksand"/>
              <a:sym typeface="Quicksand"/>
            </a:endParaRPr>
          </a:p>
        </p:txBody>
      </p:sp>
      <p:cxnSp>
        <p:nvCxnSpPr>
          <p:cNvPr id="227" name="Google Shape;227;p28"/>
          <p:cNvCxnSpPr/>
          <p:nvPr/>
        </p:nvCxnSpPr>
        <p:spPr>
          <a:xfrm rot="10800000">
            <a:off x="1529307" y="2351992"/>
            <a:ext cx="0" cy="1159200"/>
          </a:xfrm>
          <a:prstGeom prst="straightConnector1">
            <a:avLst/>
          </a:prstGeom>
          <a:noFill/>
          <a:ln w="9525" cap="flat" cmpd="sng">
            <a:solidFill>
              <a:srgbClr val="999FA9"/>
            </a:solidFill>
            <a:prstDash val="solid"/>
            <a:round/>
            <a:headEnd type="none" w="lg" len="lg"/>
            <a:tailEnd type="oval" w="lg" len="lg"/>
          </a:ln>
        </p:spPr>
      </p:cxnSp>
      <p:sp>
        <p:nvSpPr>
          <p:cNvPr id="228" name="Google Shape;228;p2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32543913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pic>
        <p:nvPicPr>
          <p:cNvPr id="145" name="Google Shape;145;p21"/>
          <p:cNvPicPr preferRelativeResize="0"/>
          <p:nvPr/>
        </p:nvPicPr>
        <p:blipFill>
          <a:blip r:embed="rId3"/>
          <a:stretch>
            <a:fillRect/>
          </a:stretch>
        </p:blipFill>
        <p:spPr>
          <a:xfrm>
            <a:off x="-453656" y="1294220"/>
            <a:ext cx="3728844" cy="3357559"/>
          </a:xfrm>
          <a:prstGeom prst="ellipse">
            <a:avLst/>
          </a:prstGeom>
          <a:noFill/>
          <a:ln w="28575" cap="flat" cmpd="sng">
            <a:solidFill>
              <a:srgbClr val="2E3037"/>
            </a:solidFill>
            <a:prstDash val="solid"/>
            <a:round/>
            <a:headEnd type="none" w="sm" len="sm"/>
            <a:tailEnd type="none" w="sm" len="sm"/>
          </a:ln>
        </p:spPr>
      </p:pic>
      <p:sp>
        <p:nvSpPr>
          <p:cNvPr id="146" name="Google Shape;146;p21"/>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PREPARATION THAT DOES NOT WORK!</a:t>
            </a:r>
            <a:endParaRPr dirty="0">
              <a:solidFill>
                <a:srgbClr val="39C0BA"/>
              </a:solidFill>
            </a:endParaRPr>
          </a:p>
        </p:txBody>
      </p:sp>
      <p:sp>
        <p:nvSpPr>
          <p:cNvPr id="147" name="Google Shape;147;p21"/>
          <p:cNvSpPr txBox="1">
            <a:spLocks noGrp="1"/>
          </p:cNvSpPr>
          <p:nvPr>
            <p:ph type="body" idx="1"/>
          </p:nvPr>
        </p:nvSpPr>
        <p:spPr>
          <a:xfrm>
            <a:off x="3490643" y="1902717"/>
            <a:ext cx="5064000" cy="18012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Clr>
                <a:schemeClr val="dk1"/>
              </a:buClr>
              <a:buSzPts val="1100"/>
              <a:buFont typeface="Arial"/>
              <a:buNone/>
            </a:pPr>
            <a:r>
              <a:rPr lang="en-US" dirty="0"/>
              <a:t>Psyching up! </a:t>
            </a:r>
          </a:p>
          <a:p>
            <a:pPr marL="0" lvl="0" indent="0" algn="l" rtl="0">
              <a:spcBef>
                <a:spcPts val="600"/>
              </a:spcBef>
              <a:spcAft>
                <a:spcPts val="0"/>
              </a:spcAft>
              <a:buClr>
                <a:schemeClr val="dk1"/>
              </a:buClr>
              <a:buSzPts val="1100"/>
              <a:buFont typeface="Arial"/>
              <a:buNone/>
            </a:pPr>
            <a:endParaRPr lang="en-US" dirty="0"/>
          </a:p>
          <a:p>
            <a:pPr marL="0" lvl="0" indent="0" algn="l" rtl="0">
              <a:spcBef>
                <a:spcPts val="600"/>
              </a:spcBef>
              <a:spcAft>
                <a:spcPts val="0"/>
              </a:spcAft>
              <a:buClr>
                <a:schemeClr val="dk1"/>
              </a:buClr>
              <a:buSzPts val="1100"/>
              <a:buFont typeface="Arial"/>
              <a:buNone/>
            </a:pPr>
            <a:r>
              <a:rPr lang="en-US" dirty="0"/>
              <a:t>It makes the negotiation more personal and makes the focus positional.</a:t>
            </a:r>
          </a:p>
        </p:txBody>
      </p:sp>
      <p:sp>
        <p:nvSpPr>
          <p:cNvPr id="148" name="Google Shape;148;p2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14</a:t>
            </a:fld>
            <a:endParaRPr/>
          </a:p>
        </p:txBody>
      </p:sp>
      <p:sp>
        <p:nvSpPr>
          <p:cNvPr id="2" name="TextBox 1">
            <a:extLst>
              <a:ext uri="{FF2B5EF4-FFF2-40B4-BE49-F238E27FC236}">
                <a16:creationId xmlns:a16="http://schemas.microsoft.com/office/drawing/2014/main" id="{C6C0CBF9-4012-430D-A410-3B86759A6F25}"/>
              </a:ext>
            </a:extLst>
          </p:cNvPr>
          <p:cNvSpPr txBox="1"/>
          <p:nvPr/>
        </p:nvSpPr>
        <p:spPr>
          <a:xfrm>
            <a:off x="951101" y="4828331"/>
            <a:ext cx="4012019" cy="215444"/>
          </a:xfrm>
          <a:prstGeom prst="rect">
            <a:avLst/>
          </a:prstGeom>
          <a:noFill/>
        </p:spPr>
        <p:txBody>
          <a:bodyPr wrap="square" rtlCol="0">
            <a:spAutoFit/>
          </a:bodyPr>
          <a:lstStyle/>
          <a:p>
            <a:r>
              <a:rPr lang="en-US" sz="800" dirty="0">
                <a:solidFill>
                  <a:schemeClr val="bg1"/>
                </a:solidFill>
              </a:rPr>
              <a:t>Image by </a:t>
            </a:r>
            <a:r>
              <a:rPr lang="en-US" sz="800" dirty="0">
                <a:solidFill>
                  <a:schemeClr val="bg1"/>
                </a:solidFill>
                <a:hlinkClick r:id="rId4">
                  <a:extLst>
                    <a:ext uri="{A12FA001-AC4F-418D-AE19-62706E023703}">
                      <ahyp:hlinkClr xmlns:ahyp="http://schemas.microsoft.com/office/drawing/2018/hyperlinkcolor" val="tx"/>
                    </a:ext>
                  </a:extLst>
                </a:hlinkClick>
              </a:rPr>
              <a:t>rubyblossom</a:t>
            </a:r>
            <a:endParaRPr lang="en-US" sz="800" dirty="0">
              <a:solidFill>
                <a:schemeClr val="bg1"/>
              </a:solidFill>
            </a:endParaRPr>
          </a:p>
        </p:txBody>
      </p:sp>
      <p:sp>
        <p:nvSpPr>
          <p:cNvPr id="7" name="TextBox 6">
            <a:extLst>
              <a:ext uri="{FF2B5EF4-FFF2-40B4-BE49-F238E27FC236}">
                <a16:creationId xmlns:a16="http://schemas.microsoft.com/office/drawing/2014/main" id="{0E2D01B8-64D5-4D1E-87CE-D1B42E4D96FD}"/>
              </a:ext>
            </a:extLst>
          </p:cNvPr>
          <p:cNvSpPr txBox="1"/>
          <p:nvPr/>
        </p:nvSpPr>
        <p:spPr>
          <a:xfrm>
            <a:off x="3490643" y="4820637"/>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2361499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Shape 152"/>
        <p:cNvGrpSpPr/>
        <p:nvPr/>
      </p:nvGrpSpPr>
      <p:grpSpPr>
        <a:xfrm>
          <a:off x="0" y="0"/>
          <a:ext cx="0" cy="0"/>
          <a:chOff x="0" y="0"/>
          <a:chExt cx="0" cy="0"/>
        </a:xfrm>
      </p:grpSpPr>
      <p:sp>
        <p:nvSpPr>
          <p:cNvPr id="153" name="Google Shape;153;p22"/>
          <p:cNvSpPr txBox="1">
            <a:spLocks noGrp="1"/>
          </p:cNvSpPr>
          <p:nvPr>
            <p:ph type="body" idx="4294967295"/>
          </p:nvPr>
        </p:nvSpPr>
        <p:spPr>
          <a:xfrm>
            <a:off x="1302127" y="2170950"/>
            <a:ext cx="4162501" cy="801600"/>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US" sz="1800" dirty="0">
                <a:solidFill>
                  <a:schemeClr val="bg1"/>
                </a:solidFill>
              </a:rPr>
              <a:t>PREPARATION THAT DOES WORK</a:t>
            </a:r>
            <a:endParaRPr sz="1800" dirty="0">
              <a:solidFill>
                <a:schemeClr val="bg1"/>
              </a:solidFill>
            </a:endParaRPr>
          </a:p>
          <a:p>
            <a:pPr marL="0" lvl="0" indent="0" algn="l" rtl="0">
              <a:spcBef>
                <a:spcPts val="600"/>
              </a:spcBef>
              <a:spcAft>
                <a:spcPts val="0"/>
              </a:spcAft>
              <a:buNone/>
            </a:pPr>
            <a:r>
              <a:rPr lang="en-US" sz="1800" b="1" dirty="0">
                <a:solidFill>
                  <a:schemeClr val="bg1"/>
                </a:solidFill>
              </a:rPr>
              <a:t>Planning that considers both parties’ interests</a:t>
            </a:r>
            <a:endParaRPr sz="1800" b="1" dirty="0">
              <a:solidFill>
                <a:schemeClr val="bg1"/>
              </a:solidFill>
            </a:endParaRPr>
          </a:p>
        </p:txBody>
      </p:sp>
      <p:sp>
        <p:nvSpPr>
          <p:cNvPr id="154" name="Google Shape;154;p22"/>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solidFill>
                  <a:srgbClr val="2E3037"/>
                </a:solidFill>
              </a:rPr>
              <a:t>15</a:t>
            </a:fld>
            <a:endParaRPr>
              <a:solidFill>
                <a:srgbClr val="2E3037"/>
              </a:solidFill>
            </a:endParaRPr>
          </a:p>
        </p:txBody>
      </p:sp>
      <p:sp>
        <p:nvSpPr>
          <p:cNvPr id="4" name="TextBox 3">
            <a:extLst>
              <a:ext uri="{FF2B5EF4-FFF2-40B4-BE49-F238E27FC236}">
                <a16:creationId xmlns:a16="http://schemas.microsoft.com/office/drawing/2014/main" id="{18F483E4-7311-4EB3-9E8E-0A26458A203C}"/>
              </a:ext>
            </a:extLst>
          </p:cNvPr>
          <p:cNvSpPr txBox="1"/>
          <p:nvPr/>
        </p:nvSpPr>
        <p:spPr>
          <a:xfrm>
            <a:off x="951101" y="4828331"/>
            <a:ext cx="4012019" cy="261610"/>
          </a:xfrm>
          <a:prstGeom prst="rect">
            <a:avLst/>
          </a:prstGeom>
          <a:noFill/>
        </p:spPr>
        <p:txBody>
          <a:bodyPr wrap="square" rtlCol="0">
            <a:spAutoFit/>
          </a:bodyPr>
          <a:lstStyle/>
          <a:p>
            <a:r>
              <a:rPr lang="en-US" sz="1050" dirty="0">
                <a:solidFill>
                  <a:schemeClr val="bg1"/>
                </a:solidFill>
              </a:rPr>
              <a:t>Image by </a:t>
            </a:r>
            <a:r>
              <a:rPr lang="en-US" sz="1050" dirty="0">
                <a:solidFill>
                  <a:schemeClr val="bg1"/>
                </a:solidFill>
                <a:hlinkClick r:id="rId4"/>
              </a:rPr>
              <a:t>Nicola Barnett</a:t>
            </a:r>
            <a:endParaRPr lang="en-US" sz="1050" dirty="0">
              <a:solidFill>
                <a:schemeClr val="bg1"/>
              </a:solidFill>
            </a:endParaRPr>
          </a:p>
        </p:txBody>
      </p:sp>
    </p:spTree>
    <p:extLst>
      <p:ext uri="{BB962C8B-B14F-4D97-AF65-F5344CB8AC3E}">
        <p14:creationId xmlns:p14="http://schemas.microsoft.com/office/powerpoint/2010/main" val="33523364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1FE09-F98A-4093-8987-D7128A2CF17A}"/>
              </a:ext>
            </a:extLst>
          </p:cNvPr>
          <p:cNvSpPr>
            <a:spLocks noGrp="1"/>
          </p:cNvSpPr>
          <p:nvPr>
            <p:ph type="ctrTitle"/>
          </p:nvPr>
        </p:nvSpPr>
        <p:spPr/>
        <p:txBody>
          <a:bodyPr/>
          <a:lstStyle/>
          <a:p>
            <a:r>
              <a:rPr lang="en-US" dirty="0"/>
              <a:t>Own Your Terms</a:t>
            </a:r>
          </a:p>
        </p:txBody>
      </p:sp>
      <p:sp>
        <p:nvSpPr>
          <p:cNvPr id="3" name="Subtitle 2">
            <a:extLst>
              <a:ext uri="{FF2B5EF4-FFF2-40B4-BE49-F238E27FC236}">
                <a16:creationId xmlns:a16="http://schemas.microsoft.com/office/drawing/2014/main" id="{BF6DAE0D-003D-4064-9B01-AC5D40934693}"/>
              </a:ext>
            </a:extLst>
          </p:cNvPr>
          <p:cNvSpPr>
            <a:spLocks noGrp="1"/>
          </p:cNvSpPr>
          <p:nvPr>
            <p:ph type="subTitle" idx="1"/>
          </p:nvPr>
        </p:nvSpPr>
        <p:spPr/>
        <p:txBody>
          <a:bodyPr/>
          <a:lstStyle/>
          <a:p>
            <a:r>
              <a:rPr lang="en-US" dirty="0">
                <a:solidFill>
                  <a:schemeClr val="accent4"/>
                </a:solidFill>
              </a:rPr>
              <a:t>Negotiation Planning Vocabulary</a:t>
            </a:r>
          </a:p>
        </p:txBody>
      </p:sp>
      <p:sp>
        <p:nvSpPr>
          <p:cNvPr id="4" name="Slide Number Placeholder 3">
            <a:extLst>
              <a:ext uri="{FF2B5EF4-FFF2-40B4-BE49-F238E27FC236}">
                <a16:creationId xmlns:a16="http://schemas.microsoft.com/office/drawing/2014/main" id="{D79B2965-3E6C-4F36-9F63-F9BF5DC8A52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
        <p:nvSpPr>
          <p:cNvPr id="5" name="Google Shape;96;p15">
            <a:extLst>
              <a:ext uri="{FF2B5EF4-FFF2-40B4-BE49-F238E27FC236}">
                <a16:creationId xmlns:a16="http://schemas.microsoft.com/office/drawing/2014/main" id="{3FF03BFF-3BFF-428C-8044-153351580050}"/>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5</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1546525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BATNA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Best Alternative to </a:t>
            </a:r>
            <a:r>
              <a:rPr lang="en-US" dirty="0"/>
              <a:t>N</a:t>
            </a:r>
            <a:r>
              <a:rPr lang="en-US" sz="2400" dirty="0"/>
              <a:t>egotiated </a:t>
            </a:r>
            <a:r>
              <a:rPr lang="en-US" dirty="0"/>
              <a:t>A</a:t>
            </a:r>
            <a:r>
              <a:rPr lang="en-US" sz="2400" dirty="0"/>
              <a:t>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17</a:t>
            </a:fld>
            <a:endParaRPr/>
          </a:p>
        </p:txBody>
      </p:sp>
      <p:sp>
        <p:nvSpPr>
          <p:cNvPr id="11" name="Google Shape;573;p37">
            <a:extLst>
              <a:ext uri="{FF2B5EF4-FFF2-40B4-BE49-F238E27FC236}">
                <a16:creationId xmlns:a16="http://schemas.microsoft.com/office/drawing/2014/main" id="{3D73B10C-6CE1-456B-BE32-0B34FB828503}"/>
              </a:ext>
            </a:extLst>
          </p:cNvPr>
          <p:cNvSpPr/>
          <p:nvPr/>
        </p:nvSpPr>
        <p:spPr>
          <a:xfrm>
            <a:off x="187036" y="1801091"/>
            <a:ext cx="1510145" cy="1517073"/>
          </a:xfrm>
          <a:custGeom>
            <a:avLst/>
            <a:gdLst/>
            <a:ahLst/>
            <a:cxnLst/>
            <a:rect l="l" t="t" r="r" b="b"/>
            <a:pathLst>
              <a:path w="16367" h="16368" fill="none" extrusionOk="0">
                <a:moveTo>
                  <a:pt x="16074" y="4385"/>
                </a:moveTo>
                <a:lnTo>
                  <a:pt x="11983" y="293"/>
                </a:lnTo>
                <a:lnTo>
                  <a:pt x="11983" y="293"/>
                </a:lnTo>
                <a:lnTo>
                  <a:pt x="11812" y="171"/>
                </a:lnTo>
                <a:lnTo>
                  <a:pt x="11642" y="74"/>
                </a:lnTo>
                <a:lnTo>
                  <a:pt x="11447" y="25"/>
                </a:lnTo>
                <a:lnTo>
                  <a:pt x="11252" y="1"/>
                </a:lnTo>
                <a:lnTo>
                  <a:pt x="5115" y="1"/>
                </a:lnTo>
                <a:lnTo>
                  <a:pt x="5115" y="1"/>
                </a:lnTo>
                <a:lnTo>
                  <a:pt x="4920" y="25"/>
                </a:lnTo>
                <a:lnTo>
                  <a:pt x="4725" y="74"/>
                </a:lnTo>
                <a:lnTo>
                  <a:pt x="4554" y="171"/>
                </a:lnTo>
                <a:lnTo>
                  <a:pt x="4384" y="293"/>
                </a:lnTo>
                <a:lnTo>
                  <a:pt x="292" y="4385"/>
                </a:lnTo>
                <a:lnTo>
                  <a:pt x="292" y="4385"/>
                </a:lnTo>
                <a:lnTo>
                  <a:pt x="171" y="4555"/>
                </a:lnTo>
                <a:lnTo>
                  <a:pt x="73" y="4726"/>
                </a:lnTo>
                <a:lnTo>
                  <a:pt x="24" y="4921"/>
                </a:lnTo>
                <a:lnTo>
                  <a:pt x="0" y="5115"/>
                </a:lnTo>
                <a:lnTo>
                  <a:pt x="0" y="11253"/>
                </a:lnTo>
                <a:lnTo>
                  <a:pt x="0" y="11253"/>
                </a:lnTo>
                <a:lnTo>
                  <a:pt x="24" y="11448"/>
                </a:lnTo>
                <a:lnTo>
                  <a:pt x="73" y="11642"/>
                </a:lnTo>
                <a:lnTo>
                  <a:pt x="171" y="11813"/>
                </a:lnTo>
                <a:lnTo>
                  <a:pt x="292" y="11983"/>
                </a:lnTo>
                <a:lnTo>
                  <a:pt x="4384" y="16075"/>
                </a:lnTo>
                <a:lnTo>
                  <a:pt x="4384" y="16075"/>
                </a:lnTo>
                <a:lnTo>
                  <a:pt x="4554" y="16197"/>
                </a:lnTo>
                <a:lnTo>
                  <a:pt x="4725" y="16294"/>
                </a:lnTo>
                <a:lnTo>
                  <a:pt x="4920" y="16343"/>
                </a:lnTo>
                <a:lnTo>
                  <a:pt x="5115" y="16367"/>
                </a:lnTo>
                <a:lnTo>
                  <a:pt x="11252" y="16367"/>
                </a:lnTo>
                <a:lnTo>
                  <a:pt x="11252" y="16367"/>
                </a:lnTo>
                <a:lnTo>
                  <a:pt x="11447" y="16343"/>
                </a:lnTo>
                <a:lnTo>
                  <a:pt x="11642" y="16294"/>
                </a:lnTo>
                <a:lnTo>
                  <a:pt x="11812" y="16197"/>
                </a:lnTo>
                <a:lnTo>
                  <a:pt x="11983" y="16075"/>
                </a:lnTo>
                <a:lnTo>
                  <a:pt x="16074" y="11983"/>
                </a:lnTo>
                <a:lnTo>
                  <a:pt x="16074" y="11983"/>
                </a:lnTo>
                <a:lnTo>
                  <a:pt x="16196" y="11813"/>
                </a:lnTo>
                <a:lnTo>
                  <a:pt x="16294" y="11642"/>
                </a:lnTo>
                <a:lnTo>
                  <a:pt x="16342" y="11448"/>
                </a:lnTo>
                <a:lnTo>
                  <a:pt x="16367" y="11253"/>
                </a:lnTo>
                <a:lnTo>
                  <a:pt x="16367" y="5115"/>
                </a:lnTo>
                <a:lnTo>
                  <a:pt x="16367" y="5115"/>
                </a:lnTo>
                <a:lnTo>
                  <a:pt x="16342" y="4921"/>
                </a:lnTo>
                <a:lnTo>
                  <a:pt x="16294" y="4726"/>
                </a:lnTo>
                <a:lnTo>
                  <a:pt x="16196" y="4555"/>
                </a:lnTo>
                <a:lnTo>
                  <a:pt x="16074" y="4385"/>
                </a:lnTo>
                <a:lnTo>
                  <a:pt x="16074" y="4385"/>
                </a:lnTo>
                <a:close/>
                <a:moveTo>
                  <a:pt x="9864" y="8452"/>
                </a:moveTo>
                <a:lnTo>
                  <a:pt x="11203" y="9792"/>
                </a:lnTo>
                <a:lnTo>
                  <a:pt x="11203" y="9792"/>
                </a:lnTo>
                <a:lnTo>
                  <a:pt x="11252" y="9840"/>
                </a:lnTo>
                <a:lnTo>
                  <a:pt x="11276" y="9913"/>
                </a:lnTo>
                <a:lnTo>
                  <a:pt x="11301" y="10059"/>
                </a:lnTo>
                <a:lnTo>
                  <a:pt x="11276" y="10206"/>
                </a:lnTo>
                <a:lnTo>
                  <a:pt x="11252" y="10279"/>
                </a:lnTo>
                <a:lnTo>
                  <a:pt x="11203" y="10327"/>
                </a:lnTo>
                <a:lnTo>
                  <a:pt x="10327" y="11204"/>
                </a:lnTo>
                <a:lnTo>
                  <a:pt x="10327" y="11204"/>
                </a:lnTo>
                <a:lnTo>
                  <a:pt x="10278" y="11253"/>
                </a:lnTo>
                <a:lnTo>
                  <a:pt x="10205" y="11277"/>
                </a:lnTo>
                <a:lnTo>
                  <a:pt x="10059" y="11302"/>
                </a:lnTo>
                <a:lnTo>
                  <a:pt x="9913" y="11277"/>
                </a:lnTo>
                <a:lnTo>
                  <a:pt x="9840" y="11253"/>
                </a:lnTo>
                <a:lnTo>
                  <a:pt x="9791" y="11204"/>
                </a:lnTo>
                <a:lnTo>
                  <a:pt x="8451" y="9865"/>
                </a:lnTo>
                <a:lnTo>
                  <a:pt x="8451" y="9865"/>
                </a:lnTo>
                <a:lnTo>
                  <a:pt x="8403" y="9816"/>
                </a:lnTo>
                <a:lnTo>
                  <a:pt x="8330" y="9792"/>
                </a:lnTo>
                <a:lnTo>
                  <a:pt x="8183" y="9767"/>
                </a:lnTo>
                <a:lnTo>
                  <a:pt x="8037" y="9792"/>
                </a:lnTo>
                <a:lnTo>
                  <a:pt x="7964" y="9816"/>
                </a:lnTo>
                <a:lnTo>
                  <a:pt x="7915" y="9865"/>
                </a:lnTo>
                <a:lnTo>
                  <a:pt x="6576" y="11204"/>
                </a:lnTo>
                <a:lnTo>
                  <a:pt x="6576" y="11204"/>
                </a:lnTo>
                <a:lnTo>
                  <a:pt x="6527" y="11253"/>
                </a:lnTo>
                <a:lnTo>
                  <a:pt x="6454" y="11277"/>
                </a:lnTo>
                <a:lnTo>
                  <a:pt x="6308" y="11302"/>
                </a:lnTo>
                <a:lnTo>
                  <a:pt x="6162" y="11277"/>
                </a:lnTo>
                <a:lnTo>
                  <a:pt x="6089" y="11253"/>
                </a:lnTo>
                <a:lnTo>
                  <a:pt x="6040" y="11204"/>
                </a:lnTo>
                <a:lnTo>
                  <a:pt x="5163" y="10327"/>
                </a:lnTo>
                <a:lnTo>
                  <a:pt x="5163" y="10327"/>
                </a:lnTo>
                <a:lnTo>
                  <a:pt x="5115" y="10279"/>
                </a:lnTo>
                <a:lnTo>
                  <a:pt x="5090" y="10206"/>
                </a:lnTo>
                <a:lnTo>
                  <a:pt x="5066" y="10059"/>
                </a:lnTo>
                <a:lnTo>
                  <a:pt x="5090" y="9913"/>
                </a:lnTo>
                <a:lnTo>
                  <a:pt x="5115" y="9840"/>
                </a:lnTo>
                <a:lnTo>
                  <a:pt x="5163" y="9792"/>
                </a:lnTo>
                <a:lnTo>
                  <a:pt x="6503" y="8452"/>
                </a:lnTo>
                <a:lnTo>
                  <a:pt x="6503" y="8452"/>
                </a:lnTo>
                <a:lnTo>
                  <a:pt x="6552" y="8403"/>
                </a:lnTo>
                <a:lnTo>
                  <a:pt x="6576" y="8330"/>
                </a:lnTo>
                <a:lnTo>
                  <a:pt x="6600" y="8184"/>
                </a:lnTo>
                <a:lnTo>
                  <a:pt x="6576" y="8038"/>
                </a:lnTo>
                <a:lnTo>
                  <a:pt x="6552" y="7965"/>
                </a:lnTo>
                <a:lnTo>
                  <a:pt x="6503" y="7916"/>
                </a:lnTo>
                <a:lnTo>
                  <a:pt x="5163" y="6577"/>
                </a:lnTo>
                <a:lnTo>
                  <a:pt x="5163" y="6577"/>
                </a:lnTo>
                <a:lnTo>
                  <a:pt x="5115" y="6528"/>
                </a:lnTo>
                <a:lnTo>
                  <a:pt x="5090" y="6455"/>
                </a:lnTo>
                <a:lnTo>
                  <a:pt x="5066" y="6309"/>
                </a:lnTo>
                <a:lnTo>
                  <a:pt x="5090" y="6163"/>
                </a:lnTo>
                <a:lnTo>
                  <a:pt x="5115" y="6090"/>
                </a:lnTo>
                <a:lnTo>
                  <a:pt x="5163" y="6041"/>
                </a:lnTo>
                <a:lnTo>
                  <a:pt x="6040" y="5164"/>
                </a:lnTo>
                <a:lnTo>
                  <a:pt x="6040" y="5164"/>
                </a:lnTo>
                <a:lnTo>
                  <a:pt x="6089" y="5115"/>
                </a:lnTo>
                <a:lnTo>
                  <a:pt x="6162" y="5091"/>
                </a:lnTo>
                <a:lnTo>
                  <a:pt x="6308" y="5067"/>
                </a:lnTo>
                <a:lnTo>
                  <a:pt x="6454" y="5091"/>
                </a:lnTo>
                <a:lnTo>
                  <a:pt x="6527" y="5115"/>
                </a:lnTo>
                <a:lnTo>
                  <a:pt x="6576" y="5164"/>
                </a:lnTo>
                <a:lnTo>
                  <a:pt x="7915" y="6504"/>
                </a:lnTo>
                <a:lnTo>
                  <a:pt x="7915" y="6504"/>
                </a:lnTo>
                <a:lnTo>
                  <a:pt x="7964" y="6552"/>
                </a:lnTo>
                <a:lnTo>
                  <a:pt x="8037" y="6577"/>
                </a:lnTo>
                <a:lnTo>
                  <a:pt x="8183" y="6601"/>
                </a:lnTo>
                <a:lnTo>
                  <a:pt x="8330" y="6577"/>
                </a:lnTo>
                <a:lnTo>
                  <a:pt x="8403" y="6552"/>
                </a:lnTo>
                <a:lnTo>
                  <a:pt x="8451" y="6504"/>
                </a:lnTo>
                <a:lnTo>
                  <a:pt x="9791" y="5164"/>
                </a:lnTo>
                <a:lnTo>
                  <a:pt x="9791" y="5164"/>
                </a:lnTo>
                <a:lnTo>
                  <a:pt x="9840" y="5115"/>
                </a:lnTo>
                <a:lnTo>
                  <a:pt x="9913" y="5091"/>
                </a:lnTo>
                <a:lnTo>
                  <a:pt x="10059" y="5067"/>
                </a:lnTo>
                <a:lnTo>
                  <a:pt x="10205" y="5091"/>
                </a:lnTo>
                <a:lnTo>
                  <a:pt x="10278" y="5115"/>
                </a:lnTo>
                <a:lnTo>
                  <a:pt x="10327" y="5164"/>
                </a:lnTo>
                <a:lnTo>
                  <a:pt x="11203" y="6041"/>
                </a:lnTo>
                <a:lnTo>
                  <a:pt x="11203" y="6041"/>
                </a:lnTo>
                <a:lnTo>
                  <a:pt x="11252" y="6090"/>
                </a:lnTo>
                <a:lnTo>
                  <a:pt x="11276" y="6163"/>
                </a:lnTo>
                <a:lnTo>
                  <a:pt x="11301" y="6309"/>
                </a:lnTo>
                <a:lnTo>
                  <a:pt x="11276" y="6455"/>
                </a:lnTo>
                <a:lnTo>
                  <a:pt x="11252" y="6528"/>
                </a:lnTo>
                <a:lnTo>
                  <a:pt x="11203" y="6577"/>
                </a:lnTo>
                <a:lnTo>
                  <a:pt x="9864" y="7916"/>
                </a:lnTo>
                <a:lnTo>
                  <a:pt x="9864" y="7916"/>
                </a:lnTo>
                <a:lnTo>
                  <a:pt x="9815" y="7965"/>
                </a:lnTo>
                <a:lnTo>
                  <a:pt x="9791" y="8038"/>
                </a:lnTo>
                <a:lnTo>
                  <a:pt x="9766" y="8184"/>
                </a:lnTo>
                <a:lnTo>
                  <a:pt x="9791" y="8330"/>
                </a:lnTo>
                <a:lnTo>
                  <a:pt x="9815" y="8403"/>
                </a:lnTo>
                <a:lnTo>
                  <a:pt x="9864" y="8452"/>
                </a:lnTo>
                <a:lnTo>
                  <a:pt x="9864" y="845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533637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641338"/>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Reservation Price</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bottom line, the point in the negotiation where you can go either way. Informed by the BATNA.</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18</a:t>
            </a:fld>
            <a:endParaRPr/>
          </a:p>
        </p:txBody>
      </p:sp>
      <p:sp>
        <p:nvSpPr>
          <p:cNvPr id="2" name="TextBox 1">
            <a:extLst>
              <a:ext uri="{FF2B5EF4-FFF2-40B4-BE49-F238E27FC236}">
                <a16:creationId xmlns:a16="http://schemas.microsoft.com/office/drawing/2014/main" id="{27EFFCDC-F8F1-4FD0-BCE2-A9318F93A8F5}"/>
              </a:ext>
            </a:extLst>
          </p:cNvPr>
          <p:cNvSpPr txBox="1"/>
          <p:nvPr/>
        </p:nvSpPr>
        <p:spPr>
          <a:xfrm>
            <a:off x="480515" y="1634411"/>
            <a:ext cx="1447800" cy="1862048"/>
          </a:xfrm>
          <a:prstGeom prst="rect">
            <a:avLst/>
          </a:prstGeom>
          <a:noFill/>
        </p:spPr>
        <p:txBody>
          <a:bodyPr wrap="square" rtlCol="0">
            <a:spAutoFit/>
          </a:bodyPr>
          <a:lstStyle/>
          <a:p>
            <a:r>
              <a:rPr lang="en-US" sz="11500" dirty="0">
                <a:solidFill>
                  <a:schemeClr val="bg1"/>
                </a:solidFill>
              </a:rPr>
              <a:t>$</a:t>
            </a:r>
          </a:p>
        </p:txBody>
      </p:sp>
    </p:spTree>
    <p:extLst>
      <p:ext uri="{BB962C8B-B14F-4D97-AF65-F5344CB8AC3E}">
        <p14:creationId xmlns:p14="http://schemas.microsoft.com/office/powerpoint/2010/main" val="559522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ZOPA</a:t>
            </a:r>
            <a:endParaRPr sz="60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Zone of Possible Agreement</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cxnSp>
        <p:nvCxnSpPr>
          <p:cNvPr id="3" name="Straight Arrow Connector 2">
            <a:extLst>
              <a:ext uri="{FF2B5EF4-FFF2-40B4-BE49-F238E27FC236}">
                <a16:creationId xmlns:a16="http://schemas.microsoft.com/office/drawing/2014/main" id="{0D7894DE-0854-449A-AD6C-CE118F4380B1}"/>
              </a:ext>
            </a:extLst>
          </p:cNvPr>
          <p:cNvCxnSpPr>
            <a:cxnSpLocks/>
          </p:cNvCxnSpPr>
          <p:nvPr/>
        </p:nvCxnSpPr>
        <p:spPr>
          <a:xfrm>
            <a:off x="2090057" y="4034971"/>
            <a:ext cx="5406572" cy="0"/>
          </a:xfrm>
          <a:prstGeom prst="straightConnector1">
            <a:avLst/>
          </a:prstGeom>
          <a:ln w="254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F5784D65-4F0E-4E09-9E38-7BB5C9249967}"/>
              </a:ext>
            </a:extLst>
          </p:cNvPr>
          <p:cNvCxnSpPr/>
          <p:nvPr/>
        </p:nvCxnSpPr>
        <p:spPr>
          <a:xfrm>
            <a:off x="2960914" y="3846286"/>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11D597A-FD9A-4C02-9767-65113A4CEAB6}"/>
              </a:ext>
            </a:extLst>
          </p:cNvPr>
          <p:cNvCxnSpPr/>
          <p:nvPr/>
        </p:nvCxnSpPr>
        <p:spPr>
          <a:xfrm>
            <a:off x="3904343"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32A90883-0564-45A1-BB84-861024363D03}"/>
              </a:ext>
            </a:extLst>
          </p:cNvPr>
          <p:cNvCxnSpPr/>
          <p:nvPr/>
        </p:nvCxnSpPr>
        <p:spPr>
          <a:xfrm>
            <a:off x="47316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06C24A-2FD7-444A-A7C5-2E75BF671F30}"/>
              </a:ext>
            </a:extLst>
          </p:cNvPr>
          <p:cNvCxnSpPr/>
          <p:nvPr/>
        </p:nvCxnSpPr>
        <p:spPr>
          <a:xfrm>
            <a:off x="5653314" y="3839028"/>
            <a:ext cx="0" cy="39188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DE98D28-AA9B-4484-AB5C-F6510B8693B6}"/>
              </a:ext>
            </a:extLst>
          </p:cNvPr>
          <p:cNvCxnSpPr/>
          <p:nvPr/>
        </p:nvCxnSpPr>
        <p:spPr>
          <a:xfrm>
            <a:off x="6560457" y="3839028"/>
            <a:ext cx="0" cy="391885"/>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B74AE59-868F-4BB9-BC04-0BF8E8ADDFFE}"/>
              </a:ext>
            </a:extLst>
          </p:cNvPr>
          <p:cNvSpPr txBox="1"/>
          <p:nvPr/>
        </p:nvSpPr>
        <p:spPr>
          <a:xfrm>
            <a:off x="3497944" y="4238171"/>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$10,000</a:t>
            </a:r>
          </a:p>
          <a:p>
            <a:pPr algn="ctr"/>
            <a:r>
              <a:rPr lang="en-US" dirty="0">
                <a:solidFill>
                  <a:schemeClr val="bg1"/>
                </a:solidFill>
                <a:latin typeface="Quicksand" panose="020B0604020202020204" charset="0"/>
              </a:rPr>
              <a:t>Min</a:t>
            </a:r>
          </a:p>
          <a:p>
            <a:pPr algn="ctr"/>
            <a:r>
              <a:rPr lang="en-US" dirty="0">
                <a:solidFill>
                  <a:schemeClr val="bg1"/>
                </a:solidFill>
                <a:latin typeface="Quicksand" panose="020B0604020202020204" charset="0"/>
              </a:rPr>
              <a:t>Seller</a:t>
            </a:r>
          </a:p>
        </p:txBody>
      </p:sp>
      <p:sp>
        <p:nvSpPr>
          <p:cNvPr id="21" name="TextBox 20">
            <a:extLst>
              <a:ext uri="{FF2B5EF4-FFF2-40B4-BE49-F238E27FC236}">
                <a16:creationId xmlns:a16="http://schemas.microsoft.com/office/drawing/2014/main" id="{E8241F84-0A32-449B-ACE8-233115FFB19E}"/>
              </a:ext>
            </a:extLst>
          </p:cNvPr>
          <p:cNvSpPr txBox="1"/>
          <p:nvPr/>
        </p:nvSpPr>
        <p:spPr>
          <a:xfrm>
            <a:off x="5221518" y="4268535"/>
            <a:ext cx="863591" cy="738664"/>
          </a:xfrm>
          <a:prstGeom prst="rect">
            <a:avLst/>
          </a:prstGeom>
          <a:noFill/>
        </p:spPr>
        <p:txBody>
          <a:bodyPr wrap="square" rtlCol="0">
            <a:spAutoFit/>
          </a:bodyPr>
          <a:lstStyle/>
          <a:p>
            <a:pPr algn="ctr"/>
            <a:r>
              <a:rPr lang="en-US" dirty="0">
                <a:solidFill>
                  <a:schemeClr val="bg1"/>
                </a:solidFill>
                <a:latin typeface="Quicksand" panose="020B0604020202020204" charset="0"/>
              </a:rPr>
              <a:t>$12,500</a:t>
            </a:r>
          </a:p>
          <a:p>
            <a:pPr algn="ctr"/>
            <a:r>
              <a:rPr lang="en-US" dirty="0">
                <a:solidFill>
                  <a:schemeClr val="bg1"/>
                </a:solidFill>
                <a:latin typeface="Quicksand" panose="020B0604020202020204" charset="0"/>
              </a:rPr>
              <a:t>Max Buyer</a:t>
            </a:r>
          </a:p>
        </p:txBody>
      </p:sp>
      <p:grpSp>
        <p:nvGrpSpPr>
          <p:cNvPr id="19" name="Google Shape;434;p37">
            <a:extLst>
              <a:ext uri="{FF2B5EF4-FFF2-40B4-BE49-F238E27FC236}">
                <a16:creationId xmlns:a16="http://schemas.microsoft.com/office/drawing/2014/main" id="{7F6806E3-1676-4031-969D-DEAC695E999F}"/>
              </a:ext>
            </a:extLst>
          </p:cNvPr>
          <p:cNvGrpSpPr/>
          <p:nvPr/>
        </p:nvGrpSpPr>
        <p:grpSpPr>
          <a:xfrm>
            <a:off x="238031" y="1842691"/>
            <a:ext cx="1414841" cy="1457969"/>
            <a:chOff x="5961125" y="1623900"/>
            <a:chExt cx="427450" cy="448175"/>
          </a:xfrm>
        </p:grpSpPr>
        <p:sp>
          <p:nvSpPr>
            <p:cNvPr id="20" name="Google Shape;435;p37">
              <a:extLst>
                <a:ext uri="{FF2B5EF4-FFF2-40B4-BE49-F238E27FC236}">
                  <a16:creationId xmlns:a16="http://schemas.microsoft.com/office/drawing/2014/main" id="{A5BC837F-8AF9-4FBF-B7C4-35693EF0CCBC}"/>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436;p37">
              <a:extLst>
                <a:ext uri="{FF2B5EF4-FFF2-40B4-BE49-F238E27FC236}">
                  <a16:creationId xmlns:a16="http://schemas.microsoft.com/office/drawing/2014/main" id="{7D0D388D-9AD4-4093-8DB7-0C269852CD9A}"/>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437;p37">
              <a:extLst>
                <a:ext uri="{FF2B5EF4-FFF2-40B4-BE49-F238E27FC236}">
                  <a16:creationId xmlns:a16="http://schemas.microsoft.com/office/drawing/2014/main" id="{84CA409D-ECBB-4E27-9DA9-B51977B5F59A}"/>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 name="Google Shape;438;p37">
              <a:extLst>
                <a:ext uri="{FF2B5EF4-FFF2-40B4-BE49-F238E27FC236}">
                  <a16:creationId xmlns:a16="http://schemas.microsoft.com/office/drawing/2014/main" id="{70F62BB7-0D94-4288-A301-331038FA7C73}"/>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439;p37">
              <a:extLst>
                <a:ext uri="{FF2B5EF4-FFF2-40B4-BE49-F238E27FC236}">
                  <a16:creationId xmlns:a16="http://schemas.microsoft.com/office/drawing/2014/main" id="{191CD7FA-CBDC-426E-9EEA-27A2145F16DE}"/>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 name="Google Shape;440;p37">
              <a:extLst>
                <a:ext uri="{FF2B5EF4-FFF2-40B4-BE49-F238E27FC236}">
                  <a16:creationId xmlns:a16="http://schemas.microsoft.com/office/drawing/2014/main" id="{9AE93E6F-6463-4F32-B996-2DE4EB6A44C5}"/>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441;p37">
              <a:extLst>
                <a:ext uri="{FF2B5EF4-FFF2-40B4-BE49-F238E27FC236}">
                  <a16:creationId xmlns:a16="http://schemas.microsoft.com/office/drawing/2014/main" id="{FC81C49B-5B1A-4AD4-9129-FDC4CAE5A98C}"/>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41FD66E7-C43D-4509-B733-31A662804FB5}"/>
              </a:ext>
            </a:extLst>
          </p:cNvPr>
          <p:cNvSpPr txBox="1"/>
          <p:nvPr/>
        </p:nvSpPr>
        <p:spPr>
          <a:xfrm>
            <a:off x="1001886" y="4964590"/>
            <a:ext cx="8069969" cy="430887"/>
          </a:xfrm>
          <a:prstGeom prst="rect">
            <a:avLst/>
          </a:prstGeom>
          <a:noFill/>
        </p:spPr>
        <p:txBody>
          <a:bodyPr wrap="square" rtlCol="0">
            <a:spAutoFit/>
          </a:bodyPr>
          <a:lstStyle/>
          <a:p>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Spangler, B. (2003). Zone of Possible Agreement (ZOPA). In </a:t>
            </a:r>
            <a:r>
              <a:rPr lang="en-US" sz="800" i="1" dirty="0">
                <a:solidFill>
                  <a:schemeClr val="bg1"/>
                </a:solidFill>
                <a:latin typeface="Quicksand" panose="020B0604020202020204" charset="0"/>
                <a:ea typeface="Calibri" panose="020F0502020204030204" pitchFamily="34" charset="0"/>
                <a:cs typeface="Times New Roman" panose="02020603050405020304" pitchFamily="18" charset="0"/>
              </a:rPr>
              <a:t>Beyond Intractability</a:t>
            </a:r>
            <a:r>
              <a:rPr lang="en-US" sz="800" dirty="0">
                <a:solidFill>
                  <a:schemeClr val="bg1"/>
                </a:solidFill>
                <a:latin typeface="Quicksand" panose="020B0604020202020204" charset="0"/>
                <a:ea typeface="Calibri" panose="020F0502020204030204" pitchFamily="34" charset="0"/>
                <a:cs typeface="Times New Roman" panose="02020603050405020304" pitchFamily="18" charset="0"/>
              </a:rPr>
              <a:t>. Retrieved from </a:t>
            </a:r>
            <a:r>
              <a:rPr lang="en-US" sz="800" u="sng" dirty="0">
                <a:solidFill>
                  <a:schemeClr val="bg1"/>
                </a:solidFill>
                <a:latin typeface="Quicksand" panose="020B0604020202020204" charset="0"/>
                <a:ea typeface="Calibri" panose="020F0502020204030204" pitchFamily="34" charset="0"/>
                <a:cs typeface="Times New Roman" panose="02020603050405020304" pitchFamily="18" charset="0"/>
                <a:hlinkClick r:id="rId3">
                  <a:extLst>
                    <a:ext uri="{A12FA001-AC4F-418D-AE19-62706E023703}">
                      <ahyp:hlinkClr xmlns:ahyp="http://schemas.microsoft.com/office/drawing/2018/hyperlinkcolor" val="tx"/>
                    </a:ext>
                  </a:extLst>
                </a:hlinkClick>
              </a:rPr>
              <a:t>http://www.beyondintractability.org/essay/zopa</a:t>
            </a:r>
            <a:endParaRPr lang="en-US" sz="800" dirty="0">
              <a:solidFill>
                <a:schemeClr val="bg1"/>
              </a:solidFill>
              <a:latin typeface="Quicksand" panose="020B060402020202020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4207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4" y="2233519"/>
            <a:ext cx="7753941" cy="1159800"/>
          </a:xfrm>
          <a:prstGeom prst="rect">
            <a:avLst/>
          </a:prstGeom>
        </p:spPr>
        <p:txBody>
          <a:bodyPr spcFirstLastPara="1" wrap="square" lIns="91425" tIns="91425" rIns="91425" bIns="91425" anchor="t" anchorCtr="0">
            <a:noAutofit/>
          </a:bodyPr>
          <a:lstStyle/>
          <a:p>
            <a:pPr lvl="0"/>
            <a:r>
              <a:rPr lang="en-US" sz="4400" dirty="0"/>
              <a:t>Negotiations 101</a:t>
            </a:r>
            <a:br>
              <a:rPr lang="en-US" dirty="0"/>
            </a:br>
            <a:r>
              <a:rPr lang="en-US" sz="2000" dirty="0">
                <a:solidFill>
                  <a:schemeClr val="accent3"/>
                </a:solidFill>
              </a:rPr>
              <a:t>How to conduct principled negotiations for library resources</a:t>
            </a:r>
            <a:br>
              <a:rPr lang="en-US" dirty="0"/>
            </a:br>
            <a:endParaRPr dirty="0"/>
          </a:p>
        </p:txBody>
      </p:sp>
      <p:pic>
        <p:nvPicPr>
          <p:cNvPr id="5" name="Picture 4" descr="Logo&#10;&#10;Description automatically generated">
            <a:extLst>
              <a:ext uri="{FF2B5EF4-FFF2-40B4-BE49-F238E27FC236}">
                <a16:creationId xmlns:a16="http://schemas.microsoft.com/office/drawing/2014/main" id="{C02681D4-B0F0-4C8F-879F-2368C527CA78}"/>
              </a:ext>
            </a:extLst>
          </p:cNvPr>
          <p:cNvPicPr>
            <a:picLocks noChangeAspect="1"/>
          </p:cNvPicPr>
          <p:nvPr/>
        </p:nvPicPr>
        <p:blipFill>
          <a:blip r:embed="rId3"/>
          <a:stretch>
            <a:fillRect/>
          </a:stretch>
        </p:blipFill>
        <p:spPr>
          <a:xfrm>
            <a:off x="1283829" y="4053719"/>
            <a:ext cx="3572078" cy="871245"/>
          </a:xfrm>
          <a:prstGeom prst="rect">
            <a:avLst/>
          </a:prstGeom>
        </p:spPr>
      </p:pic>
      <p:pic>
        <p:nvPicPr>
          <p:cNvPr id="2" name="Picture 3" descr="A picture containing text, clipart&#10;&#10;Description automatically generated">
            <a:extLst>
              <a:ext uri="{FF2B5EF4-FFF2-40B4-BE49-F238E27FC236}">
                <a16:creationId xmlns:a16="http://schemas.microsoft.com/office/drawing/2014/main" id="{67C7D815-09AC-4029-A279-B52861B3E0C2}"/>
              </a:ext>
            </a:extLst>
          </p:cNvPr>
          <p:cNvPicPr>
            <a:picLocks noChangeAspect="1"/>
          </p:cNvPicPr>
          <p:nvPr/>
        </p:nvPicPr>
        <p:blipFill>
          <a:blip r:embed="rId4"/>
          <a:stretch>
            <a:fillRect/>
          </a:stretch>
        </p:blipFill>
        <p:spPr>
          <a:xfrm>
            <a:off x="5257800" y="4235260"/>
            <a:ext cx="3175000" cy="584579"/>
          </a:xfrm>
          <a:prstGeom prst="rect">
            <a:avLst/>
          </a:prstGeom>
        </p:spPr>
      </p:pic>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6000" dirty="0"/>
              <a:t>CONCESSIONS</a:t>
            </a:r>
            <a:endParaRPr sz="6000" dirty="0"/>
          </a:p>
        </p:txBody>
      </p:sp>
      <p:sp>
        <p:nvSpPr>
          <p:cNvPr id="117" name="Google Shape;117;p18"/>
          <p:cNvSpPr txBox="1">
            <a:spLocks noGrp="1"/>
          </p:cNvSpPr>
          <p:nvPr>
            <p:ph type="subTitle" idx="4294967295"/>
          </p:nvPr>
        </p:nvSpPr>
        <p:spPr>
          <a:xfrm>
            <a:off x="2430050" y="29730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What you are willing to give up</a:t>
            </a:r>
            <a:endParaRPr sz="2400" dirty="0"/>
          </a:p>
        </p:txBody>
      </p:sp>
      <p:grpSp>
        <p:nvGrpSpPr>
          <p:cNvPr id="118" name="Google Shape;118;p18"/>
          <p:cNvGrpSpPr/>
          <p:nvPr/>
        </p:nvGrpSpPr>
        <p:grpSpPr>
          <a:xfrm>
            <a:off x="454014" y="2078188"/>
            <a:ext cx="982958" cy="987178"/>
            <a:chOff x="2594050" y="1631825"/>
            <a:chExt cx="439625" cy="439625"/>
          </a:xfrm>
        </p:grpSpPr>
        <p:sp>
          <p:nvSpPr>
            <p:cNvPr id="119" name="Google Shape;119;p1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8038247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7" name="Google Shape;307;p33"/>
          <p:cNvSpPr txBox="1">
            <a:spLocks noGrp="1"/>
          </p:cNvSpPr>
          <p:nvPr>
            <p:ph type="body" idx="4294967295"/>
          </p:nvPr>
        </p:nvSpPr>
        <p:spPr>
          <a:xfrm>
            <a:off x="1319400" y="2278700"/>
            <a:ext cx="2325600" cy="1647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b="1" dirty="0">
                <a:solidFill>
                  <a:schemeClr val="accent4"/>
                </a:solidFill>
              </a:rPr>
              <a:t>Negotiation Worksheet</a:t>
            </a:r>
            <a:endParaRPr sz="1800" b="1" dirty="0">
              <a:solidFill>
                <a:schemeClr val="accent4"/>
              </a:solidFill>
            </a:endParaRPr>
          </a:p>
          <a:p>
            <a:pPr marL="0" lvl="0" indent="0" algn="l" rtl="0">
              <a:spcBef>
                <a:spcPts val="600"/>
              </a:spcBef>
              <a:spcAft>
                <a:spcPts val="0"/>
              </a:spcAft>
              <a:buNone/>
            </a:pPr>
            <a:r>
              <a:rPr lang="en-US" sz="1800" dirty="0"/>
              <a:t>Helpful guide for preparing for any type of negotiation</a:t>
            </a:r>
            <a:endParaRPr sz="1800" dirty="0"/>
          </a:p>
        </p:txBody>
      </p:sp>
      <p:sp>
        <p:nvSpPr>
          <p:cNvPr id="308" name="Google Shape;308;p33"/>
          <p:cNvSpPr/>
          <p:nvPr/>
        </p:nvSpPr>
        <p:spPr>
          <a:xfrm>
            <a:off x="3973449" y="774894"/>
            <a:ext cx="4549726" cy="3596171"/>
          </a:xfrm>
          <a:custGeom>
            <a:avLst/>
            <a:gdLst/>
            <a:ahLst/>
            <a:cxnLst/>
            <a:rect l="l" t="t" r="r" b="b"/>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3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pic>
        <p:nvPicPr>
          <p:cNvPr id="2" name="Picture 1">
            <a:extLst>
              <a:ext uri="{FF2B5EF4-FFF2-40B4-BE49-F238E27FC236}">
                <a16:creationId xmlns:a16="http://schemas.microsoft.com/office/drawing/2014/main" id="{6F7CDB81-E457-4F86-8E02-20C3E4D3DCBC}"/>
              </a:ext>
            </a:extLst>
          </p:cNvPr>
          <p:cNvPicPr>
            <a:picLocks noChangeAspect="1"/>
          </p:cNvPicPr>
          <p:nvPr/>
        </p:nvPicPr>
        <p:blipFill>
          <a:blip r:embed="rId3"/>
          <a:stretch>
            <a:fillRect/>
          </a:stretch>
        </p:blipFill>
        <p:spPr>
          <a:xfrm>
            <a:off x="4230515" y="979716"/>
            <a:ext cx="4071656" cy="2670628"/>
          </a:xfrm>
          <a:prstGeom prst="rect">
            <a:avLst/>
          </a:prstGeom>
        </p:spPr>
      </p:pic>
    </p:spTree>
    <p:extLst>
      <p:ext uri="{BB962C8B-B14F-4D97-AF65-F5344CB8AC3E}">
        <p14:creationId xmlns:p14="http://schemas.microsoft.com/office/powerpoint/2010/main" val="2380479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Internal review – Determining your interests</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Price sensitivity to the resource</a:t>
            </a:r>
            <a:endParaRPr sz="2400" dirty="0"/>
          </a:p>
          <a:p>
            <a:pPr marL="457200" lvl="0" indent="-381000" algn="l" rtl="0">
              <a:spcBef>
                <a:spcPts val="0"/>
              </a:spcBef>
              <a:spcAft>
                <a:spcPts val="0"/>
              </a:spcAft>
              <a:buClr>
                <a:schemeClr val="accent1"/>
              </a:buClr>
              <a:buSzPts val="2400"/>
              <a:buChar char="◦"/>
            </a:pPr>
            <a:r>
              <a:rPr lang="en-US" sz="2400" dirty="0"/>
              <a:t>Licensing requirements </a:t>
            </a:r>
          </a:p>
          <a:p>
            <a:pPr lvl="1">
              <a:buClr>
                <a:schemeClr val="accent1"/>
              </a:buClr>
              <a:buChar char="◦"/>
            </a:pPr>
            <a:r>
              <a:rPr lang="en-US" sz="1800" dirty="0"/>
              <a:t>Library policy</a:t>
            </a:r>
          </a:p>
          <a:p>
            <a:pPr lvl="1">
              <a:buClr>
                <a:schemeClr val="accent1"/>
              </a:buClr>
              <a:buChar char="◦"/>
            </a:pPr>
            <a:r>
              <a:rPr lang="en-US" sz="1800" dirty="0"/>
              <a:t>University policy</a:t>
            </a:r>
          </a:p>
          <a:p>
            <a:pPr indent="-381000">
              <a:spcBef>
                <a:spcPts val="0"/>
              </a:spcBef>
              <a:buClr>
                <a:schemeClr val="accent1"/>
              </a:buClr>
              <a:buSzPts val="2400"/>
            </a:pPr>
            <a:r>
              <a:rPr lang="en-US" sz="2400" dirty="0"/>
              <a:t>Other considerations</a:t>
            </a:r>
          </a:p>
          <a:p>
            <a:pPr lvl="1">
              <a:buClr>
                <a:schemeClr val="accent1"/>
              </a:buClr>
              <a:buFont typeface="Quicksand"/>
              <a:buChar char="◦"/>
            </a:pPr>
            <a:r>
              <a:rPr lang="en-US" sz="1800" dirty="0"/>
              <a:t>Accessibility</a:t>
            </a:r>
          </a:p>
          <a:p>
            <a:pPr marL="533400" lvl="1" indent="0">
              <a:buClr>
                <a:schemeClr val="accent1"/>
              </a:buClr>
              <a:buNone/>
            </a:pPr>
            <a:endParaRPr sz="18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22</a:t>
            </a:fld>
            <a:endParaRPr/>
          </a:p>
        </p:txBody>
      </p:sp>
    </p:spTree>
    <p:extLst>
      <p:ext uri="{BB962C8B-B14F-4D97-AF65-F5344CB8AC3E}">
        <p14:creationId xmlns:p14="http://schemas.microsoft.com/office/powerpoint/2010/main" val="3857618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4800" dirty="0"/>
              <a:t>PRICE SENSITIVITY</a:t>
            </a:r>
            <a:endParaRPr sz="48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114300" indent="0">
              <a:buNone/>
            </a:pPr>
            <a:r>
              <a:rPr lang="en-US" dirty="0"/>
              <a:t>The extent to which buyers are sensitive to price increases. </a:t>
            </a:r>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23</a:t>
            </a:fld>
            <a:endParaRPr/>
          </a:p>
        </p:txBody>
      </p:sp>
      <p:sp>
        <p:nvSpPr>
          <p:cNvPr id="11" name="Rectangle 10">
            <a:extLst>
              <a:ext uri="{FF2B5EF4-FFF2-40B4-BE49-F238E27FC236}">
                <a16:creationId xmlns:a16="http://schemas.microsoft.com/office/drawing/2014/main" id="{8A410BD5-4DD2-44EC-8669-568461C49F14}"/>
              </a:ext>
            </a:extLst>
          </p:cNvPr>
          <p:cNvSpPr/>
          <p:nvPr/>
        </p:nvSpPr>
        <p:spPr>
          <a:xfrm>
            <a:off x="972456" y="4828330"/>
            <a:ext cx="8132943" cy="215444"/>
          </a:xfrm>
          <a:prstGeom prst="rect">
            <a:avLst/>
          </a:prstGeom>
        </p:spPr>
        <p:txBody>
          <a:bodyPr wrap="square">
            <a:spAutoFit/>
          </a:bodyPr>
          <a:lstStyle/>
          <a:p>
            <a:pPr marL="457200" indent="-476250"/>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Porter, M. E. (2008), “The five competitive forces that shape strategy”, </a:t>
            </a:r>
            <a:r>
              <a:rPr lang="en-US" sz="800" i="1" dirty="0">
                <a:solidFill>
                  <a:schemeClr val="bg1"/>
                </a:solidFill>
                <a:latin typeface="Quicksand" panose="020B0604020202020204" charset="0"/>
                <a:ea typeface="Times New Roman" panose="02020603050405020304" pitchFamily="18" charset="0"/>
                <a:cs typeface="Times New Roman" panose="02020603050405020304" pitchFamily="18" charset="0"/>
              </a:rPr>
              <a:t>Harvard Business Review</a:t>
            </a:r>
            <a:r>
              <a:rPr lang="en-US" sz="800" dirty="0">
                <a:solidFill>
                  <a:schemeClr val="bg1"/>
                </a:solidFill>
                <a:latin typeface="Quicksand" panose="020B0604020202020204" charset="0"/>
                <a:ea typeface="Times New Roman" panose="02020603050405020304" pitchFamily="18" charset="0"/>
                <a:cs typeface="Times New Roman" panose="02020603050405020304" pitchFamily="18" charset="0"/>
              </a:rPr>
              <a:t>, Vol. 86 No. 1, pp. 78–93</a:t>
            </a:r>
            <a:r>
              <a:rPr lang="en-US" sz="800" dirty="0">
                <a:latin typeface="+mn-lt"/>
                <a:ea typeface="Times New Roman" panose="02020603050405020304" pitchFamily="18" charset="0"/>
                <a:cs typeface="Times New Roman" panose="02020603050405020304" pitchFamily="18" charset="0"/>
              </a:rPr>
              <a:t>.</a:t>
            </a:r>
            <a:endParaRPr lang="en-US" sz="700" dirty="0">
              <a:latin typeface="+mn-lt"/>
              <a:ea typeface="Times New Roman" panose="02020603050405020304" pitchFamily="18" charset="0"/>
              <a:cs typeface="Times New Roman" panose="02020603050405020304" pitchFamily="18" charset="0"/>
            </a:endParaRPr>
          </a:p>
        </p:txBody>
      </p:sp>
      <p:grpSp>
        <p:nvGrpSpPr>
          <p:cNvPr id="12" name="Google Shape;508;p37">
            <a:extLst>
              <a:ext uri="{FF2B5EF4-FFF2-40B4-BE49-F238E27FC236}">
                <a16:creationId xmlns:a16="http://schemas.microsoft.com/office/drawing/2014/main" id="{132C4E86-420F-4EB1-B1EC-F0D956850D9E}"/>
              </a:ext>
            </a:extLst>
          </p:cNvPr>
          <p:cNvGrpSpPr/>
          <p:nvPr/>
        </p:nvGrpSpPr>
        <p:grpSpPr>
          <a:xfrm>
            <a:off x="324756" y="2039525"/>
            <a:ext cx="1295400" cy="1076268"/>
            <a:chOff x="568950" y="3686775"/>
            <a:chExt cx="472500" cy="362900"/>
          </a:xfrm>
        </p:grpSpPr>
        <p:sp>
          <p:nvSpPr>
            <p:cNvPr id="13" name="Google Shape;509;p37">
              <a:extLst>
                <a:ext uri="{FF2B5EF4-FFF2-40B4-BE49-F238E27FC236}">
                  <a16:creationId xmlns:a16="http://schemas.microsoft.com/office/drawing/2014/main" id="{D40A4DC4-BAFB-487C-AC33-300A513D618E}"/>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510;p37">
              <a:extLst>
                <a:ext uri="{FF2B5EF4-FFF2-40B4-BE49-F238E27FC236}">
                  <a16:creationId xmlns:a16="http://schemas.microsoft.com/office/drawing/2014/main" id="{8AB55BF8-9EC0-47AA-990B-1B97EA649100}"/>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511;p37">
              <a:extLst>
                <a:ext uri="{FF2B5EF4-FFF2-40B4-BE49-F238E27FC236}">
                  <a16:creationId xmlns:a16="http://schemas.microsoft.com/office/drawing/2014/main" id="{5FC99DC4-7289-4677-9CE0-116454AAC1E0}"/>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121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extLst>
      <p:ext uri="{BB962C8B-B14F-4D97-AF65-F5344CB8AC3E}">
        <p14:creationId xmlns:p14="http://schemas.microsoft.com/office/powerpoint/2010/main" val="11613655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3"/>
          <p:cNvSpPr txBox="1">
            <a:spLocks noGrp="1"/>
          </p:cNvSpPr>
          <p:nvPr>
            <p:ph type="title"/>
          </p:nvPr>
        </p:nvSpPr>
        <p:spPr>
          <a:xfrm>
            <a:off x="1111818" y="343226"/>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PRICE SENSITIVITY FACTOR METRICS</a:t>
            </a:r>
            <a:endParaRPr dirty="0"/>
          </a:p>
        </p:txBody>
      </p:sp>
      <p:sp>
        <p:nvSpPr>
          <p:cNvPr id="343" name="Google Shape;343;p2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24</a:t>
            </a:fld>
            <a:endParaRPr dirty="0"/>
          </a:p>
        </p:txBody>
      </p:sp>
      <p:grpSp>
        <p:nvGrpSpPr>
          <p:cNvPr id="344" name="Google Shape;344;p23"/>
          <p:cNvGrpSpPr/>
          <p:nvPr/>
        </p:nvGrpSpPr>
        <p:grpSpPr>
          <a:xfrm>
            <a:off x="166111" y="503868"/>
            <a:ext cx="506431" cy="524480"/>
            <a:chOff x="5292575" y="3681900"/>
            <a:chExt cx="420150" cy="373275"/>
          </a:xfrm>
        </p:grpSpPr>
        <p:sp>
          <p:nvSpPr>
            <p:cNvPr id="345" name="Google Shape;345;p23"/>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6" name="Google Shape;346;p23"/>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7" name="Google Shape;347;p23"/>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8" name="Google Shape;348;p23"/>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49" name="Google Shape;349;p23"/>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0" name="Google Shape;350;p23"/>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sp>
          <p:nvSpPr>
            <p:cNvPr id="351" name="Google Shape;351;p23"/>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22225" cap="rnd" cmpd="sng">
              <a:solidFill>
                <a:schemeClr val="bg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chemeClr val="bg1"/>
                </a:solidFill>
              </a:endParaRPr>
            </a:p>
          </p:txBody>
        </p:sp>
      </p:grpSp>
      <p:graphicFrame>
        <p:nvGraphicFramePr>
          <p:cNvPr id="14" name="Table 13">
            <a:extLst>
              <a:ext uri="{FF2B5EF4-FFF2-40B4-BE49-F238E27FC236}">
                <a16:creationId xmlns:a16="http://schemas.microsoft.com/office/drawing/2014/main" id="{CCEB57FC-D7EC-4324-BE77-B8AED1C8408E}"/>
              </a:ext>
            </a:extLst>
          </p:cNvPr>
          <p:cNvGraphicFramePr>
            <a:graphicFrameLocks noGrp="1"/>
          </p:cNvGraphicFramePr>
          <p:nvPr>
            <p:extLst>
              <p:ext uri="{D42A27DB-BD31-4B8C-83A1-F6EECF244321}">
                <p14:modId xmlns:p14="http://schemas.microsoft.com/office/powerpoint/2010/main" val="3089491163"/>
              </p:ext>
            </p:extLst>
          </p:nvPr>
        </p:nvGraphicFramePr>
        <p:xfrm>
          <a:off x="1219200" y="1028348"/>
          <a:ext cx="7627256" cy="3792578"/>
        </p:xfrm>
        <a:graphic>
          <a:graphicData uri="http://schemas.openxmlformats.org/drawingml/2006/table">
            <a:tbl>
              <a:tblPr firstRow="1" bandRow="1">
                <a:tableStyleId>{2D5ABB26-0587-4C30-8999-92F81FD0307C}</a:tableStyleId>
              </a:tblPr>
              <a:tblGrid>
                <a:gridCol w="3090110">
                  <a:extLst>
                    <a:ext uri="{9D8B030D-6E8A-4147-A177-3AD203B41FA5}">
                      <a16:colId xmlns:a16="http://schemas.microsoft.com/office/drawing/2014/main" val="914546236"/>
                    </a:ext>
                  </a:extLst>
                </a:gridCol>
                <a:gridCol w="4537146">
                  <a:extLst>
                    <a:ext uri="{9D8B030D-6E8A-4147-A177-3AD203B41FA5}">
                      <a16:colId xmlns:a16="http://schemas.microsoft.com/office/drawing/2014/main" val="3785777136"/>
                    </a:ext>
                  </a:extLst>
                </a:gridCol>
              </a:tblGrid>
              <a:tr h="465035">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accent4"/>
                          </a:solidFill>
                          <a:latin typeface="Quicksand" panose="020B0604020202020204" charset="0"/>
                          <a:sym typeface="Arial"/>
                        </a:rPr>
                        <a:t>Price Sensitivity Factor</a:t>
                      </a:r>
                      <a:endParaRPr lang="en-US" sz="1800" b="0" i="0" u="none" strike="noStrike" cap="none" dirty="0">
                        <a:solidFill>
                          <a:schemeClr val="accent4"/>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accent4"/>
                          </a:solidFill>
                          <a:latin typeface="Quicksand" panose="020B0604020202020204" charset="0"/>
                          <a:sym typeface="Arial"/>
                        </a:rPr>
                        <a:t>Metric</a:t>
                      </a:r>
                      <a:endParaRPr lang="en-US" sz="1800" b="0" i="0" u="none" strike="noStrike" cap="none" dirty="0">
                        <a:solidFill>
                          <a:schemeClr val="accent4"/>
                        </a:solidFill>
                        <a:latin typeface="Quicksand" panose="020B0604020202020204" charset="0"/>
                        <a:ea typeface="Roboto Condensed Light" panose="020B0604020202020204" charset="0"/>
                        <a:sym typeface="Arial"/>
                      </a:endParaRPr>
                    </a:p>
                  </a:txBody>
                  <a:tcPr>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794404375"/>
                  </a:ext>
                </a:extLst>
              </a:tr>
              <a:tr h="310023">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Proportion of total cost</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Portion of spend</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266028226"/>
                  </a:ext>
                </a:extLst>
              </a:tr>
              <a:tr h="509456">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differentiation between products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Content coverage (i.e. overlaps, uniqueness)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1887669999"/>
                  </a:ext>
                </a:extLst>
              </a:tr>
              <a:tr h="1485981">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importance of product/service to the buyer for offering a quality service or product to their own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use </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Cost per citation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Stakeholder use in research or teaching (curriculum)</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Uniqueness within the collection</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Consortia agreements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lnB w="12700" cap="flat" cmpd="sng" algn="ctr">
                      <a:solidFill>
                        <a:schemeClr val="bg1"/>
                      </a:solidFill>
                      <a:prstDash val="sysDash"/>
                      <a:round/>
                      <a:headEnd type="none" w="med" len="med"/>
                      <a:tailEnd type="none" w="med" len="med"/>
                    </a:lnB>
                  </a:tcPr>
                </a:tc>
                <a:extLst>
                  <a:ext uri="{0D108BD9-81ED-4DB2-BD59-A6C34878D82A}">
                    <a16:rowId xmlns:a16="http://schemas.microsoft.com/office/drawing/2014/main" val="3096759782"/>
                  </a:ext>
                </a:extLst>
              </a:tr>
              <a:tr h="620047">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The level of competition among end users (customers)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tc>
                  <a:txBody>
                    <a:bodyPr/>
                    <a:lstStyle/>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Competitive products</a:t>
                      </a:r>
                    </a:p>
                    <a:p>
                      <a:pPr marL="0" marR="0" lvl="0" indent="0" algn="l" rtl="0">
                        <a:lnSpc>
                          <a:spcPct val="100000"/>
                        </a:lnSpc>
                        <a:spcBef>
                          <a:spcPts val="0"/>
                        </a:spcBef>
                        <a:spcAft>
                          <a:spcPts val="0"/>
                        </a:spcAft>
                        <a:buClr>
                          <a:srgbClr val="000000"/>
                        </a:buClr>
                        <a:buFont typeface="Arial"/>
                        <a:buNone/>
                      </a:pPr>
                      <a:r>
                        <a:rPr lang="en-US" sz="1800" u="none" strike="noStrike" cap="none" dirty="0">
                          <a:solidFill>
                            <a:schemeClr val="bg1"/>
                          </a:solidFill>
                          <a:latin typeface="Quicksand" panose="020B0604020202020204" charset="0"/>
                          <a:sym typeface="Arial"/>
                        </a:rPr>
                        <a:t>Substitutes</a:t>
                      </a:r>
                      <a:endParaRPr lang="en-US" sz="1800" b="0" i="0" u="none" strike="noStrike" cap="none" dirty="0">
                        <a:solidFill>
                          <a:schemeClr val="bg1"/>
                        </a:solidFill>
                        <a:latin typeface="Quicksand" panose="020B0604020202020204" charset="0"/>
                        <a:ea typeface="Roboto Condensed Light" panose="020B0604020202020204" charset="0"/>
                        <a:cs typeface="+mn-cs"/>
                        <a:sym typeface="Arial"/>
                      </a:endParaRPr>
                    </a:p>
                  </a:txBody>
                  <a:tcPr marL="68580" marR="68580" marT="0" marB="0">
                    <a:lnT w="12700" cap="flat" cmpd="sng" algn="ctr">
                      <a:solidFill>
                        <a:schemeClr val="bg1"/>
                      </a:solidFill>
                      <a:prstDash val="sysDash"/>
                      <a:round/>
                      <a:headEnd type="none" w="med" len="med"/>
                      <a:tailEnd type="none" w="med" len="med"/>
                    </a:lnT>
                  </a:tcPr>
                </a:tc>
                <a:extLst>
                  <a:ext uri="{0D108BD9-81ED-4DB2-BD59-A6C34878D82A}">
                    <a16:rowId xmlns:a16="http://schemas.microsoft.com/office/drawing/2014/main" val="1001446876"/>
                  </a:ext>
                </a:extLst>
              </a:tr>
            </a:tbl>
          </a:graphicData>
        </a:graphic>
      </p:graphicFrame>
      <p:sp>
        <p:nvSpPr>
          <p:cNvPr id="2" name="TextBox 1">
            <a:extLst>
              <a:ext uri="{FF2B5EF4-FFF2-40B4-BE49-F238E27FC236}">
                <a16:creationId xmlns:a16="http://schemas.microsoft.com/office/drawing/2014/main" id="{54CB7016-1D89-4042-A493-E1318055D038}"/>
              </a:ext>
            </a:extLst>
          </p:cNvPr>
          <p:cNvSpPr txBox="1"/>
          <p:nvPr/>
        </p:nvSpPr>
        <p:spPr>
          <a:xfrm>
            <a:off x="3003550" y="4724400"/>
            <a:ext cx="5695950"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800" dirty="0">
                <a:solidFill>
                  <a:schemeClr val="bg1"/>
                </a:solidFill>
                <a:latin typeface="Quicksand"/>
              </a:rPr>
              <a:t>Macy, K.V. (2018). Information creates relative bargaining power in vendor negotiations. The Bottom Line, 31(2), 137-149.</a:t>
            </a:r>
            <a:r>
              <a:rPr lang="en-US" sz="800" dirty="0">
                <a:latin typeface="Quicksand"/>
              </a:rPr>
              <a:t> </a:t>
            </a:r>
            <a:r>
              <a:rPr lang="en-US" sz="800" dirty="0">
                <a:solidFill>
                  <a:schemeClr val="bg1"/>
                </a:solidFill>
                <a:latin typeface="Quicksand"/>
                <a:hlinkClick r:id="rId3">
                  <a:extLst>
                    <a:ext uri="{A12FA001-AC4F-418D-AE19-62706E023703}">
                      <ahyp:hlinkClr xmlns:ahyp="http://schemas.microsoft.com/office/drawing/2018/hyperlinkcolor" val="tx"/>
                    </a:ext>
                  </a:extLst>
                </a:hlinkClick>
              </a:rPr>
              <a:t>https://doi.org/10.1108/BL-12-2017-0033</a:t>
            </a:r>
            <a:endParaRPr lang="en-US" sz="800">
              <a:solidFill>
                <a:schemeClr val="bg1"/>
              </a:solidFill>
              <a:latin typeface="Quicksand"/>
            </a:endParaRPr>
          </a:p>
        </p:txBody>
      </p:sp>
    </p:spTree>
    <p:extLst>
      <p:ext uri="{BB962C8B-B14F-4D97-AF65-F5344CB8AC3E}">
        <p14:creationId xmlns:p14="http://schemas.microsoft.com/office/powerpoint/2010/main" val="22510572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29"/>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LICENSING REQUIREMENTS - EXAMPLES</a:t>
            </a:r>
            <a:endParaRPr dirty="0"/>
          </a:p>
        </p:txBody>
      </p:sp>
      <p:sp>
        <p:nvSpPr>
          <p:cNvPr id="234" name="Google Shape;234;p29"/>
          <p:cNvSpPr txBox="1">
            <a:spLocks noGrp="1"/>
          </p:cNvSpPr>
          <p:nvPr>
            <p:ph type="body" idx="1"/>
          </p:nvPr>
        </p:nvSpPr>
        <p:spPr>
          <a:xfrm>
            <a:off x="116547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AUTHORIZED USE / RESTRICTIONS</a:t>
            </a:r>
            <a:endParaRPr b="1" dirty="0">
              <a:solidFill>
                <a:schemeClr val="accent4"/>
              </a:solidFill>
            </a:endParaRPr>
          </a:p>
          <a:p>
            <a:pPr marL="0" lvl="0" indent="0" algn="l" rtl="0">
              <a:spcBef>
                <a:spcPts val="600"/>
              </a:spcBef>
              <a:spcAft>
                <a:spcPts val="0"/>
              </a:spcAft>
              <a:buNone/>
            </a:pPr>
            <a:r>
              <a:rPr lang="en-US" sz="1200" dirty="0"/>
              <a:t>How the database may be used. Often specifies not for commercial purposes.</a:t>
            </a:r>
            <a:endParaRPr sz="1200" dirty="0"/>
          </a:p>
        </p:txBody>
      </p:sp>
      <p:sp>
        <p:nvSpPr>
          <p:cNvPr id="235" name="Google Shape;235;p29"/>
          <p:cNvSpPr txBox="1">
            <a:spLocks noGrp="1"/>
          </p:cNvSpPr>
          <p:nvPr>
            <p:ph type="body" idx="2"/>
          </p:nvPr>
        </p:nvSpPr>
        <p:spPr>
          <a:xfrm>
            <a:off x="3692250"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PRICING AND TERM</a:t>
            </a:r>
            <a:endParaRPr b="1" dirty="0">
              <a:solidFill>
                <a:schemeClr val="accent4"/>
              </a:solidFill>
            </a:endParaRPr>
          </a:p>
          <a:p>
            <a:pPr marL="0" lvl="0" indent="0" algn="l" rtl="0">
              <a:spcBef>
                <a:spcPts val="600"/>
              </a:spcBef>
              <a:spcAft>
                <a:spcPts val="0"/>
              </a:spcAft>
              <a:buNone/>
            </a:pPr>
            <a:r>
              <a:rPr lang="en-US" sz="1200" dirty="0"/>
              <a:t>May also include information on renewal and pricing at renewal. May include clauses to fix price increases.</a:t>
            </a:r>
            <a:endParaRPr sz="1200" dirty="0"/>
          </a:p>
        </p:txBody>
      </p:sp>
      <p:sp>
        <p:nvSpPr>
          <p:cNvPr id="236" name="Google Shape;236;p29"/>
          <p:cNvSpPr txBox="1">
            <a:spLocks noGrp="1"/>
          </p:cNvSpPr>
          <p:nvPr>
            <p:ph type="body" idx="3"/>
          </p:nvPr>
        </p:nvSpPr>
        <p:spPr>
          <a:xfrm>
            <a:off x="6219025" y="11792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TERMINATION</a:t>
            </a:r>
            <a:endParaRPr b="1" dirty="0">
              <a:solidFill>
                <a:schemeClr val="accent4"/>
              </a:solidFill>
            </a:endParaRPr>
          </a:p>
          <a:p>
            <a:pPr marL="0" lvl="0" indent="0" algn="l" rtl="0">
              <a:spcBef>
                <a:spcPts val="600"/>
              </a:spcBef>
              <a:spcAft>
                <a:spcPts val="0"/>
              </a:spcAft>
              <a:buNone/>
            </a:pPr>
            <a:r>
              <a:rPr lang="en-US" sz="1200" dirty="0"/>
              <a:t>Clause specifies how vendor may terminate the contract if customer is in violation. It is in the customer’s best interest to be well defined.</a:t>
            </a:r>
            <a:endParaRPr sz="1200" dirty="0"/>
          </a:p>
          <a:p>
            <a:pPr marL="0" lvl="0" indent="0" algn="l" rtl="0">
              <a:spcBef>
                <a:spcPts val="600"/>
              </a:spcBef>
              <a:spcAft>
                <a:spcPts val="0"/>
              </a:spcAft>
              <a:buNone/>
            </a:pPr>
            <a:endParaRPr sz="1200" dirty="0"/>
          </a:p>
        </p:txBody>
      </p:sp>
      <p:sp>
        <p:nvSpPr>
          <p:cNvPr id="237" name="Google Shape;237;p29"/>
          <p:cNvSpPr txBox="1">
            <a:spLocks noGrp="1"/>
          </p:cNvSpPr>
          <p:nvPr>
            <p:ph type="body" idx="1"/>
          </p:nvPr>
        </p:nvSpPr>
        <p:spPr>
          <a:xfrm>
            <a:off x="116547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AUTHORIZED USERS</a:t>
            </a:r>
            <a:endParaRPr lang="en-US" sz="1200" b="1" dirty="0">
              <a:solidFill>
                <a:schemeClr val="accent4"/>
              </a:solidFill>
            </a:endParaRPr>
          </a:p>
          <a:p>
            <a:pPr marL="0" lvl="0" indent="0" algn="l" rtl="0">
              <a:spcBef>
                <a:spcPts val="600"/>
              </a:spcBef>
              <a:spcAft>
                <a:spcPts val="0"/>
              </a:spcAft>
              <a:buNone/>
            </a:pPr>
            <a:r>
              <a:rPr lang="en-US" sz="1200" b="1" dirty="0"/>
              <a:t>This includes specifying whether walk-ins have access to the resource.</a:t>
            </a:r>
            <a:endParaRPr b="1" dirty="0"/>
          </a:p>
        </p:txBody>
      </p:sp>
      <p:sp>
        <p:nvSpPr>
          <p:cNvPr id="238" name="Google Shape;238;p29"/>
          <p:cNvSpPr txBox="1">
            <a:spLocks noGrp="1"/>
          </p:cNvSpPr>
          <p:nvPr>
            <p:ph type="body" idx="2"/>
          </p:nvPr>
        </p:nvSpPr>
        <p:spPr>
          <a:xfrm>
            <a:off x="3692250"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NDAs/ CONFIDENTIALITY</a:t>
            </a:r>
            <a:endParaRPr b="1" dirty="0">
              <a:solidFill>
                <a:schemeClr val="accent4"/>
              </a:solidFill>
            </a:endParaRPr>
          </a:p>
          <a:p>
            <a:pPr marL="0" lvl="0" indent="0" algn="l" rtl="0">
              <a:spcBef>
                <a:spcPts val="600"/>
              </a:spcBef>
              <a:spcAft>
                <a:spcPts val="0"/>
              </a:spcAft>
              <a:buNone/>
            </a:pPr>
            <a:r>
              <a:rPr lang="en-US" sz="1200" dirty="0"/>
              <a:t>Non-disclosure agreements on pricing. Vendors often want these, while libraries do not.</a:t>
            </a:r>
            <a:endParaRPr sz="1200" dirty="0"/>
          </a:p>
        </p:txBody>
      </p:sp>
      <p:sp>
        <p:nvSpPr>
          <p:cNvPr id="239" name="Google Shape;239;p29"/>
          <p:cNvSpPr txBox="1">
            <a:spLocks noGrp="1"/>
          </p:cNvSpPr>
          <p:nvPr>
            <p:ph type="body" idx="3"/>
          </p:nvPr>
        </p:nvSpPr>
        <p:spPr>
          <a:xfrm>
            <a:off x="6219025" y="2893781"/>
            <a:ext cx="2403600" cy="12060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Other Terms</a:t>
            </a:r>
            <a:endParaRPr b="1" dirty="0">
              <a:solidFill>
                <a:schemeClr val="accent4"/>
              </a:solidFill>
            </a:endParaRPr>
          </a:p>
          <a:p>
            <a:pPr marL="0" lvl="0" indent="0" algn="l" rtl="0">
              <a:spcBef>
                <a:spcPts val="600"/>
              </a:spcBef>
              <a:spcAft>
                <a:spcPts val="0"/>
              </a:spcAft>
              <a:buNone/>
            </a:pPr>
            <a:r>
              <a:rPr lang="en-US" sz="1200" dirty="0"/>
              <a:t>Product updates, Performance, Payment, Force Majeure, Applicable Law, Dispute Resolution, Indemnification, Entire Understanding, Amendment, Enforceability, Severability</a:t>
            </a:r>
            <a:endParaRPr sz="1200" dirty="0"/>
          </a:p>
          <a:p>
            <a:pPr marL="0" lvl="0" indent="0" algn="l" rtl="0">
              <a:spcBef>
                <a:spcPts val="600"/>
              </a:spcBef>
              <a:spcAft>
                <a:spcPts val="0"/>
              </a:spcAft>
              <a:buNone/>
            </a:pPr>
            <a:endParaRPr sz="1200" dirty="0"/>
          </a:p>
        </p:txBody>
      </p:sp>
      <p:sp>
        <p:nvSpPr>
          <p:cNvPr id="270" name="Google Shape;270;p29"/>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25</a:t>
            </a:fld>
            <a:endParaRPr/>
          </a:p>
        </p:txBody>
      </p:sp>
      <p:sp>
        <p:nvSpPr>
          <p:cNvPr id="2" name="Rectangle 1">
            <a:extLst>
              <a:ext uri="{FF2B5EF4-FFF2-40B4-BE49-F238E27FC236}">
                <a16:creationId xmlns:a16="http://schemas.microsoft.com/office/drawing/2014/main" id="{80221576-AA97-49DA-B123-AB08292278C1}"/>
              </a:ext>
            </a:extLst>
          </p:cNvPr>
          <p:cNvSpPr/>
          <p:nvPr/>
        </p:nvSpPr>
        <p:spPr>
          <a:xfrm>
            <a:off x="1150395" y="2656463"/>
            <a:ext cx="484708" cy="461665"/>
          </a:xfrm>
          <a:prstGeom prst="rect">
            <a:avLst/>
          </a:prstGeom>
        </p:spPr>
        <p:txBody>
          <a:bodyPr wrap="square">
            <a:spAutoFit/>
          </a:bodyPr>
          <a:lstStyle/>
          <a:p>
            <a:r>
              <a:rPr lang="en" sz="2400" dirty="0">
                <a:solidFill>
                  <a:srgbClr val="FFFFFF"/>
                </a:solidFill>
                <a:latin typeface="Quicksand"/>
                <a:ea typeface="Quicksand"/>
                <a:cs typeface="Quicksand"/>
                <a:sym typeface="Quicksand"/>
              </a:rPr>
              <a:t>👪</a:t>
            </a:r>
            <a:endParaRPr lang="en-US" sz="2400" dirty="0"/>
          </a:p>
        </p:txBody>
      </p:sp>
      <p:grpSp>
        <p:nvGrpSpPr>
          <p:cNvPr id="41" name="Google Shape;508;p37">
            <a:extLst>
              <a:ext uri="{FF2B5EF4-FFF2-40B4-BE49-F238E27FC236}">
                <a16:creationId xmlns:a16="http://schemas.microsoft.com/office/drawing/2014/main" id="{6F3B0BF4-DD13-453F-9983-FBA19FA6F619}"/>
              </a:ext>
            </a:extLst>
          </p:cNvPr>
          <p:cNvGrpSpPr/>
          <p:nvPr/>
        </p:nvGrpSpPr>
        <p:grpSpPr>
          <a:xfrm>
            <a:off x="3795942" y="971837"/>
            <a:ext cx="397136" cy="305017"/>
            <a:chOff x="568950" y="3686775"/>
            <a:chExt cx="472500" cy="362900"/>
          </a:xfrm>
        </p:grpSpPr>
        <p:sp>
          <p:nvSpPr>
            <p:cNvPr id="42" name="Google Shape;509;p37">
              <a:extLst>
                <a:ext uri="{FF2B5EF4-FFF2-40B4-BE49-F238E27FC236}">
                  <a16:creationId xmlns:a16="http://schemas.microsoft.com/office/drawing/2014/main" id="{3F21E157-2AF0-4032-A2DA-3473A80931CA}"/>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10;p37">
              <a:extLst>
                <a:ext uri="{FF2B5EF4-FFF2-40B4-BE49-F238E27FC236}">
                  <a16:creationId xmlns:a16="http://schemas.microsoft.com/office/drawing/2014/main" id="{04430789-614A-497F-89E8-A871E58603F5}"/>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11;p37">
              <a:extLst>
                <a:ext uri="{FF2B5EF4-FFF2-40B4-BE49-F238E27FC236}">
                  <a16:creationId xmlns:a16="http://schemas.microsoft.com/office/drawing/2014/main" id="{4468AAE0-CE3F-4B9D-9038-911ED5E2976B}"/>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pic>
        <p:nvPicPr>
          <p:cNvPr id="3" name="Picture 2">
            <a:extLst>
              <a:ext uri="{FF2B5EF4-FFF2-40B4-BE49-F238E27FC236}">
                <a16:creationId xmlns:a16="http://schemas.microsoft.com/office/drawing/2014/main" id="{A055DD44-E99A-46CF-93F4-0CD11263F8D8}"/>
              </a:ext>
            </a:extLst>
          </p:cNvPr>
          <p:cNvPicPr>
            <a:picLocks noChangeAspect="1"/>
          </p:cNvPicPr>
          <p:nvPr/>
        </p:nvPicPr>
        <p:blipFill>
          <a:blip r:embed="rId3"/>
          <a:stretch>
            <a:fillRect/>
          </a:stretch>
        </p:blipFill>
        <p:spPr>
          <a:xfrm>
            <a:off x="6095850" y="768598"/>
            <a:ext cx="931993" cy="762978"/>
          </a:xfrm>
          <a:prstGeom prst="rect">
            <a:avLst/>
          </a:prstGeom>
        </p:spPr>
      </p:pic>
      <p:grpSp>
        <p:nvGrpSpPr>
          <p:cNvPr id="46" name="Google Shape;374;p37">
            <a:extLst>
              <a:ext uri="{FF2B5EF4-FFF2-40B4-BE49-F238E27FC236}">
                <a16:creationId xmlns:a16="http://schemas.microsoft.com/office/drawing/2014/main" id="{4075468D-8286-41F2-8B50-C7B47C50FE58}"/>
              </a:ext>
            </a:extLst>
          </p:cNvPr>
          <p:cNvGrpSpPr/>
          <p:nvPr/>
        </p:nvGrpSpPr>
        <p:grpSpPr>
          <a:xfrm>
            <a:off x="6325290" y="2758219"/>
            <a:ext cx="297183" cy="307889"/>
            <a:chOff x="596350" y="929175"/>
            <a:chExt cx="407950" cy="497475"/>
          </a:xfrm>
        </p:grpSpPr>
        <p:sp>
          <p:nvSpPr>
            <p:cNvPr id="47" name="Google Shape;375;p37">
              <a:extLst>
                <a:ext uri="{FF2B5EF4-FFF2-40B4-BE49-F238E27FC236}">
                  <a16:creationId xmlns:a16="http://schemas.microsoft.com/office/drawing/2014/main" id="{2E5878F7-BA4F-4862-8888-57F6C8899AA8}"/>
                </a:ext>
              </a:extLst>
            </p:cNvPr>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376;p37">
              <a:extLst>
                <a:ext uri="{FF2B5EF4-FFF2-40B4-BE49-F238E27FC236}">
                  <a16:creationId xmlns:a16="http://schemas.microsoft.com/office/drawing/2014/main" id="{C6DA18A8-320C-488D-A921-4133A9C58D01}"/>
                </a:ext>
              </a:extLst>
            </p:cNvPr>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377;p37">
              <a:extLst>
                <a:ext uri="{FF2B5EF4-FFF2-40B4-BE49-F238E27FC236}">
                  <a16:creationId xmlns:a16="http://schemas.microsoft.com/office/drawing/2014/main" id="{B2596E5D-3F93-47CE-B3E5-133C2569FEAB}"/>
                </a:ext>
              </a:extLst>
            </p:cNvPr>
            <p:cNvSpPr/>
            <p:nvPr/>
          </p:nvSpPr>
          <p:spPr>
            <a:xfrm>
              <a:off x="688900" y="1256150"/>
              <a:ext cx="133975" cy="25"/>
            </a:xfrm>
            <a:custGeom>
              <a:avLst/>
              <a:gdLst/>
              <a:ahLst/>
              <a:cxnLst/>
              <a:rect l="l" t="t" r="r" b="b"/>
              <a:pathLst>
                <a:path w="5359" h="1" fill="none" extrusionOk="0">
                  <a:moveTo>
                    <a:pt x="5358"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378;p37">
              <a:extLst>
                <a:ext uri="{FF2B5EF4-FFF2-40B4-BE49-F238E27FC236}">
                  <a16:creationId xmlns:a16="http://schemas.microsoft.com/office/drawing/2014/main" id="{16297735-2A05-4A2A-A954-9FE16F16C430}"/>
                </a:ext>
              </a:extLst>
            </p:cNvPr>
            <p:cNvSpPr/>
            <p:nvPr/>
          </p:nvSpPr>
          <p:spPr>
            <a:xfrm>
              <a:off x="688900" y="1201350"/>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379;p37">
              <a:extLst>
                <a:ext uri="{FF2B5EF4-FFF2-40B4-BE49-F238E27FC236}">
                  <a16:creationId xmlns:a16="http://schemas.microsoft.com/office/drawing/2014/main" id="{FAF9D477-B3AC-4E38-986E-F775DBC79887}"/>
                </a:ext>
              </a:extLst>
            </p:cNvPr>
            <p:cNvSpPr/>
            <p:nvPr/>
          </p:nvSpPr>
          <p:spPr>
            <a:xfrm>
              <a:off x="688900" y="1145950"/>
              <a:ext cx="255750" cy="25"/>
            </a:xfrm>
            <a:custGeom>
              <a:avLst/>
              <a:gdLst/>
              <a:ahLst/>
              <a:cxnLst/>
              <a:rect l="l" t="t" r="r" b="b"/>
              <a:pathLst>
                <a:path w="10230" h="1" fill="none" extrusionOk="0">
                  <a:moveTo>
                    <a:pt x="10229" y="0"/>
                  </a:moveTo>
                  <a:lnTo>
                    <a:pt x="0"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380;p37">
              <a:extLst>
                <a:ext uri="{FF2B5EF4-FFF2-40B4-BE49-F238E27FC236}">
                  <a16:creationId xmlns:a16="http://schemas.microsoft.com/office/drawing/2014/main" id="{852F8126-05AB-4B8B-B58E-182A4907BDE3}"/>
                </a:ext>
              </a:extLst>
            </p:cNvPr>
            <p:cNvSpPr/>
            <p:nvPr/>
          </p:nvSpPr>
          <p:spPr>
            <a:xfrm>
              <a:off x="688900" y="1090525"/>
              <a:ext cx="255750" cy="25"/>
            </a:xfrm>
            <a:custGeom>
              <a:avLst/>
              <a:gdLst/>
              <a:ahLst/>
              <a:cxnLst/>
              <a:rect l="l" t="t" r="r" b="b"/>
              <a:pathLst>
                <a:path w="10230" h="1" fill="none" extrusionOk="0">
                  <a:moveTo>
                    <a:pt x="10229" y="1"/>
                  </a:moveTo>
                  <a:lnTo>
                    <a:pt x="0" y="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381;p37">
              <a:extLst>
                <a:ext uri="{FF2B5EF4-FFF2-40B4-BE49-F238E27FC236}">
                  <a16:creationId xmlns:a16="http://schemas.microsoft.com/office/drawing/2014/main" id="{8FBA8A96-0A27-430B-8BB1-A16620D89C7A}"/>
                </a:ext>
              </a:extLst>
            </p:cNvPr>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55" name="Google Shape;482;p37">
            <a:extLst>
              <a:ext uri="{FF2B5EF4-FFF2-40B4-BE49-F238E27FC236}">
                <a16:creationId xmlns:a16="http://schemas.microsoft.com/office/drawing/2014/main" id="{83A19E65-1E6E-4977-980F-A984D0AED6F8}"/>
              </a:ext>
            </a:extLst>
          </p:cNvPr>
          <p:cNvGrpSpPr/>
          <p:nvPr/>
        </p:nvGrpSpPr>
        <p:grpSpPr>
          <a:xfrm>
            <a:off x="1323867" y="971837"/>
            <a:ext cx="345971" cy="325505"/>
            <a:chOff x="5972700" y="2330200"/>
            <a:chExt cx="411625" cy="387275"/>
          </a:xfrm>
        </p:grpSpPr>
        <p:sp>
          <p:nvSpPr>
            <p:cNvPr id="56" name="Google Shape;483;p37">
              <a:extLst>
                <a:ext uri="{FF2B5EF4-FFF2-40B4-BE49-F238E27FC236}">
                  <a16:creationId xmlns:a16="http://schemas.microsoft.com/office/drawing/2014/main" id="{3D6727E1-B22F-4F5C-91BB-6C52C621858C}"/>
                </a:ext>
              </a:extLst>
            </p:cNvPr>
            <p:cNvSpPr/>
            <p:nvPr/>
          </p:nvSpPr>
          <p:spPr>
            <a:xfrm>
              <a:off x="5972700" y="2476950"/>
              <a:ext cx="98050" cy="219825"/>
            </a:xfrm>
            <a:custGeom>
              <a:avLst/>
              <a:gdLst/>
              <a:ahLst/>
              <a:cxnLst/>
              <a:rect l="l" t="t" r="r" b="b"/>
              <a:pathLst>
                <a:path w="3922" h="8793" fill="none" extrusionOk="0">
                  <a:moveTo>
                    <a:pt x="0" y="0"/>
                  </a:moveTo>
                  <a:lnTo>
                    <a:pt x="0" y="8792"/>
                  </a:lnTo>
                  <a:lnTo>
                    <a:pt x="3921" y="8792"/>
                  </a:lnTo>
                  <a:lnTo>
                    <a:pt x="3921" y="0"/>
                  </a:lnTo>
                  <a:lnTo>
                    <a:pt x="0" y="0"/>
                  </a:lnTo>
                  <a:close/>
                  <a:moveTo>
                    <a:pt x="2411" y="2411"/>
                  </a:moveTo>
                  <a:lnTo>
                    <a:pt x="2411" y="2411"/>
                  </a:lnTo>
                  <a:lnTo>
                    <a:pt x="2265" y="2387"/>
                  </a:lnTo>
                  <a:lnTo>
                    <a:pt x="2143" y="2363"/>
                  </a:lnTo>
                  <a:lnTo>
                    <a:pt x="2022" y="2290"/>
                  </a:lnTo>
                  <a:lnTo>
                    <a:pt x="1924" y="2216"/>
                  </a:lnTo>
                  <a:lnTo>
                    <a:pt x="1827" y="2095"/>
                  </a:lnTo>
                  <a:lnTo>
                    <a:pt x="1754" y="1973"/>
                  </a:lnTo>
                  <a:lnTo>
                    <a:pt x="1729" y="1851"/>
                  </a:lnTo>
                  <a:lnTo>
                    <a:pt x="1705" y="1705"/>
                  </a:lnTo>
                  <a:lnTo>
                    <a:pt x="1705" y="1705"/>
                  </a:lnTo>
                  <a:lnTo>
                    <a:pt x="1729" y="1559"/>
                  </a:lnTo>
                  <a:lnTo>
                    <a:pt x="1754" y="1437"/>
                  </a:lnTo>
                  <a:lnTo>
                    <a:pt x="1827" y="1315"/>
                  </a:lnTo>
                  <a:lnTo>
                    <a:pt x="1924" y="1218"/>
                  </a:lnTo>
                  <a:lnTo>
                    <a:pt x="2022" y="1120"/>
                  </a:lnTo>
                  <a:lnTo>
                    <a:pt x="2143" y="1072"/>
                  </a:lnTo>
                  <a:lnTo>
                    <a:pt x="2265" y="1023"/>
                  </a:lnTo>
                  <a:lnTo>
                    <a:pt x="2411" y="999"/>
                  </a:lnTo>
                  <a:lnTo>
                    <a:pt x="2411" y="999"/>
                  </a:lnTo>
                  <a:lnTo>
                    <a:pt x="2557" y="1023"/>
                  </a:lnTo>
                  <a:lnTo>
                    <a:pt x="2679" y="1072"/>
                  </a:lnTo>
                  <a:lnTo>
                    <a:pt x="2801" y="1120"/>
                  </a:lnTo>
                  <a:lnTo>
                    <a:pt x="2898" y="1218"/>
                  </a:lnTo>
                  <a:lnTo>
                    <a:pt x="2996" y="1315"/>
                  </a:lnTo>
                  <a:lnTo>
                    <a:pt x="3069" y="1437"/>
                  </a:lnTo>
                  <a:lnTo>
                    <a:pt x="3093" y="1559"/>
                  </a:lnTo>
                  <a:lnTo>
                    <a:pt x="3118" y="1705"/>
                  </a:lnTo>
                  <a:lnTo>
                    <a:pt x="3118" y="1705"/>
                  </a:lnTo>
                  <a:lnTo>
                    <a:pt x="3093" y="1851"/>
                  </a:lnTo>
                  <a:lnTo>
                    <a:pt x="3069" y="1973"/>
                  </a:lnTo>
                  <a:lnTo>
                    <a:pt x="2996" y="2095"/>
                  </a:lnTo>
                  <a:lnTo>
                    <a:pt x="2898" y="2216"/>
                  </a:lnTo>
                  <a:lnTo>
                    <a:pt x="2801" y="2290"/>
                  </a:lnTo>
                  <a:lnTo>
                    <a:pt x="2679" y="2363"/>
                  </a:lnTo>
                  <a:lnTo>
                    <a:pt x="2557" y="2387"/>
                  </a:lnTo>
                  <a:lnTo>
                    <a:pt x="2411" y="2411"/>
                  </a:lnTo>
                  <a:lnTo>
                    <a:pt x="2411" y="2411"/>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484;p37">
              <a:extLst>
                <a:ext uri="{FF2B5EF4-FFF2-40B4-BE49-F238E27FC236}">
                  <a16:creationId xmlns:a16="http://schemas.microsoft.com/office/drawing/2014/main" id="{56A42759-B6C4-4A69-902A-3F049294EA94}"/>
                </a:ext>
              </a:extLst>
            </p:cNvPr>
            <p:cNvSpPr/>
            <p:nvPr/>
          </p:nvSpPr>
          <p:spPr>
            <a:xfrm>
              <a:off x="6078025" y="2330200"/>
              <a:ext cx="306300" cy="387275"/>
            </a:xfrm>
            <a:custGeom>
              <a:avLst/>
              <a:gdLst/>
              <a:ahLst/>
              <a:cxnLst/>
              <a:rect l="l" t="t" r="r" b="b"/>
              <a:pathLst>
                <a:path w="12252" h="15491" fill="none" extrusionOk="0">
                  <a:moveTo>
                    <a:pt x="1" y="13396"/>
                  </a:moveTo>
                  <a:lnTo>
                    <a:pt x="1511" y="13396"/>
                  </a:lnTo>
                  <a:lnTo>
                    <a:pt x="1511" y="13396"/>
                  </a:lnTo>
                  <a:lnTo>
                    <a:pt x="1998" y="13639"/>
                  </a:lnTo>
                  <a:lnTo>
                    <a:pt x="2680" y="13932"/>
                  </a:lnTo>
                  <a:lnTo>
                    <a:pt x="3556" y="14273"/>
                  </a:lnTo>
                  <a:lnTo>
                    <a:pt x="4531" y="14638"/>
                  </a:lnTo>
                  <a:lnTo>
                    <a:pt x="5578" y="14955"/>
                  </a:lnTo>
                  <a:lnTo>
                    <a:pt x="6114" y="15101"/>
                  </a:lnTo>
                  <a:lnTo>
                    <a:pt x="6650" y="15222"/>
                  </a:lnTo>
                  <a:lnTo>
                    <a:pt x="7161" y="15344"/>
                  </a:lnTo>
                  <a:lnTo>
                    <a:pt x="7672" y="15417"/>
                  </a:lnTo>
                  <a:lnTo>
                    <a:pt x="8135" y="15466"/>
                  </a:lnTo>
                  <a:lnTo>
                    <a:pt x="8598" y="15490"/>
                  </a:lnTo>
                  <a:lnTo>
                    <a:pt x="8598" y="15490"/>
                  </a:lnTo>
                  <a:lnTo>
                    <a:pt x="9377" y="15490"/>
                  </a:lnTo>
                  <a:lnTo>
                    <a:pt x="9791" y="15466"/>
                  </a:lnTo>
                  <a:lnTo>
                    <a:pt x="10181" y="15417"/>
                  </a:lnTo>
                  <a:lnTo>
                    <a:pt x="10522" y="15320"/>
                  </a:lnTo>
                  <a:lnTo>
                    <a:pt x="10692" y="15271"/>
                  </a:lnTo>
                  <a:lnTo>
                    <a:pt x="10814" y="15222"/>
                  </a:lnTo>
                  <a:lnTo>
                    <a:pt x="10936" y="15149"/>
                  </a:lnTo>
                  <a:lnTo>
                    <a:pt x="11033" y="15052"/>
                  </a:lnTo>
                  <a:lnTo>
                    <a:pt x="11082" y="14955"/>
                  </a:lnTo>
                  <a:lnTo>
                    <a:pt x="11131" y="14833"/>
                  </a:lnTo>
                  <a:lnTo>
                    <a:pt x="11204" y="14126"/>
                  </a:lnTo>
                  <a:lnTo>
                    <a:pt x="11204" y="14126"/>
                  </a:lnTo>
                  <a:lnTo>
                    <a:pt x="11180" y="13956"/>
                  </a:lnTo>
                  <a:lnTo>
                    <a:pt x="11131" y="13810"/>
                  </a:lnTo>
                  <a:lnTo>
                    <a:pt x="11033" y="13664"/>
                  </a:lnTo>
                  <a:lnTo>
                    <a:pt x="10887" y="13542"/>
                  </a:lnTo>
                  <a:lnTo>
                    <a:pt x="10887" y="13542"/>
                  </a:lnTo>
                  <a:lnTo>
                    <a:pt x="11009" y="13518"/>
                  </a:lnTo>
                  <a:lnTo>
                    <a:pt x="11131" y="13469"/>
                  </a:lnTo>
                  <a:lnTo>
                    <a:pt x="11253" y="13420"/>
                  </a:lnTo>
                  <a:lnTo>
                    <a:pt x="11350" y="13323"/>
                  </a:lnTo>
                  <a:lnTo>
                    <a:pt x="11423" y="13225"/>
                  </a:lnTo>
                  <a:lnTo>
                    <a:pt x="11496" y="13104"/>
                  </a:lnTo>
                  <a:lnTo>
                    <a:pt x="11545" y="12957"/>
                  </a:lnTo>
                  <a:lnTo>
                    <a:pt x="11569" y="12836"/>
                  </a:lnTo>
                  <a:lnTo>
                    <a:pt x="11642" y="11959"/>
                  </a:lnTo>
                  <a:lnTo>
                    <a:pt x="11642" y="11959"/>
                  </a:lnTo>
                  <a:lnTo>
                    <a:pt x="11642" y="11837"/>
                  </a:lnTo>
                  <a:lnTo>
                    <a:pt x="11642" y="11740"/>
                  </a:lnTo>
                  <a:lnTo>
                    <a:pt x="11618" y="11618"/>
                  </a:lnTo>
                  <a:lnTo>
                    <a:pt x="11569" y="11521"/>
                  </a:lnTo>
                  <a:lnTo>
                    <a:pt x="11447" y="11350"/>
                  </a:lnTo>
                  <a:lnTo>
                    <a:pt x="11374" y="11277"/>
                  </a:lnTo>
                  <a:lnTo>
                    <a:pt x="11301" y="11204"/>
                  </a:lnTo>
                  <a:lnTo>
                    <a:pt x="11301" y="11204"/>
                  </a:lnTo>
                  <a:lnTo>
                    <a:pt x="11423" y="11180"/>
                  </a:lnTo>
                  <a:lnTo>
                    <a:pt x="11521" y="11131"/>
                  </a:lnTo>
                  <a:lnTo>
                    <a:pt x="11618" y="11058"/>
                  </a:lnTo>
                  <a:lnTo>
                    <a:pt x="11715" y="10960"/>
                  </a:lnTo>
                  <a:lnTo>
                    <a:pt x="11788" y="10863"/>
                  </a:lnTo>
                  <a:lnTo>
                    <a:pt x="11837" y="10766"/>
                  </a:lnTo>
                  <a:lnTo>
                    <a:pt x="11886" y="10644"/>
                  </a:lnTo>
                  <a:lnTo>
                    <a:pt x="11910" y="10498"/>
                  </a:lnTo>
                  <a:lnTo>
                    <a:pt x="11983" y="9645"/>
                  </a:lnTo>
                  <a:lnTo>
                    <a:pt x="11983" y="9645"/>
                  </a:lnTo>
                  <a:lnTo>
                    <a:pt x="11983" y="9523"/>
                  </a:lnTo>
                  <a:lnTo>
                    <a:pt x="11983" y="9402"/>
                  </a:lnTo>
                  <a:lnTo>
                    <a:pt x="11959" y="9280"/>
                  </a:lnTo>
                  <a:lnTo>
                    <a:pt x="11910" y="9182"/>
                  </a:lnTo>
                  <a:lnTo>
                    <a:pt x="11861" y="9085"/>
                  </a:lnTo>
                  <a:lnTo>
                    <a:pt x="11788" y="9012"/>
                  </a:lnTo>
                  <a:lnTo>
                    <a:pt x="11715" y="8939"/>
                  </a:lnTo>
                  <a:lnTo>
                    <a:pt x="11618" y="8866"/>
                  </a:lnTo>
                  <a:lnTo>
                    <a:pt x="11618" y="8866"/>
                  </a:lnTo>
                  <a:lnTo>
                    <a:pt x="11715" y="8841"/>
                  </a:lnTo>
                  <a:lnTo>
                    <a:pt x="11813" y="8768"/>
                  </a:lnTo>
                  <a:lnTo>
                    <a:pt x="11910" y="8695"/>
                  </a:lnTo>
                  <a:lnTo>
                    <a:pt x="11983" y="8622"/>
                  </a:lnTo>
                  <a:lnTo>
                    <a:pt x="12056" y="8525"/>
                  </a:lnTo>
                  <a:lnTo>
                    <a:pt x="12105" y="8427"/>
                  </a:lnTo>
                  <a:lnTo>
                    <a:pt x="12129" y="8306"/>
                  </a:lnTo>
                  <a:lnTo>
                    <a:pt x="12154" y="8184"/>
                  </a:lnTo>
                  <a:lnTo>
                    <a:pt x="12251" y="7307"/>
                  </a:lnTo>
                  <a:lnTo>
                    <a:pt x="12251" y="7307"/>
                  </a:lnTo>
                  <a:lnTo>
                    <a:pt x="12227" y="7185"/>
                  </a:lnTo>
                  <a:lnTo>
                    <a:pt x="12202" y="7064"/>
                  </a:lnTo>
                  <a:lnTo>
                    <a:pt x="12154" y="6966"/>
                  </a:lnTo>
                  <a:lnTo>
                    <a:pt x="12105" y="6869"/>
                  </a:lnTo>
                  <a:lnTo>
                    <a:pt x="12032" y="6771"/>
                  </a:lnTo>
                  <a:lnTo>
                    <a:pt x="11935" y="6698"/>
                  </a:lnTo>
                  <a:lnTo>
                    <a:pt x="11715" y="6552"/>
                  </a:lnTo>
                  <a:lnTo>
                    <a:pt x="11472" y="6430"/>
                  </a:lnTo>
                  <a:lnTo>
                    <a:pt x="11180" y="6333"/>
                  </a:lnTo>
                  <a:lnTo>
                    <a:pt x="10863" y="6260"/>
                  </a:lnTo>
                  <a:lnTo>
                    <a:pt x="10546" y="6211"/>
                  </a:lnTo>
                  <a:lnTo>
                    <a:pt x="10546" y="6211"/>
                  </a:lnTo>
                  <a:lnTo>
                    <a:pt x="9864" y="6114"/>
                  </a:lnTo>
                  <a:lnTo>
                    <a:pt x="8817" y="6016"/>
                  </a:lnTo>
                  <a:lnTo>
                    <a:pt x="7575" y="5943"/>
                  </a:lnTo>
                  <a:lnTo>
                    <a:pt x="6309" y="5870"/>
                  </a:lnTo>
                  <a:lnTo>
                    <a:pt x="6309" y="5870"/>
                  </a:lnTo>
                  <a:lnTo>
                    <a:pt x="6479" y="5578"/>
                  </a:lnTo>
                  <a:lnTo>
                    <a:pt x="6625" y="5237"/>
                  </a:lnTo>
                  <a:lnTo>
                    <a:pt x="6771" y="4872"/>
                  </a:lnTo>
                  <a:lnTo>
                    <a:pt x="6869" y="4482"/>
                  </a:lnTo>
                  <a:lnTo>
                    <a:pt x="6966" y="4092"/>
                  </a:lnTo>
                  <a:lnTo>
                    <a:pt x="7064" y="3678"/>
                  </a:lnTo>
                  <a:lnTo>
                    <a:pt x="7161" y="2875"/>
                  </a:lnTo>
                  <a:lnTo>
                    <a:pt x="7234" y="2144"/>
                  </a:lnTo>
                  <a:lnTo>
                    <a:pt x="7283" y="1535"/>
                  </a:lnTo>
                  <a:lnTo>
                    <a:pt x="7283" y="975"/>
                  </a:lnTo>
                  <a:lnTo>
                    <a:pt x="7283" y="975"/>
                  </a:lnTo>
                  <a:lnTo>
                    <a:pt x="7283" y="804"/>
                  </a:lnTo>
                  <a:lnTo>
                    <a:pt x="7210" y="609"/>
                  </a:lnTo>
                  <a:lnTo>
                    <a:pt x="7137" y="463"/>
                  </a:lnTo>
                  <a:lnTo>
                    <a:pt x="7015" y="317"/>
                  </a:lnTo>
                  <a:lnTo>
                    <a:pt x="6869" y="171"/>
                  </a:lnTo>
                  <a:lnTo>
                    <a:pt x="6698" y="98"/>
                  </a:lnTo>
                  <a:lnTo>
                    <a:pt x="6503" y="25"/>
                  </a:lnTo>
                  <a:lnTo>
                    <a:pt x="6309" y="1"/>
                  </a:lnTo>
                  <a:lnTo>
                    <a:pt x="6309" y="1"/>
                  </a:lnTo>
                  <a:lnTo>
                    <a:pt x="5943" y="25"/>
                  </a:lnTo>
                  <a:lnTo>
                    <a:pt x="5700" y="74"/>
                  </a:lnTo>
                  <a:lnTo>
                    <a:pt x="5505" y="147"/>
                  </a:lnTo>
                  <a:lnTo>
                    <a:pt x="5359" y="220"/>
                  </a:lnTo>
                  <a:lnTo>
                    <a:pt x="5359" y="220"/>
                  </a:lnTo>
                  <a:lnTo>
                    <a:pt x="4969" y="1462"/>
                  </a:lnTo>
                  <a:lnTo>
                    <a:pt x="4774" y="2022"/>
                  </a:lnTo>
                  <a:lnTo>
                    <a:pt x="4579" y="2534"/>
                  </a:lnTo>
                  <a:lnTo>
                    <a:pt x="4385" y="2996"/>
                  </a:lnTo>
                  <a:lnTo>
                    <a:pt x="4190" y="3386"/>
                  </a:lnTo>
                  <a:lnTo>
                    <a:pt x="4019" y="3678"/>
                  </a:lnTo>
                  <a:lnTo>
                    <a:pt x="3873" y="3922"/>
                  </a:lnTo>
                  <a:lnTo>
                    <a:pt x="3873" y="3922"/>
                  </a:lnTo>
                  <a:lnTo>
                    <a:pt x="3654" y="4141"/>
                  </a:lnTo>
                  <a:lnTo>
                    <a:pt x="3313" y="4482"/>
                  </a:lnTo>
                  <a:lnTo>
                    <a:pt x="2509" y="5237"/>
                  </a:lnTo>
                  <a:lnTo>
                    <a:pt x="1438" y="6211"/>
                  </a:lnTo>
                  <a:lnTo>
                    <a:pt x="1" y="6211"/>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60" name="Google Shape;442;p37">
            <a:extLst>
              <a:ext uri="{FF2B5EF4-FFF2-40B4-BE49-F238E27FC236}">
                <a16:creationId xmlns:a16="http://schemas.microsoft.com/office/drawing/2014/main" id="{21CB3A9C-28BC-4C58-8547-0D09B0CD4920}"/>
              </a:ext>
            </a:extLst>
          </p:cNvPr>
          <p:cNvGrpSpPr/>
          <p:nvPr/>
        </p:nvGrpSpPr>
        <p:grpSpPr>
          <a:xfrm>
            <a:off x="3788279" y="2702739"/>
            <a:ext cx="383835" cy="363369"/>
            <a:chOff x="6618700" y="1635475"/>
            <a:chExt cx="456675" cy="432325"/>
          </a:xfrm>
        </p:grpSpPr>
        <p:sp>
          <p:nvSpPr>
            <p:cNvPr id="61" name="Google Shape;443;p37">
              <a:extLst>
                <a:ext uri="{FF2B5EF4-FFF2-40B4-BE49-F238E27FC236}">
                  <a16:creationId xmlns:a16="http://schemas.microsoft.com/office/drawing/2014/main" id="{7AC10F2B-E65B-4116-9CD1-EAB5B858371A}"/>
                </a:ext>
              </a:extLst>
            </p:cNvPr>
            <p:cNvSpPr/>
            <p:nvPr/>
          </p:nvSpPr>
          <p:spPr>
            <a:xfrm>
              <a:off x="6663775" y="1904000"/>
              <a:ext cx="117525" cy="163800"/>
            </a:xfrm>
            <a:custGeom>
              <a:avLst/>
              <a:gdLst/>
              <a:ahLst/>
              <a:cxnLst/>
              <a:rect l="l" t="t" r="r" b="b"/>
              <a:pathLst>
                <a:path w="4701" h="6552" fill="none" extrusionOk="0">
                  <a:moveTo>
                    <a:pt x="0" y="0"/>
                  </a:moveTo>
                  <a:lnTo>
                    <a:pt x="512" y="6016"/>
                  </a:lnTo>
                  <a:lnTo>
                    <a:pt x="512" y="6016"/>
                  </a:lnTo>
                  <a:lnTo>
                    <a:pt x="536" y="6138"/>
                  </a:lnTo>
                  <a:lnTo>
                    <a:pt x="585" y="6235"/>
                  </a:lnTo>
                  <a:lnTo>
                    <a:pt x="633" y="6332"/>
                  </a:lnTo>
                  <a:lnTo>
                    <a:pt x="706" y="6406"/>
                  </a:lnTo>
                  <a:lnTo>
                    <a:pt x="804" y="6454"/>
                  </a:lnTo>
                  <a:lnTo>
                    <a:pt x="877" y="6503"/>
                  </a:lnTo>
                  <a:lnTo>
                    <a:pt x="999" y="6552"/>
                  </a:lnTo>
                  <a:lnTo>
                    <a:pt x="1096" y="6552"/>
                  </a:lnTo>
                  <a:lnTo>
                    <a:pt x="4116" y="6552"/>
                  </a:lnTo>
                  <a:lnTo>
                    <a:pt x="4116" y="6552"/>
                  </a:lnTo>
                  <a:lnTo>
                    <a:pt x="4238" y="6527"/>
                  </a:lnTo>
                  <a:lnTo>
                    <a:pt x="4360" y="6503"/>
                  </a:lnTo>
                  <a:lnTo>
                    <a:pt x="4457" y="6430"/>
                  </a:lnTo>
                  <a:lnTo>
                    <a:pt x="4554" y="6332"/>
                  </a:lnTo>
                  <a:lnTo>
                    <a:pt x="4554" y="6332"/>
                  </a:lnTo>
                  <a:lnTo>
                    <a:pt x="4628" y="6235"/>
                  </a:lnTo>
                  <a:lnTo>
                    <a:pt x="4676" y="6113"/>
                  </a:lnTo>
                  <a:lnTo>
                    <a:pt x="4701" y="5991"/>
                  </a:lnTo>
                  <a:lnTo>
                    <a:pt x="4676" y="5845"/>
                  </a:lnTo>
                  <a:lnTo>
                    <a:pt x="3678" y="98"/>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444;p37">
              <a:extLst>
                <a:ext uri="{FF2B5EF4-FFF2-40B4-BE49-F238E27FC236}">
                  <a16:creationId xmlns:a16="http://schemas.microsoft.com/office/drawing/2014/main" id="{814E5DFF-331B-4542-8647-0D60F6B107B7}"/>
                </a:ext>
              </a:extLst>
            </p:cNvPr>
            <p:cNvSpPr/>
            <p:nvPr/>
          </p:nvSpPr>
          <p:spPr>
            <a:xfrm>
              <a:off x="7046125" y="1775525"/>
              <a:ext cx="29250" cy="99275"/>
            </a:xfrm>
            <a:custGeom>
              <a:avLst/>
              <a:gdLst/>
              <a:ahLst/>
              <a:cxnLst/>
              <a:rect l="l" t="t" r="r" b="b"/>
              <a:pathLst>
                <a:path w="1170" h="3971" fill="none" extrusionOk="0">
                  <a:moveTo>
                    <a:pt x="1" y="3970"/>
                  </a:moveTo>
                  <a:lnTo>
                    <a:pt x="1" y="3970"/>
                  </a:lnTo>
                  <a:lnTo>
                    <a:pt x="245" y="3824"/>
                  </a:lnTo>
                  <a:lnTo>
                    <a:pt x="488" y="3629"/>
                  </a:lnTo>
                  <a:lnTo>
                    <a:pt x="683" y="3410"/>
                  </a:lnTo>
                  <a:lnTo>
                    <a:pt x="853" y="3166"/>
                  </a:lnTo>
                  <a:lnTo>
                    <a:pt x="1000" y="2898"/>
                  </a:lnTo>
                  <a:lnTo>
                    <a:pt x="1097" y="2606"/>
                  </a:lnTo>
                  <a:lnTo>
                    <a:pt x="1170" y="2314"/>
                  </a:lnTo>
                  <a:lnTo>
                    <a:pt x="1170" y="1997"/>
                  </a:lnTo>
                  <a:lnTo>
                    <a:pt x="1170" y="1997"/>
                  </a:lnTo>
                  <a:lnTo>
                    <a:pt x="1170" y="1681"/>
                  </a:lnTo>
                  <a:lnTo>
                    <a:pt x="1097" y="1364"/>
                  </a:lnTo>
                  <a:lnTo>
                    <a:pt x="1000" y="1096"/>
                  </a:lnTo>
                  <a:lnTo>
                    <a:pt x="853" y="828"/>
                  </a:lnTo>
                  <a:lnTo>
                    <a:pt x="683" y="585"/>
                  </a:lnTo>
                  <a:lnTo>
                    <a:pt x="488" y="366"/>
                  </a:lnTo>
                  <a:lnTo>
                    <a:pt x="245" y="171"/>
                  </a:lnTo>
                  <a:lnTo>
                    <a:pt x="1" y="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445;p37">
              <a:extLst>
                <a:ext uri="{FF2B5EF4-FFF2-40B4-BE49-F238E27FC236}">
                  <a16:creationId xmlns:a16="http://schemas.microsoft.com/office/drawing/2014/main" id="{B54E79FB-0FE9-4EE5-BBCE-2C9FB2C25E96}"/>
                </a:ext>
              </a:extLst>
            </p:cNvPr>
            <p:cNvSpPr/>
            <p:nvPr/>
          </p:nvSpPr>
          <p:spPr>
            <a:xfrm>
              <a:off x="6618700" y="1751775"/>
              <a:ext cx="96850" cy="146750"/>
            </a:xfrm>
            <a:custGeom>
              <a:avLst/>
              <a:gdLst/>
              <a:ahLst/>
              <a:cxnLst/>
              <a:rect l="l" t="t" r="r" b="b"/>
              <a:pathLst>
                <a:path w="3874" h="5870" fill="none" extrusionOk="0">
                  <a:moveTo>
                    <a:pt x="3873" y="0"/>
                  </a:moveTo>
                  <a:lnTo>
                    <a:pt x="3873" y="0"/>
                  </a:lnTo>
                  <a:lnTo>
                    <a:pt x="2704" y="0"/>
                  </a:lnTo>
                  <a:lnTo>
                    <a:pt x="1730" y="0"/>
                  </a:lnTo>
                  <a:lnTo>
                    <a:pt x="1730" y="0"/>
                  </a:lnTo>
                  <a:lnTo>
                    <a:pt x="1560" y="25"/>
                  </a:lnTo>
                  <a:lnTo>
                    <a:pt x="1413" y="49"/>
                  </a:lnTo>
                  <a:lnTo>
                    <a:pt x="1243" y="98"/>
                  </a:lnTo>
                  <a:lnTo>
                    <a:pt x="1097" y="147"/>
                  </a:lnTo>
                  <a:lnTo>
                    <a:pt x="926" y="244"/>
                  </a:lnTo>
                  <a:lnTo>
                    <a:pt x="780" y="317"/>
                  </a:lnTo>
                  <a:lnTo>
                    <a:pt x="658" y="439"/>
                  </a:lnTo>
                  <a:lnTo>
                    <a:pt x="537" y="536"/>
                  </a:lnTo>
                  <a:lnTo>
                    <a:pt x="415" y="682"/>
                  </a:lnTo>
                  <a:lnTo>
                    <a:pt x="293" y="804"/>
                  </a:lnTo>
                  <a:lnTo>
                    <a:pt x="220" y="950"/>
                  </a:lnTo>
                  <a:lnTo>
                    <a:pt x="147" y="1096"/>
                  </a:lnTo>
                  <a:lnTo>
                    <a:pt x="74" y="1267"/>
                  </a:lnTo>
                  <a:lnTo>
                    <a:pt x="25" y="1437"/>
                  </a:lnTo>
                  <a:lnTo>
                    <a:pt x="1" y="1583"/>
                  </a:lnTo>
                  <a:lnTo>
                    <a:pt x="1" y="1754"/>
                  </a:lnTo>
                  <a:lnTo>
                    <a:pt x="1" y="4092"/>
                  </a:lnTo>
                  <a:lnTo>
                    <a:pt x="1" y="4092"/>
                  </a:lnTo>
                  <a:lnTo>
                    <a:pt x="1" y="4263"/>
                  </a:lnTo>
                  <a:lnTo>
                    <a:pt x="25" y="4433"/>
                  </a:lnTo>
                  <a:lnTo>
                    <a:pt x="74" y="4579"/>
                  </a:lnTo>
                  <a:lnTo>
                    <a:pt x="147" y="4750"/>
                  </a:lnTo>
                  <a:lnTo>
                    <a:pt x="220" y="4896"/>
                  </a:lnTo>
                  <a:lnTo>
                    <a:pt x="293" y="5042"/>
                  </a:lnTo>
                  <a:lnTo>
                    <a:pt x="415" y="5188"/>
                  </a:lnTo>
                  <a:lnTo>
                    <a:pt x="537" y="5310"/>
                  </a:lnTo>
                  <a:lnTo>
                    <a:pt x="658" y="5407"/>
                  </a:lnTo>
                  <a:lnTo>
                    <a:pt x="780" y="5529"/>
                  </a:lnTo>
                  <a:lnTo>
                    <a:pt x="926" y="5626"/>
                  </a:lnTo>
                  <a:lnTo>
                    <a:pt x="1097" y="5699"/>
                  </a:lnTo>
                  <a:lnTo>
                    <a:pt x="1243" y="5748"/>
                  </a:lnTo>
                  <a:lnTo>
                    <a:pt x="1413" y="5797"/>
                  </a:lnTo>
                  <a:lnTo>
                    <a:pt x="1560" y="5821"/>
                  </a:lnTo>
                  <a:lnTo>
                    <a:pt x="1730" y="5846"/>
                  </a:lnTo>
                  <a:lnTo>
                    <a:pt x="1730" y="5846"/>
                  </a:lnTo>
                  <a:lnTo>
                    <a:pt x="2704" y="5846"/>
                  </a:lnTo>
                  <a:lnTo>
                    <a:pt x="3873" y="5870"/>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446;p37">
              <a:extLst>
                <a:ext uri="{FF2B5EF4-FFF2-40B4-BE49-F238E27FC236}">
                  <a16:creationId xmlns:a16="http://schemas.microsoft.com/office/drawing/2014/main" id="{B6DAE081-9413-4901-BDD0-FB1AC03E2158}"/>
                </a:ext>
              </a:extLst>
            </p:cNvPr>
            <p:cNvSpPr/>
            <p:nvPr/>
          </p:nvSpPr>
          <p:spPr>
            <a:xfrm>
              <a:off x="6721600" y="1660450"/>
              <a:ext cx="278900" cy="329425"/>
            </a:xfrm>
            <a:custGeom>
              <a:avLst/>
              <a:gdLst/>
              <a:ahLst/>
              <a:cxnLst/>
              <a:rect l="l" t="t" r="r" b="b"/>
              <a:pathLst>
                <a:path w="11156" h="13177" fill="none" extrusionOk="0">
                  <a:moveTo>
                    <a:pt x="11155" y="0"/>
                  </a:moveTo>
                  <a:lnTo>
                    <a:pt x="11155" y="0"/>
                  </a:lnTo>
                  <a:lnTo>
                    <a:pt x="10766" y="317"/>
                  </a:lnTo>
                  <a:lnTo>
                    <a:pt x="10352" y="609"/>
                  </a:lnTo>
                  <a:lnTo>
                    <a:pt x="9938" y="901"/>
                  </a:lnTo>
                  <a:lnTo>
                    <a:pt x="9524" y="1169"/>
                  </a:lnTo>
                  <a:lnTo>
                    <a:pt x="9085" y="1413"/>
                  </a:lnTo>
                  <a:lnTo>
                    <a:pt x="8671" y="1632"/>
                  </a:lnTo>
                  <a:lnTo>
                    <a:pt x="7843" y="2046"/>
                  </a:lnTo>
                  <a:lnTo>
                    <a:pt x="7015" y="2387"/>
                  </a:lnTo>
                  <a:lnTo>
                    <a:pt x="6211" y="2679"/>
                  </a:lnTo>
                  <a:lnTo>
                    <a:pt x="5456" y="2898"/>
                  </a:lnTo>
                  <a:lnTo>
                    <a:pt x="4774" y="3093"/>
                  </a:lnTo>
                  <a:lnTo>
                    <a:pt x="4774" y="3093"/>
                  </a:lnTo>
                  <a:lnTo>
                    <a:pt x="4239" y="3215"/>
                  </a:lnTo>
                  <a:lnTo>
                    <a:pt x="3678" y="3312"/>
                  </a:lnTo>
                  <a:lnTo>
                    <a:pt x="3070" y="3410"/>
                  </a:lnTo>
                  <a:lnTo>
                    <a:pt x="2461" y="3459"/>
                  </a:lnTo>
                  <a:lnTo>
                    <a:pt x="1219" y="3580"/>
                  </a:lnTo>
                  <a:lnTo>
                    <a:pt x="1" y="3629"/>
                  </a:lnTo>
                  <a:lnTo>
                    <a:pt x="1" y="9523"/>
                  </a:lnTo>
                  <a:lnTo>
                    <a:pt x="1" y="9523"/>
                  </a:lnTo>
                  <a:lnTo>
                    <a:pt x="1219" y="9596"/>
                  </a:lnTo>
                  <a:lnTo>
                    <a:pt x="2461" y="9693"/>
                  </a:lnTo>
                  <a:lnTo>
                    <a:pt x="3070" y="9767"/>
                  </a:lnTo>
                  <a:lnTo>
                    <a:pt x="3678" y="9840"/>
                  </a:lnTo>
                  <a:lnTo>
                    <a:pt x="4239" y="9937"/>
                  </a:lnTo>
                  <a:lnTo>
                    <a:pt x="4774" y="10059"/>
                  </a:lnTo>
                  <a:lnTo>
                    <a:pt x="4774" y="10059"/>
                  </a:lnTo>
                  <a:lnTo>
                    <a:pt x="5456" y="10254"/>
                  </a:lnTo>
                  <a:lnTo>
                    <a:pt x="6211" y="10497"/>
                  </a:lnTo>
                  <a:lnTo>
                    <a:pt x="7015" y="10765"/>
                  </a:lnTo>
                  <a:lnTo>
                    <a:pt x="7843" y="11130"/>
                  </a:lnTo>
                  <a:lnTo>
                    <a:pt x="8671" y="11520"/>
                  </a:lnTo>
                  <a:lnTo>
                    <a:pt x="9085" y="11764"/>
                  </a:lnTo>
                  <a:lnTo>
                    <a:pt x="9524" y="12007"/>
                  </a:lnTo>
                  <a:lnTo>
                    <a:pt x="9938" y="12251"/>
                  </a:lnTo>
                  <a:lnTo>
                    <a:pt x="10352" y="12543"/>
                  </a:lnTo>
                  <a:lnTo>
                    <a:pt x="10766" y="12835"/>
                  </a:lnTo>
                  <a:lnTo>
                    <a:pt x="11155" y="13176"/>
                  </a:lnTo>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447;p37">
              <a:extLst>
                <a:ext uri="{FF2B5EF4-FFF2-40B4-BE49-F238E27FC236}">
                  <a16:creationId xmlns:a16="http://schemas.microsoft.com/office/drawing/2014/main" id="{AECA0674-F3C2-43F3-882F-FB1229D74322}"/>
                </a:ext>
              </a:extLst>
            </p:cNvPr>
            <p:cNvSpPr/>
            <p:nvPr/>
          </p:nvSpPr>
          <p:spPr>
            <a:xfrm>
              <a:off x="7006550" y="1635475"/>
              <a:ext cx="34750" cy="378750"/>
            </a:xfrm>
            <a:custGeom>
              <a:avLst/>
              <a:gdLst/>
              <a:ahLst/>
              <a:cxnLst/>
              <a:rect l="l" t="t" r="r" b="b"/>
              <a:pathLst>
                <a:path w="1390" h="15150" fill="none" extrusionOk="0">
                  <a:moveTo>
                    <a:pt x="1024" y="49"/>
                  </a:moveTo>
                  <a:lnTo>
                    <a:pt x="1024" y="49"/>
                  </a:lnTo>
                  <a:lnTo>
                    <a:pt x="902" y="1"/>
                  </a:lnTo>
                  <a:lnTo>
                    <a:pt x="805" y="1"/>
                  </a:lnTo>
                  <a:lnTo>
                    <a:pt x="805" y="1"/>
                  </a:lnTo>
                  <a:lnTo>
                    <a:pt x="683" y="1"/>
                  </a:lnTo>
                  <a:lnTo>
                    <a:pt x="585" y="49"/>
                  </a:lnTo>
                  <a:lnTo>
                    <a:pt x="464" y="98"/>
                  </a:lnTo>
                  <a:lnTo>
                    <a:pt x="391" y="171"/>
                  </a:lnTo>
                  <a:lnTo>
                    <a:pt x="391" y="171"/>
                  </a:lnTo>
                  <a:lnTo>
                    <a:pt x="1" y="536"/>
                  </a:lnTo>
                  <a:lnTo>
                    <a:pt x="1" y="14638"/>
                  </a:lnTo>
                  <a:lnTo>
                    <a:pt x="1" y="14638"/>
                  </a:lnTo>
                  <a:lnTo>
                    <a:pt x="391" y="14979"/>
                  </a:lnTo>
                  <a:lnTo>
                    <a:pt x="391" y="14979"/>
                  </a:lnTo>
                  <a:lnTo>
                    <a:pt x="464" y="15052"/>
                  </a:lnTo>
                  <a:lnTo>
                    <a:pt x="585" y="15101"/>
                  </a:lnTo>
                  <a:lnTo>
                    <a:pt x="683" y="15149"/>
                  </a:lnTo>
                  <a:lnTo>
                    <a:pt x="805" y="15149"/>
                  </a:lnTo>
                  <a:lnTo>
                    <a:pt x="805" y="15149"/>
                  </a:lnTo>
                  <a:lnTo>
                    <a:pt x="902" y="15149"/>
                  </a:lnTo>
                  <a:lnTo>
                    <a:pt x="1024" y="15101"/>
                  </a:lnTo>
                  <a:lnTo>
                    <a:pt x="1024" y="15101"/>
                  </a:lnTo>
                  <a:lnTo>
                    <a:pt x="1170" y="15028"/>
                  </a:lnTo>
                  <a:lnTo>
                    <a:pt x="1292" y="14906"/>
                  </a:lnTo>
                  <a:lnTo>
                    <a:pt x="1365" y="14735"/>
                  </a:lnTo>
                  <a:lnTo>
                    <a:pt x="1389" y="14565"/>
                  </a:lnTo>
                  <a:lnTo>
                    <a:pt x="1389" y="585"/>
                  </a:lnTo>
                  <a:lnTo>
                    <a:pt x="1389" y="585"/>
                  </a:lnTo>
                  <a:lnTo>
                    <a:pt x="1365" y="415"/>
                  </a:lnTo>
                  <a:lnTo>
                    <a:pt x="1292" y="269"/>
                  </a:lnTo>
                  <a:lnTo>
                    <a:pt x="1170" y="122"/>
                  </a:lnTo>
                  <a:lnTo>
                    <a:pt x="1024" y="49"/>
                  </a:lnTo>
                  <a:lnTo>
                    <a:pt x="1024" y="49"/>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7" name="Rectangle 6">
            <a:extLst>
              <a:ext uri="{FF2B5EF4-FFF2-40B4-BE49-F238E27FC236}">
                <a16:creationId xmlns:a16="http://schemas.microsoft.com/office/drawing/2014/main" id="{F2160CCE-8E52-486F-80D6-174B3BBFE1B1}"/>
              </a:ext>
            </a:extLst>
          </p:cNvPr>
          <p:cNvSpPr/>
          <p:nvPr/>
        </p:nvSpPr>
        <p:spPr>
          <a:xfrm>
            <a:off x="976746" y="4647427"/>
            <a:ext cx="4572000" cy="338554"/>
          </a:xfrm>
          <a:prstGeom prst="rect">
            <a:avLst/>
          </a:prstGeom>
        </p:spPr>
        <p:txBody>
          <a:bodyPr>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4">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p:txBody>
      </p:sp>
    </p:spTree>
    <p:extLst>
      <p:ext uri="{BB962C8B-B14F-4D97-AF65-F5344CB8AC3E}">
        <p14:creationId xmlns:p14="http://schemas.microsoft.com/office/powerpoint/2010/main" val="2380984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PLANNING YOUR NEGOTIATION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solidFill>
                  <a:schemeClr val="accent4"/>
                </a:solidFill>
              </a:rPr>
              <a:t>External review– Determine their interests</a:t>
            </a:r>
            <a:endParaRPr sz="2400" dirty="0">
              <a:solidFill>
                <a:schemeClr val="accent4"/>
              </a:solidFill>
            </a:endParaRPr>
          </a:p>
          <a:p>
            <a:pPr marL="457200" lvl="0" indent="-381000" algn="l" rtl="0">
              <a:spcBef>
                <a:spcPts val="600"/>
              </a:spcBef>
              <a:spcAft>
                <a:spcPts val="0"/>
              </a:spcAft>
              <a:buClr>
                <a:schemeClr val="accent1"/>
              </a:buClr>
              <a:buSzPts val="2400"/>
              <a:buChar char="◦"/>
            </a:pPr>
            <a:r>
              <a:rPr lang="en-US" sz="2400" dirty="0"/>
              <a:t>Financials</a:t>
            </a:r>
            <a:endParaRPr sz="2400" dirty="0"/>
          </a:p>
          <a:p>
            <a:pPr marL="457200" lvl="0" indent="-381000" algn="l" rtl="0">
              <a:spcBef>
                <a:spcPts val="0"/>
              </a:spcBef>
              <a:spcAft>
                <a:spcPts val="0"/>
              </a:spcAft>
              <a:buClr>
                <a:schemeClr val="accent1"/>
              </a:buClr>
              <a:buSzPts val="2400"/>
              <a:buChar char="◦"/>
            </a:pPr>
            <a:r>
              <a:rPr lang="en-US" sz="2400" dirty="0"/>
              <a:t>News &amp; rumors</a:t>
            </a:r>
          </a:p>
          <a:p>
            <a:pPr marL="457200" lvl="0" indent="-381000" algn="l" rtl="0">
              <a:spcBef>
                <a:spcPts val="0"/>
              </a:spcBef>
              <a:spcAft>
                <a:spcPts val="0"/>
              </a:spcAft>
              <a:buClr>
                <a:schemeClr val="accent1"/>
              </a:buClr>
              <a:buSzPts val="2400"/>
              <a:buChar char="◦"/>
            </a:pPr>
            <a:r>
              <a:rPr lang="en-US" sz="2400" dirty="0"/>
              <a:t>Competitive offerings (content and pricing)</a:t>
            </a:r>
          </a:p>
          <a:p>
            <a:pPr marL="457200" lvl="0" indent="-381000" algn="l" rtl="0">
              <a:spcBef>
                <a:spcPts val="0"/>
              </a:spcBef>
              <a:spcAft>
                <a:spcPts val="0"/>
              </a:spcAft>
              <a:buClr>
                <a:schemeClr val="accent1"/>
              </a:buClr>
              <a:buSzPts val="2400"/>
              <a:buChar char="◦"/>
            </a:pPr>
            <a:r>
              <a:rPr lang="en-US" sz="2400" dirty="0"/>
              <a:t>Openly available pricing data</a:t>
            </a:r>
          </a:p>
          <a:p>
            <a:pPr marL="457200" lvl="0" indent="-381000" algn="l" rtl="0">
              <a:spcBef>
                <a:spcPts val="0"/>
              </a:spcBef>
              <a:spcAft>
                <a:spcPts val="0"/>
              </a:spcAft>
              <a:buClr>
                <a:schemeClr val="accent1"/>
              </a:buClr>
              <a:buSzPts val="2400"/>
              <a:buChar char="◦"/>
            </a:pPr>
            <a:r>
              <a:rPr lang="en-US" sz="2400" dirty="0"/>
              <a:t>Price other acquisition models for content (e.g. on demand)</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26</a:t>
            </a:fld>
            <a:endParaRPr/>
          </a:p>
        </p:txBody>
      </p:sp>
    </p:spTree>
    <p:extLst>
      <p:ext uri="{BB962C8B-B14F-4D97-AF65-F5344CB8AC3E}">
        <p14:creationId xmlns:p14="http://schemas.microsoft.com/office/powerpoint/2010/main" val="6623309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SUGGESTED DATABASES FOR RESEARCHING VENDORS</a:t>
            </a:r>
            <a:endParaRPr dirty="0"/>
          </a:p>
        </p:txBody>
      </p:sp>
      <p:sp>
        <p:nvSpPr>
          <p:cNvPr id="323" name="Google Shape;323;p35"/>
          <p:cNvSpPr txBox="1">
            <a:spLocks noGrp="1"/>
          </p:cNvSpPr>
          <p:nvPr>
            <p:ph type="body" idx="1"/>
          </p:nvPr>
        </p:nvSpPr>
        <p:spPr>
          <a:xfrm>
            <a:off x="1143000" y="894649"/>
            <a:ext cx="6858000" cy="3725700"/>
          </a:xfrm>
          <a:prstGeom prst="rect">
            <a:avLst/>
          </a:prstGeom>
        </p:spPr>
        <p:txBody>
          <a:bodyPr spcFirstLastPara="1" wrap="square" lIns="91425" tIns="91425" rIns="91425" bIns="91425" anchor="t" anchorCtr="0">
            <a:noAutofit/>
          </a:bodyPr>
          <a:lstStyle/>
          <a:p>
            <a:pPr marL="76200" lvl="0" indent="0" algn="l" rtl="0">
              <a:lnSpc>
                <a:spcPct val="115000"/>
              </a:lnSpc>
              <a:spcBef>
                <a:spcPts val="0"/>
              </a:spcBef>
              <a:spcAft>
                <a:spcPts val="0"/>
              </a:spcAft>
              <a:buClr>
                <a:srgbClr val="F3F3F3"/>
              </a:buClr>
              <a:buSzPts val="2400"/>
              <a:buNone/>
            </a:pPr>
            <a:endParaRPr lang="en-US" sz="1400" dirty="0">
              <a:solidFill>
                <a:srgbClr val="F3F3F3"/>
              </a:solidFill>
            </a:endParaRPr>
          </a:p>
          <a:p>
            <a:pPr marL="419100" indent="-342900">
              <a:lnSpc>
                <a:spcPct val="115000"/>
              </a:lnSpc>
              <a:spcBef>
                <a:spcPts val="0"/>
              </a:spcBef>
              <a:buSzPts val="2400"/>
            </a:pPr>
            <a:r>
              <a:rPr lang="en-US" sz="1800" dirty="0"/>
              <a:t>Bloomberg</a:t>
            </a:r>
          </a:p>
          <a:p>
            <a:pPr marL="419100" indent="-342900">
              <a:lnSpc>
                <a:spcPct val="115000"/>
              </a:lnSpc>
              <a:spcBef>
                <a:spcPts val="0"/>
              </a:spcBef>
              <a:buSzPts val="2400"/>
            </a:pPr>
            <a:r>
              <a:rPr lang="en-US" sz="1800" dirty="0"/>
              <a:t>Hoovers</a:t>
            </a:r>
          </a:p>
          <a:p>
            <a:pPr marL="419100" indent="-342900">
              <a:lnSpc>
                <a:spcPct val="115000"/>
              </a:lnSpc>
              <a:spcBef>
                <a:spcPts val="0"/>
              </a:spcBef>
              <a:buSzPts val="2400"/>
            </a:pPr>
            <a:r>
              <a:rPr lang="en-US" sz="1800" dirty="0" err="1"/>
              <a:t>Mergent</a:t>
            </a:r>
            <a:r>
              <a:rPr lang="en-US" sz="1800" dirty="0"/>
              <a:t> Online</a:t>
            </a:r>
          </a:p>
          <a:p>
            <a:pPr marL="419100" indent="-342900">
              <a:lnSpc>
                <a:spcPct val="115000"/>
              </a:lnSpc>
              <a:spcBef>
                <a:spcPts val="0"/>
              </a:spcBef>
              <a:buSzPts val="2400"/>
            </a:pPr>
            <a:r>
              <a:rPr lang="en-US" sz="1800" dirty="0"/>
              <a:t>Factiva</a:t>
            </a:r>
          </a:p>
          <a:p>
            <a:pPr marL="419100" indent="-342900">
              <a:lnSpc>
                <a:spcPct val="115000"/>
              </a:lnSpc>
              <a:spcBef>
                <a:spcPts val="0"/>
              </a:spcBef>
              <a:buSzPts val="2400"/>
            </a:pPr>
            <a:r>
              <a:rPr lang="en-US" sz="1800" dirty="0"/>
              <a:t>Orbis</a:t>
            </a:r>
          </a:p>
          <a:p>
            <a:pPr marL="419100" indent="-342900">
              <a:lnSpc>
                <a:spcPct val="115000"/>
              </a:lnSpc>
              <a:spcBef>
                <a:spcPts val="0"/>
              </a:spcBef>
              <a:buSzPts val="2400"/>
            </a:pPr>
            <a:r>
              <a:rPr lang="en-US" sz="1800" dirty="0" err="1"/>
              <a:t>Privco</a:t>
            </a:r>
            <a:endParaRPr lang="en-US" sz="1800" dirty="0"/>
          </a:p>
          <a:p>
            <a:pPr marL="419100" indent="-342900">
              <a:lnSpc>
                <a:spcPct val="115000"/>
              </a:lnSpc>
              <a:spcBef>
                <a:spcPts val="0"/>
              </a:spcBef>
              <a:buSzPts val="2400"/>
            </a:pPr>
            <a:r>
              <a:rPr lang="en-US" sz="1800" dirty="0"/>
              <a:t>S&amp;P Global Capital IQ or S&amp;P Global </a:t>
            </a:r>
            <a:r>
              <a:rPr lang="en-US" sz="1800" dirty="0" err="1"/>
              <a:t>Netadvantage</a:t>
            </a:r>
            <a:endParaRPr lang="en-US" sz="1800" dirty="0"/>
          </a:p>
          <a:p>
            <a:pPr marL="419100" indent="-342900">
              <a:lnSpc>
                <a:spcPct val="115000"/>
              </a:lnSpc>
              <a:spcBef>
                <a:spcPts val="0"/>
              </a:spcBef>
              <a:buSzPts val="2400"/>
            </a:pPr>
            <a:r>
              <a:rPr lang="en-US" sz="1800" dirty="0"/>
              <a:t>Article databases: ProQuest Central, Business Source Complete</a:t>
            </a:r>
          </a:p>
          <a:p>
            <a:pPr marL="76200" lvl="0" indent="0" algn="l" rtl="0">
              <a:lnSpc>
                <a:spcPct val="115000"/>
              </a:lnSpc>
              <a:spcBef>
                <a:spcPts val="0"/>
              </a:spcBef>
              <a:spcAft>
                <a:spcPts val="0"/>
              </a:spcAft>
              <a:buClr>
                <a:srgbClr val="F3F3F3"/>
              </a:buClr>
              <a:buSzPts val="2400"/>
              <a:buNone/>
            </a:pPr>
            <a:endParaRPr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27</a:t>
            </a:fld>
            <a:endParaRPr/>
          </a:p>
        </p:txBody>
      </p:sp>
    </p:spTree>
    <p:extLst>
      <p:ext uri="{BB962C8B-B14F-4D97-AF65-F5344CB8AC3E}">
        <p14:creationId xmlns:p14="http://schemas.microsoft.com/office/powerpoint/2010/main" val="33566977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5B358-F1CE-410D-BA46-AEE63FFC5A10}"/>
              </a:ext>
            </a:extLst>
          </p:cNvPr>
          <p:cNvSpPr>
            <a:spLocks noGrp="1"/>
          </p:cNvSpPr>
          <p:nvPr>
            <p:ph type="title"/>
          </p:nvPr>
        </p:nvSpPr>
        <p:spPr/>
        <p:txBody>
          <a:bodyPr/>
          <a:lstStyle/>
          <a:p>
            <a:r>
              <a:rPr lang="en-US" dirty="0"/>
              <a:t>Awesome Free Resources Offered by SPARC!</a:t>
            </a:r>
          </a:p>
        </p:txBody>
      </p:sp>
      <p:sp>
        <p:nvSpPr>
          <p:cNvPr id="3" name="Text Placeholder 2">
            <a:extLst>
              <a:ext uri="{FF2B5EF4-FFF2-40B4-BE49-F238E27FC236}">
                <a16:creationId xmlns:a16="http://schemas.microsoft.com/office/drawing/2014/main" id="{82A90691-6827-44CB-BEBE-9BFEE037A6E5}"/>
              </a:ext>
            </a:extLst>
          </p:cNvPr>
          <p:cNvSpPr>
            <a:spLocks noGrp="1"/>
          </p:cNvSpPr>
          <p:nvPr>
            <p:ph type="body" idx="1"/>
          </p:nvPr>
        </p:nvSpPr>
        <p:spPr/>
        <p:txBody>
          <a:bodyPr/>
          <a:lstStyle/>
          <a:p>
            <a:r>
              <a:rPr lang="en-US" dirty="0">
                <a:solidFill>
                  <a:schemeClr val="accent3"/>
                </a:solidFill>
                <a:hlinkClick r:id="rId3">
                  <a:extLst>
                    <a:ext uri="{A12FA001-AC4F-418D-AE19-62706E023703}">
                      <ahyp:hlinkClr xmlns:ahyp="http://schemas.microsoft.com/office/drawing/2018/hyperlinkcolor" val="tx"/>
                    </a:ext>
                  </a:extLst>
                </a:hlinkClick>
              </a:rPr>
              <a:t>Big Deal Knowledge Base</a:t>
            </a:r>
            <a:endParaRPr lang="en-US" dirty="0">
              <a:solidFill>
                <a:schemeClr val="accent3"/>
              </a:solidFill>
            </a:endParaRPr>
          </a:p>
          <a:p>
            <a:pPr lvl="1"/>
            <a:r>
              <a:rPr lang="en-US" dirty="0"/>
              <a:t>Big Deal Tracker</a:t>
            </a:r>
          </a:p>
          <a:p>
            <a:pPr lvl="1"/>
            <a:r>
              <a:rPr lang="en-US" dirty="0"/>
              <a:t>Contracts Library</a:t>
            </a:r>
          </a:p>
          <a:p>
            <a:pPr lvl="1"/>
            <a:r>
              <a:rPr lang="en-US" dirty="0"/>
              <a:t>Cancellation Tracking</a:t>
            </a:r>
          </a:p>
          <a:p>
            <a:r>
              <a:rPr lang="en-US" dirty="0">
                <a:solidFill>
                  <a:schemeClr val="accent3"/>
                </a:solidFill>
                <a:hlinkClick r:id="rId4">
                  <a:extLst>
                    <a:ext uri="{A12FA001-AC4F-418D-AE19-62706E023703}">
                      <ahyp:hlinkClr xmlns:ahyp="http://schemas.microsoft.com/office/drawing/2018/hyperlinkcolor" val="tx"/>
                    </a:ext>
                  </a:extLst>
                </a:hlinkClick>
              </a:rPr>
              <a:t>Landscape Analysis</a:t>
            </a:r>
            <a:endParaRPr lang="en-US" dirty="0">
              <a:solidFill>
                <a:schemeClr val="accent3"/>
              </a:solidFill>
            </a:endParaRPr>
          </a:p>
          <a:p>
            <a:pPr lvl="1"/>
            <a:r>
              <a:rPr lang="en-US" dirty="0">
                <a:solidFill>
                  <a:schemeClr val="accent3"/>
                </a:solidFill>
                <a:hlinkClick r:id="rId5">
                  <a:extLst>
                    <a:ext uri="{A12FA001-AC4F-418D-AE19-62706E023703}">
                      <ahyp:hlinkClr xmlns:ahyp="http://schemas.microsoft.com/office/drawing/2018/hyperlinkcolor" val="tx"/>
                    </a:ext>
                  </a:extLst>
                </a:hlinkClick>
              </a:rPr>
              <a:t>2020 Update</a:t>
            </a:r>
            <a:endParaRPr lang="en-US" dirty="0">
              <a:solidFill>
                <a:schemeClr val="accent3"/>
              </a:solidFill>
            </a:endParaRPr>
          </a:p>
          <a:p>
            <a:r>
              <a:rPr lang="en-US" dirty="0"/>
              <a:t>Coming Soon: Journal Negotiation Tools</a:t>
            </a:r>
          </a:p>
        </p:txBody>
      </p:sp>
      <p:sp>
        <p:nvSpPr>
          <p:cNvPr id="4" name="Slide Number Placeholder 3">
            <a:extLst>
              <a:ext uri="{FF2B5EF4-FFF2-40B4-BE49-F238E27FC236}">
                <a16:creationId xmlns:a16="http://schemas.microsoft.com/office/drawing/2014/main" id="{914C9D42-C426-42A1-BABA-135EB5DAAA9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28</a:t>
            </a:fld>
            <a:endParaRPr lang="en"/>
          </a:p>
        </p:txBody>
      </p:sp>
    </p:spTree>
    <p:extLst>
      <p:ext uri="{BB962C8B-B14F-4D97-AF65-F5344CB8AC3E}">
        <p14:creationId xmlns:p14="http://schemas.microsoft.com/office/powerpoint/2010/main" val="28724971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602A4-A936-412D-97FB-935C29C46251}"/>
              </a:ext>
            </a:extLst>
          </p:cNvPr>
          <p:cNvSpPr>
            <a:spLocks noGrp="1"/>
          </p:cNvSpPr>
          <p:nvPr>
            <p:ph type="title"/>
          </p:nvPr>
        </p:nvSpPr>
        <p:spPr/>
        <p:txBody>
          <a:bodyPr/>
          <a:lstStyle/>
          <a:p>
            <a:r>
              <a:rPr lang="en-US" dirty="0"/>
              <a:t>KNOW YOUR POWER POSITION IN THE DEAL</a:t>
            </a:r>
          </a:p>
        </p:txBody>
      </p:sp>
      <p:sp>
        <p:nvSpPr>
          <p:cNvPr id="3" name="Text Placeholder 2">
            <a:extLst>
              <a:ext uri="{FF2B5EF4-FFF2-40B4-BE49-F238E27FC236}">
                <a16:creationId xmlns:a16="http://schemas.microsoft.com/office/drawing/2014/main" id="{C83A7681-E5AF-48AC-87A0-0DC3552243D6}"/>
              </a:ext>
            </a:extLst>
          </p:cNvPr>
          <p:cNvSpPr>
            <a:spLocks noGrp="1"/>
          </p:cNvSpPr>
          <p:nvPr>
            <p:ph type="body" idx="1"/>
          </p:nvPr>
        </p:nvSpPr>
        <p:spPr/>
        <p:txBody>
          <a:bodyPr/>
          <a:lstStyle/>
          <a:p>
            <a:r>
              <a:rPr lang="en-US" sz="2000" dirty="0"/>
              <a:t>Who is the </a:t>
            </a:r>
            <a:r>
              <a:rPr lang="en-US" sz="2000" b="1" i="1" dirty="0">
                <a:solidFill>
                  <a:schemeClr val="accent4"/>
                </a:solidFill>
              </a:rPr>
              <a:t>target customer </a:t>
            </a:r>
            <a:r>
              <a:rPr lang="en-US" sz="2000" dirty="0"/>
              <a:t>of the resource?</a:t>
            </a:r>
          </a:p>
          <a:p>
            <a:pPr lvl="1"/>
            <a:r>
              <a:rPr lang="en-US" sz="1400" dirty="0"/>
              <a:t>Academic Resource vs Professional Practice</a:t>
            </a:r>
          </a:p>
          <a:p>
            <a:r>
              <a:rPr lang="en-US" sz="2000" dirty="0"/>
              <a:t>Can you benefit from </a:t>
            </a:r>
            <a:r>
              <a:rPr lang="en-US" sz="2000" b="1" i="1" dirty="0">
                <a:solidFill>
                  <a:schemeClr val="accent4"/>
                </a:solidFill>
              </a:rPr>
              <a:t>consortia agreements</a:t>
            </a:r>
            <a:r>
              <a:rPr lang="en-US" sz="2000" dirty="0"/>
              <a:t>?</a:t>
            </a:r>
          </a:p>
          <a:p>
            <a:pPr lvl="1"/>
            <a:r>
              <a:rPr lang="en-US" sz="1400" dirty="0"/>
              <a:t>Agreements should increase your relative bargaining power</a:t>
            </a:r>
          </a:p>
          <a:p>
            <a:r>
              <a:rPr lang="en-US" sz="2000" dirty="0"/>
              <a:t>What are your</a:t>
            </a:r>
            <a:r>
              <a:rPr lang="en-US" sz="2000" dirty="0">
                <a:solidFill>
                  <a:schemeClr val="accent4"/>
                </a:solidFill>
              </a:rPr>
              <a:t> </a:t>
            </a:r>
            <a:r>
              <a:rPr lang="en-US" sz="2000" b="1" i="1" dirty="0">
                <a:solidFill>
                  <a:schemeClr val="accent4"/>
                </a:solidFill>
              </a:rPr>
              <a:t>alternatives</a:t>
            </a:r>
            <a:r>
              <a:rPr lang="en-US" sz="2000" dirty="0"/>
              <a:t>?</a:t>
            </a:r>
          </a:p>
          <a:p>
            <a:pPr lvl="1"/>
            <a:r>
              <a:rPr lang="en-US" sz="1400" dirty="0"/>
              <a:t>BATNA</a:t>
            </a:r>
          </a:p>
          <a:p>
            <a:pPr lvl="1"/>
            <a:r>
              <a:rPr lang="en-US" sz="1400" dirty="0"/>
              <a:t>Competitive Landscape</a:t>
            </a:r>
          </a:p>
          <a:p>
            <a:r>
              <a:rPr lang="en-US" sz="2000" dirty="0"/>
              <a:t>What</a:t>
            </a:r>
            <a:r>
              <a:rPr lang="en-US" sz="2000" dirty="0">
                <a:solidFill>
                  <a:schemeClr val="accent4"/>
                </a:solidFill>
              </a:rPr>
              <a:t> </a:t>
            </a:r>
            <a:r>
              <a:rPr lang="en-US" sz="2000" b="1" i="1" dirty="0">
                <a:solidFill>
                  <a:schemeClr val="accent4"/>
                </a:solidFill>
              </a:rPr>
              <a:t>goals</a:t>
            </a:r>
            <a:r>
              <a:rPr lang="en-US" sz="2000" dirty="0">
                <a:solidFill>
                  <a:schemeClr val="accent4"/>
                </a:solidFill>
              </a:rPr>
              <a:t> </a:t>
            </a:r>
            <a:r>
              <a:rPr lang="en-US" sz="2000" dirty="0"/>
              <a:t>does this purchase help you achieve?</a:t>
            </a:r>
          </a:p>
          <a:p>
            <a:r>
              <a:rPr lang="en-US" sz="2000" dirty="0"/>
              <a:t>What </a:t>
            </a:r>
            <a:r>
              <a:rPr lang="en-US" sz="2000" b="1" i="1" dirty="0">
                <a:solidFill>
                  <a:schemeClr val="accent4"/>
                </a:solidFill>
              </a:rPr>
              <a:t>values</a:t>
            </a:r>
            <a:r>
              <a:rPr lang="en-US" sz="2000" dirty="0"/>
              <a:t> does it support?</a:t>
            </a:r>
          </a:p>
        </p:txBody>
      </p:sp>
      <p:sp>
        <p:nvSpPr>
          <p:cNvPr id="4" name="Slide Number Placeholder 3">
            <a:extLst>
              <a:ext uri="{FF2B5EF4-FFF2-40B4-BE49-F238E27FC236}">
                <a16:creationId xmlns:a16="http://schemas.microsoft.com/office/drawing/2014/main" id="{8E0F0A09-9015-4A8E-BFED-F6AB36C8F80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29</a:t>
            </a:fld>
            <a:endParaRPr lang="en"/>
          </a:p>
        </p:txBody>
      </p:sp>
    </p:spTree>
    <p:extLst>
      <p:ext uri="{BB962C8B-B14F-4D97-AF65-F5344CB8AC3E}">
        <p14:creationId xmlns:p14="http://schemas.microsoft.com/office/powerpoint/2010/main" val="188422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38"/>
        <p:cNvGrpSpPr/>
        <p:nvPr/>
      </p:nvGrpSpPr>
      <p:grpSpPr>
        <a:xfrm>
          <a:off x="0" y="0"/>
          <a:ext cx="0" cy="0"/>
          <a:chOff x="0" y="0"/>
          <a:chExt cx="0" cy="0"/>
        </a:xfrm>
      </p:grpSpPr>
      <p:sp>
        <p:nvSpPr>
          <p:cNvPr id="540" name="Google Shape;540;p4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a:t>
            </a:fld>
            <a:endParaRPr dirty="0"/>
          </a:p>
        </p:txBody>
      </p:sp>
      <p:sp>
        <p:nvSpPr>
          <p:cNvPr id="542" name="Google Shape;542;p44"/>
          <p:cNvSpPr txBox="1"/>
          <p:nvPr/>
        </p:nvSpPr>
        <p:spPr>
          <a:xfrm>
            <a:off x="1512914" y="3009151"/>
            <a:ext cx="1489200"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b="1" dirty="0">
                <a:solidFill>
                  <a:schemeClr val="accent5"/>
                </a:solidFill>
                <a:latin typeface="Quicksand"/>
                <a:ea typeface="Quicksand"/>
                <a:cs typeface="Quicksand"/>
                <a:sym typeface="Quicksand"/>
              </a:rPr>
              <a:t>Katharine V. Macy, MBA, MLIS</a:t>
            </a:r>
            <a:br>
              <a:rPr lang="en"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COLLECTION ASSESSMENT LIBRARIAN </a:t>
            </a:r>
          </a:p>
          <a:p>
            <a:pPr marL="0" lvl="0" indent="0" algn="ctr" rtl="0">
              <a:spcBef>
                <a:spcPts val="0"/>
              </a:spcBef>
              <a:spcAft>
                <a:spcPts val="0"/>
              </a:spcAft>
              <a:buNone/>
            </a:pPr>
            <a:r>
              <a:rPr lang="en-US" sz="800" dirty="0">
                <a:solidFill>
                  <a:schemeClr val="accent5"/>
                </a:solidFill>
                <a:latin typeface="Quicksand"/>
                <a:ea typeface="Quicksand"/>
                <a:cs typeface="Quicksand"/>
                <a:sym typeface="Quicksand"/>
                <a:hlinkClick r:id="rId3"/>
              </a:rPr>
              <a:t>macyk@iupui.edu</a:t>
            </a:r>
            <a:r>
              <a:rPr lang="en-US" sz="800" dirty="0">
                <a:solidFill>
                  <a:schemeClr val="accent5"/>
                </a:solidFill>
                <a:latin typeface="Quicksand"/>
                <a:ea typeface="Quicksand"/>
                <a:cs typeface="Quicksand"/>
                <a:sym typeface="Quicksand"/>
              </a:rPr>
              <a:t> </a:t>
            </a:r>
          </a:p>
          <a:p>
            <a:pPr marL="0" lvl="0" indent="0" algn="ctr" rtl="0">
              <a:spcBef>
                <a:spcPts val="0"/>
              </a:spcBef>
              <a:spcAft>
                <a:spcPts val="0"/>
              </a:spcAft>
              <a:buNone/>
            </a:pPr>
            <a:r>
              <a:rPr lang="en-US" sz="800" dirty="0">
                <a:solidFill>
                  <a:schemeClr val="accent5"/>
                </a:solidFill>
                <a:latin typeface="Quicksand"/>
                <a:ea typeface="Quicksand"/>
                <a:cs typeface="Quicksand"/>
                <a:sym typeface="Quicksand"/>
              </a:rPr>
              <a:t>Twitter: @kvmacy</a:t>
            </a:r>
            <a:br>
              <a:rPr lang="en-US" sz="800"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ORCID </a:t>
            </a:r>
            <a:r>
              <a:rPr lang="en-US" sz="800" dirty="0">
                <a:solidFill>
                  <a:schemeClr val="accent5"/>
                </a:solidFill>
                <a:latin typeface="Quicksand"/>
                <a:ea typeface="Quicksand"/>
                <a:cs typeface="Quicksand"/>
                <a:sym typeface="Quicksand"/>
                <a:hlinkClick r:id="rId4"/>
              </a:rPr>
              <a:t>https://orcid.org/0000-0002-6283-7143</a:t>
            </a:r>
            <a:r>
              <a:rPr lang="en-US" sz="800" dirty="0">
                <a:solidFill>
                  <a:schemeClr val="accent5"/>
                </a:solidFill>
                <a:latin typeface="Quicksand"/>
                <a:ea typeface="Quicksand"/>
                <a:cs typeface="Quicksand"/>
                <a:sym typeface="Quicksand"/>
              </a:rPr>
              <a:t> </a:t>
            </a:r>
          </a:p>
          <a:p>
            <a:pPr marL="0" lvl="0" indent="0" algn="ctr" rtl="0">
              <a:spcBef>
                <a:spcPts val="0"/>
              </a:spcBef>
              <a:spcAft>
                <a:spcPts val="0"/>
              </a:spcAft>
              <a:buNone/>
            </a:pPr>
            <a:endParaRPr sz="800" dirty="0">
              <a:solidFill>
                <a:schemeClr val="accent5"/>
              </a:solidFill>
              <a:latin typeface="Quicksand"/>
              <a:ea typeface="Quicksand"/>
              <a:cs typeface="Quicksand"/>
              <a:sym typeface="Quicksand"/>
            </a:endParaRPr>
          </a:p>
          <a:p>
            <a:pPr marL="0" lvl="0" indent="0" algn="ctr" rtl="0">
              <a:spcBef>
                <a:spcPts val="400"/>
              </a:spcBef>
              <a:spcAft>
                <a:spcPts val="400"/>
              </a:spcAft>
              <a:buNone/>
            </a:pPr>
            <a:endParaRPr lang="en-US" dirty="0">
              <a:solidFill>
                <a:schemeClr val="accent5"/>
              </a:solidFill>
              <a:latin typeface="Quicksand"/>
              <a:ea typeface="Quicksand"/>
              <a:cs typeface="Quicksand"/>
              <a:sym typeface="Quicksand"/>
            </a:endParaRPr>
          </a:p>
        </p:txBody>
      </p:sp>
      <p:sp>
        <p:nvSpPr>
          <p:cNvPr id="544" name="Google Shape;544;p44"/>
          <p:cNvSpPr txBox="1"/>
          <p:nvPr/>
        </p:nvSpPr>
        <p:spPr>
          <a:xfrm>
            <a:off x="4058812" y="3009151"/>
            <a:ext cx="1489200"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b="1" dirty="0">
                <a:solidFill>
                  <a:schemeClr val="accent5"/>
                </a:solidFill>
                <a:latin typeface="Quicksand"/>
                <a:ea typeface="Quicksand"/>
                <a:cs typeface="Quicksand"/>
                <a:sym typeface="Quicksand"/>
              </a:rPr>
              <a:t>Caitlin Pike, MLIS, MPH</a:t>
            </a:r>
            <a:br>
              <a:rPr lang="en"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RESEARCH ENGAGEMENT &amp; SCHOLARLY COMMUNICATIONS COORDINATOR</a:t>
            </a:r>
          </a:p>
          <a:p>
            <a:pPr marL="0" lvl="0" indent="0" algn="ctr" rtl="0">
              <a:spcBef>
                <a:spcPts val="0"/>
              </a:spcBef>
              <a:spcAft>
                <a:spcPts val="0"/>
              </a:spcAft>
              <a:buNone/>
            </a:pPr>
            <a:r>
              <a:rPr lang="en-US" sz="800" dirty="0">
                <a:solidFill>
                  <a:schemeClr val="accent5"/>
                </a:solidFill>
                <a:latin typeface="Quicksand"/>
                <a:ea typeface="Quicksand"/>
                <a:cs typeface="Quicksand"/>
                <a:sym typeface="Quicksand"/>
                <a:hlinkClick r:id="rId5"/>
              </a:rPr>
              <a:t>caiapike@iupui.edu</a:t>
            </a:r>
            <a:r>
              <a:rPr lang="en-US" sz="800" dirty="0">
                <a:solidFill>
                  <a:schemeClr val="accent5"/>
                </a:solidFill>
                <a:latin typeface="Quicksand"/>
                <a:ea typeface="Quicksand"/>
                <a:cs typeface="Quicksand"/>
                <a:sym typeface="Quicksand"/>
              </a:rPr>
              <a:t>  </a:t>
            </a:r>
            <a:br>
              <a:rPr lang="en-US" sz="800"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Twitter: @libris_fidelis</a:t>
            </a:r>
            <a:br>
              <a:rPr lang="en-US" sz="800"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ORCID </a:t>
            </a:r>
            <a:r>
              <a:rPr lang="en-US" sz="800" dirty="0">
                <a:solidFill>
                  <a:schemeClr val="accent5"/>
                </a:solidFill>
                <a:latin typeface="Quicksand"/>
                <a:ea typeface="Quicksand"/>
                <a:cs typeface="Quicksand"/>
                <a:sym typeface="Quicksand"/>
                <a:hlinkClick r:id="rId6"/>
              </a:rPr>
              <a:t>https://orcid.org/0000-0002-5758-1737</a:t>
            </a:r>
            <a:r>
              <a:rPr lang="en-US" sz="800" dirty="0">
                <a:solidFill>
                  <a:schemeClr val="accent5"/>
                </a:solidFill>
                <a:latin typeface="Quicksand"/>
                <a:ea typeface="Quicksand"/>
                <a:cs typeface="Quicksand"/>
                <a:sym typeface="Quicksand"/>
              </a:rPr>
              <a:t> </a:t>
            </a:r>
          </a:p>
          <a:p>
            <a:pPr marL="0" lvl="0" indent="0" algn="ctr" rtl="0">
              <a:spcBef>
                <a:spcPts val="400"/>
              </a:spcBef>
              <a:spcAft>
                <a:spcPts val="400"/>
              </a:spcAft>
              <a:buNone/>
            </a:pPr>
            <a:endParaRPr dirty="0">
              <a:solidFill>
                <a:schemeClr val="accent5"/>
              </a:solidFill>
              <a:latin typeface="Quicksand"/>
              <a:ea typeface="Quicksand"/>
              <a:cs typeface="Quicksand"/>
              <a:sym typeface="Quicksand"/>
            </a:endParaRPr>
          </a:p>
        </p:txBody>
      </p:sp>
      <p:pic>
        <p:nvPicPr>
          <p:cNvPr id="545" name="Google Shape;545;p44"/>
          <p:cNvPicPr preferRelativeResize="0"/>
          <p:nvPr/>
        </p:nvPicPr>
        <p:blipFill>
          <a:blip r:embed="rId7"/>
          <a:srcRect t="1049" b="1049"/>
          <a:stretch/>
        </p:blipFill>
        <p:spPr>
          <a:xfrm>
            <a:off x="6263566" y="545993"/>
            <a:ext cx="2171489" cy="2125926"/>
          </a:xfrm>
          <a:prstGeom prst="ellipse">
            <a:avLst/>
          </a:prstGeom>
          <a:noFill/>
          <a:ln>
            <a:noFill/>
          </a:ln>
        </p:spPr>
      </p:pic>
      <p:sp>
        <p:nvSpPr>
          <p:cNvPr id="546" name="Google Shape;546;p44"/>
          <p:cNvSpPr txBox="1"/>
          <p:nvPr/>
        </p:nvSpPr>
        <p:spPr>
          <a:xfrm>
            <a:off x="6695038" y="3009151"/>
            <a:ext cx="1489200" cy="734100"/>
          </a:xfrm>
          <a:prstGeom prst="rect">
            <a:avLst/>
          </a:prstGeom>
          <a:noFill/>
          <a:ln>
            <a:noFill/>
          </a:ln>
        </p:spPr>
        <p:txBody>
          <a:bodyPr spcFirstLastPara="1" wrap="square" lIns="0" tIns="0" rIns="0" bIns="0" anchor="t" anchorCtr="0">
            <a:noAutofit/>
          </a:bodyPr>
          <a:lstStyle/>
          <a:p>
            <a:pPr marL="0" lvl="0" indent="0" algn="ctr" rtl="0">
              <a:spcBef>
                <a:spcPts val="0"/>
              </a:spcBef>
              <a:spcAft>
                <a:spcPts val="0"/>
              </a:spcAft>
              <a:buNone/>
            </a:pPr>
            <a:r>
              <a:rPr lang="en" sz="1200" b="1" dirty="0">
                <a:solidFill>
                  <a:schemeClr val="accent5"/>
                </a:solidFill>
                <a:latin typeface="Quicksand"/>
                <a:ea typeface="Quicksand"/>
                <a:cs typeface="Quicksand"/>
                <a:sym typeface="Quicksand"/>
              </a:rPr>
              <a:t>Mahasin Ameen MLIS</a:t>
            </a:r>
            <a:br>
              <a:rPr lang="en" dirty="0">
                <a:solidFill>
                  <a:schemeClr val="accent5"/>
                </a:solidFill>
                <a:latin typeface="Quicksand"/>
                <a:ea typeface="Quicksand"/>
                <a:cs typeface="Quicksand"/>
                <a:sym typeface="Quicksand"/>
              </a:rPr>
            </a:br>
            <a:r>
              <a:rPr lang="en" sz="800" dirty="0">
                <a:solidFill>
                  <a:schemeClr val="accent5"/>
                </a:solidFill>
                <a:latin typeface="Quicksand"/>
                <a:ea typeface="Quicksand"/>
                <a:cs typeface="Quicksand"/>
                <a:sym typeface="Quicksand"/>
              </a:rPr>
              <a:t>TEACHING &amp; </a:t>
            </a:r>
            <a:r>
              <a:rPr lang="en-US" sz="800" dirty="0">
                <a:solidFill>
                  <a:schemeClr val="accent5"/>
                </a:solidFill>
                <a:latin typeface="Quicksand"/>
                <a:ea typeface="Quicksand"/>
                <a:cs typeface="Quicksand"/>
                <a:sym typeface="Quicksand"/>
              </a:rPr>
              <a:t>INSTRUCTION LIBRARIAN</a:t>
            </a:r>
          </a:p>
          <a:p>
            <a:pPr marL="0" lvl="0" indent="0" algn="ctr" rtl="0">
              <a:spcBef>
                <a:spcPts val="0"/>
              </a:spcBef>
              <a:spcAft>
                <a:spcPts val="0"/>
              </a:spcAft>
              <a:buNone/>
            </a:pPr>
            <a:r>
              <a:rPr lang="en-US" sz="800" dirty="0">
                <a:solidFill>
                  <a:schemeClr val="accent5"/>
                </a:solidFill>
                <a:latin typeface="Quicksand"/>
                <a:ea typeface="Quicksand"/>
                <a:cs typeface="Quicksand"/>
                <a:sym typeface="Quicksand"/>
                <a:hlinkClick r:id="rId8"/>
              </a:rPr>
              <a:t>mameen@iupui.edu</a:t>
            </a:r>
            <a:br>
              <a:rPr lang="en-US" sz="800"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Twitter: @fivefootsmall</a:t>
            </a:r>
            <a:br>
              <a:rPr lang="en-US" sz="800" dirty="0">
                <a:solidFill>
                  <a:schemeClr val="accent5"/>
                </a:solidFill>
                <a:latin typeface="Quicksand"/>
                <a:ea typeface="Quicksand"/>
                <a:cs typeface="Quicksand"/>
                <a:sym typeface="Quicksand"/>
              </a:rPr>
            </a:br>
            <a:r>
              <a:rPr lang="en-US" sz="800" dirty="0">
                <a:solidFill>
                  <a:schemeClr val="accent5"/>
                </a:solidFill>
                <a:latin typeface="Quicksand"/>
                <a:ea typeface="Quicksand"/>
                <a:cs typeface="Quicksand"/>
                <a:sym typeface="Quicksand"/>
              </a:rPr>
              <a:t>ORCID  </a:t>
            </a:r>
            <a:r>
              <a:rPr lang="en-US" sz="800" dirty="0">
                <a:solidFill>
                  <a:schemeClr val="accent5"/>
                </a:solidFill>
                <a:latin typeface="Quicksand"/>
                <a:ea typeface="Quicksand"/>
                <a:cs typeface="Quicksand"/>
                <a:sym typeface="Quicksand"/>
                <a:hlinkClick r:id="rId9"/>
              </a:rPr>
              <a:t>https://orcid.org/0000-0002-8640-4334</a:t>
            </a:r>
            <a:r>
              <a:rPr lang="en-US" sz="800" dirty="0">
                <a:solidFill>
                  <a:schemeClr val="accent5"/>
                </a:solidFill>
                <a:latin typeface="Quicksand"/>
                <a:ea typeface="Quicksand"/>
                <a:cs typeface="Quicksand"/>
                <a:sym typeface="Quicksand"/>
              </a:rPr>
              <a:t> </a:t>
            </a:r>
            <a:endParaRPr dirty="0">
              <a:solidFill>
                <a:schemeClr val="accent5"/>
              </a:solidFill>
              <a:latin typeface="Quicksand"/>
              <a:ea typeface="Quicksand"/>
              <a:cs typeface="Quicksand"/>
              <a:sym typeface="Quicksand"/>
            </a:endParaRPr>
          </a:p>
          <a:p>
            <a:pPr marL="0" lvl="0" indent="0" algn="ctr" rtl="0">
              <a:spcBef>
                <a:spcPts val="400"/>
              </a:spcBef>
              <a:spcAft>
                <a:spcPts val="400"/>
              </a:spcAft>
              <a:buNone/>
            </a:pPr>
            <a:endParaRPr dirty="0">
              <a:solidFill>
                <a:schemeClr val="accent5"/>
              </a:solidFill>
              <a:latin typeface="Quicksand"/>
              <a:ea typeface="Quicksand"/>
              <a:cs typeface="Quicksand"/>
              <a:sym typeface="Quicksand"/>
            </a:endParaRPr>
          </a:p>
        </p:txBody>
      </p:sp>
      <p:pic>
        <p:nvPicPr>
          <p:cNvPr id="12" name="Google Shape;545;p44">
            <a:extLst>
              <a:ext uri="{FF2B5EF4-FFF2-40B4-BE49-F238E27FC236}">
                <a16:creationId xmlns:a16="http://schemas.microsoft.com/office/drawing/2014/main" id="{AAA41656-B0D6-4800-A1E3-6FBFDB900143}"/>
              </a:ext>
            </a:extLst>
          </p:cNvPr>
          <p:cNvPicPr preferRelativeResize="0"/>
          <p:nvPr/>
        </p:nvPicPr>
        <p:blipFill>
          <a:blip r:embed="rId10"/>
          <a:srcRect t="13113" b="13113"/>
          <a:stretch/>
        </p:blipFill>
        <p:spPr>
          <a:xfrm>
            <a:off x="3717668" y="545993"/>
            <a:ext cx="2171489" cy="2125926"/>
          </a:xfrm>
          <a:prstGeom prst="ellipse">
            <a:avLst/>
          </a:prstGeom>
          <a:noFill/>
          <a:ln>
            <a:noFill/>
          </a:ln>
        </p:spPr>
      </p:pic>
      <p:pic>
        <p:nvPicPr>
          <p:cNvPr id="13" name="Google Shape;545;p44">
            <a:extLst>
              <a:ext uri="{FF2B5EF4-FFF2-40B4-BE49-F238E27FC236}">
                <a16:creationId xmlns:a16="http://schemas.microsoft.com/office/drawing/2014/main" id="{AC37CD84-09E0-4E09-9126-4F9DF561213E}"/>
              </a:ext>
            </a:extLst>
          </p:cNvPr>
          <p:cNvPicPr preferRelativeResize="0"/>
          <p:nvPr/>
        </p:nvPicPr>
        <p:blipFill>
          <a:blip r:embed="rId11"/>
          <a:srcRect t="15032" b="15032"/>
          <a:stretch/>
        </p:blipFill>
        <p:spPr>
          <a:xfrm>
            <a:off x="1171770" y="545993"/>
            <a:ext cx="2171489" cy="2125926"/>
          </a:xfrm>
          <a:prstGeom prst="ellipse">
            <a:avLst/>
          </a:prstGeom>
          <a:noFill/>
          <a:ln>
            <a:noFill/>
          </a:ln>
        </p:spPr>
      </p:pic>
      <p:sp>
        <p:nvSpPr>
          <p:cNvPr id="4" name="TextBox 3">
            <a:extLst>
              <a:ext uri="{FF2B5EF4-FFF2-40B4-BE49-F238E27FC236}">
                <a16:creationId xmlns:a16="http://schemas.microsoft.com/office/drawing/2014/main" id="{4860A9BA-CCBD-4C9E-BB49-5CD774E5D374}"/>
              </a:ext>
            </a:extLst>
          </p:cNvPr>
          <p:cNvSpPr txBox="1"/>
          <p:nvPr/>
        </p:nvSpPr>
        <p:spPr>
          <a:xfrm>
            <a:off x="1423705" y="4599218"/>
            <a:ext cx="6760533" cy="307777"/>
          </a:xfrm>
          <a:prstGeom prst="rect">
            <a:avLst/>
          </a:prstGeom>
          <a:noFill/>
        </p:spPr>
        <p:txBody>
          <a:bodyPr wrap="square" rtlCol="0">
            <a:spAutoFit/>
          </a:bodyPr>
          <a:lstStyle/>
          <a:p>
            <a:r>
              <a:rPr lang="en-US" dirty="0">
                <a:solidFill>
                  <a:schemeClr val="accent3"/>
                </a:solidFill>
                <a:latin typeface="Quicksand" panose="020B0604020202020204" charset="0"/>
              </a:rPr>
              <a:t>Indiana University – Purdue University Indianapolis University Library</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DD132-994A-465A-A511-FDF7B5E5F514}"/>
              </a:ext>
            </a:extLst>
          </p:cNvPr>
          <p:cNvSpPr>
            <a:spLocks noGrp="1"/>
          </p:cNvSpPr>
          <p:nvPr>
            <p:ph type="title"/>
          </p:nvPr>
        </p:nvSpPr>
        <p:spPr/>
        <p:txBody>
          <a:bodyPr/>
          <a:lstStyle/>
          <a:p>
            <a:r>
              <a:rPr lang="en-US" dirty="0"/>
              <a:t>UNACCEPTABLE BEHAVIORS FROM VENDORS</a:t>
            </a:r>
          </a:p>
        </p:txBody>
      </p:sp>
      <p:sp>
        <p:nvSpPr>
          <p:cNvPr id="3" name="Text Placeholder 2">
            <a:extLst>
              <a:ext uri="{FF2B5EF4-FFF2-40B4-BE49-F238E27FC236}">
                <a16:creationId xmlns:a16="http://schemas.microsoft.com/office/drawing/2014/main" id="{6AACD7AA-24E8-409F-A68D-09CF68756ACA}"/>
              </a:ext>
            </a:extLst>
          </p:cNvPr>
          <p:cNvSpPr>
            <a:spLocks noGrp="1"/>
          </p:cNvSpPr>
          <p:nvPr>
            <p:ph type="body" idx="1"/>
          </p:nvPr>
        </p:nvSpPr>
        <p:spPr/>
        <p:txBody>
          <a:bodyPr/>
          <a:lstStyle/>
          <a:p>
            <a:r>
              <a:rPr lang="en-US" sz="2400" dirty="0"/>
              <a:t>Delaying negotiation conversations until close to the deadline to force agreement</a:t>
            </a:r>
          </a:p>
          <a:p>
            <a:r>
              <a:rPr lang="en-US" sz="2400" dirty="0"/>
              <a:t>Going around you to teaching/research faculty to exert pressure</a:t>
            </a:r>
          </a:p>
          <a:p>
            <a:r>
              <a:rPr lang="en-US" sz="2400" dirty="0"/>
              <a:t>Temper tantrums</a:t>
            </a:r>
          </a:p>
          <a:p>
            <a:r>
              <a:rPr lang="en-US" sz="2400" dirty="0"/>
              <a:t>Threats</a:t>
            </a:r>
          </a:p>
          <a:p>
            <a:r>
              <a:rPr lang="en-US" sz="2400" dirty="0"/>
              <a:t>Verbal abuse</a:t>
            </a:r>
          </a:p>
          <a:p>
            <a:endParaRPr lang="en-US" dirty="0"/>
          </a:p>
        </p:txBody>
      </p:sp>
      <p:sp>
        <p:nvSpPr>
          <p:cNvPr id="4" name="Slide Number Placeholder 3">
            <a:extLst>
              <a:ext uri="{FF2B5EF4-FFF2-40B4-BE49-F238E27FC236}">
                <a16:creationId xmlns:a16="http://schemas.microsoft.com/office/drawing/2014/main" id="{CA97C404-EC75-472D-B050-8B004BB85C8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a:p>
        </p:txBody>
      </p:sp>
    </p:spTree>
    <p:extLst>
      <p:ext uri="{BB962C8B-B14F-4D97-AF65-F5344CB8AC3E}">
        <p14:creationId xmlns:p14="http://schemas.microsoft.com/office/powerpoint/2010/main" val="13788811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32C41-B373-44A7-B0B6-AB0A92502443}"/>
              </a:ext>
            </a:extLst>
          </p:cNvPr>
          <p:cNvSpPr>
            <a:spLocks noGrp="1"/>
          </p:cNvSpPr>
          <p:nvPr>
            <p:ph type="title"/>
          </p:nvPr>
        </p:nvSpPr>
        <p:spPr/>
        <p:txBody>
          <a:bodyPr/>
          <a:lstStyle/>
          <a:p>
            <a:r>
              <a:rPr lang="en-US" dirty="0"/>
              <a:t>PLAN ON HOW YOU WILL ADDRESS THESE BEHAVIORS</a:t>
            </a:r>
          </a:p>
        </p:txBody>
      </p:sp>
      <p:sp>
        <p:nvSpPr>
          <p:cNvPr id="3" name="Text Placeholder 2">
            <a:extLst>
              <a:ext uri="{FF2B5EF4-FFF2-40B4-BE49-F238E27FC236}">
                <a16:creationId xmlns:a16="http://schemas.microsoft.com/office/drawing/2014/main" id="{D928B646-2F5D-40EB-A2F1-92B753CE17ED}"/>
              </a:ext>
            </a:extLst>
          </p:cNvPr>
          <p:cNvSpPr>
            <a:spLocks noGrp="1"/>
          </p:cNvSpPr>
          <p:nvPr>
            <p:ph type="body" idx="1"/>
          </p:nvPr>
        </p:nvSpPr>
        <p:spPr>
          <a:xfrm>
            <a:off x="1165497" y="1086799"/>
            <a:ext cx="7681047" cy="3725700"/>
          </a:xfrm>
        </p:spPr>
        <p:txBody>
          <a:bodyPr/>
          <a:lstStyle/>
          <a:p>
            <a:pPr marL="38100" indent="0">
              <a:buNone/>
            </a:pPr>
            <a:r>
              <a:rPr lang="en-US" dirty="0"/>
              <a:t>Clearly communicate your expectations </a:t>
            </a:r>
          </a:p>
          <a:p>
            <a:r>
              <a:rPr lang="en-US" dirty="0"/>
              <a:t>Timetable for the negotiation</a:t>
            </a:r>
          </a:p>
          <a:p>
            <a:r>
              <a:rPr lang="en-US" dirty="0"/>
              <a:t>Expected response times</a:t>
            </a:r>
          </a:p>
          <a:p>
            <a:r>
              <a:rPr lang="en-US" dirty="0"/>
              <a:t>Inappropriate behaviors</a:t>
            </a:r>
          </a:p>
        </p:txBody>
      </p:sp>
      <p:sp>
        <p:nvSpPr>
          <p:cNvPr id="4" name="Slide Number Placeholder 3">
            <a:extLst>
              <a:ext uri="{FF2B5EF4-FFF2-40B4-BE49-F238E27FC236}">
                <a16:creationId xmlns:a16="http://schemas.microsoft.com/office/drawing/2014/main" id="{4E8947AC-B95F-4AE6-A725-054C77C0399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31</a:t>
            </a:fld>
            <a:endParaRPr lang="en"/>
          </a:p>
        </p:txBody>
      </p:sp>
    </p:spTree>
    <p:extLst>
      <p:ext uri="{BB962C8B-B14F-4D97-AF65-F5344CB8AC3E}">
        <p14:creationId xmlns:p14="http://schemas.microsoft.com/office/powerpoint/2010/main" val="5761028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9A1C3C-9394-4F70-AF47-292410EA7FF6}"/>
              </a:ext>
            </a:extLst>
          </p:cNvPr>
          <p:cNvSpPr>
            <a:spLocks noGrp="1"/>
          </p:cNvSpPr>
          <p:nvPr>
            <p:ph type="title"/>
          </p:nvPr>
        </p:nvSpPr>
        <p:spPr/>
        <p:txBody>
          <a:bodyPr/>
          <a:lstStyle/>
          <a:p>
            <a:r>
              <a:rPr lang="en-US" dirty="0"/>
              <a:t>PLAN ON HOW YOU WILL ADDRESS THESE BEHAVIORS</a:t>
            </a:r>
          </a:p>
        </p:txBody>
      </p:sp>
      <p:sp>
        <p:nvSpPr>
          <p:cNvPr id="3" name="Text Placeholder 2">
            <a:extLst>
              <a:ext uri="{FF2B5EF4-FFF2-40B4-BE49-F238E27FC236}">
                <a16:creationId xmlns:a16="http://schemas.microsoft.com/office/drawing/2014/main" id="{9BD3B4DA-A592-4DC8-BF18-2D78EBDC2F60}"/>
              </a:ext>
            </a:extLst>
          </p:cNvPr>
          <p:cNvSpPr>
            <a:spLocks noGrp="1"/>
          </p:cNvSpPr>
          <p:nvPr>
            <p:ph type="body" idx="1"/>
          </p:nvPr>
        </p:nvSpPr>
        <p:spPr/>
        <p:txBody>
          <a:bodyPr/>
          <a:lstStyle/>
          <a:p>
            <a:r>
              <a:rPr lang="en-US" sz="2000" dirty="0"/>
              <a:t>Temper tantrums (including threats and verbal abuse) are rarely genuine. </a:t>
            </a:r>
            <a:r>
              <a:rPr lang="en-US" sz="2000" dirty="0">
                <a:solidFill>
                  <a:schemeClr val="accent3"/>
                </a:solidFill>
              </a:rPr>
              <a:t>“They are carefully orchestrated displays designed to evoke a response in the counterparty”</a:t>
            </a:r>
            <a:r>
              <a:rPr lang="en-US" sz="2000" dirty="0"/>
              <a:t>.</a:t>
            </a:r>
          </a:p>
          <a:p>
            <a:r>
              <a:rPr lang="en-US" sz="2000" dirty="0"/>
              <a:t>How to address: </a:t>
            </a:r>
          </a:p>
          <a:p>
            <a:pPr lvl="1"/>
            <a:r>
              <a:rPr lang="en-US" sz="1600" dirty="0"/>
              <a:t>Take a break</a:t>
            </a:r>
          </a:p>
          <a:p>
            <a:pPr lvl="1"/>
            <a:r>
              <a:rPr lang="en-US" sz="1600" dirty="0"/>
              <a:t>Normalize emotions – “This is important to us both and it’s normal to feel emotional about it. We both are.”</a:t>
            </a:r>
          </a:p>
          <a:p>
            <a:pPr lvl="1"/>
            <a:r>
              <a:rPr lang="en-US" sz="1600" dirty="0"/>
              <a:t>Stop talking and start writing. Creates point of focus.</a:t>
            </a:r>
          </a:p>
          <a:p>
            <a:pPr lvl="1"/>
            <a:r>
              <a:rPr lang="en-US" sz="1600" dirty="0"/>
              <a:t>If vendor has resorted to verbal abuse and threats redirect them to the expectations you had communicated about respect and trust.</a:t>
            </a:r>
          </a:p>
        </p:txBody>
      </p:sp>
      <p:sp>
        <p:nvSpPr>
          <p:cNvPr id="4" name="Slide Number Placeholder 3">
            <a:extLst>
              <a:ext uri="{FF2B5EF4-FFF2-40B4-BE49-F238E27FC236}">
                <a16:creationId xmlns:a16="http://schemas.microsoft.com/office/drawing/2014/main" id="{023A0D67-870D-4147-B2FE-F94968A2F43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32</a:t>
            </a:fld>
            <a:endParaRPr lang="en"/>
          </a:p>
        </p:txBody>
      </p:sp>
      <p:sp>
        <p:nvSpPr>
          <p:cNvPr id="7" name="TextBox 6">
            <a:extLst>
              <a:ext uri="{FF2B5EF4-FFF2-40B4-BE49-F238E27FC236}">
                <a16:creationId xmlns:a16="http://schemas.microsoft.com/office/drawing/2014/main" id="{4B317978-4664-4BC1-AC28-DA60DCED0429}"/>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2735095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3"/>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Pre-Game When You Have Little Time </a:t>
            </a:r>
            <a:endParaRPr dirty="0"/>
          </a:p>
        </p:txBody>
      </p:sp>
      <p:sp>
        <p:nvSpPr>
          <p:cNvPr id="163" name="Google Shape;163;p23"/>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33</a:t>
            </a:fld>
            <a:endParaRPr/>
          </a:p>
        </p:txBody>
      </p:sp>
      <p:graphicFrame>
        <p:nvGraphicFramePr>
          <p:cNvPr id="2" name="Diagram 1">
            <a:extLst>
              <a:ext uri="{FF2B5EF4-FFF2-40B4-BE49-F238E27FC236}">
                <a16:creationId xmlns:a16="http://schemas.microsoft.com/office/drawing/2014/main" id="{97D18145-446D-46D1-86E4-A9F1941B6732}"/>
              </a:ext>
            </a:extLst>
          </p:cNvPr>
          <p:cNvGraphicFramePr/>
          <p:nvPr>
            <p:extLst>
              <p:ext uri="{D42A27DB-BD31-4B8C-83A1-F6EECF244321}">
                <p14:modId xmlns:p14="http://schemas.microsoft.com/office/powerpoint/2010/main" val="725592489"/>
              </p:ext>
            </p:extLst>
          </p:nvPr>
        </p:nvGraphicFramePr>
        <p:xfrm>
          <a:off x="1295399" y="256309"/>
          <a:ext cx="7460673" cy="4574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4AB9F923-841A-4589-87CC-A232B748ED0F}"/>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19615228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THE GAME</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Strategies to use during negotiations</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6</a:t>
            </a:r>
            <a:endParaRPr lang="en" sz="3000" dirty="0">
              <a:solidFill>
                <a:srgbClr val="2E3037"/>
              </a:solidFill>
              <a:latin typeface="Quicksand"/>
              <a:ea typeface="Quicksand"/>
              <a:cs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34</a:t>
            </a:fld>
            <a:endParaRPr/>
          </a:p>
        </p:txBody>
      </p:sp>
    </p:spTree>
    <p:extLst>
      <p:ext uri="{BB962C8B-B14F-4D97-AF65-F5344CB8AC3E}">
        <p14:creationId xmlns:p14="http://schemas.microsoft.com/office/powerpoint/2010/main" val="34228954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FIRST OFFERS – ANCHORS YOUR POSITION</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800" dirty="0"/>
              <a:t>Your ideal offer that outlines </a:t>
            </a:r>
            <a:endParaRPr sz="1800" dirty="0"/>
          </a:p>
          <a:p>
            <a:pPr marL="457200" lvl="0" indent="-381000" algn="l" rtl="0">
              <a:spcBef>
                <a:spcPts val="600"/>
              </a:spcBef>
              <a:spcAft>
                <a:spcPts val="0"/>
              </a:spcAft>
              <a:buClr>
                <a:schemeClr val="accent1"/>
              </a:buClr>
              <a:buSzPts val="2400"/>
              <a:buChar char="◦"/>
            </a:pPr>
            <a:r>
              <a:rPr lang="en-US" sz="1800" dirty="0"/>
              <a:t>Price / Price Increases</a:t>
            </a:r>
          </a:p>
          <a:p>
            <a:pPr marL="457200" lvl="0" indent="-381000" algn="l" rtl="0">
              <a:spcBef>
                <a:spcPts val="600"/>
              </a:spcBef>
              <a:spcAft>
                <a:spcPts val="0"/>
              </a:spcAft>
              <a:buClr>
                <a:schemeClr val="accent1"/>
              </a:buClr>
              <a:buSzPts val="2400"/>
              <a:buChar char="◦"/>
            </a:pPr>
            <a:r>
              <a:rPr lang="en-US" sz="1800" dirty="0"/>
              <a:t>Term</a:t>
            </a:r>
          </a:p>
          <a:p>
            <a:pPr marL="457200" lvl="0" indent="-381000" algn="l" rtl="0">
              <a:spcBef>
                <a:spcPts val="600"/>
              </a:spcBef>
              <a:spcAft>
                <a:spcPts val="0"/>
              </a:spcAft>
              <a:buClr>
                <a:schemeClr val="accent1"/>
              </a:buClr>
              <a:buSzPts val="2400"/>
              <a:buChar char="◦"/>
            </a:pPr>
            <a:r>
              <a:rPr lang="en-US" sz="1800" dirty="0"/>
              <a:t>License Terms</a:t>
            </a:r>
          </a:p>
          <a:p>
            <a:pPr marL="457200" lvl="0" indent="-381000" algn="l" rtl="0">
              <a:spcBef>
                <a:spcPts val="600"/>
              </a:spcBef>
              <a:spcAft>
                <a:spcPts val="0"/>
              </a:spcAft>
              <a:buClr>
                <a:schemeClr val="accent1"/>
              </a:buClr>
              <a:buSzPts val="2400"/>
              <a:buChar char="◦"/>
            </a:pPr>
            <a:r>
              <a:rPr lang="en-US" sz="1800" dirty="0"/>
              <a:t>Other (Support, Accessibility, Training)</a:t>
            </a:r>
            <a:endParaRPr lang="en-US" sz="2400" dirty="0"/>
          </a:p>
          <a:p>
            <a:pPr marL="76200" lvl="0" indent="0" algn="l" rtl="0">
              <a:spcBef>
                <a:spcPts val="600"/>
              </a:spcBef>
              <a:spcAft>
                <a:spcPts val="0"/>
              </a:spcAft>
              <a:buClr>
                <a:schemeClr val="accent1"/>
              </a:buClr>
              <a:buSzPts val="2400"/>
              <a:buNone/>
            </a:pPr>
            <a:r>
              <a:rPr lang="en-US" sz="1800" dirty="0"/>
              <a:t>Often vendors make first offer, trying to anchor changes in their favor. Libraries should determine value and derive a counteroffer when this happens. Or, when appropriate, be proactive by submitting a first offer based on determined value to the vendor. </a:t>
            </a:r>
          </a:p>
          <a:p>
            <a:pPr marL="76200" lvl="0" indent="0" algn="l" rtl="0">
              <a:spcBef>
                <a:spcPts val="600"/>
              </a:spcBef>
              <a:spcAft>
                <a:spcPts val="0"/>
              </a:spcAft>
              <a:buClr>
                <a:schemeClr val="accent1"/>
              </a:buClr>
              <a:buSzPts val="2400"/>
              <a:buNone/>
            </a:pPr>
            <a:r>
              <a:rPr lang="en-US" sz="1800" dirty="0">
                <a:solidFill>
                  <a:schemeClr val="accent3"/>
                </a:solidFill>
              </a:rPr>
              <a:t>Example: VIVA, Virginia’s Academic Library Consortium </a:t>
            </a:r>
            <a:endParaRPr sz="1800" dirty="0">
              <a:solidFill>
                <a:schemeClr val="accent3"/>
              </a:solidFill>
            </a:endParaRPr>
          </a:p>
          <a:p>
            <a:pPr marL="0" lvl="0" indent="0" algn="l" rtl="0">
              <a:spcBef>
                <a:spcPts val="600"/>
              </a:spcBef>
              <a:spcAft>
                <a:spcPts val="0"/>
              </a:spcAft>
              <a:buNone/>
            </a:pPr>
            <a:endParaRPr lang="en-US"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35</a:t>
            </a:fld>
            <a:endParaRPr/>
          </a:p>
        </p:txBody>
      </p:sp>
    </p:spTree>
    <p:extLst>
      <p:ext uri="{BB962C8B-B14F-4D97-AF65-F5344CB8AC3E}">
        <p14:creationId xmlns:p14="http://schemas.microsoft.com/office/powerpoint/2010/main" val="32022344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FRAMING</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Plan carefully how you frame </a:t>
            </a:r>
            <a:endParaRPr sz="2400" dirty="0"/>
          </a:p>
          <a:p>
            <a:pPr marL="457200" lvl="0" indent="-381000" algn="l" rtl="0">
              <a:spcBef>
                <a:spcPts val="600"/>
              </a:spcBef>
              <a:spcAft>
                <a:spcPts val="0"/>
              </a:spcAft>
              <a:buClr>
                <a:schemeClr val="accent1"/>
              </a:buClr>
              <a:buSzPts val="2400"/>
              <a:buChar char="◦"/>
            </a:pPr>
            <a:r>
              <a:rPr lang="en-US" sz="2400" dirty="0"/>
              <a:t>Offers and counter offers</a:t>
            </a:r>
            <a:endParaRPr sz="2400" dirty="0"/>
          </a:p>
          <a:p>
            <a:pPr marL="457200" lvl="0" indent="-381000" algn="l" rtl="0">
              <a:spcBef>
                <a:spcPts val="0"/>
              </a:spcBef>
              <a:spcAft>
                <a:spcPts val="0"/>
              </a:spcAft>
              <a:buClr>
                <a:schemeClr val="accent1"/>
              </a:buClr>
              <a:buSzPts val="2400"/>
              <a:buChar char="◦"/>
            </a:pPr>
            <a:r>
              <a:rPr lang="en-US" sz="2400" dirty="0"/>
              <a:t>Concessions</a:t>
            </a:r>
            <a:endParaRPr sz="2400" dirty="0"/>
          </a:p>
          <a:p>
            <a:pPr marL="0" lvl="0" indent="0">
              <a:buNone/>
            </a:pPr>
            <a:endParaRPr lang="en-US" sz="2400" dirty="0"/>
          </a:p>
          <a:p>
            <a:pPr marL="0" lvl="0" indent="0">
              <a:buNone/>
            </a:pPr>
            <a:r>
              <a:rPr lang="en-US" sz="2400" dirty="0"/>
              <a:t>Decisions can be framed as a win or a loss.</a:t>
            </a:r>
          </a:p>
          <a:p>
            <a:pPr marL="0" lvl="0" indent="0">
              <a:buNone/>
            </a:pPr>
            <a:endParaRPr lang="en-US" sz="2400" dirty="0"/>
          </a:p>
          <a:p>
            <a:pPr marL="0" lvl="0" indent="0">
              <a:buNone/>
            </a:pPr>
            <a:r>
              <a:rPr lang="en-US" sz="2400" dirty="0"/>
              <a:t>Remember humans are </a:t>
            </a:r>
            <a:r>
              <a:rPr lang="en-US" sz="2400" i="1" dirty="0"/>
              <a:t>risk averse</a:t>
            </a:r>
            <a:r>
              <a:rPr lang="en-US" sz="2400" dirty="0"/>
              <a:t>. </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36</a:t>
            </a:fld>
            <a:endParaRPr/>
          </a:p>
        </p:txBody>
      </p:sp>
    </p:spTree>
    <p:extLst>
      <p:ext uri="{BB962C8B-B14F-4D97-AF65-F5344CB8AC3E}">
        <p14:creationId xmlns:p14="http://schemas.microsoft.com/office/powerpoint/2010/main" val="282660546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NEGOTIATE ISSUES SIMULATANEOUSLY, NOT SEQUENTIALLY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The value of a deal is not just monetary</a:t>
            </a:r>
            <a:endParaRPr sz="2400" dirty="0"/>
          </a:p>
          <a:p>
            <a:pPr marL="457200" lvl="0" indent="-381000" algn="l" rtl="0">
              <a:spcBef>
                <a:spcPts val="600"/>
              </a:spcBef>
              <a:spcAft>
                <a:spcPts val="0"/>
              </a:spcAft>
              <a:buClr>
                <a:schemeClr val="accent1"/>
              </a:buClr>
              <a:buSzPts val="2400"/>
              <a:buChar char="◦"/>
            </a:pPr>
            <a:r>
              <a:rPr lang="en-US" sz="2400" dirty="0"/>
              <a:t>If you need to negotiate terms beyond pricing it’s best to do it simultaneously</a:t>
            </a:r>
          </a:p>
          <a:p>
            <a:pPr marL="457200" lvl="0" indent="-381000" algn="l" rtl="0">
              <a:spcBef>
                <a:spcPts val="600"/>
              </a:spcBef>
              <a:spcAft>
                <a:spcPts val="0"/>
              </a:spcAft>
              <a:buClr>
                <a:schemeClr val="accent1"/>
              </a:buClr>
              <a:buSzPts val="2400"/>
              <a:buChar char="◦"/>
            </a:pPr>
            <a:r>
              <a:rPr lang="en-US" sz="2400" dirty="0"/>
              <a:t>Start with your ideal offer – where you win it all, knowing you will likely need to make concessions.</a:t>
            </a:r>
          </a:p>
          <a:p>
            <a:pPr marL="457200" lvl="0" indent="-381000" algn="l" rtl="0">
              <a:spcBef>
                <a:spcPts val="600"/>
              </a:spcBef>
              <a:spcAft>
                <a:spcPts val="0"/>
              </a:spcAft>
              <a:buClr>
                <a:schemeClr val="accent1"/>
              </a:buClr>
              <a:buSzPts val="2400"/>
              <a:buChar char="◦"/>
            </a:pPr>
            <a:r>
              <a:rPr lang="en-US" sz="2400" dirty="0"/>
              <a:t>Plan concessions carefully and don’t reveal too early.</a:t>
            </a:r>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37</a:t>
            </a:fld>
            <a:endParaRPr/>
          </a:p>
        </p:txBody>
      </p:sp>
      <p:sp>
        <p:nvSpPr>
          <p:cNvPr id="5" name="TextBox 4">
            <a:extLst>
              <a:ext uri="{FF2B5EF4-FFF2-40B4-BE49-F238E27FC236}">
                <a16:creationId xmlns:a16="http://schemas.microsoft.com/office/drawing/2014/main" id="{9BC1173F-9D35-4014-A6E8-526C86E4571D}"/>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9177591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MAKE MULTIPLE OFFERS OF EQUIVALENT VALUE SIMULTANEOUSLY</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Example</a:t>
            </a:r>
            <a:endParaRPr sz="2400" dirty="0"/>
          </a:p>
          <a:p>
            <a:pPr marL="457200" lvl="0" indent="-381000" algn="l" rtl="0">
              <a:spcBef>
                <a:spcPts val="600"/>
              </a:spcBef>
              <a:spcAft>
                <a:spcPts val="0"/>
              </a:spcAft>
              <a:buClr>
                <a:schemeClr val="accent1"/>
              </a:buClr>
              <a:buSzPts val="2400"/>
              <a:buChar char="◦"/>
            </a:pPr>
            <a:r>
              <a:rPr lang="en-US" sz="2400" dirty="0"/>
              <a:t>Willing to sign a 3-year contract</a:t>
            </a:r>
            <a:endParaRPr sz="2400" dirty="0"/>
          </a:p>
          <a:p>
            <a:pPr marL="457200" lvl="0" indent="-381000" algn="l" rtl="0">
              <a:spcBef>
                <a:spcPts val="0"/>
              </a:spcBef>
              <a:spcAft>
                <a:spcPts val="0"/>
              </a:spcAft>
              <a:buClr>
                <a:schemeClr val="accent1"/>
              </a:buClr>
              <a:buSzPts val="2400"/>
              <a:buChar char="◦"/>
            </a:pPr>
            <a:r>
              <a:rPr lang="en-US" sz="2400" dirty="0"/>
              <a:t>Determine value of contract with fixed price increase, fixed price per year, and pay all three years up front.</a:t>
            </a:r>
          </a:p>
          <a:p>
            <a:pPr marL="457200" lvl="0" indent="-381000" algn="l" rtl="0">
              <a:spcBef>
                <a:spcPts val="0"/>
              </a:spcBef>
              <a:spcAft>
                <a:spcPts val="0"/>
              </a:spcAft>
              <a:buClr>
                <a:schemeClr val="accent1"/>
              </a:buClr>
              <a:buSzPts val="2400"/>
              <a:buChar char="◦"/>
            </a:pPr>
            <a:r>
              <a:rPr lang="en-US" sz="2400" dirty="0"/>
              <a:t>Determine what license concession you wish from the vendor depending on pricing agreement.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38</a:t>
            </a:fld>
            <a:endParaRPr/>
          </a:p>
        </p:txBody>
      </p:sp>
      <p:sp>
        <p:nvSpPr>
          <p:cNvPr id="6" name="TextBox 5">
            <a:extLst>
              <a:ext uri="{FF2B5EF4-FFF2-40B4-BE49-F238E27FC236}">
                <a16:creationId xmlns:a16="http://schemas.microsoft.com/office/drawing/2014/main" id="{3CD6ADBF-6387-4F25-B8CC-70C5BFDC0FA4}"/>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313376562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17"/>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solidFill>
                  <a:srgbClr val="39C0BA"/>
                </a:solidFill>
              </a:rPr>
              <a:t>TRUST DURING THE GAME!</a:t>
            </a:r>
            <a:endParaRPr dirty="0">
              <a:solidFill>
                <a:srgbClr val="39C0BA"/>
              </a:solidFill>
            </a:endParaRPr>
          </a:p>
        </p:txBody>
      </p:sp>
      <p:sp>
        <p:nvSpPr>
          <p:cNvPr id="109" name="Google Shape;109;p17"/>
          <p:cNvSpPr txBox="1">
            <a:spLocks noGrp="1"/>
          </p:cNvSpPr>
          <p:nvPr>
            <p:ph type="body" idx="1"/>
          </p:nvPr>
        </p:nvSpPr>
        <p:spPr>
          <a:xfrm>
            <a:off x="1165498" y="1158072"/>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2400" dirty="0"/>
              <a:t>FOUR KINDS OF REPUTATION</a:t>
            </a:r>
            <a:endParaRPr sz="2400" dirty="0"/>
          </a:p>
          <a:p>
            <a:pPr marL="457200" lvl="0" indent="-381000" algn="l" rtl="0">
              <a:spcBef>
                <a:spcPts val="600"/>
              </a:spcBef>
              <a:spcAft>
                <a:spcPts val="0"/>
              </a:spcAft>
              <a:buClr>
                <a:schemeClr val="accent1"/>
              </a:buClr>
              <a:buSzPts val="2400"/>
              <a:buChar char="◦"/>
            </a:pPr>
            <a:r>
              <a:rPr lang="en-US" sz="2400" dirty="0"/>
              <a:t>Liar-Manipulator</a:t>
            </a:r>
            <a:endParaRPr sz="2400" dirty="0"/>
          </a:p>
          <a:p>
            <a:pPr marL="457200" lvl="0" indent="-381000" algn="l" rtl="0">
              <a:spcBef>
                <a:spcPts val="0"/>
              </a:spcBef>
              <a:spcAft>
                <a:spcPts val="0"/>
              </a:spcAft>
              <a:buClr>
                <a:schemeClr val="accent1"/>
              </a:buClr>
              <a:buSzPts val="2400"/>
              <a:buChar char="◦"/>
            </a:pPr>
            <a:r>
              <a:rPr lang="en-US" sz="2400" dirty="0"/>
              <a:t>Tough but Honest</a:t>
            </a:r>
            <a:endParaRPr sz="2400" dirty="0"/>
          </a:p>
          <a:p>
            <a:pPr marL="457200" lvl="0" indent="-381000" algn="l" rtl="0">
              <a:spcBef>
                <a:spcPts val="0"/>
              </a:spcBef>
              <a:spcAft>
                <a:spcPts val="0"/>
              </a:spcAft>
              <a:buClr>
                <a:schemeClr val="accent1"/>
              </a:buClr>
              <a:buSzPts val="2400"/>
              <a:buChar char="◦"/>
            </a:pPr>
            <a:r>
              <a:rPr lang="en-US" sz="2400" dirty="0"/>
              <a:t>Nice and Reasonable</a:t>
            </a:r>
          </a:p>
          <a:p>
            <a:pPr marL="457200" lvl="0" indent="-381000" algn="l" rtl="0">
              <a:spcBef>
                <a:spcPts val="0"/>
              </a:spcBef>
              <a:spcAft>
                <a:spcPts val="0"/>
              </a:spcAft>
              <a:buClr>
                <a:schemeClr val="accent1"/>
              </a:buClr>
              <a:buSzPts val="2400"/>
              <a:buChar char="◦"/>
            </a:pPr>
            <a:r>
              <a:rPr lang="en-US" sz="2400" dirty="0"/>
              <a:t>Cream Puff</a:t>
            </a:r>
            <a:endParaRPr sz="2400" dirty="0"/>
          </a:p>
          <a:p>
            <a:pPr marL="0" lvl="0" indent="0" algn="l" rtl="0">
              <a:spcBef>
                <a:spcPts val="600"/>
              </a:spcBef>
              <a:spcAft>
                <a:spcPts val="0"/>
              </a:spcAft>
              <a:buNone/>
            </a:pPr>
            <a:r>
              <a:rPr lang="en-US" sz="2400" dirty="0"/>
              <a:t>Relationships are important!</a:t>
            </a:r>
            <a:endParaRPr sz="2400" dirty="0"/>
          </a:p>
        </p:txBody>
      </p:sp>
      <p:sp>
        <p:nvSpPr>
          <p:cNvPr id="110" name="Google Shape;110;p17"/>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39</a:t>
            </a:fld>
            <a:endParaRPr/>
          </a:p>
        </p:txBody>
      </p:sp>
      <p:sp>
        <p:nvSpPr>
          <p:cNvPr id="6" name="TextBox 5">
            <a:extLst>
              <a:ext uri="{FF2B5EF4-FFF2-40B4-BE49-F238E27FC236}">
                <a16:creationId xmlns:a16="http://schemas.microsoft.com/office/drawing/2014/main" id="{F99492A4-B6C3-4EB9-BDB8-5AB5DFA8BC95}"/>
              </a:ext>
            </a:extLst>
          </p:cNvPr>
          <p:cNvSpPr txBox="1"/>
          <p:nvPr/>
        </p:nvSpPr>
        <p:spPr>
          <a:xfrm>
            <a:off x="1165475" y="4715240"/>
            <a:ext cx="4954082" cy="446276"/>
          </a:xfrm>
          <a:prstGeom prst="rect">
            <a:avLst/>
          </a:prstGeom>
          <a:noFill/>
        </p:spPr>
        <p:txBody>
          <a:bodyPr wrap="square" rtlCol="0">
            <a:spAutoFit/>
          </a:bodyPr>
          <a:lstStyle/>
          <a:p>
            <a:r>
              <a:rPr lang="en-US" sz="800" dirty="0">
                <a:solidFill>
                  <a:schemeClr val="bg1"/>
                </a:solidFill>
                <a:latin typeface="Quicksand" panose="020B0604020202020204" charset="0"/>
              </a:rPr>
              <a:t>Thompson, L. (2013). </a:t>
            </a:r>
            <a:r>
              <a:rPr lang="en-US" sz="800" i="1" dirty="0">
                <a:solidFill>
                  <a:schemeClr val="bg1"/>
                </a:solidFill>
                <a:latin typeface="Quicksand" panose="020B0604020202020204" charset="0"/>
              </a:rPr>
              <a:t>The truth about negotiations.</a:t>
            </a:r>
            <a:r>
              <a:rPr lang="en-US" sz="800" dirty="0">
                <a:solidFill>
                  <a:schemeClr val="bg1"/>
                </a:solidFill>
                <a:latin typeface="Quicksand" panose="020B0604020202020204" charset="0"/>
              </a:rPr>
              <a:t> New Jersey:  Pearson Education.</a:t>
            </a:r>
          </a:p>
          <a:p>
            <a:endParaRPr lang="en-US" dirty="0"/>
          </a:p>
        </p:txBody>
      </p:sp>
    </p:spTree>
    <p:extLst>
      <p:ext uri="{BB962C8B-B14F-4D97-AF65-F5344CB8AC3E}">
        <p14:creationId xmlns:p14="http://schemas.microsoft.com/office/powerpoint/2010/main" val="23075894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YOUR EXPERIENCES</a:t>
            </a:r>
            <a:endParaRPr dirty="0"/>
          </a:p>
        </p:txBody>
      </p:sp>
      <p:sp>
        <p:nvSpPr>
          <p:cNvPr id="95" name="Google Shape;95;p15"/>
          <p:cNvSpPr txBox="1">
            <a:spLocks noGrp="1"/>
          </p:cNvSpPr>
          <p:nvPr>
            <p:ph type="subTitle" idx="1"/>
          </p:nvPr>
        </p:nvSpPr>
        <p:spPr>
          <a:xfrm>
            <a:off x="1530175" y="2839988"/>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hlinkClick r:id="rId3">
                  <a:extLst>
                    <a:ext uri="{A12FA001-AC4F-418D-AE19-62706E023703}">
                      <ahyp:hlinkClr xmlns:ahyp="http://schemas.microsoft.com/office/drawing/2018/hyperlinkcolor" val="tx"/>
                    </a:ext>
                  </a:extLst>
                </a:hlinkClick>
              </a:rPr>
              <a:t>Poll Everywhere</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a:solidFill>
                  <a:srgbClr val="2E3037"/>
                </a:solidFill>
                <a:latin typeface="Quicksand"/>
                <a:ea typeface="Quicksand"/>
                <a:cs typeface="Quicksand"/>
                <a:sym typeface="Quicksand"/>
              </a:rPr>
              <a:t>1</a:t>
            </a:r>
            <a:endParaRPr sz="300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POST-GAME</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Maintaining trust</a:t>
            </a:r>
            <a:endParaRPr dirty="0"/>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7</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40</a:t>
            </a:fld>
            <a:endParaRPr/>
          </a:p>
        </p:txBody>
      </p:sp>
    </p:spTree>
    <p:extLst>
      <p:ext uri="{BB962C8B-B14F-4D97-AF65-F5344CB8AC3E}">
        <p14:creationId xmlns:p14="http://schemas.microsoft.com/office/powerpoint/2010/main" val="2411290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6C2B0-2CEB-4604-B09D-404296D4FCC8}"/>
              </a:ext>
            </a:extLst>
          </p:cNvPr>
          <p:cNvSpPr>
            <a:spLocks noGrp="1"/>
          </p:cNvSpPr>
          <p:nvPr>
            <p:ph type="title"/>
          </p:nvPr>
        </p:nvSpPr>
        <p:spPr/>
        <p:txBody>
          <a:bodyPr/>
          <a:lstStyle/>
          <a:p>
            <a:r>
              <a:rPr lang="en-US" dirty="0"/>
              <a:t>LARGE GROUP CASE STUDY</a:t>
            </a:r>
          </a:p>
        </p:txBody>
      </p:sp>
      <p:sp>
        <p:nvSpPr>
          <p:cNvPr id="3" name="Text Placeholder 2">
            <a:extLst>
              <a:ext uri="{FF2B5EF4-FFF2-40B4-BE49-F238E27FC236}">
                <a16:creationId xmlns:a16="http://schemas.microsoft.com/office/drawing/2014/main" id="{E7A38B2E-6D82-4D03-A5C7-1CD2D9AF2974}"/>
              </a:ext>
            </a:extLst>
          </p:cNvPr>
          <p:cNvSpPr>
            <a:spLocks noGrp="1"/>
          </p:cNvSpPr>
          <p:nvPr>
            <p:ph type="body" idx="1"/>
          </p:nvPr>
        </p:nvSpPr>
        <p:spPr/>
        <p:txBody>
          <a:bodyPr/>
          <a:lstStyle/>
          <a:p>
            <a:r>
              <a:rPr lang="en-US" dirty="0"/>
              <a:t>20 minutes (take a break) and read the case. </a:t>
            </a:r>
          </a:p>
          <a:p>
            <a:r>
              <a:rPr lang="en-US" dirty="0"/>
              <a:t>Work through the negotiation prep worksheet and develop a plan (30 minutes)</a:t>
            </a:r>
          </a:p>
        </p:txBody>
      </p:sp>
      <p:sp>
        <p:nvSpPr>
          <p:cNvPr id="4" name="Slide Number Placeholder 3">
            <a:extLst>
              <a:ext uri="{FF2B5EF4-FFF2-40B4-BE49-F238E27FC236}">
                <a16:creationId xmlns:a16="http://schemas.microsoft.com/office/drawing/2014/main" id="{294C8C7C-5A4B-47BC-A893-ED550C6C159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41</a:t>
            </a:fld>
            <a:endParaRPr lang="en"/>
          </a:p>
        </p:txBody>
      </p:sp>
    </p:spTree>
    <p:extLst>
      <p:ext uri="{BB962C8B-B14F-4D97-AF65-F5344CB8AC3E}">
        <p14:creationId xmlns:p14="http://schemas.microsoft.com/office/powerpoint/2010/main" val="23872870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832F7-BDF8-4A0B-A485-EBE11CB7F361}"/>
              </a:ext>
            </a:extLst>
          </p:cNvPr>
          <p:cNvSpPr>
            <a:spLocks noGrp="1"/>
          </p:cNvSpPr>
          <p:nvPr>
            <p:ph type="ctrTitle"/>
          </p:nvPr>
        </p:nvSpPr>
        <p:spPr/>
        <p:txBody>
          <a:bodyPr/>
          <a:lstStyle/>
          <a:p>
            <a:r>
              <a:rPr lang="en-US" dirty="0"/>
              <a:t>WATCHING THE GAME</a:t>
            </a:r>
          </a:p>
        </p:txBody>
      </p:sp>
      <p:sp>
        <p:nvSpPr>
          <p:cNvPr id="3" name="Subtitle 2">
            <a:extLst>
              <a:ext uri="{FF2B5EF4-FFF2-40B4-BE49-F238E27FC236}">
                <a16:creationId xmlns:a16="http://schemas.microsoft.com/office/drawing/2014/main" id="{9E37CAD8-1468-439B-810A-5DC84E01D130}"/>
              </a:ext>
            </a:extLst>
          </p:cNvPr>
          <p:cNvSpPr>
            <a:spLocks noGrp="1"/>
          </p:cNvSpPr>
          <p:nvPr>
            <p:ph type="subTitle" idx="1"/>
          </p:nvPr>
        </p:nvSpPr>
        <p:spPr/>
        <p:txBody>
          <a:bodyPr/>
          <a:lstStyle/>
          <a:p>
            <a:r>
              <a:rPr lang="en-US" dirty="0"/>
              <a:t>Fish bowl activity</a:t>
            </a:r>
          </a:p>
        </p:txBody>
      </p:sp>
      <p:sp>
        <p:nvSpPr>
          <p:cNvPr id="4" name="Slide Number Placeholder 3">
            <a:extLst>
              <a:ext uri="{FF2B5EF4-FFF2-40B4-BE49-F238E27FC236}">
                <a16:creationId xmlns:a16="http://schemas.microsoft.com/office/drawing/2014/main" id="{851FAE8D-B1DA-4E6E-B823-BFC158DFF1E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42</a:t>
            </a:fld>
            <a:endParaRPr lang="en"/>
          </a:p>
        </p:txBody>
      </p:sp>
      <p:sp>
        <p:nvSpPr>
          <p:cNvPr id="5" name="Google Shape;96;p15">
            <a:extLst>
              <a:ext uri="{FF2B5EF4-FFF2-40B4-BE49-F238E27FC236}">
                <a16:creationId xmlns:a16="http://schemas.microsoft.com/office/drawing/2014/main" id="{475054FA-A761-4D19-9AB5-2DCF372B1FB5}"/>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rPr>
              <a:t>8</a:t>
            </a:r>
          </a:p>
        </p:txBody>
      </p:sp>
    </p:spTree>
    <p:extLst>
      <p:ext uri="{BB962C8B-B14F-4D97-AF65-F5344CB8AC3E}">
        <p14:creationId xmlns:p14="http://schemas.microsoft.com/office/powerpoint/2010/main" val="30157779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4A4D0-52C9-4F44-B2D9-2B91E5A52F84}"/>
              </a:ext>
            </a:extLst>
          </p:cNvPr>
          <p:cNvSpPr>
            <a:spLocks noGrp="1"/>
          </p:cNvSpPr>
          <p:nvPr>
            <p:ph type="title"/>
          </p:nvPr>
        </p:nvSpPr>
        <p:spPr/>
        <p:txBody>
          <a:bodyPr/>
          <a:lstStyle/>
          <a:p>
            <a:r>
              <a:rPr lang="en-US" dirty="0"/>
              <a:t>SMALL GROUP DISCUSSION</a:t>
            </a:r>
          </a:p>
        </p:txBody>
      </p:sp>
      <p:sp>
        <p:nvSpPr>
          <p:cNvPr id="3" name="Text Placeholder 2">
            <a:extLst>
              <a:ext uri="{FF2B5EF4-FFF2-40B4-BE49-F238E27FC236}">
                <a16:creationId xmlns:a16="http://schemas.microsoft.com/office/drawing/2014/main" id="{C93A2076-C9F0-4F33-B937-4FCA3FABDCA9}"/>
              </a:ext>
            </a:extLst>
          </p:cNvPr>
          <p:cNvSpPr>
            <a:spLocks noGrp="1"/>
          </p:cNvSpPr>
          <p:nvPr>
            <p:ph type="body" idx="1"/>
          </p:nvPr>
        </p:nvSpPr>
        <p:spPr/>
        <p:txBody>
          <a:bodyPr/>
          <a:lstStyle/>
          <a:p>
            <a:r>
              <a:rPr lang="en-US" sz="2400" dirty="0"/>
              <a:t>Were the negotiators able to find agreement? Why or why not?</a:t>
            </a:r>
          </a:p>
          <a:p>
            <a:r>
              <a:rPr lang="en-US" sz="2400" dirty="0"/>
              <a:t>What did each side do well?</a:t>
            </a:r>
          </a:p>
          <a:p>
            <a:r>
              <a:rPr lang="en-US" sz="2400" dirty="0">
                <a:solidFill>
                  <a:schemeClr val="bg1"/>
                </a:solidFill>
              </a:rPr>
              <a:t>What would you approach differently?</a:t>
            </a:r>
          </a:p>
          <a:p>
            <a:endParaRPr lang="en-US" dirty="0"/>
          </a:p>
        </p:txBody>
      </p:sp>
      <p:sp>
        <p:nvSpPr>
          <p:cNvPr id="4" name="Slide Number Placeholder 3">
            <a:extLst>
              <a:ext uri="{FF2B5EF4-FFF2-40B4-BE49-F238E27FC236}">
                <a16:creationId xmlns:a16="http://schemas.microsoft.com/office/drawing/2014/main" id="{15669D88-C1EC-4211-ADB4-99F1A561FE4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43</a:t>
            </a:fld>
            <a:endParaRPr lang="en"/>
          </a:p>
        </p:txBody>
      </p:sp>
    </p:spTree>
    <p:extLst>
      <p:ext uri="{BB962C8B-B14F-4D97-AF65-F5344CB8AC3E}">
        <p14:creationId xmlns:p14="http://schemas.microsoft.com/office/powerpoint/2010/main" val="36480066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B4D52-82C6-4094-9A2D-C58B9CD22744}"/>
              </a:ext>
            </a:extLst>
          </p:cNvPr>
          <p:cNvSpPr>
            <a:spLocks noGrp="1"/>
          </p:cNvSpPr>
          <p:nvPr>
            <p:ph type="ctrTitle"/>
          </p:nvPr>
        </p:nvSpPr>
        <p:spPr/>
        <p:txBody>
          <a:bodyPr/>
          <a:lstStyle/>
          <a:p>
            <a:r>
              <a:rPr lang="en-US" dirty="0"/>
              <a:t>Reflection + More Best Practices</a:t>
            </a:r>
          </a:p>
        </p:txBody>
      </p:sp>
      <p:sp>
        <p:nvSpPr>
          <p:cNvPr id="4" name="Slide Number Placeholder 3">
            <a:extLst>
              <a:ext uri="{FF2B5EF4-FFF2-40B4-BE49-F238E27FC236}">
                <a16:creationId xmlns:a16="http://schemas.microsoft.com/office/drawing/2014/main" id="{55D1DD13-F243-468E-BB51-3C3F2C0E0A0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44</a:t>
            </a:fld>
            <a:endParaRPr lang="en"/>
          </a:p>
        </p:txBody>
      </p:sp>
      <p:sp>
        <p:nvSpPr>
          <p:cNvPr id="5" name="Google Shape;96;p15">
            <a:extLst>
              <a:ext uri="{FF2B5EF4-FFF2-40B4-BE49-F238E27FC236}">
                <a16:creationId xmlns:a16="http://schemas.microsoft.com/office/drawing/2014/main" id="{8F695779-5F7D-41F4-85A4-1F38EFCA7796}"/>
              </a:ext>
            </a:extLst>
          </p:cNvPr>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9</a:t>
            </a:r>
            <a:endParaRPr sz="3000" dirty="0">
              <a:solidFill>
                <a:srgbClr val="2E3037"/>
              </a:solidFill>
              <a:latin typeface="Quicksand"/>
              <a:ea typeface="Quicksand"/>
              <a:cs typeface="Quicksand"/>
              <a:sym typeface="Quicksand"/>
            </a:endParaRPr>
          </a:p>
        </p:txBody>
      </p:sp>
    </p:spTree>
    <p:extLst>
      <p:ext uri="{BB962C8B-B14F-4D97-AF65-F5344CB8AC3E}">
        <p14:creationId xmlns:p14="http://schemas.microsoft.com/office/powerpoint/2010/main" val="25597985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BEST PRACTICES WHEN NEGOTIATING BY PHONE</a:t>
            </a:r>
            <a:endParaRPr dirty="0"/>
          </a:p>
        </p:txBody>
      </p:sp>
      <p:sp>
        <p:nvSpPr>
          <p:cNvPr id="128" name="Google Shape;128;p19"/>
          <p:cNvSpPr txBox="1">
            <a:spLocks noGrp="1"/>
          </p:cNvSpPr>
          <p:nvPr>
            <p:ph type="body" idx="1"/>
          </p:nvPr>
        </p:nvSpPr>
        <p:spPr>
          <a:xfrm>
            <a:off x="1165475" y="1174117"/>
            <a:ext cx="3306900" cy="2260459"/>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600" b="1" dirty="0">
                <a:solidFill>
                  <a:schemeClr val="accent4"/>
                </a:solidFill>
              </a:rPr>
              <a:t>CHALLENGE</a:t>
            </a:r>
            <a:endParaRPr sz="1600" b="1" dirty="0">
              <a:solidFill>
                <a:schemeClr val="accent4"/>
              </a:solidFill>
            </a:endParaRPr>
          </a:p>
          <a:p>
            <a:pPr marL="342900" indent="-342900"/>
            <a:r>
              <a:rPr lang="en" sz="1600" dirty="0">
                <a:solidFill>
                  <a:schemeClr val="accent4"/>
                </a:solidFill>
              </a:rPr>
              <a:t>Miss kenetic and visual cues which gets in the way of rapport.</a:t>
            </a:r>
          </a:p>
          <a:p>
            <a:pPr marL="342900" indent="-342900"/>
            <a:r>
              <a:rPr lang="en" sz="1600" dirty="0">
                <a:solidFill>
                  <a:schemeClr val="accent4"/>
                </a:solidFill>
              </a:rPr>
              <a:t>Conversation can feel out of sync.</a:t>
            </a:r>
          </a:p>
          <a:p>
            <a:pPr marL="342900" indent="-342900"/>
            <a:endParaRPr lang="en" sz="1600" dirty="0">
              <a:solidFill>
                <a:schemeClr val="accent4"/>
              </a:solidFill>
            </a:endParaRPr>
          </a:p>
          <a:p>
            <a:pPr marL="0" indent="0">
              <a:buNone/>
            </a:pPr>
            <a:r>
              <a:rPr lang="en" sz="1600" b="1" dirty="0">
                <a:solidFill>
                  <a:schemeClr val="accent4"/>
                </a:solidFill>
              </a:rPr>
              <a:t>BENEFIT</a:t>
            </a:r>
          </a:p>
          <a:p>
            <a:pPr marL="342900" indent="-342900"/>
            <a:r>
              <a:rPr lang="en" sz="1600" dirty="0">
                <a:solidFill>
                  <a:schemeClr val="accent4"/>
                </a:solidFill>
              </a:rPr>
              <a:t>You can have all your notes and options spread out and available for reference during the conversation.</a:t>
            </a:r>
            <a:endParaRPr sz="1600" dirty="0">
              <a:solidFill>
                <a:schemeClr val="accent4"/>
              </a:solidFill>
            </a:endParaRPr>
          </a:p>
        </p:txBody>
      </p:sp>
      <p:sp>
        <p:nvSpPr>
          <p:cNvPr id="2" name="Text Placeholder 1">
            <a:extLst>
              <a:ext uri="{FF2B5EF4-FFF2-40B4-BE49-F238E27FC236}">
                <a16:creationId xmlns:a16="http://schemas.microsoft.com/office/drawing/2014/main" id="{7332128A-CA26-4B93-AB5A-1A4172B9C607}"/>
              </a:ext>
            </a:extLst>
          </p:cNvPr>
          <p:cNvSpPr>
            <a:spLocks noGrp="1"/>
          </p:cNvSpPr>
          <p:nvPr>
            <p:ph type="body" idx="2"/>
          </p:nvPr>
        </p:nvSpPr>
        <p:spPr/>
        <p:txBody>
          <a:bodyPr/>
          <a:lstStyle/>
          <a:p>
            <a:r>
              <a:rPr lang="en-US" sz="1400" dirty="0"/>
              <a:t>Engage in a bit of small talk at the beginning.</a:t>
            </a:r>
          </a:p>
          <a:p>
            <a:r>
              <a:rPr lang="en-US" sz="1400" dirty="0"/>
              <a:t>Consider using Zoom to gain visual cues (absolutely not required!)</a:t>
            </a:r>
          </a:p>
          <a:p>
            <a:r>
              <a:rPr lang="en-US" sz="1400" dirty="0"/>
              <a:t>Don’t multitask, focus on the conversation.</a:t>
            </a:r>
          </a:p>
          <a:p>
            <a:r>
              <a:rPr lang="en-US" sz="1400" dirty="0"/>
              <a:t>To help resolve the issue with turn taking by signaling when you are finished speaking.</a:t>
            </a:r>
          </a:p>
          <a:p>
            <a:r>
              <a:rPr lang="en-US" sz="1400" dirty="0"/>
              <a:t>End the conversation in a personal, friendly way. People remembers beginnings and endings.</a:t>
            </a:r>
          </a:p>
          <a:p>
            <a:pPr marL="101600" indent="0">
              <a:buNone/>
            </a:pPr>
            <a:endParaRPr lang="en-US"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45</a:t>
            </a:fld>
            <a:endParaRPr/>
          </a:p>
        </p:txBody>
      </p:sp>
      <p:sp>
        <p:nvSpPr>
          <p:cNvPr id="8" name="TextBox 7">
            <a:extLst>
              <a:ext uri="{FF2B5EF4-FFF2-40B4-BE49-F238E27FC236}">
                <a16:creationId xmlns:a16="http://schemas.microsoft.com/office/drawing/2014/main" id="{1961DE78-C786-4543-8ADB-6A0F9B8F69D5}"/>
              </a:ext>
            </a:extLst>
          </p:cNvPr>
          <p:cNvSpPr txBox="1"/>
          <p:nvPr/>
        </p:nvSpPr>
        <p:spPr>
          <a:xfrm>
            <a:off x="2694878" y="4771281"/>
            <a:ext cx="6568068" cy="261610"/>
          </a:xfrm>
          <a:prstGeom prst="rect">
            <a:avLst/>
          </a:prstGeom>
          <a:noFill/>
        </p:spPr>
        <p:txBody>
          <a:bodyPr wrap="square">
            <a:spAutoFit/>
          </a:bodyPr>
          <a:lstStyle/>
          <a:p>
            <a:r>
              <a:rPr lang="en-US" sz="1100" dirty="0">
                <a:solidFill>
                  <a:schemeClr val="bg1"/>
                </a:solidFill>
                <a:latin typeface="Quicksand" panose="020B0604020202020204" charset="0"/>
              </a:rPr>
              <a:t>Thompson, L. (2013). </a:t>
            </a:r>
            <a:r>
              <a:rPr lang="en-US" sz="1100" i="1" dirty="0">
                <a:solidFill>
                  <a:schemeClr val="bg1"/>
                </a:solidFill>
                <a:latin typeface="Quicksand" panose="020B0604020202020204" charset="0"/>
              </a:rPr>
              <a:t>The truth about negotiations.</a:t>
            </a:r>
            <a:r>
              <a:rPr lang="en-US" sz="1100" dirty="0">
                <a:solidFill>
                  <a:schemeClr val="bg1"/>
                </a:solidFill>
                <a:latin typeface="Quicksand" panose="020B0604020202020204" charset="0"/>
              </a:rPr>
              <a:t> New Jersey: Pearson Education.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BEST PRACTICES WHEN NEGOTIATING BY EMAIL</a:t>
            </a:r>
            <a:endParaRPr dirty="0"/>
          </a:p>
        </p:txBody>
      </p:sp>
      <p:sp>
        <p:nvSpPr>
          <p:cNvPr id="128" name="Google Shape;128;p19"/>
          <p:cNvSpPr txBox="1">
            <a:spLocks noGrp="1"/>
          </p:cNvSpPr>
          <p:nvPr>
            <p:ph type="body" idx="1"/>
          </p:nvPr>
        </p:nvSpPr>
        <p:spPr>
          <a:xfrm>
            <a:off x="1165475" y="894649"/>
            <a:ext cx="3306900" cy="2260459"/>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sz="1600" b="1" dirty="0">
                <a:solidFill>
                  <a:schemeClr val="accent4"/>
                </a:solidFill>
              </a:rPr>
              <a:t>CHALLENGE</a:t>
            </a:r>
            <a:endParaRPr sz="1600" b="1" dirty="0">
              <a:solidFill>
                <a:schemeClr val="accent4"/>
              </a:solidFill>
            </a:endParaRPr>
          </a:p>
          <a:p>
            <a:pPr marL="342900" indent="-342900"/>
            <a:r>
              <a:rPr lang="en" sz="1600" dirty="0">
                <a:solidFill>
                  <a:schemeClr val="accent4"/>
                </a:solidFill>
              </a:rPr>
              <a:t>No emotional cues</a:t>
            </a:r>
          </a:p>
          <a:p>
            <a:pPr marL="342900" indent="-342900"/>
            <a:r>
              <a:rPr lang="en" sz="1600" dirty="0">
                <a:solidFill>
                  <a:schemeClr val="accent4"/>
                </a:solidFill>
              </a:rPr>
              <a:t>Sometimes one or both sides get mean (dehumanization)</a:t>
            </a:r>
          </a:p>
          <a:p>
            <a:pPr marL="342900" indent="-342900"/>
            <a:r>
              <a:rPr lang="en" sz="1600" dirty="0">
                <a:solidFill>
                  <a:schemeClr val="accent4"/>
                </a:solidFill>
              </a:rPr>
              <a:t>Delayed responses</a:t>
            </a:r>
          </a:p>
          <a:p>
            <a:pPr marL="342900" indent="-342900"/>
            <a:r>
              <a:rPr lang="en" sz="1600" dirty="0">
                <a:solidFill>
                  <a:schemeClr val="accent4"/>
                </a:solidFill>
              </a:rPr>
              <a:t>Parties trying to negotiate multiple issues sequentially</a:t>
            </a:r>
          </a:p>
          <a:p>
            <a:pPr marL="342900" indent="-342900"/>
            <a:endParaRPr lang="en" sz="1600" dirty="0">
              <a:solidFill>
                <a:schemeClr val="accent4"/>
              </a:solidFill>
            </a:endParaRPr>
          </a:p>
          <a:p>
            <a:pPr marL="0" indent="0">
              <a:buNone/>
            </a:pPr>
            <a:r>
              <a:rPr lang="en" sz="1600" b="1" dirty="0">
                <a:solidFill>
                  <a:schemeClr val="accent4"/>
                </a:solidFill>
              </a:rPr>
              <a:t>BENEFIT</a:t>
            </a:r>
          </a:p>
          <a:p>
            <a:pPr marL="342900" indent="-342900"/>
            <a:r>
              <a:rPr lang="en" sz="1600" dirty="0">
                <a:solidFill>
                  <a:schemeClr val="accent4"/>
                </a:solidFill>
              </a:rPr>
              <a:t>You have time to discuss and think through responses.</a:t>
            </a:r>
          </a:p>
          <a:p>
            <a:pPr marL="342900" indent="-342900"/>
            <a:r>
              <a:rPr lang="en" sz="1600" dirty="0">
                <a:solidFill>
                  <a:schemeClr val="accent4"/>
                </a:solidFill>
              </a:rPr>
              <a:t>Potential for first mover advantage</a:t>
            </a:r>
            <a:endParaRPr sz="1600" dirty="0">
              <a:solidFill>
                <a:schemeClr val="accent4"/>
              </a:solidFill>
            </a:endParaRPr>
          </a:p>
        </p:txBody>
      </p:sp>
      <p:sp>
        <p:nvSpPr>
          <p:cNvPr id="2" name="Text Placeholder 1">
            <a:extLst>
              <a:ext uri="{FF2B5EF4-FFF2-40B4-BE49-F238E27FC236}">
                <a16:creationId xmlns:a16="http://schemas.microsoft.com/office/drawing/2014/main" id="{7332128A-CA26-4B93-AB5A-1A4172B9C607}"/>
              </a:ext>
            </a:extLst>
          </p:cNvPr>
          <p:cNvSpPr>
            <a:spLocks noGrp="1"/>
          </p:cNvSpPr>
          <p:nvPr>
            <p:ph type="body" idx="2"/>
          </p:nvPr>
        </p:nvSpPr>
        <p:spPr>
          <a:xfrm>
            <a:off x="4472375" y="861883"/>
            <a:ext cx="4241971" cy="3419734"/>
          </a:xfrm>
        </p:spPr>
        <p:txBody>
          <a:bodyPr/>
          <a:lstStyle/>
          <a:p>
            <a:r>
              <a:rPr lang="en-US" sz="1400" dirty="0"/>
              <a:t>Must be prepared to respond with facts and data!</a:t>
            </a:r>
          </a:p>
          <a:p>
            <a:r>
              <a:rPr lang="en-US" sz="1400" dirty="0"/>
              <a:t>Consider making the first offer to set the anchor </a:t>
            </a:r>
          </a:p>
          <a:p>
            <a:r>
              <a:rPr lang="en-US" sz="1400" dirty="0"/>
              <a:t>Focus on the value of the entire deal, don’t try come to agreement on one issue at a time.</a:t>
            </a:r>
          </a:p>
          <a:p>
            <a:r>
              <a:rPr lang="en-US" sz="1400" dirty="0"/>
              <a:t>Don’t forget you are negotiating with a human.</a:t>
            </a:r>
          </a:p>
          <a:p>
            <a:r>
              <a:rPr lang="en-US" sz="1400" dirty="0"/>
              <a:t>Work to find linguistic convergence in how you communicate with vendors. Work to mirror vendor’s language.</a:t>
            </a:r>
          </a:p>
          <a:p>
            <a:r>
              <a:rPr lang="en-US" sz="1400" dirty="0"/>
              <a:t>Start the conversation early and set expectations for response time through out the conversation.</a:t>
            </a:r>
            <a:endParaRPr lang="en-US"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46</a:t>
            </a:fld>
            <a:endParaRPr/>
          </a:p>
        </p:txBody>
      </p:sp>
      <p:sp>
        <p:nvSpPr>
          <p:cNvPr id="8" name="TextBox 7">
            <a:extLst>
              <a:ext uri="{FF2B5EF4-FFF2-40B4-BE49-F238E27FC236}">
                <a16:creationId xmlns:a16="http://schemas.microsoft.com/office/drawing/2014/main" id="{1961DE78-C786-4543-8ADB-6A0F9B8F69D5}"/>
              </a:ext>
            </a:extLst>
          </p:cNvPr>
          <p:cNvSpPr txBox="1"/>
          <p:nvPr/>
        </p:nvSpPr>
        <p:spPr>
          <a:xfrm>
            <a:off x="2732049" y="4845910"/>
            <a:ext cx="6568068" cy="246221"/>
          </a:xfrm>
          <a:prstGeom prst="rect">
            <a:avLst/>
          </a:prstGeom>
          <a:noFill/>
        </p:spPr>
        <p:txBody>
          <a:bodyPr wrap="square">
            <a:spAutoFit/>
          </a:bodyPr>
          <a:lstStyle/>
          <a:p>
            <a:r>
              <a:rPr lang="en-US" sz="1000" dirty="0">
                <a:solidFill>
                  <a:schemeClr val="bg1"/>
                </a:solidFill>
                <a:latin typeface="Quicksand" panose="020B0604020202020204" charset="0"/>
              </a:rPr>
              <a:t>Thompson, L. (2013). </a:t>
            </a:r>
            <a:r>
              <a:rPr lang="en-US" sz="1000" i="1" dirty="0">
                <a:solidFill>
                  <a:schemeClr val="bg1"/>
                </a:solidFill>
                <a:latin typeface="Quicksand" panose="020B0604020202020204" charset="0"/>
              </a:rPr>
              <a:t>The truth about negotiations.</a:t>
            </a:r>
            <a:r>
              <a:rPr lang="en-US" sz="1000" dirty="0">
                <a:solidFill>
                  <a:schemeClr val="bg1"/>
                </a:solidFill>
                <a:latin typeface="Quicksand" panose="020B0604020202020204" charset="0"/>
              </a:rPr>
              <a:t> New Jersey: Pearson Education.</a:t>
            </a:r>
          </a:p>
        </p:txBody>
      </p:sp>
    </p:spTree>
    <p:extLst>
      <p:ext uri="{BB962C8B-B14F-4D97-AF65-F5344CB8AC3E}">
        <p14:creationId xmlns:p14="http://schemas.microsoft.com/office/powerpoint/2010/main" val="24014711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15CD2-24AA-42D7-B10B-A847A6D3D0F1}"/>
              </a:ext>
            </a:extLst>
          </p:cNvPr>
          <p:cNvSpPr>
            <a:spLocks noGrp="1"/>
          </p:cNvSpPr>
          <p:nvPr>
            <p:ph type="title"/>
          </p:nvPr>
        </p:nvSpPr>
        <p:spPr/>
        <p:txBody>
          <a:bodyPr/>
          <a:lstStyle/>
          <a:p>
            <a:r>
              <a:rPr lang="en-US" dirty="0"/>
              <a:t>WRAP UP</a:t>
            </a:r>
          </a:p>
        </p:txBody>
      </p:sp>
      <p:sp>
        <p:nvSpPr>
          <p:cNvPr id="3" name="Text Placeholder 2">
            <a:extLst>
              <a:ext uri="{FF2B5EF4-FFF2-40B4-BE49-F238E27FC236}">
                <a16:creationId xmlns:a16="http://schemas.microsoft.com/office/drawing/2014/main" id="{7AD0AA51-C287-4BA5-8174-766ABA0B2D17}"/>
              </a:ext>
            </a:extLst>
          </p:cNvPr>
          <p:cNvSpPr>
            <a:spLocks noGrp="1"/>
          </p:cNvSpPr>
          <p:nvPr>
            <p:ph type="body" idx="1"/>
          </p:nvPr>
        </p:nvSpPr>
        <p:spPr/>
        <p:txBody>
          <a:bodyPr/>
          <a:lstStyle/>
          <a:p>
            <a:r>
              <a:rPr lang="en-US" dirty="0"/>
              <a:t>Resources</a:t>
            </a:r>
          </a:p>
          <a:p>
            <a:r>
              <a:rPr lang="en-US" dirty="0"/>
              <a:t>Further avenues of support</a:t>
            </a:r>
          </a:p>
          <a:p>
            <a:r>
              <a:rPr lang="en-US" dirty="0"/>
              <a:t>Evaluations &amp; Negotiation Practice</a:t>
            </a:r>
          </a:p>
          <a:p>
            <a:r>
              <a:rPr lang="en-US" dirty="0"/>
              <a:t>Q&amp;A</a:t>
            </a:r>
          </a:p>
          <a:p>
            <a:endParaRPr lang="en-US" dirty="0"/>
          </a:p>
        </p:txBody>
      </p:sp>
      <p:sp>
        <p:nvSpPr>
          <p:cNvPr id="4" name="Slide Number Placeholder 3">
            <a:extLst>
              <a:ext uri="{FF2B5EF4-FFF2-40B4-BE49-F238E27FC236}">
                <a16:creationId xmlns:a16="http://schemas.microsoft.com/office/drawing/2014/main" id="{2F863753-6786-4BA2-8B70-62CDDCB7CD6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47</a:t>
            </a:fld>
            <a:endParaRPr lang="en"/>
          </a:p>
        </p:txBody>
      </p:sp>
    </p:spTree>
    <p:extLst>
      <p:ext uri="{BB962C8B-B14F-4D97-AF65-F5344CB8AC3E}">
        <p14:creationId xmlns:p14="http://schemas.microsoft.com/office/powerpoint/2010/main" val="41460639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a:t>CREDITS</a:t>
            </a:r>
            <a:endParaRPr/>
          </a:p>
        </p:txBody>
      </p:sp>
      <p:sp>
        <p:nvSpPr>
          <p:cNvPr id="323" name="Google Shape;323;p35"/>
          <p:cNvSpPr txBox="1">
            <a:spLocks noGrp="1"/>
          </p:cNvSpPr>
          <p:nvPr>
            <p:ph type="body" idx="1"/>
          </p:nvPr>
        </p:nvSpPr>
        <p:spPr>
          <a:xfrm>
            <a:off x="1165498" y="1130515"/>
            <a:ext cx="6858000" cy="37257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Clr>
                <a:schemeClr val="dk1"/>
              </a:buClr>
              <a:buSzPts val="1100"/>
              <a:buFont typeface="Arial"/>
              <a:buNone/>
            </a:pPr>
            <a:r>
              <a:rPr lang="en" sz="2400" dirty="0">
                <a:solidFill>
                  <a:srgbClr val="F3F3F3"/>
                </a:solidFill>
              </a:rPr>
              <a:t>Special thanks to all the people who made and released these awesome resources for free:</a:t>
            </a:r>
            <a:endParaRPr sz="2400" dirty="0">
              <a:solidFill>
                <a:srgbClr val="F3F3F3"/>
              </a:solidFill>
            </a:endParaRPr>
          </a:p>
          <a:p>
            <a:pPr marL="457200" lvl="0" indent="-381000" algn="l" rtl="0">
              <a:lnSpc>
                <a:spcPct val="115000"/>
              </a:lnSpc>
              <a:spcBef>
                <a:spcPts val="600"/>
              </a:spcBef>
              <a:spcAft>
                <a:spcPts val="0"/>
              </a:spcAft>
              <a:buClr>
                <a:srgbClr val="F3F3F3"/>
              </a:buClr>
              <a:buSzPts val="2400"/>
              <a:buChar char="◦"/>
            </a:pPr>
            <a:r>
              <a:rPr lang="en" sz="2400" dirty="0">
                <a:solidFill>
                  <a:srgbClr val="F3F3F3"/>
                </a:solidFill>
              </a:rPr>
              <a:t>Presentation template by </a:t>
            </a:r>
            <a:r>
              <a:rPr lang="en" sz="2400" u="sng" dirty="0">
                <a:solidFill>
                  <a:srgbClr val="F3F3F3"/>
                </a:solidFill>
                <a:hlinkClick r:id="rId3"/>
              </a:rPr>
              <a:t>SlidesCarnival</a:t>
            </a:r>
            <a:endParaRPr sz="2400"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48</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5"/>
          <p:cNvSpPr txBox="1">
            <a:spLocks noGrp="1"/>
          </p:cNvSpPr>
          <p:nvPr>
            <p:ph type="ctrTitle"/>
          </p:nvPr>
        </p:nvSpPr>
        <p:spPr>
          <a:xfrm>
            <a:off x="1530175" y="2307788"/>
            <a:ext cx="6767100" cy="532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PRINCIPLED NEGOTIATIONS</a:t>
            </a:r>
            <a:endParaRPr dirty="0"/>
          </a:p>
        </p:txBody>
      </p:sp>
      <p:sp>
        <p:nvSpPr>
          <p:cNvPr id="95" name="Google Shape;95;p15"/>
          <p:cNvSpPr txBox="1">
            <a:spLocks noGrp="1"/>
          </p:cNvSpPr>
          <p:nvPr>
            <p:ph type="subTitle" idx="1"/>
          </p:nvPr>
        </p:nvSpPr>
        <p:spPr>
          <a:xfrm>
            <a:off x="1567326" y="2782913"/>
            <a:ext cx="6927900" cy="353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solidFill>
                  <a:schemeClr val="accent4"/>
                </a:solidFill>
              </a:rPr>
              <a:t>Striving for Mutual Gain</a:t>
            </a:r>
            <a:endParaRPr dirty="0">
              <a:solidFill>
                <a:schemeClr val="accent4"/>
              </a:solidFill>
            </a:endParaRPr>
          </a:p>
        </p:txBody>
      </p:sp>
      <p:sp>
        <p:nvSpPr>
          <p:cNvPr id="96" name="Google Shape;96;p15"/>
          <p:cNvSpPr txBox="1"/>
          <p:nvPr/>
        </p:nvSpPr>
        <p:spPr>
          <a:xfrm>
            <a:off x="526358" y="2279925"/>
            <a:ext cx="802500" cy="5898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solidFill>
                  <a:srgbClr val="2E3037"/>
                </a:solidFill>
                <a:latin typeface="Quicksand"/>
                <a:ea typeface="Quicksand"/>
                <a:cs typeface="Quicksand"/>
                <a:sym typeface="Quicksand"/>
              </a:rPr>
              <a:t>2</a:t>
            </a:r>
            <a:endParaRPr sz="3000" dirty="0">
              <a:solidFill>
                <a:srgbClr val="2E3037"/>
              </a:solidFill>
              <a:latin typeface="Quicksand"/>
              <a:ea typeface="Quicksand"/>
              <a:cs typeface="Quicksand"/>
              <a:sym typeface="Quicksand"/>
            </a:endParaRPr>
          </a:p>
        </p:txBody>
      </p:sp>
      <p:sp>
        <p:nvSpPr>
          <p:cNvPr id="97" name="Google Shape;97;p1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468516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TYPES OF NEGOTIATORS – Two Traditional Roles</a:t>
            </a:r>
            <a:endParaRPr dirty="0"/>
          </a:p>
        </p:txBody>
      </p:sp>
      <p:sp>
        <p:nvSpPr>
          <p:cNvPr id="128" name="Google Shape;128;p19"/>
          <p:cNvSpPr txBox="1">
            <a:spLocks noGrp="1"/>
          </p:cNvSpPr>
          <p:nvPr>
            <p:ph type="body" idx="1"/>
          </p:nvPr>
        </p:nvSpPr>
        <p:spPr>
          <a:xfrm>
            <a:off x="1165475"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SOFT</a:t>
            </a:r>
            <a:endParaRPr b="1" dirty="0">
              <a:solidFill>
                <a:schemeClr val="accent4"/>
              </a:solidFill>
            </a:endParaRPr>
          </a:p>
          <a:p>
            <a:pPr marL="342900" indent="-342900"/>
            <a:r>
              <a:rPr lang="en-US" sz="1600" dirty="0"/>
              <a:t>Focuses on position </a:t>
            </a:r>
          </a:p>
          <a:p>
            <a:pPr marL="342900" indent="-342900"/>
            <a:r>
              <a:rPr lang="en-US" sz="1600" dirty="0"/>
              <a:t>“Friends”</a:t>
            </a:r>
          </a:p>
          <a:p>
            <a:pPr marL="342900" indent="-342900"/>
            <a:r>
              <a:rPr lang="en-US" sz="1600" dirty="0"/>
              <a:t>Values agreement</a:t>
            </a:r>
          </a:p>
          <a:p>
            <a:pPr marL="342900" indent="-342900"/>
            <a:r>
              <a:rPr lang="en-US" sz="1600" dirty="0"/>
              <a:t>More likely to make concessions to avoid conflict</a:t>
            </a:r>
          </a:p>
          <a:p>
            <a:pPr marL="342900" indent="-342900"/>
            <a:r>
              <a:rPr lang="en-US" sz="1600" dirty="0"/>
              <a:t>Yields to pressure</a:t>
            </a:r>
          </a:p>
          <a:p>
            <a:pPr marL="342900" indent="-342900"/>
            <a:r>
              <a:rPr lang="en-US" sz="1600" dirty="0"/>
              <a:t>Too much trust</a:t>
            </a:r>
          </a:p>
        </p:txBody>
      </p:sp>
      <p:sp>
        <p:nvSpPr>
          <p:cNvPr id="130" name="Google Shape;130;p19"/>
          <p:cNvSpPr txBox="1">
            <a:spLocks noGrp="1"/>
          </p:cNvSpPr>
          <p:nvPr>
            <p:ph type="body" idx="2"/>
          </p:nvPr>
        </p:nvSpPr>
        <p:spPr>
          <a:xfrm>
            <a:off x="4965793" y="1192298"/>
            <a:ext cx="3557364" cy="36705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solidFill>
                  <a:schemeClr val="accent4"/>
                </a:solidFill>
              </a:rPr>
              <a:t>HARD</a:t>
            </a:r>
            <a:endParaRPr b="1" dirty="0">
              <a:solidFill>
                <a:schemeClr val="accent4"/>
              </a:solidFill>
            </a:endParaRPr>
          </a:p>
          <a:p>
            <a:pPr marL="342900" indent="-342900"/>
            <a:r>
              <a:rPr lang="en-US" sz="1600" dirty="0"/>
              <a:t>Focuses on position</a:t>
            </a:r>
          </a:p>
          <a:p>
            <a:pPr marL="342900" indent="-342900"/>
            <a:r>
              <a:rPr lang="en-US" sz="1600" dirty="0"/>
              <a:t>Adversaries</a:t>
            </a:r>
          </a:p>
          <a:p>
            <a:pPr marL="342900" indent="-342900"/>
            <a:r>
              <a:rPr lang="en-US" sz="1600" dirty="0"/>
              <a:t>Needs to “win”</a:t>
            </a:r>
          </a:p>
          <a:p>
            <a:pPr marL="342900" indent="-342900"/>
            <a:r>
              <a:rPr lang="en-US" sz="1600" dirty="0"/>
              <a:t>Demands concessions to maintain relationship</a:t>
            </a:r>
          </a:p>
          <a:p>
            <a:pPr marL="342900" indent="-342900"/>
            <a:r>
              <a:rPr lang="en-US" sz="1600" dirty="0"/>
              <a:t>Applies pressure</a:t>
            </a:r>
          </a:p>
          <a:p>
            <a:pPr marL="342900" indent="-342900"/>
            <a:r>
              <a:rPr lang="en-US" sz="1600" dirty="0"/>
              <a:t>Distrustful</a:t>
            </a:r>
          </a:p>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6</a:t>
            </a:fld>
            <a:endParaRPr/>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008212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9" name="Google Shape;129;p19"/>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A Third Way – The Principled Negotiator</a:t>
            </a:r>
            <a:endParaRPr dirty="0"/>
          </a:p>
        </p:txBody>
      </p:sp>
      <p:sp>
        <p:nvSpPr>
          <p:cNvPr id="130" name="Google Shape;130;p19"/>
          <p:cNvSpPr txBox="1">
            <a:spLocks noGrp="1"/>
          </p:cNvSpPr>
          <p:nvPr>
            <p:ph type="body" idx="1"/>
          </p:nvPr>
        </p:nvSpPr>
        <p:spPr>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endParaRPr lang="en-US" dirty="0"/>
          </a:p>
          <a:p>
            <a:pPr marL="0" lvl="0" indent="0" algn="l" rtl="0">
              <a:spcBef>
                <a:spcPts val="600"/>
              </a:spcBef>
              <a:spcAft>
                <a:spcPts val="0"/>
              </a:spcAft>
              <a:buNone/>
            </a:pPr>
            <a:endParaRPr dirty="0"/>
          </a:p>
        </p:txBody>
      </p:sp>
      <p:sp>
        <p:nvSpPr>
          <p:cNvPr id="131" name="Google Shape;131;p19"/>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7</a:t>
            </a:fld>
            <a:endParaRPr/>
          </a:p>
        </p:txBody>
      </p:sp>
      <p:sp>
        <p:nvSpPr>
          <p:cNvPr id="2" name="Text Placeholder 1">
            <a:extLst>
              <a:ext uri="{FF2B5EF4-FFF2-40B4-BE49-F238E27FC236}">
                <a16:creationId xmlns:a16="http://schemas.microsoft.com/office/drawing/2014/main" id="{6EC2EFDD-3C6B-4551-811A-C65C38F3ADE2}"/>
              </a:ext>
            </a:extLst>
          </p:cNvPr>
          <p:cNvSpPr>
            <a:spLocks noGrp="1"/>
          </p:cNvSpPr>
          <p:nvPr>
            <p:ph type="body" idx="4294967295"/>
          </p:nvPr>
        </p:nvSpPr>
        <p:spPr>
          <a:xfrm>
            <a:off x="1165475" y="991692"/>
            <a:ext cx="7357682" cy="3670300"/>
          </a:xfrm>
        </p:spPr>
        <p:txBody>
          <a:bodyPr/>
          <a:lstStyle/>
          <a:p>
            <a:pPr marL="0" lvl="0" indent="0">
              <a:buNone/>
            </a:pPr>
            <a:r>
              <a:rPr lang="en-US" b="1" dirty="0">
                <a:solidFill>
                  <a:schemeClr val="accent4"/>
                </a:solidFill>
              </a:rPr>
              <a:t>PRINCIPLED</a:t>
            </a:r>
          </a:p>
          <a:p>
            <a:pPr marL="342900"/>
            <a:r>
              <a:rPr lang="en-US" sz="1600" dirty="0"/>
              <a:t>Focuses on interests</a:t>
            </a:r>
          </a:p>
          <a:p>
            <a:pPr marL="342900"/>
            <a:r>
              <a:rPr lang="en-US" sz="1600" dirty="0"/>
              <a:t>Relationships based on trust, empathy, and respect.</a:t>
            </a:r>
          </a:p>
          <a:p>
            <a:pPr marL="342900"/>
            <a:r>
              <a:rPr lang="en-US" sz="1600" dirty="0"/>
              <a:t>Sustainability</a:t>
            </a:r>
          </a:p>
          <a:p>
            <a:pPr marL="342900"/>
            <a:r>
              <a:rPr lang="en-US" sz="1600" dirty="0"/>
              <a:t>Not about the money, it’s about the utility!</a:t>
            </a:r>
          </a:p>
          <a:p>
            <a:pPr marL="342900"/>
            <a:r>
              <a:rPr lang="en-US" sz="1600" dirty="0"/>
              <a:t>Allows negotiators to adjust tactics</a:t>
            </a:r>
          </a:p>
          <a:p>
            <a:endParaRPr lang="en-US" dirty="0"/>
          </a:p>
        </p:txBody>
      </p:sp>
      <p:sp>
        <p:nvSpPr>
          <p:cNvPr id="3" name="TextBox 2">
            <a:extLst>
              <a:ext uri="{FF2B5EF4-FFF2-40B4-BE49-F238E27FC236}">
                <a16:creationId xmlns:a16="http://schemas.microsoft.com/office/drawing/2014/main" id="{1EEE1AA8-7661-4A02-BFDF-5D77C81668DD}"/>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2993229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3200" dirty="0"/>
              <a:t>PRINCIPLED NEGOTIATORS</a:t>
            </a:r>
            <a:endParaRPr sz="32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dirty="0"/>
              <a:t>“Problem-solvers seeking a win/win situation…</a:t>
            </a:r>
            <a:r>
              <a:rPr lang="en-US" dirty="0">
                <a:solidFill>
                  <a:schemeClr val="accent4"/>
                </a:solidFill>
              </a:rPr>
              <a:t>Hard on the issues, but soft on the approach to people</a:t>
            </a:r>
            <a:r>
              <a:rPr lang="en-US" dirty="0"/>
              <a:t>” </a:t>
            </a:r>
            <a:endParaRPr sz="2400" dirty="0"/>
          </a:p>
        </p:txBody>
      </p:sp>
      <p:sp>
        <p:nvSpPr>
          <p:cNvPr id="123" name="Google Shape;123;p18"/>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
        <p:nvSpPr>
          <p:cNvPr id="11" name="Google Shape;481;p37">
            <a:extLst>
              <a:ext uri="{FF2B5EF4-FFF2-40B4-BE49-F238E27FC236}">
                <a16:creationId xmlns:a16="http://schemas.microsoft.com/office/drawing/2014/main" id="{186D359F-E58B-4449-9162-6CF14623CC4F}"/>
              </a:ext>
            </a:extLst>
          </p:cNvPr>
          <p:cNvSpPr/>
          <p:nvPr/>
        </p:nvSpPr>
        <p:spPr>
          <a:xfrm>
            <a:off x="444465" y="2102634"/>
            <a:ext cx="1001973" cy="938083"/>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2222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 name="TextBox 1">
            <a:extLst>
              <a:ext uri="{FF2B5EF4-FFF2-40B4-BE49-F238E27FC236}">
                <a16:creationId xmlns:a16="http://schemas.microsoft.com/office/drawing/2014/main" id="{E07F4ACA-E344-42DD-84BE-B6FBF085A038}"/>
              </a:ext>
            </a:extLst>
          </p:cNvPr>
          <p:cNvSpPr txBox="1"/>
          <p:nvPr/>
        </p:nvSpPr>
        <p:spPr>
          <a:xfrm>
            <a:off x="1025236" y="4708982"/>
            <a:ext cx="5153891" cy="553998"/>
          </a:xfrm>
          <a:prstGeom prst="rect">
            <a:avLst/>
          </a:prstGeom>
          <a:noFill/>
        </p:spPr>
        <p:txBody>
          <a:bodyPr wrap="square" rtlCol="0">
            <a:spAutoFit/>
          </a:bodyPr>
          <a:lstStyle/>
          <a:p>
            <a:r>
              <a:rPr lang="en-US" sz="800" dirty="0">
                <a:solidFill>
                  <a:schemeClr val="bg1"/>
                </a:solidFill>
                <a:latin typeface="Quicksand" panose="020B0604020202020204" charset="0"/>
              </a:rPr>
              <a:t>Crawford, A. R. (2008). Licensing and Negotiations for Electronic Content. </a:t>
            </a:r>
            <a:r>
              <a:rPr lang="en-US" sz="800" i="1" dirty="0">
                <a:solidFill>
                  <a:schemeClr val="bg1"/>
                </a:solidFill>
                <a:latin typeface="Quicksand" panose="020B0604020202020204" charset="0"/>
              </a:rPr>
              <a:t>Resource Sharing &amp; Information Networks</a:t>
            </a:r>
            <a:r>
              <a:rPr lang="en-US" sz="800" dirty="0">
                <a:solidFill>
                  <a:schemeClr val="bg1"/>
                </a:solidFill>
                <a:latin typeface="Quicksand" panose="020B0604020202020204" charset="0"/>
              </a:rPr>
              <a:t>, </a:t>
            </a:r>
            <a:r>
              <a:rPr lang="en-US" sz="800" i="1" dirty="0">
                <a:solidFill>
                  <a:schemeClr val="bg1"/>
                </a:solidFill>
                <a:latin typeface="Quicksand" panose="020B0604020202020204" charset="0"/>
              </a:rPr>
              <a:t>19</a:t>
            </a:r>
            <a:r>
              <a:rPr lang="en-US" sz="800" dirty="0">
                <a:solidFill>
                  <a:schemeClr val="bg1"/>
                </a:solidFill>
                <a:latin typeface="Quicksand" panose="020B0604020202020204" charset="0"/>
              </a:rPr>
              <a:t>(1/2), 15–38. </a:t>
            </a:r>
            <a:r>
              <a:rPr lang="en-US" sz="800" u="sng" dirty="0">
                <a:solidFill>
                  <a:schemeClr val="bg1"/>
                </a:solidFill>
                <a:latin typeface="Quicksand" panose="020B0604020202020204" charset="0"/>
                <a:hlinkClick r:id="rId3">
                  <a:extLst>
                    <a:ext uri="{A12FA001-AC4F-418D-AE19-62706E023703}">
                      <ahyp:hlinkClr xmlns:ahyp="http://schemas.microsoft.com/office/drawing/2018/hyperlinkcolor" val="tx"/>
                    </a:ext>
                  </a:extLst>
                </a:hlinkClick>
              </a:rPr>
              <a:t>https://doi.org/10.1080/07377790802498523</a:t>
            </a:r>
            <a:endParaRPr lang="en-US" sz="800" dirty="0">
              <a:solidFill>
                <a:schemeClr val="bg1"/>
              </a:solidFill>
              <a:latin typeface="Quicksand" panose="020B0604020202020204" charset="0"/>
            </a:endParaRPr>
          </a:p>
          <a:p>
            <a:endParaRPr lang="en-US" dirty="0"/>
          </a:p>
        </p:txBody>
      </p:sp>
    </p:spTree>
    <p:extLst>
      <p:ext uri="{BB962C8B-B14F-4D97-AF65-F5344CB8AC3E}">
        <p14:creationId xmlns:p14="http://schemas.microsoft.com/office/powerpoint/2010/main" val="1940090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4"/>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F</a:t>
            </a:r>
            <a:r>
              <a:rPr lang="en-US" dirty="0"/>
              <a:t>OUR ELEMENTS OF PRINCIPLED NEGOTIATION</a:t>
            </a:r>
            <a:endParaRPr dirty="0"/>
          </a:p>
        </p:txBody>
      </p:sp>
      <p:graphicFrame>
        <p:nvGraphicFramePr>
          <p:cNvPr id="169" name="Google Shape;169;p24"/>
          <p:cNvGraphicFramePr/>
          <p:nvPr>
            <p:extLst>
              <p:ext uri="{D42A27DB-BD31-4B8C-83A1-F6EECF244321}">
                <p14:modId xmlns:p14="http://schemas.microsoft.com/office/powerpoint/2010/main" val="967109416"/>
              </p:ext>
            </p:extLst>
          </p:nvPr>
        </p:nvGraphicFramePr>
        <p:xfrm>
          <a:off x="1281546" y="1233055"/>
          <a:ext cx="7571380" cy="2578242"/>
        </p:xfrm>
        <a:graphic>
          <a:graphicData uri="http://schemas.openxmlformats.org/drawingml/2006/table">
            <a:tbl>
              <a:tblPr>
                <a:noFill/>
                <a:tableStyleId>{47AF9B2C-635C-450F-BA55-F086C5C8D581}</a:tableStyleId>
              </a:tblPr>
              <a:tblGrid>
                <a:gridCol w="1541320">
                  <a:extLst>
                    <a:ext uri="{9D8B030D-6E8A-4147-A177-3AD203B41FA5}">
                      <a16:colId xmlns:a16="http://schemas.microsoft.com/office/drawing/2014/main" val="20000"/>
                    </a:ext>
                  </a:extLst>
                </a:gridCol>
                <a:gridCol w="6030060">
                  <a:extLst>
                    <a:ext uri="{9D8B030D-6E8A-4147-A177-3AD203B41FA5}">
                      <a16:colId xmlns:a16="http://schemas.microsoft.com/office/drawing/2014/main" val="20001"/>
                    </a:ext>
                  </a:extLst>
                </a:gridCol>
              </a:tblGrid>
              <a:tr h="705637">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People</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Separate the people from the problem</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Interests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Focus on interests, not positions</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Options</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Invent multiple options looking for mutual gains before deciding what to do</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lgn="ctr">
                      <a:noFill/>
                      <a:prstDash val="dash"/>
                      <a:round/>
                      <a:headEnd type="none" w="sm" len="sm"/>
                      <a:tailEnd type="none" w="sm" len="sm"/>
                    </a:lnR>
                    <a:lnT w="12700" cap="flat" cmpd="sng" algn="ctr">
                      <a:solidFill>
                        <a:schemeClr val="accent5"/>
                      </a:solidFill>
                      <a:prstDash val="solid"/>
                      <a:round/>
                      <a:headEnd type="none" w="med" len="med"/>
                      <a:tailEnd type="none" w="med" len="med"/>
                    </a:lnT>
                    <a:lnB w="12700" cap="flat" cmpd="sng" algn="ctr">
                      <a:solidFill>
                        <a:schemeClr val="accent5"/>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044376413"/>
                  </a:ext>
                </a:extLst>
              </a:tr>
              <a:tr h="501025">
                <a:tc>
                  <a:txBody>
                    <a:bodyPr/>
                    <a:lstStyle/>
                    <a:p>
                      <a:pPr marL="0" lvl="0" indent="0" algn="r" rtl="0">
                        <a:spcBef>
                          <a:spcPts val="0"/>
                        </a:spcBef>
                        <a:spcAft>
                          <a:spcPts val="0"/>
                        </a:spcAft>
                        <a:buNone/>
                      </a:pPr>
                      <a:r>
                        <a:rPr lang="en-US" sz="1800" b="1" dirty="0">
                          <a:solidFill>
                            <a:srgbClr val="F3F3F3"/>
                          </a:solidFill>
                          <a:latin typeface="Quicksand"/>
                          <a:ea typeface="Quicksand"/>
                          <a:cs typeface="Quicksand"/>
                          <a:sym typeface="Quicksand"/>
                        </a:rPr>
                        <a:t>Criteria</a:t>
                      </a:r>
                      <a:endParaRPr sz="1800" b="1" dirty="0">
                        <a:solidFill>
                          <a:srgbClr val="F3F3F3"/>
                        </a:solidFill>
                        <a:latin typeface="Quicksand"/>
                        <a:ea typeface="Quicksand"/>
                        <a:cs typeface="Quicksand"/>
                        <a:sym typeface="Quicksand"/>
                      </a:endParaRPr>
                    </a:p>
                  </a:txBody>
                  <a:tcPr marL="91425" marR="91425" marT="68575" marB="68575" anchor="ctr">
                    <a:lnL w="9525" cap="flat" cmpd="sng">
                      <a:noFill/>
                      <a:prstDash val="dash"/>
                      <a:round/>
                      <a:headEnd type="none" w="sm" len="sm"/>
                      <a:tailEnd type="none" w="sm" len="sm"/>
                    </a:lnL>
                    <a:lnR w="12700" cap="flat" cmpd="sng" algn="ctr">
                      <a:solidFill>
                        <a:schemeClr val="accent5"/>
                      </a:solidFill>
                      <a:prstDash val="dash"/>
                      <a:round/>
                      <a:headEnd type="none" w="med" len="med"/>
                      <a:tailEnd type="none" w="med" len="med"/>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tc>
                  <a:txBody>
                    <a:bodyPr/>
                    <a:lstStyle/>
                    <a:p>
                      <a:pPr marL="0" lvl="0" indent="0" algn="l" rtl="0">
                        <a:spcBef>
                          <a:spcPts val="0"/>
                        </a:spcBef>
                        <a:spcAft>
                          <a:spcPts val="0"/>
                        </a:spcAft>
                        <a:buNone/>
                      </a:pPr>
                      <a:r>
                        <a:rPr lang="en-US" sz="1800" b="0" dirty="0">
                          <a:solidFill>
                            <a:srgbClr val="F3F3F3"/>
                          </a:solidFill>
                          <a:latin typeface="Quicksand"/>
                          <a:ea typeface="Quicksand"/>
                          <a:cs typeface="Quicksand"/>
                          <a:sym typeface="Quicksand"/>
                        </a:rPr>
                        <a:t>Insist that the result be based on some objective standard</a:t>
                      </a:r>
                      <a:endParaRPr sz="1800" b="0" dirty="0">
                        <a:solidFill>
                          <a:srgbClr val="F3F3F3"/>
                        </a:solidFill>
                        <a:latin typeface="Quicksand"/>
                        <a:ea typeface="Quicksand"/>
                        <a:cs typeface="Quicksand"/>
                        <a:sym typeface="Quicksand"/>
                      </a:endParaRPr>
                    </a:p>
                  </a:txBody>
                  <a:tcPr marL="91425" marR="91425" marT="68575" marB="68575" anchor="ctr">
                    <a:lnL w="12700" cap="flat" cmpd="sng" algn="ctr">
                      <a:solidFill>
                        <a:schemeClr val="accent5"/>
                      </a:solidFill>
                      <a:prstDash val="dash"/>
                      <a:round/>
                      <a:headEnd type="none" w="med" len="med"/>
                      <a:tailEnd type="none" w="med" len="med"/>
                    </a:lnL>
                    <a:lnR w="9525" cap="flat" cmpd="sng">
                      <a:noFill/>
                      <a:prstDash val="dash"/>
                      <a:round/>
                      <a:headEnd type="none" w="sm" len="sm"/>
                      <a:tailEnd type="none" w="sm" len="sm"/>
                    </a:lnR>
                    <a:lnT w="12700" cap="flat" cmpd="sng" algn="ctr">
                      <a:solidFill>
                        <a:schemeClr val="accent5"/>
                      </a:solidFill>
                      <a:prstDash val="solid"/>
                      <a:round/>
                      <a:headEnd type="none" w="med" len="med"/>
                      <a:tailEnd type="none" w="med" len="med"/>
                    </a:lnT>
                    <a:lnB w="9525" cap="flat" cmpd="sng">
                      <a:noFill/>
                      <a:prstDash val="dash"/>
                      <a:round/>
                      <a:headEnd type="none" w="sm" len="sm"/>
                      <a:tailEnd type="none" w="sm" len="sm"/>
                    </a:lnB>
                    <a:lnTlToBr w="12700" cmpd="sng">
                      <a:noFill/>
                      <a:prstDash val="solid"/>
                    </a:lnTlToBr>
                    <a:lnBlToTr w="12700" cmpd="sng">
                      <a:noFill/>
                      <a:prstDash val="solid"/>
                    </a:lnBlToTr>
                  </a:tcPr>
                </a:tc>
                <a:extLst>
                  <a:ext uri="{0D108BD9-81ED-4DB2-BD59-A6C34878D82A}">
                    <a16:rowId xmlns:a16="http://schemas.microsoft.com/office/drawing/2014/main" val="10003"/>
                  </a:ext>
                </a:extLst>
              </a:tr>
            </a:tbl>
          </a:graphicData>
        </a:graphic>
      </p:graphicFrame>
      <p:sp>
        <p:nvSpPr>
          <p:cNvPr id="170" name="Google Shape;170;p24"/>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9</a:t>
            </a:fld>
            <a:endParaRPr/>
          </a:p>
        </p:txBody>
      </p:sp>
      <p:sp>
        <p:nvSpPr>
          <p:cNvPr id="5" name="TextBox 4">
            <a:extLst>
              <a:ext uri="{FF2B5EF4-FFF2-40B4-BE49-F238E27FC236}">
                <a16:creationId xmlns:a16="http://schemas.microsoft.com/office/drawing/2014/main" id="{4285E50A-A812-4F25-9A42-601BFD887260}"/>
              </a:ext>
            </a:extLst>
          </p:cNvPr>
          <p:cNvSpPr txBox="1"/>
          <p:nvPr/>
        </p:nvSpPr>
        <p:spPr>
          <a:xfrm>
            <a:off x="1011382" y="4759036"/>
            <a:ext cx="5084467" cy="338554"/>
          </a:xfrm>
          <a:prstGeom prst="rect">
            <a:avLst/>
          </a:prstGeom>
          <a:noFill/>
        </p:spPr>
        <p:txBody>
          <a:bodyPr wrap="square" rtlCol="0">
            <a:spAutoFit/>
          </a:bodyPr>
          <a:lstStyle/>
          <a:p>
            <a:r>
              <a:rPr lang="en-US" sz="800" dirty="0">
                <a:solidFill>
                  <a:schemeClr val="bg1"/>
                </a:solidFill>
                <a:latin typeface="Quicksand" panose="020B0604020202020204" charset="0"/>
              </a:rPr>
              <a:t>Fisher, R., </a:t>
            </a:r>
            <a:r>
              <a:rPr lang="en-US" sz="800" dirty="0" err="1">
                <a:solidFill>
                  <a:schemeClr val="bg1"/>
                </a:solidFill>
                <a:latin typeface="Quicksand" panose="020B0604020202020204" charset="0"/>
              </a:rPr>
              <a:t>Ury</a:t>
            </a:r>
            <a:r>
              <a:rPr lang="en-US" sz="800" dirty="0">
                <a:solidFill>
                  <a:schemeClr val="bg1"/>
                </a:solidFill>
                <a:latin typeface="Quicksand" panose="020B0604020202020204" charset="0"/>
              </a:rPr>
              <a:t>, W., &amp; Patton, B. (1991). Getting to Yes: Negotiating Agreement Without Giving In (2nd ed.). New York: Houghton Mifflin Company.</a:t>
            </a:r>
          </a:p>
        </p:txBody>
      </p:sp>
    </p:spTree>
    <p:extLst>
      <p:ext uri="{BB962C8B-B14F-4D97-AF65-F5344CB8AC3E}">
        <p14:creationId xmlns:p14="http://schemas.microsoft.com/office/powerpoint/2010/main" val="1154399336"/>
      </p:ext>
    </p:extLst>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7D7592DA372574587B97261F7859091" ma:contentTypeVersion="4" ma:contentTypeDescription="Create a new document." ma:contentTypeScope="" ma:versionID="4228d21240bba288c053e46d6e630b1e">
  <xsd:schema xmlns:xsd="http://www.w3.org/2001/XMLSchema" xmlns:xs="http://www.w3.org/2001/XMLSchema" xmlns:p="http://schemas.microsoft.com/office/2006/metadata/properties" xmlns:ns2="240fd635-c8ec-4c42-8e6e-9f1a4744a40a" targetNamespace="http://schemas.microsoft.com/office/2006/metadata/properties" ma:root="true" ma:fieldsID="457bb3b3e33dd7bce1eb4d1fc458868e" ns2:_="">
    <xsd:import namespace="240fd635-c8ec-4c42-8e6e-9f1a4744a4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0fd635-c8ec-4c42-8e6e-9f1a4744a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E6CAAFC-FF59-48C2-91ED-CDC5088DA909}">
  <ds:schemaRefs>
    <ds:schemaRef ds:uri="http://schemas.microsoft.com/sharepoint/v3/contenttype/forms"/>
  </ds:schemaRefs>
</ds:datastoreItem>
</file>

<file path=customXml/itemProps2.xml><?xml version="1.0" encoding="utf-8"?>
<ds:datastoreItem xmlns:ds="http://schemas.openxmlformats.org/officeDocument/2006/customXml" ds:itemID="{B6A865DB-4817-4657-9052-9EFED9E989A6}">
  <ds:schemaRefs>
    <ds:schemaRef ds:uri="240fd635-c8ec-4c42-8e6e-9f1a4744a4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DFEBBDC-2BA4-44D4-B913-FC2ED86E5963}">
  <ds:schemaRefs>
    <ds:schemaRef ds:uri="http://www.w3.org/XML/1998/namespace"/>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240fd635-c8ec-4c42-8e6e-9f1a4744a40a"/>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1140</TotalTime>
  <Words>6716</Words>
  <Application>Microsoft Office PowerPoint</Application>
  <PresentationFormat>On-screen Show (16:9)</PresentationFormat>
  <Paragraphs>559</Paragraphs>
  <Slides>48</Slides>
  <Notes>48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48</vt:i4>
      </vt:variant>
    </vt:vector>
  </HeadingPairs>
  <TitlesOfParts>
    <vt:vector size="52" baseType="lpstr">
      <vt:lpstr>Arial</vt:lpstr>
      <vt:lpstr>Calibri</vt:lpstr>
      <vt:lpstr>Quicksand</vt:lpstr>
      <vt:lpstr>Eleanor template</vt:lpstr>
      <vt:lpstr>PowerPoint Presentation</vt:lpstr>
      <vt:lpstr>Negotiations 101 How to conduct principled negotiations for library resources </vt:lpstr>
      <vt:lpstr>PowerPoint Presentation</vt:lpstr>
      <vt:lpstr>YOUR EXPERIENCES</vt:lpstr>
      <vt:lpstr>PRINCIPLED NEGOTIATIONS</vt:lpstr>
      <vt:lpstr>TYPES OF NEGOTIATORS – Two Traditional Roles</vt:lpstr>
      <vt:lpstr>A Third Way – The Principled Negotiator</vt:lpstr>
      <vt:lpstr>PRINCIPLED NEGOTIATORS</vt:lpstr>
      <vt:lpstr>FOUR ELEMENTS OF PRINCIPLED NEGOTIATION</vt:lpstr>
      <vt:lpstr>STRUCTURE OF NEGOTIATIONS</vt:lpstr>
      <vt:lpstr>STRUCTURE OF NEGOTATIONS</vt:lpstr>
      <vt:lpstr>PRE-GAME</vt:lpstr>
      <vt:lpstr>PRE-GAME PROCESS</vt:lpstr>
      <vt:lpstr>PREPARATION THAT DOES NOT WORK!</vt:lpstr>
      <vt:lpstr>PowerPoint Presentation</vt:lpstr>
      <vt:lpstr>Own Your Terms</vt:lpstr>
      <vt:lpstr>BATNA</vt:lpstr>
      <vt:lpstr>Reservation Price</vt:lpstr>
      <vt:lpstr>ZOPA</vt:lpstr>
      <vt:lpstr>CONCESSIONS</vt:lpstr>
      <vt:lpstr>PowerPoint Presentation</vt:lpstr>
      <vt:lpstr>PLANNING YOUR NEGOTIATION</vt:lpstr>
      <vt:lpstr>PRICE SENSITIVITY</vt:lpstr>
      <vt:lpstr>PRICE SENSITIVITY FACTOR METRICS</vt:lpstr>
      <vt:lpstr>LICENSING REQUIREMENTS - EXAMPLES</vt:lpstr>
      <vt:lpstr>PLANNING YOUR NEGOTIATION</vt:lpstr>
      <vt:lpstr>SUGGESTED DATABASES FOR RESEARCHING VENDORS</vt:lpstr>
      <vt:lpstr>Awesome Free Resources Offered by SPARC!</vt:lpstr>
      <vt:lpstr>KNOW YOUR POWER POSITION IN THE DEAL</vt:lpstr>
      <vt:lpstr>UNACCEPTABLE BEHAVIORS FROM VENDORS</vt:lpstr>
      <vt:lpstr>PLAN ON HOW YOU WILL ADDRESS THESE BEHAVIORS</vt:lpstr>
      <vt:lpstr>PLAN ON HOW YOU WILL ADDRESS THESE BEHAVIORS</vt:lpstr>
      <vt:lpstr>Pre-Game When You Have Little Time </vt:lpstr>
      <vt:lpstr>THE GAME</vt:lpstr>
      <vt:lpstr>FIRST OFFERS – ANCHORS YOUR POSITION</vt:lpstr>
      <vt:lpstr>FRAMING</vt:lpstr>
      <vt:lpstr>NEGOTIATE ISSUES SIMULATANEOUSLY, NOT SEQUENTIALLY</vt:lpstr>
      <vt:lpstr>MAKE MULTIPLE OFFERS OF EQUIVALENT VALUE SIMULTANEOUSLY</vt:lpstr>
      <vt:lpstr>TRUST DURING THE GAME!</vt:lpstr>
      <vt:lpstr>POST-GAME</vt:lpstr>
      <vt:lpstr>LARGE GROUP CASE STUDY</vt:lpstr>
      <vt:lpstr>WATCHING THE GAME</vt:lpstr>
      <vt:lpstr>SMALL GROUP DISCUSSION</vt:lpstr>
      <vt:lpstr>Reflection + More Best Practices</vt:lpstr>
      <vt:lpstr>BEST PRACTICES WHEN NEGOTIATING BY PHONE</vt:lpstr>
      <vt:lpstr>BEST PRACTICES WHEN NEGOTIATING BY EMAIL</vt:lpstr>
      <vt:lpstr>WRAP UP</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Macy, Katharine</cp:lastModifiedBy>
  <cp:revision>67</cp:revision>
  <cp:lastPrinted>2021-05-03T14:41:55Z</cp:lastPrinted>
  <dcterms:modified xsi:type="dcterms:W3CDTF">2021-05-03T14:45:54Z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0x01010027D7592DA372574587B97261F7859091</vt:lpwstr>
  </property>
</Properties>
</file>