
<file path=[Content_Types].xml><?xml version="1.0" encoding="utf-8"?>
<Types xmlns="http://schemas.openxmlformats.org/package/2006/content-types">
  <Default Extension="bin" ContentType="application/vnd.openxmlformats-officedocument.oleObject"/>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50"/>
  </p:notesMasterIdLst>
  <p:sldIdLst>
    <p:sldId id="256" r:id="rId2"/>
    <p:sldId id="258" r:id="rId3"/>
    <p:sldId id="297" r:id="rId4"/>
    <p:sldId id="347" r:id="rId5"/>
    <p:sldId id="296" r:id="rId6"/>
    <p:sldId id="310" r:id="rId7"/>
    <p:sldId id="312" r:id="rId8"/>
    <p:sldId id="295" r:id="rId9"/>
    <p:sldId id="313" r:id="rId10"/>
    <p:sldId id="314" r:id="rId11"/>
    <p:sldId id="315" r:id="rId12"/>
    <p:sldId id="316" r:id="rId13"/>
    <p:sldId id="317" r:id="rId14"/>
    <p:sldId id="318" r:id="rId15"/>
    <p:sldId id="319" r:id="rId16"/>
    <p:sldId id="298" r:id="rId17"/>
    <p:sldId id="321" r:id="rId18"/>
    <p:sldId id="348" r:id="rId19"/>
    <p:sldId id="349" r:id="rId20"/>
    <p:sldId id="350" r:id="rId21"/>
    <p:sldId id="299" r:id="rId22"/>
    <p:sldId id="324" r:id="rId23"/>
    <p:sldId id="301" r:id="rId24"/>
    <p:sldId id="325" r:id="rId25"/>
    <p:sldId id="300" r:id="rId26"/>
    <p:sldId id="327" r:id="rId27"/>
    <p:sldId id="328" r:id="rId28"/>
    <p:sldId id="330" r:id="rId29"/>
    <p:sldId id="331" r:id="rId30"/>
    <p:sldId id="333" r:id="rId31"/>
    <p:sldId id="332" r:id="rId32"/>
    <p:sldId id="329" r:id="rId33"/>
    <p:sldId id="259" r:id="rId34"/>
    <p:sldId id="326" r:id="rId35"/>
    <p:sldId id="304" r:id="rId36"/>
    <p:sldId id="307" r:id="rId37"/>
    <p:sldId id="305" r:id="rId38"/>
    <p:sldId id="309" r:id="rId39"/>
    <p:sldId id="308" r:id="rId40"/>
    <p:sldId id="278" r:id="rId41"/>
    <p:sldId id="339" r:id="rId42"/>
    <p:sldId id="340" r:id="rId43"/>
    <p:sldId id="341" r:id="rId44"/>
    <p:sldId id="342" r:id="rId45"/>
    <p:sldId id="343" r:id="rId46"/>
    <p:sldId id="344" r:id="rId47"/>
    <p:sldId id="345" r:id="rId48"/>
    <p:sldId id="346" r:id="rId49"/>
  </p:sldIdLst>
  <p:sldSz cx="9144000" cy="5143500" type="screen16x9"/>
  <p:notesSz cx="6858000" cy="9144000"/>
  <p:embeddedFontLst>
    <p:embeddedFont>
      <p:font typeface="Calibri" panose="020F0502020204030204" pitchFamily="34" charset="0"/>
      <p:regular r:id="rId51"/>
      <p:bold r:id="rId52"/>
      <p:italic r:id="rId53"/>
      <p:boldItalic r:id="rId54"/>
    </p:embeddedFont>
    <p:embeddedFont>
      <p:font typeface="Quicksand" panose="020B0604020202020204" charset="0"/>
      <p:regular r:id="rId55"/>
      <p:bold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6D0FE7-D855-47BB-B350-342BCECD1DB9}" v="170" dt="2021-10-25T13:24:04.713"/>
  </p1510:revLst>
</p1510:revInfo>
</file>

<file path=ppt/tableStyles.xml><?xml version="1.0" encoding="utf-8"?>
<a:tblStyleLst xmlns:a="http://schemas.openxmlformats.org/drawingml/2006/main" def="{8CE042EE-030E-48AD-AEE1-48DBF1C2F338}">
  <a:tblStyle styleId="{8CE042EE-030E-48AD-AEE1-48DBF1C2F338}"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E71A6B3E-507F-4017-96D8-7895C4FAF287}"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91" autoAdjust="0"/>
    <p:restoredTop sz="49121" autoAdjust="0"/>
  </p:normalViewPr>
  <p:slideViewPr>
    <p:cSldViewPr snapToGrid="0">
      <p:cViewPr varScale="1">
        <p:scale>
          <a:sx n="69" d="100"/>
          <a:sy n="69" d="100"/>
        </p:scale>
        <p:origin x="291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font" Target="fonts/font5.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6.fntdata"/><Relationship Id="rId8" Type="http://schemas.openxmlformats.org/officeDocument/2006/relationships/slide" Target="slides/slide7.xml"/><Relationship Id="rId51"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4.fntdata"/><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566D0FE7-D855-47BB-B350-342BCECD1DB9}"/>
    <pc:docChg chg="undo redo custSel addSld delSld modSld sldOrd">
      <pc:chgData name="Macy, Katharine" userId="80e598a2-719b-4f78-bac7-529462b04968" providerId="ADAL" clId="{566D0FE7-D855-47BB-B350-342BCECD1DB9}" dt="2021-10-25T13:46:24.859" v="31647" actId="20577"/>
      <pc:docMkLst>
        <pc:docMk/>
      </pc:docMkLst>
      <pc:sldChg chg="addSp delSp modSp mod">
        <pc:chgData name="Macy, Katharine" userId="80e598a2-719b-4f78-bac7-529462b04968" providerId="ADAL" clId="{566D0FE7-D855-47BB-B350-342BCECD1DB9}" dt="2021-10-14T19:07:15.320" v="17484" actId="478"/>
        <pc:sldMkLst>
          <pc:docMk/>
          <pc:sldMk cId="0" sldId="256"/>
        </pc:sldMkLst>
        <pc:spChg chg="mod">
          <ac:chgData name="Macy, Katharine" userId="80e598a2-719b-4f78-bac7-529462b04968" providerId="ADAL" clId="{566D0FE7-D855-47BB-B350-342BCECD1DB9}" dt="2021-10-04T18:35:39.787" v="2247" actId="208"/>
          <ac:spMkLst>
            <pc:docMk/>
            <pc:sldMk cId="0" sldId="256"/>
            <ac:spMk id="4" creationId="{4CE9A0AA-EE4A-4BD9-A601-BCF078F1CBF1}"/>
          </ac:spMkLst>
        </pc:spChg>
        <pc:spChg chg="mod">
          <ac:chgData name="Macy, Katharine" userId="80e598a2-719b-4f78-bac7-529462b04968" providerId="ADAL" clId="{566D0FE7-D855-47BB-B350-342BCECD1DB9}" dt="2021-10-04T18:37:39.585" v="2262" actId="208"/>
          <ac:spMkLst>
            <pc:docMk/>
            <pc:sldMk cId="0" sldId="256"/>
            <ac:spMk id="5" creationId="{3F97363E-8E06-42E0-A51C-2D659ACDA618}"/>
          </ac:spMkLst>
        </pc:spChg>
        <pc:spChg chg="mod">
          <ac:chgData name="Macy, Katharine" userId="80e598a2-719b-4f78-bac7-529462b04968" providerId="ADAL" clId="{566D0FE7-D855-47BB-B350-342BCECD1DB9}" dt="2021-10-04T18:35:50.854" v="2249" actId="208"/>
          <ac:spMkLst>
            <pc:docMk/>
            <pc:sldMk cId="0" sldId="256"/>
            <ac:spMk id="6" creationId="{57AB76D9-0E8A-4C09-9AE6-607B74780E9C}"/>
          </ac:spMkLst>
        </pc:spChg>
        <pc:spChg chg="mod">
          <ac:chgData name="Macy, Katharine" userId="80e598a2-719b-4f78-bac7-529462b04968" providerId="ADAL" clId="{566D0FE7-D855-47BB-B350-342BCECD1DB9}" dt="2021-10-04T18:36:00.174" v="2250" actId="208"/>
          <ac:spMkLst>
            <pc:docMk/>
            <pc:sldMk cId="0" sldId="256"/>
            <ac:spMk id="7" creationId="{E58DD019-4624-4BBA-826E-9C128CA584DC}"/>
          </ac:spMkLst>
        </pc:spChg>
        <pc:spChg chg="mod">
          <ac:chgData name="Macy, Katharine" userId="80e598a2-719b-4f78-bac7-529462b04968" providerId="ADAL" clId="{566D0FE7-D855-47BB-B350-342BCECD1DB9}" dt="2021-10-04T18:35:35.065" v="2246" actId="208"/>
          <ac:spMkLst>
            <pc:docMk/>
            <pc:sldMk cId="0" sldId="256"/>
            <ac:spMk id="8" creationId="{B737C73C-422D-4825-B139-594B4E01F515}"/>
          </ac:spMkLst>
        </pc:spChg>
        <pc:spChg chg="mod">
          <ac:chgData name="Macy, Katharine" userId="80e598a2-719b-4f78-bac7-529462b04968" providerId="ADAL" clId="{566D0FE7-D855-47BB-B350-342BCECD1DB9}" dt="2021-10-04T18:35:30.332" v="2245" actId="208"/>
          <ac:spMkLst>
            <pc:docMk/>
            <pc:sldMk cId="0" sldId="256"/>
            <ac:spMk id="9" creationId="{95D67948-4E39-4EAA-A510-495CA8426507}"/>
          </ac:spMkLst>
        </pc:spChg>
        <pc:spChg chg="mod">
          <ac:chgData name="Macy, Katharine" userId="80e598a2-719b-4f78-bac7-529462b04968" providerId="ADAL" clId="{566D0FE7-D855-47BB-B350-342BCECD1DB9}" dt="2021-10-04T18:35:45.096" v="2248" actId="208"/>
          <ac:spMkLst>
            <pc:docMk/>
            <pc:sldMk cId="0" sldId="256"/>
            <ac:spMk id="10" creationId="{34CE1E1E-9C76-4E3F-A351-61760C0EB406}"/>
          </ac:spMkLst>
        </pc:spChg>
        <pc:spChg chg="mod">
          <ac:chgData name="Macy, Katharine" userId="80e598a2-719b-4f78-bac7-529462b04968" providerId="ADAL" clId="{566D0FE7-D855-47BB-B350-342BCECD1DB9}" dt="2021-10-04T18:37:11.956" v="2259" actId="1076"/>
          <ac:spMkLst>
            <pc:docMk/>
            <pc:sldMk cId="0" sldId="256"/>
            <ac:spMk id="71" creationId="{00000000-0000-0000-0000-000000000000}"/>
          </ac:spMkLst>
        </pc:spChg>
        <pc:grpChg chg="add del mod">
          <ac:chgData name="Macy, Katharine" userId="80e598a2-719b-4f78-bac7-529462b04968" providerId="ADAL" clId="{566D0FE7-D855-47BB-B350-342BCECD1DB9}" dt="2021-10-14T19:07:15.320" v="17484" actId="478"/>
          <ac:grpSpMkLst>
            <pc:docMk/>
            <pc:sldMk cId="0" sldId="256"/>
            <ac:grpSpMk id="3" creationId="{C876C385-82F0-4277-A245-41140846AC2B}"/>
          </ac:grpSpMkLst>
        </pc:grpChg>
      </pc:sldChg>
      <pc:sldChg chg="add del ord modNotes">
        <pc:chgData name="Macy, Katharine" userId="80e598a2-719b-4f78-bac7-529462b04968" providerId="ADAL" clId="{566D0FE7-D855-47BB-B350-342BCECD1DB9}" dt="2021-10-14T19:10:46.668" v="17510" actId="47"/>
        <pc:sldMkLst>
          <pc:docMk/>
          <pc:sldMk cId="0" sldId="257"/>
        </pc:sldMkLst>
      </pc:sldChg>
      <pc:sldChg chg="modSp mod">
        <pc:chgData name="Macy, Katharine" userId="80e598a2-719b-4f78-bac7-529462b04968" providerId="ADAL" clId="{566D0FE7-D855-47BB-B350-342BCECD1DB9}" dt="2021-10-04T17:58:53.755" v="228" actId="14826"/>
        <pc:sldMkLst>
          <pc:docMk/>
          <pc:sldMk cId="0" sldId="258"/>
        </pc:sldMkLst>
        <pc:spChg chg="mod">
          <ac:chgData name="Macy, Katharine" userId="80e598a2-719b-4f78-bac7-529462b04968" providerId="ADAL" clId="{566D0FE7-D855-47BB-B350-342BCECD1DB9}" dt="2021-10-04T17:56:41.877" v="16" actId="20577"/>
          <ac:spMkLst>
            <pc:docMk/>
            <pc:sldMk cId="0" sldId="258"/>
            <ac:spMk id="86" creationId="{00000000-0000-0000-0000-000000000000}"/>
          </ac:spMkLst>
        </pc:spChg>
        <pc:spChg chg="mod">
          <ac:chgData name="Macy, Katharine" userId="80e598a2-719b-4f78-bac7-529462b04968" providerId="ADAL" clId="{566D0FE7-D855-47BB-B350-342BCECD1DB9}" dt="2021-10-04T17:58:05.316" v="227" actId="20577"/>
          <ac:spMkLst>
            <pc:docMk/>
            <pc:sldMk cId="0" sldId="258"/>
            <ac:spMk id="87" creationId="{00000000-0000-0000-0000-000000000000}"/>
          </ac:spMkLst>
        </pc:spChg>
        <pc:picChg chg="mod">
          <ac:chgData name="Macy, Katharine" userId="80e598a2-719b-4f78-bac7-529462b04968" providerId="ADAL" clId="{566D0FE7-D855-47BB-B350-342BCECD1DB9}" dt="2021-10-04T17:58:53.755" v="228" actId="14826"/>
          <ac:picMkLst>
            <pc:docMk/>
            <pc:sldMk cId="0" sldId="258"/>
            <ac:picMk id="88" creationId="{00000000-0000-0000-0000-000000000000}"/>
          </ac:picMkLst>
        </pc:picChg>
      </pc:sldChg>
      <pc:sldChg chg="modSp mod modNotes">
        <pc:chgData name="Macy, Katharine" userId="80e598a2-719b-4f78-bac7-529462b04968" providerId="ADAL" clId="{566D0FE7-D855-47BB-B350-342BCECD1DB9}" dt="2021-10-04T18:29:48.404" v="2195" actId="20577"/>
        <pc:sldMkLst>
          <pc:docMk/>
          <pc:sldMk cId="0" sldId="259"/>
        </pc:sldMkLst>
        <pc:spChg chg="mod">
          <ac:chgData name="Macy, Katharine" userId="80e598a2-719b-4f78-bac7-529462b04968" providerId="ADAL" clId="{566D0FE7-D855-47BB-B350-342BCECD1DB9}" dt="2021-10-04T18:22:18.090" v="1604" actId="20577"/>
          <ac:spMkLst>
            <pc:docMk/>
            <pc:sldMk cId="0" sldId="259"/>
            <ac:spMk id="94" creationId="{00000000-0000-0000-0000-000000000000}"/>
          </ac:spMkLst>
        </pc:spChg>
        <pc:spChg chg="mod">
          <ac:chgData name="Macy, Katharine" userId="80e598a2-719b-4f78-bac7-529462b04968" providerId="ADAL" clId="{566D0FE7-D855-47BB-B350-342BCECD1DB9}" dt="2021-10-04T18:22:47.382" v="1672" actId="20577"/>
          <ac:spMkLst>
            <pc:docMk/>
            <pc:sldMk cId="0" sldId="259"/>
            <ac:spMk id="95" creationId="{00000000-0000-0000-0000-000000000000}"/>
          </ac:spMkLst>
        </pc:spChg>
        <pc:spChg chg="mod">
          <ac:chgData name="Macy, Katharine" userId="80e598a2-719b-4f78-bac7-529462b04968" providerId="ADAL" clId="{566D0FE7-D855-47BB-B350-342BCECD1DB9}" dt="2021-10-04T18:29:48.404" v="2195" actId="20577"/>
          <ac:spMkLst>
            <pc:docMk/>
            <pc:sldMk cId="0" sldId="259"/>
            <ac:spMk id="96" creationId="{00000000-0000-0000-0000-000000000000}"/>
          </ac:spMkLst>
        </pc:spChg>
      </pc:sldChg>
      <pc:sldChg chg="del modNotes">
        <pc:chgData name="Macy, Katharine" userId="80e598a2-719b-4f78-bac7-529462b04968" providerId="ADAL" clId="{566D0FE7-D855-47BB-B350-342BCECD1DB9}" dt="2021-10-14T19:06:44.365" v="17480" actId="47"/>
        <pc:sldMkLst>
          <pc:docMk/>
          <pc:sldMk cId="0" sldId="260"/>
        </pc:sldMkLst>
      </pc:sldChg>
      <pc:sldChg chg="del modNotes">
        <pc:chgData name="Macy, Katharine" userId="80e598a2-719b-4f78-bac7-529462b04968" providerId="ADAL" clId="{566D0FE7-D855-47BB-B350-342BCECD1DB9}" dt="2021-10-14T19:06:44.365" v="17480" actId="47"/>
        <pc:sldMkLst>
          <pc:docMk/>
          <pc:sldMk cId="0" sldId="261"/>
        </pc:sldMkLst>
      </pc:sldChg>
      <pc:sldChg chg="del modNotes">
        <pc:chgData name="Macy, Katharine" userId="80e598a2-719b-4f78-bac7-529462b04968" providerId="ADAL" clId="{566D0FE7-D855-47BB-B350-342BCECD1DB9}" dt="2021-10-14T19:06:44.365" v="17480" actId="47"/>
        <pc:sldMkLst>
          <pc:docMk/>
          <pc:sldMk cId="0" sldId="262"/>
        </pc:sldMkLst>
      </pc:sldChg>
      <pc:sldChg chg="del modNotes">
        <pc:chgData name="Macy, Katharine" userId="80e598a2-719b-4f78-bac7-529462b04968" providerId="ADAL" clId="{566D0FE7-D855-47BB-B350-342BCECD1DB9}" dt="2021-10-14T19:06:44.365" v="17480" actId="47"/>
        <pc:sldMkLst>
          <pc:docMk/>
          <pc:sldMk cId="0" sldId="263"/>
        </pc:sldMkLst>
      </pc:sldChg>
      <pc:sldChg chg="del modNotes">
        <pc:chgData name="Macy, Katharine" userId="80e598a2-719b-4f78-bac7-529462b04968" providerId="ADAL" clId="{566D0FE7-D855-47BB-B350-342BCECD1DB9}" dt="2021-10-14T19:06:44.365" v="17480" actId="47"/>
        <pc:sldMkLst>
          <pc:docMk/>
          <pc:sldMk cId="0" sldId="264"/>
        </pc:sldMkLst>
      </pc:sldChg>
      <pc:sldChg chg="del modNotes">
        <pc:chgData name="Macy, Katharine" userId="80e598a2-719b-4f78-bac7-529462b04968" providerId="ADAL" clId="{566D0FE7-D855-47BB-B350-342BCECD1DB9}" dt="2021-10-14T19:06:44.365" v="17480" actId="47"/>
        <pc:sldMkLst>
          <pc:docMk/>
          <pc:sldMk cId="0" sldId="265"/>
        </pc:sldMkLst>
      </pc:sldChg>
      <pc:sldChg chg="del modNotes">
        <pc:chgData name="Macy, Katharine" userId="80e598a2-719b-4f78-bac7-529462b04968" providerId="ADAL" clId="{566D0FE7-D855-47BB-B350-342BCECD1DB9}" dt="2021-10-14T19:06:44.365" v="17480" actId="47"/>
        <pc:sldMkLst>
          <pc:docMk/>
          <pc:sldMk cId="0" sldId="266"/>
        </pc:sldMkLst>
      </pc:sldChg>
      <pc:sldChg chg="del modNotes">
        <pc:chgData name="Macy, Katharine" userId="80e598a2-719b-4f78-bac7-529462b04968" providerId="ADAL" clId="{566D0FE7-D855-47BB-B350-342BCECD1DB9}" dt="2021-10-14T19:06:44.365" v="17480" actId="47"/>
        <pc:sldMkLst>
          <pc:docMk/>
          <pc:sldMk cId="0" sldId="267"/>
        </pc:sldMkLst>
      </pc:sldChg>
      <pc:sldChg chg="del modNotes">
        <pc:chgData name="Macy, Katharine" userId="80e598a2-719b-4f78-bac7-529462b04968" providerId="ADAL" clId="{566D0FE7-D855-47BB-B350-342BCECD1DB9}" dt="2021-10-14T19:06:44.365" v="17480" actId="47"/>
        <pc:sldMkLst>
          <pc:docMk/>
          <pc:sldMk cId="0" sldId="268"/>
        </pc:sldMkLst>
      </pc:sldChg>
      <pc:sldChg chg="del modNotes">
        <pc:chgData name="Macy, Katharine" userId="80e598a2-719b-4f78-bac7-529462b04968" providerId="ADAL" clId="{566D0FE7-D855-47BB-B350-342BCECD1DB9}" dt="2021-10-14T19:06:44.365" v="17480" actId="47"/>
        <pc:sldMkLst>
          <pc:docMk/>
          <pc:sldMk cId="0" sldId="269"/>
        </pc:sldMkLst>
      </pc:sldChg>
      <pc:sldChg chg="del modNotes">
        <pc:chgData name="Macy, Katharine" userId="80e598a2-719b-4f78-bac7-529462b04968" providerId="ADAL" clId="{566D0FE7-D855-47BB-B350-342BCECD1DB9}" dt="2021-10-14T19:06:44.365" v="17480" actId="47"/>
        <pc:sldMkLst>
          <pc:docMk/>
          <pc:sldMk cId="0" sldId="270"/>
        </pc:sldMkLst>
      </pc:sldChg>
      <pc:sldChg chg="del modNotes">
        <pc:chgData name="Macy, Katharine" userId="80e598a2-719b-4f78-bac7-529462b04968" providerId="ADAL" clId="{566D0FE7-D855-47BB-B350-342BCECD1DB9}" dt="2021-10-14T19:06:44.365" v="17480" actId="47"/>
        <pc:sldMkLst>
          <pc:docMk/>
          <pc:sldMk cId="0" sldId="271"/>
        </pc:sldMkLst>
      </pc:sldChg>
      <pc:sldChg chg="del modNotes">
        <pc:chgData name="Macy, Katharine" userId="80e598a2-719b-4f78-bac7-529462b04968" providerId="ADAL" clId="{566D0FE7-D855-47BB-B350-342BCECD1DB9}" dt="2021-10-14T19:06:44.365" v="17480" actId="47"/>
        <pc:sldMkLst>
          <pc:docMk/>
          <pc:sldMk cId="0" sldId="272"/>
        </pc:sldMkLst>
      </pc:sldChg>
      <pc:sldChg chg="del modNotes">
        <pc:chgData name="Macy, Katharine" userId="80e598a2-719b-4f78-bac7-529462b04968" providerId="ADAL" clId="{566D0FE7-D855-47BB-B350-342BCECD1DB9}" dt="2021-10-14T19:06:44.365" v="17480" actId="47"/>
        <pc:sldMkLst>
          <pc:docMk/>
          <pc:sldMk cId="0" sldId="273"/>
        </pc:sldMkLst>
      </pc:sldChg>
      <pc:sldChg chg="del modNotes">
        <pc:chgData name="Macy, Katharine" userId="80e598a2-719b-4f78-bac7-529462b04968" providerId="ADAL" clId="{566D0FE7-D855-47BB-B350-342BCECD1DB9}" dt="2021-10-14T19:06:44.365" v="17480" actId="47"/>
        <pc:sldMkLst>
          <pc:docMk/>
          <pc:sldMk cId="0" sldId="274"/>
        </pc:sldMkLst>
      </pc:sldChg>
      <pc:sldChg chg="del modNotes">
        <pc:chgData name="Macy, Katharine" userId="80e598a2-719b-4f78-bac7-529462b04968" providerId="ADAL" clId="{566D0FE7-D855-47BB-B350-342BCECD1DB9}" dt="2021-10-14T19:06:44.365" v="17480" actId="47"/>
        <pc:sldMkLst>
          <pc:docMk/>
          <pc:sldMk cId="0" sldId="275"/>
        </pc:sldMkLst>
      </pc:sldChg>
      <pc:sldChg chg="del modNotes">
        <pc:chgData name="Macy, Katharine" userId="80e598a2-719b-4f78-bac7-529462b04968" providerId="ADAL" clId="{566D0FE7-D855-47BB-B350-342BCECD1DB9}" dt="2021-10-14T19:06:44.365" v="17480" actId="47"/>
        <pc:sldMkLst>
          <pc:docMk/>
          <pc:sldMk cId="0" sldId="276"/>
        </pc:sldMkLst>
      </pc:sldChg>
      <pc:sldChg chg="del modNotes">
        <pc:chgData name="Macy, Katharine" userId="80e598a2-719b-4f78-bac7-529462b04968" providerId="ADAL" clId="{566D0FE7-D855-47BB-B350-342BCECD1DB9}" dt="2021-10-14T19:06:44.365" v="17480" actId="47"/>
        <pc:sldMkLst>
          <pc:docMk/>
          <pc:sldMk cId="0" sldId="277"/>
        </pc:sldMkLst>
      </pc:sldChg>
      <pc:sldChg chg="addSp modSp del mod modNotes">
        <pc:chgData name="Macy, Katharine" userId="80e598a2-719b-4f78-bac7-529462b04968" providerId="ADAL" clId="{566D0FE7-D855-47BB-B350-342BCECD1DB9}" dt="2021-10-25T13:46:24.859" v="31647" actId="20577"/>
        <pc:sldMkLst>
          <pc:docMk/>
          <pc:sldMk cId="4085913769" sldId="278"/>
        </pc:sldMkLst>
        <pc:spChg chg="add mod">
          <ac:chgData name="Macy, Katharine" userId="80e598a2-719b-4f78-bac7-529462b04968" providerId="ADAL" clId="{566D0FE7-D855-47BB-B350-342BCECD1DB9}" dt="2021-10-14T19:12:37.532" v="17595" actId="207"/>
          <ac:spMkLst>
            <pc:docMk/>
            <pc:sldMk cId="4085913769" sldId="278"/>
            <ac:spMk id="2" creationId="{BCD54C48-E1B6-4181-8F5D-EB61AE06C13D}"/>
          </ac:spMkLst>
        </pc:spChg>
        <pc:spChg chg="mod">
          <ac:chgData name="Macy, Katharine" userId="80e598a2-719b-4f78-bac7-529462b04968" providerId="ADAL" clId="{566D0FE7-D855-47BB-B350-342BCECD1DB9}" dt="2021-10-25T13:46:24.859" v="31647" actId="20577"/>
          <ac:spMkLst>
            <pc:docMk/>
            <pc:sldMk cId="4085913769" sldId="278"/>
            <ac:spMk id="337" creationId="{00000000-0000-0000-0000-000000000000}"/>
          </ac:spMkLst>
        </pc:spChg>
      </pc:sldChg>
      <pc:sldChg chg="del modNotes">
        <pc:chgData name="Macy, Katharine" userId="80e598a2-719b-4f78-bac7-529462b04968" providerId="ADAL" clId="{566D0FE7-D855-47BB-B350-342BCECD1DB9}" dt="2021-10-14T19:06:44.365" v="17480" actId="47"/>
        <pc:sldMkLst>
          <pc:docMk/>
          <pc:sldMk cId="0" sldId="279"/>
        </pc:sldMkLst>
      </pc:sldChg>
      <pc:sldChg chg="add del modNotes">
        <pc:chgData name="Macy, Katharine" userId="80e598a2-719b-4f78-bac7-529462b04968" providerId="ADAL" clId="{566D0FE7-D855-47BB-B350-342BCECD1DB9}" dt="2021-10-14T19:35:45.935" v="18812" actId="47"/>
        <pc:sldMkLst>
          <pc:docMk/>
          <pc:sldMk cId="0" sldId="280"/>
        </pc:sldMkLst>
      </pc:sldChg>
      <pc:sldChg chg="del">
        <pc:chgData name="Macy, Katharine" userId="80e598a2-719b-4f78-bac7-529462b04968" providerId="ADAL" clId="{566D0FE7-D855-47BB-B350-342BCECD1DB9}" dt="2021-10-14T19:06:52.374" v="17481" actId="47"/>
        <pc:sldMkLst>
          <pc:docMk/>
          <pc:sldMk cId="0" sldId="281"/>
        </pc:sldMkLst>
      </pc:sldChg>
      <pc:sldChg chg="del modNotes">
        <pc:chgData name="Macy, Katharine" userId="80e598a2-719b-4f78-bac7-529462b04968" providerId="ADAL" clId="{566D0FE7-D855-47BB-B350-342BCECD1DB9}" dt="2021-10-14T19:06:52.374" v="17481" actId="47"/>
        <pc:sldMkLst>
          <pc:docMk/>
          <pc:sldMk cId="0" sldId="282"/>
        </pc:sldMkLst>
      </pc:sldChg>
      <pc:sldChg chg="del modNotes">
        <pc:chgData name="Macy, Katharine" userId="80e598a2-719b-4f78-bac7-529462b04968" providerId="ADAL" clId="{566D0FE7-D855-47BB-B350-342BCECD1DB9}" dt="2021-10-14T19:06:52.374" v="17481" actId="47"/>
        <pc:sldMkLst>
          <pc:docMk/>
          <pc:sldMk cId="0" sldId="283"/>
        </pc:sldMkLst>
      </pc:sldChg>
      <pc:sldChg chg="del modNotes">
        <pc:chgData name="Macy, Katharine" userId="80e598a2-719b-4f78-bac7-529462b04968" providerId="ADAL" clId="{566D0FE7-D855-47BB-B350-342BCECD1DB9}" dt="2021-10-14T19:06:52.374" v="17481" actId="47"/>
        <pc:sldMkLst>
          <pc:docMk/>
          <pc:sldMk cId="0" sldId="284"/>
        </pc:sldMkLst>
      </pc:sldChg>
      <pc:sldChg chg="del modNotes">
        <pc:chgData name="Macy, Katharine" userId="80e598a2-719b-4f78-bac7-529462b04968" providerId="ADAL" clId="{566D0FE7-D855-47BB-B350-342BCECD1DB9}" dt="2021-10-14T19:06:52.374" v="17481" actId="47"/>
        <pc:sldMkLst>
          <pc:docMk/>
          <pc:sldMk cId="0" sldId="285"/>
        </pc:sldMkLst>
      </pc:sldChg>
      <pc:sldChg chg="del modNotes">
        <pc:chgData name="Macy, Katharine" userId="80e598a2-719b-4f78-bac7-529462b04968" providerId="ADAL" clId="{566D0FE7-D855-47BB-B350-342BCECD1DB9}" dt="2021-10-14T19:06:52.374" v="17481" actId="47"/>
        <pc:sldMkLst>
          <pc:docMk/>
          <pc:sldMk cId="0" sldId="286"/>
        </pc:sldMkLst>
      </pc:sldChg>
      <pc:sldChg chg="del modNotes">
        <pc:chgData name="Macy, Katharine" userId="80e598a2-719b-4f78-bac7-529462b04968" providerId="ADAL" clId="{566D0FE7-D855-47BB-B350-342BCECD1DB9}" dt="2021-10-14T19:06:52.374" v="17481" actId="47"/>
        <pc:sldMkLst>
          <pc:docMk/>
          <pc:sldMk cId="0" sldId="287"/>
        </pc:sldMkLst>
      </pc:sldChg>
      <pc:sldChg chg="del modNotes">
        <pc:chgData name="Macy, Katharine" userId="80e598a2-719b-4f78-bac7-529462b04968" providerId="ADAL" clId="{566D0FE7-D855-47BB-B350-342BCECD1DB9}" dt="2021-10-14T19:06:52.374" v="17481" actId="47"/>
        <pc:sldMkLst>
          <pc:docMk/>
          <pc:sldMk cId="0" sldId="288"/>
        </pc:sldMkLst>
      </pc:sldChg>
      <pc:sldChg chg="del modNotes">
        <pc:chgData name="Macy, Katharine" userId="80e598a2-719b-4f78-bac7-529462b04968" providerId="ADAL" clId="{566D0FE7-D855-47BB-B350-342BCECD1DB9}" dt="2021-10-14T19:06:52.374" v="17481" actId="47"/>
        <pc:sldMkLst>
          <pc:docMk/>
          <pc:sldMk cId="0" sldId="289"/>
        </pc:sldMkLst>
      </pc:sldChg>
      <pc:sldChg chg="del modNotes">
        <pc:chgData name="Macy, Katharine" userId="80e598a2-719b-4f78-bac7-529462b04968" providerId="ADAL" clId="{566D0FE7-D855-47BB-B350-342BCECD1DB9}" dt="2021-10-14T19:06:52.374" v="17481" actId="47"/>
        <pc:sldMkLst>
          <pc:docMk/>
          <pc:sldMk cId="0" sldId="290"/>
        </pc:sldMkLst>
      </pc:sldChg>
      <pc:sldChg chg="modSp del mod modNotes">
        <pc:chgData name="Macy, Katharine" userId="80e598a2-719b-4f78-bac7-529462b04968" providerId="ADAL" clId="{566D0FE7-D855-47BB-B350-342BCECD1DB9}" dt="2021-10-14T19:35:42.909" v="18811" actId="47"/>
        <pc:sldMkLst>
          <pc:docMk/>
          <pc:sldMk cId="0" sldId="291"/>
        </pc:sldMkLst>
        <pc:spChg chg="mod">
          <ac:chgData name="Macy, Katharine" userId="80e598a2-719b-4f78-bac7-529462b04968" providerId="ADAL" clId="{566D0FE7-D855-47BB-B350-342BCECD1DB9}" dt="2021-10-14T15:55:13.344" v="6010" actId="208"/>
          <ac:spMkLst>
            <pc:docMk/>
            <pc:sldMk cId="0" sldId="291"/>
            <ac:spMk id="715" creationId="{00000000-0000-0000-0000-000000000000}"/>
          </ac:spMkLst>
        </pc:spChg>
        <pc:spChg chg="mod">
          <ac:chgData name="Macy, Katharine" userId="80e598a2-719b-4f78-bac7-529462b04968" providerId="ADAL" clId="{566D0FE7-D855-47BB-B350-342BCECD1DB9}" dt="2021-10-14T15:55:13.344" v="6010" actId="208"/>
          <ac:spMkLst>
            <pc:docMk/>
            <pc:sldMk cId="0" sldId="291"/>
            <ac:spMk id="716" creationId="{00000000-0000-0000-0000-000000000000}"/>
          </ac:spMkLst>
        </pc:spChg>
        <pc:spChg chg="mod">
          <ac:chgData name="Macy, Katharine" userId="80e598a2-719b-4f78-bac7-529462b04968" providerId="ADAL" clId="{566D0FE7-D855-47BB-B350-342BCECD1DB9}" dt="2021-10-14T15:55:13.344" v="6010" actId="208"/>
          <ac:spMkLst>
            <pc:docMk/>
            <pc:sldMk cId="0" sldId="291"/>
            <ac:spMk id="717" creationId="{00000000-0000-0000-0000-000000000000}"/>
          </ac:spMkLst>
        </pc:spChg>
        <pc:spChg chg="mod">
          <ac:chgData name="Macy, Katharine" userId="80e598a2-719b-4f78-bac7-529462b04968" providerId="ADAL" clId="{566D0FE7-D855-47BB-B350-342BCECD1DB9}" dt="2021-10-14T15:55:13.344" v="6010" actId="208"/>
          <ac:spMkLst>
            <pc:docMk/>
            <pc:sldMk cId="0" sldId="291"/>
            <ac:spMk id="718" creationId="{00000000-0000-0000-0000-000000000000}"/>
          </ac:spMkLst>
        </pc:spChg>
        <pc:spChg chg="mod">
          <ac:chgData name="Macy, Katharine" userId="80e598a2-719b-4f78-bac7-529462b04968" providerId="ADAL" clId="{566D0FE7-D855-47BB-B350-342BCECD1DB9}" dt="2021-10-14T15:55:13.344" v="6010" actId="208"/>
          <ac:spMkLst>
            <pc:docMk/>
            <pc:sldMk cId="0" sldId="291"/>
            <ac:spMk id="719" creationId="{00000000-0000-0000-0000-000000000000}"/>
          </ac:spMkLst>
        </pc:spChg>
        <pc:spChg chg="mod">
          <ac:chgData name="Macy, Katharine" userId="80e598a2-719b-4f78-bac7-529462b04968" providerId="ADAL" clId="{566D0FE7-D855-47BB-B350-342BCECD1DB9}" dt="2021-10-14T15:55:13.344" v="6010" actId="208"/>
          <ac:spMkLst>
            <pc:docMk/>
            <pc:sldMk cId="0" sldId="291"/>
            <ac:spMk id="720" creationId="{00000000-0000-0000-0000-000000000000}"/>
          </ac:spMkLst>
        </pc:spChg>
        <pc:spChg chg="mod">
          <ac:chgData name="Macy, Katharine" userId="80e598a2-719b-4f78-bac7-529462b04968" providerId="ADAL" clId="{566D0FE7-D855-47BB-B350-342BCECD1DB9}" dt="2021-10-14T15:55:13.344" v="6010" actId="208"/>
          <ac:spMkLst>
            <pc:docMk/>
            <pc:sldMk cId="0" sldId="291"/>
            <ac:spMk id="721" creationId="{00000000-0000-0000-0000-000000000000}"/>
          </ac:spMkLst>
        </pc:spChg>
        <pc:spChg chg="mod">
          <ac:chgData name="Macy, Katharine" userId="80e598a2-719b-4f78-bac7-529462b04968" providerId="ADAL" clId="{566D0FE7-D855-47BB-B350-342BCECD1DB9}" dt="2021-10-14T15:57:46.365" v="6027" actId="208"/>
          <ac:spMkLst>
            <pc:docMk/>
            <pc:sldMk cId="0" sldId="291"/>
            <ac:spMk id="756" creationId="{00000000-0000-0000-0000-000000000000}"/>
          </ac:spMkLst>
        </pc:spChg>
        <pc:spChg chg="mod">
          <ac:chgData name="Macy, Katharine" userId="80e598a2-719b-4f78-bac7-529462b04968" providerId="ADAL" clId="{566D0FE7-D855-47BB-B350-342BCECD1DB9}" dt="2021-10-14T15:57:46.365" v="6027" actId="208"/>
          <ac:spMkLst>
            <pc:docMk/>
            <pc:sldMk cId="0" sldId="291"/>
            <ac:spMk id="757" creationId="{00000000-0000-0000-0000-000000000000}"/>
          </ac:spMkLst>
        </pc:spChg>
        <pc:spChg chg="mod">
          <ac:chgData name="Macy, Katharine" userId="80e598a2-719b-4f78-bac7-529462b04968" providerId="ADAL" clId="{566D0FE7-D855-47BB-B350-342BCECD1DB9}" dt="2021-10-14T15:57:46.365" v="6027" actId="208"/>
          <ac:spMkLst>
            <pc:docMk/>
            <pc:sldMk cId="0" sldId="291"/>
            <ac:spMk id="758" creationId="{00000000-0000-0000-0000-000000000000}"/>
          </ac:spMkLst>
        </pc:spChg>
        <pc:spChg chg="mod">
          <ac:chgData name="Macy, Katharine" userId="80e598a2-719b-4f78-bac7-529462b04968" providerId="ADAL" clId="{566D0FE7-D855-47BB-B350-342BCECD1DB9}" dt="2021-10-14T15:57:46.365" v="6027" actId="208"/>
          <ac:spMkLst>
            <pc:docMk/>
            <pc:sldMk cId="0" sldId="291"/>
            <ac:spMk id="759" creationId="{00000000-0000-0000-0000-000000000000}"/>
          </ac:spMkLst>
        </pc:spChg>
        <pc:spChg chg="mod">
          <ac:chgData name="Macy, Katharine" userId="80e598a2-719b-4f78-bac7-529462b04968" providerId="ADAL" clId="{566D0FE7-D855-47BB-B350-342BCECD1DB9}" dt="2021-10-14T15:57:46.365" v="6027" actId="208"/>
          <ac:spMkLst>
            <pc:docMk/>
            <pc:sldMk cId="0" sldId="291"/>
            <ac:spMk id="760" creationId="{00000000-0000-0000-0000-000000000000}"/>
          </ac:spMkLst>
        </pc:spChg>
        <pc:spChg chg="mod">
          <ac:chgData name="Macy, Katharine" userId="80e598a2-719b-4f78-bac7-529462b04968" providerId="ADAL" clId="{566D0FE7-D855-47BB-B350-342BCECD1DB9}" dt="2021-10-14T15:57:14.753" v="6024" actId="208"/>
          <ac:spMkLst>
            <pc:docMk/>
            <pc:sldMk cId="0" sldId="291"/>
            <ac:spMk id="814" creationId="{00000000-0000-0000-0000-000000000000}"/>
          </ac:spMkLst>
        </pc:spChg>
        <pc:spChg chg="mod">
          <ac:chgData name="Macy, Katharine" userId="80e598a2-719b-4f78-bac7-529462b04968" providerId="ADAL" clId="{566D0FE7-D855-47BB-B350-342BCECD1DB9}" dt="2021-10-14T15:57:14.753" v="6024" actId="208"/>
          <ac:spMkLst>
            <pc:docMk/>
            <pc:sldMk cId="0" sldId="291"/>
            <ac:spMk id="815" creationId="{00000000-0000-0000-0000-000000000000}"/>
          </ac:spMkLst>
        </pc:spChg>
        <pc:spChg chg="mod">
          <ac:chgData name="Macy, Katharine" userId="80e598a2-719b-4f78-bac7-529462b04968" providerId="ADAL" clId="{566D0FE7-D855-47BB-B350-342BCECD1DB9}" dt="2021-10-14T15:56:01.982" v="6015" actId="208"/>
          <ac:spMkLst>
            <pc:docMk/>
            <pc:sldMk cId="0" sldId="291"/>
            <ac:spMk id="817" creationId="{00000000-0000-0000-0000-000000000000}"/>
          </ac:spMkLst>
        </pc:spChg>
        <pc:spChg chg="mod">
          <ac:chgData name="Macy, Katharine" userId="80e598a2-719b-4f78-bac7-529462b04968" providerId="ADAL" clId="{566D0FE7-D855-47BB-B350-342BCECD1DB9}" dt="2021-10-14T15:56:01.982" v="6015" actId="208"/>
          <ac:spMkLst>
            <pc:docMk/>
            <pc:sldMk cId="0" sldId="291"/>
            <ac:spMk id="818" creationId="{00000000-0000-0000-0000-000000000000}"/>
          </ac:spMkLst>
        </pc:spChg>
        <pc:spChg chg="mod">
          <ac:chgData name="Macy, Katharine" userId="80e598a2-719b-4f78-bac7-529462b04968" providerId="ADAL" clId="{566D0FE7-D855-47BB-B350-342BCECD1DB9}" dt="2021-10-14T15:56:01.982" v="6015" actId="208"/>
          <ac:spMkLst>
            <pc:docMk/>
            <pc:sldMk cId="0" sldId="291"/>
            <ac:spMk id="819" creationId="{00000000-0000-0000-0000-000000000000}"/>
          </ac:spMkLst>
        </pc:spChg>
        <pc:spChg chg="mod">
          <ac:chgData name="Macy, Katharine" userId="80e598a2-719b-4f78-bac7-529462b04968" providerId="ADAL" clId="{566D0FE7-D855-47BB-B350-342BCECD1DB9}" dt="2021-10-14T15:56:01.982" v="6015" actId="208"/>
          <ac:spMkLst>
            <pc:docMk/>
            <pc:sldMk cId="0" sldId="291"/>
            <ac:spMk id="820" creationId="{00000000-0000-0000-0000-000000000000}"/>
          </ac:spMkLst>
        </pc:spChg>
        <pc:spChg chg="mod">
          <ac:chgData name="Macy, Katharine" userId="80e598a2-719b-4f78-bac7-529462b04968" providerId="ADAL" clId="{566D0FE7-D855-47BB-B350-342BCECD1DB9}" dt="2021-10-14T15:54:04.786" v="6003" actId="208"/>
          <ac:spMkLst>
            <pc:docMk/>
            <pc:sldMk cId="0" sldId="291"/>
            <ac:spMk id="822" creationId="{00000000-0000-0000-0000-000000000000}"/>
          </ac:spMkLst>
        </pc:spChg>
        <pc:spChg chg="mod">
          <ac:chgData name="Macy, Katharine" userId="80e598a2-719b-4f78-bac7-529462b04968" providerId="ADAL" clId="{566D0FE7-D855-47BB-B350-342BCECD1DB9}" dt="2021-10-14T15:54:04.786" v="6003" actId="208"/>
          <ac:spMkLst>
            <pc:docMk/>
            <pc:sldMk cId="0" sldId="291"/>
            <ac:spMk id="823" creationId="{00000000-0000-0000-0000-000000000000}"/>
          </ac:spMkLst>
        </pc:spChg>
        <pc:spChg chg="mod">
          <ac:chgData name="Macy, Katharine" userId="80e598a2-719b-4f78-bac7-529462b04968" providerId="ADAL" clId="{566D0FE7-D855-47BB-B350-342BCECD1DB9}" dt="2021-10-14T15:54:04.786" v="6003" actId="208"/>
          <ac:spMkLst>
            <pc:docMk/>
            <pc:sldMk cId="0" sldId="291"/>
            <ac:spMk id="824" creationId="{00000000-0000-0000-0000-000000000000}"/>
          </ac:spMkLst>
        </pc:spChg>
      </pc:sldChg>
      <pc:sldChg chg="del modNotes">
        <pc:chgData name="Macy, Katharine" userId="80e598a2-719b-4f78-bac7-529462b04968" providerId="ADAL" clId="{566D0FE7-D855-47BB-B350-342BCECD1DB9}" dt="2021-10-14T19:35:42.909" v="18811" actId="47"/>
        <pc:sldMkLst>
          <pc:docMk/>
          <pc:sldMk cId="0" sldId="292"/>
        </pc:sldMkLst>
      </pc:sldChg>
      <pc:sldChg chg="del modNotes">
        <pc:chgData name="Macy, Katharine" userId="80e598a2-719b-4f78-bac7-529462b04968" providerId="ADAL" clId="{566D0FE7-D855-47BB-B350-342BCECD1DB9}" dt="2021-10-14T19:07:04.970" v="17483" actId="47"/>
        <pc:sldMkLst>
          <pc:docMk/>
          <pc:sldMk cId="0" sldId="293"/>
        </pc:sldMkLst>
      </pc:sldChg>
      <pc:sldChg chg="del">
        <pc:chgData name="Macy, Katharine" userId="80e598a2-719b-4f78-bac7-529462b04968" providerId="ADAL" clId="{566D0FE7-D855-47BB-B350-342BCECD1DB9}" dt="2021-10-14T19:07:03.507" v="17482" actId="47"/>
        <pc:sldMkLst>
          <pc:docMk/>
          <pc:sldMk cId="0" sldId="294"/>
        </pc:sldMkLst>
      </pc:sldChg>
      <pc:sldChg chg="modSp add mod modNotes modNotesTx">
        <pc:chgData name="Macy, Katharine" userId="80e598a2-719b-4f78-bac7-529462b04968" providerId="ADAL" clId="{566D0FE7-D855-47BB-B350-342BCECD1DB9}" dt="2021-10-22T16:44:50.527" v="23748" actId="20577"/>
        <pc:sldMkLst>
          <pc:docMk/>
          <pc:sldMk cId="3744370556" sldId="295"/>
        </pc:sldMkLst>
        <pc:spChg chg="mod">
          <ac:chgData name="Macy, Katharine" userId="80e598a2-719b-4f78-bac7-529462b04968" providerId="ADAL" clId="{566D0FE7-D855-47BB-B350-342BCECD1DB9}" dt="2021-10-04T18:15:23.582" v="1043" actId="20577"/>
          <ac:spMkLst>
            <pc:docMk/>
            <pc:sldMk cId="3744370556" sldId="295"/>
            <ac:spMk id="94" creationId="{00000000-0000-0000-0000-000000000000}"/>
          </ac:spMkLst>
        </pc:spChg>
        <pc:spChg chg="mod">
          <ac:chgData name="Macy, Katharine" userId="80e598a2-719b-4f78-bac7-529462b04968" providerId="ADAL" clId="{566D0FE7-D855-47BB-B350-342BCECD1DB9}" dt="2021-10-14T19:24:22.564" v="18533" actId="20577"/>
          <ac:spMkLst>
            <pc:docMk/>
            <pc:sldMk cId="3744370556" sldId="295"/>
            <ac:spMk id="95" creationId="{00000000-0000-0000-0000-000000000000}"/>
          </ac:spMkLst>
        </pc:spChg>
        <pc:spChg chg="mod">
          <ac:chgData name="Macy, Katharine" userId="80e598a2-719b-4f78-bac7-529462b04968" providerId="ADAL" clId="{566D0FE7-D855-47BB-B350-342BCECD1DB9}" dt="2021-10-04T18:29:21.708" v="2190" actId="20577"/>
          <ac:spMkLst>
            <pc:docMk/>
            <pc:sldMk cId="3744370556" sldId="295"/>
            <ac:spMk id="96" creationId="{00000000-0000-0000-0000-000000000000}"/>
          </ac:spMkLst>
        </pc:spChg>
      </pc:sldChg>
      <pc:sldChg chg="delSp modSp add mod modNotes">
        <pc:chgData name="Macy, Katharine" userId="80e598a2-719b-4f78-bac7-529462b04968" providerId="ADAL" clId="{566D0FE7-D855-47BB-B350-342BCECD1DB9}" dt="2021-10-22T16:29:30.738" v="21485" actId="20577"/>
        <pc:sldMkLst>
          <pc:docMk/>
          <pc:sldMk cId="2465510893" sldId="296"/>
        </pc:sldMkLst>
        <pc:spChg chg="mod">
          <ac:chgData name="Macy, Katharine" userId="80e598a2-719b-4f78-bac7-529462b04968" providerId="ADAL" clId="{566D0FE7-D855-47BB-B350-342BCECD1DB9}" dt="2021-10-22T16:29:30.738" v="21485" actId="20577"/>
          <ac:spMkLst>
            <pc:docMk/>
            <pc:sldMk cId="2465510893" sldId="296"/>
            <ac:spMk id="94" creationId="{00000000-0000-0000-0000-000000000000}"/>
          </ac:spMkLst>
        </pc:spChg>
        <pc:spChg chg="del mod">
          <ac:chgData name="Macy, Katharine" userId="80e598a2-719b-4f78-bac7-529462b04968" providerId="ADAL" clId="{566D0FE7-D855-47BB-B350-342BCECD1DB9}" dt="2021-10-14T16:19:59.875" v="7533" actId="478"/>
          <ac:spMkLst>
            <pc:docMk/>
            <pc:sldMk cId="2465510893" sldId="296"/>
            <ac:spMk id="95" creationId="{00000000-0000-0000-0000-000000000000}"/>
          </ac:spMkLst>
        </pc:spChg>
        <pc:spChg chg="mod">
          <ac:chgData name="Macy, Katharine" userId="80e598a2-719b-4f78-bac7-529462b04968" providerId="ADAL" clId="{566D0FE7-D855-47BB-B350-342BCECD1DB9}" dt="2021-10-04T18:29:16.684" v="2189" actId="20577"/>
          <ac:spMkLst>
            <pc:docMk/>
            <pc:sldMk cId="2465510893" sldId="296"/>
            <ac:spMk id="96" creationId="{00000000-0000-0000-0000-000000000000}"/>
          </ac:spMkLst>
        </pc:spChg>
      </pc:sldChg>
      <pc:sldChg chg="delSp modSp add mod">
        <pc:chgData name="Macy, Katharine" userId="80e598a2-719b-4f78-bac7-529462b04968" providerId="ADAL" clId="{566D0FE7-D855-47BB-B350-342BCECD1DB9}" dt="2021-10-22T16:28:27.116" v="21397" actId="478"/>
        <pc:sldMkLst>
          <pc:docMk/>
          <pc:sldMk cId="209784363" sldId="297"/>
        </pc:sldMkLst>
        <pc:spChg chg="mod">
          <ac:chgData name="Macy, Katharine" userId="80e598a2-719b-4f78-bac7-529462b04968" providerId="ADAL" clId="{566D0FE7-D855-47BB-B350-342BCECD1DB9}" dt="2021-10-04T18:15:02.547" v="994" actId="20577"/>
          <ac:spMkLst>
            <pc:docMk/>
            <pc:sldMk cId="209784363" sldId="297"/>
            <ac:spMk id="94" creationId="{00000000-0000-0000-0000-000000000000}"/>
          </ac:spMkLst>
        </pc:spChg>
        <pc:spChg chg="del mod">
          <ac:chgData name="Macy, Katharine" userId="80e598a2-719b-4f78-bac7-529462b04968" providerId="ADAL" clId="{566D0FE7-D855-47BB-B350-342BCECD1DB9}" dt="2021-10-22T16:28:27.116" v="21397" actId="478"/>
          <ac:spMkLst>
            <pc:docMk/>
            <pc:sldMk cId="209784363" sldId="297"/>
            <ac:spMk id="95" creationId="{00000000-0000-0000-0000-000000000000}"/>
          </ac:spMkLst>
        </pc:spChg>
      </pc:sldChg>
      <pc:sldChg chg="modSp add mod modNotesTx">
        <pc:chgData name="Macy, Katharine" userId="80e598a2-719b-4f78-bac7-529462b04968" providerId="ADAL" clId="{566D0FE7-D855-47BB-B350-342BCECD1DB9}" dt="2021-10-22T17:07:17.754" v="27748" actId="20577"/>
        <pc:sldMkLst>
          <pc:docMk/>
          <pc:sldMk cId="3370983574" sldId="298"/>
        </pc:sldMkLst>
        <pc:spChg chg="mod">
          <ac:chgData name="Macy, Katharine" userId="80e598a2-719b-4f78-bac7-529462b04968" providerId="ADAL" clId="{566D0FE7-D855-47BB-B350-342BCECD1DB9}" dt="2021-10-04T18:19:57.181" v="1416" actId="20577"/>
          <ac:spMkLst>
            <pc:docMk/>
            <pc:sldMk cId="3370983574" sldId="298"/>
            <ac:spMk id="94" creationId="{00000000-0000-0000-0000-000000000000}"/>
          </ac:spMkLst>
        </pc:spChg>
        <pc:spChg chg="mod">
          <ac:chgData name="Macy, Katharine" userId="80e598a2-719b-4f78-bac7-529462b04968" providerId="ADAL" clId="{566D0FE7-D855-47BB-B350-342BCECD1DB9}" dt="2021-10-04T18:20:37.707" v="1471" actId="20577"/>
          <ac:spMkLst>
            <pc:docMk/>
            <pc:sldMk cId="3370983574" sldId="298"/>
            <ac:spMk id="95" creationId="{00000000-0000-0000-0000-000000000000}"/>
          </ac:spMkLst>
        </pc:spChg>
        <pc:spChg chg="mod">
          <ac:chgData name="Macy, Katharine" userId="80e598a2-719b-4f78-bac7-529462b04968" providerId="ADAL" clId="{566D0FE7-D855-47BB-B350-342BCECD1DB9}" dt="2021-10-04T18:29:26.805" v="2191" actId="20577"/>
          <ac:spMkLst>
            <pc:docMk/>
            <pc:sldMk cId="3370983574" sldId="298"/>
            <ac:spMk id="96" creationId="{00000000-0000-0000-0000-000000000000}"/>
          </ac:spMkLst>
        </pc:spChg>
      </pc:sldChg>
      <pc:sldChg chg="modSp add mod ord modNotesTx">
        <pc:chgData name="Macy, Katharine" userId="80e598a2-719b-4f78-bac7-529462b04968" providerId="ADAL" clId="{566D0FE7-D855-47BB-B350-342BCECD1DB9}" dt="2021-10-25T13:26:01.818" v="28115" actId="20577"/>
        <pc:sldMkLst>
          <pc:docMk/>
          <pc:sldMk cId="2181991041" sldId="299"/>
        </pc:sldMkLst>
        <pc:spChg chg="mod">
          <ac:chgData name="Macy, Katharine" userId="80e598a2-719b-4f78-bac7-529462b04968" providerId="ADAL" clId="{566D0FE7-D855-47BB-B350-342BCECD1DB9}" dt="2021-10-04T18:16:10.501" v="1105" actId="20577"/>
          <ac:spMkLst>
            <pc:docMk/>
            <pc:sldMk cId="2181991041" sldId="299"/>
            <ac:spMk id="94" creationId="{00000000-0000-0000-0000-000000000000}"/>
          </ac:spMkLst>
        </pc:spChg>
        <pc:spChg chg="mod">
          <ac:chgData name="Macy, Katharine" userId="80e598a2-719b-4f78-bac7-529462b04968" providerId="ADAL" clId="{566D0FE7-D855-47BB-B350-342BCECD1DB9}" dt="2021-10-04T18:21:32.421" v="1563" actId="20577"/>
          <ac:spMkLst>
            <pc:docMk/>
            <pc:sldMk cId="2181991041" sldId="299"/>
            <ac:spMk id="95" creationId="{00000000-0000-0000-0000-000000000000}"/>
          </ac:spMkLst>
        </pc:spChg>
        <pc:spChg chg="mod">
          <ac:chgData name="Macy, Katharine" userId="80e598a2-719b-4f78-bac7-529462b04968" providerId="ADAL" clId="{566D0FE7-D855-47BB-B350-342BCECD1DB9}" dt="2021-10-04T18:29:35.511" v="2192" actId="20577"/>
          <ac:spMkLst>
            <pc:docMk/>
            <pc:sldMk cId="2181991041" sldId="299"/>
            <ac:spMk id="96" creationId="{00000000-0000-0000-0000-000000000000}"/>
          </ac:spMkLst>
        </pc:spChg>
      </pc:sldChg>
      <pc:sldChg chg="modSp add mod modNotesTx">
        <pc:chgData name="Macy, Katharine" userId="80e598a2-719b-4f78-bac7-529462b04968" providerId="ADAL" clId="{566D0FE7-D855-47BB-B350-342BCECD1DB9}" dt="2021-10-25T13:38:17.669" v="30796" actId="20577"/>
        <pc:sldMkLst>
          <pc:docMk/>
          <pc:sldMk cId="4180439812" sldId="300"/>
        </pc:sldMkLst>
        <pc:spChg chg="mod">
          <ac:chgData name="Macy, Katharine" userId="80e598a2-719b-4f78-bac7-529462b04968" providerId="ADAL" clId="{566D0FE7-D855-47BB-B350-342BCECD1DB9}" dt="2021-10-14T17:40:28.335" v="11036" actId="20577"/>
          <ac:spMkLst>
            <pc:docMk/>
            <pc:sldMk cId="4180439812" sldId="300"/>
            <ac:spMk id="94" creationId="{00000000-0000-0000-0000-000000000000}"/>
          </ac:spMkLst>
        </pc:spChg>
        <pc:spChg chg="mod">
          <ac:chgData name="Macy, Katharine" userId="80e598a2-719b-4f78-bac7-529462b04968" providerId="ADAL" clId="{566D0FE7-D855-47BB-B350-342BCECD1DB9}" dt="2021-10-14T17:40:44.339" v="11095" actId="20577"/>
          <ac:spMkLst>
            <pc:docMk/>
            <pc:sldMk cId="4180439812" sldId="300"/>
            <ac:spMk id="95" creationId="{00000000-0000-0000-0000-000000000000}"/>
          </ac:spMkLst>
        </pc:spChg>
        <pc:spChg chg="mod">
          <ac:chgData name="Macy, Katharine" userId="80e598a2-719b-4f78-bac7-529462b04968" providerId="ADAL" clId="{566D0FE7-D855-47BB-B350-342BCECD1DB9}" dt="2021-10-04T18:29:44.337" v="2194" actId="20577"/>
          <ac:spMkLst>
            <pc:docMk/>
            <pc:sldMk cId="4180439812" sldId="300"/>
            <ac:spMk id="96" creationId="{00000000-0000-0000-0000-000000000000}"/>
          </ac:spMkLst>
        </pc:spChg>
      </pc:sldChg>
      <pc:sldChg chg="modSp add mod modNotesTx">
        <pc:chgData name="Macy, Katharine" userId="80e598a2-719b-4f78-bac7-529462b04968" providerId="ADAL" clId="{566D0FE7-D855-47BB-B350-342BCECD1DB9}" dt="2021-10-25T13:28:28.520" v="28675" actId="20577"/>
        <pc:sldMkLst>
          <pc:docMk/>
          <pc:sldMk cId="3382906610" sldId="301"/>
        </pc:sldMkLst>
        <pc:spChg chg="mod">
          <ac:chgData name="Macy, Katharine" userId="80e598a2-719b-4f78-bac7-529462b04968" providerId="ADAL" clId="{566D0FE7-D855-47BB-B350-342BCECD1DB9}" dt="2021-10-04T18:19:51.813" v="1415" actId="20577"/>
          <ac:spMkLst>
            <pc:docMk/>
            <pc:sldMk cId="3382906610" sldId="301"/>
            <ac:spMk id="94" creationId="{00000000-0000-0000-0000-000000000000}"/>
          </ac:spMkLst>
        </pc:spChg>
        <pc:spChg chg="mod">
          <ac:chgData name="Macy, Katharine" userId="80e598a2-719b-4f78-bac7-529462b04968" providerId="ADAL" clId="{566D0FE7-D855-47BB-B350-342BCECD1DB9}" dt="2021-10-04T18:21:10.780" v="1551" actId="20577"/>
          <ac:spMkLst>
            <pc:docMk/>
            <pc:sldMk cId="3382906610" sldId="301"/>
            <ac:spMk id="95" creationId="{00000000-0000-0000-0000-000000000000}"/>
          </ac:spMkLst>
        </pc:spChg>
        <pc:spChg chg="mod">
          <ac:chgData name="Macy, Katharine" userId="80e598a2-719b-4f78-bac7-529462b04968" providerId="ADAL" clId="{566D0FE7-D855-47BB-B350-342BCECD1DB9}" dt="2021-10-04T18:29:39.434" v="2193" actId="20577"/>
          <ac:spMkLst>
            <pc:docMk/>
            <pc:sldMk cId="3382906610" sldId="301"/>
            <ac:spMk id="96" creationId="{00000000-0000-0000-0000-000000000000}"/>
          </ac:spMkLst>
        </pc:spChg>
      </pc:sldChg>
      <pc:sldChg chg="modSp add del mod">
        <pc:chgData name="Macy, Katharine" userId="80e598a2-719b-4f78-bac7-529462b04968" providerId="ADAL" clId="{566D0FE7-D855-47BB-B350-342BCECD1DB9}" dt="2021-10-04T18:29:02.843" v="2187" actId="47"/>
        <pc:sldMkLst>
          <pc:docMk/>
          <pc:sldMk cId="1883162438" sldId="302"/>
        </pc:sldMkLst>
        <pc:spChg chg="mod">
          <ac:chgData name="Macy, Katharine" userId="80e598a2-719b-4f78-bac7-529462b04968" providerId="ADAL" clId="{566D0FE7-D855-47BB-B350-342BCECD1DB9}" dt="2021-10-04T18:27:16.028" v="2029" actId="20577"/>
          <ac:spMkLst>
            <pc:docMk/>
            <pc:sldMk cId="1883162438" sldId="302"/>
            <ac:spMk id="94" creationId="{00000000-0000-0000-0000-000000000000}"/>
          </ac:spMkLst>
        </pc:spChg>
        <pc:spChg chg="mod">
          <ac:chgData name="Macy, Katharine" userId="80e598a2-719b-4f78-bac7-529462b04968" providerId="ADAL" clId="{566D0FE7-D855-47BB-B350-342BCECD1DB9}" dt="2021-10-04T18:23:48.920" v="1763" actId="20577"/>
          <ac:spMkLst>
            <pc:docMk/>
            <pc:sldMk cId="1883162438" sldId="302"/>
            <ac:spMk id="95" creationId="{00000000-0000-0000-0000-000000000000}"/>
          </ac:spMkLst>
        </pc:spChg>
      </pc:sldChg>
      <pc:sldChg chg="modSp add del mod">
        <pc:chgData name="Macy, Katharine" userId="80e598a2-719b-4f78-bac7-529462b04968" providerId="ADAL" clId="{566D0FE7-D855-47BB-B350-342BCECD1DB9}" dt="2021-10-04T18:29:05.289" v="2188" actId="47"/>
        <pc:sldMkLst>
          <pc:docMk/>
          <pc:sldMk cId="2856700876" sldId="303"/>
        </pc:sldMkLst>
        <pc:spChg chg="mod">
          <ac:chgData name="Macy, Katharine" userId="80e598a2-719b-4f78-bac7-529462b04968" providerId="ADAL" clId="{566D0FE7-D855-47BB-B350-342BCECD1DB9}" dt="2021-10-04T18:24:02.478" v="1782" actId="20577"/>
          <ac:spMkLst>
            <pc:docMk/>
            <pc:sldMk cId="2856700876" sldId="303"/>
            <ac:spMk id="94" creationId="{00000000-0000-0000-0000-000000000000}"/>
          </ac:spMkLst>
        </pc:spChg>
        <pc:spChg chg="mod">
          <ac:chgData name="Macy, Katharine" userId="80e598a2-719b-4f78-bac7-529462b04968" providerId="ADAL" clId="{566D0FE7-D855-47BB-B350-342BCECD1DB9}" dt="2021-10-04T18:24:14.126" v="1822" actId="20577"/>
          <ac:spMkLst>
            <pc:docMk/>
            <pc:sldMk cId="2856700876" sldId="303"/>
            <ac:spMk id="95" creationId="{00000000-0000-0000-0000-000000000000}"/>
          </ac:spMkLst>
        </pc:spChg>
      </pc:sldChg>
      <pc:sldChg chg="modSp add mod">
        <pc:chgData name="Macy, Katharine" userId="80e598a2-719b-4f78-bac7-529462b04968" providerId="ADAL" clId="{566D0FE7-D855-47BB-B350-342BCECD1DB9}" dt="2021-10-04T18:29:52.187" v="2196" actId="20577"/>
        <pc:sldMkLst>
          <pc:docMk/>
          <pc:sldMk cId="3330783580" sldId="304"/>
        </pc:sldMkLst>
        <pc:spChg chg="mod">
          <ac:chgData name="Macy, Katharine" userId="80e598a2-719b-4f78-bac7-529462b04968" providerId="ADAL" clId="{566D0FE7-D855-47BB-B350-342BCECD1DB9}" dt="2021-10-04T18:28:46.338" v="2186" actId="20577"/>
          <ac:spMkLst>
            <pc:docMk/>
            <pc:sldMk cId="3330783580" sldId="304"/>
            <ac:spMk id="94" creationId="{00000000-0000-0000-0000-000000000000}"/>
          </ac:spMkLst>
        </pc:spChg>
        <pc:spChg chg="mod">
          <ac:chgData name="Macy, Katharine" userId="80e598a2-719b-4f78-bac7-529462b04968" providerId="ADAL" clId="{566D0FE7-D855-47BB-B350-342BCECD1DB9}" dt="2021-10-04T18:25:36.177" v="1955" actId="20577"/>
          <ac:spMkLst>
            <pc:docMk/>
            <pc:sldMk cId="3330783580" sldId="304"/>
            <ac:spMk id="95" creationId="{00000000-0000-0000-0000-000000000000}"/>
          </ac:spMkLst>
        </pc:spChg>
        <pc:spChg chg="mod">
          <ac:chgData name="Macy, Katharine" userId="80e598a2-719b-4f78-bac7-529462b04968" providerId="ADAL" clId="{566D0FE7-D855-47BB-B350-342BCECD1DB9}" dt="2021-10-04T18:29:52.187" v="2196" actId="20577"/>
          <ac:spMkLst>
            <pc:docMk/>
            <pc:sldMk cId="3330783580" sldId="304"/>
            <ac:spMk id="96" creationId="{00000000-0000-0000-0000-000000000000}"/>
          </ac:spMkLst>
        </pc:spChg>
      </pc:sldChg>
      <pc:sldChg chg="modSp add mod">
        <pc:chgData name="Macy, Katharine" userId="80e598a2-719b-4f78-bac7-529462b04968" providerId="ADAL" clId="{566D0FE7-D855-47BB-B350-342BCECD1DB9}" dt="2021-10-14T17:44:12.908" v="11350" actId="207"/>
        <pc:sldMkLst>
          <pc:docMk/>
          <pc:sldMk cId="1881776570" sldId="305"/>
        </pc:sldMkLst>
        <pc:spChg chg="mod">
          <ac:chgData name="Macy, Katharine" userId="80e598a2-719b-4f78-bac7-529462b04968" providerId="ADAL" clId="{566D0FE7-D855-47BB-B350-342BCECD1DB9}" dt="2021-10-04T18:42:41.857" v="2293" actId="20577"/>
          <ac:spMkLst>
            <pc:docMk/>
            <pc:sldMk cId="1881776570" sldId="305"/>
            <ac:spMk id="108" creationId="{00000000-0000-0000-0000-000000000000}"/>
          </ac:spMkLst>
        </pc:spChg>
        <pc:spChg chg="mod">
          <ac:chgData name="Macy, Katharine" userId="80e598a2-719b-4f78-bac7-529462b04968" providerId="ADAL" clId="{566D0FE7-D855-47BB-B350-342BCECD1DB9}" dt="2021-10-14T17:44:12.908" v="11350" actId="207"/>
          <ac:spMkLst>
            <pc:docMk/>
            <pc:sldMk cId="1881776570" sldId="305"/>
            <ac:spMk id="109" creationId="{00000000-0000-0000-0000-000000000000}"/>
          </ac:spMkLst>
        </pc:spChg>
      </pc:sldChg>
      <pc:sldChg chg="add del ord">
        <pc:chgData name="Macy, Katharine" userId="80e598a2-719b-4f78-bac7-529462b04968" providerId="ADAL" clId="{566D0FE7-D855-47BB-B350-342BCECD1DB9}" dt="2021-10-18T15:41:01.607" v="21241" actId="47"/>
        <pc:sldMkLst>
          <pc:docMk/>
          <pc:sldMk cId="591827022" sldId="306"/>
        </pc:sldMkLst>
      </pc:sldChg>
      <pc:sldChg chg="modSp add mod">
        <pc:chgData name="Macy, Katharine" userId="80e598a2-719b-4f78-bac7-529462b04968" providerId="ADAL" clId="{566D0FE7-D855-47BB-B350-342BCECD1DB9}" dt="2021-10-14T17:44:08.495" v="11349" actId="207"/>
        <pc:sldMkLst>
          <pc:docMk/>
          <pc:sldMk cId="447687664" sldId="307"/>
        </pc:sldMkLst>
        <pc:spChg chg="mod">
          <ac:chgData name="Macy, Katharine" userId="80e598a2-719b-4f78-bac7-529462b04968" providerId="ADAL" clId="{566D0FE7-D855-47BB-B350-342BCECD1DB9}" dt="2021-10-04T18:43:02.107" v="2321" actId="20577"/>
          <ac:spMkLst>
            <pc:docMk/>
            <pc:sldMk cId="447687664" sldId="307"/>
            <ac:spMk id="108" creationId="{00000000-0000-0000-0000-000000000000}"/>
          </ac:spMkLst>
        </pc:spChg>
        <pc:spChg chg="mod">
          <ac:chgData name="Macy, Katharine" userId="80e598a2-719b-4f78-bac7-529462b04968" providerId="ADAL" clId="{566D0FE7-D855-47BB-B350-342BCECD1DB9}" dt="2021-10-14T17:44:08.495" v="11349" actId="207"/>
          <ac:spMkLst>
            <pc:docMk/>
            <pc:sldMk cId="447687664" sldId="307"/>
            <ac:spMk id="109" creationId="{00000000-0000-0000-0000-000000000000}"/>
          </ac:spMkLst>
        </pc:spChg>
      </pc:sldChg>
      <pc:sldChg chg="modSp add mod ord">
        <pc:chgData name="Macy, Katharine" userId="80e598a2-719b-4f78-bac7-529462b04968" providerId="ADAL" clId="{566D0FE7-D855-47BB-B350-342BCECD1DB9}" dt="2021-10-14T19:10:45.937" v="17509" actId="20577"/>
        <pc:sldMkLst>
          <pc:docMk/>
          <pc:sldMk cId="4158617733" sldId="308"/>
        </pc:sldMkLst>
        <pc:spChg chg="mod">
          <ac:chgData name="Macy, Katharine" userId="80e598a2-719b-4f78-bac7-529462b04968" providerId="ADAL" clId="{566D0FE7-D855-47BB-B350-342BCECD1DB9}" dt="2021-10-04T18:45:24.840" v="2445" actId="20577"/>
          <ac:spMkLst>
            <pc:docMk/>
            <pc:sldMk cId="4158617733" sldId="308"/>
            <ac:spMk id="407" creationId="{00000000-0000-0000-0000-000000000000}"/>
          </ac:spMkLst>
        </pc:spChg>
        <pc:spChg chg="mod">
          <ac:chgData name="Macy, Katharine" userId="80e598a2-719b-4f78-bac7-529462b04968" providerId="ADAL" clId="{566D0FE7-D855-47BB-B350-342BCECD1DB9}" dt="2021-10-04T18:54:18.516" v="3327" actId="14100"/>
          <ac:spMkLst>
            <pc:docMk/>
            <pc:sldMk cId="4158617733" sldId="308"/>
            <ac:spMk id="429" creationId="{00000000-0000-0000-0000-000000000000}"/>
          </ac:spMkLst>
        </pc:spChg>
        <pc:spChg chg="mod">
          <ac:chgData name="Macy, Katharine" userId="80e598a2-719b-4f78-bac7-529462b04968" providerId="ADAL" clId="{566D0FE7-D855-47BB-B350-342BCECD1DB9}" dt="2021-10-04T18:54:29.707" v="3331" actId="403"/>
          <ac:spMkLst>
            <pc:docMk/>
            <pc:sldMk cId="4158617733" sldId="308"/>
            <ac:spMk id="430" creationId="{00000000-0000-0000-0000-000000000000}"/>
          </ac:spMkLst>
        </pc:spChg>
        <pc:spChg chg="mod">
          <ac:chgData name="Macy, Katharine" userId="80e598a2-719b-4f78-bac7-529462b04968" providerId="ADAL" clId="{566D0FE7-D855-47BB-B350-342BCECD1DB9}" dt="2021-10-14T19:10:45.937" v="17509" actId="20577"/>
          <ac:spMkLst>
            <pc:docMk/>
            <pc:sldMk cId="4158617733" sldId="308"/>
            <ac:spMk id="431" creationId="{00000000-0000-0000-0000-000000000000}"/>
          </ac:spMkLst>
        </pc:spChg>
        <pc:spChg chg="mod">
          <ac:chgData name="Macy, Katharine" userId="80e598a2-719b-4f78-bac7-529462b04968" providerId="ADAL" clId="{566D0FE7-D855-47BB-B350-342BCECD1DB9}" dt="2021-10-04T18:55:20.782" v="3351" actId="14100"/>
          <ac:spMkLst>
            <pc:docMk/>
            <pc:sldMk cId="4158617733" sldId="308"/>
            <ac:spMk id="432" creationId="{00000000-0000-0000-0000-000000000000}"/>
          </ac:spMkLst>
        </pc:spChg>
        <pc:spChg chg="mod">
          <ac:chgData name="Macy, Katharine" userId="80e598a2-719b-4f78-bac7-529462b04968" providerId="ADAL" clId="{566D0FE7-D855-47BB-B350-342BCECD1DB9}" dt="2021-10-04T18:54:59.453" v="3345" actId="14100"/>
          <ac:spMkLst>
            <pc:docMk/>
            <pc:sldMk cId="4158617733" sldId="308"/>
            <ac:spMk id="433" creationId="{00000000-0000-0000-0000-000000000000}"/>
          </ac:spMkLst>
        </pc:spChg>
        <pc:spChg chg="mod">
          <ac:chgData name="Macy, Katharine" userId="80e598a2-719b-4f78-bac7-529462b04968" providerId="ADAL" clId="{566D0FE7-D855-47BB-B350-342BCECD1DB9}" dt="2021-10-04T18:54:45.295" v="3339" actId="403"/>
          <ac:spMkLst>
            <pc:docMk/>
            <pc:sldMk cId="4158617733" sldId="308"/>
            <ac:spMk id="434" creationId="{00000000-0000-0000-0000-000000000000}"/>
          </ac:spMkLst>
        </pc:spChg>
      </pc:sldChg>
      <pc:sldChg chg="delSp modSp add mod modClrScheme chgLayout">
        <pc:chgData name="Macy, Katharine" userId="80e598a2-719b-4f78-bac7-529462b04968" providerId="ADAL" clId="{566D0FE7-D855-47BB-B350-342BCECD1DB9}" dt="2021-10-04T19:12:10.032" v="5113" actId="20577"/>
        <pc:sldMkLst>
          <pc:docMk/>
          <pc:sldMk cId="53384855" sldId="309"/>
        </pc:sldMkLst>
        <pc:spChg chg="mod ord">
          <ac:chgData name="Macy, Katharine" userId="80e598a2-719b-4f78-bac7-529462b04968" providerId="ADAL" clId="{566D0FE7-D855-47BB-B350-342BCECD1DB9}" dt="2021-10-04T19:09:41.737" v="4800" actId="20577"/>
          <ac:spMkLst>
            <pc:docMk/>
            <pc:sldMk cId="53384855" sldId="309"/>
            <ac:spMk id="136" creationId="{00000000-0000-0000-0000-000000000000}"/>
          </ac:spMkLst>
        </pc:spChg>
        <pc:spChg chg="mod ord">
          <ac:chgData name="Macy, Katharine" userId="80e598a2-719b-4f78-bac7-529462b04968" providerId="ADAL" clId="{566D0FE7-D855-47BB-B350-342BCECD1DB9}" dt="2021-10-04T19:07:00.656" v="4592" actId="404"/>
          <ac:spMkLst>
            <pc:docMk/>
            <pc:sldMk cId="53384855" sldId="309"/>
            <ac:spMk id="137" creationId="{00000000-0000-0000-0000-000000000000}"/>
          </ac:spMkLst>
        </pc:spChg>
        <pc:spChg chg="mod ord">
          <ac:chgData name="Macy, Katharine" userId="80e598a2-719b-4f78-bac7-529462b04968" providerId="ADAL" clId="{566D0FE7-D855-47BB-B350-342BCECD1DB9}" dt="2021-10-04T19:12:10.032" v="5113" actId="20577"/>
          <ac:spMkLst>
            <pc:docMk/>
            <pc:sldMk cId="53384855" sldId="309"/>
            <ac:spMk id="138" creationId="{00000000-0000-0000-0000-000000000000}"/>
          </ac:spMkLst>
        </pc:spChg>
        <pc:spChg chg="del mod ord">
          <ac:chgData name="Macy, Katharine" userId="80e598a2-719b-4f78-bac7-529462b04968" providerId="ADAL" clId="{566D0FE7-D855-47BB-B350-342BCECD1DB9}" dt="2021-10-04T19:03:09.118" v="4131" actId="478"/>
          <ac:spMkLst>
            <pc:docMk/>
            <pc:sldMk cId="53384855" sldId="309"/>
            <ac:spMk id="139" creationId="{00000000-0000-0000-0000-000000000000}"/>
          </ac:spMkLst>
        </pc:spChg>
        <pc:spChg chg="mod ord">
          <ac:chgData name="Macy, Katharine" userId="80e598a2-719b-4f78-bac7-529462b04968" providerId="ADAL" clId="{566D0FE7-D855-47BB-B350-342BCECD1DB9}" dt="2021-10-04T19:03:01.377" v="4129" actId="700"/>
          <ac:spMkLst>
            <pc:docMk/>
            <pc:sldMk cId="53384855" sldId="309"/>
            <ac:spMk id="140" creationId="{00000000-0000-0000-0000-000000000000}"/>
          </ac:spMkLst>
        </pc:spChg>
      </pc:sldChg>
      <pc:sldChg chg="addSp modSp add mod modNotesTx">
        <pc:chgData name="Macy, Katharine" userId="80e598a2-719b-4f78-bac7-529462b04968" providerId="ADAL" clId="{566D0FE7-D855-47BB-B350-342BCECD1DB9}" dt="2021-10-25T13:22:28.484" v="27751" actId="33524"/>
        <pc:sldMkLst>
          <pc:docMk/>
          <pc:sldMk cId="2427890114" sldId="310"/>
        </pc:sldMkLst>
        <pc:spChg chg="add mod">
          <ac:chgData name="Macy, Katharine" userId="80e598a2-719b-4f78-bac7-529462b04968" providerId="ADAL" clId="{566D0FE7-D855-47BB-B350-342BCECD1DB9}" dt="2021-10-14T15:32:19.775" v="5155" actId="207"/>
          <ac:spMkLst>
            <pc:docMk/>
            <pc:sldMk cId="2427890114" sldId="310"/>
            <ac:spMk id="2" creationId="{653856B1-76CA-4FE3-8DB8-56CB2BEAFA8A}"/>
          </ac:spMkLst>
        </pc:spChg>
        <pc:spChg chg="mod">
          <ac:chgData name="Macy, Katharine" userId="80e598a2-719b-4f78-bac7-529462b04968" providerId="ADAL" clId="{566D0FE7-D855-47BB-B350-342BCECD1DB9}" dt="2021-10-14T16:20:10.082" v="7539" actId="20577"/>
          <ac:spMkLst>
            <pc:docMk/>
            <pc:sldMk cId="2427890114" sldId="310"/>
            <ac:spMk id="102" creationId="{00000000-0000-0000-0000-000000000000}"/>
          </ac:spMkLst>
        </pc:spChg>
      </pc:sldChg>
      <pc:sldChg chg="addSp delSp modSp add del mod chgLayout">
        <pc:chgData name="Macy, Katharine" userId="80e598a2-719b-4f78-bac7-529462b04968" providerId="ADAL" clId="{566D0FE7-D855-47BB-B350-342BCECD1DB9}" dt="2021-10-14T15:58:41.890" v="6031" actId="47"/>
        <pc:sldMkLst>
          <pc:docMk/>
          <pc:sldMk cId="3577570973" sldId="311"/>
        </pc:sldMkLst>
        <pc:spChg chg="add mod">
          <ac:chgData name="Macy, Katharine" userId="80e598a2-719b-4f78-bac7-529462b04968" providerId="ADAL" clId="{566D0FE7-D855-47BB-B350-342BCECD1DB9}" dt="2021-10-14T15:45:14.475" v="5545" actId="1076"/>
          <ac:spMkLst>
            <pc:docMk/>
            <pc:sldMk cId="3577570973" sldId="311"/>
            <ac:spMk id="40" creationId="{F658DCBB-9333-455F-96FD-6F5C286C37EF}"/>
          </ac:spMkLst>
        </pc:spChg>
        <pc:spChg chg="mod">
          <ac:chgData name="Macy, Katharine" userId="80e598a2-719b-4f78-bac7-529462b04968" providerId="ADAL" clId="{566D0FE7-D855-47BB-B350-342BCECD1DB9}" dt="2021-10-14T15:39:16.906" v="5419"/>
          <ac:spMkLst>
            <pc:docMk/>
            <pc:sldMk cId="3577570973" sldId="311"/>
            <ac:spMk id="42" creationId="{686411AC-7A93-4058-AF15-B991820428C0}"/>
          </ac:spMkLst>
        </pc:spChg>
        <pc:spChg chg="mod">
          <ac:chgData name="Macy, Katharine" userId="80e598a2-719b-4f78-bac7-529462b04968" providerId="ADAL" clId="{566D0FE7-D855-47BB-B350-342BCECD1DB9}" dt="2021-10-14T15:39:16.906" v="5419"/>
          <ac:spMkLst>
            <pc:docMk/>
            <pc:sldMk cId="3577570973" sldId="311"/>
            <ac:spMk id="43" creationId="{F107E57D-2670-453C-89FD-A15E3918ACAD}"/>
          </ac:spMkLst>
        </pc:spChg>
        <pc:spChg chg="mod">
          <ac:chgData name="Macy, Katharine" userId="80e598a2-719b-4f78-bac7-529462b04968" providerId="ADAL" clId="{566D0FE7-D855-47BB-B350-342BCECD1DB9}" dt="2021-10-14T15:39:16.906" v="5419"/>
          <ac:spMkLst>
            <pc:docMk/>
            <pc:sldMk cId="3577570973" sldId="311"/>
            <ac:spMk id="44" creationId="{847BAF72-59F6-40B8-BE44-0FA23A6134F3}"/>
          </ac:spMkLst>
        </pc:spChg>
        <pc:spChg chg="mod">
          <ac:chgData name="Macy, Katharine" userId="80e598a2-719b-4f78-bac7-529462b04968" providerId="ADAL" clId="{566D0FE7-D855-47BB-B350-342BCECD1DB9}" dt="2021-10-14T15:39:16.906" v="5419"/>
          <ac:spMkLst>
            <pc:docMk/>
            <pc:sldMk cId="3577570973" sldId="311"/>
            <ac:spMk id="45" creationId="{1524C564-E684-4C11-BE1A-B2153DD3497F}"/>
          </ac:spMkLst>
        </pc:spChg>
        <pc:spChg chg="mod">
          <ac:chgData name="Macy, Katharine" userId="80e598a2-719b-4f78-bac7-529462b04968" providerId="ADAL" clId="{566D0FE7-D855-47BB-B350-342BCECD1DB9}" dt="2021-10-14T15:39:16.906" v="5419"/>
          <ac:spMkLst>
            <pc:docMk/>
            <pc:sldMk cId="3577570973" sldId="311"/>
            <ac:spMk id="46" creationId="{73F5056D-7C76-43D8-8A92-D46045FF4A74}"/>
          </ac:spMkLst>
        </pc:spChg>
        <pc:spChg chg="mod">
          <ac:chgData name="Macy, Katharine" userId="80e598a2-719b-4f78-bac7-529462b04968" providerId="ADAL" clId="{566D0FE7-D855-47BB-B350-342BCECD1DB9}" dt="2021-10-14T15:39:16.906" v="5419"/>
          <ac:spMkLst>
            <pc:docMk/>
            <pc:sldMk cId="3577570973" sldId="311"/>
            <ac:spMk id="47" creationId="{16EDD8E0-E7DD-4AFC-AC45-F375E3E81764}"/>
          </ac:spMkLst>
        </pc:spChg>
        <pc:spChg chg="mod">
          <ac:chgData name="Macy, Katharine" userId="80e598a2-719b-4f78-bac7-529462b04968" providerId="ADAL" clId="{566D0FE7-D855-47BB-B350-342BCECD1DB9}" dt="2021-10-14T15:39:16.906" v="5419"/>
          <ac:spMkLst>
            <pc:docMk/>
            <pc:sldMk cId="3577570973" sldId="311"/>
            <ac:spMk id="48" creationId="{E79CA24B-562F-4C46-AE1D-65A553AC1FC6}"/>
          </ac:spMkLst>
        </pc:spChg>
        <pc:spChg chg="mod">
          <ac:chgData name="Macy, Katharine" userId="80e598a2-719b-4f78-bac7-529462b04968" providerId="ADAL" clId="{566D0FE7-D855-47BB-B350-342BCECD1DB9}" dt="2021-10-14T15:39:16.906" v="5419"/>
          <ac:spMkLst>
            <pc:docMk/>
            <pc:sldMk cId="3577570973" sldId="311"/>
            <ac:spMk id="49" creationId="{89B7D119-3F07-4935-A547-DF26E35A736D}"/>
          </ac:spMkLst>
        </pc:spChg>
        <pc:spChg chg="mod">
          <ac:chgData name="Macy, Katharine" userId="80e598a2-719b-4f78-bac7-529462b04968" providerId="ADAL" clId="{566D0FE7-D855-47BB-B350-342BCECD1DB9}" dt="2021-10-14T15:39:16.906" v="5419"/>
          <ac:spMkLst>
            <pc:docMk/>
            <pc:sldMk cId="3577570973" sldId="311"/>
            <ac:spMk id="50" creationId="{2D6CA2DF-0894-473F-8446-0768F0F34551}"/>
          </ac:spMkLst>
        </pc:spChg>
        <pc:spChg chg="mod">
          <ac:chgData name="Macy, Katharine" userId="80e598a2-719b-4f78-bac7-529462b04968" providerId="ADAL" clId="{566D0FE7-D855-47BB-B350-342BCECD1DB9}" dt="2021-10-14T15:39:16.906" v="5419"/>
          <ac:spMkLst>
            <pc:docMk/>
            <pc:sldMk cId="3577570973" sldId="311"/>
            <ac:spMk id="51" creationId="{38EAA4AF-831C-4C17-AC29-974FF35520EC}"/>
          </ac:spMkLst>
        </pc:spChg>
        <pc:spChg chg="mod">
          <ac:chgData name="Macy, Katharine" userId="80e598a2-719b-4f78-bac7-529462b04968" providerId="ADAL" clId="{566D0FE7-D855-47BB-B350-342BCECD1DB9}" dt="2021-10-14T15:39:16.906" v="5419"/>
          <ac:spMkLst>
            <pc:docMk/>
            <pc:sldMk cId="3577570973" sldId="311"/>
            <ac:spMk id="52" creationId="{746E51E8-F320-41ED-B380-C41A8E0C6002}"/>
          </ac:spMkLst>
        </pc:spChg>
        <pc:spChg chg="mod">
          <ac:chgData name="Macy, Katharine" userId="80e598a2-719b-4f78-bac7-529462b04968" providerId="ADAL" clId="{566D0FE7-D855-47BB-B350-342BCECD1DB9}" dt="2021-10-14T15:39:16.906" v="5419"/>
          <ac:spMkLst>
            <pc:docMk/>
            <pc:sldMk cId="3577570973" sldId="311"/>
            <ac:spMk id="53" creationId="{2C9179A3-A29D-4BAF-A57E-F5F040F3C363}"/>
          </ac:spMkLst>
        </pc:spChg>
        <pc:spChg chg="mod">
          <ac:chgData name="Macy, Katharine" userId="80e598a2-719b-4f78-bac7-529462b04968" providerId="ADAL" clId="{566D0FE7-D855-47BB-B350-342BCECD1DB9}" dt="2021-10-14T15:39:16.906" v="5419"/>
          <ac:spMkLst>
            <pc:docMk/>
            <pc:sldMk cId="3577570973" sldId="311"/>
            <ac:spMk id="54" creationId="{2040F934-C0A6-4CC7-AD8F-04E0EAA2290F}"/>
          </ac:spMkLst>
        </pc:spChg>
        <pc:spChg chg="mod">
          <ac:chgData name="Macy, Katharine" userId="80e598a2-719b-4f78-bac7-529462b04968" providerId="ADAL" clId="{566D0FE7-D855-47BB-B350-342BCECD1DB9}" dt="2021-10-14T15:39:16.906" v="5419"/>
          <ac:spMkLst>
            <pc:docMk/>
            <pc:sldMk cId="3577570973" sldId="311"/>
            <ac:spMk id="55" creationId="{8369F4FD-D3CD-4E46-979B-CC72F86A7C8F}"/>
          </ac:spMkLst>
        </pc:spChg>
        <pc:spChg chg="mod">
          <ac:chgData name="Macy, Katharine" userId="80e598a2-719b-4f78-bac7-529462b04968" providerId="ADAL" clId="{566D0FE7-D855-47BB-B350-342BCECD1DB9}" dt="2021-10-14T15:39:16.906" v="5419"/>
          <ac:spMkLst>
            <pc:docMk/>
            <pc:sldMk cId="3577570973" sldId="311"/>
            <ac:spMk id="56" creationId="{A33ED95F-BDCF-4AA9-B718-B5EC7A49012E}"/>
          </ac:spMkLst>
        </pc:spChg>
        <pc:spChg chg="mod">
          <ac:chgData name="Macy, Katharine" userId="80e598a2-719b-4f78-bac7-529462b04968" providerId="ADAL" clId="{566D0FE7-D855-47BB-B350-342BCECD1DB9}" dt="2021-10-14T15:39:16.906" v="5419"/>
          <ac:spMkLst>
            <pc:docMk/>
            <pc:sldMk cId="3577570973" sldId="311"/>
            <ac:spMk id="57" creationId="{2AF1DACA-91D5-414E-AEE9-B5A3BBFE0FFA}"/>
          </ac:spMkLst>
        </pc:spChg>
        <pc:spChg chg="mod">
          <ac:chgData name="Macy, Katharine" userId="80e598a2-719b-4f78-bac7-529462b04968" providerId="ADAL" clId="{566D0FE7-D855-47BB-B350-342BCECD1DB9}" dt="2021-10-14T15:39:16.906" v="5419"/>
          <ac:spMkLst>
            <pc:docMk/>
            <pc:sldMk cId="3577570973" sldId="311"/>
            <ac:spMk id="58" creationId="{FA5F1E45-FC59-45E5-92EB-C84E6211736C}"/>
          </ac:spMkLst>
        </pc:spChg>
        <pc:spChg chg="mod">
          <ac:chgData name="Macy, Katharine" userId="80e598a2-719b-4f78-bac7-529462b04968" providerId="ADAL" clId="{566D0FE7-D855-47BB-B350-342BCECD1DB9}" dt="2021-10-14T15:39:16.906" v="5419"/>
          <ac:spMkLst>
            <pc:docMk/>
            <pc:sldMk cId="3577570973" sldId="311"/>
            <ac:spMk id="59" creationId="{A4E580A2-477A-4FA3-BAAA-D3D515D90F20}"/>
          </ac:spMkLst>
        </pc:spChg>
        <pc:spChg chg="mod">
          <ac:chgData name="Macy, Katharine" userId="80e598a2-719b-4f78-bac7-529462b04968" providerId="ADAL" clId="{566D0FE7-D855-47BB-B350-342BCECD1DB9}" dt="2021-10-14T15:39:16.906" v="5419"/>
          <ac:spMkLst>
            <pc:docMk/>
            <pc:sldMk cId="3577570973" sldId="311"/>
            <ac:spMk id="60" creationId="{965607C1-5200-4DBB-901E-AE27B6749373}"/>
          </ac:spMkLst>
        </pc:spChg>
        <pc:spChg chg="mod">
          <ac:chgData name="Macy, Katharine" userId="80e598a2-719b-4f78-bac7-529462b04968" providerId="ADAL" clId="{566D0FE7-D855-47BB-B350-342BCECD1DB9}" dt="2021-10-14T15:39:16.906" v="5419"/>
          <ac:spMkLst>
            <pc:docMk/>
            <pc:sldMk cId="3577570973" sldId="311"/>
            <ac:spMk id="61" creationId="{8F0C5A75-2E67-48D1-A7D8-EAF385844322}"/>
          </ac:spMkLst>
        </pc:spChg>
        <pc:spChg chg="mod">
          <ac:chgData name="Macy, Katharine" userId="80e598a2-719b-4f78-bac7-529462b04968" providerId="ADAL" clId="{566D0FE7-D855-47BB-B350-342BCECD1DB9}" dt="2021-10-14T15:39:16.906" v="5419"/>
          <ac:spMkLst>
            <pc:docMk/>
            <pc:sldMk cId="3577570973" sldId="311"/>
            <ac:spMk id="62" creationId="{CD283E27-7F95-4B76-B2BC-2BBD3481D11D}"/>
          </ac:spMkLst>
        </pc:spChg>
        <pc:spChg chg="mod">
          <ac:chgData name="Macy, Katharine" userId="80e598a2-719b-4f78-bac7-529462b04968" providerId="ADAL" clId="{566D0FE7-D855-47BB-B350-342BCECD1DB9}" dt="2021-10-14T15:39:16.906" v="5419"/>
          <ac:spMkLst>
            <pc:docMk/>
            <pc:sldMk cId="3577570973" sldId="311"/>
            <ac:spMk id="63" creationId="{76972232-7ECE-4701-ABEF-A66404934B1C}"/>
          </ac:spMkLst>
        </pc:spChg>
        <pc:spChg chg="mod">
          <ac:chgData name="Macy, Katharine" userId="80e598a2-719b-4f78-bac7-529462b04968" providerId="ADAL" clId="{566D0FE7-D855-47BB-B350-342BCECD1DB9}" dt="2021-10-14T15:39:16.906" v="5419"/>
          <ac:spMkLst>
            <pc:docMk/>
            <pc:sldMk cId="3577570973" sldId="311"/>
            <ac:spMk id="64" creationId="{D6665EE0-F5CF-40D2-B94F-4120511CB296}"/>
          </ac:spMkLst>
        </pc:spChg>
        <pc:spChg chg="mod">
          <ac:chgData name="Macy, Katharine" userId="80e598a2-719b-4f78-bac7-529462b04968" providerId="ADAL" clId="{566D0FE7-D855-47BB-B350-342BCECD1DB9}" dt="2021-10-14T15:39:16.906" v="5419"/>
          <ac:spMkLst>
            <pc:docMk/>
            <pc:sldMk cId="3577570973" sldId="311"/>
            <ac:spMk id="65" creationId="{54437CC8-DB2E-441D-8701-1BA4FCAD745B}"/>
          </ac:spMkLst>
        </pc:spChg>
        <pc:spChg chg="mod">
          <ac:chgData name="Macy, Katharine" userId="80e598a2-719b-4f78-bac7-529462b04968" providerId="ADAL" clId="{566D0FE7-D855-47BB-B350-342BCECD1DB9}" dt="2021-10-14T15:39:16.906" v="5419"/>
          <ac:spMkLst>
            <pc:docMk/>
            <pc:sldMk cId="3577570973" sldId="311"/>
            <ac:spMk id="66" creationId="{64D9EE0F-82A5-441F-AE4E-4C182E7C41BE}"/>
          </ac:spMkLst>
        </pc:spChg>
        <pc:spChg chg="mod">
          <ac:chgData name="Macy, Katharine" userId="80e598a2-719b-4f78-bac7-529462b04968" providerId="ADAL" clId="{566D0FE7-D855-47BB-B350-342BCECD1DB9}" dt="2021-10-14T15:39:16.906" v="5419"/>
          <ac:spMkLst>
            <pc:docMk/>
            <pc:sldMk cId="3577570973" sldId="311"/>
            <ac:spMk id="67" creationId="{5331546E-9F72-4510-BA92-6ECE1BE5101E}"/>
          </ac:spMkLst>
        </pc:spChg>
        <pc:spChg chg="mod">
          <ac:chgData name="Macy, Katharine" userId="80e598a2-719b-4f78-bac7-529462b04968" providerId="ADAL" clId="{566D0FE7-D855-47BB-B350-342BCECD1DB9}" dt="2021-10-14T15:39:16.906" v="5419"/>
          <ac:spMkLst>
            <pc:docMk/>
            <pc:sldMk cId="3577570973" sldId="311"/>
            <ac:spMk id="68" creationId="{2B75DCFF-AF0E-45FE-95DA-00999BE905DC}"/>
          </ac:spMkLst>
        </pc:spChg>
        <pc:spChg chg="mod">
          <ac:chgData name="Macy, Katharine" userId="80e598a2-719b-4f78-bac7-529462b04968" providerId="ADAL" clId="{566D0FE7-D855-47BB-B350-342BCECD1DB9}" dt="2021-10-14T15:40:12.597" v="5423"/>
          <ac:spMkLst>
            <pc:docMk/>
            <pc:sldMk cId="3577570973" sldId="311"/>
            <ac:spMk id="70" creationId="{6DA9C685-E13A-4786-9B4C-5121FDF72D64}"/>
          </ac:spMkLst>
        </pc:spChg>
        <pc:spChg chg="mod">
          <ac:chgData name="Macy, Katharine" userId="80e598a2-719b-4f78-bac7-529462b04968" providerId="ADAL" clId="{566D0FE7-D855-47BB-B350-342BCECD1DB9}" dt="2021-10-14T15:40:12.597" v="5423"/>
          <ac:spMkLst>
            <pc:docMk/>
            <pc:sldMk cId="3577570973" sldId="311"/>
            <ac:spMk id="71" creationId="{89E172D1-5EBC-413F-9F2C-422999EF97E2}"/>
          </ac:spMkLst>
        </pc:spChg>
        <pc:spChg chg="mod">
          <ac:chgData name="Macy, Katharine" userId="80e598a2-719b-4f78-bac7-529462b04968" providerId="ADAL" clId="{566D0FE7-D855-47BB-B350-342BCECD1DB9}" dt="2021-10-14T15:40:12.597" v="5423"/>
          <ac:spMkLst>
            <pc:docMk/>
            <pc:sldMk cId="3577570973" sldId="311"/>
            <ac:spMk id="72" creationId="{CD1DC711-F012-45FC-AF0F-4183E160342A}"/>
          </ac:spMkLst>
        </pc:spChg>
        <pc:spChg chg="mod">
          <ac:chgData name="Macy, Katharine" userId="80e598a2-719b-4f78-bac7-529462b04968" providerId="ADAL" clId="{566D0FE7-D855-47BB-B350-342BCECD1DB9}" dt="2021-10-14T15:40:12.597" v="5423"/>
          <ac:spMkLst>
            <pc:docMk/>
            <pc:sldMk cId="3577570973" sldId="311"/>
            <ac:spMk id="73" creationId="{483EA979-30B8-4268-9B87-3099438CBB99}"/>
          </ac:spMkLst>
        </pc:spChg>
        <pc:spChg chg="mod">
          <ac:chgData name="Macy, Katharine" userId="80e598a2-719b-4f78-bac7-529462b04968" providerId="ADAL" clId="{566D0FE7-D855-47BB-B350-342BCECD1DB9}" dt="2021-10-14T15:40:50.973" v="5426"/>
          <ac:spMkLst>
            <pc:docMk/>
            <pc:sldMk cId="3577570973" sldId="311"/>
            <ac:spMk id="75" creationId="{4C36A71B-DE47-429E-93D0-1D895447F407}"/>
          </ac:spMkLst>
        </pc:spChg>
        <pc:spChg chg="mod">
          <ac:chgData name="Macy, Katharine" userId="80e598a2-719b-4f78-bac7-529462b04968" providerId="ADAL" clId="{566D0FE7-D855-47BB-B350-342BCECD1DB9}" dt="2021-10-14T15:40:50.973" v="5426"/>
          <ac:spMkLst>
            <pc:docMk/>
            <pc:sldMk cId="3577570973" sldId="311"/>
            <ac:spMk id="76" creationId="{967073B5-000C-4731-9A6F-7B22FD8F28F2}"/>
          </ac:spMkLst>
        </pc:spChg>
        <pc:spChg chg="mod ord">
          <ac:chgData name="Macy, Katharine" userId="80e598a2-719b-4f78-bac7-529462b04968" providerId="ADAL" clId="{566D0FE7-D855-47BB-B350-342BCECD1DB9}" dt="2021-10-14T15:35:10.875" v="5381" actId="700"/>
          <ac:spMkLst>
            <pc:docMk/>
            <pc:sldMk cId="3577570973" sldId="311"/>
            <ac:spMk id="233" creationId="{00000000-0000-0000-0000-000000000000}"/>
          </ac:spMkLst>
        </pc:spChg>
        <pc:spChg chg="mod ord">
          <ac:chgData name="Macy, Katharine" userId="80e598a2-719b-4f78-bac7-529462b04968" providerId="ADAL" clId="{566D0FE7-D855-47BB-B350-342BCECD1DB9}" dt="2021-10-14T15:37:18.317" v="5410" actId="403"/>
          <ac:spMkLst>
            <pc:docMk/>
            <pc:sldMk cId="3577570973" sldId="311"/>
            <ac:spMk id="234" creationId="{00000000-0000-0000-0000-000000000000}"/>
          </ac:spMkLst>
        </pc:spChg>
        <pc:spChg chg="mod ord">
          <ac:chgData name="Macy, Katharine" userId="80e598a2-719b-4f78-bac7-529462b04968" providerId="ADAL" clId="{566D0FE7-D855-47BB-B350-342BCECD1DB9}" dt="2021-10-14T15:37:41.172" v="5414" actId="403"/>
          <ac:spMkLst>
            <pc:docMk/>
            <pc:sldMk cId="3577570973" sldId="311"/>
            <ac:spMk id="235" creationId="{00000000-0000-0000-0000-000000000000}"/>
          </ac:spMkLst>
        </pc:spChg>
        <pc:spChg chg="mod ord">
          <ac:chgData name="Macy, Katharine" userId="80e598a2-719b-4f78-bac7-529462b04968" providerId="ADAL" clId="{566D0FE7-D855-47BB-B350-342BCECD1DB9}" dt="2021-10-14T15:37:45.634" v="5415" actId="403"/>
          <ac:spMkLst>
            <pc:docMk/>
            <pc:sldMk cId="3577570973" sldId="311"/>
            <ac:spMk id="236" creationId="{00000000-0000-0000-0000-000000000000}"/>
          </ac:spMkLst>
        </pc:spChg>
        <pc:spChg chg="mod ord">
          <ac:chgData name="Macy, Katharine" userId="80e598a2-719b-4f78-bac7-529462b04968" providerId="ADAL" clId="{566D0FE7-D855-47BB-B350-342BCECD1DB9}" dt="2021-10-14T15:37:24.087" v="5411" actId="403"/>
          <ac:spMkLst>
            <pc:docMk/>
            <pc:sldMk cId="3577570973" sldId="311"/>
            <ac:spMk id="237" creationId="{00000000-0000-0000-0000-000000000000}"/>
          </ac:spMkLst>
        </pc:spChg>
        <pc:spChg chg="mod ord">
          <ac:chgData name="Macy, Katharine" userId="80e598a2-719b-4f78-bac7-529462b04968" providerId="ADAL" clId="{566D0FE7-D855-47BB-B350-342BCECD1DB9}" dt="2021-10-14T15:37:30.679" v="5412" actId="403"/>
          <ac:spMkLst>
            <pc:docMk/>
            <pc:sldMk cId="3577570973" sldId="311"/>
            <ac:spMk id="238" creationId="{00000000-0000-0000-0000-000000000000}"/>
          </ac:spMkLst>
        </pc:spChg>
        <pc:spChg chg="mod ord">
          <ac:chgData name="Macy, Katharine" userId="80e598a2-719b-4f78-bac7-529462b04968" providerId="ADAL" clId="{566D0FE7-D855-47BB-B350-342BCECD1DB9}" dt="2021-10-14T15:37:49.928" v="5416" actId="6549"/>
          <ac:spMkLst>
            <pc:docMk/>
            <pc:sldMk cId="3577570973" sldId="311"/>
            <ac:spMk id="239" creationId="{00000000-0000-0000-0000-000000000000}"/>
          </ac:spMkLst>
        </pc:spChg>
        <pc:spChg chg="del">
          <ac:chgData name="Macy, Katharine" userId="80e598a2-719b-4f78-bac7-529462b04968" providerId="ADAL" clId="{566D0FE7-D855-47BB-B350-342BCECD1DB9}" dt="2021-10-14T15:40:10.166" v="5422" actId="478"/>
          <ac:spMkLst>
            <pc:docMk/>
            <pc:sldMk cId="3577570973" sldId="311"/>
            <ac:spMk id="255" creationId="{00000000-0000-0000-0000-000000000000}"/>
          </ac:spMkLst>
        </pc:spChg>
        <pc:spChg chg="mod ord">
          <ac:chgData name="Macy, Katharine" userId="80e598a2-719b-4f78-bac7-529462b04968" providerId="ADAL" clId="{566D0FE7-D855-47BB-B350-342BCECD1DB9}" dt="2021-10-14T15:35:10.875" v="5381" actId="700"/>
          <ac:spMkLst>
            <pc:docMk/>
            <pc:sldMk cId="3577570973" sldId="311"/>
            <ac:spMk id="270" creationId="{00000000-0000-0000-0000-000000000000}"/>
          </ac:spMkLst>
        </pc:spChg>
        <pc:grpChg chg="add mod">
          <ac:chgData name="Macy, Katharine" userId="80e598a2-719b-4f78-bac7-529462b04968" providerId="ADAL" clId="{566D0FE7-D855-47BB-B350-342BCECD1DB9}" dt="2021-10-14T15:39:27.761" v="5421" actId="1076"/>
          <ac:grpSpMkLst>
            <pc:docMk/>
            <pc:sldMk cId="3577570973" sldId="311"/>
            <ac:grpSpMk id="41" creationId="{60868E42-3B95-4033-9110-D480AB06FE5B}"/>
          </ac:grpSpMkLst>
        </pc:grpChg>
        <pc:grpChg chg="add mod">
          <ac:chgData name="Macy, Katharine" userId="80e598a2-719b-4f78-bac7-529462b04968" providerId="ADAL" clId="{566D0FE7-D855-47BB-B350-342BCECD1DB9}" dt="2021-10-14T15:40:16.912" v="5424" actId="1076"/>
          <ac:grpSpMkLst>
            <pc:docMk/>
            <pc:sldMk cId="3577570973" sldId="311"/>
            <ac:grpSpMk id="69" creationId="{AEF033C4-B28C-4D6A-BE90-463AC5DAE28D}"/>
          </ac:grpSpMkLst>
        </pc:grpChg>
        <pc:grpChg chg="add mod">
          <ac:chgData name="Macy, Katharine" userId="80e598a2-719b-4f78-bac7-529462b04968" providerId="ADAL" clId="{566D0FE7-D855-47BB-B350-342BCECD1DB9}" dt="2021-10-14T15:41:05.419" v="5429" actId="1076"/>
          <ac:grpSpMkLst>
            <pc:docMk/>
            <pc:sldMk cId="3577570973" sldId="311"/>
            <ac:grpSpMk id="74" creationId="{E157D4D2-3894-4B9E-96F7-553D3377234D}"/>
          </ac:grpSpMkLst>
        </pc:grpChg>
        <pc:grpChg chg="mod">
          <ac:chgData name="Macy, Katharine" userId="80e598a2-719b-4f78-bac7-529462b04968" providerId="ADAL" clId="{566D0FE7-D855-47BB-B350-342BCECD1DB9}" dt="2021-10-14T15:41:20.124" v="5431" actId="1076"/>
          <ac:grpSpMkLst>
            <pc:docMk/>
            <pc:sldMk cId="3577570973" sldId="311"/>
            <ac:grpSpMk id="240" creationId="{00000000-0000-0000-0000-000000000000}"/>
          </ac:grpSpMkLst>
        </pc:grpChg>
        <pc:grpChg chg="del">
          <ac:chgData name="Macy, Katharine" userId="80e598a2-719b-4f78-bac7-529462b04968" providerId="ADAL" clId="{566D0FE7-D855-47BB-B350-342BCECD1DB9}" dt="2021-10-14T15:40:46.738" v="5425" actId="478"/>
          <ac:grpSpMkLst>
            <pc:docMk/>
            <pc:sldMk cId="3577570973" sldId="311"/>
            <ac:grpSpMk id="248" creationId="{00000000-0000-0000-0000-000000000000}"/>
          </ac:grpSpMkLst>
        </pc:grpChg>
        <pc:grpChg chg="del">
          <ac:chgData name="Macy, Katharine" userId="80e598a2-719b-4f78-bac7-529462b04968" providerId="ADAL" clId="{566D0FE7-D855-47BB-B350-342BCECD1DB9}" dt="2021-10-14T15:41:11.977" v="5430" actId="478"/>
          <ac:grpSpMkLst>
            <pc:docMk/>
            <pc:sldMk cId="3577570973" sldId="311"/>
            <ac:grpSpMk id="256" creationId="{00000000-0000-0000-0000-000000000000}"/>
          </ac:grpSpMkLst>
        </pc:grpChg>
        <pc:grpChg chg="del">
          <ac:chgData name="Macy, Katharine" userId="80e598a2-719b-4f78-bac7-529462b04968" providerId="ADAL" clId="{566D0FE7-D855-47BB-B350-342BCECD1DB9}" dt="2021-10-14T15:39:10.370" v="5418" actId="478"/>
          <ac:grpSpMkLst>
            <pc:docMk/>
            <pc:sldMk cId="3577570973" sldId="311"/>
            <ac:grpSpMk id="259" creationId="{00000000-0000-0000-0000-000000000000}"/>
          </ac:grpSpMkLst>
        </pc:grpChg>
        <pc:grpChg chg="del">
          <ac:chgData name="Macy, Katharine" userId="80e598a2-719b-4f78-bac7-529462b04968" providerId="ADAL" clId="{566D0FE7-D855-47BB-B350-342BCECD1DB9}" dt="2021-10-14T15:41:47.397" v="5432" actId="478"/>
          <ac:grpSpMkLst>
            <pc:docMk/>
            <pc:sldMk cId="3577570973" sldId="311"/>
            <ac:grpSpMk id="265" creationId="{00000000-0000-0000-0000-000000000000}"/>
          </ac:grpSpMkLst>
        </pc:grpChg>
        <pc:picChg chg="add mod">
          <ac:chgData name="Macy, Katharine" userId="80e598a2-719b-4f78-bac7-529462b04968" providerId="ADAL" clId="{566D0FE7-D855-47BB-B350-342BCECD1DB9}" dt="2021-10-14T15:42:04.899" v="5434" actId="1076"/>
          <ac:picMkLst>
            <pc:docMk/>
            <pc:sldMk cId="3577570973" sldId="311"/>
            <ac:picMk id="2" creationId="{E673BB39-7EBF-4A6C-9DD0-B5F417BC7DB2}"/>
          </ac:picMkLst>
        </pc:picChg>
      </pc:sldChg>
      <pc:sldChg chg="addSp delSp modSp new mod modNotesTx">
        <pc:chgData name="Macy, Katharine" userId="80e598a2-719b-4f78-bac7-529462b04968" providerId="ADAL" clId="{566D0FE7-D855-47BB-B350-342BCECD1DB9}" dt="2021-10-22T16:44:01.356" v="23596" actId="20577"/>
        <pc:sldMkLst>
          <pc:docMk/>
          <pc:sldMk cId="3480569281" sldId="312"/>
        </pc:sldMkLst>
        <pc:spChg chg="mod">
          <ac:chgData name="Macy, Katharine" userId="80e598a2-719b-4f78-bac7-529462b04968" providerId="ADAL" clId="{566D0FE7-D855-47BB-B350-342BCECD1DB9}" dt="2021-10-14T16:20:17.956" v="7544" actId="20577"/>
          <ac:spMkLst>
            <pc:docMk/>
            <pc:sldMk cId="3480569281" sldId="312"/>
            <ac:spMk id="2" creationId="{9B999655-EC1C-491F-822D-BD6C80EA2A8F}"/>
          </ac:spMkLst>
        </pc:spChg>
        <pc:spChg chg="mod">
          <ac:chgData name="Macy, Katharine" userId="80e598a2-719b-4f78-bac7-529462b04968" providerId="ADAL" clId="{566D0FE7-D855-47BB-B350-342BCECD1DB9}" dt="2021-10-14T15:43:03.509" v="5436"/>
          <ac:spMkLst>
            <pc:docMk/>
            <pc:sldMk cId="3480569281" sldId="312"/>
            <ac:spMk id="5" creationId="{91CFA4E4-1443-4C40-ACF7-751E66EE0A01}"/>
          </ac:spMkLst>
        </pc:spChg>
        <pc:spChg chg="mod">
          <ac:chgData name="Macy, Katharine" userId="80e598a2-719b-4f78-bac7-529462b04968" providerId="ADAL" clId="{566D0FE7-D855-47BB-B350-342BCECD1DB9}" dt="2021-10-14T15:43:03.509" v="5436"/>
          <ac:spMkLst>
            <pc:docMk/>
            <pc:sldMk cId="3480569281" sldId="312"/>
            <ac:spMk id="6" creationId="{C3445F10-00E2-4419-967B-9A247B979397}"/>
          </ac:spMkLst>
        </pc:spChg>
        <pc:spChg chg="mod">
          <ac:chgData name="Macy, Katharine" userId="80e598a2-719b-4f78-bac7-529462b04968" providerId="ADAL" clId="{566D0FE7-D855-47BB-B350-342BCECD1DB9}" dt="2021-10-14T15:43:03.509" v="5436"/>
          <ac:spMkLst>
            <pc:docMk/>
            <pc:sldMk cId="3480569281" sldId="312"/>
            <ac:spMk id="7" creationId="{63066C0C-0A34-4C0B-8959-EF864FE59342}"/>
          </ac:spMkLst>
        </pc:spChg>
        <pc:spChg chg="mod">
          <ac:chgData name="Macy, Katharine" userId="80e598a2-719b-4f78-bac7-529462b04968" providerId="ADAL" clId="{566D0FE7-D855-47BB-B350-342BCECD1DB9}" dt="2021-10-14T15:43:03.509" v="5436"/>
          <ac:spMkLst>
            <pc:docMk/>
            <pc:sldMk cId="3480569281" sldId="312"/>
            <ac:spMk id="8" creationId="{197C7B3D-B33E-44C3-B052-78490E8DB55B}"/>
          </ac:spMkLst>
        </pc:spChg>
        <pc:spChg chg="mod">
          <ac:chgData name="Macy, Katharine" userId="80e598a2-719b-4f78-bac7-529462b04968" providerId="ADAL" clId="{566D0FE7-D855-47BB-B350-342BCECD1DB9}" dt="2021-10-14T15:43:03.509" v="5436"/>
          <ac:spMkLst>
            <pc:docMk/>
            <pc:sldMk cId="3480569281" sldId="312"/>
            <ac:spMk id="9" creationId="{B136F42C-2A4F-4BEC-A635-24D82C546EC8}"/>
          </ac:spMkLst>
        </pc:spChg>
        <pc:spChg chg="mod">
          <ac:chgData name="Macy, Katharine" userId="80e598a2-719b-4f78-bac7-529462b04968" providerId="ADAL" clId="{566D0FE7-D855-47BB-B350-342BCECD1DB9}" dt="2021-10-14T15:43:03.509" v="5436"/>
          <ac:spMkLst>
            <pc:docMk/>
            <pc:sldMk cId="3480569281" sldId="312"/>
            <ac:spMk id="10" creationId="{0466E304-ADCC-4DCE-9851-EF60FE1316E8}"/>
          </ac:spMkLst>
        </pc:spChg>
        <pc:spChg chg="mod">
          <ac:chgData name="Macy, Katharine" userId="80e598a2-719b-4f78-bac7-529462b04968" providerId="ADAL" clId="{566D0FE7-D855-47BB-B350-342BCECD1DB9}" dt="2021-10-14T15:45:00.919" v="5542" actId="6549"/>
          <ac:spMkLst>
            <pc:docMk/>
            <pc:sldMk cId="3480569281" sldId="312"/>
            <ac:spMk id="11" creationId="{F5B37C36-5B27-43D0-8BB5-4C45E37DC1C1}"/>
          </ac:spMkLst>
        </pc:spChg>
        <pc:spChg chg="add mod">
          <ac:chgData name="Macy, Katharine" userId="80e598a2-719b-4f78-bac7-529462b04968" providerId="ADAL" clId="{566D0FE7-D855-47BB-B350-342BCECD1DB9}" dt="2021-10-14T15:48:18.709" v="5750" actId="1076"/>
          <ac:spMkLst>
            <pc:docMk/>
            <pc:sldMk cId="3480569281" sldId="312"/>
            <ac:spMk id="12" creationId="{2DF2D07B-BCF2-4A1B-B7B5-E899DE271282}"/>
          </ac:spMkLst>
        </pc:spChg>
        <pc:spChg chg="add mod">
          <ac:chgData name="Macy, Katharine" userId="80e598a2-719b-4f78-bac7-529462b04968" providerId="ADAL" clId="{566D0FE7-D855-47BB-B350-342BCECD1DB9}" dt="2021-10-14T15:54:52.486" v="6008" actId="1076"/>
          <ac:spMkLst>
            <pc:docMk/>
            <pc:sldMk cId="3480569281" sldId="312"/>
            <ac:spMk id="13" creationId="{7F52B403-ED67-44BB-A124-EAB0EC4E1CD2}"/>
          </ac:spMkLst>
        </pc:spChg>
        <pc:spChg chg="add mod">
          <ac:chgData name="Macy, Katharine" userId="80e598a2-719b-4f78-bac7-529462b04968" providerId="ADAL" clId="{566D0FE7-D855-47BB-B350-342BCECD1DB9}" dt="2021-10-14T15:58:02.790" v="6030" actId="1076"/>
          <ac:spMkLst>
            <pc:docMk/>
            <pc:sldMk cId="3480569281" sldId="312"/>
            <ac:spMk id="14" creationId="{744080AD-22B2-436B-BFCF-78F15817958C}"/>
          </ac:spMkLst>
        </pc:spChg>
        <pc:spChg chg="add del mod">
          <ac:chgData name="Macy, Katharine" userId="80e598a2-719b-4f78-bac7-529462b04968" providerId="ADAL" clId="{566D0FE7-D855-47BB-B350-342BCECD1DB9}" dt="2021-10-14T15:51:10.174" v="5936" actId="478"/>
          <ac:spMkLst>
            <pc:docMk/>
            <pc:sldMk cId="3480569281" sldId="312"/>
            <ac:spMk id="15" creationId="{83CF34D0-41DA-4684-8FC2-CCE698F520DC}"/>
          </ac:spMkLst>
        </pc:spChg>
        <pc:spChg chg="add mod">
          <ac:chgData name="Macy, Katharine" userId="80e598a2-719b-4f78-bac7-529462b04968" providerId="ADAL" clId="{566D0FE7-D855-47BB-B350-342BCECD1DB9}" dt="2021-10-14T15:56:51.136" v="6023" actId="1076"/>
          <ac:spMkLst>
            <pc:docMk/>
            <pc:sldMk cId="3480569281" sldId="312"/>
            <ac:spMk id="16" creationId="{79E27025-8C22-4DF5-ABC8-716A1F528D61}"/>
          </ac:spMkLst>
        </pc:spChg>
        <pc:spChg chg="add mod">
          <ac:chgData name="Macy, Katharine" userId="80e598a2-719b-4f78-bac7-529462b04968" providerId="ADAL" clId="{566D0FE7-D855-47BB-B350-342BCECD1DB9}" dt="2021-10-14T15:56:24.976" v="6018" actId="1076"/>
          <ac:spMkLst>
            <pc:docMk/>
            <pc:sldMk cId="3480569281" sldId="312"/>
            <ac:spMk id="17" creationId="{DD2AA3DA-36A1-407A-B9E4-84426F920F1E}"/>
          </ac:spMkLst>
        </pc:spChg>
        <pc:spChg chg="add mod">
          <ac:chgData name="Macy, Katharine" userId="80e598a2-719b-4f78-bac7-529462b04968" providerId="ADAL" clId="{566D0FE7-D855-47BB-B350-342BCECD1DB9}" dt="2021-10-14T15:55:34.640" v="6013" actId="1076"/>
          <ac:spMkLst>
            <pc:docMk/>
            <pc:sldMk cId="3480569281" sldId="312"/>
            <ac:spMk id="18" creationId="{2685F96F-F4F2-4658-9036-009F2B69E360}"/>
          </ac:spMkLst>
        </pc:spChg>
        <pc:spChg chg="add mod">
          <ac:chgData name="Macy, Katharine" userId="80e598a2-719b-4f78-bac7-529462b04968" providerId="ADAL" clId="{566D0FE7-D855-47BB-B350-342BCECD1DB9}" dt="2021-10-14T15:54:33.048" v="6006" actId="1076"/>
          <ac:spMkLst>
            <pc:docMk/>
            <pc:sldMk cId="3480569281" sldId="312"/>
            <ac:spMk id="19" creationId="{F11681B5-E311-4C71-B8F7-E3D5EDC77439}"/>
          </ac:spMkLst>
        </pc:spChg>
        <pc:spChg chg="add mod">
          <ac:chgData name="Macy, Katharine" userId="80e598a2-719b-4f78-bac7-529462b04968" providerId="ADAL" clId="{566D0FE7-D855-47BB-B350-342BCECD1DB9}" dt="2021-10-14T15:55:40.204" v="6014" actId="1076"/>
          <ac:spMkLst>
            <pc:docMk/>
            <pc:sldMk cId="3480569281" sldId="312"/>
            <ac:spMk id="20" creationId="{EA5871C6-8D6E-4923-A8F9-827C32E75885}"/>
          </ac:spMkLst>
        </pc:spChg>
        <pc:spChg chg="mod">
          <ac:chgData name="Macy, Katharine" userId="80e598a2-719b-4f78-bac7-529462b04968" providerId="ADAL" clId="{566D0FE7-D855-47BB-B350-342BCECD1DB9}" dt="2021-10-14T15:52:29.132" v="5986" actId="208"/>
          <ac:spMkLst>
            <pc:docMk/>
            <pc:sldMk cId="3480569281" sldId="312"/>
            <ac:spMk id="22" creationId="{19EC5174-57C9-496B-B776-8DDBE0AF5826}"/>
          </ac:spMkLst>
        </pc:spChg>
        <pc:spChg chg="mod">
          <ac:chgData name="Macy, Katharine" userId="80e598a2-719b-4f78-bac7-529462b04968" providerId="ADAL" clId="{566D0FE7-D855-47BB-B350-342BCECD1DB9}" dt="2021-10-14T15:52:29.132" v="5986" actId="208"/>
          <ac:spMkLst>
            <pc:docMk/>
            <pc:sldMk cId="3480569281" sldId="312"/>
            <ac:spMk id="23" creationId="{2293507A-F31E-46A7-AB0A-1D6FC1415312}"/>
          </ac:spMkLst>
        </pc:spChg>
        <pc:spChg chg="mod">
          <ac:chgData name="Macy, Katharine" userId="80e598a2-719b-4f78-bac7-529462b04968" providerId="ADAL" clId="{566D0FE7-D855-47BB-B350-342BCECD1DB9}" dt="2021-10-14T15:52:29.132" v="5986" actId="208"/>
          <ac:spMkLst>
            <pc:docMk/>
            <pc:sldMk cId="3480569281" sldId="312"/>
            <ac:spMk id="24" creationId="{2FFAEB55-AB10-4FC2-A71E-9A34BE6D8AA7}"/>
          </ac:spMkLst>
        </pc:spChg>
        <pc:spChg chg="mod">
          <ac:chgData name="Macy, Katharine" userId="80e598a2-719b-4f78-bac7-529462b04968" providerId="ADAL" clId="{566D0FE7-D855-47BB-B350-342BCECD1DB9}" dt="2021-10-14T15:52:29.132" v="5986" actId="208"/>
          <ac:spMkLst>
            <pc:docMk/>
            <pc:sldMk cId="3480569281" sldId="312"/>
            <ac:spMk id="25" creationId="{B62EA4A5-A434-4D9F-B3F5-4F9888BD1955}"/>
          </ac:spMkLst>
        </pc:spChg>
        <pc:spChg chg="mod">
          <ac:chgData name="Macy, Katharine" userId="80e598a2-719b-4f78-bac7-529462b04968" providerId="ADAL" clId="{566D0FE7-D855-47BB-B350-342BCECD1DB9}" dt="2021-10-14T15:52:29.132" v="5986" actId="208"/>
          <ac:spMkLst>
            <pc:docMk/>
            <pc:sldMk cId="3480569281" sldId="312"/>
            <ac:spMk id="26" creationId="{36BD77B4-9D8B-49BC-9F7F-51F3E8F232DC}"/>
          </ac:spMkLst>
        </pc:spChg>
        <pc:spChg chg="mod">
          <ac:chgData name="Macy, Katharine" userId="80e598a2-719b-4f78-bac7-529462b04968" providerId="ADAL" clId="{566D0FE7-D855-47BB-B350-342BCECD1DB9}" dt="2021-10-14T15:52:29.132" v="5986" actId="208"/>
          <ac:spMkLst>
            <pc:docMk/>
            <pc:sldMk cId="3480569281" sldId="312"/>
            <ac:spMk id="27" creationId="{9030F277-AB6F-4F37-A61C-CCCD6B00B7A5}"/>
          </ac:spMkLst>
        </pc:spChg>
        <pc:spChg chg="mod">
          <ac:chgData name="Macy, Katharine" userId="80e598a2-719b-4f78-bac7-529462b04968" providerId="ADAL" clId="{566D0FE7-D855-47BB-B350-342BCECD1DB9}" dt="2021-10-14T15:52:29.132" v="5986" actId="208"/>
          <ac:spMkLst>
            <pc:docMk/>
            <pc:sldMk cId="3480569281" sldId="312"/>
            <ac:spMk id="28" creationId="{BE29426E-6C2A-4858-B64E-E81527839AD7}"/>
          </ac:spMkLst>
        </pc:spChg>
        <pc:spChg chg="mod">
          <ac:chgData name="Macy, Katharine" userId="80e598a2-719b-4f78-bac7-529462b04968" providerId="ADAL" clId="{566D0FE7-D855-47BB-B350-342BCECD1DB9}" dt="2021-10-14T15:52:29.132" v="5986" actId="208"/>
          <ac:spMkLst>
            <pc:docMk/>
            <pc:sldMk cId="3480569281" sldId="312"/>
            <ac:spMk id="29" creationId="{47BC35EE-88E7-4896-82EC-4197F4869B19}"/>
          </ac:spMkLst>
        </pc:spChg>
        <pc:spChg chg="mod">
          <ac:chgData name="Macy, Katharine" userId="80e598a2-719b-4f78-bac7-529462b04968" providerId="ADAL" clId="{566D0FE7-D855-47BB-B350-342BCECD1DB9}" dt="2021-10-14T15:52:29.132" v="5986" actId="208"/>
          <ac:spMkLst>
            <pc:docMk/>
            <pc:sldMk cId="3480569281" sldId="312"/>
            <ac:spMk id="30" creationId="{1F4E2388-0489-4D57-BC67-90EF26A0E8ED}"/>
          </ac:spMkLst>
        </pc:spChg>
        <pc:spChg chg="mod">
          <ac:chgData name="Macy, Katharine" userId="80e598a2-719b-4f78-bac7-529462b04968" providerId="ADAL" clId="{566D0FE7-D855-47BB-B350-342BCECD1DB9}" dt="2021-10-14T15:52:29.132" v="5986" actId="208"/>
          <ac:spMkLst>
            <pc:docMk/>
            <pc:sldMk cId="3480569281" sldId="312"/>
            <ac:spMk id="31" creationId="{5151C623-DF59-43AE-BF77-B5EDA38D5FEA}"/>
          </ac:spMkLst>
        </pc:spChg>
        <pc:spChg chg="mod">
          <ac:chgData name="Macy, Katharine" userId="80e598a2-719b-4f78-bac7-529462b04968" providerId="ADAL" clId="{566D0FE7-D855-47BB-B350-342BCECD1DB9}" dt="2021-10-14T15:52:29.132" v="5986" actId="208"/>
          <ac:spMkLst>
            <pc:docMk/>
            <pc:sldMk cId="3480569281" sldId="312"/>
            <ac:spMk id="32" creationId="{3B033896-E03A-48C0-A7DC-26AE227C37AE}"/>
          </ac:spMkLst>
        </pc:spChg>
        <pc:spChg chg="mod">
          <ac:chgData name="Macy, Katharine" userId="80e598a2-719b-4f78-bac7-529462b04968" providerId="ADAL" clId="{566D0FE7-D855-47BB-B350-342BCECD1DB9}" dt="2021-10-14T15:52:29.132" v="5986" actId="208"/>
          <ac:spMkLst>
            <pc:docMk/>
            <pc:sldMk cId="3480569281" sldId="312"/>
            <ac:spMk id="33" creationId="{E91B0577-C62A-493F-A705-E3DC28132C03}"/>
          </ac:spMkLst>
        </pc:spChg>
        <pc:spChg chg="mod">
          <ac:chgData name="Macy, Katharine" userId="80e598a2-719b-4f78-bac7-529462b04968" providerId="ADAL" clId="{566D0FE7-D855-47BB-B350-342BCECD1DB9}" dt="2021-10-14T15:52:29.132" v="5986" actId="208"/>
          <ac:spMkLst>
            <pc:docMk/>
            <pc:sldMk cId="3480569281" sldId="312"/>
            <ac:spMk id="34" creationId="{CCC6E262-74C1-4D7F-8C51-979C4B5AB506}"/>
          </ac:spMkLst>
        </pc:spChg>
        <pc:spChg chg="mod">
          <ac:chgData name="Macy, Katharine" userId="80e598a2-719b-4f78-bac7-529462b04968" providerId="ADAL" clId="{566D0FE7-D855-47BB-B350-342BCECD1DB9}" dt="2021-10-14T15:52:29.132" v="5986" actId="208"/>
          <ac:spMkLst>
            <pc:docMk/>
            <pc:sldMk cId="3480569281" sldId="312"/>
            <ac:spMk id="35" creationId="{AA9A9421-7782-4431-9FC9-A485395B5366}"/>
          </ac:spMkLst>
        </pc:spChg>
        <pc:spChg chg="mod">
          <ac:chgData name="Macy, Katharine" userId="80e598a2-719b-4f78-bac7-529462b04968" providerId="ADAL" clId="{566D0FE7-D855-47BB-B350-342BCECD1DB9}" dt="2021-10-14T15:52:29.132" v="5986" actId="208"/>
          <ac:spMkLst>
            <pc:docMk/>
            <pc:sldMk cId="3480569281" sldId="312"/>
            <ac:spMk id="36" creationId="{0D5BDD69-C52F-44BA-A97F-B9C4B6C8300A}"/>
          </ac:spMkLst>
        </pc:spChg>
        <pc:spChg chg="mod">
          <ac:chgData name="Macy, Katharine" userId="80e598a2-719b-4f78-bac7-529462b04968" providerId="ADAL" clId="{566D0FE7-D855-47BB-B350-342BCECD1DB9}" dt="2021-10-14T15:52:29.132" v="5986" actId="208"/>
          <ac:spMkLst>
            <pc:docMk/>
            <pc:sldMk cId="3480569281" sldId="312"/>
            <ac:spMk id="37" creationId="{F234B2CA-9B13-423D-96B9-46A2C60E6796}"/>
          </ac:spMkLst>
        </pc:spChg>
        <pc:spChg chg="mod">
          <ac:chgData name="Macy, Katharine" userId="80e598a2-719b-4f78-bac7-529462b04968" providerId="ADAL" clId="{566D0FE7-D855-47BB-B350-342BCECD1DB9}" dt="2021-10-14T15:52:29.132" v="5986" actId="208"/>
          <ac:spMkLst>
            <pc:docMk/>
            <pc:sldMk cId="3480569281" sldId="312"/>
            <ac:spMk id="38" creationId="{094D98FF-82A3-4BC3-8BD2-94FB5D44E04F}"/>
          </ac:spMkLst>
        </pc:spChg>
        <pc:spChg chg="mod">
          <ac:chgData name="Macy, Katharine" userId="80e598a2-719b-4f78-bac7-529462b04968" providerId="ADAL" clId="{566D0FE7-D855-47BB-B350-342BCECD1DB9}" dt="2021-10-14T15:52:29.132" v="5986" actId="208"/>
          <ac:spMkLst>
            <pc:docMk/>
            <pc:sldMk cId="3480569281" sldId="312"/>
            <ac:spMk id="39" creationId="{DF682AD6-557A-4E0B-8690-8F5F43C6BC3E}"/>
          </ac:spMkLst>
        </pc:spChg>
        <pc:spChg chg="mod">
          <ac:chgData name="Macy, Katharine" userId="80e598a2-719b-4f78-bac7-529462b04968" providerId="ADAL" clId="{566D0FE7-D855-47BB-B350-342BCECD1DB9}" dt="2021-10-14T15:52:29.132" v="5986" actId="208"/>
          <ac:spMkLst>
            <pc:docMk/>
            <pc:sldMk cId="3480569281" sldId="312"/>
            <ac:spMk id="40" creationId="{2611BE39-4A03-49D4-8426-3F781FA2DCC4}"/>
          </ac:spMkLst>
        </pc:spChg>
        <pc:spChg chg="mod">
          <ac:chgData name="Macy, Katharine" userId="80e598a2-719b-4f78-bac7-529462b04968" providerId="ADAL" clId="{566D0FE7-D855-47BB-B350-342BCECD1DB9}" dt="2021-10-14T15:52:29.132" v="5986" actId="208"/>
          <ac:spMkLst>
            <pc:docMk/>
            <pc:sldMk cId="3480569281" sldId="312"/>
            <ac:spMk id="41" creationId="{141EE1F7-CA16-4FA3-97D9-281C3C59EBD8}"/>
          </ac:spMkLst>
        </pc:spChg>
        <pc:spChg chg="mod">
          <ac:chgData name="Macy, Katharine" userId="80e598a2-719b-4f78-bac7-529462b04968" providerId="ADAL" clId="{566D0FE7-D855-47BB-B350-342BCECD1DB9}" dt="2021-10-14T15:52:29.132" v="5986" actId="208"/>
          <ac:spMkLst>
            <pc:docMk/>
            <pc:sldMk cId="3480569281" sldId="312"/>
            <ac:spMk id="42" creationId="{5DF309CE-5BEF-4C63-BD32-F44DE82D3B1F}"/>
          </ac:spMkLst>
        </pc:spChg>
        <pc:spChg chg="mod">
          <ac:chgData name="Macy, Katharine" userId="80e598a2-719b-4f78-bac7-529462b04968" providerId="ADAL" clId="{566D0FE7-D855-47BB-B350-342BCECD1DB9}" dt="2021-10-14T15:52:29.132" v="5986" actId="208"/>
          <ac:spMkLst>
            <pc:docMk/>
            <pc:sldMk cId="3480569281" sldId="312"/>
            <ac:spMk id="43" creationId="{41A10992-A3E5-41D2-8E26-1BDD94B05F43}"/>
          </ac:spMkLst>
        </pc:spChg>
        <pc:spChg chg="mod">
          <ac:chgData name="Macy, Katharine" userId="80e598a2-719b-4f78-bac7-529462b04968" providerId="ADAL" clId="{566D0FE7-D855-47BB-B350-342BCECD1DB9}" dt="2021-10-14T15:52:29.132" v="5986" actId="208"/>
          <ac:spMkLst>
            <pc:docMk/>
            <pc:sldMk cId="3480569281" sldId="312"/>
            <ac:spMk id="44" creationId="{DB3A13EC-497A-4E1D-9FE1-6A44EAB54820}"/>
          </ac:spMkLst>
        </pc:spChg>
        <pc:spChg chg="mod">
          <ac:chgData name="Macy, Katharine" userId="80e598a2-719b-4f78-bac7-529462b04968" providerId="ADAL" clId="{566D0FE7-D855-47BB-B350-342BCECD1DB9}" dt="2021-10-14T15:52:29.132" v="5986" actId="208"/>
          <ac:spMkLst>
            <pc:docMk/>
            <pc:sldMk cId="3480569281" sldId="312"/>
            <ac:spMk id="45" creationId="{55AFDB61-BC29-4ECD-9D9A-3E7A9DE6C920}"/>
          </ac:spMkLst>
        </pc:spChg>
        <pc:spChg chg="mod">
          <ac:chgData name="Macy, Katharine" userId="80e598a2-719b-4f78-bac7-529462b04968" providerId="ADAL" clId="{566D0FE7-D855-47BB-B350-342BCECD1DB9}" dt="2021-10-14T15:52:29.132" v="5986" actId="208"/>
          <ac:spMkLst>
            <pc:docMk/>
            <pc:sldMk cId="3480569281" sldId="312"/>
            <ac:spMk id="46" creationId="{9E5A93EB-B66A-4B71-A23D-BE652162EC7E}"/>
          </ac:spMkLst>
        </pc:spChg>
        <pc:spChg chg="mod">
          <ac:chgData name="Macy, Katharine" userId="80e598a2-719b-4f78-bac7-529462b04968" providerId="ADAL" clId="{566D0FE7-D855-47BB-B350-342BCECD1DB9}" dt="2021-10-14T15:52:29.132" v="5986" actId="208"/>
          <ac:spMkLst>
            <pc:docMk/>
            <pc:sldMk cId="3480569281" sldId="312"/>
            <ac:spMk id="47" creationId="{AF693B28-8D34-4B13-8693-77F0206C7691}"/>
          </ac:spMkLst>
        </pc:spChg>
        <pc:spChg chg="mod">
          <ac:chgData name="Macy, Katharine" userId="80e598a2-719b-4f78-bac7-529462b04968" providerId="ADAL" clId="{566D0FE7-D855-47BB-B350-342BCECD1DB9}" dt="2021-10-14T15:52:29.132" v="5986" actId="208"/>
          <ac:spMkLst>
            <pc:docMk/>
            <pc:sldMk cId="3480569281" sldId="312"/>
            <ac:spMk id="48" creationId="{84F06C96-BF36-4DB5-AADA-14402A2FC57D}"/>
          </ac:spMkLst>
        </pc:spChg>
        <pc:spChg chg="mod">
          <ac:chgData name="Macy, Katharine" userId="80e598a2-719b-4f78-bac7-529462b04968" providerId="ADAL" clId="{566D0FE7-D855-47BB-B350-342BCECD1DB9}" dt="2021-10-14T15:54:22.974" v="6004"/>
          <ac:spMkLst>
            <pc:docMk/>
            <pc:sldMk cId="3480569281" sldId="312"/>
            <ac:spMk id="52" creationId="{A800F55F-DFD6-42D9-9AB7-0B14732094FE}"/>
          </ac:spMkLst>
        </pc:spChg>
        <pc:spChg chg="mod">
          <ac:chgData name="Macy, Katharine" userId="80e598a2-719b-4f78-bac7-529462b04968" providerId="ADAL" clId="{566D0FE7-D855-47BB-B350-342BCECD1DB9}" dt="2021-10-14T15:54:22.974" v="6004"/>
          <ac:spMkLst>
            <pc:docMk/>
            <pc:sldMk cId="3480569281" sldId="312"/>
            <ac:spMk id="53" creationId="{2481ADDB-D7B6-4098-9C99-C0481093AC49}"/>
          </ac:spMkLst>
        </pc:spChg>
        <pc:spChg chg="mod">
          <ac:chgData name="Macy, Katharine" userId="80e598a2-719b-4f78-bac7-529462b04968" providerId="ADAL" clId="{566D0FE7-D855-47BB-B350-342BCECD1DB9}" dt="2021-10-14T15:54:22.974" v="6004"/>
          <ac:spMkLst>
            <pc:docMk/>
            <pc:sldMk cId="3480569281" sldId="312"/>
            <ac:spMk id="54" creationId="{B120189C-EB58-434F-93B9-1BFE90E350A7}"/>
          </ac:spMkLst>
        </pc:spChg>
        <pc:spChg chg="mod">
          <ac:chgData name="Macy, Katharine" userId="80e598a2-719b-4f78-bac7-529462b04968" providerId="ADAL" clId="{566D0FE7-D855-47BB-B350-342BCECD1DB9}" dt="2021-10-14T15:55:24.750" v="6011"/>
          <ac:spMkLst>
            <pc:docMk/>
            <pc:sldMk cId="3480569281" sldId="312"/>
            <ac:spMk id="56" creationId="{610F8D26-EE3D-46F5-A7BD-BE772BABAD69}"/>
          </ac:spMkLst>
        </pc:spChg>
        <pc:spChg chg="mod">
          <ac:chgData name="Macy, Katharine" userId="80e598a2-719b-4f78-bac7-529462b04968" providerId="ADAL" clId="{566D0FE7-D855-47BB-B350-342BCECD1DB9}" dt="2021-10-14T15:55:24.750" v="6011"/>
          <ac:spMkLst>
            <pc:docMk/>
            <pc:sldMk cId="3480569281" sldId="312"/>
            <ac:spMk id="57" creationId="{651AA4DD-3E58-491E-96E9-D929D3B3186F}"/>
          </ac:spMkLst>
        </pc:spChg>
        <pc:spChg chg="mod">
          <ac:chgData name="Macy, Katharine" userId="80e598a2-719b-4f78-bac7-529462b04968" providerId="ADAL" clId="{566D0FE7-D855-47BB-B350-342BCECD1DB9}" dt="2021-10-14T15:55:24.750" v="6011"/>
          <ac:spMkLst>
            <pc:docMk/>
            <pc:sldMk cId="3480569281" sldId="312"/>
            <ac:spMk id="58" creationId="{989D47B3-3523-4278-AB49-4EDDCADB7799}"/>
          </ac:spMkLst>
        </pc:spChg>
        <pc:spChg chg="mod">
          <ac:chgData name="Macy, Katharine" userId="80e598a2-719b-4f78-bac7-529462b04968" providerId="ADAL" clId="{566D0FE7-D855-47BB-B350-342BCECD1DB9}" dt="2021-10-14T15:55:24.750" v="6011"/>
          <ac:spMkLst>
            <pc:docMk/>
            <pc:sldMk cId="3480569281" sldId="312"/>
            <ac:spMk id="59" creationId="{ABC76283-58C7-41B3-AC58-EA022B50C1AE}"/>
          </ac:spMkLst>
        </pc:spChg>
        <pc:spChg chg="mod">
          <ac:chgData name="Macy, Katharine" userId="80e598a2-719b-4f78-bac7-529462b04968" providerId="ADAL" clId="{566D0FE7-D855-47BB-B350-342BCECD1DB9}" dt="2021-10-14T15:55:24.750" v="6011"/>
          <ac:spMkLst>
            <pc:docMk/>
            <pc:sldMk cId="3480569281" sldId="312"/>
            <ac:spMk id="60" creationId="{B8CBEC3C-7CDA-488C-92DD-FBEE97829770}"/>
          </ac:spMkLst>
        </pc:spChg>
        <pc:spChg chg="mod">
          <ac:chgData name="Macy, Katharine" userId="80e598a2-719b-4f78-bac7-529462b04968" providerId="ADAL" clId="{566D0FE7-D855-47BB-B350-342BCECD1DB9}" dt="2021-10-14T15:55:24.750" v="6011"/>
          <ac:spMkLst>
            <pc:docMk/>
            <pc:sldMk cId="3480569281" sldId="312"/>
            <ac:spMk id="61" creationId="{FCD97563-6FCB-4EDB-9038-9AC9866F7AF8}"/>
          </ac:spMkLst>
        </pc:spChg>
        <pc:spChg chg="mod">
          <ac:chgData name="Macy, Katharine" userId="80e598a2-719b-4f78-bac7-529462b04968" providerId="ADAL" clId="{566D0FE7-D855-47BB-B350-342BCECD1DB9}" dt="2021-10-14T15:55:24.750" v="6011"/>
          <ac:spMkLst>
            <pc:docMk/>
            <pc:sldMk cId="3480569281" sldId="312"/>
            <ac:spMk id="62" creationId="{A794053B-C839-463D-BEA8-3A3C25014A66}"/>
          </ac:spMkLst>
        </pc:spChg>
        <pc:spChg chg="mod">
          <ac:chgData name="Macy, Katharine" userId="80e598a2-719b-4f78-bac7-529462b04968" providerId="ADAL" clId="{566D0FE7-D855-47BB-B350-342BCECD1DB9}" dt="2021-10-14T15:56:12.471" v="6016"/>
          <ac:spMkLst>
            <pc:docMk/>
            <pc:sldMk cId="3480569281" sldId="312"/>
            <ac:spMk id="64" creationId="{75271C5C-4710-4163-90A5-F6786B3626B3}"/>
          </ac:spMkLst>
        </pc:spChg>
        <pc:spChg chg="mod">
          <ac:chgData name="Macy, Katharine" userId="80e598a2-719b-4f78-bac7-529462b04968" providerId="ADAL" clId="{566D0FE7-D855-47BB-B350-342BCECD1DB9}" dt="2021-10-14T15:56:12.471" v="6016"/>
          <ac:spMkLst>
            <pc:docMk/>
            <pc:sldMk cId="3480569281" sldId="312"/>
            <ac:spMk id="65" creationId="{43DECF7E-2E24-44FB-8A05-40993D8D5E04}"/>
          </ac:spMkLst>
        </pc:spChg>
        <pc:spChg chg="mod">
          <ac:chgData name="Macy, Katharine" userId="80e598a2-719b-4f78-bac7-529462b04968" providerId="ADAL" clId="{566D0FE7-D855-47BB-B350-342BCECD1DB9}" dt="2021-10-14T15:56:12.471" v="6016"/>
          <ac:spMkLst>
            <pc:docMk/>
            <pc:sldMk cId="3480569281" sldId="312"/>
            <ac:spMk id="66" creationId="{DE2947F5-1CCA-48DF-AA18-4DD0CD05DF60}"/>
          </ac:spMkLst>
        </pc:spChg>
        <pc:spChg chg="mod">
          <ac:chgData name="Macy, Katharine" userId="80e598a2-719b-4f78-bac7-529462b04968" providerId="ADAL" clId="{566D0FE7-D855-47BB-B350-342BCECD1DB9}" dt="2021-10-14T15:56:12.471" v="6016"/>
          <ac:spMkLst>
            <pc:docMk/>
            <pc:sldMk cId="3480569281" sldId="312"/>
            <ac:spMk id="67" creationId="{12F74F56-0DD9-4DD3-8505-D0CF48C23F24}"/>
          </ac:spMkLst>
        </pc:spChg>
        <pc:spChg chg="mod">
          <ac:chgData name="Macy, Katharine" userId="80e598a2-719b-4f78-bac7-529462b04968" providerId="ADAL" clId="{566D0FE7-D855-47BB-B350-342BCECD1DB9}" dt="2021-10-14T15:57:23.453" v="6025"/>
          <ac:spMkLst>
            <pc:docMk/>
            <pc:sldMk cId="3480569281" sldId="312"/>
            <ac:spMk id="69" creationId="{73D1B8E0-B634-4410-9397-8C8B5EF202A4}"/>
          </ac:spMkLst>
        </pc:spChg>
        <pc:spChg chg="mod">
          <ac:chgData name="Macy, Katharine" userId="80e598a2-719b-4f78-bac7-529462b04968" providerId="ADAL" clId="{566D0FE7-D855-47BB-B350-342BCECD1DB9}" dt="2021-10-14T15:57:23.453" v="6025"/>
          <ac:spMkLst>
            <pc:docMk/>
            <pc:sldMk cId="3480569281" sldId="312"/>
            <ac:spMk id="70" creationId="{015ACBE0-9A6F-467E-9381-33A11C21D714}"/>
          </ac:spMkLst>
        </pc:spChg>
        <pc:spChg chg="mod">
          <ac:chgData name="Macy, Katharine" userId="80e598a2-719b-4f78-bac7-529462b04968" providerId="ADAL" clId="{566D0FE7-D855-47BB-B350-342BCECD1DB9}" dt="2021-10-14T15:57:54.970" v="6028"/>
          <ac:spMkLst>
            <pc:docMk/>
            <pc:sldMk cId="3480569281" sldId="312"/>
            <ac:spMk id="72" creationId="{A59F46D1-B105-4BC1-A152-A2DCA7DD2889}"/>
          </ac:spMkLst>
        </pc:spChg>
        <pc:spChg chg="mod">
          <ac:chgData name="Macy, Katharine" userId="80e598a2-719b-4f78-bac7-529462b04968" providerId="ADAL" clId="{566D0FE7-D855-47BB-B350-342BCECD1DB9}" dt="2021-10-14T15:57:54.970" v="6028"/>
          <ac:spMkLst>
            <pc:docMk/>
            <pc:sldMk cId="3480569281" sldId="312"/>
            <ac:spMk id="73" creationId="{671B92EE-4EF1-4CE4-BEF2-2E30616D6248}"/>
          </ac:spMkLst>
        </pc:spChg>
        <pc:spChg chg="mod">
          <ac:chgData name="Macy, Katharine" userId="80e598a2-719b-4f78-bac7-529462b04968" providerId="ADAL" clId="{566D0FE7-D855-47BB-B350-342BCECD1DB9}" dt="2021-10-14T15:57:54.970" v="6028"/>
          <ac:spMkLst>
            <pc:docMk/>
            <pc:sldMk cId="3480569281" sldId="312"/>
            <ac:spMk id="74" creationId="{696B2637-E7D1-4914-9B0D-46B8DEC3488A}"/>
          </ac:spMkLst>
        </pc:spChg>
        <pc:spChg chg="mod">
          <ac:chgData name="Macy, Katharine" userId="80e598a2-719b-4f78-bac7-529462b04968" providerId="ADAL" clId="{566D0FE7-D855-47BB-B350-342BCECD1DB9}" dt="2021-10-14T15:57:54.970" v="6028"/>
          <ac:spMkLst>
            <pc:docMk/>
            <pc:sldMk cId="3480569281" sldId="312"/>
            <ac:spMk id="75" creationId="{6B943518-CE4F-49AA-BFB2-EEBABAF95B88}"/>
          </ac:spMkLst>
        </pc:spChg>
        <pc:spChg chg="mod">
          <ac:chgData name="Macy, Katharine" userId="80e598a2-719b-4f78-bac7-529462b04968" providerId="ADAL" clId="{566D0FE7-D855-47BB-B350-342BCECD1DB9}" dt="2021-10-14T15:57:54.970" v="6028"/>
          <ac:spMkLst>
            <pc:docMk/>
            <pc:sldMk cId="3480569281" sldId="312"/>
            <ac:spMk id="76" creationId="{886F2731-A570-4898-8163-2B6541BECEC3}"/>
          </ac:spMkLst>
        </pc:spChg>
        <pc:grpChg chg="add mod">
          <ac:chgData name="Macy, Katharine" userId="80e598a2-719b-4f78-bac7-529462b04968" providerId="ADAL" clId="{566D0FE7-D855-47BB-B350-342BCECD1DB9}" dt="2021-10-14T15:45:08.224" v="5544" actId="1076"/>
          <ac:grpSpMkLst>
            <pc:docMk/>
            <pc:sldMk cId="3480569281" sldId="312"/>
            <ac:grpSpMk id="4" creationId="{7D4A632E-D25D-46AA-B0D7-FB3AB4BD96B0}"/>
          </ac:grpSpMkLst>
        </pc:grpChg>
        <pc:grpChg chg="add mod">
          <ac:chgData name="Macy, Katharine" userId="80e598a2-719b-4f78-bac7-529462b04968" providerId="ADAL" clId="{566D0FE7-D855-47BB-B350-342BCECD1DB9}" dt="2021-10-14T15:52:26.140" v="5985" actId="207"/>
          <ac:grpSpMkLst>
            <pc:docMk/>
            <pc:sldMk cId="3480569281" sldId="312"/>
            <ac:grpSpMk id="21" creationId="{33BE4DD6-A298-4B2C-8545-74E510660E0D}"/>
          </ac:grpSpMkLst>
        </pc:grpChg>
        <pc:grpChg chg="add mod">
          <ac:chgData name="Macy, Katharine" userId="80e598a2-719b-4f78-bac7-529462b04968" providerId="ADAL" clId="{566D0FE7-D855-47BB-B350-342BCECD1DB9}" dt="2021-10-14T15:54:37.644" v="6007" actId="1076"/>
          <ac:grpSpMkLst>
            <pc:docMk/>
            <pc:sldMk cId="3480569281" sldId="312"/>
            <ac:grpSpMk id="51" creationId="{73695A5D-E594-4229-8B42-40AA0724BC14}"/>
          </ac:grpSpMkLst>
        </pc:grpChg>
        <pc:grpChg chg="add mod">
          <ac:chgData name="Macy, Katharine" userId="80e598a2-719b-4f78-bac7-529462b04968" providerId="ADAL" clId="{566D0FE7-D855-47BB-B350-342BCECD1DB9}" dt="2021-10-14T15:55:30.705" v="6012" actId="1076"/>
          <ac:grpSpMkLst>
            <pc:docMk/>
            <pc:sldMk cId="3480569281" sldId="312"/>
            <ac:grpSpMk id="55" creationId="{FF3E02C9-E9BB-4207-8B61-45E78C9CCE0F}"/>
          </ac:grpSpMkLst>
        </pc:grpChg>
        <pc:grpChg chg="add mod">
          <ac:chgData name="Macy, Katharine" userId="80e598a2-719b-4f78-bac7-529462b04968" providerId="ADAL" clId="{566D0FE7-D855-47BB-B350-342BCECD1DB9}" dt="2021-10-14T15:56:20.127" v="6017" actId="1076"/>
          <ac:grpSpMkLst>
            <pc:docMk/>
            <pc:sldMk cId="3480569281" sldId="312"/>
            <ac:grpSpMk id="63" creationId="{84DA9F74-0389-479D-A4D2-94043A6AEF47}"/>
          </ac:grpSpMkLst>
        </pc:grpChg>
        <pc:grpChg chg="add mod">
          <ac:chgData name="Macy, Katharine" userId="80e598a2-719b-4f78-bac7-529462b04968" providerId="ADAL" clId="{566D0FE7-D855-47BB-B350-342BCECD1DB9}" dt="2021-10-14T15:57:32.097" v="6026" actId="1076"/>
          <ac:grpSpMkLst>
            <pc:docMk/>
            <pc:sldMk cId="3480569281" sldId="312"/>
            <ac:grpSpMk id="68" creationId="{7EF9DDC7-D8FF-4C5A-9292-BABFA4934E8E}"/>
          </ac:grpSpMkLst>
        </pc:grpChg>
        <pc:grpChg chg="add mod">
          <ac:chgData name="Macy, Katharine" userId="80e598a2-719b-4f78-bac7-529462b04968" providerId="ADAL" clId="{566D0FE7-D855-47BB-B350-342BCECD1DB9}" dt="2021-10-14T15:57:58.054" v="6029" actId="1076"/>
          <ac:grpSpMkLst>
            <pc:docMk/>
            <pc:sldMk cId="3480569281" sldId="312"/>
            <ac:grpSpMk id="71" creationId="{83019DD6-BE4D-4B6A-9CCA-ECF6F3127B49}"/>
          </ac:grpSpMkLst>
        </pc:grpChg>
        <pc:picChg chg="add del mod">
          <ac:chgData name="Macy, Katharine" userId="80e598a2-719b-4f78-bac7-529462b04968" providerId="ADAL" clId="{566D0FE7-D855-47BB-B350-342BCECD1DB9}" dt="2021-10-14T15:53:23.655" v="5996" actId="478"/>
          <ac:picMkLst>
            <pc:docMk/>
            <pc:sldMk cId="3480569281" sldId="312"/>
            <ac:picMk id="49" creationId="{32CA97CC-5743-4E67-A3DE-FD7A06475980}"/>
          </ac:picMkLst>
        </pc:picChg>
        <pc:picChg chg="add del mod">
          <ac:chgData name="Macy, Katharine" userId="80e598a2-719b-4f78-bac7-529462b04968" providerId="ADAL" clId="{566D0FE7-D855-47BB-B350-342BCECD1DB9}" dt="2021-10-14T15:53:47.678" v="6002" actId="478"/>
          <ac:picMkLst>
            <pc:docMk/>
            <pc:sldMk cId="3480569281" sldId="312"/>
            <ac:picMk id="50" creationId="{B89E80B6-A099-49CA-B274-C5541FF94BA2}"/>
          </ac:picMkLst>
        </pc:picChg>
      </pc:sldChg>
      <pc:sldChg chg="modSp add mod modNotesTx">
        <pc:chgData name="Macy, Katharine" userId="80e598a2-719b-4f78-bac7-529462b04968" providerId="ADAL" clId="{566D0FE7-D855-47BB-B350-342BCECD1DB9}" dt="2021-10-22T16:47:20.975" v="24256" actId="20577"/>
        <pc:sldMkLst>
          <pc:docMk/>
          <pc:sldMk cId="2413988918" sldId="313"/>
        </pc:sldMkLst>
        <pc:spChg chg="mod">
          <ac:chgData name="Macy, Katharine" userId="80e598a2-719b-4f78-bac7-529462b04968" providerId="ADAL" clId="{566D0FE7-D855-47BB-B350-342BCECD1DB9}" dt="2021-10-14T16:05:37.192" v="6074" actId="20577"/>
          <ac:spMkLst>
            <pc:docMk/>
            <pc:sldMk cId="2413988918" sldId="313"/>
            <ac:spMk id="116" creationId="{00000000-0000-0000-0000-000000000000}"/>
          </ac:spMkLst>
        </pc:spChg>
        <pc:spChg chg="mod">
          <ac:chgData name="Macy, Katharine" userId="80e598a2-719b-4f78-bac7-529462b04968" providerId="ADAL" clId="{566D0FE7-D855-47BB-B350-342BCECD1DB9}" dt="2021-10-22T16:46:04.335" v="24017" actId="20577"/>
          <ac:spMkLst>
            <pc:docMk/>
            <pc:sldMk cId="2413988918" sldId="313"/>
            <ac:spMk id="117" creationId="{00000000-0000-0000-0000-000000000000}"/>
          </ac:spMkLst>
        </pc:spChg>
      </pc:sldChg>
      <pc:sldChg chg="addSp delSp modSp add mod modNotesTx">
        <pc:chgData name="Macy, Katharine" userId="80e598a2-719b-4f78-bac7-529462b04968" providerId="ADAL" clId="{566D0FE7-D855-47BB-B350-342BCECD1DB9}" dt="2021-10-22T16:50:46.218" v="24907" actId="20577"/>
        <pc:sldMkLst>
          <pc:docMk/>
          <pc:sldMk cId="3999841027" sldId="314"/>
        </pc:sldMkLst>
        <pc:spChg chg="add mod">
          <ac:chgData name="Macy, Katharine" userId="80e598a2-719b-4f78-bac7-529462b04968" providerId="ADAL" clId="{566D0FE7-D855-47BB-B350-342BCECD1DB9}" dt="2021-10-14T19:14:53.807" v="17644" actId="113"/>
          <ac:spMkLst>
            <pc:docMk/>
            <pc:sldMk cId="3999841027" sldId="314"/>
            <ac:spMk id="11" creationId="{B9364D53-9EC1-4BF1-BEE9-023A3D16B673}"/>
          </ac:spMkLst>
        </pc:spChg>
        <pc:spChg chg="mod">
          <ac:chgData name="Macy, Katharine" userId="80e598a2-719b-4f78-bac7-529462b04968" providerId="ADAL" clId="{566D0FE7-D855-47BB-B350-342BCECD1DB9}" dt="2021-10-14T16:09:12.781" v="6534" actId="1076"/>
          <ac:spMkLst>
            <pc:docMk/>
            <pc:sldMk cId="3999841027" sldId="314"/>
            <ac:spMk id="116" creationId="{00000000-0000-0000-0000-000000000000}"/>
          </ac:spMkLst>
        </pc:spChg>
        <pc:spChg chg="mod">
          <ac:chgData name="Macy, Katharine" userId="80e598a2-719b-4f78-bac7-529462b04968" providerId="ADAL" clId="{566D0FE7-D855-47BB-B350-342BCECD1DB9}" dt="2021-10-14T19:15:42.808" v="17656" actId="207"/>
          <ac:spMkLst>
            <pc:docMk/>
            <pc:sldMk cId="3999841027" sldId="314"/>
            <ac:spMk id="117" creationId="{00000000-0000-0000-0000-000000000000}"/>
          </ac:spMkLst>
        </pc:spChg>
        <pc:grpChg chg="del">
          <ac:chgData name="Macy, Katharine" userId="80e598a2-719b-4f78-bac7-529462b04968" providerId="ADAL" clId="{566D0FE7-D855-47BB-B350-342BCECD1DB9}" dt="2021-10-14T19:14:36.362" v="17639" actId="478"/>
          <ac:grpSpMkLst>
            <pc:docMk/>
            <pc:sldMk cId="3999841027" sldId="314"/>
            <ac:grpSpMk id="118" creationId="{00000000-0000-0000-0000-000000000000}"/>
          </ac:grpSpMkLst>
        </pc:grpChg>
      </pc:sldChg>
      <pc:sldChg chg="addSp delSp modSp add mod chgLayout modNotesTx">
        <pc:chgData name="Macy, Katharine" userId="80e598a2-719b-4f78-bac7-529462b04968" providerId="ADAL" clId="{566D0FE7-D855-47BB-B350-342BCECD1DB9}" dt="2021-10-22T16:52:05.230" v="25182" actId="20577"/>
        <pc:sldMkLst>
          <pc:docMk/>
          <pc:sldMk cId="2721369472" sldId="315"/>
        </pc:sldMkLst>
        <pc:spChg chg="add mod">
          <ac:chgData name="Macy, Katharine" userId="80e598a2-719b-4f78-bac7-529462b04968" providerId="ADAL" clId="{566D0FE7-D855-47BB-B350-342BCECD1DB9}" dt="2021-10-18T15:40:11.630" v="21239" actId="207"/>
          <ac:spMkLst>
            <pc:docMk/>
            <pc:sldMk cId="2721369472" sldId="315"/>
            <ac:spMk id="2" creationId="{35395B49-689B-4AA7-A9FC-DDAB1BD80F05}"/>
          </ac:spMkLst>
        </pc:spChg>
        <pc:spChg chg="mod ord">
          <ac:chgData name="Macy, Katharine" userId="80e598a2-719b-4f78-bac7-529462b04968" providerId="ADAL" clId="{566D0FE7-D855-47BB-B350-342BCECD1DB9}" dt="2021-10-14T19:03:39.373" v="17477" actId="700"/>
          <ac:spMkLst>
            <pc:docMk/>
            <pc:sldMk cId="2721369472" sldId="315"/>
            <ac:spMk id="146" creationId="{00000000-0000-0000-0000-000000000000}"/>
          </ac:spMkLst>
        </pc:spChg>
        <pc:spChg chg="mod ord">
          <ac:chgData name="Macy, Katharine" userId="80e598a2-719b-4f78-bac7-529462b04968" providerId="ADAL" clId="{566D0FE7-D855-47BB-B350-342BCECD1DB9}" dt="2021-10-14T19:03:39.373" v="17477" actId="700"/>
          <ac:spMkLst>
            <pc:docMk/>
            <pc:sldMk cId="2721369472" sldId="315"/>
            <ac:spMk id="147" creationId="{00000000-0000-0000-0000-000000000000}"/>
          </ac:spMkLst>
        </pc:spChg>
        <pc:spChg chg="mod ord">
          <ac:chgData name="Macy, Katharine" userId="80e598a2-719b-4f78-bac7-529462b04968" providerId="ADAL" clId="{566D0FE7-D855-47BB-B350-342BCECD1DB9}" dt="2021-10-14T19:03:39.373" v="17477" actId="700"/>
          <ac:spMkLst>
            <pc:docMk/>
            <pc:sldMk cId="2721369472" sldId="315"/>
            <ac:spMk id="148" creationId="{00000000-0000-0000-0000-000000000000}"/>
          </ac:spMkLst>
        </pc:spChg>
        <pc:picChg chg="add del mod">
          <ac:chgData name="Macy, Katharine" userId="80e598a2-719b-4f78-bac7-529462b04968" providerId="ADAL" clId="{566D0FE7-D855-47BB-B350-342BCECD1DB9}" dt="2021-10-18T14:50:01.531" v="18813" actId="14826"/>
          <ac:picMkLst>
            <pc:docMk/>
            <pc:sldMk cId="2721369472" sldId="315"/>
            <ac:picMk id="145" creationId="{00000000-0000-0000-0000-000000000000}"/>
          </ac:picMkLst>
        </pc:picChg>
      </pc:sldChg>
      <pc:sldChg chg="modSp add mod modNotesTx">
        <pc:chgData name="Macy, Katharine" userId="80e598a2-719b-4f78-bac7-529462b04968" providerId="ADAL" clId="{566D0FE7-D855-47BB-B350-342BCECD1DB9}" dt="2021-10-22T16:57:29.653" v="26373" actId="20577"/>
        <pc:sldMkLst>
          <pc:docMk/>
          <pc:sldMk cId="665782720" sldId="316"/>
        </pc:sldMkLst>
        <pc:spChg chg="mod">
          <ac:chgData name="Macy, Katharine" userId="80e598a2-719b-4f78-bac7-529462b04968" providerId="ADAL" clId="{566D0FE7-D855-47BB-B350-342BCECD1DB9}" dt="2021-10-14T19:07:37.391" v="17487" actId="20577"/>
          <ac:spMkLst>
            <pc:docMk/>
            <pc:sldMk cId="665782720" sldId="316"/>
            <ac:spMk id="128" creationId="{00000000-0000-0000-0000-000000000000}"/>
          </ac:spMkLst>
        </pc:spChg>
        <pc:spChg chg="mod">
          <ac:chgData name="Macy, Katharine" userId="80e598a2-719b-4f78-bac7-529462b04968" providerId="ADAL" clId="{566D0FE7-D855-47BB-B350-342BCECD1DB9}" dt="2021-10-14T16:18:41.904" v="7399" actId="20577"/>
          <ac:spMkLst>
            <pc:docMk/>
            <pc:sldMk cId="665782720" sldId="316"/>
            <ac:spMk id="129" creationId="{00000000-0000-0000-0000-000000000000}"/>
          </ac:spMkLst>
        </pc:spChg>
        <pc:spChg chg="mod">
          <ac:chgData name="Macy, Katharine" userId="80e598a2-719b-4f78-bac7-529462b04968" providerId="ADAL" clId="{566D0FE7-D855-47BB-B350-342BCECD1DB9}" dt="2021-10-14T16:24:56.362" v="8048" actId="20577"/>
          <ac:spMkLst>
            <pc:docMk/>
            <pc:sldMk cId="665782720" sldId="316"/>
            <ac:spMk id="130" creationId="{00000000-0000-0000-0000-000000000000}"/>
          </ac:spMkLst>
        </pc:spChg>
      </pc:sldChg>
      <pc:sldChg chg="modSp add mod modNotesTx">
        <pc:chgData name="Macy, Katharine" userId="80e598a2-719b-4f78-bac7-529462b04968" providerId="ADAL" clId="{566D0FE7-D855-47BB-B350-342BCECD1DB9}" dt="2021-10-22T16:57:55.255" v="26468" actId="20577"/>
        <pc:sldMkLst>
          <pc:docMk/>
          <pc:sldMk cId="4034248525" sldId="317"/>
        </pc:sldMkLst>
        <pc:spChg chg="mod">
          <ac:chgData name="Macy, Katharine" userId="80e598a2-719b-4f78-bac7-529462b04968" providerId="ADAL" clId="{566D0FE7-D855-47BB-B350-342BCECD1DB9}" dt="2021-10-14T16:26:59.713" v="8138" actId="20577"/>
          <ac:spMkLst>
            <pc:docMk/>
            <pc:sldMk cId="4034248525" sldId="317"/>
            <ac:spMk id="102" creationId="{00000000-0000-0000-0000-000000000000}"/>
          </ac:spMkLst>
        </pc:spChg>
      </pc:sldChg>
      <pc:sldChg chg="modSp add mod modNotesTx">
        <pc:chgData name="Macy, Katharine" userId="80e598a2-719b-4f78-bac7-529462b04968" providerId="ADAL" clId="{566D0FE7-D855-47BB-B350-342BCECD1DB9}" dt="2021-10-25T13:23:02.411" v="27755" actId="20577"/>
        <pc:sldMkLst>
          <pc:docMk/>
          <pc:sldMk cId="4003485252" sldId="318"/>
        </pc:sldMkLst>
        <pc:spChg chg="mod">
          <ac:chgData name="Macy, Katharine" userId="80e598a2-719b-4f78-bac7-529462b04968" providerId="ADAL" clId="{566D0FE7-D855-47BB-B350-342BCECD1DB9}" dt="2021-10-14T16:29:13.770" v="8244" actId="20577"/>
          <ac:spMkLst>
            <pc:docMk/>
            <pc:sldMk cId="4003485252" sldId="318"/>
            <ac:spMk id="108" creationId="{00000000-0000-0000-0000-000000000000}"/>
          </ac:spMkLst>
        </pc:spChg>
        <pc:spChg chg="mod">
          <ac:chgData name="Macy, Katharine" userId="80e598a2-719b-4f78-bac7-529462b04968" providerId="ADAL" clId="{566D0FE7-D855-47BB-B350-342BCECD1DB9}" dt="2021-10-14T16:32:10.592" v="8530" actId="20577"/>
          <ac:spMkLst>
            <pc:docMk/>
            <pc:sldMk cId="4003485252" sldId="318"/>
            <ac:spMk id="109" creationId="{00000000-0000-0000-0000-000000000000}"/>
          </ac:spMkLst>
        </pc:spChg>
      </pc:sldChg>
      <pc:sldChg chg="addSp delSp modSp add mod modNotesTx">
        <pc:chgData name="Macy, Katharine" userId="80e598a2-719b-4f78-bac7-529462b04968" providerId="ADAL" clId="{566D0FE7-D855-47BB-B350-342BCECD1DB9}" dt="2021-10-22T17:03:56.704" v="27283" actId="20577"/>
        <pc:sldMkLst>
          <pc:docMk/>
          <pc:sldMk cId="2153775515" sldId="319"/>
        </pc:sldMkLst>
        <pc:spChg chg="add mod">
          <ac:chgData name="Macy, Katharine" userId="80e598a2-719b-4f78-bac7-529462b04968" providerId="ADAL" clId="{566D0FE7-D855-47BB-B350-342BCECD1DB9}" dt="2021-10-18T15:48:25.393" v="21393" actId="1076"/>
          <ac:spMkLst>
            <pc:docMk/>
            <pc:sldMk cId="2153775515" sldId="319"/>
            <ac:spMk id="2" creationId="{87D174F7-058D-4221-8A45-43B1EB2B49EB}"/>
          </ac:spMkLst>
        </pc:spChg>
        <pc:spChg chg="add mod">
          <ac:chgData name="Macy, Katharine" userId="80e598a2-719b-4f78-bac7-529462b04968" providerId="ADAL" clId="{566D0FE7-D855-47BB-B350-342BCECD1DB9}" dt="2021-10-18T15:48:29.032" v="21394" actId="1076"/>
          <ac:spMkLst>
            <pc:docMk/>
            <pc:sldMk cId="2153775515" sldId="319"/>
            <ac:spMk id="7" creationId="{5265E9E8-3186-4BC6-8AD7-8CEF08D56E0A}"/>
          </ac:spMkLst>
        </pc:spChg>
        <pc:spChg chg="add mod">
          <ac:chgData name="Macy, Katharine" userId="80e598a2-719b-4f78-bac7-529462b04968" providerId="ADAL" clId="{566D0FE7-D855-47BB-B350-342BCECD1DB9}" dt="2021-10-18T15:48:34.172" v="21395" actId="1076"/>
          <ac:spMkLst>
            <pc:docMk/>
            <pc:sldMk cId="2153775515" sldId="319"/>
            <ac:spMk id="10" creationId="{39253201-2CB4-4542-A9A7-F2CD59F0E925}"/>
          </ac:spMkLst>
        </pc:spChg>
        <pc:spChg chg="mod">
          <ac:chgData name="Macy, Katharine" userId="80e598a2-719b-4f78-bac7-529462b04968" providerId="ADAL" clId="{566D0FE7-D855-47BB-B350-342BCECD1DB9}" dt="2021-10-14T16:35:48.053" v="8802" actId="20577"/>
          <ac:spMkLst>
            <pc:docMk/>
            <pc:sldMk cId="2153775515" sldId="319"/>
            <ac:spMk id="168" creationId="{00000000-0000-0000-0000-000000000000}"/>
          </ac:spMkLst>
        </pc:spChg>
        <pc:graphicFrameChg chg="add mod modGraphic">
          <ac:chgData name="Macy, Katharine" userId="80e598a2-719b-4f78-bac7-529462b04968" providerId="ADAL" clId="{566D0FE7-D855-47BB-B350-342BCECD1DB9}" dt="2021-10-14T17:19:26.416" v="10847" actId="1076"/>
          <ac:graphicFrameMkLst>
            <pc:docMk/>
            <pc:sldMk cId="2153775515" sldId="319"/>
            <ac:graphicFrameMk id="6" creationId="{4605FEDD-720B-43BA-9DB0-C65956A13874}"/>
          </ac:graphicFrameMkLst>
        </pc:graphicFrameChg>
        <pc:graphicFrameChg chg="add mod modGraphic">
          <ac:chgData name="Macy, Katharine" userId="80e598a2-719b-4f78-bac7-529462b04968" providerId="ADAL" clId="{566D0FE7-D855-47BB-B350-342BCECD1DB9}" dt="2021-10-14T17:17:16.495" v="10754" actId="14734"/>
          <ac:graphicFrameMkLst>
            <pc:docMk/>
            <pc:sldMk cId="2153775515" sldId="319"/>
            <ac:graphicFrameMk id="8" creationId="{C92389FE-5F0D-4949-A559-023C0B20B6B7}"/>
          </ac:graphicFrameMkLst>
        </pc:graphicFrameChg>
        <pc:graphicFrameChg chg="add del mod">
          <ac:chgData name="Macy, Katharine" userId="80e598a2-719b-4f78-bac7-529462b04968" providerId="ADAL" clId="{566D0FE7-D855-47BB-B350-342BCECD1DB9}" dt="2021-10-14T17:13:26.201" v="10696" actId="478"/>
          <ac:graphicFrameMkLst>
            <pc:docMk/>
            <pc:sldMk cId="2153775515" sldId="319"/>
            <ac:graphicFrameMk id="9" creationId="{CEF47F1D-836C-47AB-A8C3-A1C90D9DA72C}"/>
          </ac:graphicFrameMkLst>
        </pc:graphicFrameChg>
        <pc:graphicFrameChg chg="mod modGraphic">
          <ac:chgData name="Macy, Katharine" userId="80e598a2-719b-4f78-bac7-529462b04968" providerId="ADAL" clId="{566D0FE7-D855-47BB-B350-342BCECD1DB9}" dt="2021-10-14T17:19:23.169" v="10846" actId="14734"/>
          <ac:graphicFrameMkLst>
            <pc:docMk/>
            <pc:sldMk cId="2153775515" sldId="319"/>
            <ac:graphicFrameMk id="169" creationId="{00000000-0000-0000-0000-000000000000}"/>
          </ac:graphicFrameMkLst>
        </pc:graphicFrameChg>
      </pc:sldChg>
      <pc:sldChg chg="addSp modSp add del mod modNotesTx">
        <pc:chgData name="Macy, Katharine" userId="80e598a2-719b-4f78-bac7-529462b04968" providerId="ADAL" clId="{566D0FE7-D855-47BB-B350-342BCECD1DB9}" dt="2021-10-14T17:17:51.556" v="10760" actId="47"/>
        <pc:sldMkLst>
          <pc:docMk/>
          <pc:sldMk cId="1164261316" sldId="320"/>
        </pc:sldMkLst>
        <pc:graphicFrameChg chg="add mod modGraphic">
          <ac:chgData name="Macy, Katharine" userId="80e598a2-719b-4f78-bac7-529462b04968" providerId="ADAL" clId="{566D0FE7-D855-47BB-B350-342BCECD1DB9}" dt="2021-10-14T16:41:26.260" v="9076" actId="20577"/>
          <ac:graphicFrameMkLst>
            <pc:docMk/>
            <pc:sldMk cId="1164261316" sldId="320"/>
            <ac:graphicFrameMk id="5" creationId="{3D404269-9999-426C-A483-5A158F1D92AA}"/>
          </ac:graphicFrameMkLst>
        </pc:graphicFrameChg>
        <pc:graphicFrameChg chg="mod modGraphic">
          <ac:chgData name="Macy, Katharine" userId="80e598a2-719b-4f78-bac7-529462b04968" providerId="ADAL" clId="{566D0FE7-D855-47BB-B350-342BCECD1DB9}" dt="2021-10-14T16:41:43.548" v="9077" actId="1076"/>
          <ac:graphicFrameMkLst>
            <pc:docMk/>
            <pc:sldMk cId="1164261316" sldId="320"/>
            <ac:graphicFrameMk id="169" creationId="{00000000-0000-0000-0000-000000000000}"/>
          </ac:graphicFrameMkLst>
        </pc:graphicFrameChg>
      </pc:sldChg>
      <pc:sldChg chg="addSp modSp new mod modNotesTx">
        <pc:chgData name="Macy, Katharine" userId="80e598a2-719b-4f78-bac7-529462b04968" providerId="ADAL" clId="{566D0FE7-D855-47BB-B350-342BCECD1DB9}" dt="2021-10-25T13:24:19.674" v="27891" actId="20577"/>
        <pc:sldMkLst>
          <pc:docMk/>
          <pc:sldMk cId="3727541321" sldId="321"/>
        </pc:sldMkLst>
        <pc:spChg chg="mod">
          <ac:chgData name="Macy, Katharine" userId="80e598a2-719b-4f78-bac7-529462b04968" providerId="ADAL" clId="{566D0FE7-D855-47BB-B350-342BCECD1DB9}" dt="2021-10-14T16:45:08.436" v="9226" actId="20577"/>
          <ac:spMkLst>
            <pc:docMk/>
            <pc:sldMk cId="3727541321" sldId="321"/>
            <ac:spMk id="2" creationId="{EB8516CB-151E-460F-B0C6-E0130205667C}"/>
          </ac:spMkLst>
        </pc:spChg>
        <pc:graphicFrameChg chg="add mod modGraphic">
          <ac:chgData name="Macy, Katharine" userId="80e598a2-719b-4f78-bac7-529462b04968" providerId="ADAL" clId="{566D0FE7-D855-47BB-B350-342BCECD1DB9}" dt="2021-10-18T15:43:02.764" v="21313" actId="20577"/>
          <ac:graphicFrameMkLst>
            <pc:docMk/>
            <pc:sldMk cId="3727541321" sldId="321"/>
            <ac:graphicFrameMk id="4" creationId="{E120DE7D-FC4A-4702-9839-77EF9A0F00DD}"/>
          </ac:graphicFrameMkLst>
        </pc:graphicFrameChg>
      </pc:sldChg>
      <pc:sldChg chg="modSp new del mod">
        <pc:chgData name="Macy, Katharine" userId="80e598a2-719b-4f78-bac7-529462b04968" providerId="ADAL" clId="{566D0FE7-D855-47BB-B350-342BCECD1DB9}" dt="2021-10-14T16:58:29.944" v="10534" actId="47"/>
        <pc:sldMkLst>
          <pc:docMk/>
          <pc:sldMk cId="2671008274" sldId="322"/>
        </pc:sldMkLst>
        <pc:spChg chg="mod">
          <ac:chgData name="Macy, Katharine" userId="80e598a2-719b-4f78-bac7-529462b04968" providerId="ADAL" clId="{566D0FE7-D855-47BB-B350-342BCECD1DB9}" dt="2021-10-14T16:45:55.403" v="9285" actId="20577"/>
          <ac:spMkLst>
            <pc:docMk/>
            <pc:sldMk cId="2671008274" sldId="322"/>
            <ac:spMk id="2" creationId="{88CD9770-8672-4237-86DA-1C50DE51BB2E}"/>
          </ac:spMkLst>
        </pc:spChg>
      </pc:sldChg>
      <pc:sldChg chg="modSp add del mod">
        <pc:chgData name="Macy, Katharine" userId="80e598a2-719b-4f78-bac7-529462b04968" providerId="ADAL" clId="{566D0FE7-D855-47BB-B350-342BCECD1DB9}" dt="2021-10-14T17:00:51.045" v="10535" actId="47"/>
        <pc:sldMkLst>
          <pc:docMk/>
          <pc:sldMk cId="2018946661" sldId="323"/>
        </pc:sldMkLst>
        <pc:spChg chg="mod">
          <ac:chgData name="Macy, Katharine" userId="80e598a2-719b-4f78-bac7-529462b04968" providerId="ADAL" clId="{566D0FE7-D855-47BB-B350-342BCECD1DB9}" dt="2021-10-14T16:48:28.330" v="9314" actId="20577"/>
          <ac:spMkLst>
            <pc:docMk/>
            <pc:sldMk cId="2018946661" sldId="323"/>
            <ac:spMk id="137" creationId="{00000000-0000-0000-0000-000000000000}"/>
          </ac:spMkLst>
        </pc:spChg>
        <pc:spChg chg="mod">
          <ac:chgData name="Macy, Katharine" userId="80e598a2-719b-4f78-bac7-529462b04968" providerId="ADAL" clId="{566D0FE7-D855-47BB-B350-342BCECD1DB9}" dt="2021-10-14T16:48:51.832" v="9336" actId="20577"/>
          <ac:spMkLst>
            <pc:docMk/>
            <pc:sldMk cId="2018946661" sldId="323"/>
            <ac:spMk id="138" creationId="{00000000-0000-0000-0000-000000000000}"/>
          </ac:spMkLst>
        </pc:spChg>
        <pc:spChg chg="mod">
          <ac:chgData name="Macy, Katharine" userId="80e598a2-719b-4f78-bac7-529462b04968" providerId="ADAL" clId="{566D0FE7-D855-47BB-B350-342BCECD1DB9}" dt="2021-10-14T16:48:59.858" v="9356" actId="20577"/>
          <ac:spMkLst>
            <pc:docMk/>
            <pc:sldMk cId="2018946661" sldId="323"/>
            <ac:spMk id="139" creationId="{00000000-0000-0000-0000-000000000000}"/>
          </ac:spMkLst>
        </pc:spChg>
      </pc:sldChg>
      <pc:sldChg chg="addSp delSp modSp add mod modNotesTx">
        <pc:chgData name="Macy, Katharine" userId="80e598a2-719b-4f78-bac7-529462b04968" providerId="ADAL" clId="{566D0FE7-D855-47BB-B350-342BCECD1DB9}" dt="2021-10-25T13:27:27.371" v="28429" actId="20577"/>
        <pc:sldMkLst>
          <pc:docMk/>
          <pc:sldMk cId="1363992698" sldId="324"/>
        </pc:sldMkLst>
        <pc:spChg chg="add mod">
          <ac:chgData name="Macy, Katharine" userId="80e598a2-719b-4f78-bac7-529462b04968" providerId="ADAL" clId="{566D0FE7-D855-47BB-B350-342BCECD1DB9}" dt="2021-10-18T15:38:32.881" v="21219" actId="14100"/>
          <ac:spMkLst>
            <pc:docMk/>
            <pc:sldMk cId="1363992698" sldId="324"/>
            <ac:spMk id="2" creationId="{01C3E3B0-40E0-4A9C-87DE-62B32B7F5C11}"/>
          </ac:spMkLst>
        </pc:spChg>
        <pc:spChg chg="add del mod">
          <ac:chgData name="Macy, Katharine" userId="80e598a2-719b-4f78-bac7-529462b04968" providerId="ADAL" clId="{566D0FE7-D855-47BB-B350-342BCECD1DB9}" dt="2021-10-14T16:51:36.843" v="9548" actId="478"/>
          <ac:spMkLst>
            <pc:docMk/>
            <pc:sldMk cId="1363992698" sldId="324"/>
            <ac:spMk id="3" creationId="{5BDDCFD7-5D02-4916-8206-C76ABA41AC70}"/>
          </ac:spMkLst>
        </pc:spChg>
        <pc:spChg chg="mod">
          <ac:chgData name="Macy, Katharine" userId="80e598a2-719b-4f78-bac7-529462b04968" providerId="ADAL" clId="{566D0FE7-D855-47BB-B350-342BCECD1DB9}" dt="2021-10-14T16:49:42.906" v="9387" actId="20577"/>
          <ac:spMkLst>
            <pc:docMk/>
            <pc:sldMk cId="1363992698" sldId="324"/>
            <ac:spMk id="233" creationId="{00000000-0000-0000-0000-000000000000}"/>
          </ac:spMkLst>
        </pc:spChg>
        <pc:spChg chg="mod">
          <ac:chgData name="Macy, Katharine" userId="80e598a2-719b-4f78-bac7-529462b04968" providerId="ADAL" clId="{566D0FE7-D855-47BB-B350-342BCECD1DB9}" dt="2021-10-14T16:58:19.795" v="10533" actId="20577"/>
          <ac:spMkLst>
            <pc:docMk/>
            <pc:sldMk cId="1363992698" sldId="324"/>
            <ac:spMk id="234" creationId="{00000000-0000-0000-0000-000000000000}"/>
          </ac:spMkLst>
        </pc:spChg>
        <pc:spChg chg="mod">
          <ac:chgData name="Macy, Katharine" userId="80e598a2-719b-4f78-bac7-529462b04968" providerId="ADAL" clId="{566D0FE7-D855-47BB-B350-342BCECD1DB9}" dt="2021-10-18T15:33:28.152" v="20917" actId="20577"/>
          <ac:spMkLst>
            <pc:docMk/>
            <pc:sldMk cId="1363992698" sldId="324"/>
            <ac:spMk id="235" creationId="{00000000-0000-0000-0000-000000000000}"/>
          </ac:spMkLst>
        </pc:spChg>
        <pc:spChg chg="mod">
          <ac:chgData name="Macy, Katharine" userId="80e598a2-719b-4f78-bac7-529462b04968" providerId="ADAL" clId="{566D0FE7-D855-47BB-B350-342BCECD1DB9}" dt="2021-10-14T16:52:26.202" v="9699" actId="20577"/>
          <ac:spMkLst>
            <pc:docMk/>
            <pc:sldMk cId="1363992698" sldId="324"/>
            <ac:spMk id="236" creationId="{00000000-0000-0000-0000-000000000000}"/>
          </ac:spMkLst>
        </pc:spChg>
        <pc:spChg chg="mod">
          <ac:chgData name="Macy, Katharine" userId="80e598a2-719b-4f78-bac7-529462b04968" providerId="ADAL" clId="{566D0FE7-D855-47BB-B350-342BCECD1DB9}" dt="2021-10-14T16:55:42.460" v="10114" actId="20577"/>
          <ac:spMkLst>
            <pc:docMk/>
            <pc:sldMk cId="1363992698" sldId="324"/>
            <ac:spMk id="237" creationId="{00000000-0000-0000-0000-000000000000}"/>
          </ac:spMkLst>
        </pc:spChg>
        <pc:spChg chg="mod">
          <ac:chgData name="Macy, Katharine" userId="80e598a2-719b-4f78-bac7-529462b04968" providerId="ADAL" clId="{566D0FE7-D855-47BB-B350-342BCECD1DB9}" dt="2021-10-18T15:33:03.313" v="20869" actId="20577"/>
          <ac:spMkLst>
            <pc:docMk/>
            <pc:sldMk cId="1363992698" sldId="324"/>
            <ac:spMk id="238" creationId="{00000000-0000-0000-0000-000000000000}"/>
          </ac:spMkLst>
        </pc:spChg>
        <pc:spChg chg="add del mod">
          <ac:chgData name="Macy, Katharine" userId="80e598a2-719b-4f78-bac7-529462b04968" providerId="ADAL" clId="{566D0FE7-D855-47BB-B350-342BCECD1DB9}" dt="2021-10-14T16:54:55.054" v="10017" actId="20577"/>
          <ac:spMkLst>
            <pc:docMk/>
            <pc:sldMk cId="1363992698" sldId="324"/>
            <ac:spMk id="239" creationId="{00000000-0000-0000-0000-000000000000}"/>
          </ac:spMkLst>
        </pc:spChg>
        <pc:spChg chg="del">
          <ac:chgData name="Macy, Katharine" userId="80e598a2-719b-4f78-bac7-529462b04968" providerId="ADAL" clId="{566D0FE7-D855-47BB-B350-342BCECD1DB9}" dt="2021-10-14T17:01:02.273" v="10537" actId="478"/>
          <ac:spMkLst>
            <pc:docMk/>
            <pc:sldMk cId="1363992698" sldId="324"/>
            <ac:spMk id="255" creationId="{00000000-0000-0000-0000-000000000000}"/>
          </ac:spMkLst>
        </pc:spChg>
        <pc:grpChg chg="del">
          <ac:chgData name="Macy, Katharine" userId="80e598a2-719b-4f78-bac7-529462b04968" providerId="ADAL" clId="{566D0FE7-D855-47BB-B350-342BCECD1DB9}" dt="2021-10-14T17:01:03.939" v="10538" actId="478"/>
          <ac:grpSpMkLst>
            <pc:docMk/>
            <pc:sldMk cId="1363992698" sldId="324"/>
            <ac:grpSpMk id="240" creationId="{00000000-0000-0000-0000-000000000000}"/>
          </ac:grpSpMkLst>
        </pc:grpChg>
        <pc:grpChg chg="del">
          <ac:chgData name="Macy, Katharine" userId="80e598a2-719b-4f78-bac7-529462b04968" providerId="ADAL" clId="{566D0FE7-D855-47BB-B350-342BCECD1DB9}" dt="2021-10-14T17:01:04.649" v="10539" actId="478"/>
          <ac:grpSpMkLst>
            <pc:docMk/>
            <pc:sldMk cId="1363992698" sldId="324"/>
            <ac:grpSpMk id="248" creationId="{00000000-0000-0000-0000-000000000000}"/>
          </ac:grpSpMkLst>
        </pc:grpChg>
        <pc:grpChg chg="del">
          <ac:chgData name="Macy, Katharine" userId="80e598a2-719b-4f78-bac7-529462b04968" providerId="ADAL" clId="{566D0FE7-D855-47BB-B350-342BCECD1DB9}" dt="2021-10-14T17:01:00.970" v="10536" actId="478"/>
          <ac:grpSpMkLst>
            <pc:docMk/>
            <pc:sldMk cId="1363992698" sldId="324"/>
            <ac:grpSpMk id="256" creationId="{00000000-0000-0000-0000-000000000000}"/>
          </ac:grpSpMkLst>
        </pc:grpChg>
        <pc:grpChg chg="del">
          <ac:chgData name="Macy, Katharine" userId="80e598a2-719b-4f78-bac7-529462b04968" providerId="ADAL" clId="{566D0FE7-D855-47BB-B350-342BCECD1DB9}" dt="2021-10-14T17:01:07.234" v="10541" actId="478"/>
          <ac:grpSpMkLst>
            <pc:docMk/>
            <pc:sldMk cId="1363992698" sldId="324"/>
            <ac:grpSpMk id="259" creationId="{00000000-0000-0000-0000-000000000000}"/>
          </ac:grpSpMkLst>
        </pc:grpChg>
        <pc:grpChg chg="del">
          <ac:chgData name="Macy, Katharine" userId="80e598a2-719b-4f78-bac7-529462b04968" providerId="ADAL" clId="{566D0FE7-D855-47BB-B350-342BCECD1DB9}" dt="2021-10-14T17:01:05.593" v="10540" actId="478"/>
          <ac:grpSpMkLst>
            <pc:docMk/>
            <pc:sldMk cId="1363992698" sldId="324"/>
            <ac:grpSpMk id="265" creationId="{00000000-0000-0000-0000-000000000000}"/>
          </ac:grpSpMkLst>
        </pc:grpChg>
      </pc:sldChg>
      <pc:sldChg chg="addSp modSp new mod modNotesTx">
        <pc:chgData name="Macy, Katharine" userId="80e598a2-719b-4f78-bac7-529462b04968" providerId="ADAL" clId="{566D0FE7-D855-47BB-B350-342BCECD1DB9}" dt="2021-10-25T13:37:33.450" v="30614" actId="20577"/>
        <pc:sldMkLst>
          <pc:docMk/>
          <pc:sldMk cId="4061945178" sldId="325"/>
        </pc:sldMkLst>
        <pc:spChg chg="add mod">
          <ac:chgData name="Macy, Katharine" userId="80e598a2-719b-4f78-bac7-529462b04968" providerId="ADAL" clId="{566D0FE7-D855-47BB-B350-342BCECD1DB9}" dt="2021-10-14T17:38:04.290" v="10952" actId="404"/>
          <ac:spMkLst>
            <pc:docMk/>
            <pc:sldMk cId="4061945178" sldId="325"/>
            <ac:spMk id="4" creationId="{1A1E75F5-83E0-410A-A8B4-DEA7A37E2997}"/>
          </ac:spMkLst>
        </pc:spChg>
        <pc:graphicFrameChg chg="add mod modGraphic">
          <ac:chgData name="Macy, Katharine" userId="80e598a2-719b-4f78-bac7-529462b04968" providerId="ADAL" clId="{566D0FE7-D855-47BB-B350-342BCECD1DB9}" dt="2021-10-14T17:36:46.221" v="10941" actId="207"/>
          <ac:graphicFrameMkLst>
            <pc:docMk/>
            <pc:sldMk cId="4061945178" sldId="325"/>
            <ac:graphicFrameMk id="3" creationId="{9F52994F-AEC9-43A0-B918-8358E9A181F4}"/>
          </ac:graphicFrameMkLst>
        </pc:graphicFrameChg>
      </pc:sldChg>
      <pc:sldChg chg="modSp add mod modNotesTx">
        <pc:chgData name="Macy, Katharine" userId="80e598a2-719b-4f78-bac7-529462b04968" providerId="ADAL" clId="{566D0FE7-D855-47BB-B350-342BCECD1DB9}" dt="2021-10-25T13:44:33.093" v="31646" actId="20577"/>
        <pc:sldMkLst>
          <pc:docMk/>
          <pc:sldMk cId="2823816824" sldId="326"/>
        </pc:sldMkLst>
        <pc:spChg chg="mod">
          <ac:chgData name="Macy, Katharine" userId="80e598a2-719b-4f78-bac7-529462b04968" providerId="ADAL" clId="{566D0FE7-D855-47BB-B350-342BCECD1DB9}" dt="2021-10-14T17:46:36.830" v="11426" actId="20577"/>
          <ac:spMkLst>
            <pc:docMk/>
            <pc:sldMk cId="2823816824" sldId="326"/>
            <ac:spMk id="108" creationId="{00000000-0000-0000-0000-000000000000}"/>
          </ac:spMkLst>
        </pc:spChg>
        <pc:spChg chg="mod">
          <ac:chgData name="Macy, Katharine" userId="80e598a2-719b-4f78-bac7-529462b04968" providerId="ADAL" clId="{566D0FE7-D855-47BB-B350-342BCECD1DB9}" dt="2021-10-14T17:54:20.152" v="12130" actId="20577"/>
          <ac:spMkLst>
            <pc:docMk/>
            <pc:sldMk cId="2823816824" sldId="326"/>
            <ac:spMk id="109" creationId="{00000000-0000-0000-0000-000000000000}"/>
          </ac:spMkLst>
        </pc:spChg>
      </pc:sldChg>
      <pc:sldChg chg="addSp delSp modSp add mod modNotesTx">
        <pc:chgData name="Macy, Katharine" userId="80e598a2-719b-4f78-bac7-529462b04968" providerId="ADAL" clId="{566D0FE7-D855-47BB-B350-342BCECD1DB9}" dt="2021-10-25T13:40:24.245" v="31259" actId="20577"/>
        <pc:sldMkLst>
          <pc:docMk/>
          <pc:sldMk cId="566626257" sldId="327"/>
        </pc:sldMkLst>
        <pc:spChg chg="add mod">
          <ac:chgData name="Macy, Katharine" userId="80e598a2-719b-4f78-bac7-529462b04968" providerId="ADAL" clId="{566D0FE7-D855-47BB-B350-342BCECD1DB9}" dt="2021-10-14T18:04:28.098" v="13278" actId="14100"/>
          <ac:spMkLst>
            <pc:docMk/>
            <pc:sldMk cId="566626257" sldId="327"/>
            <ac:spMk id="3" creationId="{EB00E490-50C3-4DC3-9786-272F6A8DF4D6}"/>
          </ac:spMkLst>
        </pc:spChg>
        <pc:spChg chg="mod">
          <ac:chgData name="Macy, Katharine" userId="80e598a2-719b-4f78-bac7-529462b04968" providerId="ADAL" clId="{566D0FE7-D855-47BB-B350-342BCECD1DB9}" dt="2021-10-14T17:56:18.462" v="12336" actId="14100"/>
          <ac:spMkLst>
            <pc:docMk/>
            <pc:sldMk cId="566626257" sldId="327"/>
            <ac:spMk id="108" creationId="{00000000-0000-0000-0000-000000000000}"/>
          </ac:spMkLst>
        </pc:spChg>
        <pc:spChg chg="del mod">
          <ac:chgData name="Macy, Katharine" userId="80e598a2-719b-4f78-bac7-529462b04968" providerId="ADAL" clId="{566D0FE7-D855-47BB-B350-342BCECD1DB9}" dt="2021-10-14T17:56:52.492" v="12368" actId="478"/>
          <ac:spMkLst>
            <pc:docMk/>
            <pc:sldMk cId="566626257" sldId="327"/>
            <ac:spMk id="109" creationId="{00000000-0000-0000-0000-000000000000}"/>
          </ac:spMkLst>
        </pc:spChg>
        <pc:graphicFrameChg chg="add mod modGraphic">
          <ac:chgData name="Macy, Katharine" userId="80e598a2-719b-4f78-bac7-529462b04968" providerId="ADAL" clId="{566D0FE7-D855-47BB-B350-342BCECD1DB9}" dt="2021-10-18T15:43:47.812" v="21333" actId="20577"/>
          <ac:graphicFrameMkLst>
            <pc:docMk/>
            <pc:sldMk cId="566626257" sldId="327"/>
            <ac:graphicFrameMk id="2" creationId="{9D9C795E-86D8-475F-BD0F-1218290934A8}"/>
          </ac:graphicFrameMkLst>
        </pc:graphicFrameChg>
      </pc:sldChg>
      <pc:sldChg chg="modSp add mod modNotesTx">
        <pc:chgData name="Macy, Katharine" userId="80e598a2-719b-4f78-bac7-529462b04968" providerId="ADAL" clId="{566D0FE7-D855-47BB-B350-342BCECD1DB9}" dt="2021-10-25T13:40:46.710" v="31274" actId="20577"/>
        <pc:sldMkLst>
          <pc:docMk/>
          <pc:sldMk cId="2955244853" sldId="328"/>
        </pc:sldMkLst>
        <pc:spChg chg="mod">
          <ac:chgData name="Macy, Katharine" userId="80e598a2-719b-4f78-bac7-529462b04968" providerId="ADAL" clId="{566D0FE7-D855-47BB-B350-342BCECD1DB9}" dt="2021-10-14T18:19:45.319" v="14260" actId="20577"/>
          <ac:spMkLst>
            <pc:docMk/>
            <pc:sldMk cId="2955244853" sldId="328"/>
            <ac:spMk id="108" creationId="{00000000-0000-0000-0000-000000000000}"/>
          </ac:spMkLst>
        </pc:spChg>
        <pc:spChg chg="mod">
          <ac:chgData name="Macy, Katharine" userId="80e598a2-719b-4f78-bac7-529462b04968" providerId="ADAL" clId="{566D0FE7-D855-47BB-B350-342BCECD1DB9}" dt="2021-10-14T18:26:03.777" v="15192" actId="20577"/>
          <ac:spMkLst>
            <pc:docMk/>
            <pc:sldMk cId="2955244853" sldId="328"/>
            <ac:spMk id="109" creationId="{00000000-0000-0000-0000-000000000000}"/>
          </ac:spMkLst>
        </pc:spChg>
      </pc:sldChg>
      <pc:sldChg chg="new del">
        <pc:chgData name="Macy, Katharine" userId="80e598a2-719b-4f78-bac7-529462b04968" providerId="ADAL" clId="{566D0FE7-D855-47BB-B350-342BCECD1DB9}" dt="2021-10-14T18:06:05.078" v="13281" actId="47"/>
        <pc:sldMkLst>
          <pc:docMk/>
          <pc:sldMk cId="3153046769" sldId="328"/>
        </pc:sldMkLst>
      </pc:sldChg>
      <pc:sldChg chg="modSp add mod">
        <pc:chgData name="Macy, Katharine" userId="80e598a2-719b-4f78-bac7-529462b04968" providerId="ADAL" clId="{566D0FE7-D855-47BB-B350-342BCECD1DB9}" dt="2021-10-25T13:41:54.905" v="31305" actId="20577"/>
        <pc:sldMkLst>
          <pc:docMk/>
          <pc:sldMk cId="2740079454" sldId="329"/>
        </pc:sldMkLst>
        <pc:spChg chg="mod">
          <ac:chgData name="Macy, Katharine" userId="80e598a2-719b-4f78-bac7-529462b04968" providerId="ADAL" clId="{566D0FE7-D855-47BB-B350-342BCECD1DB9}" dt="2021-10-25T13:41:54.905" v="31305" actId="20577"/>
          <ac:spMkLst>
            <pc:docMk/>
            <pc:sldMk cId="2740079454" sldId="329"/>
            <ac:spMk id="109" creationId="{00000000-0000-0000-0000-000000000000}"/>
          </ac:spMkLst>
        </pc:spChg>
      </pc:sldChg>
      <pc:sldChg chg="modSp add mod modNotesTx">
        <pc:chgData name="Macy, Katharine" userId="80e598a2-719b-4f78-bac7-529462b04968" providerId="ADAL" clId="{566D0FE7-D855-47BB-B350-342BCECD1DB9}" dt="2021-10-18T14:55:47.068" v="19041" actId="20577"/>
        <pc:sldMkLst>
          <pc:docMk/>
          <pc:sldMk cId="3206560434" sldId="330"/>
        </pc:sldMkLst>
        <pc:spChg chg="mod">
          <ac:chgData name="Macy, Katharine" userId="80e598a2-719b-4f78-bac7-529462b04968" providerId="ADAL" clId="{566D0FE7-D855-47BB-B350-342BCECD1DB9}" dt="2021-10-14T19:08:51.967" v="17491" actId="20577"/>
          <ac:spMkLst>
            <pc:docMk/>
            <pc:sldMk cId="3206560434" sldId="330"/>
            <ac:spMk id="109" creationId="{00000000-0000-0000-0000-000000000000}"/>
          </ac:spMkLst>
        </pc:spChg>
      </pc:sldChg>
      <pc:sldChg chg="modSp add mod modNotesTx">
        <pc:chgData name="Macy, Katharine" userId="80e598a2-719b-4f78-bac7-529462b04968" providerId="ADAL" clId="{566D0FE7-D855-47BB-B350-342BCECD1DB9}" dt="2021-10-14T18:33:55.224" v="16337" actId="6549"/>
        <pc:sldMkLst>
          <pc:docMk/>
          <pc:sldMk cId="3446291717" sldId="331"/>
        </pc:sldMkLst>
        <pc:spChg chg="mod">
          <ac:chgData name="Macy, Katharine" userId="80e598a2-719b-4f78-bac7-529462b04968" providerId="ADAL" clId="{566D0FE7-D855-47BB-B350-342BCECD1DB9}" dt="2021-10-14T18:19:53.414" v="14261" actId="20577"/>
          <ac:spMkLst>
            <pc:docMk/>
            <pc:sldMk cId="3446291717" sldId="331"/>
            <ac:spMk id="108" creationId="{00000000-0000-0000-0000-000000000000}"/>
          </ac:spMkLst>
        </pc:spChg>
        <pc:spChg chg="mod">
          <ac:chgData name="Macy, Katharine" userId="80e598a2-719b-4f78-bac7-529462b04968" providerId="ADAL" clId="{566D0FE7-D855-47BB-B350-342BCECD1DB9}" dt="2021-10-14T18:33:45.939" v="16336" actId="20577"/>
          <ac:spMkLst>
            <pc:docMk/>
            <pc:sldMk cId="3446291717" sldId="331"/>
            <ac:spMk id="109" creationId="{00000000-0000-0000-0000-000000000000}"/>
          </ac:spMkLst>
        </pc:spChg>
      </pc:sldChg>
      <pc:sldChg chg="modSp add mod modNotesTx">
        <pc:chgData name="Macy, Katharine" userId="80e598a2-719b-4f78-bac7-529462b04968" providerId="ADAL" clId="{566D0FE7-D855-47BB-B350-342BCECD1DB9}" dt="2021-10-14T18:34:05.713" v="16339" actId="6549"/>
        <pc:sldMkLst>
          <pc:docMk/>
          <pc:sldMk cId="3803636277" sldId="332"/>
        </pc:sldMkLst>
        <pc:spChg chg="mod">
          <ac:chgData name="Macy, Katharine" userId="80e598a2-719b-4f78-bac7-529462b04968" providerId="ADAL" clId="{566D0FE7-D855-47BB-B350-342BCECD1DB9}" dt="2021-10-14T18:31:08.842" v="15810" actId="20577"/>
          <ac:spMkLst>
            <pc:docMk/>
            <pc:sldMk cId="3803636277" sldId="332"/>
            <ac:spMk id="109" creationId="{00000000-0000-0000-0000-000000000000}"/>
          </ac:spMkLst>
        </pc:spChg>
      </pc:sldChg>
      <pc:sldChg chg="modSp add mod ord modNotesTx">
        <pc:chgData name="Macy, Katharine" userId="80e598a2-719b-4f78-bac7-529462b04968" providerId="ADAL" clId="{566D0FE7-D855-47BB-B350-342BCECD1DB9}" dt="2021-10-14T18:34:00.665" v="16338" actId="6549"/>
        <pc:sldMkLst>
          <pc:docMk/>
          <pc:sldMk cId="1626550715" sldId="333"/>
        </pc:sldMkLst>
        <pc:spChg chg="mod">
          <ac:chgData name="Macy, Katharine" userId="80e598a2-719b-4f78-bac7-529462b04968" providerId="ADAL" clId="{566D0FE7-D855-47BB-B350-342BCECD1DB9}" dt="2021-10-14T18:30:34.496" v="15807" actId="20577"/>
          <ac:spMkLst>
            <pc:docMk/>
            <pc:sldMk cId="1626550715" sldId="333"/>
            <ac:spMk id="109" creationId="{00000000-0000-0000-0000-000000000000}"/>
          </ac:spMkLst>
        </pc:spChg>
      </pc:sldChg>
      <pc:sldChg chg="addSp delSp add del mod">
        <pc:chgData name="Macy, Katharine" userId="80e598a2-719b-4f78-bac7-529462b04968" providerId="ADAL" clId="{566D0FE7-D855-47BB-B350-342BCECD1DB9}" dt="2021-10-14T18:46:08.925" v="16684" actId="47"/>
        <pc:sldMkLst>
          <pc:docMk/>
          <pc:sldMk cId="2255727574" sldId="334"/>
        </pc:sldMkLst>
        <pc:cxnChg chg="add del">
          <ac:chgData name="Macy, Katharine" userId="80e598a2-719b-4f78-bac7-529462b04968" providerId="ADAL" clId="{566D0FE7-D855-47BB-B350-342BCECD1DB9}" dt="2021-10-14T18:40:41.212" v="16517" actId="478"/>
          <ac:cxnSpMkLst>
            <pc:docMk/>
            <pc:sldMk cId="2255727574" sldId="334"/>
            <ac:cxnSpMk id="281" creationId="{00000000-0000-0000-0000-000000000000}"/>
          </ac:cxnSpMkLst>
        </pc:cxnChg>
      </pc:sldChg>
      <pc:sldChg chg="add del">
        <pc:chgData name="Macy, Katharine" userId="80e598a2-719b-4f78-bac7-529462b04968" providerId="ADAL" clId="{566D0FE7-D855-47BB-B350-342BCECD1DB9}" dt="2021-10-14T18:49:27.173" v="16796" actId="47"/>
        <pc:sldMkLst>
          <pc:docMk/>
          <pc:sldMk cId="911470303" sldId="335"/>
        </pc:sldMkLst>
      </pc:sldChg>
      <pc:sldChg chg="add del">
        <pc:chgData name="Macy, Katharine" userId="80e598a2-719b-4f78-bac7-529462b04968" providerId="ADAL" clId="{566D0FE7-D855-47BB-B350-342BCECD1DB9}" dt="2021-10-14T18:49:42.725" v="16797" actId="47"/>
        <pc:sldMkLst>
          <pc:docMk/>
          <pc:sldMk cId="1837859854" sldId="336"/>
        </pc:sldMkLst>
      </pc:sldChg>
      <pc:sldChg chg="add del">
        <pc:chgData name="Macy, Katharine" userId="80e598a2-719b-4f78-bac7-529462b04968" providerId="ADAL" clId="{566D0FE7-D855-47BB-B350-342BCECD1DB9}" dt="2021-10-14T18:49:45.212" v="16798" actId="47"/>
        <pc:sldMkLst>
          <pc:docMk/>
          <pc:sldMk cId="71783641" sldId="337"/>
        </pc:sldMkLst>
      </pc:sldChg>
      <pc:sldChg chg="add del">
        <pc:chgData name="Macy, Katharine" userId="80e598a2-719b-4f78-bac7-529462b04968" providerId="ADAL" clId="{566D0FE7-D855-47BB-B350-342BCECD1DB9}" dt="2021-10-14T18:49:46.812" v="16799" actId="47"/>
        <pc:sldMkLst>
          <pc:docMk/>
          <pc:sldMk cId="4092053317" sldId="338"/>
        </pc:sldMkLst>
      </pc:sldChg>
      <pc:sldChg chg="modSp add mod">
        <pc:chgData name="Macy, Katharine" userId="80e598a2-719b-4f78-bac7-529462b04968" providerId="ADAL" clId="{566D0FE7-D855-47BB-B350-342BCECD1DB9}" dt="2021-10-14T18:36:59.792" v="16396" actId="20577"/>
        <pc:sldMkLst>
          <pc:docMk/>
          <pc:sldMk cId="1032988780" sldId="339"/>
        </pc:sldMkLst>
        <pc:spChg chg="mod">
          <ac:chgData name="Macy, Katharine" userId="80e598a2-719b-4f78-bac7-529462b04968" providerId="ADAL" clId="{566D0FE7-D855-47BB-B350-342BCECD1DB9}" dt="2021-10-14T18:36:40.189" v="16361" actId="20577"/>
          <ac:spMkLst>
            <pc:docMk/>
            <pc:sldMk cId="1032988780" sldId="339"/>
            <ac:spMk id="94" creationId="{00000000-0000-0000-0000-000000000000}"/>
          </ac:spMkLst>
        </pc:spChg>
        <pc:spChg chg="mod">
          <ac:chgData name="Macy, Katharine" userId="80e598a2-719b-4f78-bac7-529462b04968" providerId="ADAL" clId="{566D0FE7-D855-47BB-B350-342BCECD1DB9}" dt="2021-10-14T18:36:59.792" v="16396" actId="20577"/>
          <ac:spMkLst>
            <pc:docMk/>
            <pc:sldMk cId="1032988780" sldId="339"/>
            <ac:spMk id="95" creationId="{00000000-0000-0000-0000-000000000000}"/>
          </ac:spMkLst>
        </pc:spChg>
        <pc:spChg chg="mod">
          <ac:chgData name="Macy, Katharine" userId="80e598a2-719b-4f78-bac7-529462b04968" providerId="ADAL" clId="{566D0FE7-D855-47BB-B350-342BCECD1DB9}" dt="2021-10-14T18:36:32.784" v="16347" actId="20577"/>
          <ac:spMkLst>
            <pc:docMk/>
            <pc:sldMk cId="1032988780" sldId="339"/>
            <ac:spMk id="96" creationId="{00000000-0000-0000-0000-000000000000}"/>
          </ac:spMkLst>
        </pc:spChg>
      </pc:sldChg>
      <pc:sldChg chg="addSp delSp modSp new mod">
        <pc:chgData name="Macy, Katharine" userId="80e598a2-719b-4f78-bac7-529462b04968" providerId="ADAL" clId="{566D0FE7-D855-47BB-B350-342BCECD1DB9}" dt="2021-10-14T18:39:53.445" v="16515" actId="207"/>
        <pc:sldMkLst>
          <pc:docMk/>
          <pc:sldMk cId="2849964075" sldId="340"/>
        </pc:sldMkLst>
        <pc:spChg chg="mod">
          <ac:chgData name="Macy, Katharine" userId="80e598a2-719b-4f78-bac7-529462b04968" providerId="ADAL" clId="{566D0FE7-D855-47BB-B350-342BCECD1DB9}" dt="2021-10-14T18:37:24.848" v="16432" actId="20577"/>
          <ac:spMkLst>
            <pc:docMk/>
            <pc:sldMk cId="2849964075" sldId="340"/>
            <ac:spMk id="2" creationId="{0EE1E904-FD41-4AE0-941F-06377EB9C11B}"/>
          </ac:spMkLst>
        </pc:spChg>
        <pc:spChg chg="add mod">
          <ac:chgData name="Macy, Katharine" userId="80e598a2-719b-4f78-bac7-529462b04968" providerId="ADAL" clId="{566D0FE7-D855-47BB-B350-342BCECD1DB9}" dt="2021-10-14T18:39:53.445" v="16515" actId="207"/>
          <ac:spMkLst>
            <pc:docMk/>
            <pc:sldMk cId="2849964075" sldId="340"/>
            <ac:spMk id="6" creationId="{656EAC1B-4183-419F-BA65-6BBDA11F313F}"/>
          </ac:spMkLst>
        </pc:spChg>
        <pc:graphicFrameChg chg="add del mod">
          <ac:chgData name="Macy, Katharine" userId="80e598a2-719b-4f78-bac7-529462b04968" providerId="ADAL" clId="{566D0FE7-D855-47BB-B350-342BCECD1DB9}" dt="2021-10-14T18:38:35.564" v="16434"/>
          <ac:graphicFrameMkLst>
            <pc:docMk/>
            <pc:sldMk cId="2849964075" sldId="340"/>
            <ac:graphicFrameMk id="4" creationId="{2ADAF8FD-F37F-4C73-B369-E35DFA290C73}"/>
          </ac:graphicFrameMkLst>
        </pc:graphicFrameChg>
        <pc:graphicFrameChg chg="add mod modGraphic">
          <ac:chgData name="Macy, Katharine" userId="80e598a2-719b-4f78-bac7-529462b04968" providerId="ADAL" clId="{566D0FE7-D855-47BB-B350-342BCECD1DB9}" dt="2021-10-14T18:39:09.372" v="16438" actId="14100"/>
          <ac:graphicFrameMkLst>
            <pc:docMk/>
            <pc:sldMk cId="2849964075" sldId="340"/>
            <ac:graphicFrameMk id="5" creationId="{EC74DBDC-0AD5-4F5F-8D6F-9C83CF8DCB1C}"/>
          </ac:graphicFrameMkLst>
        </pc:graphicFrameChg>
      </pc:sldChg>
      <pc:sldChg chg="addSp modSp new mod">
        <pc:chgData name="Macy, Katharine" userId="80e598a2-719b-4f78-bac7-529462b04968" providerId="ADAL" clId="{566D0FE7-D855-47BB-B350-342BCECD1DB9}" dt="2021-10-14T18:44:36.194" v="16683" actId="20577"/>
        <pc:sldMkLst>
          <pc:docMk/>
          <pc:sldMk cId="576751472" sldId="341"/>
        </pc:sldMkLst>
        <pc:spChg chg="mod">
          <ac:chgData name="Macy, Katharine" userId="80e598a2-719b-4f78-bac7-529462b04968" providerId="ADAL" clId="{566D0FE7-D855-47BB-B350-342BCECD1DB9}" dt="2021-10-14T18:44:36.194" v="16683" actId="20577"/>
          <ac:spMkLst>
            <pc:docMk/>
            <pc:sldMk cId="576751472" sldId="341"/>
            <ac:spMk id="2" creationId="{8AD04225-B97F-42CC-A796-3E32D189AC2E}"/>
          </ac:spMkLst>
        </pc:spChg>
        <pc:graphicFrameChg chg="add mod">
          <ac:chgData name="Macy, Katharine" userId="80e598a2-719b-4f78-bac7-529462b04968" providerId="ADAL" clId="{566D0FE7-D855-47BB-B350-342BCECD1DB9}" dt="2021-10-14T18:43:28.590" v="16609" actId="207"/>
          <ac:graphicFrameMkLst>
            <pc:docMk/>
            <pc:sldMk cId="576751472" sldId="341"/>
            <ac:graphicFrameMk id="4" creationId="{743256C9-FB4A-4392-BCB7-A2712C7A5165}"/>
          </ac:graphicFrameMkLst>
        </pc:graphicFrameChg>
      </pc:sldChg>
      <pc:sldChg chg="addSp modSp new mod">
        <pc:chgData name="Macy, Katharine" userId="80e598a2-719b-4f78-bac7-529462b04968" providerId="ADAL" clId="{566D0FE7-D855-47BB-B350-342BCECD1DB9}" dt="2021-10-14T18:48:38.261" v="16795" actId="14100"/>
        <pc:sldMkLst>
          <pc:docMk/>
          <pc:sldMk cId="3304651551" sldId="342"/>
        </pc:sldMkLst>
        <pc:spChg chg="mod">
          <ac:chgData name="Macy, Katharine" userId="80e598a2-719b-4f78-bac7-529462b04968" providerId="ADAL" clId="{566D0FE7-D855-47BB-B350-342BCECD1DB9}" dt="2021-10-14T18:47:05.416" v="16788" actId="1076"/>
          <ac:spMkLst>
            <pc:docMk/>
            <pc:sldMk cId="3304651551" sldId="342"/>
            <ac:spMk id="2" creationId="{A69FE53E-134E-47F1-954D-3B1E62EDED85}"/>
          </ac:spMkLst>
        </pc:spChg>
        <pc:graphicFrameChg chg="add mod">
          <ac:chgData name="Macy, Katharine" userId="80e598a2-719b-4f78-bac7-529462b04968" providerId="ADAL" clId="{566D0FE7-D855-47BB-B350-342BCECD1DB9}" dt="2021-10-14T18:48:38.261" v="16795" actId="14100"/>
          <ac:graphicFrameMkLst>
            <pc:docMk/>
            <pc:sldMk cId="3304651551" sldId="342"/>
            <ac:graphicFrameMk id="4" creationId="{1550F36D-E370-4EC1-8FBA-B3EE57299E24}"/>
          </ac:graphicFrameMkLst>
        </pc:graphicFrameChg>
      </pc:sldChg>
      <pc:sldChg chg="addSp delSp modSp new mod">
        <pc:chgData name="Macy, Katharine" userId="80e598a2-719b-4f78-bac7-529462b04968" providerId="ADAL" clId="{566D0FE7-D855-47BB-B350-342BCECD1DB9}" dt="2021-10-14T18:53:19.630" v="16954" actId="478"/>
        <pc:sldMkLst>
          <pc:docMk/>
          <pc:sldMk cId="31340133" sldId="343"/>
        </pc:sldMkLst>
        <pc:spChg chg="mod">
          <ac:chgData name="Macy, Katharine" userId="80e598a2-719b-4f78-bac7-529462b04968" providerId="ADAL" clId="{566D0FE7-D855-47BB-B350-342BCECD1DB9}" dt="2021-10-14T18:53:19.081" v="16953" actId="20577"/>
          <ac:spMkLst>
            <pc:docMk/>
            <pc:sldMk cId="31340133" sldId="343"/>
            <ac:spMk id="2" creationId="{5E64D683-1B90-4CE0-A370-112FBE543262}"/>
          </ac:spMkLst>
        </pc:spChg>
        <pc:graphicFrameChg chg="add del mod">
          <ac:chgData name="Macy, Katharine" userId="80e598a2-719b-4f78-bac7-529462b04968" providerId="ADAL" clId="{566D0FE7-D855-47BB-B350-342BCECD1DB9}" dt="2021-10-14T18:53:19.630" v="16954" actId="478"/>
          <ac:graphicFrameMkLst>
            <pc:docMk/>
            <pc:sldMk cId="31340133" sldId="343"/>
            <ac:graphicFrameMk id="4" creationId="{2E00F0D9-0AEC-43DC-B0EA-1B8833E93A59}"/>
          </ac:graphicFrameMkLst>
        </pc:graphicFrameChg>
      </pc:sldChg>
      <pc:sldChg chg="addSp modSp new mod">
        <pc:chgData name="Macy, Katharine" userId="80e598a2-719b-4f78-bac7-529462b04968" providerId="ADAL" clId="{566D0FE7-D855-47BB-B350-342BCECD1DB9}" dt="2021-10-14T18:55:28.996" v="17111" actId="14100"/>
        <pc:sldMkLst>
          <pc:docMk/>
          <pc:sldMk cId="4159258823" sldId="344"/>
        </pc:sldMkLst>
        <pc:spChg chg="mod">
          <ac:chgData name="Macy, Katharine" userId="80e598a2-719b-4f78-bac7-529462b04968" providerId="ADAL" clId="{566D0FE7-D855-47BB-B350-342BCECD1DB9}" dt="2021-10-14T18:54:40.487" v="17103" actId="1076"/>
          <ac:spMkLst>
            <pc:docMk/>
            <pc:sldMk cId="4159258823" sldId="344"/>
            <ac:spMk id="2" creationId="{15599606-8860-483C-9730-A9CDC5A8C895}"/>
          </ac:spMkLst>
        </pc:spChg>
        <pc:graphicFrameChg chg="add mod">
          <ac:chgData name="Macy, Katharine" userId="80e598a2-719b-4f78-bac7-529462b04968" providerId="ADAL" clId="{566D0FE7-D855-47BB-B350-342BCECD1DB9}" dt="2021-10-14T18:55:28.996" v="17111" actId="14100"/>
          <ac:graphicFrameMkLst>
            <pc:docMk/>
            <pc:sldMk cId="4159258823" sldId="344"/>
            <ac:graphicFrameMk id="4" creationId="{CC0E1ED5-CB3F-4990-9090-EAB19B64E1AE}"/>
          </ac:graphicFrameMkLst>
        </pc:graphicFrameChg>
      </pc:sldChg>
      <pc:sldChg chg="addSp modSp new mod">
        <pc:chgData name="Macy, Katharine" userId="80e598a2-719b-4f78-bac7-529462b04968" providerId="ADAL" clId="{566D0FE7-D855-47BB-B350-342BCECD1DB9}" dt="2021-10-14T18:57:47.457" v="17275" actId="207"/>
        <pc:sldMkLst>
          <pc:docMk/>
          <pc:sldMk cId="1154420493" sldId="345"/>
        </pc:sldMkLst>
        <pc:spChg chg="mod">
          <ac:chgData name="Macy, Katharine" userId="80e598a2-719b-4f78-bac7-529462b04968" providerId="ADAL" clId="{566D0FE7-D855-47BB-B350-342BCECD1DB9}" dt="2021-10-14T18:57:07.012" v="17268" actId="1076"/>
          <ac:spMkLst>
            <pc:docMk/>
            <pc:sldMk cId="1154420493" sldId="345"/>
            <ac:spMk id="2" creationId="{7ECA710A-4C29-4383-89B6-CAC86DC4CCF3}"/>
          </ac:spMkLst>
        </pc:spChg>
        <pc:graphicFrameChg chg="add mod">
          <ac:chgData name="Macy, Katharine" userId="80e598a2-719b-4f78-bac7-529462b04968" providerId="ADAL" clId="{566D0FE7-D855-47BB-B350-342BCECD1DB9}" dt="2021-10-14T18:57:47.457" v="17275" actId="207"/>
          <ac:graphicFrameMkLst>
            <pc:docMk/>
            <pc:sldMk cId="1154420493" sldId="345"/>
            <ac:graphicFrameMk id="4" creationId="{CD68E150-8B91-4A2D-A640-8695ACA7D69B}"/>
          </ac:graphicFrameMkLst>
        </pc:graphicFrameChg>
      </pc:sldChg>
      <pc:sldChg chg="addSp modSp new mod">
        <pc:chgData name="Macy, Katharine" userId="80e598a2-719b-4f78-bac7-529462b04968" providerId="ADAL" clId="{566D0FE7-D855-47BB-B350-342BCECD1DB9}" dt="2021-10-14T19:00:31.087" v="17473" actId="20577"/>
        <pc:sldMkLst>
          <pc:docMk/>
          <pc:sldMk cId="2367207562" sldId="346"/>
        </pc:sldMkLst>
        <pc:spChg chg="mod">
          <ac:chgData name="Macy, Katharine" userId="80e598a2-719b-4f78-bac7-529462b04968" providerId="ADAL" clId="{566D0FE7-D855-47BB-B350-342BCECD1DB9}" dt="2021-10-14T19:00:31.087" v="17473" actId="20577"/>
          <ac:spMkLst>
            <pc:docMk/>
            <pc:sldMk cId="2367207562" sldId="346"/>
            <ac:spMk id="2" creationId="{9669C57C-4D6C-423C-BCB9-BF49E3F21911}"/>
          </ac:spMkLst>
        </pc:spChg>
        <pc:graphicFrameChg chg="add mod">
          <ac:chgData name="Macy, Katharine" userId="80e598a2-719b-4f78-bac7-529462b04968" providerId="ADAL" clId="{566D0FE7-D855-47BB-B350-342BCECD1DB9}" dt="2021-10-14T19:00:19.616" v="17471" actId="14100"/>
          <ac:graphicFrameMkLst>
            <pc:docMk/>
            <pc:sldMk cId="2367207562" sldId="346"/>
            <ac:graphicFrameMk id="4" creationId="{23A706BF-8567-4D06-A83F-35D5D4003DFE}"/>
          </ac:graphicFrameMkLst>
        </pc:graphicFrameChg>
      </pc:sldChg>
      <pc:sldChg chg="modSp new mod">
        <pc:chgData name="Macy, Katharine" userId="80e598a2-719b-4f78-bac7-529462b04968" providerId="ADAL" clId="{566D0FE7-D855-47BB-B350-342BCECD1DB9}" dt="2021-10-14T19:30:21.114" v="18810" actId="5793"/>
        <pc:sldMkLst>
          <pc:docMk/>
          <pc:sldMk cId="2710310468" sldId="347"/>
        </pc:sldMkLst>
        <pc:spChg chg="mod">
          <ac:chgData name="Macy, Katharine" userId="80e598a2-719b-4f78-bac7-529462b04968" providerId="ADAL" clId="{566D0FE7-D855-47BB-B350-342BCECD1DB9}" dt="2021-10-14T19:19:11.219" v="17819" actId="20577"/>
          <ac:spMkLst>
            <pc:docMk/>
            <pc:sldMk cId="2710310468" sldId="347"/>
            <ac:spMk id="2" creationId="{C3EF3294-DACE-4392-8A47-C7942CFC7F04}"/>
          </ac:spMkLst>
        </pc:spChg>
        <pc:spChg chg="mod">
          <ac:chgData name="Macy, Katharine" userId="80e598a2-719b-4f78-bac7-529462b04968" providerId="ADAL" clId="{566D0FE7-D855-47BB-B350-342BCECD1DB9}" dt="2021-10-14T19:30:21.114" v="18810" actId="5793"/>
          <ac:spMkLst>
            <pc:docMk/>
            <pc:sldMk cId="2710310468" sldId="347"/>
            <ac:spMk id="3" creationId="{CF701FB3-1BC5-4180-BC71-D0AA34087156}"/>
          </ac:spMkLst>
        </pc:spChg>
      </pc:sldChg>
      <pc:sldChg chg="modSp add mod modNotesTx">
        <pc:chgData name="Macy, Katharine" userId="80e598a2-719b-4f78-bac7-529462b04968" providerId="ADAL" clId="{566D0FE7-D855-47BB-B350-342BCECD1DB9}" dt="2021-10-25T13:24:02.434" v="27868" actId="20577"/>
        <pc:sldMkLst>
          <pc:docMk/>
          <pc:sldMk cId="100795782" sldId="348"/>
        </pc:sldMkLst>
        <pc:graphicFrameChg chg="mod modGraphic">
          <ac:chgData name="Macy, Katharine" userId="80e598a2-719b-4f78-bac7-529462b04968" providerId="ADAL" clId="{566D0FE7-D855-47BB-B350-342BCECD1DB9}" dt="2021-10-18T15:42:46.431" v="21308" actId="14100"/>
          <ac:graphicFrameMkLst>
            <pc:docMk/>
            <pc:sldMk cId="100795782" sldId="348"/>
            <ac:graphicFrameMk id="4" creationId="{E120DE7D-FC4A-4702-9839-77EF9A0F00DD}"/>
          </ac:graphicFrameMkLst>
        </pc:graphicFrameChg>
      </pc:sldChg>
      <pc:sldChg chg="modSp add mod modNotesTx">
        <pc:chgData name="Macy, Katharine" userId="80e598a2-719b-4f78-bac7-529462b04968" providerId="ADAL" clId="{566D0FE7-D855-47BB-B350-342BCECD1DB9}" dt="2021-10-25T13:24:38.570" v="27915" actId="20577"/>
        <pc:sldMkLst>
          <pc:docMk/>
          <pc:sldMk cId="393478950" sldId="349"/>
        </pc:sldMkLst>
        <pc:graphicFrameChg chg="mod modGraphic">
          <ac:chgData name="Macy, Katharine" userId="80e598a2-719b-4f78-bac7-529462b04968" providerId="ADAL" clId="{566D0FE7-D855-47BB-B350-342BCECD1DB9}" dt="2021-10-18T15:17:20.519" v="20244" actId="2165"/>
          <ac:graphicFrameMkLst>
            <pc:docMk/>
            <pc:sldMk cId="393478950" sldId="349"/>
            <ac:graphicFrameMk id="4" creationId="{E120DE7D-FC4A-4702-9839-77EF9A0F00DD}"/>
          </ac:graphicFrameMkLst>
        </pc:graphicFrameChg>
      </pc:sldChg>
      <pc:sldChg chg="modSp add mod modNotesTx">
        <pc:chgData name="Macy, Katharine" userId="80e598a2-719b-4f78-bac7-529462b04968" providerId="ADAL" clId="{566D0FE7-D855-47BB-B350-342BCECD1DB9}" dt="2021-10-25T13:24:58.109" v="27965" actId="20577"/>
        <pc:sldMkLst>
          <pc:docMk/>
          <pc:sldMk cId="4174587841" sldId="350"/>
        </pc:sldMkLst>
        <pc:graphicFrameChg chg="mod modGraphic">
          <ac:chgData name="Macy, Katharine" userId="80e598a2-719b-4f78-bac7-529462b04968" providerId="ADAL" clId="{566D0FE7-D855-47BB-B350-342BCECD1DB9}" dt="2021-10-18T15:35:56.414" v="21190" actId="20577"/>
          <ac:graphicFrameMkLst>
            <pc:docMk/>
            <pc:sldMk cId="4174587841" sldId="350"/>
            <ac:graphicFrameMk id="4" creationId="{E120DE7D-FC4A-4702-9839-77EF9A0F00DD}"/>
          </ac:graphicFrameMkLst>
        </pc:graphicFrameChg>
      </pc:sldChg>
      <pc:sldMasterChg chg="delSldLayout">
        <pc:chgData name="Macy, Katharine" userId="80e598a2-719b-4f78-bac7-529462b04968" providerId="ADAL" clId="{566D0FE7-D855-47BB-B350-342BCECD1DB9}" dt="2021-10-14T19:06:44.365" v="17480" actId="47"/>
        <pc:sldMasterMkLst>
          <pc:docMk/>
          <pc:sldMasterMk cId="0" sldId="2147483658"/>
        </pc:sldMasterMkLst>
        <pc:sldLayoutChg chg="del">
          <pc:chgData name="Macy, Katharine" userId="80e598a2-719b-4f78-bac7-529462b04968" providerId="ADAL" clId="{566D0FE7-D855-47BB-B350-342BCECD1DB9}" dt="2021-10-14T19:06:44.365" v="17480" actId="47"/>
          <pc:sldLayoutMkLst>
            <pc:docMk/>
            <pc:sldMasterMk cId="0" sldId="2147483658"/>
            <pc:sldLayoutMk cId="0" sldId="2147483655"/>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Kumo\macyk_Box\1%20-%20Personal%20Folders\I-CORE%20Assessment%20Data\Data\Pre-PostTestLongitudinalDatav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Kumo\macyk_Box\1%20-%20Personal%20Folders\I-CORE%20Assessment%20Data\Data\Pre-PostTestLongitudinalDatav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Kumo\macyk_Box\1%20-%20Personal%20Folders\I-CORE%20Assessment%20Data\Data\Pre-PostTestLongitudinalDatav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Kumo\macyk_Box\1%20-%20Personal%20Folders\I-CORE%20Assessment%20Data\Data\Pre-PostTestLongitudinalDatav2.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Kumo\macyk_Box\1%20-%20Personal%20Folders\I-CORE%20Assessment%20Data\Data\Pre-PostTestLongitudinalDatav2.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tx>
            <c:strRef>
              <c:f>'Citation Questions'!$A$3</c:f>
              <c:strCache>
                <c:ptCount val="1"/>
                <c:pt idx="0">
                  <c:v>All of the above</c:v>
                </c:pt>
              </c:strCache>
            </c:strRef>
          </c:tx>
          <c:spPr>
            <a:solidFill>
              <a:schemeClr val="accent3"/>
            </a:solidFill>
            <a:ln>
              <a:noFill/>
            </a:ln>
            <a:effectLst/>
          </c:spPr>
          <c:invertIfNegative val="0"/>
          <c:cat>
            <c:strRef>
              <c:f>'Citation Questions'!$B$2:$L$2</c:f>
              <c:strCache>
                <c:ptCount val="11"/>
                <c:pt idx="0">
                  <c:v> Spring 2016 </c:v>
                </c:pt>
                <c:pt idx="1">
                  <c:v> Summer 2016 </c:v>
                </c:pt>
                <c:pt idx="2">
                  <c:v> Fall 2016 </c:v>
                </c:pt>
                <c:pt idx="3">
                  <c:v> Spring 2017 </c:v>
                </c:pt>
                <c:pt idx="4">
                  <c:v> Summer 2017 </c:v>
                </c:pt>
                <c:pt idx="5">
                  <c:v> Fall 2017 </c:v>
                </c:pt>
                <c:pt idx="6">
                  <c:v> Spring 2018 </c:v>
                </c:pt>
                <c:pt idx="7">
                  <c:v> Summer 2018 </c:v>
                </c:pt>
                <c:pt idx="8">
                  <c:v> Fall 2018 </c:v>
                </c:pt>
                <c:pt idx="9">
                  <c:v> Spring 2019 </c:v>
                </c:pt>
                <c:pt idx="10">
                  <c:v> Fall 2019 </c:v>
                </c:pt>
              </c:strCache>
            </c:strRef>
          </c:cat>
          <c:val>
            <c:numRef>
              <c:f>'Citation Questions'!$B$3:$L$3</c:f>
              <c:numCache>
                <c:formatCode>0%</c:formatCode>
                <c:ptCount val="11"/>
                <c:pt idx="0">
                  <c:v>0.93548387096774188</c:v>
                </c:pt>
                <c:pt idx="1">
                  <c:v>0.9285714285714286</c:v>
                </c:pt>
                <c:pt idx="2">
                  <c:v>0.90566037735849059</c:v>
                </c:pt>
                <c:pt idx="3">
                  <c:v>0.93913043478260871</c:v>
                </c:pt>
                <c:pt idx="4">
                  <c:v>0.86956521739130432</c:v>
                </c:pt>
                <c:pt idx="5">
                  <c:v>0.94478527607361962</c:v>
                </c:pt>
                <c:pt idx="6">
                  <c:v>0.967741935483871</c:v>
                </c:pt>
                <c:pt idx="7">
                  <c:v>0.8</c:v>
                </c:pt>
                <c:pt idx="8">
                  <c:v>0.93243243243243246</c:v>
                </c:pt>
                <c:pt idx="9">
                  <c:v>0.93877551020408168</c:v>
                </c:pt>
                <c:pt idx="10">
                  <c:v>0.99029126213592233</c:v>
                </c:pt>
              </c:numCache>
            </c:numRef>
          </c:val>
          <c:extLst>
            <c:ext xmlns:c16="http://schemas.microsoft.com/office/drawing/2014/chart" uri="{C3380CC4-5D6E-409C-BE32-E72D297353CC}">
              <c16:uniqueId val="{00000000-33F0-4123-A9EE-816F9E459A7E}"/>
            </c:ext>
          </c:extLst>
        </c:ser>
        <c:ser>
          <c:idx val="1"/>
          <c:order val="1"/>
          <c:tx>
            <c:strRef>
              <c:f>'Citation Questions'!$A$4</c:f>
              <c:strCache>
                <c:ptCount val="1"/>
                <c:pt idx="0">
                  <c:v>Direct quotes</c:v>
                </c:pt>
              </c:strCache>
            </c:strRef>
          </c:tx>
          <c:spPr>
            <a:solidFill>
              <a:schemeClr val="accent1"/>
            </a:solidFill>
            <a:ln>
              <a:noFill/>
            </a:ln>
            <a:effectLst/>
          </c:spPr>
          <c:invertIfNegative val="0"/>
          <c:cat>
            <c:strRef>
              <c:f>'Citation Questions'!$B$2:$L$2</c:f>
              <c:strCache>
                <c:ptCount val="11"/>
                <c:pt idx="0">
                  <c:v> Spring 2016 </c:v>
                </c:pt>
                <c:pt idx="1">
                  <c:v> Summer 2016 </c:v>
                </c:pt>
                <c:pt idx="2">
                  <c:v> Fall 2016 </c:v>
                </c:pt>
                <c:pt idx="3">
                  <c:v> Spring 2017 </c:v>
                </c:pt>
                <c:pt idx="4">
                  <c:v> Summer 2017 </c:v>
                </c:pt>
                <c:pt idx="5">
                  <c:v> Fall 2017 </c:v>
                </c:pt>
                <c:pt idx="6">
                  <c:v> Spring 2018 </c:v>
                </c:pt>
                <c:pt idx="7">
                  <c:v> Summer 2018 </c:v>
                </c:pt>
                <c:pt idx="8">
                  <c:v> Fall 2018 </c:v>
                </c:pt>
                <c:pt idx="9">
                  <c:v> Spring 2019 </c:v>
                </c:pt>
                <c:pt idx="10">
                  <c:v> Fall 2019 </c:v>
                </c:pt>
              </c:strCache>
            </c:strRef>
          </c:cat>
          <c:val>
            <c:numRef>
              <c:f>'Citation Questions'!$B$4:$L$4</c:f>
              <c:numCache>
                <c:formatCode>0%</c:formatCode>
                <c:ptCount val="11"/>
                <c:pt idx="0">
                  <c:v>4.0322580645161289E-2</c:v>
                </c:pt>
                <c:pt idx="1">
                  <c:v>3.5714285714285712E-2</c:v>
                </c:pt>
                <c:pt idx="2">
                  <c:v>8.8050314465408799E-2</c:v>
                </c:pt>
                <c:pt idx="3">
                  <c:v>6.0869565217391307E-2</c:v>
                </c:pt>
                <c:pt idx="4">
                  <c:v>0.13043478260869565</c:v>
                </c:pt>
                <c:pt idx="5">
                  <c:v>4.9079754601226995E-2</c:v>
                </c:pt>
                <c:pt idx="6">
                  <c:v>3.2258064516129031E-2</c:v>
                </c:pt>
                <c:pt idx="7">
                  <c:v>0.2</c:v>
                </c:pt>
                <c:pt idx="8">
                  <c:v>5.4054054054054057E-2</c:v>
                </c:pt>
                <c:pt idx="9">
                  <c:v>4.0816326530612242E-2</c:v>
                </c:pt>
                <c:pt idx="10">
                  <c:v>9.7087378640776691E-3</c:v>
                </c:pt>
              </c:numCache>
            </c:numRef>
          </c:val>
          <c:extLst>
            <c:ext xmlns:c16="http://schemas.microsoft.com/office/drawing/2014/chart" uri="{C3380CC4-5D6E-409C-BE32-E72D297353CC}">
              <c16:uniqueId val="{00000001-33F0-4123-A9EE-816F9E459A7E}"/>
            </c:ext>
          </c:extLst>
        </c:ser>
        <c:ser>
          <c:idx val="2"/>
          <c:order val="2"/>
          <c:tx>
            <c:strRef>
              <c:f>'Citation Questions'!$A$5</c:f>
              <c:strCache>
                <c:ptCount val="1"/>
                <c:pt idx="0">
                  <c:v>Not commonly known facts</c:v>
                </c:pt>
              </c:strCache>
            </c:strRef>
          </c:tx>
          <c:spPr>
            <a:solidFill>
              <a:schemeClr val="accent2">
                <a:tint val="86000"/>
              </a:schemeClr>
            </a:solidFill>
            <a:ln>
              <a:noFill/>
            </a:ln>
            <a:effectLst/>
          </c:spPr>
          <c:invertIfNegative val="0"/>
          <c:cat>
            <c:strRef>
              <c:f>'Citation Questions'!$B$2:$L$2</c:f>
              <c:strCache>
                <c:ptCount val="11"/>
                <c:pt idx="0">
                  <c:v> Spring 2016 </c:v>
                </c:pt>
                <c:pt idx="1">
                  <c:v> Summer 2016 </c:v>
                </c:pt>
                <c:pt idx="2">
                  <c:v> Fall 2016 </c:v>
                </c:pt>
                <c:pt idx="3">
                  <c:v> Spring 2017 </c:v>
                </c:pt>
                <c:pt idx="4">
                  <c:v> Summer 2017 </c:v>
                </c:pt>
                <c:pt idx="5">
                  <c:v> Fall 2017 </c:v>
                </c:pt>
                <c:pt idx="6">
                  <c:v> Spring 2018 </c:v>
                </c:pt>
                <c:pt idx="7">
                  <c:v> Summer 2018 </c:v>
                </c:pt>
                <c:pt idx="8">
                  <c:v> Fall 2018 </c:v>
                </c:pt>
                <c:pt idx="9">
                  <c:v> Spring 2019 </c:v>
                </c:pt>
                <c:pt idx="10">
                  <c:v> Fall 2019 </c:v>
                </c:pt>
              </c:strCache>
            </c:strRef>
          </c:cat>
          <c:val>
            <c:numRef>
              <c:f>'Citation Questions'!$B$5:$L$5</c:f>
              <c:numCache>
                <c:formatCode>0%</c:formatCode>
                <c:ptCount val="11"/>
                <c:pt idx="0">
                  <c:v>8.0645161290322578E-3</c:v>
                </c:pt>
                <c:pt idx="1">
                  <c:v>0</c:v>
                </c:pt>
                <c:pt idx="2">
                  <c:v>0</c:v>
                </c:pt>
                <c:pt idx="3">
                  <c:v>0</c:v>
                </c:pt>
                <c:pt idx="4">
                  <c:v>0</c:v>
                </c:pt>
                <c:pt idx="5">
                  <c:v>0</c:v>
                </c:pt>
                <c:pt idx="6">
                  <c:v>0</c:v>
                </c:pt>
                <c:pt idx="7">
                  <c:v>0</c:v>
                </c:pt>
                <c:pt idx="8">
                  <c:v>0</c:v>
                </c:pt>
                <c:pt idx="9">
                  <c:v>0</c:v>
                </c:pt>
                <c:pt idx="10">
                  <c:v>0</c:v>
                </c:pt>
              </c:numCache>
            </c:numRef>
          </c:val>
          <c:extLst>
            <c:ext xmlns:c16="http://schemas.microsoft.com/office/drawing/2014/chart" uri="{C3380CC4-5D6E-409C-BE32-E72D297353CC}">
              <c16:uniqueId val="{00000002-33F0-4123-A9EE-816F9E459A7E}"/>
            </c:ext>
          </c:extLst>
        </c:ser>
        <c:ser>
          <c:idx val="3"/>
          <c:order val="3"/>
          <c:tx>
            <c:strRef>
              <c:f>'Citation Questions'!$A$6</c:f>
              <c:strCache>
                <c:ptCount val="1"/>
                <c:pt idx="0">
                  <c:v>Ideas paraphrased from someone else's work</c:v>
                </c:pt>
              </c:strCache>
            </c:strRef>
          </c:tx>
          <c:spPr>
            <a:solidFill>
              <a:schemeClr val="bg1"/>
            </a:solidFill>
            <a:ln>
              <a:noFill/>
            </a:ln>
            <a:effectLst/>
          </c:spPr>
          <c:invertIfNegative val="0"/>
          <c:cat>
            <c:strRef>
              <c:f>'Citation Questions'!$B$2:$L$2</c:f>
              <c:strCache>
                <c:ptCount val="11"/>
                <c:pt idx="0">
                  <c:v> Spring 2016 </c:v>
                </c:pt>
                <c:pt idx="1">
                  <c:v> Summer 2016 </c:v>
                </c:pt>
                <c:pt idx="2">
                  <c:v> Fall 2016 </c:v>
                </c:pt>
                <c:pt idx="3">
                  <c:v> Spring 2017 </c:v>
                </c:pt>
                <c:pt idx="4">
                  <c:v> Summer 2017 </c:v>
                </c:pt>
                <c:pt idx="5">
                  <c:v> Fall 2017 </c:v>
                </c:pt>
                <c:pt idx="6">
                  <c:v> Spring 2018 </c:v>
                </c:pt>
                <c:pt idx="7">
                  <c:v> Summer 2018 </c:v>
                </c:pt>
                <c:pt idx="8">
                  <c:v> Fall 2018 </c:v>
                </c:pt>
                <c:pt idx="9">
                  <c:v> Spring 2019 </c:v>
                </c:pt>
                <c:pt idx="10">
                  <c:v> Fall 2019 </c:v>
                </c:pt>
              </c:strCache>
            </c:strRef>
          </c:cat>
          <c:val>
            <c:numRef>
              <c:f>'Citation Questions'!$B$6:$L$6</c:f>
              <c:numCache>
                <c:formatCode>0%</c:formatCode>
                <c:ptCount val="11"/>
                <c:pt idx="0">
                  <c:v>1.6129032258064516E-2</c:v>
                </c:pt>
                <c:pt idx="1">
                  <c:v>3.5714285714285712E-2</c:v>
                </c:pt>
                <c:pt idx="2">
                  <c:v>6.2893081761006293E-3</c:v>
                </c:pt>
                <c:pt idx="3">
                  <c:v>0</c:v>
                </c:pt>
                <c:pt idx="4">
                  <c:v>0</c:v>
                </c:pt>
                <c:pt idx="5">
                  <c:v>6.1349693251533744E-3</c:v>
                </c:pt>
                <c:pt idx="6">
                  <c:v>0</c:v>
                </c:pt>
                <c:pt idx="7">
                  <c:v>0</c:v>
                </c:pt>
                <c:pt idx="8">
                  <c:v>1.3513513513513514E-2</c:v>
                </c:pt>
                <c:pt idx="9">
                  <c:v>2.0408163265306121E-2</c:v>
                </c:pt>
                <c:pt idx="10">
                  <c:v>0</c:v>
                </c:pt>
              </c:numCache>
            </c:numRef>
          </c:val>
          <c:extLst>
            <c:ext xmlns:c16="http://schemas.microsoft.com/office/drawing/2014/chart" uri="{C3380CC4-5D6E-409C-BE32-E72D297353CC}">
              <c16:uniqueId val="{00000003-33F0-4123-A9EE-816F9E459A7E}"/>
            </c:ext>
          </c:extLst>
        </c:ser>
        <c:dLbls>
          <c:showLegendKey val="0"/>
          <c:showVal val="0"/>
          <c:showCatName val="0"/>
          <c:showSerName val="0"/>
          <c:showPercent val="0"/>
          <c:showBubbleSize val="0"/>
        </c:dLbls>
        <c:gapWidth val="219"/>
        <c:overlap val="-27"/>
        <c:axId val="575318920"/>
        <c:axId val="575314000"/>
      </c:barChart>
      <c:catAx>
        <c:axId val="575318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5314000"/>
        <c:crosses val="autoZero"/>
        <c:auto val="1"/>
        <c:lblAlgn val="ctr"/>
        <c:lblOffset val="100"/>
        <c:noMultiLvlLbl val="0"/>
      </c:catAx>
      <c:valAx>
        <c:axId val="57531400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53189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tx>
            <c:strRef>
              <c:f>'Citation Questions'!$A$27</c:f>
              <c:strCache>
                <c:ptCount val="1"/>
                <c:pt idx="0">
                  <c:v>At the end in a "References" or "Works Cited"  section only.</c:v>
                </c:pt>
              </c:strCache>
            </c:strRef>
          </c:tx>
          <c:spPr>
            <a:solidFill>
              <a:schemeClr val="accent1"/>
            </a:solidFill>
            <a:ln>
              <a:noFill/>
            </a:ln>
            <a:effectLst/>
          </c:spPr>
          <c:invertIfNegative val="0"/>
          <c:cat>
            <c:strRef>
              <c:f>'Citation Questions'!$B$26:$K$26</c:f>
              <c:strCache>
                <c:ptCount val="10"/>
                <c:pt idx="0">
                  <c:v> Summer 2016 </c:v>
                </c:pt>
                <c:pt idx="1">
                  <c:v> Fall 2016 </c:v>
                </c:pt>
                <c:pt idx="2">
                  <c:v> Spring 2017 </c:v>
                </c:pt>
                <c:pt idx="3">
                  <c:v> Summer 2017 </c:v>
                </c:pt>
                <c:pt idx="4">
                  <c:v> Fall 2017 </c:v>
                </c:pt>
                <c:pt idx="5">
                  <c:v> Spring 2018 </c:v>
                </c:pt>
                <c:pt idx="6">
                  <c:v> Summer 2018 </c:v>
                </c:pt>
                <c:pt idx="7">
                  <c:v> Fall 2018 </c:v>
                </c:pt>
                <c:pt idx="8">
                  <c:v> Spring 2019 </c:v>
                </c:pt>
                <c:pt idx="9">
                  <c:v> Fall 2019 </c:v>
                </c:pt>
              </c:strCache>
            </c:strRef>
          </c:cat>
          <c:val>
            <c:numRef>
              <c:f>'Citation Questions'!$B$27:$K$27</c:f>
              <c:numCache>
                <c:formatCode>0%</c:formatCode>
                <c:ptCount val="10"/>
                <c:pt idx="0">
                  <c:v>3.5714285714285712E-2</c:v>
                </c:pt>
                <c:pt idx="1">
                  <c:v>6.2893081761006289E-2</c:v>
                </c:pt>
                <c:pt idx="2">
                  <c:v>1.7391304347826087E-2</c:v>
                </c:pt>
                <c:pt idx="3">
                  <c:v>8.6956521739130432E-2</c:v>
                </c:pt>
                <c:pt idx="4">
                  <c:v>1.8404907975460124E-2</c:v>
                </c:pt>
                <c:pt idx="5">
                  <c:v>6.4516129032258063E-2</c:v>
                </c:pt>
                <c:pt idx="6">
                  <c:v>0.2</c:v>
                </c:pt>
                <c:pt idx="7">
                  <c:v>5.4054054054054057E-2</c:v>
                </c:pt>
                <c:pt idx="8">
                  <c:v>6.1224489795918366E-2</c:v>
                </c:pt>
                <c:pt idx="9">
                  <c:v>5.8823529411764705E-2</c:v>
                </c:pt>
              </c:numCache>
            </c:numRef>
          </c:val>
          <c:extLst>
            <c:ext xmlns:c16="http://schemas.microsoft.com/office/drawing/2014/chart" uri="{C3380CC4-5D6E-409C-BE32-E72D297353CC}">
              <c16:uniqueId val="{00000000-9339-4275-8CBA-6C7F551E9883}"/>
            </c:ext>
          </c:extLst>
        </c:ser>
        <c:ser>
          <c:idx val="1"/>
          <c:order val="1"/>
          <c:tx>
            <c:strRef>
              <c:f>'Citation Questions'!$A$28</c:f>
              <c:strCache>
                <c:ptCount val="1"/>
                <c:pt idx="0">
                  <c:v>Whenever a reference to an article or source is made within the text and in the References/Works Cited Section.</c:v>
                </c:pt>
              </c:strCache>
            </c:strRef>
          </c:tx>
          <c:spPr>
            <a:solidFill>
              <a:schemeClr val="accent3"/>
            </a:solidFill>
            <a:ln>
              <a:noFill/>
            </a:ln>
            <a:effectLst/>
          </c:spPr>
          <c:invertIfNegative val="0"/>
          <c:cat>
            <c:strRef>
              <c:f>'Citation Questions'!$B$26:$K$26</c:f>
              <c:strCache>
                <c:ptCount val="10"/>
                <c:pt idx="0">
                  <c:v> Summer 2016 </c:v>
                </c:pt>
                <c:pt idx="1">
                  <c:v> Fall 2016 </c:v>
                </c:pt>
                <c:pt idx="2">
                  <c:v> Spring 2017 </c:v>
                </c:pt>
                <c:pt idx="3">
                  <c:v> Summer 2017 </c:v>
                </c:pt>
                <c:pt idx="4">
                  <c:v> Fall 2017 </c:v>
                </c:pt>
                <c:pt idx="5">
                  <c:v> Spring 2018 </c:v>
                </c:pt>
                <c:pt idx="6">
                  <c:v> Summer 2018 </c:v>
                </c:pt>
                <c:pt idx="7">
                  <c:v> Fall 2018 </c:v>
                </c:pt>
                <c:pt idx="8">
                  <c:v> Spring 2019 </c:v>
                </c:pt>
                <c:pt idx="9">
                  <c:v> Fall 2019 </c:v>
                </c:pt>
              </c:strCache>
            </c:strRef>
          </c:cat>
          <c:val>
            <c:numRef>
              <c:f>'Citation Questions'!$B$28:$K$28</c:f>
              <c:numCache>
                <c:formatCode>0%</c:formatCode>
                <c:ptCount val="10"/>
                <c:pt idx="0">
                  <c:v>0.7142857142857143</c:v>
                </c:pt>
                <c:pt idx="1">
                  <c:v>0.57861635220125784</c:v>
                </c:pt>
                <c:pt idx="2">
                  <c:v>0.70434782608695656</c:v>
                </c:pt>
                <c:pt idx="3">
                  <c:v>0.73913043478260865</c:v>
                </c:pt>
                <c:pt idx="4">
                  <c:v>0.69938650306748462</c:v>
                </c:pt>
                <c:pt idx="5">
                  <c:v>0.65591397849462363</c:v>
                </c:pt>
                <c:pt idx="6">
                  <c:v>0</c:v>
                </c:pt>
                <c:pt idx="7">
                  <c:v>0.81081081081081086</c:v>
                </c:pt>
                <c:pt idx="8">
                  <c:v>0.69387755102040816</c:v>
                </c:pt>
                <c:pt idx="9">
                  <c:v>0.62745098039215685</c:v>
                </c:pt>
              </c:numCache>
            </c:numRef>
          </c:val>
          <c:extLst>
            <c:ext xmlns:c16="http://schemas.microsoft.com/office/drawing/2014/chart" uri="{C3380CC4-5D6E-409C-BE32-E72D297353CC}">
              <c16:uniqueId val="{00000001-9339-4275-8CBA-6C7F551E9883}"/>
            </c:ext>
          </c:extLst>
        </c:ser>
        <c:ser>
          <c:idx val="2"/>
          <c:order val="2"/>
          <c:tx>
            <c:strRef>
              <c:f>'Citation Questions'!$A$29</c:f>
              <c:strCache>
                <c:ptCount val="1"/>
                <c:pt idx="0">
                  <c:v>Within the text the first time you quote an article or other source and at the end in the "References" or "Works Cited" section.</c:v>
                </c:pt>
              </c:strCache>
            </c:strRef>
          </c:tx>
          <c:spPr>
            <a:solidFill>
              <a:schemeClr val="accent4"/>
            </a:solidFill>
            <a:ln>
              <a:noFill/>
            </a:ln>
            <a:effectLst/>
          </c:spPr>
          <c:invertIfNegative val="0"/>
          <c:cat>
            <c:strRef>
              <c:f>'Citation Questions'!$B$26:$K$26</c:f>
              <c:strCache>
                <c:ptCount val="10"/>
                <c:pt idx="0">
                  <c:v> Summer 2016 </c:v>
                </c:pt>
                <c:pt idx="1">
                  <c:v> Fall 2016 </c:v>
                </c:pt>
                <c:pt idx="2">
                  <c:v> Spring 2017 </c:v>
                </c:pt>
                <c:pt idx="3">
                  <c:v> Summer 2017 </c:v>
                </c:pt>
                <c:pt idx="4">
                  <c:v> Fall 2017 </c:v>
                </c:pt>
                <c:pt idx="5">
                  <c:v> Spring 2018 </c:v>
                </c:pt>
                <c:pt idx="6">
                  <c:v> Summer 2018 </c:v>
                </c:pt>
                <c:pt idx="7">
                  <c:v> Fall 2018 </c:v>
                </c:pt>
                <c:pt idx="8">
                  <c:v> Spring 2019 </c:v>
                </c:pt>
                <c:pt idx="9">
                  <c:v> Fall 2019 </c:v>
                </c:pt>
              </c:strCache>
            </c:strRef>
          </c:cat>
          <c:val>
            <c:numRef>
              <c:f>'Citation Questions'!$B$29:$K$29</c:f>
              <c:numCache>
                <c:formatCode>0%</c:formatCode>
                <c:ptCount val="10"/>
                <c:pt idx="0">
                  <c:v>0.25</c:v>
                </c:pt>
                <c:pt idx="1">
                  <c:v>0.32704402515723269</c:v>
                </c:pt>
                <c:pt idx="2">
                  <c:v>0.27826086956521739</c:v>
                </c:pt>
                <c:pt idx="3">
                  <c:v>0.17391304347826086</c:v>
                </c:pt>
                <c:pt idx="4">
                  <c:v>0.2822085889570552</c:v>
                </c:pt>
                <c:pt idx="5">
                  <c:v>0.25806451612903225</c:v>
                </c:pt>
                <c:pt idx="6">
                  <c:v>0.8</c:v>
                </c:pt>
                <c:pt idx="7">
                  <c:v>0.12162162162162163</c:v>
                </c:pt>
                <c:pt idx="8">
                  <c:v>0.22448979591836735</c:v>
                </c:pt>
                <c:pt idx="9">
                  <c:v>0.29411764705882354</c:v>
                </c:pt>
              </c:numCache>
            </c:numRef>
          </c:val>
          <c:extLst>
            <c:ext xmlns:c16="http://schemas.microsoft.com/office/drawing/2014/chart" uri="{C3380CC4-5D6E-409C-BE32-E72D297353CC}">
              <c16:uniqueId val="{00000002-9339-4275-8CBA-6C7F551E9883}"/>
            </c:ext>
          </c:extLst>
        </c:ser>
        <c:ser>
          <c:idx val="3"/>
          <c:order val="3"/>
          <c:tx>
            <c:strRef>
              <c:f>'Citation Questions'!$A$30</c:f>
              <c:strCache>
                <c:ptCount val="1"/>
                <c:pt idx="0">
                  <c:v>I don't know.</c:v>
                </c:pt>
              </c:strCache>
            </c:strRef>
          </c:tx>
          <c:spPr>
            <a:solidFill>
              <a:schemeClr val="accent2">
                <a:tint val="58000"/>
              </a:schemeClr>
            </a:solidFill>
            <a:ln>
              <a:noFill/>
            </a:ln>
            <a:effectLst/>
          </c:spPr>
          <c:invertIfNegative val="0"/>
          <c:cat>
            <c:strRef>
              <c:f>'Citation Questions'!$B$26:$K$26</c:f>
              <c:strCache>
                <c:ptCount val="10"/>
                <c:pt idx="0">
                  <c:v> Summer 2016 </c:v>
                </c:pt>
                <c:pt idx="1">
                  <c:v> Fall 2016 </c:v>
                </c:pt>
                <c:pt idx="2">
                  <c:v> Spring 2017 </c:v>
                </c:pt>
                <c:pt idx="3">
                  <c:v> Summer 2017 </c:v>
                </c:pt>
                <c:pt idx="4">
                  <c:v> Fall 2017 </c:v>
                </c:pt>
                <c:pt idx="5">
                  <c:v> Spring 2018 </c:v>
                </c:pt>
                <c:pt idx="6">
                  <c:v> Summer 2018 </c:v>
                </c:pt>
                <c:pt idx="7">
                  <c:v> Fall 2018 </c:v>
                </c:pt>
                <c:pt idx="8">
                  <c:v> Spring 2019 </c:v>
                </c:pt>
                <c:pt idx="9">
                  <c:v> Fall 2019 </c:v>
                </c:pt>
              </c:strCache>
            </c:strRef>
          </c:cat>
          <c:val>
            <c:numRef>
              <c:f>'Citation Questions'!$B$30:$K$30</c:f>
              <c:numCache>
                <c:formatCode>0%</c:formatCode>
                <c:ptCount val="10"/>
                <c:pt idx="0">
                  <c:v>0</c:v>
                </c:pt>
                <c:pt idx="1">
                  <c:v>3.1446540880503145E-2</c:v>
                </c:pt>
                <c:pt idx="2">
                  <c:v>0</c:v>
                </c:pt>
                <c:pt idx="3">
                  <c:v>0</c:v>
                </c:pt>
                <c:pt idx="4">
                  <c:v>0</c:v>
                </c:pt>
                <c:pt idx="5">
                  <c:v>2.1505376344086023E-2</c:v>
                </c:pt>
                <c:pt idx="6">
                  <c:v>0</c:v>
                </c:pt>
                <c:pt idx="7">
                  <c:v>1.3513513513513514E-2</c:v>
                </c:pt>
                <c:pt idx="8">
                  <c:v>2.0408163265306121E-2</c:v>
                </c:pt>
                <c:pt idx="9">
                  <c:v>1.9607843137254902E-2</c:v>
                </c:pt>
              </c:numCache>
            </c:numRef>
          </c:val>
          <c:extLst>
            <c:ext xmlns:c16="http://schemas.microsoft.com/office/drawing/2014/chart" uri="{C3380CC4-5D6E-409C-BE32-E72D297353CC}">
              <c16:uniqueId val="{00000003-9339-4275-8CBA-6C7F551E9883}"/>
            </c:ext>
          </c:extLst>
        </c:ser>
        <c:dLbls>
          <c:showLegendKey val="0"/>
          <c:showVal val="0"/>
          <c:showCatName val="0"/>
          <c:showSerName val="0"/>
          <c:showPercent val="0"/>
          <c:showBubbleSize val="0"/>
        </c:dLbls>
        <c:gapWidth val="219"/>
        <c:overlap val="-27"/>
        <c:axId val="505115720"/>
        <c:axId val="505114736"/>
      </c:barChart>
      <c:catAx>
        <c:axId val="505115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5114736"/>
        <c:crosses val="autoZero"/>
        <c:auto val="1"/>
        <c:lblAlgn val="ctr"/>
        <c:lblOffset val="100"/>
        <c:noMultiLvlLbl val="0"/>
      </c:catAx>
      <c:valAx>
        <c:axId val="50511473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5115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tx>
            <c:strRef>
              <c:f>'NAICS Code'!$C$2</c:f>
              <c:strCache>
                <c:ptCount val="1"/>
                <c:pt idx="0">
                  <c:v>Pretest</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'NAICS Code'!$A$3:$B$13</c:f>
              <c:multiLvlStrCache>
                <c:ptCount val="11"/>
                <c:lvl>
                  <c:pt idx="0">
                    <c:v>SP16</c:v>
                  </c:pt>
                  <c:pt idx="1">
                    <c:v>SU16</c:v>
                  </c:pt>
                  <c:pt idx="2">
                    <c:v>FA16</c:v>
                  </c:pt>
                  <c:pt idx="3">
                    <c:v>SP17</c:v>
                  </c:pt>
                  <c:pt idx="4">
                    <c:v>SU17</c:v>
                  </c:pt>
                  <c:pt idx="5">
                    <c:v>FA17</c:v>
                  </c:pt>
                  <c:pt idx="6">
                    <c:v>SP18</c:v>
                  </c:pt>
                  <c:pt idx="7">
                    <c:v>SU18</c:v>
                  </c:pt>
                  <c:pt idx="8">
                    <c:v>FA18</c:v>
                  </c:pt>
                  <c:pt idx="9">
                    <c:v>SP19</c:v>
                  </c:pt>
                  <c:pt idx="10">
                    <c:v>FA19</c:v>
                  </c:pt>
                </c:lvl>
                <c:lvl>
                  <c:pt idx="0">
                    <c:v>Answered Correctly</c:v>
                  </c:pt>
                </c:lvl>
              </c:multiLvlStrCache>
            </c:multiLvlStrRef>
          </c:cat>
          <c:val>
            <c:numRef>
              <c:f>'NAICS Code'!$C$3:$C$13</c:f>
              <c:numCache>
                <c:formatCode>0%</c:formatCode>
                <c:ptCount val="11"/>
                <c:pt idx="0">
                  <c:v>0.13636363636363635</c:v>
                </c:pt>
                <c:pt idx="1">
                  <c:v>0</c:v>
                </c:pt>
                <c:pt idx="2">
                  <c:v>8.7378640776699032E-2</c:v>
                </c:pt>
                <c:pt idx="3">
                  <c:v>0.12121212121212122</c:v>
                </c:pt>
                <c:pt idx="4">
                  <c:v>0.25</c:v>
                </c:pt>
                <c:pt idx="5">
                  <c:v>0.14723926380368099</c:v>
                </c:pt>
                <c:pt idx="6">
                  <c:v>0.22580645161290322</c:v>
                </c:pt>
                <c:pt idx="7">
                  <c:v>0.4</c:v>
                </c:pt>
                <c:pt idx="8">
                  <c:v>0.17567567567567569</c:v>
                </c:pt>
                <c:pt idx="9">
                  <c:v>0.30612244897959184</c:v>
                </c:pt>
                <c:pt idx="10">
                  <c:v>0.21359223300970873</c:v>
                </c:pt>
              </c:numCache>
            </c:numRef>
          </c:val>
          <c:extLst>
            <c:ext xmlns:c16="http://schemas.microsoft.com/office/drawing/2014/chart" uri="{C3380CC4-5D6E-409C-BE32-E72D297353CC}">
              <c16:uniqueId val="{00000000-6A6C-4742-A812-B9FF46851633}"/>
            </c:ext>
          </c:extLst>
        </c:ser>
        <c:ser>
          <c:idx val="1"/>
          <c:order val="1"/>
          <c:tx>
            <c:strRef>
              <c:f>'NAICS Code'!$D$2</c:f>
              <c:strCache>
                <c:ptCount val="1"/>
                <c:pt idx="0">
                  <c:v>Post Test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'NAICS Code'!$A$3:$B$13</c:f>
              <c:multiLvlStrCache>
                <c:ptCount val="11"/>
                <c:lvl>
                  <c:pt idx="0">
                    <c:v>SP16</c:v>
                  </c:pt>
                  <c:pt idx="1">
                    <c:v>SU16</c:v>
                  </c:pt>
                  <c:pt idx="2">
                    <c:v>FA16</c:v>
                  </c:pt>
                  <c:pt idx="3">
                    <c:v>SP17</c:v>
                  </c:pt>
                  <c:pt idx="4">
                    <c:v>SU17</c:v>
                  </c:pt>
                  <c:pt idx="5">
                    <c:v>FA17</c:v>
                  </c:pt>
                  <c:pt idx="6">
                    <c:v>SP18</c:v>
                  </c:pt>
                  <c:pt idx="7">
                    <c:v>SU18</c:v>
                  </c:pt>
                  <c:pt idx="8">
                    <c:v>FA18</c:v>
                  </c:pt>
                  <c:pt idx="9">
                    <c:v>SP19</c:v>
                  </c:pt>
                  <c:pt idx="10">
                    <c:v>FA19</c:v>
                  </c:pt>
                </c:lvl>
                <c:lvl>
                  <c:pt idx="0">
                    <c:v>Answered Correctly</c:v>
                  </c:pt>
                </c:lvl>
              </c:multiLvlStrCache>
            </c:multiLvlStrRef>
          </c:cat>
          <c:val>
            <c:numRef>
              <c:f>'NAICS Code'!$D$3:$D$13</c:f>
              <c:numCache>
                <c:formatCode>0%</c:formatCode>
                <c:ptCount val="11"/>
                <c:pt idx="0">
                  <c:v>0.72727272727272729</c:v>
                </c:pt>
                <c:pt idx="1">
                  <c:v>0</c:v>
                </c:pt>
                <c:pt idx="2">
                  <c:v>0.81553398058252424</c:v>
                </c:pt>
                <c:pt idx="3">
                  <c:v>0.84848484848484851</c:v>
                </c:pt>
                <c:pt idx="4">
                  <c:v>0.9375</c:v>
                </c:pt>
                <c:pt idx="5">
                  <c:v>0.89570552147239269</c:v>
                </c:pt>
                <c:pt idx="6">
                  <c:v>0.83870967741935487</c:v>
                </c:pt>
                <c:pt idx="7">
                  <c:v>0.8</c:v>
                </c:pt>
                <c:pt idx="8">
                  <c:v>0.82432432432432434</c:v>
                </c:pt>
                <c:pt idx="9">
                  <c:v>0.81632653061224492</c:v>
                </c:pt>
                <c:pt idx="10">
                  <c:v>0.85436893203883491</c:v>
                </c:pt>
              </c:numCache>
            </c:numRef>
          </c:val>
          <c:extLst>
            <c:ext xmlns:c16="http://schemas.microsoft.com/office/drawing/2014/chart" uri="{C3380CC4-5D6E-409C-BE32-E72D297353CC}">
              <c16:uniqueId val="{00000001-6A6C-4742-A812-B9FF46851633}"/>
            </c:ext>
          </c:extLst>
        </c:ser>
        <c:dLbls>
          <c:showLegendKey val="0"/>
          <c:showVal val="0"/>
          <c:showCatName val="0"/>
          <c:showSerName val="0"/>
          <c:showPercent val="0"/>
          <c:showBubbleSize val="0"/>
        </c:dLbls>
        <c:gapWidth val="219"/>
        <c:overlap val="-27"/>
        <c:axId val="505715680"/>
        <c:axId val="505714040"/>
      </c:barChart>
      <c:catAx>
        <c:axId val="505715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5714040"/>
        <c:crosses val="autoZero"/>
        <c:auto val="1"/>
        <c:lblAlgn val="ctr"/>
        <c:lblOffset val="100"/>
        <c:noMultiLvlLbl val="0"/>
      </c:catAx>
      <c:valAx>
        <c:axId val="5057140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57156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tx>
            <c:strRef>
              <c:f>'Locating News Articles'!$C$2</c:f>
              <c:strCache>
                <c:ptCount val="1"/>
                <c:pt idx="0">
                  <c:v>Google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'Locating News Articles'!$A$3:$B$24</c:f>
              <c:multiLvlStrCache>
                <c:ptCount val="22"/>
                <c:lvl>
                  <c:pt idx="0">
                    <c:v>SP16</c:v>
                  </c:pt>
                  <c:pt idx="1">
                    <c:v>SU16</c:v>
                  </c:pt>
                  <c:pt idx="2">
                    <c:v>FA16</c:v>
                  </c:pt>
                  <c:pt idx="3">
                    <c:v>SP17</c:v>
                  </c:pt>
                  <c:pt idx="4">
                    <c:v>SU17</c:v>
                  </c:pt>
                  <c:pt idx="5">
                    <c:v>FA17</c:v>
                  </c:pt>
                  <c:pt idx="6">
                    <c:v>SP18</c:v>
                  </c:pt>
                  <c:pt idx="7">
                    <c:v>SU18</c:v>
                  </c:pt>
                  <c:pt idx="8">
                    <c:v>FA18</c:v>
                  </c:pt>
                  <c:pt idx="9">
                    <c:v>SP19</c:v>
                  </c:pt>
                  <c:pt idx="10">
                    <c:v>FA19</c:v>
                  </c:pt>
                  <c:pt idx="11">
                    <c:v>SP16</c:v>
                  </c:pt>
                  <c:pt idx="12">
                    <c:v>SU16</c:v>
                  </c:pt>
                  <c:pt idx="13">
                    <c:v>FA16</c:v>
                  </c:pt>
                  <c:pt idx="14">
                    <c:v>SP17</c:v>
                  </c:pt>
                  <c:pt idx="15">
                    <c:v>SU17</c:v>
                  </c:pt>
                  <c:pt idx="16">
                    <c:v>FA17</c:v>
                  </c:pt>
                  <c:pt idx="17">
                    <c:v>SP18</c:v>
                  </c:pt>
                  <c:pt idx="18">
                    <c:v>SU18</c:v>
                  </c:pt>
                  <c:pt idx="19">
                    <c:v>FA18</c:v>
                  </c:pt>
                  <c:pt idx="20">
                    <c:v>SP19</c:v>
                  </c:pt>
                  <c:pt idx="21">
                    <c:v>FA19</c:v>
                  </c:pt>
                </c:lvl>
                <c:lvl>
                  <c:pt idx="0">
                    <c:v>Pre-Test</c:v>
                  </c:pt>
                  <c:pt idx="11">
                    <c:v>Post-Test</c:v>
                  </c:pt>
                </c:lvl>
              </c:multiLvlStrCache>
            </c:multiLvlStrRef>
          </c:cat>
          <c:val>
            <c:numRef>
              <c:f>'Locating News Articles'!$C$3:$C$24</c:f>
              <c:numCache>
                <c:formatCode>0%</c:formatCode>
                <c:ptCount val="22"/>
                <c:pt idx="0">
                  <c:v>0.67045454545454541</c:v>
                </c:pt>
                <c:pt idx="1">
                  <c:v>0.83333333333333337</c:v>
                </c:pt>
                <c:pt idx="2">
                  <c:v>0.65048543689320393</c:v>
                </c:pt>
                <c:pt idx="3">
                  <c:v>0.51515151515151514</c:v>
                </c:pt>
                <c:pt idx="4">
                  <c:v>0.625</c:v>
                </c:pt>
                <c:pt idx="5">
                  <c:v>0.60122699386503065</c:v>
                </c:pt>
                <c:pt idx="6">
                  <c:v>0.60215053763440862</c:v>
                </c:pt>
                <c:pt idx="7">
                  <c:v>0.2</c:v>
                </c:pt>
                <c:pt idx="8">
                  <c:v>0.51351351351351349</c:v>
                </c:pt>
                <c:pt idx="9">
                  <c:v>0.51020408163265307</c:v>
                </c:pt>
                <c:pt idx="10">
                  <c:v>0.6310679611650486</c:v>
                </c:pt>
                <c:pt idx="11">
                  <c:v>0.52272727272727271</c:v>
                </c:pt>
                <c:pt idx="12">
                  <c:v>0.3888888888888889</c:v>
                </c:pt>
                <c:pt idx="13">
                  <c:v>0.39805825242718446</c:v>
                </c:pt>
                <c:pt idx="14">
                  <c:v>0.5</c:v>
                </c:pt>
                <c:pt idx="15">
                  <c:v>0.625</c:v>
                </c:pt>
                <c:pt idx="16">
                  <c:v>0.60122699386503065</c:v>
                </c:pt>
                <c:pt idx="17">
                  <c:v>0.65591397849462363</c:v>
                </c:pt>
                <c:pt idx="18">
                  <c:v>0.4</c:v>
                </c:pt>
                <c:pt idx="19">
                  <c:v>0.41095890410958902</c:v>
                </c:pt>
                <c:pt idx="20">
                  <c:v>0.38775510204081631</c:v>
                </c:pt>
                <c:pt idx="21">
                  <c:v>0.57281553398058249</c:v>
                </c:pt>
              </c:numCache>
            </c:numRef>
          </c:val>
          <c:extLst>
            <c:ext xmlns:c16="http://schemas.microsoft.com/office/drawing/2014/chart" uri="{C3380CC4-5D6E-409C-BE32-E72D297353CC}">
              <c16:uniqueId val="{00000000-14CF-4CA8-A529-2F2EE50B8E8A}"/>
            </c:ext>
          </c:extLst>
        </c:ser>
        <c:ser>
          <c:idx val="1"/>
          <c:order val="1"/>
          <c:tx>
            <c:strRef>
              <c:f>'Locating News Articles'!$D$2</c:f>
              <c:strCache>
                <c:ptCount val="1"/>
                <c:pt idx="0">
                  <c:v>Preferred Answer</c:v>
                </c:pt>
              </c:strCache>
            </c:strRef>
          </c:tx>
          <c:spPr>
            <a:solidFill>
              <a:schemeClr val="accent2">
                <a:shade val="76000"/>
              </a:schemeClr>
            </a:solidFill>
            <a:ln>
              <a:noFill/>
            </a:ln>
            <a:effectLst/>
          </c:spPr>
          <c:invertIfNegative val="0"/>
          <c:dLbls>
            <c:dLbl>
              <c:idx val="18"/>
              <c:layout>
                <c:manualLayout>
                  <c:x val="1.0684601924759382E-3"/>
                  <c:y val="-3.5778175313059032E-2"/>
                </c:manualLayout>
              </c:layout>
              <c:spPr>
                <a:noFill/>
                <a:ln>
                  <a:noFill/>
                </a:ln>
                <a:effectLst/>
              </c:spPr>
              <c:txPr>
                <a:bodyPr rot="0" spcFirstLastPara="1" vertOverflow="ellipsis" vert="horz" wrap="square" lIns="38100" tIns="19050" rIns="38100" bIns="19050" anchor="ctr" anchorCtr="1">
                  <a:noAutofit/>
                </a:bodyPr>
                <a:lstStyle/>
                <a:p>
                  <a:pPr>
                    <a:defRPr sz="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4.4508547008547006E-2"/>
                      <c:h val="3.2096122152888311E-2"/>
                    </c:manualLayout>
                  </c15:layout>
                </c:ext>
                <c:ext xmlns:c16="http://schemas.microsoft.com/office/drawing/2014/chart" uri="{C3380CC4-5D6E-409C-BE32-E72D297353CC}">
                  <c16:uniqueId val="{00000001-14CF-4CA8-A529-2F2EE50B8E8A}"/>
                </c:ext>
              </c:extLst>
            </c:dLbl>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'Locating News Articles'!$A$3:$B$24</c:f>
              <c:multiLvlStrCache>
                <c:ptCount val="22"/>
                <c:lvl>
                  <c:pt idx="0">
                    <c:v>SP16</c:v>
                  </c:pt>
                  <c:pt idx="1">
                    <c:v>SU16</c:v>
                  </c:pt>
                  <c:pt idx="2">
                    <c:v>FA16</c:v>
                  </c:pt>
                  <c:pt idx="3">
                    <c:v>SP17</c:v>
                  </c:pt>
                  <c:pt idx="4">
                    <c:v>SU17</c:v>
                  </c:pt>
                  <c:pt idx="5">
                    <c:v>FA17</c:v>
                  </c:pt>
                  <c:pt idx="6">
                    <c:v>SP18</c:v>
                  </c:pt>
                  <c:pt idx="7">
                    <c:v>SU18</c:v>
                  </c:pt>
                  <c:pt idx="8">
                    <c:v>FA18</c:v>
                  </c:pt>
                  <c:pt idx="9">
                    <c:v>SP19</c:v>
                  </c:pt>
                  <c:pt idx="10">
                    <c:v>FA19</c:v>
                  </c:pt>
                  <c:pt idx="11">
                    <c:v>SP16</c:v>
                  </c:pt>
                  <c:pt idx="12">
                    <c:v>SU16</c:v>
                  </c:pt>
                  <c:pt idx="13">
                    <c:v>FA16</c:v>
                  </c:pt>
                  <c:pt idx="14">
                    <c:v>SP17</c:v>
                  </c:pt>
                  <c:pt idx="15">
                    <c:v>SU17</c:v>
                  </c:pt>
                  <c:pt idx="16">
                    <c:v>FA17</c:v>
                  </c:pt>
                  <c:pt idx="17">
                    <c:v>SP18</c:v>
                  </c:pt>
                  <c:pt idx="18">
                    <c:v>SU18</c:v>
                  </c:pt>
                  <c:pt idx="19">
                    <c:v>FA18</c:v>
                  </c:pt>
                  <c:pt idx="20">
                    <c:v>SP19</c:v>
                  </c:pt>
                  <c:pt idx="21">
                    <c:v>FA19</c:v>
                  </c:pt>
                </c:lvl>
                <c:lvl>
                  <c:pt idx="0">
                    <c:v>Pre-Test</c:v>
                  </c:pt>
                  <c:pt idx="11">
                    <c:v>Post-Test</c:v>
                  </c:pt>
                </c:lvl>
              </c:multiLvlStrCache>
            </c:multiLvlStrRef>
          </c:cat>
          <c:val>
            <c:numRef>
              <c:f>'Locating News Articles'!$D$3:$D$24</c:f>
              <c:numCache>
                <c:formatCode>0%</c:formatCode>
                <c:ptCount val="22"/>
                <c:pt idx="0">
                  <c:v>9.0909090909090912E-2</c:v>
                </c:pt>
                <c:pt idx="1">
                  <c:v>0</c:v>
                </c:pt>
                <c:pt idx="2">
                  <c:v>0.11650485436893203</c:v>
                </c:pt>
                <c:pt idx="3">
                  <c:v>0.19696969696969696</c:v>
                </c:pt>
                <c:pt idx="4">
                  <c:v>6.25E-2</c:v>
                </c:pt>
                <c:pt idx="5">
                  <c:v>0.13496932515337423</c:v>
                </c:pt>
                <c:pt idx="6">
                  <c:v>0.15053763440860213</c:v>
                </c:pt>
                <c:pt idx="7">
                  <c:v>0.4</c:v>
                </c:pt>
                <c:pt idx="8">
                  <c:v>0.20270270270270271</c:v>
                </c:pt>
                <c:pt idx="9">
                  <c:v>0.2</c:v>
                </c:pt>
                <c:pt idx="10">
                  <c:v>0.12621359223300971</c:v>
                </c:pt>
                <c:pt idx="11">
                  <c:v>0.125</c:v>
                </c:pt>
                <c:pt idx="12">
                  <c:v>0.27777777777777779</c:v>
                </c:pt>
                <c:pt idx="13">
                  <c:v>0.12621359223300971</c:v>
                </c:pt>
                <c:pt idx="14">
                  <c:v>0.15151515151515152</c:v>
                </c:pt>
                <c:pt idx="15">
                  <c:v>0.125</c:v>
                </c:pt>
                <c:pt idx="16">
                  <c:v>0.13496932515337423</c:v>
                </c:pt>
                <c:pt idx="17">
                  <c:v>0.12903225806451613</c:v>
                </c:pt>
                <c:pt idx="18">
                  <c:v>0.4</c:v>
                </c:pt>
                <c:pt idx="19">
                  <c:v>0.23287671232876711</c:v>
                </c:pt>
                <c:pt idx="20">
                  <c:v>0.24</c:v>
                </c:pt>
                <c:pt idx="21">
                  <c:v>9.7087378640776698E-2</c:v>
                </c:pt>
              </c:numCache>
            </c:numRef>
          </c:val>
          <c:extLst>
            <c:ext xmlns:c16="http://schemas.microsoft.com/office/drawing/2014/chart" uri="{C3380CC4-5D6E-409C-BE32-E72D297353CC}">
              <c16:uniqueId val="{00000002-14CF-4CA8-A529-2F2EE50B8E8A}"/>
            </c:ext>
          </c:extLst>
        </c:ser>
        <c:dLbls>
          <c:showLegendKey val="0"/>
          <c:showVal val="0"/>
          <c:showCatName val="0"/>
          <c:showSerName val="0"/>
          <c:showPercent val="0"/>
          <c:showBubbleSize val="0"/>
        </c:dLbls>
        <c:gapWidth val="219"/>
        <c:overlap val="-27"/>
        <c:axId val="505715680"/>
        <c:axId val="505714040"/>
      </c:barChart>
      <c:catAx>
        <c:axId val="505715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05714040"/>
        <c:crosses val="autoZero"/>
        <c:auto val="1"/>
        <c:lblAlgn val="ctr"/>
        <c:lblOffset val="100"/>
        <c:noMultiLvlLbl val="0"/>
      </c:catAx>
      <c:valAx>
        <c:axId val="5057140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057156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tx>
            <c:strRef>
              <c:f>'Locating Social Media Trends'!$C$2</c:f>
              <c:strCache>
                <c:ptCount val="1"/>
                <c:pt idx="0">
                  <c:v>Google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'Locating Social Media Trends'!$A$3:$B$24</c:f>
              <c:multiLvlStrCache>
                <c:ptCount val="22"/>
                <c:lvl>
                  <c:pt idx="0">
                    <c:v>SP16</c:v>
                  </c:pt>
                  <c:pt idx="1">
                    <c:v>SU16</c:v>
                  </c:pt>
                  <c:pt idx="2">
                    <c:v>FA16</c:v>
                  </c:pt>
                  <c:pt idx="3">
                    <c:v>SP17</c:v>
                  </c:pt>
                  <c:pt idx="4">
                    <c:v>SU17</c:v>
                  </c:pt>
                  <c:pt idx="5">
                    <c:v>FA17</c:v>
                  </c:pt>
                  <c:pt idx="6">
                    <c:v>SP18</c:v>
                  </c:pt>
                  <c:pt idx="7">
                    <c:v>SU18</c:v>
                  </c:pt>
                  <c:pt idx="8">
                    <c:v>FA18</c:v>
                  </c:pt>
                  <c:pt idx="9">
                    <c:v>SP19</c:v>
                  </c:pt>
                  <c:pt idx="10">
                    <c:v>FA19</c:v>
                  </c:pt>
                  <c:pt idx="11">
                    <c:v>SP16</c:v>
                  </c:pt>
                  <c:pt idx="12">
                    <c:v>SU16</c:v>
                  </c:pt>
                  <c:pt idx="13">
                    <c:v>FA16</c:v>
                  </c:pt>
                  <c:pt idx="14">
                    <c:v>SP17</c:v>
                  </c:pt>
                  <c:pt idx="15">
                    <c:v>SU17</c:v>
                  </c:pt>
                  <c:pt idx="16">
                    <c:v>FA17</c:v>
                  </c:pt>
                  <c:pt idx="17">
                    <c:v>SP18</c:v>
                  </c:pt>
                  <c:pt idx="18">
                    <c:v>SU18</c:v>
                  </c:pt>
                  <c:pt idx="19">
                    <c:v>FA18</c:v>
                  </c:pt>
                  <c:pt idx="20">
                    <c:v>SP19</c:v>
                  </c:pt>
                  <c:pt idx="21">
                    <c:v>FA19</c:v>
                  </c:pt>
                </c:lvl>
                <c:lvl>
                  <c:pt idx="0">
                    <c:v>Pre-Test</c:v>
                  </c:pt>
                  <c:pt idx="11">
                    <c:v>Post-Test</c:v>
                  </c:pt>
                </c:lvl>
              </c:multiLvlStrCache>
            </c:multiLvlStrRef>
          </c:cat>
          <c:val>
            <c:numRef>
              <c:f>'Locating Social Media Trends'!$C$3:$C$24</c:f>
              <c:numCache>
                <c:formatCode>0%</c:formatCode>
                <c:ptCount val="22"/>
                <c:pt idx="0">
                  <c:v>0.61363636363636365</c:v>
                </c:pt>
                <c:pt idx="1">
                  <c:v>0.66666666666666663</c:v>
                </c:pt>
                <c:pt idx="2">
                  <c:v>0.59223300970873782</c:v>
                </c:pt>
                <c:pt idx="3">
                  <c:v>0.62121212121212122</c:v>
                </c:pt>
                <c:pt idx="4">
                  <c:v>0.5625</c:v>
                </c:pt>
                <c:pt idx="5">
                  <c:v>0.55828220858895705</c:v>
                </c:pt>
                <c:pt idx="6">
                  <c:v>0.5268817204301075</c:v>
                </c:pt>
                <c:pt idx="7">
                  <c:v>0.4</c:v>
                </c:pt>
                <c:pt idx="8">
                  <c:v>0.47297297297297297</c:v>
                </c:pt>
                <c:pt idx="9">
                  <c:v>0.48979591836734693</c:v>
                </c:pt>
                <c:pt idx="10">
                  <c:v>0.5145631067961165</c:v>
                </c:pt>
                <c:pt idx="11">
                  <c:v>0.29545454545454547</c:v>
                </c:pt>
                <c:pt idx="12">
                  <c:v>0.16666666666666666</c:v>
                </c:pt>
                <c:pt idx="13">
                  <c:v>0.13592233009708737</c:v>
                </c:pt>
                <c:pt idx="14">
                  <c:v>0.12121212121212122</c:v>
                </c:pt>
                <c:pt idx="15">
                  <c:v>0.125</c:v>
                </c:pt>
                <c:pt idx="16">
                  <c:v>0.15337423312883436</c:v>
                </c:pt>
                <c:pt idx="17">
                  <c:v>0.16129032258064516</c:v>
                </c:pt>
                <c:pt idx="18">
                  <c:v>0.4</c:v>
                </c:pt>
                <c:pt idx="19">
                  <c:v>0.13513513513513514</c:v>
                </c:pt>
                <c:pt idx="20">
                  <c:v>0.14285714285714285</c:v>
                </c:pt>
                <c:pt idx="21">
                  <c:v>0.17475728155339806</c:v>
                </c:pt>
              </c:numCache>
            </c:numRef>
          </c:val>
          <c:extLst>
            <c:ext xmlns:c16="http://schemas.microsoft.com/office/drawing/2014/chart" uri="{C3380CC4-5D6E-409C-BE32-E72D297353CC}">
              <c16:uniqueId val="{00000000-60A4-4D17-A2CC-6DAB9E47D76B}"/>
            </c:ext>
          </c:extLst>
        </c:ser>
        <c:ser>
          <c:idx val="1"/>
          <c:order val="1"/>
          <c:tx>
            <c:strRef>
              <c:f>'Locating Social Media Trends'!$D$2</c:f>
              <c:strCache>
                <c:ptCount val="1"/>
                <c:pt idx="0">
                  <c:v>Preferred Answer</c:v>
                </c:pt>
              </c:strCache>
            </c:strRef>
          </c:tx>
          <c:spPr>
            <a:solidFill>
              <a:schemeClr val="accent2">
                <a:shade val="76000"/>
              </a:schemeClr>
            </a:solidFill>
            <a:ln>
              <a:noFill/>
            </a:ln>
            <a:effectLst/>
          </c:spPr>
          <c:invertIfNegative val="0"/>
          <c:dLbls>
            <c:dLbl>
              <c:idx val="11"/>
              <c:layout>
                <c:manualLayout>
                  <c:x val="0"/>
                  <c:y val="-5.899705014749269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0A4-4D17-A2CC-6DAB9E47D76B}"/>
                </c:ext>
              </c:extLst>
            </c:dLbl>
            <c:dLbl>
              <c:idx val="12"/>
              <c:layout>
                <c:manualLayout>
                  <c:x val="-2.136752136752215E-3"/>
                  <c:y val="-5.89970501474926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0A4-4D17-A2CC-6DAB9E47D76B}"/>
                </c:ext>
              </c:extLst>
            </c:dLbl>
            <c:dLbl>
              <c:idx val="18"/>
              <c:layout>
                <c:manualLayout>
                  <c:x val="4.2735042735042739E-3"/>
                  <c:y val="-6.5698478561549159E-2"/>
                </c:manualLayout>
              </c:layout>
              <c:spPr>
                <a:noFill/>
                <a:ln>
                  <a:noFill/>
                </a:ln>
                <a:effectLst/>
              </c:spPr>
              <c:txPr>
                <a:bodyPr rot="0" spcFirstLastPara="1" vertOverflow="ellipsis" vert="horz" wrap="square" lIns="38100" tIns="19050" rIns="38100" bIns="19050" anchor="ctr" anchorCtr="1">
                  <a:noAutofit/>
                </a:bodyPr>
                <a:lstStyle/>
                <a:p>
                  <a:pPr>
                    <a:defRPr sz="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4.237179487179487E-2"/>
                      <c:h val="3.7223510961544748E-2"/>
                    </c:manualLayout>
                  </c15:layout>
                </c:ext>
                <c:ext xmlns:c16="http://schemas.microsoft.com/office/drawing/2014/chart" uri="{C3380CC4-5D6E-409C-BE32-E72D297353CC}">
                  <c16:uniqueId val="{00000003-60A4-4D17-A2CC-6DAB9E47D76B}"/>
                </c:ext>
              </c:extLst>
            </c:dLbl>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'Locating Social Media Trends'!$A$3:$B$24</c:f>
              <c:multiLvlStrCache>
                <c:ptCount val="22"/>
                <c:lvl>
                  <c:pt idx="0">
                    <c:v>SP16</c:v>
                  </c:pt>
                  <c:pt idx="1">
                    <c:v>SU16</c:v>
                  </c:pt>
                  <c:pt idx="2">
                    <c:v>FA16</c:v>
                  </c:pt>
                  <c:pt idx="3">
                    <c:v>SP17</c:v>
                  </c:pt>
                  <c:pt idx="4">
                    <c:v>SU17</c:v>
                  </c:pt>
                  <c:pt idx="5">
                    <c:v>FA17</c:v>
                  </c:pt>
                  <c:pt idx="6">
                    <c:v>SP18</c:v>
                  </c:pt>
                  <c:pt idx="7">
                    <c:v>SU18</c:v>
                  </c:pt>
                  <c:pt idx="8">
                    <c:v>FA18</c:v>
                  </c:pt>
                  <c:pt idx="9">
                    <c:v>SP19</c:v>
                  </c:pt>
                  <c:pt idx="10">
                    <c:v>FA19</c:v>
                  </c:pt>
                  <c:pt idx="11">
                    <c:v>SP16</c:v>
                  </c:pt>
                  <c:pt idx="12">
                    <c:v>SU16</c:v>
                  </c:pt>
                  <c:pt idx="13">
                    <c:v>FA16</c:v>
                  </c:pt>
                  <c:pt idx="14">
                    <c:v>SP17</c:v>
                  </c:pt>
                  <c:pt idx="15">
                    <c:v>SU17</c:v>
                  </c:pt>
                  <c:pt idx="16">
                    <c:v>FA17</c:v>
                  </c:pt>
                  <c:pt idx="17">
                    <c:v>SP18</c:v>
                  </c:pt>
                  <c:pt idx="18">
                    <c:v>SU18</c:v>
                  </c:pt>
                  <c:pt idx="19">
                    <c:v>FA18</c:v>
                  </c:pt>
                  <c:pt idx="20">
                    <c:v>SP19</c:v>
                  </c:pt>
                  <c:pt idx="21">
                    <c:v>FA19</c:v>
                  </c:pt>
                </c:lvl>
                <c:lvl>
                  <c:pt idx="0">
                    <c:v>Pre-Test</c:v>
                  </c:pt>
                  <c:pt idx="11">
                    <c:v>Post-Test</c:v>
                  </c:pt>
                </c:lvl>
              </c:multiLvlStrCache>
            </c:multiLvlStrRef>
          </c:cat>
          <c:val>
            <c:numRef>
              <c:f>'Locating Social Media Trends'!$D$3:$D$24</c:f>
              <c:numCache>
                <c:formatCode>0%</c:formatCode>
                <c:ptCount val="22"/>
                <c:pt idx="0">
                  <c:v>6.8181818181818177E-2</c:v>
                </c:pt>
                <c:pt idx="1">
                  <c:v>0</c:v>
                </c:pt>
                <c:pt idx="2">
                  <c:v>3.8834951456310676E-2</c:v>
                </c:pt>
                <c:pt idx="3">
                  <c:v>9.0909090909090912E-2</c:v>
                </c:pt>
                <c:pt idx="4">
                  <c:v>0.1875</c:v>
                </c:pt>
                <c:pt idx="5">
                  <c:v>4.9079754601226995E-2</c:v>
                </c:pt>
                <c:pt idx="6">
                  <c:v>7.5268817204301078E-2</c:v>
                </c:pt>
                <c:pt idx="7">
                  <c:v>0</c:v>
                </c:pt>
                <c:pt idx="8">
                  <c:v>2.7027027027027029E-2</c:v>
                </c:pt>
                <c:pt idx="9">
                  <c:v>0.12</c:v>
                </c:pt>
                <c:pt idx="10">
                  <c:v>2.9126213592233011E-2</c:v>
                </c:pt>
                <c:pt idx="11">
                  <c:v>0.29545454545454547</c:v>
                </c:pt>
                <c:pt idx="12">
                  <c:v>0.16666666666666666</c:v>
                </c:pt>
                <c:pt idx="13">
                  <c:v>0.30097087378640774</c:v>
                </c:pt>
                <c:pt idx="14">
                  <c:v>0.24242424242424243</c:v>
                </c:pt>
                <c:pt idx="15">
                  <c:v>0.25</c:v>
                </c:pt>
                <c:pt idx="16">
                  <c:v>0.30061349693251532</c:v>
                </c:pt>
                <c:pt idx="17">
                  <c:v>0.31182795698924731</c:v>
                </c:pt>
                <c:pt idx="18">
                  <c:v>0.4</c:v>
                </c:pt>
                <c:pt idx="19">
                  <c:v>0.21621621621621623</c:v>
                </c:pt>
                <c:pt idx="20">
                  <c:v>0.34693877551020408</c:v>
                </c:pt>
                <c:pt idx="21">
                  <c:v>0.23300970873786406</c:v>
                </c:pt>
              </c:numCache>
            </c:numRef>
          </c:val>
          <c:extLst>
            <c:ext xmlns:c16="http://schemas.microsoft.com/office/drawing/2014/chart" uri="{C3380CC4-5D6E-409C-BE32-E72D297353CC}">
              <c16:uniqueId val="{00000004-60A4-4D17-A2CC-6DAB9E47D76B}"/>
            </c:ext>
          </c:extLst>
        </c:ser>
        <c:dLbls>
          <c:showLegendKey val="0"/>
          <c:showVal val="0"/>
          <c:showCatName val="0"/>
          <c:showSerName val="0"/>
          <c:showPercent val="0"/>
          <c:showBubbleSize val="0"/>
        </c:dLbls>
        <c:gapWidth val="219"/>
        <c:overlap val="-27"/>
        <c:axId val="505715680"/>
        <c:axId val="505714040"/>
      </c:barChart>
      <c:catAx>
        <c:axId val="505715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05714040"/>
        <c:crosses val="autoZero"/>
        <c:auto val="1"/>
        <c:lblAlgn val="ctr"/>
        <c:lblOffset val="100"/>
        <c:noMultiLvlLbl val="0"/>
      </c:catAx>
      <c:valAx>
        <c:axId val="5057140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057156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tx>
            <c:strRef>
              <c:f>'Generate Customer - Comp List'!$C$2</c:f>
              <c:strCache>
                <c:ptCount val="1"/>
                <c:pt idx="0">
                  <c:v>Google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'Generate Customer - Comp List'!$A$3:$B$24</c:f>
              <c:multiLvlStrCache>
                <c:ptCount val="22"/>
                <c:lvl>
                  <c:pt idx="0">
                    <c:v>SP16</c:v>
                  </c:pt>
                  <c:pt idx="1">
                    <c:v>SU16</c:v>
                  </c:pt>
                  <c:pt idx="2">
                    <c:v>FA16</c:v>
                  </c:pt>
                  <c:pt idx="3">
                    <c:v>SP17</c:v>
                  </c:pt>
                  <c:pt idx="4">
                    <c:v>SU17</c:v>
                  </c:pt>
                  <c:pt idx="5">
                    <c:v>FA17</c:v>
                  </c:pt>
                  <c:pt idx="6">
                    <c:v>SP18</c:v>
                  </c:pt>
                  <c:pt idx="7">
                    <c:v>SU18</c:v>
                  </c:pt>
                  <c:pt idx="8">
                    <c:v>FA18</c:v>
                  </c:pt>
                  <c:pt idx="9">
                    <c:v>SP19</c:v>
                  </c:pt>
                  <c:pt idx="10">
                    <c:v>FA19</c:v>
                  </c:pt>
                  <c:pt idx="11">
                    <c:v>SP16</c:v>
                  </c:pt>
                  <c:pt idx="12">
                    <c:v>SU16</c:v>
                  </c:pt>
                  <c:pt idx="13">
                    <c:v>FA16</c:v>
                  </c:pt>
                  <c:pt idx="14">
                    <c:v>SP17</c:v>
                  </c:pt>
                  <c:pt idx="15">
                    <c:v>SU17</c:v>
                  </c:pt>
                  <c:pt idx="16">
                    <c:v>FA17</c:v>
                  </c:pt>
                  <c:pt idx="17">
                    <c:v>SP18</c:v>
                  </c:pt>
                  <c:pt idx="18">
                    <c:v>SU18</c:v>
                  </c:pt>
                  <c:pt idx="19">
                    <c:v>FA18</c:v>
                  </c:pt>
                  <c:pt idx="20">
                    <c:v>SP19</c:v>
                  </c:pt>
                  <c:pt idx="21">
                    <c:v>FA19</c:v>
                  </c:pt>
                </c:lvl>
                <c:lvl>
                  <c:pt idx="0">
                    <c:v>Pre-Test</c:v>
                  </c:pt>
                  <c:pt idx="11">
                    <c:v>Post-Test</c:v>
                  </c:pt>
                </c:lvl>
              </c:multiLvlStrCache>
            </c:multiLvlStrRef>
          </c:cat>
          <c:val>
            <c:numRef>
              <c:f>'Generate Customer - Comp List'!$C$3:$C$24</c:f>
              <c:numCache>
                <c:formatCode>0%</c:formatCode>
                <c:ptCount val="22"/>
                <c:pt idx="0">
                  <c:v>0.59090909090909094</c:v>
                </c:pt>
                <c:pt idx="1">
                  <c:v>0.33333333333333331</c:v>
                </c:pt>
                <c:pt idx="2">
                  <c:v>0.49514563106796117</c:v>
                </c:pt>
                <c:pt idx="3">
                  <c:v>0.30303030303030304</c:v>
                </c:pt>
                <c:pt idx="4">
                  <c:v>0.4375</c:v>
                </c:pt>
                <c:pt idx="5">
                  <c:v>0.44171779141104295</c:v>
                </c:pt>
                <c:pt idx="6">
                  <c:v>0.4838709677419355</c:v>
                </c:pt>
                <c:pt idx="7">
                  <c:v>0.4</c:v>
                </c:pt>
                <c:pt idx="8">
                  <c:v>0.3783783783783784</c:v>
                </c:pt>
                <c:pt idx="9">
                  <c:v>0.30612244897959184</c:v>
                </c:pt>
                <c:pt idx="10">
                  <c:v>0.40776699029126212</c:v>
                </c:pt>
                <c:pt idx="11">
                  <c:v>0.14772727272727273</c:v>
                </c:pt>
                <c:pt idx="12">
                  <c:v>0</c:v>
                </c:pt>
                <c:pt idx="13">
                  <c:v>6.7961165048543687E-2</c:v>
                </c:pt>
                <c:pt idx="14">
                  <c:v>6.0606060606060608E-2</c:v>
                </c:pt>
                <c:pt idx="15">
                  <c:v>0</c:v>
                </c:pt>
                <c:pt idx="16">
                  <c:v>3.0674846625766871E-2</c:v>
                </c:pt>
                <c:pt idx="17">
                  <c:v>4.3010752688172046E-2</c:v>
                </c:pt>
                <c:pt idx="18">
                  <c:v>0</c:v>
                </c:pt>
                <c:pt idx="19">
                  <c:v>6.7567567567567571E-2</c:v>
                </c:pt>
                <c:pt idx="20">
                  <c:v>2.0408163265306121E-2</c:v>
                </c:pt>
                <c:pt idx="21">
                  <c:v>5.8252427184466021E-2</c:v>
                </c:pt>
              </c:numCache>
            </c:numRef>
          </c:val>
          <c:extLst>
            <c:ext xmlns:c16="http://schemas.microsoft.com/office/drawing/2014/chart" uri="{C3380CC4-5D6E-409C-BE32-E72D297353CC}">
              <c16:uniqueId val="{00000000-23F4-4438-89C1-53ABF7E97B5C}"/>
            </c:ext>
          </c:extLst>
        </c:ser>
        <c:ser>
          <c:idx val="1"/>
          <c:order val="1"/>
          <c:tx>
            <c:strRef>
              <c:f>'Generate Customer - Comp List'!$D$2</c:f>
              <c:strCache>
                <c:ptCount val="1"/>
                <c:pt idx="0">
                  <c:v>Preferred Answer</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'Generate Customer - Comp List'!$A$3:$B$24</c:f>
              <c:multiLvlStrCache>
                <c:ptCount val="22"/>
                <c:lvl>
                  <c:pt idx="0">
                    <c:v>SP16</c:v>
                  </c:pt>
                  <c:pt idx="1">
                    <c:v>SU16</c:v>
                  </c:pt>
                  <c:pt idx="2">
                    <c:v>FA16</c:v>
                  </c:pt>
                  <c:pt idx="3">
                    <c:v>SP17</c:v>
                  </c:pt>
                  <c:pt idx="4">
                    <c:v>SU17</c:v>
                  </c:pt>
                  <c:pt idx="5">
                    <c:v>FA17</c:v>
                  </c:pt>
                  <c:pt idx="6">
                    <c:v>SP18</c:v>
                  </c:pt>
                  <c:pt idx="7">
                    <c:v>SU18</c:v>
                  </c:pt>
                  <c:pt idx="8">
                    <c:v>FA18</c:v>
                  </c:pt>
                  <c:pt idx="9">
                    <c:v>SP19</c:v>
                  </c:pt>
                  <c:pt idx="10">
                    <c:v>FA19</c:v>
                  </c:pt>
                  <c:pt idx="11">
                    <c:v>SP16</c:v>
                  </c:pt>
                  <c:pt idx="12">
                    <c:v>SU16</c:v>
                  </c:pt>
                  <c:pt idx="13">
                    <c:v>FA16</c:v>
                  </c:pt>
                  <c:pt idx="14">
                    <c:v>SP17</c:v>
                  </c:pt>
                  <c:pt idx="15">
                    <c:v>SU17</c:v>
                  </c:pt>
                  <c:pt idx="16">
                    <c:v>FA17</c:v>
                  </c:pt>
                  <c:pt idx="17">
                    <c:v>SP18</c:v>
                  </c:pt>
                  <c:pt idx="18">
                    <c:v>SU18</c:v>
                  </c:pt>
                  <c:pt idx="19">
                    <c:v>FA18</c:v>
                  </c:pt>
                  <c:pt idx="20">
                    <c:v>SP19</c:v>
                  </c:pt>
                  <c:pt idx="21">
                    <c:v>FA19</c:v>
                  </c:pt>
                </c:lvl>
                <c:lvl>
                  <c:pt idx="0">
                    <c:v>Pre-Test</c:v>
                  </c:pt>
                  <c:pt idx="11">
                    <c:v>Post-Test</c:v>
                  </c:pt>
                </c:lvl>
              </c:multiLvlStrCache>
            </c:multiLvlStrRef>
          </c:cat>
          <c:val>
            <c:numRef>
              <c:f>'Generate Customer - Comp List'!$D$3:$D$24</c:f>
              <c:numCache>
                <c:formatCode>0%</c:formatCode>
                <c:ptCount val="22"/>
                <c:pt idx="0">
                  <c:v>2.2727272727272728E-2</c:v>
                </c:pt>
                <c:pt idx="1">
                  <c:v>0</c:v>
                </c:pt>
                <c:pt idx="2">
                  <c:v>5.8252427184466021E-2</c:v>
                </c:pt>
                <c:pt idx="3">
                  <c:v>6.0606060606060608E-2</c:v>
                </c:pt>
                <c:pt idx="4">
                  <c:v>0.125</c:v>
                </c:pt>
                <c:pt idx="5">
                  <c:v>7.3619631901840496E-2</c:v>
                </c:pt>
                <c:pt idx="6">
                  <c:v>2.1505376344086023E-2</c:v>
                </c:pt>
                <c:pt idx="7">
                  <c:v>0</c:v>
                </c:pt>
                <c:pt idx="8">
                  <c:v>6.7567567567567571E-2</c:v>
                </c:pt>
                <c:pt idx="9">
                  <c:v>8.1632653061224483E-2</c:v>
                </c:pt>
                <c:pt idx="10">
                  <c:v>0.12621359223300971</c:v>
                </c:pt>
                <c:pt idx="11">
                  <c:v>9.0909090909090912E-2</c:v>
                </c:pt>
                <c:pt idx="12">
                  <c:v>0.33333333333333331</c:v>
                </c:pt>
                <c:pt idx="13">
                  <c:v>0.30097087378640774</c:v>
                </c:pt>
                <c:pt idx="14">
                  <c:v>0.36363636363636365</c:v>
                </c:pt>
                <c:pt idx="15">
                  <c:v>0.375</c:v>
                </c:pt>
                <c:pt idx="16">
                  <c:v>0.28834355828220859</c:v>
                </c:pt>
                <c:pt idx="17">
                  <c:v>0.41935483870967744</c:v>
                </c:pt>
                <c:pt idx="18">
                  <c:v>0.6</c:v>
                </c:pt>
                <c:pt idx="19">
                  <c:v>0.43243243243243246</c:v>
                </c:pt>
                <c:pt idx="20">
                  <c:v>0.34693877551020408</c:v>
                </c:pt>
                <c:pt idx="21">
                  <c:v>0.37864077669902912</c:v>
                </c:pt>
              </c:numCache>
            </c:numRef>
          </c:val>
          <c:extLst>
            <c:ext xmlns:c16="http://schemas.microsoft.com/office/drawing/2014/chart" uri="{C3380CC4-5D6E-409C-BE32-E72D297353CC}">
              <c16:uniqueId val="{00000001-23F4-4438-89C1-53ABF7E97B5C}"/>
            </c:ext>
          </c:extLst>
        </c:ser>
        <c:dLbls>
          <c:showLegendKey val="0"/>
          <c:showVal val="0"/>
          <c:showCatName val="0"/>
          <c:showSerName val="0"/>
          <c:showPercent val="0"/>
          <c:showBubbleSize val="0"/>
        </c:dLbls>
        <c:gapWidth val="219"/>
        <c:overlap val="-27"/>
        <c:axId val="505715680"/>
        <c:axId val="505714040"/>
      </c:barChart>
      <c:catAx>
        <c:axId val="505715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05714040"/>
        <c:crosses val="autoZero"/>
        <c:auto val="1"/>
        <c:lblAlgn val="ctr"/>
        <c:lblOffset val="100"/>
        <c:noMultiLvlLbl val="0"/>
      </c:catAx>
      <c:valAx>
        <c:axId val="5057140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057156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withinLinearReversed" id="22">
  <a:schemeClr val="accent2"/>
</cs:colorStyle>
</file>

<file path=ppt/charts/colors4.xml><?xml version="1.0" encoding="utf-8"?>
<cs:colorStyle xmlns:cs="http://schemas.microsoft.com/office/drawing/2012/chartStyle" xmlns:a="http://schemas.openxmlformats.org/drawingml/2006/main" meth="withinLinearReversed" id="22">
  <a:schemeClr val="accent2"/>
</cs:colorStyle>
</file>

<file path=ppt/charts/colors5.xml><?xml version="1.0" encoding="utf-8"?>
<cs:colorStyle xmlns:cs="http://schemas.microsoft.com/office/drawing/2012/chartStyle" xmlns:a="http://schemas.openxmlformats.org/drawingml/2006/main" meth="withinLinearReversed" id="22">
  <a:schemeClr val="accent2"/>
</cs:colorStyle>
</file>

<file path=ppt/charts/colors6.xml><?xml version="1.0" encoding="utf-8"?>
<cs:colorStyle xmlns:cs="http://schemas.microsoft.com/office/drawing/2012/chartStyle" xmlns:a="http://schemas.openxmlformats.org/drawingml/2006/main" meth="withinLinearReversed" id="22">
  <a:schemeClr val="accent2"/>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first term I started at IUPUI I provided the support that had been offered for several years. A 30-minute resource briefing and voluntary research consultations with individuals and groups.</a:t>
            </a:r>
            <a:endParaRPr dirty="0"/>
          </a:p>
        </p:txBody>
      </p:sp>
    </p:spTree>
    <p:extLst>
      <p:ext uri="{BB962C8B-B14F-4D97-AF65-F5344CB8AC3E}">
        <p14:creationId xmlns:p14="http://schemas.microsoft.com/office/powerpoint/2010/main" val="3501147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This had problems I was warned about when I began. Largely because there were numerous research consultations with students. In fact a burdensome amount. Even with all the consultations it could not be scaled further to serve all students because there was no further bandwidth. This is a problem the prior librarian and had and I quickly saw. Plus students were asking lower-level research skills. The struggled with things like finding search terms which made it very difficult for them to even attempt more sophisticated search queries within business databases.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It was clear that the 30-minute show and tell nature of the resource briefing was not adequate. Students couldn’t develop IL skills through live instruction and students had had varying experience with research instruction prior to I-CORE.</a:t>
            </a:r>
          </a:p>
        </p:txBody>
      </p:sp>
    </p:spTree>
    <p:extLst>
      <p:ext uri="{BB962C8B-B14F-4D97-AF65-F5344CB8AC3E}">
        <p14:creationId xmlns:p14="http://schemas.microsoft.com/office/powerpoint/2010/main" val="424438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 had a question: Are students able to be fully successful without a research consultation?</a:t>
            </a:r>
            <a:endParaRPr dirty="0"/>
          </a:p>
        </p:txBody>
      </p:sp>
    </p:spTree>
    <p:extLst>
      <p:ext uri="{BB962C8B-B14F-4D97-AF65-F5344CB8AC3E}">
        <p14:creationId xmlns:p14="http://schemas.microsoft.com/office/powerpoint/2010/main" val="3135743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To answer this question, I collected data.</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This was a group assignment, so it required understanding group composition to match research consultations to deliverables.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 looked at research consultations and paired that data to grade performance on deliverables, as well as citation evaluation of student deliverables.</a:t>
            </a:r>
            <a:endParaRPr dirty="0"/>
          </a:p>
        </p:txBody>
      </p:sp>
    </p:spTree>
    <p:extLst>
      <p:ext uri="{BB962C8B-B14F-4D97-AF65-F5344CB8AC3E}">
        <p14:creationId xmlns:p14="http://schemas.microsoft.com/office/powerpoint/2010/main" val="3280062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Here are the results:</a:t>
            </a:r>
          </a:p>
          <a:p>
            <a:pPr marL="0" lvl="0" indent="0" algn="l" rtl="0">
              <a:spcBef>
                <a:spcPts val="0"/>
              </a:spcBef>
              <a:spcAft>
                <a:spcPts val="0"/>
              </a:spcAft>
              <a:buNone/>
            </a:pPr>
            <a:r>
              <a:rPr lang="en-US" dirty="0"/>
              <a:t>There was a +7% difference in grades dependent on whether or not a group had a research consult.</a:t>
            </a:r>
            <a:br>
              <a:rPr lang="en-US" dirty="0"/>
            </a:br>
            <a:r>
              <a:rPr lang="en-US" dirty="0"/>
              <a:t>When examining citations There was a +4% increase in grade if they used sources from at least one library database and a +5% for using intext </a:t>
            </a:r>
            <a:r>
              <a:rPr lang="en-US" dirty="0" err="1"/>
              <a:t>ciations</a:t>
            </a:r>
            <a:r>
              <a:rPr lang="en-US" dirty="0"/>
              <a:t>.</a:t>
            </a:r>
          </a:p>
          <a:p>
            <a:pPr marL="0" lvl="0" indent="0" algn="l" rtl="0">
              <a:spcBef>
                <a:spcPts val="0"/>
              </a:spcBef>
              <a:spcAft>
                <a:spcPts val="0"/>
              </a:spcAft>
              <a:buNone/>
            </a:pPr>
            <a:r>
              <a:rPr lang="en-US" dirty="0"/>
              <a:t>But look at these numbers. Over half had no in-text citation present and a quarter only used web resources of variable quality.</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Using this data I went to my business faculty and made a case for change.</a:t>
            </a:r>
          </a:p>
        </p:txBody>
      </p:sp>
    </p:spTree>
    <p:extLst>
      <p:ext uri="{BB962C8B-B14F-4D97-AF65-F5344CB8AC3E}">
        <p14:creationId xmlns:p14="http://schemas.microsoft.com/office/powerpoint/2010/main" val="581731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 designed a 2 and ½ hour workshop. This workshop covered 4 </a:t>
            </a:r>
            <a:r>
              <a:rPr lang="en-US"/>
              <a:t>of the six IL Frames</a:t>
            </a:r>
            <a:endParaRPr dirty="0"/>
          </a:p>
        </p:txBody>
      </p:sp>
    </p:spTree>
    <p:extLst>
      <p:ext uri="{BB962C8B-B14F-4D97-AF65-F5344CB8AC3E}">
        <p14:creationId xmlns:p14="http://schemas.microsoft.com/office/powerpoint/2010/main" val="9838693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When designing this I looked at the goals of the assignment and mapped student learning outcomes I had developed using the ACRL Framework to the business curriculum. Using those student learning outcomes and the information needs for the project I developed class activities and assessment.</a:t>
            </a:r>
          </a:p>
          <a:p>
            <a:r>
              <a:rPr lang="en-US" dirty="0"/>
              <a:t>SLOs, activities, and assessment design for the ACRL Frame Information has Value.</a:t>
            </a:r>
          </a:p>
        </p:txBody>
      </p:sp>
    </p:spTree>
    <p:extLst>
      <p:ext uri="{BB962C8B-B14F-4D97-AF65-F5344CB8AC3E}">
        <p14:creationId xmlns:p14="http://schemas.microsoft.com/office/powerpoint/2010/main" val="14345421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SLOs, activities, and assessment design for the ACRL Frame Searching as Strategic Exploration.</a:t>
            </a:r>
          </a:p>
        </p:txBody>
      </p:sp>
    </p:spTree>
    <p:extLst>
      <p:ext uri="{BB962C8B-B14F-4D97-AF65-F5344CB8AC3E}">
        <p14:creationId xmlns:p14="http://schemas.microsoft.com/office/powerpoint/2010/main" val="32761823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dirty="0"/>
              <a:t>SLOs, activities, and assessment design for the ACRL Frame Research as Inquiry</a:t>
            </a:r>
          </a:p>
          <a:p>
            <a:endParaRPr lang="en-US" dirty="0"/>
          </a:p>
        </p:txBody>
      </p:sp>
    </p:spTree>
    <p:extLst>
      <p:ext uri="{BB962C8B-B14F-4D97-AF65-F5344CB8AC3E}">
        <p14:creationId xmlns:p14="http://schemas.microsoft.com/office/powerpoint/2010/main" val="17703752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dirty="0"/>
              <a:t>SLOs, activities, and assessment design for the ACRL Authority is Constructed &amp; Contextual.</a:t>
            </a:r>
          </a:p>
          <a:p>
            <a:endParaRPr lang="en-US" dirty="0"/>
          </a:p>
        </p:txBody>
      </p:sp>
    </p:spTree>
    <p:extLst>
      <p:ext uri="{BB962C8B-B14F-4D97-AF65-F5344CB8AC3E}">
        <p14:creationId xmlns:p14="http://schemas.microsoft.com/office/powerpoint/2010/main" val="3786143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Assessment was used to drive iteration in both the classroom instruction experience and the tools and resources provided to support.</a:t>
            </a:r>
            <a:endParaRPr dirty="0"/>
          </a:p>
        </p:txBody>
      </p:sp>
    </p:spTree>
    <p:extLst>
      <p:ext uri="{BB962C8B-B14F-4D97-AF65-F5344CB8AC3E}">
        <p14:creationId xmlns:p14="http://schemas.microsoft.com/office/powerpoint/2010/main" val="40759987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ed75ccf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ed75ccf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 used data collected from research consults, authentic assessment of deliverables, pre- &amp; post-test data, survey questions that evaluated, formative assessment exercises, and grade analysis to see if we were closing the gap regarding whether students must have a consultation to succeed.</a:t>
            </a:r>
            <a:endParaRPr dirty="0"/>
          </a:p>
        </p:txBody>
      </p:sp>
    </p:spTree>
    <p:extLst>
      <p:ext uri="{BB962C8B-B14F-4D97-AF65-F5344CB8AC3E}">
        <p14:creationId xmlns:p14="http://schemas.microsoft.com/office/powerpoint/2010/main" val="7020829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Using assessment allowed me to find gaps and weaknesses in instruction and the resources (research guide, videos, how-to documents, worksheets).</a:t>
            </a:r>
            <a:endParaRPr dirty="0"/>
          </a:p>
        </p:txBody>
      </p:sp>
    </p:spTree>
    <p:extLst>
      <p:ext uri="{BB962C8B-B14F-4D97-AF65-F5344CB8AC3E}">
        <p14:creationId xmlns:p14="http://schemas.microsoft.com/office/powerpoint/2010/main" val="30197272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My goal was to get grades within +/- 5% of having versus not having a research consultation. The closer to zero the better. </a:t>
            </a:r>
          </a:p>
          <a:p>
            <a:r>
              <a:rPr lang="en-US" dirty="0"/>
              <a:t>We started at a +7% gap for having a research consultation in Fall 2015</a:t>
            </a:r>
          </a:p>
          <a:p>
            <a:r>
              <a:rPr lang="en-US" dirty="0"/>
              <a:t>In Spring 2016 we introduced the 2.5 hour workshop and the gap narrowed significantly, but there were still issues. Particularly with citation. Part of this was because the professors said use Chicago Manual of Style but there are many ways to use Chicago. I made a recommendation that we standardize and make a couple simple adaptations to create a 2 page guide that students would use to create endnotes. The point was to get students to provide proper attribution not have a perfectly publishable paper for a magazine article. We made these changes and the students started improving dramatically in regards to their citation practices due to not being overwhelmed with details of a very complex style. It worked so well that one of my faculty members who was chairing the curriculum committee at Kelley IUPUI presented the style and it became the recommended guidelines for all undergrad business education.</a:t>
            </a:r>
          </a:p>
          <a:p>
            <a:r>
              <a:rPr lang="en-US" dirty="0"/>
              <a:t>In Spring 2017 I redesigned the I-CORE research guide to change from a pathfinder style guide with a list of links per subject to incorporate pedagogical elements that were presented in a way to direct students through research in the various deliverables.</a:t>
            </a:r>
          </a:p>
          <a:p>
            <a:r>
              <a:rPr lang="en-US" dirty="0"/>
              <a:t>Minor updates continued to occur but one of the major databases used MRI Simmons was particularly difficult so I designed learning objects to walk students through using this specialty database.</a:t>
            </a:r>
          </a:p>
        </p:txBody>
      </p:sp>
    </p:spTree>
    <p:extLst>
      <p:ext uri="{BB962C8B-B14F-4D97-AF65-F5344CB8AC3E}">
        <p14:creationId xmlns:p14="http://schemas.microsoft.com/office/powerpoint/2010/main" val="8933105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focal point of all of this assessment and iteration was improving student learning outcomes.</a:t>
            </a:r>
            <a:endParaRPr dirty="0"/>
          </a:p>
        </p:txBody>
      </p:sp>
    </p:spTree>
    <p:extLst>
      <p:ext uri="{BB962C8B-B14F-4D97-AF65-F5344CB8AC3E}">
        <p14:creationId xmlns:p14="http://schemas.microsoft.com/office/powerpoint/2010/main" val="29788852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One question I always ask is how prepared were student prior to the workshop. I understand this through:</a:t>
            </a:r>
          </a:p>
          <a:p>
            <a:pPr marL="0" lvl="0" indent="0" algn="l" rtl="0">
              <a:spcBef>
                <a:spcPts val="0"/>
              </a:spcBef>
              <a:spcAft>
                <a:spcPts val="0"/>
              </a:spcAft>
              <a:buNone/>
            </a:pPr>
            <a:r>
              <a:rPr lang="en-US" dirty="0"/>
              <a:t>Pre-test </a:t>
            </a:r>
          </a:p>
          <a:p>
            <a:pPr marL="0" lvl="0" indent="0" algn="l" rtl="0">
              <a:spcBef>
                <a:spcPts val="0"/>
              </a:spcBef>
              <a:spcAft>
                <a:spcPts val="0"/>
              </a:spcAft>
              <a:buNone/>
            </a:pPr>
            <a:r>
              <a:rPr lang="en-US" dirty="0"/>
              <a:t>Conducting the 3-2-1 exercise at the end of the workshop</a:t>
            </a:r>
          </a:p>
          <a:p>
            <a:pPr marL="0" lvl="0" indent="0" algn="l" rtl="0">
              <a:spcBef>
                <a:spcPts val="0"/>
              </a:spcBef>
              <a:spcAft>
                <a:spcPts val="0"/>
              </a:spcAft>
              <a:buNone/>
            </a:pPr>
            <a:r>
              <a:rPr lang="en-US" dirty="0"/>
              <a:t>And reviewing what questions students come to me with in research consultations – are they asking questions about topics I had hoped they had learned in earlier research instruction experiences or are they wanting clarity on workshop content.</a:t>
            </a:r>
            <a:endParaRPr dirty="0"/>
          </a:p>
        </p:txBody>
      </p:sp>
    </p:spTree>
    <p:extLst>
      <p:ext uri="{BB962C8B-B14F-4D97-AF65-F5344CB8AC3E}">
        <p14:creationId xmlns:p14="http://schemas.microsoft.com/office/powerpoint/2010/main" val="42466200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It became less of help me find search terms to just get started searching and instead more complex questions around researching industries and products/services. More focused on specific research needs after trying resources versus search basic search skills.</a:t>
            </a:r>
            <a:endParaRPr dirty="0"/>
          </a:p>
        </p:txBody>
      </p:sp>
    </p:spTree>
    <p:extLst>
      <p:ext uri="{BB962C8B-B14F-4D97-AF65-F5344CB8AC3E}">
        <p14:creationId xmlns:p14="http://schemas.microsoft.com/office/powerpoint/2010/main" val="23455462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following slides shows examples of SLOs specifically measured by Pre-Test, Post-Test and are not conclusive of all SLOs considered when designing the workshop.</a:t>
            </a:r>
            <a:endParaRPr dirty="0"/>
          </a:p>
        </p:txBody>
      </p:sp>
    </p:spTree>
    <p:extLst>
      <p:ext uri="{BB962C8B-B14F-4D97-AF65-F5344CB8AC3E}">
        <p14:creationId xmlns:p14="http://schemas.microsoft.com/office/powerpoint/2010/main" val="15960510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Figures are in the appendix of this presentation.</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9902033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Figures are in the appendix of this presentation.</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625644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774265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Figures are in the appendix of this presentation.</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2997965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636729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There reason for no pre-test/post-test in Fall 2020/Spring 2021 was faculty concern about cognitive load in the full first full year of asynchronous teaching during the pandemic, especially when students would complete quizzes during the learning modules.</a:t>
            </a:r>
            <a:endParaRPr dirty="0"/>
          </a:p>
        </p:txBody>
      </p:sp>
    </p:spTree>
    <p:extLst>
      <p:ext uri="{BB962C8B-B14F-4D97-AF65-F5344CB8AC3E}">
        <p14:creationId xmlns:p14="http://schemas.microsoft.com/office/powerpoint/2010/main" val="42859172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637293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531710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819180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175443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b92539d425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5" name="Google Shape;405;gb92539d425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855168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78859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806990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9494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Framework for Information Literacy for Higher Education defines Information literacy, abbreviated as IL, is the set of integrated abilities encompassing the reflective discovery of information, the understanding of how information is produced and valued, and the use of information in creating new knowledge and participating ethically in communities of learning.</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IL is often inclusive or overlaps other types of literacies like data literacy, media literacy, and disciplinary specific information literacies such as business information literacy and scientific information literacy. It is about teaching students critical thinking skills regarding how they consume and produce information.</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4352200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framework for information literacy outlines 6 frames:</a:t>
            </a:r>
          </a:p>
          <a:p>
            <a:pPr lvl="1"/>
            <a:r>
              <a:rPr lang="en-US" dirty="0"/>
              <a:t>Authority is constructed and contextual – this considers the context of the information need when evaluating the source and how the source is used within the argument being made.</a:t>
            </a:r>
          </a:p>
          <a:p>
            <a:pPr lvl="1"/>
            <a:r>
              <a:rPr lang="en-US" dirty="0"/>
              <a:t>Information creation is a process – for instance how information is communicated whether paper, video, podcast, presentation – process to create is different and it has implications on how the information is received by consumers.</a:t>
            </a:r>
          </a:p>
          <a:p>
            <a:pPr lvl="1"/>
            <a:r>
              <a:rPr lang="en-US" dirty="0"/>
              <a:t>Information has value – this is a complex issue that includes citations, paywalls versus open access and it’s impact on marginalized groups, and the commodification of person information to name a few issues.</a:t>
            </a:r>
          </a:p>
          <a:p>
            <a:pPr lvl="1"/>
            <a:r>
              <a:rPr lang="en-US" dirty="0"/>
              <a:t>Research as inquiry – research is an iterative process driven through the development of questions, finding answers and developing new questions</a:t>
            </a:r>
          </a:p>
          <a:p>
            <a:pPr lvl="1"/>
            <a:r>
              <a:rPr lang="en-US" dirty="0"/>
              <a:t>Scholarship as Conversation, and – The framework defines this as “</a:t>
            </a:r>
            <a:r>
              <a:rPr lang="en-US" b="0" i="0" dirty="0">
                <a:solidFill>
                  <a:srgbClr val="000000"/>
                </a:solidFill>
                <a:effectLst/>
                <a:latin typeface="Arial" panose="020B0604020202020204" pitchFamily="34" charset="0"/>
              </a:rPr>
              <a:t>Communities of scholars, researchers, or professionals engage in sustained discourse with new insights and discoveries occurring over time as a result of varied perspectives and interpretations.”</a:t>
            </a:r>
            <a:endParaRPr lang="en-US" b="0" dirty="0"/>
          </a:p>
          <a:p>
            <a:pPr lvl="1"/>
            <a:r>
              <a:rPr lang="en-US" dirty="0"/>
              <a:t>Searching as Strategic Exploration- looking for information requires iteration and the use of skills to identify possible sources, understanding of techniques to help find and narrow for appropriate results, and the ability to refine the search strategy based on what information is found.</a:t>
            </a:r>
          </a:p>
          <a:p>
            <a:pPr lvl="0"/>
            <a:r>
              <a:rPr lang="en-US" dirty="0"/>
              <a:t>Each frame has knowledge processes and dispositions that can be assessed.</a:t>
            </a:r>
          </a:p>
        </p:txBody>
      </p:sp>
    </p:spTree>
    <p:extLst>
      <p:ext uri="{BB962C8B-B14F-4D97-AF65-F5344CB8AC3E}">
        <p14:creationId xmlns:p14="http://schemas.microsoft.com/office/powerpoint/2010/main" val="3768392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Today, I’m going to walk you through a case study where I worked to improve integration of IL instruction within a business curriculum.</a:t>
            </a:r>
            <a:endParaRPr dirty="0"/>
          </a:p>
        </p:txBody>
      </p:sp>
    </p:spTree>
    <p:extLst>
      <p:ext uri="{BB962C8B-B14F-4D97-AF65-F5344CB8AC3E}">
        <p14:creationId xmlns:p14="http://schemas.microsoft.com/office/powerpoint/2010/main" val="1967489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First let me set up the situation. When business students start their junior year and officially enter the Kelley School of Business at IUPUI they take a set of 4 courses as a cohort: Finance, Marketing, Operations, Team Dynamics/ Leadership. In the fall there are 5 cohorts, the spring usually 4 of about 60 students each. As part of this they must complete the I-CORE project.</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416217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To do this project they work with a local company, proposing a new product or service that would fundamentally change operations and conducting a feasibility study. In this project they are applying course concepts to a real world-based analysis. Students are grouped (5-6 people) and they complete 4 deliverables that require marketing, finance, and operations research that they must analyze and synthesize into a final recommendation. This project dives deeply into 5 of the 6 frames, all except scholarship as conversation.</a:t>
            </a:r>
            <a:endParaRPr dirty="0"/>
          </a:p>
        </p:txBody>
      </p:sp>
    </p:spTree>
    <p:extLst>
      <p:ext uri="{BB962C8B-B14F-4D97-AF65-F5344CB8AC3E}">
        <p14:creationId xmlns:p14="http://schemas.microsoft.com/office/powerpoint/2010/main" val="3788247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chemeClr val="accent5"/>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 name="Google Shape;16;p3"/>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7" name="Google Shape;17;p3"/>
          <p:cNvCxnSpPr/>
          <p:nvPr/>
        </p:nvCxnSpPr>
        <p:spPr>
          <a:xfrm>
            <a:off x="939645"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18" name="Google Shape;18;p3"/>
          <p:cNvSpPr/>
          <p:nvPr/>
        </p:nvSpPr>
        <p:spPr>
          <a:xfrm flipH="1">
            <a:off x="632556" y="2267403"/>
            <a:ext cx="614400" cy="6144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9"/>
        <p:cNvGrpSpPr/>
        <p:nvPr/>
      </p:nvGrpSpPr>
      <p:grpSpPr>
        <a:xfrm>
          <a:off x="0" y="0"/>
          <a:ext cx="0" cy="0"/>
          <a:chOff x="0" y="0"/>
          <a:chExt cx="0" cy="0"/>
        </a:xfrm>
      </p:grpSpPr>
      <p:cxnSp>
        <p:nvCxnSpPr>
          <p:cNvPr id="20" name="Google Shape;20;p4"/>
          <p:cNvCxnSpPr/>
          <p:nvPr/>
        </p:nvCxnSpPr>
        <p:spPr>
          <a:xfrm>
            <a:off x="945630"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21" name="Google Shape;21;p4"/>
          <p:cNvSpPr/>
          <p:nvPr/>
        </p:nvSpPr>
        <p:spPr>
          <a:xfrm>
            <a:off x="638325" y="2267417"/>
            <a:ext cx="614400" cy="6144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4"/>
          <p:cNvSpPr txBox="1">
            <a:spLocks noGrp="1"/>
          </p:cNvSpPr>
          <p:nvPr>
            <p:ph type="body" idx="1"/>
          </p:nvPr>
        </p:nvSpPr>
        <p:spPr>
          <a:xfrm>
            <a:off x="1633225" y="2161800"/>
            <a:ext cx="6700500" cy="819900"/>
          </a:xfrm>
          <a:prstGeom prst="rect">
            <a:avLst/>
          </a:prstGeom>
        </p:spPr>
        <p:txBody>
          <a:bodyPr spcFirstLastPara="1" wrap="square" lIns="91425" tIns="91425" rIns="91425" bIns="91425" anchor="ctr" anchorCtr="0">
            <a:noAutofit/>
          </a:bodyPr>
          <a:lstStyle>
            <a:lvl1pPr marL="457200" lvl="0" indent="-406400" rtl="0">
              <a:spcBef>
                <a:spcPts val="600"/>
              </a:spcBef>
              <a:spcAft>
                <a:spcPts val="0"/>
              </a:spcAft>
              <a:buSzPts val="2800"/>
              <a:buChar char="◦"/>
              <a:defRPr sz="2800" i="1">
                <a:solidFill>
                  <a:schemeClr val="accent1"/>
                </a:solidFill>
              </a:defRPr>
            </a:lvl1pPr>
            <a:lvl2pPr marL="914400" lvl="1" indent="-406400" rtl="0">
              <a:spcBef>
                <a:spcPts val="0"/>
              </a:spcBef>
              <a:spcAft>
                <a:spcPts val="0"/>
              </a:spcAft>
              <a:buSzPts val="2800"/>
              <a:buChar char="▫"/>
              <a:defRPr sz="2800" i="1">
                <a:solidFill>
                  <a:schemeClr val="accent1"/>
                </a:solidFill>
              </a:defRPr>
            </a:lvl2pPr>
            <a:lvl3pPr marL="1371600" lvl="2" indent="-406400" rtl="0">
              <a:spcBef>
                <a:spcPts val="0"/>
              </a:spcBef>
              <a:spcAft>
                <a:spcPts val="0"/>
              </a:spcAft>
              <a:buSzPts val="2800"/>
              <a:buChar char="■"/>
              <a:defRPr sz="2800" i="1">
                <a:solidFill>
                  <a:schemeClr val="accent1"/>
                </a:solidFill>
              </a:defRPr>
            </a:lvl3pPr>
            <a:lvl4pPr marL="1828800" lvl="3" indent="-406400" rtl="0">
              <a:spcBef>
                <a:spcPts val="0"/>
              </a:spcBef>
              <a:spcAft>
                <a:spcPts val="0"/>
              </a:spcAft>
              <a:buClr>
                <a:schemeClr val="accent1"/>
              </a:buClr>
              <a:buSzPts val="2800"/>
              <a:buChar char="●"/>
              <a:defRPr sz="2800" i="1">
                <a:solidFill>
                  <a:schemeClr val="accent1"/>
                </a:solidFill>
              </a:defRPr>
            </a:lvl4pPr>
            <a:lvl5pPr marL="2286000" lvl="4" indent="-406400" rtl="0">
              <a:spcBef>
                <a:spcPts val="0"/>
              </a:spcBef>
              <a:spcAft>
                <a:spcPts val="0"/>
              </a:spcAft>
              <a:buClr>
                <a:schemeClr val="accent1"/>
              </a:buClr>
              <a:buSzPts val="2800"/>
              <a:buChar char="○"/>
              <a:defRPr sz="2800" i="1">
                <a:solidFill>
                  <a:schemeClr val="accent1"/>
                </a:solidFill>
              </a:defRPr>
            </a:lvl5pPr>
            <a:lvl6pPr marL="2743200" lvl="5" indent="-406400" rtl="0">
              <a:spcBef>
                <a:spcPts val="0"/>
              </a:spcBef>
              <a:spcAft>
                <a:spcPts val="0"/>
              </a:spcAft>
              <a:buClr>
                <a:schemeClr val="accent1"/>
              </a:buClr>
              <a:buSzPts val="2800"/>
              <a:buChar char="■"/>
              <a:defRPr sz="2800" i="1">
                <a:solidFill>
                  <a:schemeClr val="accent1"/>
                </a:solidFill>
              </a:defRPr>
            </a:lvl6pPr>
            <a:lvl7pPr marL="3200400" lvl="6" indent="-406400" rtl="0">
              <a:spcBef>
                <a:spcPts val="0"/>
              </a:spcBef>
              <a:spcAft>
                <a:spcPts val="0"/>
              </a:spcAft>
              <a:buClr>
                <a:schemeClr val="accent1"/>
              </a:buClr>
              <a:buSzPts val="2800"/>
              <a:buChar char="●"/>
              <a:defRPr sz="2800" i="1">
                <a:solidFill>
                  <a:schemeClr val="accent1"/>
                </a:solidFill>
              </a:defRPr>
            </a:lvl7pPr>
            <a:lvl8pPr marL="3657600" lvl="7" indent="-406400" rtl="0">
              <a:spcBef>
                <a:spcPts val="0"/>
              </a:spcBef>
              <a:spcAft>
                <a:spcPts val="0"/>
              </a:spcAft>
              <a:buClr>
                <a:schemeClr val="accent1"/>
              </a:buClr>
              <a:buSzPts val="2800"/>
              <a:buChar char="○"/>
              <a:defRPr sz="2800" i="1">
                <a:solidFill>
                  <a:schemeClr val="accent1"/>
                </a:solidFill>
              </a:defRPr>
            </a:lvl8pPr>
            <a:lvl9pPr marL="4114800" lvl="8" indent="-406400">
              <a:spcBef>
                <a:spcPts val="0"/>
              </a:spcBef>
              <a:spcAft>
                <a:spcPts val="0"/>
              </a:spcAft>
              <a:buClr>
                <a:schemeClr val="accent1"/>
              </a:buClr>
              <a:buSzPts val="2800"/>
              <a:buChar char="■"/>
              <a:defRPr sz="2800" i="1">
                <a:solidFill>
                  <a:schemeClr val="accent1"/>
                </a:solidFill>
              </a:defRPr>
            </a:lvl9pPr>
          </a:lstStyle>
          <a:p>
            <a:endParaRPr/>
          </a:p>
        </p:txBody>
      </p:sp>
      <p:sp>
        <p:nvSpPr>
          <p:cNvPr id="23" name="Google Shape;23;p4"/>
          <p:cNvSpPr txBox="1"/>
          <p:nvPr/>
        </p:nvSpPr>
        <p:spPr>
          <a:xfrm>
            <a:off x="286541" y="2244031"/>
            <a:ext cx="1306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800" b="1">
                <a:solidFill>
                  <a:schemeClr val="accent1"/>
                </a:solidFill>
                <a:latin typeface="Quicksand"/>
                <a:ea typeface="Quicksand"/>
                <a:cs typeface="Quicksand"/>
                <a:sym typeface="Quicksand"/>
              </a:rPr>
              <a:t>“</a:t>
            </a:r>
            <a:endParaRPr sz="4800" b="1">
              <a:solidFill>
                <a:schemeClr val="accent1"/>
              </a:solidFill>
              <a:latin typeface="Quicksand"/>
              <a:ea typeface="Quicksand"/>
              <a:cs typeface="Quicksand"/>
              <a:sym typeface="Quicksand"/>
            </a:endParaRPr>
          </a:p>
        </p:txBody>
      </p:sp>
      <p:sp>
        <p:nvSpPr>
          <p:cNvPr id="24" name="Google Shape;24;p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solidFill>
                  <a:srgbClr val="39C0BA"/>
                </a:solidFill>
              </a:defRPr>
            </a:lvl1pPr>
            <a:lvl2pPr lvl="1">
              <a:buNone/>
              <a:defRPr>
                <a:solidFill>
                  <a:srgbClr val="39C0BA"/>
                </a:solidFill>
              </a:defRPr>
            </a:lvl2pPr>
            <a:lvl3pPr lvl="2">
              <a:buNone/>
              <a:defRPr>
                <a:solidFill>
                  <a:srgbClr val="39C0BA"/>
                </a:solidFill>
              </a:defRPr>
            </a:lvl3pPr>
            <a:lvl4pPr lvl="3">
              <a:buNone/>
              <a:defRPr>
                <a:solidFill>
                  <a:srgbClr val="39C0BA"/>
                </a:solidFill>
              </a:defRPr>
            </a:lvl4pPr>
            <a:lvl5pPr lvl="4">
              <a:buNone/>
              <a:defRPr>
                <a:solidFill>
                  <a:srgbClr val="39C0BA"/>
                </a:solidFill>
              </a:defRPr>
            </a:lvl5pPr>
            <a:lvl6pPr lvl="5">
              <a:buNone/>
              <a:defRPr>
                <a:solidFill>
                  <a:srgbClr val="39C0BA"/>
                </a:solidFill>
              </a:defRPr>
            </a:lvl6pPr>
            <a:lvl7pPr lvl="6">
              <a:buNone/>
              <a:defRPr>
                <a:solidFill>
                  <a:srgbClr val="39C0BA"/>
                </a:solidFill>
              </a:defRPr>
            </a:lvl7pPr>
            <a:lvl8pPr lvl="7">
              <a:buNone/>
              <a:defRPr>
                <a:solidFill>
                  <a:srgbClr val="39C0BA"/>
                </a:solidFill>
              </a:defRPr>
            </a:lvl8pPr>
            <a:lvl9pPr lvl="8">
              <a:buNone/>
              <a:defRPr>
                <a:solidFill>
                  <a:srgbClr val="39C0BA"/>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Font typeface="Quicksand"/>
              <a:buNone/>
              <a:defRPr sz="1800">
                <a:latin typeface="Quicksand"/>
                <a:ea typeface="Quicksand"/>
                <a:cs typeface="Quicksand"/>
                <a:sym typeface="Quicksand"/>
              </a:defRPr>
            </a:lvl1pPr>
            <a:lvl2pPr lvl="1" rtl="0">
              <a:spcBef>
                <a:spcPts val="0"/>
              </a:spcBef>
              <a:spcAft>
                <a:spcPts val="0"/>
              </a:spcAft>
              <a:buSzPts val="1800"/>
              <a:buFont typeface="Quicksand"/>
              <a:buNone/>
              <a:defRPr sz="1800">
                <a:latin typeface="Quicksand"/>
                <a:ea typeface="Quicksand"/>
                <a:cs typeface="Quicksand"/>
                <a:sym typeface="Quicksand"/>
              </a:defRPr>
            </a:lvl2pPr>
            <a:lvl3pPr lvl="2" rtl="0">
              <a:spcBef>
                <a:spcPts val="0"/>
              </a:spcBef>
              <a:spcAft>
                <a:spcPts val="0"/>
              </a:spcAft>
              <a:buSzPts val="1800"/>
              <a:buFont typeface="Quicksand"/>
              <a:buNone/>
              <a:defRPr sz="1800">
                <a:latin typeface="Quicksand"/>
                <a:ea typeface="Quicksand"/>
                <a:cs typeface="Quicksand"/>
                <a:sym typeface="Quicksand"/>
              </a:defRPr>
            </a:lvl3pPr>
            <a:lvl4pPr lvl="3" rtl="0">
              <a:spcBef>
                <a:spcPts val="0"/>
              </a:spcBef>
              <a:spcAft>
                <a:spcPts val="0"/>
              </a:spcAft>
              <a:buSzPts val="1800"/>
              <a:buFont typeface="Quicksand"/>
              <a:buNone/>
              <a:defRPr sz="1800">
                <a:latin typeface="Quicksand"/>
                <a:ea typeface="Quicksand"/>
                <a:cs typeface="Quicksand"/>
                <a:sym typeface="Quicksand"/>
              </a:defRPr>
            </a:lvl4pPr>
            <a:lvl5pPr lvl="4" rtl="0">
              <a:spcBef>
                <a:spcPts val="0"/>
              </a:spcBef>
              <a:spcAft>
                <a:spcPts val="0"/>
              </a:spcAft>
              <a:buSzPts val="1800"/>
              <a:buFont typeface="Quicksand"/>
              <a:buNone/>
              <a:defRPr sz="1800">
                <a:latin typeface="Quicksand"/>
                <a:ea typeface="Quicksand"/>
                <a:cs typeface="Quicksand"/>
                <a:sym typeface="Quicksand"/>
              </a:defRPr>
            </a:lvl5pPr>
            <a:lvl6pPr lvl="5" rtl="0">
              <a:spcBef>
                <a:spcPts val="0"/>
              </a:spcBef>
              <a:spcAft>
                <a:spcPts val="0"/>
              </a:spcAft>
              <a:buSzPts val="1800"/>
              <a:buFont typeface="Quicksand"/>
              <a:buNone/>
              <a:defRPr sz="1800">
                <a:latin typeface="Quicksand"/>
                <a:ea typeface="Quicksand"/>
                <a:cs typeface="Quicksand"/>
                <a:sym typeface="Quicksand"/>
              </a:defRPr>
            </a:lvl6pPr>
            <a:lvl7pPr lvl="6" rtl="0">
              <a:spcBef>
                <a:spcPts val="0"/>
              </a:spcBef>
              <a:spcAft>
                <a:spcPts val="0"/>
              </a:spcAft>
              <a:buSzPts val="1800"/>
              <a:buFont typeface="Quicksand"/>
              <a:buNone/>
              <a:defRPr sz="1800">
                <a:latin typeface="Quicksand"/>
                <a:ea typeface="Quicksand"/>
                <a:cs typeface="Quicksand"/>
                <a:sym typeface="Quicksand"/>
              </a:defRPr>
            </a:lvl7pPr>
            <a:lvl8pPr lvl="7" rtl="0">
              <a:spcBef>
                <a:spcPts val="0"/>
              </a:spcBef>
              <a:spcAft>
                <a:spcPts val="0"/>
              </a:spcAft>
              <a:buSzPts val="1800"/>
              <a:buFont typeface="Quicksand"/>
              <a:buNone/>
              <a:defRPr sz="1800">
                <a:latin typeface="Quicksand"/>
                <a:ea typeface="Quicksand"/>
                <a:cs typeface="Quicksand"/>
                <a:sym typeface="Quicksand"/>
              </a:defRPr>
            </a:lvl8pPr>
            <a:lvl9pPr lvl="8" rtl="0">
              <a:spcBef>
                <a:spcPts val="0"/>
              </a:spcBef>
              <a:spcAft>
                <a:spcPts val="0"/>
              </a:spcAft>
              <a:buSzPts val="1800"/>
              <a:buFont typeface="Quicksand"/>
              <a:buNone/>
              <a:defRPr sz="1800">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34" name="Google Shape;34;p6"/>
          <p:cNvSpPr txBox="1">
            <a:spLocks noGrp="1"/>
          </p:cNvSpPr>
          <p:nvPr>
            <p:ph type="body" idx="1"/>
          </p:nvPr>
        </p:nvSpPr>
        <p:spPr>
          <a:xfrm>
            <a:off x="1165475"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5" name="Google Shape;35;p6"/>
          <p:cNvSpPr txBox="1">
            <a:spLocks noGrp="1"/>
          </p:cNvSpPr>
          <p:nvPr>
            <p:ph type="body" idx="2"/>
          </p:nvPr>
        </p:nvSpPr>
        <p:spPr>
          <a:xfrm>
            <a:off x="4671570"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6" name="Google Shape;36;p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37" name="Google Shape;37;p6"/>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38" name="Google Shape;38;p6"/>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6"/>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42" name="Google Shape;42;p7"/>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4" name="Google Shape;44;p7"/>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5" name="Google Shape;45;p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46" name="Google Shape;46;p7"/>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47" name="Google Shape;47;p7"/>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7"/>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51" name="Google Shape;51;p8"/>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52" name="Google Shape;52;p8"/>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53" name="Google Shape;53;p8"/>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key color">
  <p:cSld name="BLANK_1">
    <p:bg>
      <p:bgPr>
        <a:solidFill>
          <a:schemeClr val="accent1"/>
        </a:solidFill>
        <a:effectLst/>
      </p:bgPr>
    </p:bg>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cxnSp>
        <p:nvCxnSpPr>
          <p:cNvPr id="65" name="Google Shape;65;p11"/>
          <p:cNvCxnSpPr/>
          <p:nvPr/>
        </p:nvCxnSpPr>
        <p:spPr>
          <a:xfrm>
            <a:off x="945638" y="0"/>
            <a:ext cx="0" cy="5143500"/>
          </a:xfrm>
          <a:prstGeom prst="straightConnector1">
            <a:avLst/>
          </a:prstGeom>
          <a:noFill/>
          <a:ln w="9525" cap="flat" cmpd="sng">
            <a:solidFill>
              <a:schemeClr val="dk1"/>
            </a:solidFill>
            <a:prstDash val="solid"/>
            <a:round/>
            <a:headEnd type="none" w="med" len="med"/>
            <a:tailEnd type="none" w="med" len="med"/>
          </a:ln>
        </p:spPr>
      </p:cxnSp>
      <p:sp>
        <p:nvSpPr>
          <p:cNvPr id="66" name="Google Shape;66;p11"/>
          <p:cNvSpPr/>
          <p:nvPr/>
        </p:nvSpPr>
        <p:spPr>
          <a:xfrm>
            <a:off x="844675" y="2470800"/>
            <a:ext cx="201900" cy="20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7521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chemeClr val="accent1"/>
                </a:solidFill>
                <a:latin typeface="Quicksand"/>
                <a:ea typeface="Quicksand"/>
                <a:cs typeface="Quicksand"/>
                <a:sym typeface="Quicksand"/>
              </a:defRPr>
            </a:lvl1pPr>
            <a:lvl2pPr lvl="1" algn="r">
              <a:buNone/>
              <a:defRPr sz="1200">
                <a:solidFill>
                  <a:schemeClr val="accent1"/>
                </a:solidFill>
                <a:latin typeface="Quicksand"/>
                <a:ea typeface="Quicksand"/>
                <a:cs typeface="Quicksand"/>
                <a:sym typeface="Quicksand"/>
              </a:defRPr>
            </a:lvl2pPr>
            <a:lvl3pPr lvl="2" algn="r">
              <a:buNone/>
              <a:defRPr sz="1200">
                <a:solidFill>
                  <a:schemeClr val="accent1"/>
                </a:solidFill>
                <a:latin typeface="Quicksand"/>
                <a:ea typeface="Quicksand"/>
                <a:cs typeface="Quicksand"/>
                <a:sym typeface="Quicksand"/>
              </a:defRPr>
            </a:lvl3pPr>
            <a:lvl4pPr lvl="3" algn="r">
              <a:buNone/>
              <a:defRPr sz="1200">
                <a:solidFill>
                  <a:schemeClr val="accent1"/>
                </a:solidFill>
                <a:latin typeface="Quicksand"/>
                <a:ea typeface="Quicksand"/>
                <a:cs typeface="Quicksand"/>
                <a:sym typeface="Quicksand"/>
              </a:defRPr>
            </a:lvl4pPr>
            <a:lvl5pPr lvl="4" algn="r">
              <a:buNone/>
              <a:defRPr sz="1200">
                <a:solidFill>
                  <a:schemeClr val="accent1"/>
                </a:solidFill>
                <a:latin typeface="Quicksand"/>
                <a:ea typeface="Quicksand"/>
                <a:cs typeface="Quicksand"/>
                <a:sym typeface="Quicksand"/>
              </a:defRPr>
            </a:lvl5pPr>
            <a:lvl6pPr lvl="5" algn="r">
              <a:buNone/>
              <a:defRPr sz="1200">
                <a:solidFill>
                  <a:schemeClr val="accent1"/>
                </a:solidFill>
                <a:latin typeface="Quicksand"/>
                <a:ea typeface="Quicksand"/>
                <a:cs typeface="Quicksand"/>
                <a:sym typeface="Quicksand"/>
              </a:defRPr>
            </a:lvl6pPr>
            <a:lvl7pPr lvl="6" algn="r">
              <a:buNone/>
              <a:defRPr sz="1200">
                <a:solidFill>
                  <a:schemeClr val="accent1"/>
                </a:solidFill>
                <a:latin typeface="Quicksand"/>
                <a:ea typeface="Quicksand"/>
                <a:cs typeface="Quicksand"/>
                <a:sym typeface="Quicksand"/>
              </a:defRPr>
            </a:lvl7pPr>
            <a:lvl8pPr lvl="7" algn="r">
              <a:buNone/>
              <a:defRPr sz="1200">
                <a:solidFill>
                  <a:schemeClr val="accent1"/>
                </a:solidFill>
                <a:latin typeface="Quicksand"/>
                <a:ea typeface="Quicksand"/>
                <a:cs typeface="Quicksand"/>
                <a:sym typeface="Quicksand"/>
              </a:defRPr>
            </a:lvl8pPr>
            <a:lvl9pPr lvl="8" algn="r">
              <a:buNone/>
              <a:defRPr sz="1200">
                <a:solidFill>
                  <a:schemeClr val="accent1"/>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hyperlink" Target="https://creativecommons.org/licenses/by-nc-sa/2.0/?ref=ccsearch&amp;atype=rich" TargetMode="External"/><Relationship Id="rId5" Type="http://schemas.openxmlformats.org/officeDocument/2006/relationships/hyperlink" Target="https://www.flickr.com/photos/92187130@N00" TargetMode="External"/><Relationship Id="rId4" Type="http://schemas.openxmlformats.org/officeDocument/2006/relationships/hyperlink" Target="https://www.flickr.com/photos/92187130@N00/539895010"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slide" Target="slide4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slide" Target="slide48.xml"/><Relationship Id="rId4" Type="http://schemas.openxmlformats.org/officeDocument/2006/relationships/slide" Target="slide4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www.slidescarnival.com/eleanor-free-presentation-template/308" TargetMode="External"/><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ala.org/acrl/files/issues/infolit/framework.pdf"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www.ala.org/acrl/files/issues/infolit/framework.pdf"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141272" y="1675504"/>
            <a:ext cx="7363048" cy="380327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t>Measuring Learning Improvement of Information Literacy within a Discipline through Mixed Method Assessment </a:t>
            </a:r>
            <a:endParaRPr sz="3200" dirty="0"/>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050562" y="1990502"/>
            <a:ext cx="717115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6000" dirty="0"/>
              <a:t>The I-CORE Project</a:t>
            </a:r>
            <a:endParaRPr sz="6000" dirty="0"/>
          </a:p>
        </p:txBody>
      </p:sp>
      <p:sp>
        <p:nvSpPr>
          <p:cNvPr id="117" name="Google Shape;117;p18"/>
          <p:cNvSpPr txBox="1">
            <a:spLocks noGrp="1"/>
          </p:cNvSpPr>
          <p:nvPr>
            <p:ph type="subTitle" idx="4294967295"/>
          </p:nvPr>
        </p:nvSpPr>
        <p:spPr>
          <a:xfrm>
            <a:off x="2104467" y="2910876"/>
            <a:ext cx="6797077"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dirty="0"/>
              <a:t>Working with a local company, students propose a new product/service that would fundamentally change operations and conduct a feasibility study </a:t>
            </a:r>
            <a:r>
              <a:rPr lang="en" sz="1800" dirty="0">
                <a:solidFill>
                  <a:schemeClr val="accent3"/>
                </a:solidFill>
              </a:rPr>
              <a:t>applying course concepts</a:t>
            </a:r>
            <a:r>
              <a:rPr lang="en" sz="1800" dirty="0"/>
              <a:t>. Groups of 5-6 students. 4 Deliverables requiring marketing, finance, and operations </a:t>
            </a:r>
            <a:r>
              <a:rPr lang="en" sz="1800" dirty="0">
                <a:solidFill>
                  <a:schemeClr val="accent4"/>
                </a:solidFill>
              </a:rPr>
              <a:t>research </a:t>
            </a:r>
            <a:r>
              <a:rPr lang="en" sz="1800" dirty="0"/>
              <a:t>that must be </a:t>
            </a:r>
            <a:r>
              <a:rPr lang="en" sz="1800" dirty="0">
                <a:solidFill>
                  <a:schemeClr val="accent4"/>
                </a:solidFill>
              </a:rPr>
              <a:t>analyzed and synthesized</a:t>
            </a:r>
            <a:r>
              <a:rPr lang="en" sz="1800" dirty="0"/>
              <a:t> into a final recommendation.</a:t>
            </a:r>
            <a:endParaRPr sz="1800" dirty="0"/>
          </a:p>
        </p:txBody>
      </p:sp>
      <p:sp>
        <p:nvSpPr>
          <p:cNvPr id="123" name="Google Shape;123;p18"/>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
        <p:nvSpPr>
          <p:cNvPr id="11" name="Google Shape;734;p47">
            <a:extLst>
              <a:ext uri="{FF2B5EF4-FFF2-40B4-BE49-F238E27FC236}">
                <a16:creationId xmlns:a16="http://schemas.microsoft.com/office/drawing/2014/main" id="{B9364D53-9EC1-4BF1-BEE9-023A3D16B673}"/>
              </a:ext>
            </a:extLst>
          </p:cNvPr>
          <p:cNvSpPr/>
          <p:nvPr/>
        </p:nvSpPr>
        <p:spPr>
          <a:xfrm>
            <a:off x="401782" y="1990502"/>
            <a:ext cx="1101436" cy="1057498"/>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dirty="0"/>
          </a:p>
        </p:txBody>
      </p:sp>
    </p:spTree>
    <p:extLst>
      <p:ext uri="{BB962C8B-B14F-4D97-AF65-F5344CB8AC3E}">
        <p14:creationId xmlns:p14="http://schemas.microsoft.com/office/powerpoint/2010/main" val="3999841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145" name="Google Shape;145;p21"/>
          <p:cNvPicPr preferRelativeResize="0"/>
          <p:nvPr/>
        </p:nvPicPr>
        <p:blipFill>
          <a:blip r:embed="rId3"/>
          <a:srcRect l="17747" r="17747"/>
          <a:stretch/>
        </p:blipFill>
        <p:spPr>
          <a:xfrm>
            <a:off x="-978637" y="1051800"/>
            <a:ext cx="3842700" cy="3842400"/>
          </a:xfrm>
          <a:prstGeom prst="ellipse">
            <a:avLst/>
          </a:prstGeom>
          <a:noFill/>
          <a:ln w="28575" cap="flat" cmpd="sng">
            <a:solidFill>
              <a:schemeClr val="dk1"/>
            </a:solidFill>
            <a:prstDash val="solid"/>
            <a:round/>
            <a:headEnd type="none" w="sm" len="sm"/>
            <a:tailEnd type="none" w="sm" len="sm"/>
          </a:ln>
        </p:spPr>
      </p:pic>
      <p:sp>
        <p:nvSpPr>
          <p:cNvPr id="146" name="Google Shape;146;p21"/>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OPPORTUNITY FOR INFORMATION LITERACY INSTRUCTION</a:t>
            </a:r>
            <a:endParaRPr dirty="0">
              <a:solidFill>
                <a:srgbClr val="39C0BA"/>
              </a:solidFill>
            </a:endParaRPr>
          </a:p>
        </p:txBody>
      </p:sp>
      <p:sp>
        <p:nvSpPr>
          <p:cNvPr id="147" name="Google Shape;147;p21"/>
          <p:cNvSpPr txBox="1">
            <a:spLocks noGrp="1"/>
          </p:cNvSpPr>
          <p:nvPr>
            <p:ph type="body" idx="1"/>
          </p:nvPr>
        </p:nvSpPr>
        <p:spPr>
          <a:xfrm>
            <a:off x="3380725" y="2072400"/>
            <a:ext cx="5064000" cy="18012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Clr>
                <a:schemeClr val="dk1"/>
              </a:buClr>
              <a:buSzPts val="1100"/>
              <a:buFont typeface="Arial"/>
              <a:buNone/>
            </a:pPr>
            <a:r>
              <a:rPr lang="en" dirty="0"/>
              <a:t>I-CORE Library Instruction Presence as of Fall 2015:</a:t>
            </a:r>
          </a:p>
          <a:p>
            <a:pPr marL="342900" indent="-342900">
              <a:buClr>
                <a:schemeClr val="dk1"/>
              </a:buClr>
              <a:buSzPts val="1100"/>
            </a:pPr>
            <a:r>
              <a:rPr lang="en" sz="2000" dirty="0"/>
              <a:t>Required 30-minute resource briefing</a:t>
            </a:r>
          </a:p>
          <a:p>
            <a:pPr marL="342900" indent="-342900">
              <a:buClr>
                <a:schemeClr val="dk1"/>
              </a:buClr>
              <a:buSzPts val="1100"/>
            </a:pPr>
            <a:r>
              <a:rPr lang="en" sz="2000" b="1" i="1" dirty="0">
                <a:solidFill>
                  <a:schemeClr val="accent4"/>
                </a:solidFill>
              </a:rPr>
              <a:t>Voluntary</a:t>
            </a:r>
            <a:r>
              <a:rPr lang="en" sz="2000" dirty="0"/>
              <a:t> research consultations with individual students and groups</a:t>
            </a:r>
          </a:p>
          <a:p>
            <a:pPr marL="514350" lvl="0" indent="-514350" algn="l" rtl="0">
              <a:spcBef>
                <a:spcPts val="600"/>
              </a:spcBef>
              <a:spcAft>
                <a:spcPts val="0"/>
              </a:spcAft>
              <a:buClr>
                <a:schemeClr val="dk1"/>
              </a:buClr>
              <a:buSzPts val="1100"/>
              <a:buAutoNum type="arabicPeriod"/>
            </a:pPr>
            <a:endParaRPr dirty="0"/>
          </a:p>
        </p:txBody>
      </p:sp>
      <p:sp>
        <p:nvSpPr>
          <p:cNvPr id="148" name="Google Shape;148;p21"/>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
        <p:nvSpPr>
          <p:cNvPr id="2" name="TextBox 1">
            <a:extLst>
              <a:ext uri="{FF2B5EF4-FFF2-40B4-BE49-F238E27FC236}">
                <a16:creationId xmlns:a16="http://schemas.microsoft.com/office/drawing/2014/main" id="{35395B49-689B-4AA7-A9FC-DDAB1BD80F05}"/>
              </a:ext>
            </a:extLst>
          </p:cNvPr>
          <p:cNvSpPr txBox="1"/>
          <p:nvPr/>
        </p:nvSpPr>
        <p:spPr>
          <a:xfrm>
            <a:off x="2466109" y="4662055"/>
            <a:ext cx="6366164" cy="492443"/>
          </a:xfrm>
          <a:prstGeom prst="rect">
            <a:avLst/>
          </a:prstGeom>
          <a:noFill/>
        </p:spPr>
        <p:txBody>
          <a:bodyPr wrap="square" rtlCol="0">
            <a:spAutoFit/>
          </a:bodyPr>
          <a:lstStyle/>
          <a:p>
            <a:r>
              <a:rPr lang="en-US" sz="1100" dirty="0">
                <a:solidFill>
                  <a:schemeClr val="accent4"/>
                </a:solidFill>
              </a:rPr>
              <a:t>Photo: </a:t>
            </a:r>
            <a:r>
              <a:rPr lang="en-US" sz="1100" dirty="0">
                <a:solidFill>
                  <a:schemeClr val="accent4"/>
                </a:solidFill>
                <a:hlinkClick r:id="rId4">
                  <a:extLst>
                    <a:ext uri="{A12FA001-AC4F-418D-AE19-62706E023703}">
                      <ahyp:hlinkClr xmlns:ahyp="http://schemas.microsoft.com/office/drawing/2018/hyperlinkcolor" val="tx"/>
                    </a:ext>
                  </a:extLst>
                </a:hlinkClick>
              </a:rPr>
              <a:t>"IUPUI Library"</a:t>
            </a:r>
            <a:r>
              <a:rPr lang="en-US" sz="1100" dirty="0">
                <a:solidFill>
                  <a:schemeClr val="accent4"/>
                </a:solidFill>
              </a:rPr>
              <a:t> by </a:t>
            </a:r>
            <a:r>
              <a:rPr lang="en-US" sz="1100" dirty="0">
                <a:solidFill>
                  <a:schemeClr val="accent4"/>
                </a:solidFill>
                <a:hlinkClick r:id="rId5">
                  <a:extLst>
                    <a:ext uri="{A12FA001-AC4F-418D-AE19-62706E023703}">
                      <ahyp:hlinkClr xmlns:ahyp="http://schemas.microsoft.com/office/drawing/2018/hyperlinkcolor" val="tx"/>
                    </a:ext>
                  </a:extLst>
                </a:hlinkClick>
              </a:rPr>
              <a:t>Tom </a:t>
            </a:r>
            <a:r>
              <a:rPr lang="en-US" sz="1100" dirty="0" err="1">
                <a:solidFill>
                  <a:schemeClr val="accent4"/>
                </a:solidFill>
                <a:hlinkClick r:id="rId5">
                  <a:extLst>
                    <a:ext uri="{A12FA001-AC4F-418D-AE19-62706E023703}">
                      <ahyp:hlinkClr xmlns:ahyp="http://schemas.microsoft.com/office/drawing/2018/hyperlinkcolor" val="tx"/>
                    </a:ext>
                  </a:extLst>
                </a:hlinkClick>
              </a:rPr>
              <a:t>Haymes</a:t>
            </a:r>
            <a:r>
              <a:rPr lang="en-US" sz="1100" dirty="0">
                <a:solidFill>
                  <a:schemeClr val="accent4"/>
                </a:solidFill>
              </a:rPr>
              <a:t> is licensed under </a:t>
            </a:r>
            <a:r>
              <a:rPr lang="en-US" sz="1100" cap="all" dirty="0">
                <a:solidFill>
                  <a:schemeClr val="accent4"/>
                </a:solidFill>
                <a:hlinkClick r:id="rId6">
                  <a:extLst>
                    <a:ext uri="{A12FA001-AC4F-418D-AE19-62706E023703}">
                      <ahyp:hlinkClr xmlns:ahyp="http://schemas.microsoft.com/office/drawing/2018/hyperlinkcolor" val="tx"/>
                    </a:ext>
                  </a:extLst>
                </a:hlinkClick>
              </a:rPr>
              <a:t>CC BY-NC-SA 2.0</a:t>
            </a:r>
            <a:endParaRPr lang="en-US" sz="1050" dirty="0">
              <a:solidFill>
                <a:schemeClr val="accent4"/>
              </a:solidFill>
            </a:endParaRPr>
          </a:p>
          <a:p>
            <a:endParaRPr lang="en-US" dirty="0"/>
          </a:p>
        </p:txBody>
      </p:sp>
    </p:spTree>
    <p:extLst>
      <p:ext uri="{BB962C8B-B14F-4D97-AF65-F5344CB8AC3E}">
        <p14:creationId xmlns:p14="http://schemas.microsoft.com/office/powerpoint/2010/main" val="2721369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9"/>
          <p:cNvSpPr txBox="1">
            <a:spLocks noGrp="1"/>
          </p:cNvSpPr>
          <p:nvPr>
            <p:ph type="body" idx="1"/>
          </p:nvPr>
        </p:nvSpPr>
        <p:spPr>
          <a:xfrm>
            <a:off x="1165475" y="1174117"/>
            <a:ext cx="33069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Resource Briefing</a:t>
            </a:r>
            <a:endParaRPr b="1" dirty="0"/>
          </a:p>
          <a:p>
            <a:pPr marL="342900" indent="-342900"/>
            <a:r>
              <a:rPr lang="en" dirty="0"/>
              <a:t>Show &amp; tell</a:t>
            </a:r>
          </a:p>
          <a:p>
            <a:pPr marL="342900" indent="-342900"/>
            <a:r>
              <a:rPr lang="en" dirty="0"/>
              <a:t>Little time for research (IL) instruction</a:t>
            </a:r>
          </a:p>
          <a:p>
            <a:pPr marL="342900" indent="-342900"/>
            <a:r>
              <a:rPr lang="en" dirty="0"/>
              <a:t>Students have varying background in prior research instruction (e.g. transfer students)</a:t>
            </a:r>
          </a:p>
        </p:txBody>
      </p:sp>
      <p:sp>
        <p:nvSpPr>
          <p:cNvPr id="129" name="Google Shape;129;p19"/>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THE PROBLEMS</a:t>
            </a:r>
            <a:endParaRPr dirty="0"/>
          </a:p>
        </p:txBody>
      </p:sp>
      <p:sp>
        <p:nvSpPr>
          <p:cNvPr id="130" name="Google Shape;130;p19"/>
          <p:cNvSpPr txBox="1">
            <a:spLocks noGrp="1"/>
          </p:cNvSpPr>
          <p:nvPr>
            <p:ph type="body" idx="2"/>
          </p:nvPr>
        </p:nvSpPr>
        <p:spPr>
          <a:xfrm>
            <a:off x="4671570" y="1174117"/>
            <a:ext cx="33069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Research Consultations</a:t>
            </a:r>
            <a:endParaRPr b="1" dirty="0"/>
          </a:p>
          <a:p>
            <a:pPr marL="342900" indent="-342900"/>
            <a:r>
              <a:rPr lang="en" dirty="0"/>
              <a:t>Students often asking lower-level research skill questions before able to dive deeper into more complex inquiries.</a:t>
            </a:r>
          </a:p>
          <a:p>
            <a:pPr marL="342900" indent="-342900"/>
            <a:r>
              <a:rPr lang="en" dirty="0"/>
              <a:t>Not scalable to serve all students </a:t>
            </a:r>
          </a:p>
          <a:p>
            <a:pPr marL="342900" indent="-342900"/>
            <a:r>
              <a:rPr lang="en" dirty="0"/>
              <a:t>Number of research consultations were overwhelming.</a:t>
            </a:r>
            <a:endParaRPr dirty="0"/>
          </a:p>
        </p:txBody>
      </p:sp>
      <p:sp>
        <p:nvSpPr>
          <p:cNvPr id="131" name="Google Shape;131;p19"/>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Tree>
    <p:extLst>
      <p:ext uri="{BB962C8B-B14F-4D97-AF65-F5344CB8AC3E}">
        <p14:creationId xmlns:p14="http://schemas.microsoft.com/office/powerpoint/2010/main" val="665782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body" idx="1"/>
          </p:nvPr>
        </p:nvSpPr>
        <p:spPr>
          <a:xfrm>
            <a:off x="1633225" y="2161800"/>
            <a:ext cx="6700500" cy="8199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 dirty="0">
                <a:solidFill>
                  <a:schemeClr val="accent1"/>
                </a:solidFill>
              </a:rPr>
              <a:t>Are students able to be fully successful without a research consultation?</a:t>
            </a:r>
            <a:endParaRPr dirty="0">
              <a:solidFill>
                <a:schemeClr val="accent1"/>
              </a:solidFill>
            </a:endParaRPr>
          </a:p>
        </p:txBody>
      </p:sp>
      <p:sp>
        <p:nvSpPr>
          <p:cNvPr id="103" name="Google Shape;103;p1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4034248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ANSWERING THE QUESTION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Data collected &amp; analyzed</a:t>
            </a:r>
            <a:endParaRPr sz="2400" dirty="0"/>
          </a:p>
          <a:p>
            <a:pPr marL="457200" lvl="0" indent="-381000" algn="l" rtl="0">
              <a:spcBef>
                <a:spcPts val="600"/>
              </a:spcBef>
              <a:spcAft>
                <a:spcPts val="0"/>
              </a:spcAft>
              <a:buClr>
                <a:schemeClr val="accent1"/>
              </a:buClr>
              <a:buSzPts val="2400"/>
              <a:buChar char="◦"/>
            </a:pPr>
            <a:r>
              <a:rPr lang="en-US" sz="2400" dirty="0"/>
              <a:t>Research consultation data</a:t>
            </a:r>
          </a:p>
          <a:p>
            <a:pPr lvl="1">
              <a:spcBef>
                <a:spcPts val="600"/>
              </a:spcBef>
              <a:buClr>
                <a:schemeClr val="accent1"/>
              </a:buClr>
              <a:buChar char="◦"/>
            </a:pPr>
            <a:r>
              <a:rPr lang="en-US" sz="1800" dirty="0"/>
              <a:t>Number of consults</a:t>
            </a:r>
          </a:p>
          <a:p>
            <a:pPr lvl="1">
              <a:spcBef>
                <a:spcPts val="600"/>
              </a:spcBef>
              <a:buClr>
                <a:schemeClr val="accent1"/>
              </a:buClr>
              <a:buChar char="◦"/>
            </a:pPr>
            <a:r>
              <a:rPr lang="en-US" sz="1800" dirty="0"/>
              <a:t>Content of consults (NOTE: relied on my ability to summarize consults within library statistics system </a:t>
            </a:r>
            <a:r>
              <a:rPr lang="en-US" sz="1800" dirty="0" err="1"/>
              <a:t>LibInsight</a:t>
            </a:r>
            <a:r>
              <a:rPr lang="en-US" sz="1800" dirty="0"/>
              <a:t>)</a:t>
            </a:r>
            <a:endParaRPr sz="1800" dirty="0"/>
          </a:p>
          <a:p>
            <a:pPr marL="457200" lvl="0" indent="-381000" algn="l" rtl="0">
              <a:spcBef>
                <a:spcPts val="0"/>
              </a:spcBef>
              <a:spcAft>
                <a:spcPts val="0"/>
              </a:spcAft>
              <a:buClr>
                <a:schemeClr val="accent1"/>
              </a:buClr>
              <a:buSzPts val="2400"/>
              <a:buChar char="◦"/>
            </a:pPr>
            <a:r>
              <a:rPr lang="en-US" sz="2400" dirty="0"/>
              <a:t>Student deliverables (LMS)</a:t>
            </a:r>
            <a:endParaRPr sz="2400" dirty="0"/>
          </a:p>
          <a:p>
            <a:pPr marL="457200" lvl="0" indent="-381000" algn="l" rtl="0">
              <a:spcBef>
                <a:spcPts val="0"/>
              </a:spcBef>
              <a:spcAft>
                <a:spcPts val="0"/>
              </a:spcAft>
              <a:buClr>
                <a:schemeClr val="accent1"/>
              </a:buClr>
              <a:buSzPts val="2400"/>
              <a:buChar char="◦"/>
            </a:pPr>
            <a:r>
              <a:rPr lang="en-US" sz="2400" dirty="0"/>
              <a:t>Grade data on student deliverables (LMS)</a:t>
            </a:r>
            <a:endParaRPr sz="2400" dirty="0"/>
          </a:p>
        </p:txBody>
      </p:sp>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4003485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4"/>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ASSESSMENT OF DELIVERABLE 1 FROM FALL 2015</a:t>
            </a:r>
            <a:endParaRPr dirty="0"/>
          </a:p>
        </p:txBody>
      </p:sp>
      <p:graphicFrame>
        <p:nvGraphicFramePr>
          <p:cNvPr id="169" name="Google Shape;169;p24"/>
          <p:cNvGraphicFramePr/>
          <p:nvPr>
            <p:extLst>
              <p:ext uri="{D42A27DB-BD31-4B8C-83A1-F6EECF244321}">
                <p14:modId xmlns:p14="http://schemas.microsoft.com/office/powerpoint/2010/main" val="2235155426"/>
              </p:ext>
            </p:extLst>
          </p:nvPr>
        </p:nvGraphicFramePr>
        <p:xfrm>
          <a:off x="970625" y="894649"/>
          <a:ext cx="3623850" cy="1128115"/>
        </p:xfrm>
        <a:graphic>
          <a:graphicData uri="http://schemas.openxmlformats.org/drawingml/2006/table">
            <a:tbl>
              <a:tblPr>
                <a:noFill/>
                <a:tableStyleId>{8CE042EE-030E-48AD-AEE1-48DBF1C2F338}</a:tableStyleId>
              </a:tblPr>
              <a:tblGrid>
                <a:gridCol w="2278266">
                  <a:extLst>
                    <a:ext uri="{9D8B030D-6E8A-4147-A177-3AD203B41FA5}">
                      <a16:colId xmlns:a16="http://schemas.microsoft.com/office/drawing/2014/main" val="20000"/>
                    </a:ext>
                  </a:extLst>
                </a:gridCol>
                <a:gridCol w="1345584">
                  <a:extLst>
                    <a:ext uri="{9D8B030D-6E8A-4147-A177-3AD203B41FA5}">
                      <a16:colId xmlns:a16="http://schemas.microsoft.com/office/drawing/2014/main" val="20001"/>
                    </a:ext>
                  </a:extLst>
                </a:gridCol>
              </a:tblGrid>
              <a:tr h="386896">
                <a:tc>
                  <a:txBody>
                    <a:bodyPr/>
                    <a:lstStyle/>
                    <a:p>
                      <a:pPr marL="0" lvl="0" indent="0" algn="l" rtl="0">
                        <a:spcBef>
                          <a:spcPts val="0"/>
                        </a:spcBef>
                        <a:spcAft>
                          <a:spcPts val="0"/>
                        </a:spcAft>
                        <a:buNone/>
                      </a:pPr>
                      <a:r>
                        <a:rPr lang="en-US" sz="1100" dirty="0">
                          <a:solidFill>
                            <a:schemeClr val="lt2"/>
                          </a:solidFill>
                          <a:latin typeface="Quicksand"/>
                          <a:ea typeface="Quicksand"/>
                          <a:cs typeface="Quicksand"/>
                          <a:sym typeface="Quicksand"/>
                        </a:rPr>
                        <a:t>RESEARCH CONSULT</a:t>
                      </a:r>
                      <a:endParaRPr sz="1100" dirty="0">
                        <a:solidFill>
                          <a:schemeClr val="lt2"/>
                        </a:solidFill>
                        <a:latin typeface="Quicksand"/>
                        <a:ea typeface="Quicksand"/>
                        <a:cs typeface="Quicksand"/>
                        <a:sym typeface="Quicksand"/>
                      </a:endParaRPr>
                    </a:p>
                  </a:txBody>
                  <a:tcPr marL="91425" marR="91425" marT="68575" marB="68575" anchor="ctr">
                    <a:lnL w="12700" cap="flat" cmpd="sng" algn="ctr">
                      <a:solidFill>
                        <a:schemeClr val="tx1"/>
                      </a:solidFill>
                      <a:prstDash val="solid"/>
                      <a:round/>
                      <a:headEnd type="none" w="med" len="med"/>
                      <a:tailEnd type="none" w="med" len="med"/>
                    </a:lnL>
                    <a:lnR w="9525" cap="flat" cmpd="sng">
                      <a:solidFill>
                        <a:schemeClr val="accent5"/>
                      </a:solidFill>
                      <a:prstDash val="dash"/>
                      <a:round/>
                      <a:headEnd type="none" w="sm" len="sm"/>
                      <a:tailEnd type="none" w="sm" len="sm"/>
                    </a:lnR>
                    <a:lnT w="9525" cap="flat" cmpd="sng">
                      <a:solidFill>
                        <a:srgbClr val="999FA9">
                          <a:alpha val="0"/>
                        </a:srgbClr>
                      </a:solidFill>
                      <a:prstDash val="dash"/>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dirty="0">
                          <a:solidFill>
                            <a:schemeClr val="lt2"/>
                          </a:solidFill>
                          <a:latin typeface="Quicksand"/>
                          <a:ea typeface="Quicksand"/>
                          <a:cs typeface="Quicksand"/>
                          <a:sym typeface="Quicksand"/>
                        </a:rPr>
                        <a:t>No. of Groups</a:t>
                      </a:r>
                      <a:endParaRPr sz="1100"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rgbClr val="999FA9">
                          <a:alpha val="0"/>
                        </a:srgbClr>
                      </a:solidFill>
                      <a:prstDash val="dash"/>
                      <a:round/>
                      <a:headEnd type="none" w="sm" len="sm"/>
                      <a:tailEnd type="none" w="sm" len="sm"/>
                    </a:lnT>
                    <a:lnB w="9525" cap="flat" cmpd="sng">
                      <a:solidFill>
                        <a:schemeClr val="accent5"/>
                      </a:solidFill>
                      <a:prstDash val="solid"/>
                      <a:round/>
                      <a:headEnd type="none" w="sm" len="sm"/>
                      <a:tailEnd type="none" w="sm" len="sm"/>
                    </a:lnB>
                  </a:tcPr>
                </a:tc>
                <a:extLst>
                  <a:ext uri="{0D108BD9-81ED-4DB2-BD59-A6C34878D82A}">
                    <a16:rowId xmlns:a16="http://schemas.microsoft.com/office/drawing/2014/main" val="10000"/>
                  </a:ext>
                </a:extLst>
              </a:tr>
              <a:tr h="401782">
                <a:tc>
                  <a:txBody>
                    <a:bodyPr/>
                    <a:lstStyle/>
                    <a:p>
                      <a:pPr marL="0" lvl="0" indent="0" algn="r" rtl="0">
                        <a:spcBef>
                          <a:spcPts val="0"/>
                        </a:spcBef>
                        <a:spcAft>
                          <a:spcPts val="0"/>
                        </a:spcAft>
                        <a:buNone/>
                      </a:pPr>
                      <a:r>
                        <a:rPr lang="en" sz="1100" dirty="0">
                          <a:solidFill>
                            <a:schemeClr val="lt2"/>
                          </a:solidFill>
                          <a:latin typeface="Quicksand"/>
                          <a:ea typeface="Quicksand"/>
                          <a:cs typeface="Quicksand"/>
                          <a:sym typeface="Quicksand"/>
                        </a:rPr>
                        <a:t>Yes</a:t>
                      </a:r>
                      <a:endParaRPr sz="1100" dirty="0">
                        <a:solidFill>
                          <a:schemeClr val="lt2"/>
                        </a:solidFill>
                        <a:latin typeface="Quicksand"/>
                        <a:ea typeface="Quicksand"/>
                        <a:cs typeface="Quicksand"/>
                        <a:sym typeface="Quicksand"/>
                      </a:endParaRPr>
                    </a:p>
                  </a:txBody>
                  <a:tcPr marL="91425" marR="91425" marT="68575" marB="68575" anchor="ctr">
                    <a:lnL w="12700" cap="flat" cmpd="sng" algn="ctr">
                      <a:solidFill>
                        <a:schemeClr val="tx1"/>
                      </a:solidFill>
                      <a:prstDash val="solid"/>
                      <a:round/>
                      <a:headEnd type="none" w="med" len="med"/>
                      <a:tailEnd type="none" w="med" len="med"/>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18</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extLst>
                  <a:ext uri="{0D108BD9-81ED-4DB2-BD59-A6C34878D82A}">
                    <a16:rowId xmlns:a16="http://schemas.microsoft.com/office/drawing/2014/main" val="10001"/>
                  </a:ext>
                </a:extLst>
              </a:tr>
              <a:tr h="339437">
                <a:tc>
                  <a:txBody>
                    <a:bodyPr/>
                    <a:lstStyle/>
                    <a:p>
                      <a:pPr marL="0" lvl="0" indent="0" algn="r" rtl="0">
                        <a:spcBef>
                          <a:spcPts val="0"/>
                        </a:spcBef>
                        <a:spcAft>
                          <a:spcPts val="0"/>
                        </a:spcAft>
                        <a:buNone/>
                      </a:pPr>
                      <a:r>
                        <a:rPr lang="en" sz="1100" dirty="0">
                          <a:solidFill>
                            <a:schemeClr val="lt2"/>
                          </a:solidFill>
                          <a:latin typeface="Quicksand"/>
                          <a:ea typeface="Quicksand"/>
                          <a:cs typeface="Quicksand"/>
                          <a:sym typeface="Quicksand"/>
                        </a:rPr>
                        <a:t>No</a:t>
                      </a:r>
                      <a:endParaRPr sz="1100" dirty="0">
                        <a:solidFill>
                          <a:schemeClr val="lt2"/>
                        </a:solidFill>
                        <a:latin typeface="Quicksand"/>
                        <a:ea typeface="Quicksand"/>
                        <a:cs typeface="Quicksand"/>
                        <a:sym typeface="Quicksand"/>
                      </a:endParaRPr>
                    </a:p>
                  </a:txBody>
                  <a:tcPr marL="91425" marR="91425" marT="68575" marB="68575" anchor="ctr">
                    <a:lnL w="12700" cap="flat" cmpd="sng" algn="ctr">
                      <a:solidFill>
                        <a:schemeClr val="tx1"/>
                      </a:solidFill>
                      <a:prstDash val="solid"/>
                      <a:round/>
                      <a:headEnd type="none" w="med" len="med"/>
                      <a:tailEnd type="none" w="med" len="med"/>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22</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70" name="Google Shape;170;p2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15</a:t>
            </a:fld>
            <a:endParaRPr/>
          </a:p>
        </p:txBody>
      </p:sp>
      <p:sp>
        <p:nvSpPr>
          <p:cNvPr id="2" name="TextBox 1">
            <a:extLst>
              <a:ext uri="{FF2B5EF4-FFF2-40B4-BE49-F238E27FC236}">
                <a16:creationId xmlns:a16="http://schemas.microsoft.com/office/drawing/2014/main" id="{87D174F7-058D-4221-8A45-43B1EB2B49EB}"/>
              </a:ext>
            </a:extLst>
          </p:cNvPr>
          <p:cNvSpPr txBox="1"/>
          <p:nvPr/>
        </p:nvSpPr>
        <p:spPr>
          <a:xfrm>
            <a:off x="4636039" y="1230786"/>
            <a:ext cx="3345872" cy="523220"/>
          </a:xfrm>
          <a:prstGeom prst="rect">
            <a:avLst/>
          </a:prstGeom>
          <a:noFill/>
        </p:spPr>
        <p:txBody>
          <a:bodyPr wrap="square" rtlCol="0">
            <a:spAutoFit/>
          </a:bodyPr>
          <a:lstStyle/>
          <a:p>
            <a:r>
              <a:rPr lang="en-US" dirty="0">
                <a:solidFill>
                  <a:schemeClr val="accent4"/>
                </a:solidFill>
                <a:latin typeface="Quicksand" panose="020B0604020202020204" charset="0"/>
              </a:rPr>
              <a:t>+7% increase in average grade for those who had a research consult.</a:t>
            </a:r>
          </a:p>
        </p:txBody>
      </p:sp>
      <p:graphicFrame>
        <p:nvGraphicFramePr>
          <p:cNvPr id="6" name="Google Shape;169;p24">
            <a:extLst>
              <a:ext uri="{FF2B5EF4-FFF2-40B4-BE49-F238E27FC236}">
                <a16:creationId xmlns:a16="http://schemas.microsoft.com/office/drawing/2014/main" id="{4605FEDD-720B-43BA-9DB0-C65956A13874}"/>
              </a:ext>
            </a:extLst>
          </p:cNvPr>
          <p:cNvGraphicFramePr/>
          <p:nvPr>
            <p:extLst>
              <p:ext uri="{D42A27DB-BD31-4B8C-83A1-F6EECF244321}">
                <p14:modId xmlns:p14="http://schemas.microsoft.com/office/powerpoint/2010/main" val="3294421009"/>
              </p:ext>
            </p:extLst>
          </p:nvPr>
        </p:nvGraphicFramePr>
        <p:xfrm>
          <a:off x="970625" y="2202260"/>
          <a:ext cx="3623850" cy="1154593"/>
        </p:xfrm>
        <a:graphic>
          <a:graphicData uri="http://schemas.openxmlformats.org/drawingml/2006/table">
            <a:tbl>
              <a:tblPr>
                <a:noFill/>
                <a:tableStyleId>{8CE042EE-030E-48AD-AEE1-48DBF1C2F338}</a:tableStyleId>
              </a:tblPr>
              <a:tblGrid>
                <a:gridCol w="2278266">
                  <a:extLst>
                    <a:ext uri="{9D8B030D-6E8A-4147-A177-3AD203B41FA5}">
                      <a16:colId xmlns:a16="http://schemas.microsoft.com/office/drawing/2014/main" val="20000"/>
                    </a:ext>
                  </a:extLst>
                </a:gridCol>
                <a:gridCol w="1345584">
                  <a:extLst>
                    <a:ext uri="{9D8B030D-6E8A-4147-A177-3AD203B41FA5}">
                      <a16:colId xmlns:a16="http://schemas.microsoft.com/office/drawing/2014/main" val="20001"/>
                    </a:ext>
                  </a:extLst>
                </a:gridCol>
              </a:tblGrid>
              <a:tr h="349272">
                <a:tc>
                  <a:txBody>
                    <a:bodyPr/>
                    <a:lstStyle/>
                    <a:p>
                      <a:pPr marL="0" lvl="0" indent="0" algn="l" rtl="0">
                        <a:spcBef>
                          <a:spcPts val="0"/>
                        </a:spcBef>
                        <a:spcAft>
                          <a:spcPts val="0"/>
                        </a:spcAft>
                        <a:buNone/>
                      </a:pPr>
                      <a:r>
                        <a:rPr lang="en-US" sz="1100" dirty="0">
                          <a:solidFill>
                            <a:schemeClr val="lt2"/>
                          </a:solidFill>
                          <a:latin typeface="Quicksand"/>
                          <a:ea typeface="Quicksand"/>
                          <a:cs typeface="Quicksand"/>
                          <a:sym typeface="Quicksand"/>
                        </a:rPr>
                        <a:t>RESOURCES USED</a:t>
                      </a:r>
                      <a:endParaRPr sz="1100" dirty="0">
                        <a:solidFill>
                          <a:schemeClr val="lt2"/>
                        </a:solidFill>
                        <a:latin typeface="Quicksand"/>
                        <a:ea typeface="Quicksand"/>
                        <a:cs typeface="Quicksand"/>
                        <a:sym typeface="Quicksand"/>
                      </a:endParaRPr>
                    </a:p>
                  </a:txBody>
                  <a:tcPr marL="91425" marR="91425" marT="68575" marB="68575" anchor="ctr">
                    <a:lnL w="12700" cap="flat" cmpd="sng" algn="ctr">
                      <a:solidFill>
                        <a:schemeClr val="tx1"/>
                      </a:solidFill>
                      <a:prstDash val="solid"/>
                      <a:round/>
                      <a:headEnd type="none" w="med" len="med"/>
                      <a:tailEnd type="none" w="med" len="med"/>
                    </a:lnL>
                    <a:lnR w="9525" cap="flat" cmpd="sng">
                      <a:solidFill>
                        <a:schemeClr val="accent5"/>
                      </a:solidFill>
                      <a:prstDash val="dash"/>
                      <a:round/>
                      <a:headEnd type="none" w="sm" len="sm"/>
                      <a:tailEnd type="none" w="sm" len="sm"/>
                    </a:lnR>
                    <a:lnT w="9525" cap="flat" cmpd="sng">
                      <a:solidFill>
                        <a:srgbClr val="999FA9">
                          <a:alpha val="0"/>
                        </a:srgbClr>
                      </a:solidFill>
                      <a:prstDash val="dash"/>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endParaRPr sz="1100"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rgbClr val="999FA9">
                          <a:alpha val="0"/>
                        </a:srgbClr>
                      </a:solidFill>
                      <a:prstDash val="dash"/>
                      <a:round/>
                      <a:headEnd type="none" w="sm" len="sm"/>
                      <a:tailEnd type="none" w="sm" len="sm"/>
                    </a:lnT>
                    <a:lnB w="9525" cap="flat" cmpd="sng">
                      <a:solidFill>
                        <a:schemeClr val="accent5"/>
                      </a:solidFill>
                      <a:prstDash val="solid"/>
                      <a:round/>
                      <a:headEnd type="none" w="sm" len="sm"/>
                      <a:tailEnd type="none" w="sm" len="sm"/>
                    </a:lnB>
                  </a:tcPr>
                </a:tc>
                <a:extLst>
                  <a:ext uri="{0D108BD9-81ED-4DB2-BD59-A6C34878D82A}">
                    <a16:rowId xmlns:a16="http://schemas.microsoft.com/office/drawing/2014/main" val="10000"/>
                  </a:ext>
                </a:extLst>
              </a:tr>
              <a:tr h="429491">
                <a:tc>
                  <a:txBody>
                    <a:bodyPr/>
                    <a:lstStyle/>
                    <a:p>
                      <a:pPr marL="0" lvl="0" indent="0" algn="r" rtl="0">
                        <a:spcBef>
                          <a:spcPts val="0"/>
                        </a:spcBef>
                        <a:spcAft>
                          <a:spcPts val="0"/>
                        </a:spcAft>
                        <a:buNone/>
                      </a:pPr>
                      <a:r>
                        <a:rPr lang="en" sz="1100" dirty="0">
                          <a:solidFill>
                            <a:schemeClr val="lt2"/>
                          </a:solidFill>
                          <a:latin typeface="Quicksand"/>
                          <a:ea typeface="Quicksand"/>
                          <a:cs typeface="Quicksand"/>
                          <a:sym typeface="Quicksand"/>
                        </a:rPr>
                        <a:t>Web Only</a:t>
                      </a:r>
                      <a:endParaRPr sz="1100" dirty="0">
                        <a:solidFill>
                          <a:schemeClr val="lt2"/>
                        </a:solidFill>
                        <a:latin typeface="Quicksand"/>
                        <a:ea typeface="Quicksand"/>
                        <a:cs typeface="Quicksand"/>
                        <a:sym typeface="Quicksand"/>
                      </a:endParaRPr>
                    </a:p>
                  </a:txBody>
                  <a:tcPr marL="91425" marR="91425" marT="68575" marB="68575" anchor="ctr">
                    <a:lnL w="12700" cap="flat" cmpd="sng" algn="ctr">
                      <a:solidFill>
                        <a:schemeClr val="tx1"/>
                      </a:solidFill>
                      <a:prstDash val="solid"/>
                      <a:round/>
                      <a:headEnd type="none" w="med" len="med"/>
                      <a:tailEnd type="none" w="med" len="med"/>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10</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extLst>
                  <a:ext uri="{0D108BD9-81ED-4DB2-BD59-A6C34878D82A}">
                    <a16:rowId xmlns:a16="http://schemas.microsoft.com/office/drawing/2014/main" val="10001"/>
                  </a:ext>
                </a:extLst>
              </a:tr>
              <a:tr h="375830">
                <a:tc>
                  <a:txBody>
                    <a:bodyPr/>
                    <a:lstStyle/>
                    <a:p>
                      <a:pPr marL="0" lvl="0" indent="0" algn="r" rtl="0">
                        <a:spcBef>
                          <a:spcPts val="0"/>
                        </a:spcBef>
                        <a:spcAft>
                          <a:spcPts val="0"/>
                        </a:spcAft>
                        <a:buNone/>
                      </a:pPr>
                      <a:r>
                        <a:rPr lang="en" sz="1100" dirty="0">
                          <a:solidFill>
                            <a:schemeClr val="lt2"/>
                          </a:solidFill>
                          <a:latin typeface="Quicksand"/>
                          <a:ea typeface="Quicksand"/>
                          <a:cs typeface="Quicksand"/>
                          <a:sym typeface="Quicksand"/>
                        </a:rPr>
                        <a:t>At least 1 library database</a:t>
                      </a:r>
                      <a:endParaRPr sz="1100" dirty="0">
                        <a:solidFill>
                          <a:schemeClr val="lt2"/>
                        </a:solidFill>
                        <a:latin typeface="Quicksand"/>
                        <a:ea typeface="Quicksand"/>
                        <a:cs typeface="Quicksand"/>
                        <a:sym typeface="Quicksand"/>
                      </a:endParaRPr>
                    </a:p>
                  </a:txBody>
                  <a:tcPr marL="91425" marR="91425" marT="68575" marB="68575" anchor="ctr">
                    <a:lnL w="12700" cap="flat" cmpd="sng" algn="ctr">
                      <a:solidFill>
                        <a:schemeClr val="tx1"/>
                      </a:solidFill>
                      <a:prstDash val="solid"/>
                      <a:round/>
                      <a:headEnd type="none" w="med" len="med"/>
                      <a:tailEnd type="none" w="med" len="med"/>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30</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7" name="TextBox 6">
            <a:extLst>
              <a:ext uri="{FF2B5EF4-FFF2-40B4-BE49-F238E27FC236}">
                <a16:creationId xmlns:a16="http://schemas.microsoft.com/office/drawing/2014/main" id="{5265E9E8-3186-4BC6-8AD7-8CEF08D56E0A}"/>
              </a:ext>
            </a:extLst>
          </p:cNvPr>
          <p:cNvSpPr txBox="1"/>
          <p:nvPr/>
        </p:nvSpPr>
        <p:spPr>
          <a:xfrm>
            <a:off x="4594475" y="2940476"/>
            <a:ext cx="3345872" cy="523220"/>
          </a:xfrm>
          <a:prstGeom prst="rect">
            <a:avLst/>
          </a:prstGeom>
          <a:noFill/>
        </p:spPr>
        <p:txBody>
          <a:bodyPr wrap="square" rtlCol="0">
            <a:spAutoFit/>
          </a:bodyPr>
          <a:lstStyle/>
          <a:p>
            <a:r>
              <a:rPr lang="en-US" dirty="0">
                <a:solidFill>
                  <a:schemeClr val="accent4"/>
                </a:solidFill>
                <a:latin typeface="Quicksand" panose="020B0604020202020204" charset="0"/>
              </a:rPr>
              <a:t>+4% increase in average grade for those used at least 1 library resource</a:t>
            </a:r>
          </a:p>
        </p:txBody>
      </p:sp>
      <p:graphicFrame>
        <p:nvGraphicFramePr>
          <p:cNvPr id="8" name="Google Shape;169;p24">
            <a:extLst>
              <a:ext uri="{FF2B5EF4-FFF2-40B4-BE49-F238E27FC236}">
                <a16:creationId xmlns:a16="http://schemas.microsoft.com/office/drawing/2014/main" id="{C92389FE-5F0D-4949-A559-023C0B20B6B7}"/>
              </a:ext>
            </a:extLst>
          </p:cNvPr>
          <p:cNvGraphicFramePr/>
          <p:nvPr>
            <p:extLst>
              <p:ext uri="{D42A27DB-BD31-4B8C-83A1-F6EECF244321}">
                <p14:modId xmlns:p14="http://schemas.microsoft.com/office/powerpoint/2010/main" val="935203355"/>
              </p:ext>
            </p:extLst>
          </p:nvPr>
        </p:nvGraphicFramePr>
        <p:xfrm>
          <a:off x="970626" y="3507171"/>
          <a:ext cx="3623849" cy="1092538"/>
        </p:xfrm>
        <a:graphic>
          <a:graphicData uri="http://schemas.openxmlformats.org/drawingml/2006/table">
            <a:tbl>
              <a:tblPr>
                <a:noFill/>
                <a:tableStyleId>{8CE042EE-030E-48AD-AEE1-48DBF1C2F338}</a:tableStyleId>
              </a:tblPr>
              <a:tblGrid>
                <a:gridCol w="2278265">
                  <a:extLst>
                    <a:ext uri="{9D8B030D-6E8A-4147-A177-3AD203B41FA5}">
                      <a16:colId xmlns:a16="http://schemas.microsoft.com/office/drawing/2014/main" val="20000"/>
                    </a:ext>
                  </a:extLst>
                </a:gridCol>
                <a:gridCol w="1345584">
                  <a:extLst>
                    <a:ext uri="{9D8B030D-6E8A-4147-A177-3AD203B41FA5}">
                      <a16:colId xmlns:a16="http://schemas.microsoft.com/office/drawing/2014/main" val="20001"/>
                    </a:ext>
                  </a:extLst>
                </a:gridCol>
              </a:tblGrid>
              <a:tr h="365174">
                <a:tc>
                  <a:txBody>
                    <a:bodyPr/>
                    <a:lstStyle/>
                    <a:p>
                      <a:pPr marL="0" lvl="0" indent="0" algn="l" rtl="0">
                        <a:spcBef>
                          <a:spcPts val="0"/>
                        </a:spcBef>
                        <a:spcAft>
                          <a:spcPts val="0"/>
                        </a:spcAft>
                        <a:buNone/>
                      </a:pPr>
                      <a:r>
                        <a:rPr lang="en-US" sz="1100" dirty="0">
                          <a:solidFill>
                            <a:schemeClr val="lt2"/>
                          </a:solidFill>
                          <a:latin typeface="Quicksand"/>
                          <a:ea typeface="Quicksand"/>
                          <a:cs typeface="Quicksand"/>
                          <a:sym typeface="Quicksand"/>
                        </a:rPr>
                        <a:t>IN-TEXT CITATION PRESENT</a:t>
                      </a:r>
                      <a:endParaRPr sz="1100" dirty="0">
                        <a:solidFill>
                          <a:schemeClr val="lt2"/>
                        </a:solidFill>
                        <a:latin typeface="Quicksand"/>
                        <a:ea typeface="Quicksand"/>
                        <a:cs typeface="Quicksand"/>
                        <a:sym typeface="Quicksand"/>
                      </a:endParaRPr>
                    </a:p>
                  </a:txBody>
                  <a:tcPr marL="91425" marR="91425" marT="68575" marB="68575" anchor="ctr">
                    <a:lnL w="12700" cap="flat" cmpd="sng" algn="ctr">
                      <a:solidFill>
                        <a:schemeClr val="tx1"/>
                      </a:solidFill>
                      <a:prstDash val="solid"/>
                      <a:round/>
                      <a:headEnd type="none" w="med" len="med"/>
                      <a:tailEnd type="none" w="med" len="med"/>
                    </a:lnL>
                    <a:lnR w="9525" cap="flat" cmpd="sng">
                      <a:solidFill>
                        <a:schemeClr val="accent5"/>
                      </a:solidFill>
                      <a:prstDash val="dash"/>
                      <a:round/>
                      <a:headEnd type="none" w="sm" len="sm"/>
                      <a:tailEnd type="none" w="sm" len="sm"/>
                    </a:lnR>
                    <a:lnT w="9525" cap="flat" cmpd="sng">
                      <a:solidFill>
                        <a:srgbClr val="999FA9">
                          <a:alpha val="0"/>
                        </a:srgbClr>
                      </a:solidFill>
                      <a:prstDash val="dash"/>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endParaRPr sz="1100"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rgbClr val="999FA9">
                          <a:alpha val="0"/>
                        </a:srgbClr>
                      </a:solidFill>
                      <a:prstDash val="dash"/>
                      <a:round/>
                      <a:headEnd type="none" w="sm" len="sm"/>
                      <a:tailEnd type="none" w="sm" len="sm"/>
                    </a:lnT>
                    <a:lnB w="9525" cap="flat" cmpd="sng">
                      <a:solidFill>
                        <a:schemeClr val="accent5"/>
                      </a:solidFill>
                      <a:prstDash val="solid"/>
                      <a:round/>
                      <a:headEnd type="none" w="sm" len="sm"/>
                      <a:tailEnd type="none" w="sm" len="sm"/>
                    </a:lnB>
                  </a:tcPr>
                </a:tc>
                <a:extLst>
                  <a:ext uri="{0D108BD9-81ED-4DB2-BD59-A6C34878D82A}">
                    <a16:rowId xmlns:a16="http://schemas.microsoft.com/office/drawing/2014/main" val="10000"/>
                  </a:ext>
                </a:extLst>
              </a:tr>
              <a:tr h="339437">
                <a:tc>
                  <a:txBody>
                    <a:bodyPr/>
                    <a:lstStyle/>
                    <a:p>
                      <a:pPr marL="0" lvl="0" indent="0" algn="r" rtl="0">
                        <a:spcBef>
                          <a:spcPts val="0"/>
                        </a:spcBef>
                        <a:spcAft>
                          <a:spcPts val="0"/>
                        </a:spcAft>
                        <a:buNone/>
                      </a:pPr>
                      <a:r>
                        <a:rPr lang="en" sz="1100" dirty="0">
                          <a:solidFill>
                            <a:schemeClr val="lt2"/>
                          </a:solidFill>
                          <a:latin typeface="Quicksand"/>
                          <a:ea typeface="Quicksand"/>
                          <a:cs typeface="Quicksand"/>
                          <a:sym typeface="Quicksand"/>
                        </a:rPr>
                        <a:t>Yes</a:t>
                      </a:r>
                      <a:endParaRPr sz="1100" dirty="0">
                        <a:solidFill>
                          <a:schemeClr val="lt2"/>
                        </a:solidFill>
                        <a:latin typeface="Quicksand"/>
                        <a:ea typeface="Quicksand"/>
                        <a:cs typeface="Quicksand"/>
                        <a:sym typeface="Quicksand"/>
                      </a:endParaRPr>
                    </a:p>
                  </a:txBody>
                  <a:tcPr marL="91425" marR="91425" marT="68575" marB="68575" anchor="ctr">
                    <a:lnL w="12700" cap="flat" cmpd="sng" algn="ctr">
                      <a:solidFill>
                        <a:schemeClr val="tx1"/>
                      </a:solidFill>
                      <a:prstDash val="solid"/>
                      <a:round/>
                      <a:headEnd type="none" w="med" len="med"/>
                      <a:tailEnd type="none" w="med" len="med"/>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17</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extLst>
                  <a:ext uri="{0D108BD9-81ED-4DB2-BD59-A6C34878D82A}">
                    <a16:rowId xmlns:a16="http://schemas.microsoft.com/office/drawing/2014/main" val="10001"/>
                  </a:ext>
                </a:extLst>
              </a:tr>
              <a:tr h="387927">
                <a:tc>
                  <a:txBody>
                    <a:bodyPr/>
                    <a:lstStyle/>
                    <a:p>
                      <a:pPr marL="0" lvl="0" indent="0" algn="r" rtl="0">
                        <a:spcBef>
                          <a:spcPts val="0"/>
                        </a:spcBef>
                        <a:spcAft>
                          <a:spcPts val="0"/>
                        </a:spcAft>
                        <a:buNone/>
                      </a:pPr>
                      <a:r>
                        <a:rPr lang="en" sz="1100" dirty="0">
                          <a:solidFill>
                            <a:schemeClr val="lt2"/>
                          </a:solidFill>
                          <a:latin typeface="Quicksand"/>
                          <a:ea typeface="Quicksand"/>
                          <a:cs typeface="Quicksand"/>
                          <a:sym typeface="Quicksand"/>
                        </a:rPr>
                        <a:t>No</a:t>
                      </a:r>
                      <a:endParaRPr sz="1100" dirty="0">
                        <a:solidFill>
                          <a:schemeClr val="lt2"/>
                        </a:solidFill>
                        <a:latin typeface="Quicksand"/>
                        <a:ea typeface="Quicksand"/>
                        <a:cs typeface="Quicksand"/>
                        <a:sym typeface="Quicksand"/>
                      </a:endParaRPr>
                    </a:p>
                  </a:txBody>
                  <a:tcPr marL="91425" marR="91425" marT="68575" marB="68575" anchor="ctr">
                    <a:lnL w="12700" cap="flat" cmpd="sng" algn="ctr">
                      <a:solidFill>
                        <a:schemeClr val="tx1"/>
                      </a:solidFill>
                      <a:prstDash val="solid"/>
                      <a:round/>
                      <a:headEnd type="none" w="med" len="med"/>
                      <a:tailEnd type="none" w="med" len="med"/>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23</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0" name="TextBox 9">
            <a:extLst>
              <a:ext uri="{FF2B5EF4-FFF2-40B4-BE49-F238E27FC236}">
                <a16:creationId xmlns:a16="http://schemas.microsoft.com/office/drawing/2014/main" id="{39253201-2CB4-4542-A9A7-F2CD59F0E925}"/>
              </a:ext>
            </a:extLst>
          </p:cNvPr>
          <p:cNvSpPr txBox="1"/>
          <p:nvPr/>
        </p:nvSpPr>
        <p:spPr>
          <a:xfrm>
            <a:off x="4636039" y="3799833"/>
            <a:ext cx="3345872" cy="738664"/>
          </a:xfrm>
          <a:prstGeom prst="rect">
            <a:avLst/>
          </a:prstGeom>
          <a:noFill/>
        </p:spPr>
        <p:txBody>
          <a:bodyPr wrap="square" rtlCol="0">
            <a:spAutoFit/>
          </a:bodyPr>
          <a:lstStyle/>
          <a:p>
            <a:r>
              <a:rPr lang="en-US" dirty="0">
                <a:solidFill>
                  <a:schemeClr val="accent4"/>
                </a:solidFill>
                <a:latin typeface="Quicksand" panose="020B0604020202020204" charset="0"/>
              </a:rPr>
              <a:t>+5% increase in average grade for those used in-text citation (i.e. endnotes, footnotes, or parenthetical)</a:t>
            </a:r>
          </a:p>
        </p:txBody>
      </p:sp>
    </p:spTree>
    <p:extLst>
      <p:ext uri="{BB962C8B-B14F-4D97-AF65-F5344CB8AC3E}">
        <p14:creationId xmlns:p14="http://schemas.microsoft.com/office/powerpoint/2010/main" val="2153775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THE INITIAL INTERVENTION</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Moving from briefing to workshop</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4</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16</a:t>
            </a:fld>
            <a:endParaRPr/>
          </a:p>
        </p:txBody>
      </p:sp>
    </p:spTree>
    <p:extLst>
      <p:ext uri="{BB962C8B-B14F-4D97-AF65-F5344CB8AC3E}">
        <p14:creationId xmlns:p14="http://schemas.microsoft.com/office/powerpoint/2010/main" val="3370983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516CB-151E-460F-B0C6-E0130205667C}"/>
              </a:ext>
            </a:extLst>
          </p:cNvPr>
          <p:cNvSpPr>
            <a:spLocks noGrp="1"/>
          </p:cNvSpPr>
          <p:nvPr>
            <p:ph type="title"/>
          </p:nvPr>
        </p:nvSpPr>
        <p:spPr/>
        <p:txBody>
          <a:bodyPr/>
          <a:lstStyle/>
          <a:p>
            <a:r>
              <a:rPr lang="en-US" dirty="0"/>
              <a:t>APPLYING THE FRAMES IN RESEARCH WORKSHOP DESIGN</a:t>
            </a:r>
          </a:p>
        </p:txBody>
      </p:sp>
      <p:sp>
        <p:nvSpPr>
          <p:cNvPr id="3" name="Slide Number Placeholder 2">
            <a:extLst>
              <a:ext uri="{FF2B5EF4-FFF2-40B4-BE49-F238E27FC236}">
                <a16:creationId xmlns:a16="http://schemas.microsoft.com/office/drawing/2014/main" id="{0D7FD21D-7CBF-4C39-93CE-67C1F5009CB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graphicFrame>
        <p:nvGraphicFramePr>
          <p:cNvPr id="4" name="Table 4">
            <a:extLst>
              <a:ext uri="{FF2B5EF4-FFF2-40B4-BE49-F238E27FC236}">
                <a16:creationId xmlns:a16="http://schemas.microsoft.com/office/drawing/2014/main" id="{E120DE7D-FC4A-4702-9839-77EF9A0F00DD}"/>
              </a:ext>
            </a:extLst>
          </p:cNvPr>
          <p:cNvGraphicFramePr>
            <a:graphicFrameLocks noGrp="1"/>
          </p:cNvGraphicFramePr>
          <p:nvPr>
            <p:extLst>
              <p:ext uri="{D42A27DB-BD31-4B8C-83A1-F6EECF244321}">
                <p14:modId xmlns:p14="http://schemas.microsoft.com/office/powerpoint/2010/main" val="1059412731"/>
              </p:ext>
            </p:extLst>
          </p:nvPr>
        </p:nvGraphicFramePr>
        <p:xfrm>
          <a:off x="955964" y="962451"/>
          <a:ext cx="7259780" cy="2687320"/>
        </p:xfrm>
        <a:graphic>
          <a:graphicData uri="http://schemas.openxmlformats.org/drawingml/2006/table">
            <a:tbl>
              <a:tblPr firstRow="1" bandRow="1">
                <a:tableStyleId>{8CE042EE-030E-48AD-AEE1-48DBF1C2F338}</a:tableStyleId>
              </a:tblPr>
              <a:tblGrid>
                <a:gridCol w="1226127">
                  <a:extLst>
                    <a:ext uri="{9D8B030D-6E8A-4147-A177-3AD203B41FA5}">
                      <a16:colId xmlns:a16="http://schemas.microsoft.com/office/drawing/2014/main" val="3691925334"/>
                    </a:ext>
                  </a:extLst>
                </a:gridCol>
                <a:gridCol w="2403763">
                  <a:extLst>
                    <a:ext uri="{9D8B030D-6E8A-4147-A177-3AD203B41FA5}">
                      <a16:colId xmlns:a16="http://schemas.microsoft.com/office/drawing/2014/main" val="2150160364"/>
                    </a:ext>
                  </a:extLst>
                </a:gridCol>
                <a:gridCol w="1814945">
                  <a:extLst>
                    <a:ext uri="{9D8B030D-6E8A-4147-A177-3AD203B41FA5}">
                      <a16:colId xmlns:a16="http://schemas.microsoft.com/office/drawing/2014/main" val="1020349325"/>
                    </a:ext>
                  </a:extLst>
                </a:gridCol>
                <a:gridCol w="1814945">
                  <a:extLst>
                    <a:ext uri="{9D8B030D-6E8A-4147-A177-3AD203B41FA5}">
                      <a16:colId xmlns:a16="http://schemas.microsoft.com/office/drawing/2014/main" val="1554883049"/>
                    </a:ext>
                  </a:extLst>
                </a:gridCol>
              </a:tblGrid>
              <a:tr h="370840">
                <a:tc>
                  <a:txBody>
                    <a:bodyPr/>
                    <a:lstStyle/>
                    <a:p>
                      <a:r>
                        <a:rPr lang="en-US" dirty="0">
                          <a:solidFill>
                            <a:schemeClr val="accent4"/>
                          </a:solidFill>
                          <a:latin typeface="Quicksand" panose="020B0604020202020204" charset="0"/>
                        </a:rPr>
                        <a:t>ACRL Frame</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SLOs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Activities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Assessment</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06322094"/>
                  </a:ext>
                </a:extLst>
              </a:tr>
              <a:tr h="370840">
                <a:tc rowSpan="2">
                  <a:txBody>
                    <a:bodyPr/>
                    <a:lstStyle/>
                    <a:p>
                      <a:r>
                        <a:rPr lang="en-US" dirty="0">
                          <a:solidFill>
                            <a:schemeClr val="tx2"/>
                          </a:solidFill>
                          <a:latin typeface="Quicksand" panose="020B0604020202020204" charset="0"/>
                        </a:rPr>
                        <a:t>Information has value</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indent="0">
                        <a:buFont typeface="Arial" panose="020B0604020202020204" pitchFamily="34" charset="0"/>
                        <a:buNone/>
                      </a:pPr>
                      <a:r>
                        <a:rPr lang="en-US" dirty="0">
                          <a:solidFill>
                            <a:schemeClr val="tx2"/>
                          </a:solidFill>
                          <a:latin typeface="Quicksand" panose="020B0604020202020204" charset="0"/>
                        </a:rPr>
                        <a:t>Cite sources through proper attribution.</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tx2"/>
                          </a:solidFill>
                          <a:latin typeface="Quicksand" panose="020B0604020202020204" charset="0"/>
                        </a:rPr>
                        <a:t>Class discussion/lecture.</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tx2"/>
                          </a:solidFill>
                          <a:latin typeface="Quicksand" panose="020B0604020202020204" charset="0"/>
                        </a:rPr>
                        <a:t>Directed paraphrasing</a:t>
                      </a:r>
                    </a:p>
                    <a:p>
                      <a:r>
                        <a:rPr lang="en-US" dirty="0">
                          <a:solidFill>
                            <a:schemeClr val="tx2"/>
                          </a:solidFill>
                          <a:latin typeface="Quicksand" panose="020B0604020202020204" charset="0"/>
                        </a:rPr>
                        <a:t>Citation Examination</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350269148"/>
                  </a:ext>
                </a:extLst>
              </a:tr>
              <a:tr h="370840">
                <a:tc vMerge="1">
                  <a:txBody>
                    <a:bodyPr/>
                    <a:lstStyle/>
                    <a:p>
                      <a:endParaRPr lang="en-US" dirty="0">
                        <a:solidFill>
                          <a:schemeClr val="tx2"/>
                        </a:solidFill>
                        <a:latin typeface="Quicksand" panose="020B0604020202020204" charset="0"/>
                      </a:endParaRP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1400" b="0" i="0" u="none" strike="noStrike" cap="none" dirty="0">
                          <a:solidFill>
                            <a:schemeClr val="tx2"/>
                          </a:solidFill>
                          <a:effectLst/>
                          <a:latin typeface="Quicksand" panose="020B0604020202020204" charset="0"/>
                          <a:ea typeface="Arial"/>
                          <a:cs typeface="Arial"/>
                          <a:sym typeface="Arial"/>
                        </a:rPr>
                        <a:t>Explain how personal information is collected and used by businesses including the ethical issues involved both personally and professionally.</a:t>
                      </a:r>
                      <a:endParaRPr lang="en-US" dirty="0">
                        <a:solidFill>
                          <a:schemeClr val="tx2"/>
                        </a:solidFill>
                        <a:latin typeface="Quicksand" panose="020B0604020202020204" charset="0"/>
                      </a:endParaRP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tx2"/>
                          </a:solidFill>
                          <a:latin typeface="Quicksand" panose="020B0604020202020204" charset="0"/>
                        </a:rPr>
                        <a:t>Search the resource Reference Solutions for information on dog owners in Indianapolis.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tx2"/>
                          </a:solidFill>
                          <a:latin typeface="Quicksand" panose="020B0604020202020204" charset="0"/>
                        </a:rPr>
                        <a:t>3-2-1 Exercise</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692171305"/>
                  </a:ext>
                </a:extLst>
              </a:tr>
            </a:tbl>
          </a:graphicData>
        </a:graphic>
      </p:graphicFrame>
    </p:spTree>
    <p:extLst>
      <p:ext uri="{BB962C8B-B14F-4D97-AF65-F5344CB8AC3E}">
        <p14:creationId xmlns:p14="http://schemas.microsoft.com/office/powerpoint/2010/main" val="37275413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516CB-151E-460F-B0C6-E0130205667C}"/>
              </a:ext>
            </a:extLst>
          </p:cNvPr>
          <p:cNvSpPr>
            <a:spLocks noGrp="1"/>
          </p:cNvSpPr>
          <p:nvPr>
            <p:ph type="title"/>
          </p:nvPr>
        </p:nvSpPr>
        <p:spPr/>
        <p:txBody>
          <a:bodyPr/>
          <a:lstStyle/>
          <a:p>
            <a:r>
              <a:rPr lang="en-US" dirty="0"/>
              <a:t>APPLYING THE FRAMES IN RESEARCH WORKSHOP DESIGN</a:t>
            </a:r>
          </a:p>
        </p:txBody>
      </p:sp>
      <p:sp>
        <p:nvSpPr>
          <p:cNvPr id="3" name="Slide Number Placeholder 2">
            <a:extLst>
              <a:ext uri="{FF2B5EF4-FFF2-40B4-BE49-F238E27FC236}">
                <a16:creationId xmlns:a16="http://schemas.microsoft.com/office/drawing/2014/main" id="{0D7FD21D-7CBF-4C39-93CE-67C1F5009CB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graphicFrame>
        <p:nvGraphicFramePr>
          <p:cNvPr id="4" name="Table 4">
            <a:extLst>
              <a:ext uri="{FF2B5EF4-FFF2-40B4-BE49-F238E27FC236}">
                <a16:creationId xmlns:a16="http://schemas.microsoft.com/office/drawing/2014/main" id="{E120DE7D-FC4A-4702-9839-77EF9A0F00DD}"/>
              </a:ext>
            </a:extLst>
          </p:cNvPr>
          <p:cNvGraphicFramePr>
            <a:graphicFrameLocks noGrp="1"/>
          </p:cNvGraphicFramePr>
          <p:nvPr>
            <p:extLst>
              <p:ext uri="{D42A27DB-BD31-4B8C-83A1-F6EECF244321}">
                <p14:modId xmlns:p14="http://schemas.microsoft.com/office/powerpoint/2010/main" val="1450319768"/>
              </p:ext>
            </p:extLst>
          </p:nvPr>
        </p:nvGraphicFramePr>
        <p:xfrm>
          <a:off x="1018179" y="849048"/>
          <a:ext cx="7862455" cy="4243042"/>
        </p:xfrm>
        <a:graphic>
          <a:graphicData uri="http://schemas.openxmlformats.org/drawingml/2006/table">
            <a:tbl>
              <a:tblPr firstRow="1" bandRow="1">
                <a:tableStyleId>{8CE042EE-030E-48AD-AEE1-48DBF1C2F338}</a:tableStyleId>
              </a:tblPr>
              <a:tblGrid>
                <a:gridCol w="1289386">
                  <a:extLst>
                    <a:ext uri="{9D8B030D-6E8A-4147-A177-3AD203B41FA5}">
                      <a16:colId xmlns:a16="http://schemas.microsoft.com/office/drawing/2014/main" val="3691925334"/>
                    </a:ext>
                  </a:extLst>
                </a:gridCol>
                <a:gridCol w="3047086">
                  <a:extLst>
                    <a:ext uri="{9D8B030D-6E8A-4147-A177-3AD203B41FA5}">
                      <a16:colId xmlns:a16="http://schemas.microsoft.com/office/drawing/2014/main" val="2150160364"/>
                    </a:ext>
                  </a:extLst>
                </a:gridCol>
                <a:gridCol w="2341419">
                  <a:extLst>
                    <a:ext uri="{9D8B030D-6E8A-4147-A177-3AD203B41FA5}">
                      <a16:colId xmlns:a16="http://schemas.microsoft.com/office/drawing/2014/main" val="1020349325"/>
                    </a:ext>
                  </a:extLst>
                </a:gridCol>
                <a:gridCol w="1184564">
                  <a:extLst>
                    <a:ext uri="{9D8B030D-6E8A-4147-A177-3AD203B41FA5}">
                      <a16:colId xmlns:a16="http://schemas.microsoft.com/office/drawing/2014/main" val="1554883049"/>
                    </a:ext>
                  </a:extLst>
                </a:gridCol>
              </a:tblGrid>
              <a:tr h="285115">
                <a:tc>
                  <a:txBody>
                    <a:bodyPr/>
                    <a:lstStyle/>
                    <a:p>
                      <a:r>
                        <a:rPr lang="en-US" dirty="0">
                          <a:solidFill>
                            <a:schemeClr val="accent4"/>
                          </a:solidFill>
                          <a:latin typeface="Quicksand" panose="020B0604020202020204" charset="0"/>
                        </a:rPr>
                        <a:t>ACRL Frame</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SLOs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Activities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Assessment</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06322094"/>
                  </a:ext>
                </a:extLst>
              </a:tr>
              <a:tr h="1283016">
                <a:tc rowSpan="3">
                  <a:txBody>
                    <a:bodyPr/>
                    <a:lstStyle/>
                    <a:p>
                      <a:r>
                        <a:rPr lang="en-US" sz="1200" dirty="0">
                          <a:solidFill>
                            <a:schemeClr val="tx2"/>
                          </a:solidFill>
                          <a:latin typeface="Quicksand" panose="020B0604020202020204" charset="0"/>
                        </a:rPr>
                        <a:t>Searching as Strategic Exploration</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indent="0">
                        <a:buFont typeface="Arial" panose="020B0604020202020204" pitchFamily="34" charset="0"/>
                        <a:buNone/>
                      </a:pPr>
                      <a:r>
                        <a:rPr lang="en-US" sz="1200" b="0" i="0" u="none" strike="noStrike" cap="none" dirty="0">
                          <a:solidFill>
                            <a:schemeClr val="tx2"/>
                          </a:solidFill>
                          <a:effectLst/>
                          <a:latin typeface="Quicksand" panose="020B0604020202020204" charset="0"/>
                          <a:ea typeface="Arial"/>
                          <a:cs typeface="Arial"/>
                          <a:sym typeface="Arial"/>
                        </a:rPr>
                        <a:t>Select the best information retrieval tool (database, catalog, internet search engine) in order to find information to answer information need.</a:t>
                      </a:r>
                      <a:endParaRPr lang="en-US" sz="1200" dirty="0">
                        <a:solidFill>
                          <a:schemeClr val="tx2"/>
                        </a:solidFill>
                        <a:latin typeface="Quicksand" panose="020B0604020202020204" charset="0"/>
                      </a:endParaRP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1200" dirty="0">
                          <a:solidFill>
                            <a:schemeClr val="tx2"/>
                          </a:solidFill>
                          <a:latin typeface="Quicksand" panose="020B0604020202020204" charset="0"/>
                        </a:rPr>
                        <a:t>Students pair up to decide where they would start searching for different types of information using categorizing grid. Followed by discussion where librarian reveals optimal strategies.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1200" dirty="0">
                          <a:solidFill>
                            <a:schemeClr val="tx2"/>
                          </a:solidFill>
                          <a:latin typeface="Quicksand" panose="020B0604020202020204" charset="0"/>
                        </a:rPr>
                        <a:t>Worksheet Pre-test/Post test</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350269148"/>
                  </a:ext>
                </a:extLst>
              </a:tr>
              <a:tr h="1111947">
                <a:tc vMerge="1">
                  <a:txBody>
                    <a:bodyPr/>
                    <a:lstStyle/>
                    <a:p>
                      <a:endParaRPr lang="en-US" dirty="0">
                        <a:solidFill>
                          <a:schemeClr val="tx2"/>
                        </a:solidFill>
                        <a:latin typeface="Quicksand" panose="020B0604020202020204" charset="0"/>
                      </a:endParaRP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1200" b="0" i="0" u="none" strike="noStrike" cap="none" dirty="0">
                          <a:solidFill>
                            <a:schemeClr val="tx2"/>
                          </a:solidFill>
                          <a:effectLst/>
                          <a:latin typeface="Quicksand" panose="020B0604020202020204" charset="0"/>
                          <a:ea typeface="Arial"/>
                          <a:cs typeface="Arial"/>
                          <a:sym typeface="Arial"/>
                        </a:rPr>
                        <a:t>Use classification schemes (NAICS, SIC) and unique identifiers (Ticker Symbols) to improve quality of search results in business databases.</a:t>
                      </a:r>
                      <a:endParaRPr lang="en-US" sz="1200" dirty="0">
                        <a:solidFill>
                          <a:schemeClr val="tx2"/>
                        </a:solidFill>
                        <a:latin typeface="Quicksand" panose="020B0604020202020204" charset="0"/>
                      </a:endParaRP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1200" dirty="0">
                          <a:solidFill>
                            <a:schemeClr val="tx2"/>
                          </a:solidFill>
                          <a:latin typeface="Quicksand" panose="020B0604020202020204" charset="0"/>
                        </a:rPr>
                        <a:t>Show &amp; tell. Students practice finding NAICS codes, then use when searching databases during the session.</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1200" dirty="0">
                          <a:solidFill>
                            <a:schemeClr val="tx2"/>
                          </a:solidFill>
                          <a:latin typeface="Quicksand" panose="020B0604020202020204" charset="0"/>
                        </a:rPr>
                        <a:t>Worksheet (Incomplete Outline)</a:t>
                      </a:r>
                      <a:br>
                        <a:rPr lang="en-US" sz="1200" dirty="0">
                          <a:solidFill>
                            <a:schemeClr val="tx2"/>
                          </a:solidFill>
                          <a:latin typeface="Quicksand" panose="020B0604020202020204" charset="0"/>
                        </a:rPr>
                      </a:br>
                      <a:r>
                        <a:rPr lang="en-US" sz="1200" dirty="0">
                          <a:solidFill>
                            <a:schemeClr val="tx2"/>
                          </a:solidFill>
                          <a:latin typeface="Quicksand" panose="020B0604020202020204" charset="0"/>
                        </a:rPr>
                        <a:t>Pre-test/Post test</a:t>
                      </a:r>
                      <a:br>
                        <a:rPr lang="en-US" sz="1200" dirty="0">
                          <a:solidFill>
                            <a:schemeClr val="tx2"/>
                          </a:solidFill>
                          <a:latin typeface="Quicksand" panose="020B0604020202020204" charset="0"/>
                        </a:rPr>
                      </a:br>
                      <a:r>
                        <a:rPr lang="en-US" sz="1200" dirty="0">
                          <a:solidFill>
                            <a:schemeClr val="tx2"/>
                          </a:solidFill>
                          <a:latin typeface="Quicksand" panose="020B0604020202020204" charset="0"/>
                        </a:rPr>
                        <a:t>3-2-1 activity</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692171305"/>
                  </a:ext>
                </a:extLst>
              </a:tr>
              <a:tr h="1377922">
                <a:tc vMerge="1">
                  <a:txBody>
                    <a:bodyPr/>
                    <a:lstStyle/>
                    <a:p>
                      <a:endParaRPr lang="en-US" dirty="0">
                        <a:solidFill>
                          <a:schemeClr val="tx2"/>
                        </a:solidFill>
                        <a:latin typeface="Quicksand" panose="020B0604020202020204" charset="0"/>
                      </a:endParaRP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1200" b="0" i="0" u="none" strike="noStrike" cap="none" dirty="0">
                          <a:solidFill>
                            <a:schemeClr val="tx2"/>
                          </a:solidFill>
                          <a:effectLst/>
                          <a:latin typeface="Quicksand" panose="020B0604020202020204" charset="0"/>
                          <a:ea typeface="Arial"/>
                          <a:cs typeface="Arial"/>
                          <a:sym typeface="Arial"/>
                        </a:rPr>
                        <a:t>Generate search strategies to understand an industry including being able to identify industries with similar interests (i.e. customers) or part of the same supply chain</a:t>
                      </a:r>
                      <a:endParaRPr lang="en-US" sz="1200" dirty="0">
                        <a:solidFill>
                          <a:schemeClr val="tx2"/>
                        </a:solidFill>
                        <a:latin typeface="Quicksand" panose="020B0604020202020204" charset="0"/>
                      </a:endParaRP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1200" dirty="0">
                          <a:solidFill>
                            <a:schemeClr val="tx2"/>
                          </a:solidFill>
                          <a:latin typeface="Quicksand" panose="020B0604020202020204" charset="0"/>
                        </a:rPr>
                        <a:t>Activity to brainstorm keywords for industry, company, product/service, customers. Search terms used in database demonstrations.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1200" dirty="0">
                          <a:solidFill>
                            <a:schemeClr val="tx2"/>
                          </a:solidFill>
                          <a:latin typeface="Quicksand" panose="020B0604020202020204" charset="0"/>
                        </a:rPr>
                        <a:t>In-workshop jigsaw to divide and crowd sourced document</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771494534"/>
                  </a:ext>
                </a:extLst>
              </a:tr>
            </a:tbl>
          </a:graphicData>
        </a:graphic>
      </p:graphicFrame>
    </p:spTree>
    <p:extLst>
      <p:ext uri="{BB962C8B-B14F-4D97-AF65-F5344CB8AC3E}">
        <p14:creationId xmlns:p14="http://schemas.microsoft.com/office/powerpoint/2010/main" val="1007957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516CB-151E-460F-B0C6-E0130205667C}"/>
              </a:ext>
            </a:extLst>
          </p:cNvPr>
          <p:cNvSpPr>
            <a:spLocks noGrp="1"/>
          </p:cNvSpPr>
          <p:nvPr>
            <p:ph type="title"/>
          </p:nvPr>
        </p:nvSpPr>
        <p:spPr/>
        <p:txBody>
          <a:bodyPr/>
          <a:lstStyle/>
          <a:p>
            <a:r>
              <a:rPr lang="en-US" dirty="0"/>
              <a:t>APPLYING THE FRAMES IN RESEARCH WORKSHOP DESIGN</a:t>
            </a:r>
          </a:p>
        </p:txBody>
      </p:sp>
      <p:sp>
        <p:nvSpPr>
          <p:cNvPr id="3" name="Slide Number Placeholder 2">
            <a:extLst>
              <a:ext uri="{FF2B5EF4-FFF2-40B4-BE49-F238E27FC236}">
                <a16:creationId xmlns:a16="http://schemas.microsoft.com/office/drawing/2014/main" id="{0D7FD21D-7CBF-4C39-93CE-67C1F5009CB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graphicFrame>
        <p:nvGraphicFramePr>
          <p:cNvPr id="4" name="Table 4">
            <a:extLst>
              <a:ext uri="{FF2B5EF4-FFF2-40B4-BE49-F238E27FC236}">
                <a16:creationId xmlns:a16="http://schemas.microsoft.com/office/drawing/2014/main" id="{E120DE7D-FC4A-4702-9839-77EF9A0F00DD}"/>
              </a:ext>
            </a:extLst>
          </p:cNvPr>
          <p:cNvGraphicFramePr>
            <a:graphicFrameLocks noGrp="1"/>
          </p:cNvGraphicFramePr>
          <p:nvPr>
            <p:extLst>
              <p:ext uri="{D42A27DB-BD31-4B8C-83A1-F6EECF244321}">
                <p14:modId xmlns:p14="http://schemas.microsoft.com/office/powerpoint/2010/main" val="4026434621"/>
              </p:ext>
            </p:extLst>
          </p:nvPr>
        </p:nvGraphicFramePr>
        <p:xfrm>
          <a:off x="955964" y="962451"/>
          <a:ext cx="7862455" cy="2140967"/>
        </p:xfrm>
        <a:graphic>
          <a:graphicData uri="http://schemas.openxmlformats.org/drawingml/2006/table">
            <a:tbl>
              <a:tblPr firstRow="1" bandRow="1">
                <a:tableStyleId>{8CE042EE-030E-48AD-AEE1-48DBF1C2F338}</a:tableStyleId>
              </a:tblPr>
              <a:tblGrid>
                <a:gridCol w="1289386">
                  <a:extLst>
                    <a:ext uri="{9D8B030D-6E8A-4147-A177-3AD203B41FA5}">
                      <a16:colId xmlns:a16="http://schemas.microsoft.com/office/drawing/2014/main" val="3691925334"/>
                    </a:ext>
                  </a:extLst>
                </a:gridCol>
                <a:gridCol w="2641841">
                  <a:extLst>
                    <a:ext uri="{9D8B030D-6E8A-4147-A177-3AD203B41FA5}">
                      <a16:colId xmlns:a16="http://schemas.microsoft.com/office/drawing/2014/main" val="2150160364"/>
                    </a:ext>
                  </a:extLst>
                </a:gridCol>
                <a:gridCol w="1965614">
                  <a:extLst>
                    <a:ext uri="{9D8B030D-6E8A-4147-A177-3AD203B41FA5}">
                      <a16:colId xmlns:a16="http://schemas.microsoft.com/office/drawing/2014/main" val="1020349325"/>
                    </a:ext>
                  </a:extLst>
                </a:gridCol>
                <a:gridCol w="1965614">
                  <a:extLst>
                    <a:ext uri="{9D8B030D-6E8A-4147-A177-3AD203B41FA5}">
                      <a16:colId xmlns:a16="http://schemas.microsoft.com/office/drawing/2014/main" val="1554883049"/>
                    </a:ext>
                  </a:extLst>
                </a:gridCol>
              </a:tblGrid>
              <a:tr h="364111">
                <a:tc>
                  <a:txBody>
                    <a:bodyPr/>
                    <a:lstStyle/>
                    <a:p>
                      <a:r>
                        <a:rPr lang="en-US" dirty="0">
                          <a:solidFill>
                            <a:schemeClr val="accent4"/>
                          </a:solidFill>
                          <a:latin typeface="Quicksand" panose="020B0604020202020204" charset="0"/>
                        </a:rPr>
                        <a:t>ACRL Frame</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SLOs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Activities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Assessment</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06322094"/>
                  </a:ext>
                </a:extLst>
              </a:tr>
              <a:tr h="1776856">
                <a:tc>
                  <a:txBody>
                    <a:bodyPr/>
                    <a:lstStyle/>
                    <a:p>
                      <a:r>
                        <a:rPr lang="en-US" dirty="0">
                          <a:solidFill>
                            <a:schemeClr val="tx2"/>
                          </a:solidFill>
                          <a:latin typeface="Quicksand" panose="020B0604020202020204" charset="0"/>
                        </a:rPr>
                        <a:t>Research as Inquiry</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indent="0">
                        <a:buFont typeface="Arial" panose="020B0604020202020204" pitchFamily="34" charset="0"/>
                        <a:buNone/>
                      </a:pPr>
                      <a:r>
                        <a:rPr lang="en-US" sz="1400" b="0" i="0" u="none" strike="noStrike" cap="none" dirty="0">
                          <a:solidFill>
                            <a:schemeClr val="tx2"/>
                          </a:solidFill>
                          <a:effectLst/>
                          <a:latin typeface="Quicksand" panose="020B0604020202020204" charset="0"/>
                          <a:ea typeface="Arial"/>
                          <a:cs typeface="Arial"/>
                          <a:sym typeface="Arial"/>
                        </a:rPr>
                        <a:t>Synthesize multiple sources of information (qualitative and quantitative).</a:t>
                      </a:r>
                      <a:endParaRPr lang="en-US" dirty="0">
                        <a:solidFill>
                          <a:schemeClr val="tx2"/>
                        </a:solidFill>
                        <a:latin typeface="Quicksand" panose="020B0604020202020204" charset="0"/>
                      </a:endParaRP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tx2"/>
                          </a:solidFill>
                          <a:latin typeface="Quicksand" panose="020B0604020202020204" charset="0"/>
                        </a:rPr>
                        <a:t>Demonstration and practice searching various databases for different pieces of relevant information for project.</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tx2"/>
                          </a:solidFill>
                          <a:latin typeface="Quicksand" panose="020B0604020202020204" charset="0"/>
                        </a:rPr>
                        <a:t>Authentic assessment of deliverables.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350269148"/>
                  </a:ext>
                </a:extLst>
              </a:tr>
            </a:tbl>
          </a:graphicData>
        </a:graphic>
      </p:graphicFrame>
    </p:spTree>
    <p:extLst>
      <p:ext uri="{BB962C8B-B14F-4D97-AF65-F5344CB8AC3E}">
        <p14:creationId xmlns:p14="http://schemas.microsoft.com/office/powerpoint/2010/main" val="393478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4"/>
          <p:cNvSpPr txBox="1">
            <a:spLocks noGrp="1"/>
          </p:cNvSpPr>
          <p:nvPr>
            <p:ph type="ctrTitle" idx="4294967295"/>
          </p:nvPr>
        </p:nvSpPr>
        <p:spPr>
          <a:xfrm>
            <a:off x="2002275" y="1259888"/>
            <a:ext cx="66714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200" b="1">
                <a:solidFill>
                  <a:schemeClr val="dk1"/>
                </a:solidFill>
              </a:rPr>
              <a:t>Hello!</a:t>
            </a:r>
            <a:endParaRPr sz="2200" b="1">
              <a:solidFill>
                <a:schemeClr val="dk1"/>
              </a:solidFill>
            </a:endParaRPr>
          </a:p>
        </p:txBody>
      </p:sp>
      <p:sp>
        <p:nvSpPr>
          <p:cNvPr id="86" name="Google Shape;86;p14"/>
          <p:cNvSpPr txBox="1">
            <a:spLocks noGrp="1"/>
          </p:cNvSpPr>
          <p:nvPr>
            <p:ph type="subTitle" idx="4294967295"/>
          </p:nvPr>
        </p:nvSpPr>
        <p:spPr>
          <a:xfrm>
            <a:off x="2002275" y="2266988"/>
            <a:ext cx="6671400" cy="6096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 sz="3600" b="1" dirty="0">
                <a:solidFill>
                  <a:schemeClr val="lt2"/>
                </a:solidFill>
              </a:rPr>
              <a:t>Katharine Macy</a:t>
            </a:r>
            <a:endParaRPr sz="3600" b="1" dirty="0">
              <a:solidFill>
                <a:schemeClr val="lt2"/>
              </a:solidFill>
            </a:endParaRPr>
          </a:p>
        </p:txBody>
      </p:sp>
      <p:sp>
        <p:nvSpPr>
          <p:cNvPr id="87" name="Google Shape;87;p14"/>
          <p:cNvSpPr txBox="1">
            <a:spLocks noGrp="1"/>
          </p:cNvSpPr>
          <p:nvPr>
            <p:ph type="body" idx="4294967295"/>
          </p:nvPr>
        </p:nvSpPr>
        <p:spPr>
          <a:xfrm>
            <a:off x="2002275" y="2847769"/>
            <a:ext cx="6671400" cy="1753968"/>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200" dirty="0">
                <a:solidFill>
                  <a:schemeClr val="lt2"/>
                </a:solidFill>
              </a:rPr>
              <a:t>Business &amp; Economics Librarian /</a:t>
            </a:r>
            <a:br>
              <a:rPr lang="en-US" sz="2200" dirty="0">
                <a:solidFill>
                  <a:schemeClr val="lt2"/>
                </a:solidFill>
              </a:rPr>
            </a:br>
            <a:r>
              <a:rPr lang="en-US" sz="2200" dirty="0">
                <a:solidFill>
                  <a:schemeClr val="lt2"/>
                </a:solidFill>
              </a:rPr>
              <a:t>Collection Assessment Librarian</a:t>
            </a:r>
          </a:p>
          <a:p>
            <a:pPr marL="0" lvl="0" indent="0" algn="l" rtl="0">
              <a:spcBef>
                <a:spcPts val="600"/>
              </a:spcBef>
              <a:spcAft>
                <a:spcPts val="0"/>
              </a:spcAft>
              <a:buNone/>
            </a:pPr>
            <a:r>
              <a:rPr lang="en-US" sz="2200" dirty="0">
                <a:solidFill>
                  <a:schemeClr val="lt2"/>
                </a:solidFill>
              </a:rPr>
              <a:t>IUPUI University Library</a:t>
            </a:r>
            <a:endParaRPr sz="2200" dirty="0">
              <a:solidFill>
                <a:schemeClr val="lt2"/>
              </a:solidFill>
            </a:endParaRPr>
          </a:p>
          <a:p>
            <a:pPr marL="0" lvl="0" indent="0" algn="l" rtl="0">
              <a:spcBef>
                <a:spcPts val="600"/>
              </a:spcBef>
              <a:spcAft>
                <a:spcPts val="0"/>
              </a:spcAft>
              <a:buNone/>
            </a:pPr>
            <a:r>
              <a:rPr lang="en" sz="2200" dirty="0">
                <a:solidFill>
                  <a:schemeClr val="lt2"/>
                </a:solidFill>
              </a:rPr>
              <a:t>macyk@iupui.edu</a:t>
            </a:r>
            <a:br>
              <a:rPr lang="en" sz="2200" dirty="0">
                <a:solidFill>
                  <a:schemeClr val="lt2"/>
                </a:solidFill>
              </a:rPr>
            </a:br>
            <a:r>
              <a:rPr lang="en" sz="2200" dirty="0">
                <a:solidFill>
                  <a:schemeClr val="lt2"/>
                </a:solidFill>
              </a:rPr>
              <a:t>@kvmacy</a:t>
            </a:r>
            <a:br>
              <a:rPr lang="en" sz="2200" dirty="0">
                <a:solidFill>
                  <a:schemeClr val="lt2"/>
                </a:solidFill>
              </a:rPr>
            </a:br>
            <a:endParaRPr lang="en" sz="2200" dirty="0">
              <a:solidFill>
                <a:schemeClr val="lt2"/>
              </a:solidFill>
            </a:endParaRPr>
          </a:p>
          <a:p>
            <a:pPr marL="0" lvl="0" indent="0" algn="l" rtl="0">
              <a:spcBef>
                <a:spcPts val="600"/>
              </a:spcBef>
              <a:spcAft>
                <a:spcPts val="0"/>
              </a:spcAft>
              <a:buNone/>
            </a:pPr>
            <a:endParaRPr sz="2200" dirty="0">
              <a:solidFill>
                <a:schemeClr val="lt2"/>
              </a:solidFill>
            </a:endParaRPr>
          </a:p>
        </p:txBody>
      </p:sp>
      <p:pic>
        <p:nvPicPr>
          <p:cNvPr id="88" name="Google Shape;88;p14"/>
          <p:cNvPicPr preferRelativeResize="0"/>
          <p:nvPr/>
        </p:nvPicPr>
        <p:blipFill>
          <a:blip r:embed="rId3"/>
          <a:srcRect t="14283" b="14283"/>
          <a:stretch/>
        </p:blipFill>
        <p:spPr>
          <a:xfrm>
            <a:off x="386846" y="2014800"/>
            <a:ext cx="1113900" cy="1113900"/>
          </a:xfrm>
          <a:prstGeom prst="ellipse">
            <a:avLst/>
          </a:prstGeom>
          <a:noFill/>
          <a:ln w="9525" cap="flat" cmpd="sng">
            <a:solidFill>
              <a:srgbClr val="2E3037"/>
            </a:solidFill>
            <a:prstDash val="solid"/>
            <a:round/>
            <a:headEnd type="none" w="sm" len="sm"/>
            <a:tailEnd type="none" w="sm" len="sm"/>
          </a:ln>
        </p:spPr>
      </p:pic>
      <p:sp>
        <p:nvSpPr>
          <p:cNvPr id="89" name="Google Shape;89;p1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516CB-151E-460F-B0C6-E0130205667C}"/>
              </a:ext>
            </a:extLst>
          </p:cNvPr>
          <p:cNvSpPr>
            <a:spLocks noGrp="1"/>
          </p:cNvSpPr>
          <p:nvPr>
            <p:ph type="title"/>
          </p:nvPr>
        </p:nvSpPr>
        <p:spPr/>
        <p:txBody>
          <a:bodyPr/>
          <a:lstStyle/>
          <a:p>
            <a:r>
              <a:rPr lang="en-US" dirty="0"/>
              <a:t>APPLYING THE FRAMES IN RESEARCH WORKSHOP DESIGN</a:t>
            </a:r>
          </a:p>
        </p:txBody>
      </p:sp>
      <p:sp>
        <p:nvSpPr>
          <p:cNvPr id="3" name="Slide Number Placeholder 2">
            <a:extLst>
              <a:ext uri="{FF2B5EF4-FFF2-40B4-BE49-F238E27FC236}">
                <a16:creationId xmlns:a16="http://schemas.microsoft.com/office/drawing/2014/main" id="{0D7FD21D-7CBF-4C39-93CE-67C1F5009CB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graphicFrame>
        <p:nvGraphicFramePr>
          <p:cNvPr id="4" name="Table 4">
            <a:extLst>
              <a:ext uri="{FF2B5EF4-FFF2-40B4-BE49-F238E27FC236}">
                <a16:creationId xmlns:a16="http://schemas.microsoft.com/office/drawing/2014/main" id="{E120DE7D-FC4A-4702-9839-77EF9A0F00DD}"/>
              </a:ext>
            </a:extLst>
          </p:cNvPr>
          <p:cNvGraphicFramePr>
            <a:graphicFrameLocks noGrp="1"/>
          </p:cNvGraphicFramePr>
          <p:nvPr>
            <p:extLst>
              <p:ext uri="{D42A27DB-BD31-4B8C-83A1-F6EECF244321}">
                <p14:modId xmlns:p14="http://schemas.microsoft.com/office/powerpoint/2010/main" val="2234156852"/>
              </p:ext>
            </p:extLst>
          </p:nvPr>
        </p:nvGraphicFramePr>
        <p:xfrm>
          <a:off x="955964" y="962451"/>
          <a:ext cx="7862455" cy="3906657"/>
        </p:xfrm>
        <a:graphic>
          <a:graphicData uri="http://schemas.openxmlformats.org/drawingml/2006/table">
            <a:tbl>
              <a:tblPr firstRow="1" bandRow="1">
                <a:tableStyleId>{8CE042EE-030E-48AD-AEE1-48DBF1C2F338}</a:tableStyleId>
              </a:tblPr>
              <a:tblGrid>
                <a:gridCol w="1289386">
                  <a:extLst>
                    <a:ext uri="{9D8B030D-6E8A-4147-A177-3AD203B41FA5}">
                      <a16:colId xmlns:a16="http://schemas.microsoft.com/office/drawing/2014/main" val="3691925334"/>
                    </a:ext>
                  </a:extLst>
                </a:gridCol>
                <a:gridCol w="2641841">
                  <a:extLst>
                    <a:ext uri="{9D8B030D-6E8A-4147-A177-3AD203B41FA5}">
                      <a16:colId xmlns:a16="http://schemas.microsoft.com/office/drawing/2014/main" val="2150160364"/>
                    </a:ext>
                  </a:extLst>
                </a:gridCol>
                <a:gridCol w="1965614">
                  <a:extLst>
                    <a:ext uri="{9D8B030D-6E8A-4147-A177-3AD203B41FA5}">
                      <a16:colId xmlns:a16="http://schemas.microsoft.com/office/drawing/2014/main" val="1020349325"/>
                    </a:ext>
                  </a:extLst>
                </a:gridCol>
                <a:gridCol w="1965614">
                  <a:extLst>
                    <a:ext uri="{9D8B030D-6E8A-4147-A177-3AD203B41FA5}">
                      <a16:colId xmlns:a16="http://schemas.microsoft.com/office/drawing/2014/main" val="1554883049"/>
                    </a:ext>
                  </a:extLst>
                </a:gridCol>
              </a:tblGrid>
              <a:tr h="364111">
                <a:tc>
                  <a:txBody>
                    <a:bodyPr/>
                    <a:lstStyle/>
                    <a:p>
                      <a:r>
                        <a:rPr lang="en-US" dirty="0">
                          <a:solidFill>
                            <a:schemeClr val="accent4"/>
                          </a:solidFill>
                          <a:latin typeface="Quicksand" panose="020B0604020202020204" charset="0"/>
                        </a:rPr>
                        <a:t>ACRL Frame</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SLOs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Activities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accent4"/>
                          </a:solidFill>
                          <a:latin typeface="Quicksand" panose="020B0604020202020204" charset="0"/>
                        </a:rPr>
                        <a:t>Assessment</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06322094"/>
                  </a:ext>
                </a:extLst>
              </a:tr>
              <a:tr h="1776856">
                <a:tc rowSpan="2">
                  <a:txBody>
                    <a:bodyPr/>
                    <a:lstStyle/>
                    <a:p>
                      <a:r>
                        <a:rPr lang="en-US" dirty="0">
                          <a:solidFill>
                            <a:schemeClr val="tx2"/>
                          </a:solidFill>
                          <a:latin typeface="Quicksand" panose="020B0604020202020204" charset="0"/>
                        </a:rPr>
                        <a:t>Authority is Constructed &amp; Contextual</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indent="0">
                        <a:buFont typeface="Arial" panose="020B0604020202020204" pitchFamily="34" charset="0"/>
                        <a:buNone/>
                      </a:pPr>
                      <a:r>
                        <a:rPr lang="en-US" sz="1400" b="0" i="0" u="none" strike="noStrike" cap="none" dirty="0">
                          <a:solidFill>
                            <a:schemeClr val="tx2"/>
                          </a:solidFill>
                          <a:effectLst/>
                          <a:latin typeface="Quicksand" panose="020B0604020202020204" charset="0"/>
                          <a:ea typeface="Arial"/>
                          <a:cs typeface="Arial"/>
                          <a:sym typeface="Arial"/>
                        </a:rPr>
                        <a:t>Acknowledge their own authority when presenting analysis and recommendations and will recognize their responsibility in how they present and communicate information.</a:t>
                      </a:r>
                      <a:endParaRPr lang="en-US" dirty="0">
                        <a:solidFill>
                          <a:schemeClr val="tx2"/>
                        </a:solidFill>
                        <a:latin typeface="Quicksand" panose="020B0604020202020204" charset="0"/>
                      </a:endParaRP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tx2"/>
                          </a:solidFill>
                          <a:latin typeface="Quicksand" panose="020B0604020202020204" charset="0"/>
                        </a:rPr>
                        <a:t>In class discussion of what analysis means and their own authority.</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tx2"/>
                          </a:solidFill>
                          <a:latin typeface="Quicksand" panose="020B0604020202020204" charset="0"/>
                        </a:rPr>
                        <a:t>Authentic assessment of deliverables.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350269148"/>
                  </a:ext>
                </a:extLst>
              </a:tr>
              <a:tr h="1765690">
                <a:tc vMerge="1">
                  <a:txBody>
                    <a:bodyPr/>
                    <a:lstStyle/>
                    <a:p>
                      <a:endParaRPr lang="en-US" dirty="0">
                        <a:solidFill>
                          <a:schemeClr val="tx2"/>
                        </a:solidFill>
                        <a:latin typeface="Quicksand" panose="020B0604020202020204" charset="0"/>
                      </a:endParaRP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tx2"/>
                          </a:solidFill>
                          <a:latin typeface="Quicksand" panose="020B0604020202020204" charset="0"/>
                        </a:rPr>
                        <a:t>Identify authoritative information sources based on the context of the information need.</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tx2"/>
                          </a:solidFill>
                          <a:latin typeface="Quicksand" panose="020B0604020202020204" charset="0"/>
                        </a:rPr>
                        <a:t>Discussion and demonstration of sources with discussions of level of authority.</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dirty="0">
                          <a:solidFill>
                            <a:schemeClr val="tx2"/>
                          </a:solidFill>
                          <a:latin typeface="Quicksand" panose="020B0604020202020204" charset="0"/>
                        </a:rPr>
                        <a:t>Authentic assessment of deliverables.</a:t>
                      </a:r>
                    </a:p>
                  </a:txBody>
                  <a:tcPr>
                    <a:lnL w="12700" cap="flat" cmpd="sng" algn="ctr">
                      <a:solidFill>
                        <a:schemeClr val="tx2"/>
                      </a:solidFill>
                      <a:prstDash val="sysDash"/>
                      <a:round/>
                      <a:headEnd type="none" w="med" len="med"/>
                      <a:tailEnd type="none" w="med" len="med"/>
                    </a:lnL>
                    <a:lnR w="12700" cap="flat" cmpd="sng" algn="ctr">
                      <a:solidFill>
                        <a:schemeClr val="tx2"/>
                      </a:solidFill>
                      <a:prstDash val="sys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692171305"/>
                  </a:ext>
                </a:extLst>
              </a:tr>
            </a:tbl>
          </a:graphicData>
        </a:graphic>
      </p:graphicFrame>
    </p:spTree>
    <p:extLst>
      <p:ext uri="{BB962C8B-B14F-4D97-AF65-F5344CB8AC3E}">
        <p14:creationId xmlns:p14="http://schemas.microsoft.com/office/powerpoint/2010/main" val="4174587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ASSESSMENT DRIVING ITERATION</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Mixed method assessment to drive contiuous improvement</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5</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spTree>
    <p:extLst>
      <p:ext uri="{BB962C8B-B14F-4D97-AF65-F5344CB8AC3E}">
        <p14:creationId xmlns:p14="http://schemas.microsoft.com/office/powerpoint/2010/main" val="21819910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9"/>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MEASURING PROGRESS</a:t>
            </a:r>
            <a:endParaRPr dirty="0"/>
          </a:p>
        </p:txBody>
      </p:sp>
      <p:sp>
        <p:nvSpPr>
          <p:cNvPr id="234" name="Google Shape;234;p29"/>
          <p:cNvSpPr txBox="1">
            <a:spLocks noGrp="1"/>
          </p:cNvSpPr>
          <p:nvPr>
            <p:ph type="body" idx="1"/>
          </p:nvPr>
        </p:nvSpPr>
        <p:spPr>
          <a:xfrm>
            <a:off x="116547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RESEARCH CONSULTS</a:t>
            </a:r>
            <a:endParaRPr b="1" dirty="0"/>
          </a:p>
          <a:p>
            <a:pPr marL="0" lvl="0" indent="0" algn="l" rtl="0">
              <a:spcBef>
                <a:spcPts val="600"/>
              </a:spcBef>
              <a:spcAft>
                <a:spcPts val="0"/>
              </a:spcAft>
              <a:buNone/>
            </a:pPr>
            <a:r>
              <a:rPr lang="en" sz="1200" dirty="0"/>
              <a:t>Quantity and content delivered including which deliverables required more research help.</a:t>
            </a:r>
            <a:endParaRPr sz="1200" dirty="0"/>
          </a:p>
        </p:txBody>
      </p:sp>
      <p:sp>
        <p:nvSpPr>
          <p:cNvPr id="235" name="Google Shape;235;p29"/>
          <p:cNvSpPr txBox="1">
            <a:spLocks noGrp="1"/>
          </p:cNvSpPr>
          <p:nvPr>
            <p:ph type="body" idx="2"/>
          </p:nvPr>
        </p:nvSpPr>
        <p:spPr>
          <a:xfrm>
            <a:off x="3692250"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AUTHENTIC ASSESSMENT</a:t>
            </a:r>
            <a:endParaRPr b="1" dirty="0"/>
          </a:p>
          <a:p>
            <a:pPr marL="0" lvl="0" indent="0" algn="l" rtl="0">
              <a:spcBef>
                <a:spcPts val="600"/>
              </a:spcBef>
              <a:spcAft>
                <a:spcPts val="0"/>
              </a:spcAft>
              <a:buNone/>
            </a:pPr>
            <a:r>
              <a:rPr lang="en" sz="1200" dirty="0"/>
              <a:t>Used a rubric designed to evaluate quality of the sources and how used and citation skill (citation examination). Sampled deliverables.</a:t>
            </a:r>
            <a:endParaRPr sz="1200" dirty="0"/>
          </a:p>
        </p:txBody>
      </p:sp>
      <p:sp>
        <p:nvSpPr>
          <p:cNvPr id="236" name="Google Shape;236;p29"/>
          <p:cNvSpPr txBox="1">
            <a:spLocks noGrp="1"/>
          </p:cNvSpPr>
          <p:nvPr>
            <p:ph type="body" idx="3"/>
          </p:nvPr>
        </p:nvSpPr>
        <p:spPr>
          <a:xfrm>
            <a:off x="621902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PRE-TEST/POST-TEST</a:t>
            </a:r>
            <a:endParaRPr b="1" dirty="0"/>
          </a:p>
          <a:p>
            <a:pPr marL="0" lvl="0" indent="0" algn="l" rtl="0">
              <a:spcBef>
                <a:spcPts val="600"/>
              </a:spcBef>
              <a:spcAft>
                <a:spcPts val="0"/>
              </a:spcAft>
              <a:buNone/>
            </a:pPr>
            <a:r>
              <a:rPr lang="en-US" sz="1200" dirty="0"/>
              <a:t>Before the workshop and after deliverable 3 in the semester.</a:t>
            </a:r>
            <a:endParaRPr sz="1200" dirty="0"/>
          </a:p>
        </p:txBody>
      </p:sp>
      <p:sp>
        <p:nvSpPr>
          <p:cNvPr id="237" name="Google Shape;237;p29"/>
          <p:cNvSpPr txBox="1">
            <a:spLocks noGrp="1"/>
          </p:cNvSpPr>
          <p:nvPr>
            <p:ph type="body" idx="1"/>
          </p:nvPr>
        </p:nvSpPr>
        <p:spPr>
          <a:xfrm>
            <a:off x="116547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SURVEYS</a:t>
            </a:r>
            <a:endParaRPr b="1" dirty="0"/>
          </a:p>
          <a:p>
            <a:pPr marL="0" lvl="0" indent="0" algn="l" rtl="0">
              <a:spcBef>
                <a:spcPts val="600"/>
              </a:spcBef>
              <a:spcAft>
                <a:spcPts val="0"/>
              </a:spcAft>
              <a:buNone/>
            </a:pPr>
            <a:r>
              <a:rPr lang="en" sz="1200" dirty="0"/>
              <a:t>Survey questions requesting feedback after library research guide redesign launched in Spring 2017.</a:t>
            </a:r>
            <a:endParaRPr sz="1200" dirty="0"/>
          </a:p>
        </p:txBody>
      </p:sp>
      <p:sp>
        <p:nvSpPr>
          <p:cNvPr id="238" name="Google Shape;238;p29"/>
          <p:cNvSpPr txBox="1">
            <a:spLocks noGrp="1"/>
          </p:cNvSpPr>
          <p:nvPr>
            <p:ph type="body" idx="2"/>
          </p:nvPr>
        </p:nvSpPr>
        <p:spPr>
          <a:xfrm>
            <a:off x="3692250"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FORMATIVE ASSESSMENT</a:t>
            </a:r>
            <a:endParaRPr b="1" dirty="0"/>
          </a:p>
          <a:p>
            <a:pPr marL="0" lvl="0" indent="0" algn="l" rtl="0">
              <a:spcBef>
                <a:spcPts val="600"/>
              </a:spcBef>
              <a:spcAft>
                <a:spcPts val="0"/>
              </a:spcAft>
              <a:buNone/>
            </a:pPr>
            <a:r>
              <a:rPr lang="en" sz="1200" dirty="0"/>
              <a:t>3-2-1 exercise, categorizing grid, jigsaw, and directed paraphraizing.</a:t>
            </a:r>
            <a:endParaRPr sz="1200" dirty="0"/>
          </a:p>
        </p:txBody>
      </p:sp>
      <p:sp>
        <p:nvSpPr>
          <p:cNvPr id="239" name="Google Shape;239;p29"/>
          <p:cNvSpPr txBox="1">
            <a:spLocks noGrp="1"/>
          </p:cNvSpPr>
          <p:nvPr>
            <p:ph type="body" idx="3"/>
          </p:nvPr>
        </p:nvSpPr>
        <p:spPr>
          <a:xfrm>
            <a:off x="621902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GRADE ANALYSIS</a:t>
            </a:r>
            <a:endParaRPr b="1" dirty="0"/>
          </a:p>
          <a:p>
            <a:pPr marL="0" lvl="0" indent="0" algn="l" rtl="0">
              <a:spcBef>
                <a:spcPts val="600"/>
              </a:spcBef>
              <a:spcAft>
                <a:spcPts val="0"/>
              </a:spcAft>
              <a:buNone/>
            </a:pPr>
            <a:r>
              <a:rPr lang="en-US" sz="1200" dirty="0"/>
              <a:t>Of first deliverable in Fall 2016, and average grade of deliverable 1 &amp; 2 (Spring 2016-Fall 2019) after content was split with project redesign.</a:t>
            </a:r>
            <a:endParaRPr sz="1200" dirty="0"/>
          </a:p>
          <a:p>
            <a:pPr marL="0" lvl="0" indent="0" algn="l" rtl="0">
              <a:spcBef>
                <a:spcPts val="600"/>
              </a:spcBef>
              <a:spcAft>
                <a:spcPts val="0"/>
              </a:spcAft>
              <a:buNone/>
            </a:pPr>
            <a:endParaRPr sz="1200" dirty="0"/>
          </a:p>
        </p:txBody>
      </p:sp>
      <p:sp>
        <p:nvSpPr>
          <p:cNvPr id="270" name="Google Shape;270;p29"/>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sp>
        <p:nvSpPr>
          <p:cNvPr id="2" name="TextBox 1">
            <a:extLst>
              <a:ext uri="{FF2B5EF4-FFF2-40B4-BE49-F238E27FC236}">
                <a16:creationId xmlns:a16="http://schemas.microsoft.com/office/drawing/2014/main" id="{01C3E3B0-40E0-4A9C-87DE-62B32B7F5C11}"/>
              </a:ext>
            </a:extLst>
          </p:cNvPr>
          <p:cNvSpPr txBox="1"/>
          <p:nvPr/>
        </p:nvSpPr>
        <p:spPr>
          <a:xfrm>
            <a:off x="1115291" y="4655127"/>
            <a:ext cx="7507334" cy="430887"/>
          </a:xfrm>
          <a:prstGeom prst="rect">
            <a:avLst/>
          </a:prstGeom>
          <a:noFill/>
        </p:spPr>
        <p:txBody>
          <a:bodyPr wrap="square" rtlCol="0">
            <a:spAutoFit/>
          </a:bodyPr>
          <a:lstStyle/>
          <a:p>
            <a:r>
              <a:rPr lang="en-US" sz="1100" dirty="0">
                <a:solidFill>
                  <a:schemeClr val="accent4"/>
                </a:solidFill>
                <a:latin typeface="Quicksand" panose="020B0604020202020204" charset="0"/>
              </a:rPr>
              <a:t>Recommended Resource: </a:t>
            </a:r>
            <a:r>
              <a:rPr lang="en-US" sz="1100" b="0" i="0" dirty="0">
                <a:solidFill>
                  <a:schemeClr val="accent4"/>
                </a:solidFill>
                <a:effectLst/>
                <a:latin typeface="Quicksand" panose="020B0604020202020204" charset="0"/>
              </a:rPr>
              <a:t>Angelo, Thomas A., and K. Patricia Cross. Classroom Assessment Techniques: A Handbook for College Teachers. San Francisco: Jossey-Bass A Wiley Imprint, 1993.</a:t>
            </a:r>
            <a:endParaRPr lang="en-US" sz="1100" dirty="0">
              <a:solidFill>
                <a:schemeClr val="accent4"/>
              </a:solidFill>
              <a:latin typeface="Quicksand" panose="020B0604020202020204" charset="0"/>
            </a:endParaRPr>
          </a:p>
        </p:txBody>
      </p:sp>
    </p:spTree>
    <p:extLst>
      <p:ext uri="{BB962C8B-B14F-4D97-AF65-F5344CB8AC3E}">
        <p14:creationId xmlns:p14="http://schemas.microsoft.com/office/powerpoint/2010/main" val="1363992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EVOLUTION OF INTERVENTION</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How assessment was used to improve instruction and resources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6</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23</a:t>
            </a:fld>
            <a:endParaRPr/>
          </a:p>
        </p:txBody>
      </p:sp>
    </p:spTree>
    <p:extLst>
      <p:ext uri="{BB962C8B-B14F-4D97-AF65-F5344CB8AC3E}">
        <p14:creationId xmlns:p14="http://schemas.microsoft.com/office/powerpoint/2010/main" val="3382906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25FD6C0-4E9B-4DD6-B0FF-19B93A80FD5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graphicFrame>
        <p:nvGraphicFramePr>
          <p:cNvPr id="3" name="Table 2">
            <a:extLst>
              <a:ext uri="{FF2B5EF4-FFF2-40B4-BE49-F238E27FC236}">
                <a16:creationId xmlns:a16="http://schemas.microsoft.com/office/drawing/2014/main" id="{9F52994F-AEC9-43A0-B918-8358E9A181F4}"/>
              </a:ext>
            </a:extLst>
          </p:cNvPr>
          <p:cNvGraphicFramePr>
            <a:graphicFrameLocks noGrp="1"/>
          </p:cNvGraphicFramePr>
          <p:nvPr>
            <p:extLst>
              <p:ext uri="{D42A27DB-BD31-4B8C-83A1-F6EECF244321}">
                <p14:modId xmlns:p14="http://schemas.microsoft.com/office/powerpoint/2010/main" val="496492859"/>
              </p:ext>
            </p:extLst>
          </p:nvPr>
        </p:nvGraphicFramePr>
        <p:xfrm>
          <a:off x="0" y="1"/>
          <a:ext cx="9144000" cy="4842167"/>
        </p:xfrm>
        <a:graphic>
          <a:graphicData uri="http://schemas.openxmlformats.org/drawingml/2006/table">
            <a:tbl>
              <a:tblPr firstRow="1" firstCol="1" bandRow="1">
                <a:tableStyleId>{073A0DAA-6AF3-43AB-8588-CEC1D06C72B9}</a:tableStyleId>
              </a:tblPr>
              <a:tblGrid>
                <a:gridCol w="983673">
                  <a:extLst>
                    <a:ext uri="{9D8B030D-6E8A-4147-A177-3AD203B41FA5}">
                      <a16:colId xmlns:a16="http://schemas.microsoft.com/office/drawing/2014/main" val="281637852"/>
                    </a:ext>
                  </a:extLst>
                </a:gridCol>
                <a:gridCol w="1061037">
                  <a:extLst>
                    <a:ext uri="{9D8B030D-6E8A-4147-A177-3AD203B41FA5}">
                      <a16:colId xmlns:a16="http://schemas.microsoft.com/office/drawing/2014/main" val="1284035928"/>
                    </a:ext>
                  </a:extLst>
                </a:gridCol>
                <a:gridCol w="608435">
                  <a:extLst>
                    <a:ext uri="{9D8B030D-6E8A-4147-A177-3AD203B41FA5}">
                      <a16:colId xmlns:a16="http://schemas.microsoft.com/office/drawing/2014/main" val="2599593261"/>
                    </a:ext>
                  </a:extLst>
                </a:gridCol>
                <a:gridCol w="2189019">
                  <a:extLst>
                    <a:ext uri="{9D8B030D-6E8A-4147-A177-3AD203B41FA5}">
                      <a16:colId xmlns:a16="http://schemas.microsoft.com/office/drawing/2014/main" val="297105770"/>
                    </a:ext>
                  </a:extLst>
                </a:gridCol>
                <a:gridCol w="4301836">
                  <a:extLst>
                    <a:ext uri="{9D8B030D-6E8A-4147-A177-3AD203B41FA5}">
                      <a16:colId xmlns:a16="http://schemas.microsoft.com/office/drawing/2014/main" val="1290953393"/>
                    </a:ext>
                  </a:extLst>
                </a:gridCol>
              </a:tblGrid>
              <a:tr h="710951">
                <a:tc>
                  <a:txBody>
                    <a:bodyPr/>
                    <a:lstStyle/>
                    <a:p>
                      <a:pPr algn="ctr" fontAlgn="ctr"/>
                      <a:r>
                        <a:rPr lang="en-US" sz="1200" u="none" strike="noStrike" dirty="0">
                          <a:solidFill>
                            <a:schemeClr val="accent3">
                              <a:lumMod val="20000"/>
                              <a:lumOff val="80000"/>
                            </a:schemeClr>
                          </a:solidFill>
                          <a:effectLst/>
                          <a:latin typeface="Quicksand" panose="020B0604020202020204" charset="0"/>
                        </a:rPr>
                        <a:t>Term</a:t>
                      </a:r>
                      <a:endParaRPr lang="en-US" sz="1200" b="0" i="0" u="none" strike="noStrike" dirty="0">
                        <a:solidFill>
                          <a:schemeClr val="accent3">
                            <a:lumMod val="20000"/>
                            <a:lumOff val="80000"/>
                          </a:schemeClr>
                        </a:solidFill>
                        <a:effectLst/>
                        <a:latin typeface="Quicksand" panose="020B0604020202020204" charset="0"/>
                      </a:endParaRPr>
                    </a:p>
                  </a:txBody>
                  <a:tcPr marL="5105" marR="5105" marT="5105" marB="0" anchor="ctr"/>
                </a:tc>
                <a:tc>
                  <a:txBody>
                    <a:bodyPr/>
                    <a:lstStyle/>
                    <a:p>
                      <a:pPr algn="ctr" fontAlgn="ctr"/>
                      <a:r>
                        <a:rPr lang="en-US" sz="1200" u="none" strike="noStrike" dirty="0">
                          <a:solidFill>
                            <a:schemeClr val="accent3">
                              <a:lumMod val="20000"/>
                              <a:lumOff val="80000"/>
                            </a:schemeClr>
                          </a:solidFill>
                          <a:effectLst/>
                          <a:latin typeface="Quicksand" panose="020B0604020202020204" charset="0"/>
                        </a:rPr>
                        <a:t>Research Consult</a:t>
                      </a:r>
                      <a:endParaRPr lang="en-US" sz="1200" b="0" i="0" u="none" strike="noStrike" dirty="0">
                        <a:solidFill>
                          <a:schemeClr val="accent3">
                            <a:lumMod val="20000"/>
                            <a:lumOff val="80000"/>
                          </a:schemeClr>
                        </a:solidFill>
                        <a:effectLst/>
                        <a:latin typeface="Quicksand" panose="020B0604020202020204" charset="0"/>
                      </a:endParaRPr>
                    </a:p>
                  </a:txBody>
                  <a:tcPr marL="5105" marR="5105" marT="5105" marB="0" anchor="ctr"/>
                </a:tc>
                <a:tc>
                  <a:txBody>
                    <a:bodyPr/>
                    <a:lstStyle/>
                    <a:p>
                      <a:pPr algn="ctr" fontAlgn="ctr"/>
                      <a:r>
                        <a:rPr lang="en-US" sz="1200" u="none" strike="noStrike" dirty="0">
                          <a:solidFill>
                            <a:schemeClr val="accent3">
                              <a:lumMod val="20000"/>
                              <a:lumOff val="80000"/>
                            </a:schemeClr>
                          </a:solidFill>
                          <a:effectLst/>
                          <a:latin typeface="Quicksand" panose="020B0604020202020204" charset="0"/>
                        </a:rPr>
                        <a:t>No of Groups</a:t>
                      </a:r>
                      <a:endParaRPr lang="en-US" sz="1200" b="0" i="0" u="none" strike="noStrike" dirty="0">
                        <a:solidFill>
                          <a:schemeClr val="accent3">
                            <a:lumMod val="20000"/>
                            <a:lumOff val="80000"/>
                          </a:schemeClr>
                        </a:solidFill>
                        <a:effectLst/>
                        <a:latin typeface="Quicksand" panose="020B0604020202020204" charset="0"/>
                      </a:endParaRPr>
                    </a:p>
                  </a:txBody>
                  <a:tcPr marL="5105" marR="5105" marT="5105" marB="0" anchor="ctr"/>
                </a:tc>
                <a:tc>
                  <a:txBody>
                    <a:bodyPr/>
                    <a:lstStyle/>
                    <a:p>
                      <a:pPr algn="ctr" fontAlgn="ctr"/>
                      <a:r>
                        <a:rPr lang="en-US" sz="1200" u="none" strike="noStrike" dirty="0">
                          <a:solidFill>
                            <a:schemeClr val="accent3">
                              <a:lumMod val="20000"/>
                              <a:lumOff val="80000"/>
                            </a:schemeClr>
                          </a:solidFill>
                          <a:effectLst/>
                          <a:latin typeface="Quicksand" panose="020B0604020202020204" charset="0"/>
                        </a:rPr>
                        <a:t>Average Grade Difference* for Research Consult Yes</a:t>
                      </a:r>
                      <a:endParaRPr lang="en-US" sz="1200" b="0" i="0" u="none" strike="noStrike" dirty="0">
                        <a:solidFill>
                          <a:schemeClr val="accent3">
                            <a:lumMod val="20000"/>
                            <a:lumOff val="80000"/>
                          </a:schemeClr>
                        </a:solidFill>
                        <a:effectLst/>
                        <a:latin typeface="Quicksand" panose="020B0604020202020204" charset="0"/>
                      </a:endParaRPr>
                    </a:p>
                  </a:txBody>
                  <a:tcPr marL="5105" marR="5105" marT="5105" marB="0" anchor="ctr"/>
                </a:tc>
                <a:tc>
                  <a:txBody>
                    <a:bodyPr/>
                    <a:lstStyle/>
                    <a:p>
                      <a:pPr algn="ctr" fontAlgn="ctr"/>
                      <a:r>
                        <a:rPr lang="en-US" sz="1200" u="none" strike="noStrike" dirty="0">
                          <a:solidFill>
                            <a:schemeClr val="accent3">
                              <a:lumMod val="20000"/>
                              <a:lumOff val="80000"/>
                            </a:schemeClr>
                          </a:solidFill>
                          <a:effectLst/>
                          <a:latin typeface="Quicksand" panose="020B0604020202020204" charset="0"/>
                        </a:rPr>
                        <a:t>Intervention</a:t>
                      </a:r>
                      <a:endParaRPr lang="en-US" sz="1200" b="0" i="0" u="none" strike="noStrike" dirty="0">
                        <a:solidFill>
                          <a:schemeClr val="accent3">
                            <a:lumMod val="20000"/>
                            <a:lumOff val="80000"/>
                          </a:schemeClr>
                        </a:solidFill>
                        <a:effectLst/>
                        <a:latin typeface="Quicksand" panose="020B0604020202020204" charset="0"/>
                      </a:endParaRPr>
                    </a:p>
                  </a:txBody>
                  <a:tcPr marL="5105" marR="5105" marT="5105" marB="0" anchor="ctr"/>
                </a:tc>
                <a:extLst>
                  <a:ext uri="{0D108BD9-81ED-4DB2-BD59-A6C34878D82A}">
                    <a16:rowId xmlns:a16="http://schemas.microsoft.com/office/drawing/2014/main" val="2953915286"/>
                  </a:ext>
                </a:extLst>
              </a:tr>
              <a:tr h="229512">
                <a:tc rowSpan="2">
                  <a:txBody>
                    <a:bodyPr/>
                    <a:lstStyle/>
                    <a:p>
                      <a:pPr algn="ctr" fontAlgn="ctr"/>
                      <a:r>
                        <a:rPr lang="en-US" sz="1200" u="none" strike="noStrike" dirty="0">
                          <a:solidFill>
                            <a:schemeClr val="bg1"/>
                          </a:solidFill>
                          <a:effectLst/>
                          <a:latin typeface="Quicksand" panose="020B0604020202020204" charset="0"/>
                        </a:rPr>
                        <a:t>Fall 2015</a:t>
                      </a:r>
                      <a:endParaRPr lang="en-US" sz="1200" b="0" i="0" u="none" strike="noStrike" dirty="0">
                        <a:solidFill>
                          <a:schemeClr val="bg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Yes</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18</a:t>
                      </a:r>
                      <a:endParaRPr lang="en-US" sz="1200" b="0" i="0" u="none" strike="noStrike">
                        <a:solidFill>
                          <a:schemeClr val="tx1"/>
                        </a:solidFill>
                        <a:effectLst/>
                        <a:latin typeface="Quicksand" panose="020B0604020202020204" charset="0"/>
                      </a:endParaRPr>
                    </a:p>
                  </a:txBody>
                  <a:tcPr marL="5105" marR="5105" marT="5105" marB="0" anchor="ctr"/>
                </a:tc>
                <a:tc rowSpan="2">
                  <a:txBody>
                    <a:bodyPr/>
                    <a:lstStyle/>
                    <a:p>
                      <a:pPr algn="ctr" fontAlgn="ctr"/>
                      <a:r>
                        <a:rPr lang="en-US" sz="1200" u="none" strike="noStrike">
                          <a:solidFill>
                            <a:schemeClr val="tx1"/>
                          </a:solidFill>
                          <a:effectLst/>
                          <a:latin typeface="Quicksand" panose="020B0604020202020204" charset="0"/>
                        </a:rPr>
                        <a:t>+7%</a:t>
                      </a:r>
                      <a:endParaRPr lang="en-US" sz="1200" b="0" i="0" u="none" strike="noStrike">
                        <a:solidFill>
                          <a:schemeClr val="tx1"/>
                        </a:solidFill>
                        <a:effectLst/>
                        <a:latin typeface="Quicksand" panose="020B0604020202020204" charset="0"/>
                      </a:endParaRPr>
                    </a:p>
                  </a:txBody>
                  <a:tcPr marL="5105" marR="5105" marT="5105" marB="0" anchor="ctr"/>
                </a:tc>
                <a:tc rowSpan="2">
                  <a:txBody>
                    <a:bodyPr/>
                    <a:lstStyle/>
                    <a:p>
                      <a:pPr algn="l" fontAlgn="ctr"/>
                      <a:r>
                        <a:rPr lang="en-US" sz="1200" u="none" strike="noStrike" dirty="0">
                          <a:solidFill>
                            <a:schemeClr val="tx1"/>
                          </a:solidFill>
                          <a:effectLst/>
                          <a:latin typeface="Quicksand" panose="020B0604020202020204" charset="0"/>
                        </a:rPr>
                        <a:t>30-minute resource briefing</a:t>
                      </a:r>
                      <a:endParaRPr lang="en-US" sz="1200" b="0" i="0" u="none" strike="noStrike" dirty="0">
                        <a:solidFill>
                          <a:schemeClr val="tx1"/>
                        </a:solidFill>
                        <a:effectLst/>
                        <a:latin typeface="Quicksand" panose="020B0604020202020204" charset="0"/>
                      </a:endParaRPr>
                    </a:p>
                  </a:txBody>
                  <a:tcPr marL="5105" marR="5105" marT="5105" marB="0" anchor="ctr"/>
                </a:tc>
                <a:extLst>
                  <a:ext uri="{0D108BD9-81ED-4DB2-BD59-A6C34878D82A}">
                    <a16:rowId xmlns:a16="http://schemas.microsoft.com/office/drawing/2014/main" val="1473555642"/>
                  </a:ext>
                </a:extLst>
              </a:tr>
              <a:tr h="229512">
                <a:tc vMerge="1">
                  <a:txBody>
                    <a:bodyPr/>
                    <a:lstStyle/>
                    <a:p>
                      <a:endParaRPr lang="en-US"/>
                    </a:p>
                  </a:txBody>
                  <a:tcPr/>
                </a:tc>
                <a:tc>
                  <a:txBody>
                    <a:bodyPr/>
                    <a:lstStyle/>
                    <a:p>
                      <a:pPr algn="r" fontAlgn="ctr"/>
                      <a:r>
                        <a:rPr lang="en-US" sz="1200" u="none" strike="noStrike" dirty="0">
                          <a:solidFill>
                            <a:schemeClr val="tx1"/>
                          </a:solidFill>
                          <a:effectLst/>
                          <a:latin typeface="Quicksand" panose="020B0604020202020204" charset="0"/>
                        </a:rPr>
                        <a:t>No</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22</a:t>
                      </a:r>
                      <a:endParaRPr lang="en-US" sz="1200" b="0" i="0" u="none" strike="noStrike">
                        <a:solidFill>
                          <a:schemeClr val="tx1"/>
                        </a:solidFill>
                        <a:effectLst/>
                        <a:latin typeface="Quicksand" panose="020B0604020202020204" charset="0"/>
                      </a:endParaRPr>
                    </a:p>
                  </a:txBody>
                  <a:tcPr marL="5105" marR="5105" marT="5105"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554515508"/>
                  </a:ext>
                </a:extLst>
              </a:tr>
              <a:tr h="229512">
                <a:tc rowSpan="2">
                  <a:txBody>
                    <a:bodyPr/>
                    <a:lstStyle/>
                    <a:p>
                      <a:pPr algn="ctr" fontAlgn="ctr"/>
                      <a:r>
                        <a:rPr lang="en-US" sz="1200" u="none" strike="noStrike">
                          <a:solidFill>
                            <a:schemeClr val="bg1"/>
                          </a:solidFill>
                          <a:effectLst/>
                          <a:latin typeface="Quicksand" panose="020B0604020202020204" charset="0"/>
                        </a:rPr>
                        <a:t>Spring 2016</a:t>
                      </a:r>
                      <a:endParaRPr lang="en-US" sz="1200" b="0" i="0" u="none" strike="noStrike">
                        <a:solidFill>
                          <a:schemeClr val="bg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Yes</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28</a:t>
                      </a:r>
                      <a:endParaRPr lang="en-US" sz="1200" b="0" i="0" u="none" strike="noStrike">
                        <a:solidFill>
                          <a:schemeClr val="tx1"/>
                        </a:solidFill>
                        <a:effectLst/>
                        <a:latin typeface="Quicksand" panose="020B0604020202020204" charset="0"/>
                      </a:endParaRPr>
                    </a:p>
                  </a:txBody>
                  <a:tcPr marL="5105" marR="5105" marT="5105" marB="0" anchor="ctr"/>
                </a:tc>
                <a:tc rowSpan="2">
                  <a:txBody>
                    <a:bodyPr/>
                    <a:lstStyle/>
                    <a:p>
                      <a:pPr algn="ctr" fontAlgn="ctr"/>
                      <a:r>
                        <a:rPr lang="en-US" sz="1200" u="none" strike="noStrike">
                          <a:solidFill>
                            <a:schemeClr val="tx1"/>
                          </a:solidFill>
                          <a:effectLst/>
                          <a:latin typeface="Quicksand" panose="020B0604020202020204" charset="0"/>
                        </a:rPr>
                        <a:t>-1%</a:t>
                      </a:r>
                      <a:endParaRPr lang="en-US" sz="1200" b="0" i="0" u="none" strike="noStrike">
                        <a:solidFill>
                          <a:schemeClr val="tx1"/>
                        </a:solidFill>
                        <a:effectLst/>
                        <a:latin typeface="Quicksand" panose="020B0604020202020204" charset="0"/>
                      </a:endParaRPr>
                    </a:p>
                  </a:txBody>
                  <a:tcPr marL="5105" marR="5105" marT="5105" marB="0" anchor="ctr"/>
                </a:tc>
                <a:tc rowSpan="2">
                  <a:txBody>
                    <a:bodyPr/>
                    <a:lstStyle/>
                    <a:p>
                      <a:pPr algn="l" fontAlgn="ctr"/>
                      <a:r>
                        <a:rPr lang="en-US" sz="1200" u="none" strike="noStrike">
                          <a:solidFill>
                            <a:schemeClr val="tx1"/>
                          </a:solidFill>
                          <a:effectLst/>
                          <a:latin typeface="Quicksand" panose="020B0604020202020204" charset="0"/>
                        </a:rPr>
                        <a:t>2.5-hour resource workshop</a:t>
                      </a:r>
                      <a:endParaRPr lang="en-US" sz="1200" b="0" i="0" u="none" strike="noStrike">
                        <a:solidFill>
                          <a:schemeClr val="tx1"/>
                        </a:solidFill>
                        <a:effectLst/>
                        <a:latin typeface="Quicksand" panose="020B0604020202020204" charset="0"/>
                      </a:endParaRPr>
                    </a:p>
                  </a:txBody>
                  <a:tcPr marL="5105" marR="5105" marT="5105" marB="0" anchor="ctr"/>
                </a:tc>
                <a:extLst>
                  <a:ext uri="{0D108BD9-81ED-4DB2-BD59-A6C34878D82A}">
                    <a16:rowId xmlns:a16="http://schemas.microsoft.com/office/drawing/2014/main" val="1740854974"/>
                  </a:ext>
                </a:extLst>
              </a:tr>
              <a:tr h="229512">
                <a:tc vMerge="1">
                  <a:txBody>
                    <a:bodyPr/>
                    <a:lstStyle/>
                    <a:p>
                      <a:endParaRPr lang="en-US"/>
                    </a:p>
                  </a:txBody>
                  <a:tcPr/>
                </a:tc>
                <a:tc>
                  <a:txBody>
                    <a:bodyPr/>
                    <a:lstStyle/>
                    <a:p>
                      <a:pPr algn="r" fontAlgn="ctr"/>
                      <a:r>
                        <a:rPr lang="en-US" sz="1200" u="none" strike="noStrike" dirty="0">
                          <a:solidFill>
                            <a:schemeClr val="tx1"/>
                          </a:solidFill>
                          <a:effectLst/>
                          <a:latin typeface="Quicksand" panose="020B0604020202020204" charset="0"/>
                        </a:rPr>
                        <a:t>No</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15</a:t>
                      </a:r>
                      <a:endParaRPr lang="en-US" sz="1200" b="0" i="0" u="none" strike="noStrike">
                        <a:solidFill>
                          <a:schemeClr val="tx1"/>
                        </a:solidFill>
                        <a:effectLst/>
                        <a:latin typeface="Quicksand" panose="020B0604020202020204" charset="0"/>
                      </a:endParaRPr>
                    </a:p>
                  </a:txBody>
                  <a:tcPr marL="5105" marR="5105" marT="5105"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845776216"/>
                  </a:ext>
                </a:extLst>
              </a:tr>
              <a:tr h="229512">
                <a:tc rowSpan="2">
                  <a:txBody>
                    <a:bodyPr/>
                    <a:lstStyle/>
                    <a:p>
                      <a:pPr algn="ctr" fontAlgn="ctr"/>
                      <a:r>
                        <a:rPr lang="en-US" sz="1200" u="none" strike="noStrike">
                          <a:solidFill>
                            <a:schemeClr val="bg1"/>
                          </a:solidFill>
                          <a:effectLst/>
                          <a:latin typeface="Quicksand" panose="020B0604020202020204" charset="0"/>
                        </a:rPr>
                        <a:t>Fall 2016</a:t>
                      </a:r>
                      <a:endParaRPr lang="en-US" sz="1200" b="0" i="0" u="none" strike="noStrike">
                        <a:solidFill>
                          <a:schemeClr val="bg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Yes</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25</a:t>
                      </a:r>
                      <a:endParaRPr lang="en-US" sz="1200" b="0" i="0" u="none" strike="noStrike" dirty="0">
                        <a:solidFill>
                          <a:schemeClr val="tx1"/>
                        </a:solidFill>
                        <a:effectLst/>
                        <a:latin typeface="Quicksand" panose="020B0604020202020204" charset="0"/>
                      </a:endParaRPr>
                    </a:p>
                  </a:txBody>
                  <a:tcPr marL="5105" marR="5105" marT="5105" marB="0" anchor="ctr"/>
                </a:tc>
                <a:tc rowSpan="2">
                  <a:txBody>
                    <a:bodyPr/>
                    <a:lstStyle/>
                    <a:p>
                      <a:pPr algn="ctr" fontAlgn="ctr"/>
                      <a:r>
                        <a:rPr lang="en-US" sz="1200" u="none" strike="noStrike" dirty="0">
                          <a:solidFill>
                            <a:schemeClr val="tx1"/>
                          </a:solidFill>
                          <a:effectLst/>
                          <a:latin typeface="Quicksand" panose="020B0604020202020204" charset="0"/>
                        </a:rPr>
                        <a:t>+1%</a:t>
                      </a:r>
                      <a:endParaRPr lang="en-US" sz="1200" b="0" i="0" u="none" strike="noStrike" dirty="0">
                        <a:solidFill>
                          <a:schemeClr val="tx1"/>
                        </a:solidFill>
                        <a:effectLst/>
                        <a:latin typeface="Quicksand" panose="020B0604020202020204" charset="0"/>
                      </a:endParaRPr>
                    </a:p>
                  </a:txBody>
                  <a:tcPr marL="5105" marR="5105" marT="5105" marB="0" anchor="ctr"/>
                </a:tc>
                <a:tc rowSpan="2">
                  <a:txBody>
                    <a:bodyPr/>
                    <a:lstStyle/>
                    <a:p>
                      <a:pPr algn="l" fontAlgn="ctr"/>
                      <a:r>
                        <a:rPr lang="en-US" sz="1200" u="none" strike="noStrike" dirty="0">
                          <a:solidFill>
                            <a:schemeClr val="tx1"/>
                          </a:solidFill>
                          <a:effectLst/>
                          <a:latin typeface="Quicksand" panose="020B0604020202020204" charset="0"/>
                        </a:rPr>
                        <a:t>Standardization of citation guidelines (Chicago)</a:t>
                      </a:r>
                      <a:endParaRPr lang="en-US" sz="1200" b="0" i="0" u="none" strike="noStrike" dirty="0">
                        <a:solidFill>
                          <a:schemeClr val="tx1"/>
                        </a:solidFill>
                        <a:effectLst/>
                        <a:latin typeface="Quicksand" panose="020B0604020202020204" charset="0"/>
                      </a:endParaRPr>
                    </a:p>
                  </a:txBody>
                  <a:tcPr marL="5105" marR="5105" marT="5105" marB="0" anchor="ctr"/>
                </a:tc>
                <a:extLst>
                  <a:ext uri="{0D108BD9-81ED-4DB2-BD59-A6C34878D82A}">
                    <a16:rowId xmlns:a16="http://schemas.microsoft.com/office/drawing/2014/main" val="1102586927"/>
                  </a:ext>
                </a:extLst>
              </a:tr>
              <a:tr h="229512">
                <a:tc vMerge="1">
                  <a:txBody>
                    <a:bodyPr/>
                    <a:lstStyle/>
                    <a:p>
                      <a:endParaRPr lang="en-US"/>
                    </a:p>
                  </a:txBody>
                  <a:tcPr/>
                </a:tc>
                <a:tc>
                  <a:txBody>
                    <a:bodyPr/>
                    <a:lstStyle/>
                    <a:p>
                      <a:pPr algn="r" fontAlgn="ctr"/>
                      <a:r>
                        <a:rPr lang="en-US" sz="1200" u="none" strike="noStrike" dirty="0">
                          <a:solidFill>
                            <a:schemeClr val="tx1"/>
                          </a:solidFill>
                          <a:effectLst/>
                          <a:latin typeface="Quicksand" panose="020B0604020202020204" charset="0"/>
                        </a:rPr>
                        <a:t>No</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30</a:t>
                      </a:r>
                      <a:endParaRPr lang="en-US" sz="1200" b="0" i="0" u="none" strike="noStrike" dirty="0">
                        <a:solidFill>
                          <a:schemeClr val="tx1"/>
                        </a:solidFill>
                        <a:effectLst/>
                        <a:latin typeface="Quicksand" panose="020B0604020202020204" charset="0"/>
                      </a:endParaRPr>
                    </a:p>
                  </a:txBody>
                  <a:tcPr marL="5105" marR="5105" marT="5105"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401457586"/>
                  </a:ext>
                </a:extLst>
              </a:tr>
              <a:tr h="229512">
                <a:tc rowSpan="2">
                  <a:txBody>
                    <a:bodyPr/>
                    <a:lstStyle/>
                    <a:p>
                      <a:pPr algn="ctr" fontAlgn="ctr"/>
                      <a:r>
                        <a:rPr lang="en-US" sz="1200" u="none" strike="noStrike">
                          <a:solidFill>
                            <a:schemeClr val="bg1"/>
                          </a:solidFill>
                          <a:effectLst/>
                          <a:latin typeface="Quicksand" panose="020B0604020202020204" charset="0"/>
                        </a:rPr>
                        <a:t>Spring 2017</a:t>
                      </a:r>
                      <a:endParaRPr lang="en-US" sz="1200" b="0" i="0" u="none" strike="noStrike">
                        <a:solidFill>
                          <a:schemeClr val="bg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Yes</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2</a:t>
                      </a:r>
                      <a:endParaRPr lang="en-US" sz="1200" b="0" i="0" u="none" strike="noStrike">
                        <a:solidFill>
                          <a:schemeClr val="tx1"/>
                        </a:solidFill>
                        <a:effectLst/>
                        <a:latin typeface="Quicksand" panose="020B0604020202020204" charset="0"/>
                      </a:endParaRPr>
                    </a:p>
                  </a:txBody>
                  <a:tcPr marL="5105" marR="5105" marT="5105" marB="0" anchor="ctr"/>
                </a:tc>
                <a:tc rowSpan="2">
                  <a:txBody>
                    <a:bodyPr/>
                    <a:lstStyle/>
                    <a:p>
                      <a:pPr algn="ctr" fontAlgn="ctr"/>
                      <a:r>
                        <a:rPr lang="en-US" sz="1200" u="none" strike="noStrike" dirty="0">
                          <a:solidFill>
                            <a:schemeClr val="tx1"/>
                          </a:solidFill>
                          <a:effectLst/>
                          <a:latin typeface="Quicksand" panose="020B0604020202020204" charset="0"/>
                        </a:rPr>
                        <a:t>+4%</a:t>
                      </a:r>
                      <a:endParaRPr lang="en-US" sz="1200" b="0" i="0" u="none" strike="noStrike" dirty="0">
                        <a:solidFill>
                          <a:schemeClr val="tx1"/>
                        </a:solidFill>
                        <a:effectLst/>
                        <a:latin typeface="Quicksand" panose="020B0604020202020204" charset="0"/>
                      </a:endParaRPr>
                    </a:p>
                  </a:txBody>
                  <a:tcPr marL="5105" marR="5105" marT="5105" marB="0" anchor="ctr"/>
                </a:tc>
                <a:tc rowSpan="2">
                  <a:txBody>
                    <a:bodyPr/>
                    <a:lstStyle/>
                    <a:p>
                      <a:pPr algn="l" fontAlgn="ctr"/>
                      <a:r>
                        <a:rPr lang="en-US" sz="1200" u="none" strike="noStrike">
                          <a:solidFill>
                            <a:schemeClr val="tx1"/>
                          </a:solidFill>
                          <a:effectLst/>
                          <a:latin typeface="Quicksand" panose="020B0604020202020204" charset="0"/>
                        </a:rPr>
                        <a:t>Redesigned I-CORE library research guide</a:t>
                      </a:r>
                      <a:endParaRPr lang="en-US" sz="1200" b="0" i="0" u="none" strike="noStrike">
                        <a:solidFill>
                          <a:schemeClr val="tx1"/>
                        </a:solidFill>
                        <a:effectLst/>
                        <a:latin typeface="Quicksand" panose="020B0604020202020204" charset="0"/>
                      </a:endParaRPr>
                    </a:p>
                  </a:txBody>
                  <a:tcPr marL="5105" marR="5105" marT="5105" marB="0" anchor="ctr"/>
                </a:tc>
                <a:extLst>
                  <a:ext uri="{0D108BD9-81ED-4DB2-BD59-A6C34878D82A}">
                    <a16:rowId xmlns:a16="http://schemas.microsoft.com/office/drawing/2014/main" val="287939486"/>
                  </a:ext>
                </a:extLst>
              </a:tr>
              <a:tr h="229512">
                <a:tc vMerge="1">
                  <a:txBody>
                    <a:bodyPr/>
                    <a:lstStyle/>
                    <a:p>
                      <a:endParaRPr lang="en-US"/>
                    </a:p>
                  </a:txBody>
                  <a:tcPr/>
                </a:tc>
                <a:tc>
                  <a:txBody>
                    <a:bodyPr/>
                    <a:lstStyle/>
                    <a:p>
                      <a:pPr algn="r" fontAlgn="ctr"/>
                      <a:r>
                        <a:rPr lang="en-US" sz="1200" u="none" strike="noStrike">
                          <a:solidFill>
                            <a:schemeClr val="tx1"/>
                          </a:solidFill>
                          <a:effectLst/>
                          <a:latin typeface="Quicksand" panose="020B0604020202020204" charset="0"/>
                        </a:rPr>
                        <a:t>No</a:t>
                      </a:r>
                      <a:endParaRPr lang="en-US" sz="1200" b="0" i="0" u="none" strike="noStrike">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23</a:t>
                      </a:r>
                      <a:endParaRPr lang="en-US" sz="1200" b="0" i="0" u="none" strike="noStrike" dirty="0">
                        <a:solidFill>
                          <a:schemeClr val="tx1"/>
                        </a:solidFill>
                        <a:effectLst/>
                        <a:latin typeface="Quicksand" panose="020B0604020202020204" charset="0"/>
                      </a:endParaRPr>
                    </a:p>
                  </a:txBody>
                  <a:tcPr marL="5105" marR="5105" marT="5105"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343239890"/>
                  </a:ext>
                </a:extLst>
              </a:tr>
              <a:tr h="229512">
                <a:tc rowSpan="2">
                  <a:txBody>
                    <a:bodyPr/>
                    <a:lstStyle/>
                    <a:p>
                      <a:pPr algn="ctr" fontAlgn="ctr"/>
                      <a:r>
                        <a:rPr lang="en-US" sz="1200" u="none" strike="noStrike">
                          <a:solidFill>
                            <a:schemeClr val="bg1"/>
                          </a:solidFill>
                          <a:effectLst/>
                          <a:latin typeface="Quicksand" panose="020B0604020202020204" charset="0"/>
                        </a:rPr>
                        <a:t>Fall 2017</a:t>
                      </a:r>
                      <a:endParaRPr lang="en-US" sz="1200" b="0" i="0" u="none" strike="noStrike">
                        <a:solidFill>
                          <a:schemeClr val="bg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Yes</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28</a:t>
                      </a:r>
                      <a:endParaRPr lang="en-US" sz="1200" b="0" i="0" u="none" strike="noStrike">
                        <a:solidFill>
                          <a:schemeClr val="tx1"/>
                        </a:solidFill>
                        <a:effectLst/>
                        <a:latin typeface="Quicksand" panose="020B0604020202020204" charset="0"/>
                      </a:endParaRPr>
                    </a:p>
                  </a:txBody>
                  <a:tcPr marL="5105" marR="5105" marT="5105" marB="0" anchor="ctr"/>
                </a:tc>
                <a:tc rowSpan="2">
                  <a:txBody>
                    <a:bodyPr/>
                    <a:lstStyle/>
                    <a:p>
                      <a:pPr algn="ctr" fontAlgn="ctr"/>
                      <a:r>
                        <a:rPr lang="en-US" sz="1200" u="none" strike="noStrike" dirty="0">
                          <a:solidFill>
                            <a:schemeClr val="tx1"/>
                          </a:solidFill>
                          <a:effectLst/>
                          <a:latin typeface="Quicksand" panose="020B0604020202020204" charset="0"/>
                        </a:rPr>
                        <a:t>-1%</a:t>
                      </a:r>
                      <a:endParaRPr lang="en-US" sz="1200" b="0" i="0" u="none" strike="noStrike" dirty="0">
                        <a:solidFill>
                          <a:schemeClr val="tx1"/>
                        </a:solidFill>
                        <a:effectLst/>
                        <a:latin typeface="Quicksand" panose="020B0604020202020204" charset="0"/>
                      </a:endParaRPr>
                    </a:p>
                  </a:txBody>
                  <a:tcPr marL="5105" marR="5105" marT="5105" marB="0" anchor="ctr"/>
                </a:tc>
                <a:tc rowSpan="2">
                  <a:txBody>
                    <a:bodyPr/>
                    <a:lstStyle/>
                    <a:p>
                      <a:pPr algn="l" fontAlgn="ctr"/>
                      <a:r>
                        <a:rPr lang="en-US" sz="1200" u="none" strike="noStrike">
                          <a:solidFill>
                            <a:schemeClr val="tx1"/>
                          </a:solidFill>
                          <a:effectLst/>
                          <a:latin typeface="Quicksand" panose="020B0604020202020204" charset="0"/>
                        </a:rPr>
                        <a:t> </a:t>
                      </a:r>
                      <a:endParaRPr lang="en-US" sz="1200" b="0" i="0" u="none" strike="noStrike">
                        <a:solidFill>
                          <a:schemeClr val="tx1"/>
                        </a:solidFill>
                        <a:effectLst/>
                        <a:latin typeface="Quicksand" panose="020B0604020202020204" charset="0"/>
                      </a:endParaRPr>
                    </a:p>
                  </a:txBody>
                  <a:tcPr marL="5105" marR="5105" marT="5105" marB="0" anchor="ctr"/>
                </a:tc>
                <a:extLst>
                  <a:ext uri="{0D108BD9-81ED-4DB2-BD59-A6C34878D82A}">
                    <a16:rowId xmlns:a16="http://schemas.microsoft.com/office/drawing/2014/main" val="3947099044"/>
                  </a:ext>
                </a:extLst>
              </a:tr>
              <a:tr h="229512">
                <a:tc vMerge="1">
                  <a:txBody>
                    <a:bodyPr/>
                    <a:lstStyle/>
                    <a:p>
                      <a:endParaRPr lang="en-US"/>
                    </a:p>
                  </a:txBody>
                  <a:tcPr/>
                </a:tc>
                <a:tc>
                  <a:txBody>
                    <a:bodyPr/>
                    <a:lstStyle/>
                    <a:p>
                      <a:pPr algn="r" fontAlgn="ctr"/>
                      <a:r>
                        <a:rPr lang="en-US" sz="1200" u="none" strike="noStrike" dirty="0">
                          <a:solidFill>
                            <a:schemeClr val="tx1"/>
                          </a:solidFill>
                          <a:effectLst/>
                          <a:latin typeface="Quicksand" panose="020B0604020202020204" charset="0"/>
                        </a:rPr>
                        <a:t>No</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15</a:t>
                      </a:r>
                      <a:endParaRPr lang="en-US" sz="1200" b="0" i="0" u="none" strike="noStrike" dirty="0">
                        <a:solidFill>
                          <a:schemeClr val="tx1"/>
                        </a:solidFill>
                        <a:effectLst/>
                        <a:latin typeface="Quicksand" panose="020B0604020202020204" charset="0"/>
                      </a:endParaRPr>
                    </a:p>
                  </a:txBody>
                  <a:tcPr marL="5105" marR="5105" marT="5105"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466006031"/>
                  </a:ext>
                </a:extLst>
              </a:tr>
              <a:tr h="229512">
                <a:tc rowSpan="2">
                  <a:txBody>
                    <a:bodyPr/>
                    <a:lstStyle/>
                    <a:p>
                      <a:pPr algn="ctr" fontAlgn="ctr"/>
                      <a:r>
                        <a:rPr lang="en-US" sz="1200" u="none" strike="noStrike" dirty="0">
                          <a:solidFill>
                            <a:schemeClr val="bg1"/>
                          </a:solidFill>
                          <a:effectLst/>
                          <a:latin typeface="Quicksand" panose="020B0604020202020204" charset="0"/>
                        </a:rPr>
                        <a:t>Spring 2018</a:t>
                      </a:r>
                      <a:endParaRPr lang="en-US" sz="1200" b="0" i="0" u="none" strike="noStrike" dirty="0">
                        <a:solidFill>
                          <a:schemeClr val="bg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Yes</a:t>
                      </a:r>
                      <a:endParaRPr lang="en-US" sz="1200" b="0" i="0" u="none" strike="noStrike">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13</a:t>
                      </a:r>
                      <a:endParaRPr lang="en-US" sz="1200" b="0" i="0" u="none" strike="noStrike">
                        <a:solidFill>
                          <a:schemeClr val="tx1"/>
                        </a:solidFill>
                        <a:effectLst/>
                        <a:latin typeface="Quicksand" panose="020B0604020202020204" charset="0"/>
                      </a:endParaRPr>
                    </a:p>
                  </a:txBody>
                  <a:tcPr marL="5105" marR="5105" marT="5105" marB="0" anchor="ctr"/>
                </a:tc>
                <a:tc rowSpan="2">
                  <a:txBody>
                    <a:bodyPr/>
                    <a:lstStyle/>
                    <a:p>
                      <a:pPr algn="ctr" fontAlgn="ctr"/>
                      <a:r>
                        <a:rPr lang="en-US" sz="1200" u="none" strike="noStrike" dirty="0">
                          <a:solidFill>
                            <a:schemeClr val="tx1"/>
                          </a:solidFill>
                          <a:effectLst/>
                          <a:latin typeface="Quicksand" panose="020B0604020202020204" charset="0"/>
                        </a:rPr>
                        <a:t>+3%</a:t>
                      </a:r>
                      <a:endParaRPr lang="en-US" sz="1200" b="0" i="0" u="none" strike="noStrike" dirty="0">
                        <a:solidFill>
                          <a:schemeClr val="tx1"/>
                        </a:solidFill>
                        <a:effectLst/>
                        <a:latin typeface="Quicksand" panose="020B0604020202020204" charset="0"/>
                      </a:endParaRPr>
                    </a:p>
                  </a:txBody>
                  <a:tcPr marL="5105" marR="5105" marT="5105" marB="0" anchor="ctr"/>
                </a:tc>
                <a:tc rowSpan="2">
                  <a:txBody>
                    <a:bodyPr/>
                    <a:lstStyle/>
                    <a:p>
                      <a:pPr algn="l" fontAlgn="ctr"/>
                      <a:r>
                        <a:rPr lang="en-US" sz="1200" u="none" strike="noStrike">
                          <a:solidFill>
                            <a:schemeClr val="tx1"/>
                          </a:solidFill>
                          <a:effectLst/>
                          <a:latin typeface="Quicksand" panose="020B0604020202020204" charset="0"/>
                        </a:rPr>
                        <a:t> </a:t>
                      </a:r>
                      <a:endParaRPr lang="en-US" sz="1200" b="0" i="0" u="none" strike="noStrike">
                        <a:solidFill>
                          <a:schemeClr val="tx1"/>
                        </a:solidFill>
                        <a:effectLst/>
                        <a:latin typeface="Quicksand" panose="020B0604020202020204" charset="0"/>
                      </a:endParaRPr>
                    </a:p>
                  </a:txBody>
                  <a:tcPr marL="5105" marR="5105" marT="5105" marB="0" anchor="ctr"/>
                </a:tc>
                <a:extLst>
                  <a:ext uri="{0D108BD9-81ED-4DB2-BD59-A6C34878D82A}">
                    <a16:rowId xmlns:a16="http://schemas.microsoft.com/office/drawing/2014/main" val="761475625"/>
                  </a:ext>
                </a:extLst>
              </a:tr>
              <a:tr h="229512">
                <a:tc vMerge="1">
                  <a:txBody>
                    <a:bodyPr/>
                    <a:lstStyle/>
                    <a:p>
                      <a:endParaRPr lang="en-US"/>
                    </a:p>
                  </a:txBody>
                  <a:tcPr/>
                </a:tc>
                <a:tc>
                  <a:txBody>
                    <a:bodyPr/>
                    <a:lstStyle/>
                    <a:p>
                      <a:pPr algn="r" fontAlgn="ctr"/>
                      <a:r>
                        <a:rPr lang="en-US" sz="1200" u="none" strike="noStrike" dirty="0">
                          <a:solidFill>
                            <a:schemeClr val="tx1"/>
                          </a:solidFill>
                          <a:effectLst/>
                          <a:latin typeface="Quicksand" panose="020B0604020202020204" charset="0"/>
                        </a:rPr>
                        <a:t>No</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12</a:t>
                      </a:r>
                      <a:endParaRPr lang="en-US" sz="1200" b="0" i="0" u="none" strike="noStrike" dirty="0">
                        <a:solidFill>
                          <a:schemeClr val="tx1"/>
                        </a:solidFill>
                        <a:effectLst/>
                        <a:latin typeface="Quicksand" panose="020B0604020202020204" charset="0"/>
                      </a:endParaRPr>
                    </a:p>
                  </a:txBody>
                  <a:tcPr marL="5105" marR="5105" marT="5105"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975254775"/>
                  </a:ext>
                </a:extLst>
              </a:tr>
              <a:tr h="229512">
                <a:tc rowSpan="2">
                  <a:txBody>
                    <a:bodyPr/>
                    <a:lstStyle/>
                    <a:p>
                      <a:pPr algn="ctr" fontAlgn="ctr"/>
                      <a:r>
                        <a:rPr lang="en-US" sz="1200" u="none" strike="noStrike">
                          <a:solidFill>
                            <a:schemeClr val="bg1"/>
                          </a:solidFill>
                          <a:effectLst/>
                          <a:latin typeface="Quicksand" panose="020B0604020202020204" charset="0"/>
                        </a:rPr>
                        <a:t>Fall 2018</a:t>
                      </a:r>
                      <a:endParaRPr lang="en-US" sz="1200" b="0" i="0" u="none" strike="noStrike">
                        <a:solidFill>
                          <a:schemeClr val="bg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Yes</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25</a:t>
                      </a:r>
                      <a:endParaRPr lang="en-US" sz="1200" b="0" i="0" u="none" strike="noStrike">
                        <a:solidFill>
                          <a:schemeClr val="tx1"/>
                        </a:solidFill>
                        <a:effectLst/>
                        <a:latin typeface="Quicksand" panose="020B0604020202020204" charset="0"/>
                      </a:endParaRPr>
                    </a:p>
                  </a:txBody>
                  <a:tcPr marL="5105" marR="5105" marT="5105" marB="0" anchor="ctr"/>
                </a:tc>
                <a:tc rowSpan="2">
                  <a:txBody>
                    <a:bodyPr/>
                    <a:lstStyle/>
                    <a:p>
                      <a:pPr algn="ctr" fontAlgn="ctr"/>
                      <a:r>
                        <a:rPr lang="en-US" sz="1200" u="none" strike="noStrike" dirty="0">
                          <a:solidFill>
                            <a:schemeClr val="tx1"/>
                          </a:solidFill>
                          <a:effectLst/>
                          <a:latin typeface="Quicksand" panose="020B0604020202020204" charset="0"/>
                        </a:rPr>
                        <a:t>+4%</a:t>
                      </a:r>
                      <a:endParaRPr lang="en-US" sz="1200" b="0" i="0" u="none" strike="noStrike" dirty="0">
                        <a:solidFill>
                          <a:schemeClr val="tx1"/>
                        </a:solidFill>
                        <a:effectLst/>
                        <a:latin typeface="Quicksand" panose="020B0604020202020204" charset="0"/>
                      </a:endParaRPr>
                    </a:p>
                  </a:txBody>
                  <a:tcPr marL="5105" marR="5105" marT="5105" marB="0" anchor="ctr"/>
                </a:tc>
                <a:tc rowSpan="2">
                  <a:txBody>
                    <a:bodyPr/>
                    <a:lstStyle/>
                    <a:p>
                      <a:pPr algn="l" fontAlgn="ctr"/>
                      <a:r>
                        <a:rPr lang="en-US" sz="1200" u="none" strike="noStrike" dirty="0">
                          <a:solidFill>
                            <a:schemeClr val="tx1"/>
                          </a:solidFill>
                          <a:effectLst/>
                          <a:latin typeface="Quicksand" panose="020B0604020202020204" charset="0"/>
                        </a:rPr>
                        <a:t> </a:t>
                      </a:r>
                      <a:endParaRPr lang="en-US" sz="1200" b="0" i="0" u="none" strike="noStrike" dirty="0">
                        <a:solidFill>
                          <a:schemeClr val="tx1"/>
                        </a:solidFill>
                        <a:effectLst/>
                        <a:latin typeface="Quicksand" panose="020B0604020202020204" charset="0"/>
                      </a:endParaRPr>
                    </a:p>
                  </a:txBody>
                  <a:tcPr marL="5105" marR="5105" marT="5105" marB="0" anchor="ctr"/>
                </a:tc>
                <a:extLst>
                  <a:ext uri="{0D108BD9-81ED-4DB2-BD59-A6C34878D82A}">
                    <a16:rowId xmlns:a16="http://schemas.microsoft.com/office/drawing/2014/main" val="331494390"/>
                  </a:ext>
                </a:extLst>
              </a:tr>
              <a:tr h="229512">
                <a:tc vMerge="1">
                  <a:txBody>
                    <a:bodyPr/>
                    <a:lstStyle/>
                    <a:p>
                      <a:endParaRPr lang="en-US"/>
                    </a:p>
                  </a:txBody>
                  <a:tcPr/>
                </a:tc>
                <a:tc>
                  <a:txBody>
                    <a:bodyPr/>
                    <a:lstStyle/>
                    <a:p>
                      <a:pPr algn="r" fontAlgn="ctr"/>
                      <a:r>
                        <a:rPr lang="en-US" sz="1200" u="none" strike="noStrike" dirty="0">
                          <a:solidFill>
                            <a:schemeClr val="tx1"/>
                          </a:solidFill>
                          <a:effectLst/>
                          <a:latin typeface="Quicksand" panose="020B0604020202020204" charset="0"/>
                        </a:rPr>
                        <a:t>No</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14</a:t>
                      </a:r>
                      <a:endParaRPr lang="en-US" sz="1200" b="0" i="0" u="none" strike="noStrike">
                        <a:solidFill>
                          <a:schemeClr val="tx1"/>
                        </a:solidFill>
                        <a:effectLst/>
                        <a:latin typeface="Quicksand" panose="020B0604020202020204" charset="0"/>
                      </a:endParaRPr>
                    </a:p>
                  </a:txBody>
                  <a:tcPr marL="5105" marR="5105" marT="5105"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137785584"/>
                  </a:ext>
                </a:extLst>
              </a:tr>
              <a:tr h="229512">
                <a:tc rowSpan="2">
                  <a:txBody>
                    <a:bodyPr/>
                    <a:lstStyle/>
                    <a:p>
                      <a:pPr algn="ctr" fontAlgn="ctr"/>
                      <a:r>
                        <a:rPr lang="en-US" sz="1200" u="none" strike="noStrike">
                          <a:solidFill>
                            <a:schemeClr val="bg1"/>
                          </a:solidFill>
                          <a:effectLst/>
                          <a:latin typeface="Quicksand" panose="020B0604020202020204" charset="0"/>
                        </a:rPr>
                        <a:t>Spring 2019</a:t>
                      </a:r>
                      <a:endParaRPr lang="en-US" sz="1200" b="0" i="0" u="none" strike="noStrike">
                        <a:solidFill>
                          <a:schemeClr val="bg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Yes</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8</a:t>
                      </a:r>
                      <a:endParaRPr lang="en-US" sz="1200" b="0" i="0" u="none" strike="noStrike">
                        <a:solidFill>
                          <a:schemeClr val="tx1"/>
                        </a:solidFill>
                        <a:effectLst/>
                        <a:latin typeface="Quicksand" panose="020B0604020202020204" charset="0"/>
                      </a:endParaRPr>
                    </a:p>
                  </a:txBody>
                  <a:tcPr marL="5105" marR="5105" marT="5105" marB="0" anchor="ctr"/>
                </a:tc>
                <a:tc rowSpan="2">
                  <a:txBody>
                    <a:bodyPr/>
                    <a:lstStyle/>
                    <a:p>
                      <a:pPr algn="ctr" fontAlgn="ctr"/>
                      <a:r>
                        <a:rPr lang="en-US" sz="1200" u="none" strike="noStrike" dirty="0">
                          <a:solidFill>
                            <a:schemeClr val="tx1"/>
                          </a:solidFill>
                          <a:effectLst/>
                          <a:latin typeface="Quicksand" panose="020B0604020202020204" charset="0"/>
                        </a:rPr>
                        <a:t>0%</a:t>
                      </a:r>
                      <a:endParaRPr lang="en-US" sz="1200" b="0" i="0" u="none" strike="noStrike" dirty="0">
                        <a:solidFill>
                          <a:schemeClr val="tx1"/>
                        </a:solidFill>
                        <a:effectLst/>
                        <a:latin typeface="Quicksand" panose="020B0604020202020204" charset="0"/>
                      </a:endParaRPr>
                    </a:p>
                  </a:txBody>
                  <a:tcPr marL="5105" marR="5105" marT="5105" marB="0" anchor="ctr"/>
                </a:tc>
                <a:tc rowSpan="2">
                  <a:txBody>
                    <a:bodyPr/>
                    <a:lstStyle/>
                    <a:p>
                      <a:pPr algn="l" fontAlgn="ctr"/>
                      <a:r>
                        <a:rPr lang="en-US" sz="1200" u="none" strike="noStrike" dirty="0">
                          <a:solidFill>
                            <a:schemeClr val="tx1"/>
                          </a:solidFill>
                          <a:effectLst/>
                          <a:latin typeface="Quicksand" panose="020B0604020202020204" charset="0"/>
                        </a:rPr>
                        <a:t>Digital learning object created: researching buyers using Simmons</a:t>
                      </a:r>
                      <a:endParaRPr lang="en-US" sz="1200" b="0" i="0" u="none" strike="noStrike" dirty="0">
                        <a:solidFill>
                          <a:schemeClr val="tx1"/>
                        </a:solidFill>
                        <a:effectLst/>
                        <a:latin typeface="Quicksand" panose="020B0604020202020204" charset="0"/>
                      </a:endParaRPr>
                    </a:p>
                  </a:txBody>
                  <a:tcPr marL="5105" marR="5105" marT="5105" marB="0" anchor="ctr"/>
                </a:tc>
                <a:extLst>
                  <a:ext uri="{0D108BD9-81ED-4DB2-BD59-A6C34878D82A}">
                    <a16:rowId xmlns:a16="http://schemas.microsoft.com/office/drawing/2014/main" val="2991809030"/>
                  </a:ext>
                </a:extLst>
              </a:tr>
              <a:tr h="229512">
                <a:tc vMerge="1">
                  <a:txBody>
                    <a:bodyPr/>
                    <a:lstStyle/>
                    <a:p>
                      <a:endParaRPr lang="en-US"/>
                    </a:p>
                  </a:txBody>
                  <a:tcPr/>
                </a:tc>
                <a:tc>
                  <a:txBody>
                    <a:bodyPr/>
                    <a:lstStyle/>
                    <a:p>
                      <a:pPr algn="r" fontAlgn="ctr"/>
                      <a:r>
                        <a:rPr lang="en-US" sz="1200" u="none" strike="noStrike" dirty="0">
                          <a:solidFill>
                            <a:schemeClr val="tx1"/>
                          </a:solidFill>
                          <a:effectLst/>
                          <a:latin typeface="Quicksand" panose="020B0604020202020204" charset="0"/>
                        </a:rPr>
                        <a:t>No</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17</a:t>
                      </a:r>
                      <a:endParaRPr lang="en-US" sz="1200" b="0" i="0" u="none" strike="noStrike" dirty="0">
                        <a:solidFill>
                          <a:schemeClr val="tx1"/>
                        </a:solidFill>
                        <a:effectLst/>
                        <a:latin typeface="Quicksand" panose="020B0604020202020204" charset="0"/>
                      </a:endParaRPr>
                    </a:p>
                  </a:txBody>
                  <a:tcPr marL="5105" marR="5105" marT="5105"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950145222"/>
                  </a:ext>
                </a:extLst>
              </a:tr>
              <a:tr h="229512">
                <a:tc rowSpan="2">
                  <a:txBody>
                    <a:bodyPr/>
                    <a:lstStyle/>
                    <a:p>
                      <a:pPr algn="ctr" fontAlgn="ctr"/>
                      <a:r>
                        <a:rPr lang="en-US" sz="1200" u="none" strike="noStrike" dirty="0">
                          <a:solidFill>
                            <a:schemeClr val="bg1"/>
                          </a:solidFill>
                          <a:effectLst/>
                          <a:latin typeface="Quicksand" panose="020B0604020202020204" charset="0"/>
                        </a:rPr>
                        <a:t>Fall 2019</a:t>
                      </a:r>
                      <a:endParaRPr lang="en-US" sz="1200" b="0" i="0" u="none" strike="noStrike" dirty="0">
                        <a:solidFill>
                          <a:schemeClr val="bg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Yes</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a:solidFill>
                            <a:schemeClr val="tx1"/>
                          </a:solidFill>
                          <a:effectLst/>
                          <a:latin typeface="Quicksand" panose="020B0604020202020204" charset="0"/>
                        </a:rPr>
                        <a:t>15</a:t>
                      </a:r>
                      <a:endParaRPr lang="en-US" sz="1200" b="0" i="0" u="none" strike="noStrike">
                        <a:solidFill>
                          <a:schemeClr val="tx1"/>
                        </a:solidFill>
                        <a:effectLst/>
                        <a:latin typeface="Quicksand" panose="020B0604020202020204" charset="0"/>
                      </a:endParaRPr>
                    </a:p>
                  </a:txBody>
                  <a:tcPr marL="5105" marR="5105" marT="5105" marB="0" anchor="ctr"/>
                </a:tc>
                <a:tc rowSpan="2">
                  <a:txBody>
                    <a:bodyPr/>
                    <a:lstStyle/>
                    <a:p>
                      <a:pPr algn="ctr" fontAlgn="ctr"/>
                      <a:r>
                        <a:rPr lang="en-US" sz="1200" u="none" strike="noStrike">
                          <a:solidFill>
                            <a:schemeClr val="tx1"/>
                          </a:solidFill>
                          <a:effectLst/>
                          <a:latin typeface="Quicksand" panose="020B0604020202020204" charset="0"/>
                        </a:rPr>
                        <a:t>+1%</a:t>
                      </a:r>
                      <a:endParaRPr lang="en-US" sz="1200" b="0" i="0" u="none" strike="noStrike">
                        <a:solidFill>
                          <a:schemeClr val="tx1"/>
                        </a:solidFill>
                        <a:effectLst/>
                        <a:latin typeface="Quicksand" panose="020B0604020202020204" charset="0"/>
                      </a:endParaRPr>
                    </a:p>
                  </a:txBody>
                  <a:tcPr marL="5105" marR="5105" marT="5105" marB="0" anchor="ctr"/>
                </a:tc>
                <a:tc rowSpan="2">
                  <a:txBody>
                    <a:bodyPr/>
                    <a:lstStyle/>
                    <a:p>
                      <a:pPr algn="l" fontAlgn="ctr"/>
                      <a:r>
                        <a:rPr lang="en-US" sz="1200" u="none" strike="noStrike" dirty="0">
                          <a:solidFill>
                            <a:schemeClr val="tx1"/>
                          </a:solidFill>
                          <a:effectLst/>
                          <a:latin typeface="Quicksand" panose="020B0604020202020204" charset="0"/>
                        </a:rPr>
                        <a:t> </a:t>
                      </a:r>
                      <a:endParaRPr lang="en-US" sz="1200" b="0" i="0" u="none" strike="noStrike" dirty="0">
                        <a:solidFill>
                          <a:schemeClr val="tx1"/>
                        </a:solidFill>
                        <a:effectLst/>
                        <a:latin typeface="Quicksand" panose="020B0604020202020204" charset="0"/>
                      </a:endParaRPr>
                    </a:p>
                  </a:txBody>
                  <a:tcPr marL="5105" marR="5105" marT="5105" marB="0" anchor="ctr"/>
                </a:tc>
                <a:extLst>
                  <a:ext uri="{0D108BD9-81ED-4DB2-BD59-A6C34878D82A}">
                    <a16:rowId xmlns:a16="http://schemas.microsoft.com/office/drawing/2014/main" val="2124601393"/>
                  </a:ext>
                </a:extLst>
              </a:tr>
              <a:tr h="229512">
                <a:tc vMerge="1">
                  <a:txBody>
                    <a:bodyPr/>
                    <a:lstStyle/>
                    <a:p>
                      <a:endParaRPr lang="en-US"/>
                    </a:p>
                  </a:txBody>
                  <a:tcPr/>
                </a:tc>
                <a:tc>
                  <a:txBody>
                    <a:bodyPr/>
                    <a:lstStyle/>
                    <a:p>
                      <a:pPr algn="r" fontAlgn="ctr"/>
                      <a:r>
                        <a:rPr lang="en-US" sz="1200" u="none" strike="noStrike" dirty="0">
                          <a:solidFill>
                            <a:schemeClr val="tx1"/>
                          </a:solidFill>
                          <a:effectLst/>
                          <a:latin typeface="Quicksand" panose="020B0604020202020204" charset="0"/>
                        </a:rPr>
                        <a:t>No</a:t>
                      </a:r>
                      <a:endParaRPr lang="en-US" sz="1200" b="0" i="0" u="none" strike="noStrike" dirty="0">
                        <a:solidFill>
                          <a:schemeClr val="tx1"/>
                        </a:solidFill>
                        <a:effectLst/>
                        <a:latin typeface="Quicksand" panose="020B0604020202020204" charset="0"/>
                      </a:endParaRPr>
                    </a:p>
                  </a:txBody>
                  <a:tcPr marL="5105" marR="5105" marT="5105" marB="0" anchor="ctr"/>
                </a:tc>
                <a:tc>
                  <a:txBody>
                    <a:bodyPr/>
                    <a:lstStyle/>
                    <a:p>
                      <a:pPr algn="r" fontAlgn="ctr"/>
                      <a:r>
                        <a:rPr lang="en-US" sz="1200" u="none" strike="noStrike" dirty="0">
                          <a:solidFill>
                            <a:schemeClr val="tx1"/>
                          </a:solidFill>
                          <a:effectLst/>
                          <a:latin typeface="Quicksand" panose="020B0604020202020204" charset="0"/>
                        </a:rPr>
                        <a:t>25</a:t>
                      </a:r>
                      <a:endParaRPr lang="en-US" sz="1200" b="0" i="0" u="none" strike="noStrike" dirty="0">
                        <a:solidFill>
                          <a:schemeClr val="tx1"/>
                        </a:solidFill>
                        <a:effectLst/>
                        <a:latin typeface="Quicksand" panose="020B0604020202020204" charset="0"/>
                      </a:endParaRPr>
                    </a:p>
                  </a:txBody>
                  <a:tcPr marL="5105" marR="5105" marT="5105"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632185733"/>
                  </a:ext>
                </a:extLst>
              </a:tr>
            </a:tbl>
          </a:graphicData>
        </a:graphic>
      </p:graphicFrame>
      <p:sp>
        <p:nvSpPr>
          <p:cNvPr id="4" name="TextBox 3">
            <a:extLst>
              <a:ext uri="{FF2B5EF4-FFF2-40B4-BE49-F238E27FC236}">
                <a16:creationId xmlns:a16="http://schemas.microsoft.com/office/drawing/2014/main" id="{1A1E75F5-83E0-410A-A8B4-DEA7A37E2997}"/>
              </a:ext>
            </a:extLst>
          </p:cNvPr>
          <p:cNvSpPr txBox="1"/>
          <p:nvPr/>
        </p:nvSpPr>
        <p:spPr>
          <a:xfrm>
            <a:off x="48491" y="4904509"/>
            <a:ext cx="8028709" cy="276999"/>
          </a:xfrm>
          <a:prstGeom prst="rect">
            <a:avLst/>
          </a:prstGeom>
          <a:noFill/>
        </p:spPr>
        <p:txBody>
          <a:bodyPr wrap="square" rtlCol="0">
            <a:spAutoFit/>
          </a:bodyPr>
          <a:lstStyle/>
          <a:p>
            <a:r>
              <a:rPr lang="en-US" sz="1200" dirty="0">
                <a:solidFill>
                  <a:schemeClr val="accent4"/>
                </a:solidFill>
                <a:latin typeface="Calibri" panose="020F0502020204030204" pitchFamily="34" charset="0"/>
                <a:ea typeface="Times New Roman" panose="02020603050405020304" pitchFamily="18" charset="0"/>
              </a:rPr>
              <a:t>*D</a:t>
            </a:r>
            <a:r>
              <a:rPr lang="en-US" sz="1200" dirty="0">
                <a:solidFill>
                  <a:schemeClr val="accent4"/>
                </a:solidFill>
                <a:effectLst/>
                <a:latin typeface="Calibri" panose="020F0502020204030204" pitchFamily="34" charset="0"/>
                <a:ea typeface="Times New Roman" panose="02020603050405020304" pitchFamily="18" charset="0"/>
              </a:rPr>
              <a:t>eliverable grade: FA2016 - Deliverable 1, SP2016 to Present - Average of Deliverable 1 &amp; 2, Required content is the same.</a:t>
            </a:r>
            <a:endParaRPr lang="en-US" sz="1050" dirty="0">
              <a:solidFill>
                <a:schemeClr val="accent4"/>
              </a:solidFill>
            </a:endParaRPr>
          </a:p>
        </p:txBody>
      </p:sp>
    </p:spTree>
    <p:extLst>
      <p:ext uri="{BB962C8B-B14F-4D97-AF65-F5344CB8AC3E}">
        <p14:creationId xmlns:p14="http://schemas.microsoft.com/office/powerpoint/2010/main" val="40619451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STUDENT LEARNING</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MEASURING STUDENT LEARNING OUTCOMES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7</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25</a:t>
            </a:fld>
            <a:endParaRPr/>
          </a:p>
        </p:txBody>
      </p:sp>
    </p:spTree>
    <p:extLst>
      <p:ext uri="{BB962C8B-B14F-4D97-AF65-F5344CB8AC3E}">
        <p14:creationId xmlns:p14="http://schemas.microsoft.com/office/powerpoint/2010/main" val="41804398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4" y="549649"/>
            <a:ext cx="7292725"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MEASURING PREPAREDNESS OF STUDENTS BEFORE WORKSHOP</a:t>
            </a:r>
            <a:endParaRPr dirty="0">
              <a:solidFill>
                <a:srgbClr val="39C0BA"/>
              </a:solidFill>
            </a:endParaRPr>
          </a:p>
        </p:txBody>
      </p:sp>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26</a:t>
            </a:fld>
            <a:endParaRPr/>
          </a:p>
        </p:txBody>
      </p:sp>
      <p:graphicFrame>
        <p:nvGraphicFramePr>
          <p:cNvPr id="2" name="Table 2">
            <a:extLst>
              <a:ext uri="{FF2B5EF4-FFF2-40B4-BE49-F238E27FC236}">
                <a16:creationId xmlns:a16="http://schemas.microsoft.com/office/drawing/2014/main" id="{9D9C795E-86D8-475F-BD0F-1218290934A8}"/>
              </a:ext>
            </a:extLst>
          </p:cNvPr>
          <p:cNvGraphicFramePr>
            <a:graphicFrameLocks noGrp="1"/>
          </p:cNvGraphicFramePr>
          <p:nvPr>
            <p:extLst>
              <p:ext uri="{D42A27DB-BD31-4B8C-83A1-F6EECF244321}">
                <p14:modId xmlns:p14="http://schemas.microsoft.com/office/powerpoint/2010/main" val="1972949878"/>
              </p:ext>
            </p:extLst>
          </p:nvPr>
        </p:nvGraphicFramePr>
        <p:xfrm>
          <a:off x="1274618" y="1088390"/>
          <a:ext cx="7509163" cy="2777028"/>
        </p:xfrm>
        <a:graphic>
          <a:graphicData uri="http://schemas.openxmlformats.org/drawingml/2006/table">
            <a:tbl>
              <a:tblPr firstRow="1" bandRow="1">
                <a:tableStyleId>{69012ECD-51FC-41F1-AA8D-1B2483CD663E}</a:tableStyleId>
              </a:tblPr>
              <a:tblGrid>
                <a:gridCol w="2245949">
                  <a:extLst>
                    <a:ext uri="{9D8B030D-6E8A-4147-A177-3AD203B41FA5}">
                      <a16:colId xmlns:a16="http://schemas.microsoft.com/office/drawing/2014/main" val="3479105047"/>
                    </a:ext>
                  </a:extLst>
                </a:gridCol>
                <a:gridCol w="1342378">
                  <a:extLst>
                    <a:ext uri="{9D8B030D-6E8A-4147-A177-3AD203B41FA5}">
                      <a16:colId xmlns:a16="http://schemas.microsoft.com/office/drawing/2014/main" val="1416703985"/>
                    </a:ext>
                  </a:extLst>
                </a:gridCol>
                <a:gridCol w="3920836">
                  <a:extLst>
                    <a:ext uri="{9D8B030D-6E8A-4147-A177-3AD203B41FA5}">
                      <a16:colId xmlns:a16="http://schemas.microsoft.com/office/drawing/2014/main" val="559656570"/>
                    </a:ext>
                  </a:extLst>
                </a:gridCol>
              </a:tblGrid>
              <a:tr h="361569">
                <a:tc>
                  <a:txBody>
                    <a:bodyPr/>
                    <a:lstStyle/>
                    <a:p>
                      <a:r>
                        <a:rPr lang="en-US" dirty="0">
                          <a:latin typeface="Quicksand" panose="020B0604020202020204" charset="0"/>
                        </a:rPr>
                        <a:t>ASSESSMENT METHOD</a:t>
                      </a:r>
                    </a:p>
                  </a:txBody>
                  <a:tcPr/>
                </a:tc>
                <a:tc>
                  <a:txBody>
                    <a:bodyPr/>
                    <a:lstStyle/>
                    <a:p>
                      <a:r>
                        <a:rPr lang="en-US" dirty="0">
                          <a:latin typeface="Quicksand" panose="020B0604020202020204" charset="0"/>
                        </a:rPr>
                        <a:t>DATA TYPE</a:t>
                      </a:r>
                    </a:p>
                  </a:txBody>
                  <a:tcPr/>
                </a:tc>
                <a:tc>
                  <a:txBody>
                    <a:bodyPr/>
                    <a:lstStyle/>
                    <a:p>
                      <a:r>
                        <a:rPr lang="en-US" dirty="0">
                          <a:latin typeface="Quicksand" panose="020B0604020202020204" charset="0"/>
                        </a:rPr>
                        <a:t>DESCRIPTION</a:t>
                      </a:r>
                    </a:p>
                  </a:txBody>
                  <a:tcPr/>
                </a:tc>
                <a:extLst>
                  <a:ext uri="{0D108BD9-81ED-4DB2-BD59-A6C34878D82A}">
                    <a16:rowId xmlns:a16="http://schemas.microsoft.com/office/drawing/2014/main" val="3902771807"/>
                  </a:ext>
                </a:extLst>
              </a:tr>
              <a:tr h="733810">
                <a:tc>
                  <a:txBody>
                    <a:bodyPr/>
                    <a:lstStyle/>
                    <a:p>
                      <a:r>
                        <a:rPr lang="en-US" dirty="0">
                          <a:solidFill>
                            <a:schemeClr val="bg1"/>
                          </a:solidFill>
                          <a:latin typeface="Quicksand" panose="020B0604020202020204" charset="0"/>
                        </a:rPr>
                        <a:t>Pre-Test</a:t>
                      </a:r>
                    </a:p>
                  </a:txBody>
                  <a:tcPr/>
                </a:tc>
                <a:tc>
                  <a:txBody>
                    <a:bodyPr/>
                    <a:lstStyle/>
                    <a:p>
                      <a:r>
                        <a:rPr lang="en-US" dirty="0">
                          <a:solidFill>
                            <a:schemeClr val="bg1"/>
                          </a:solidFill>
                          <a:latin typeface="Quicksand" panose="020B0604020202020204" charset="0"/>
                        </a:rPr>
                        <a:t>Quantitative</a:t>
                      </a:r>
                    </a:p>
                  </a:txBody>
                  <a:tcPr/>
                </a:tc>
                <a:tc>
                  <a:txBody>
                    <a:bodyPr/>
                    <a:lstStyle/>
                    <a:p>
                      <a:r>
                        <a:rPr lang="en-US" dirty="0">
                          <a:solidFill>
                            <a:schemeClr val="bg1"/>
                          </a:solidFill>
                          <a:latin typeface="Quicksand" panose="020B0604020202020204" charset="0"/>
                        </a:rPr>
                        <a:t>Qualtrics survey asking students for their understanding of research strategies and citation</a:t>
                      </a:r>
                    </a:p>
                  </a:txBody>
                  <a:tcPr/>
                </a:tc>
                <a:extLst>
                  <a:ext uri="{0D108BD9-81ED-4DB2-BD59-A6C34878D82A}">
                    <a16:rowId xmlns:a16="http://schemas.microsoft.com/office/drawing/2014/main" val="109036133"/>
                  </a:ext>
                </a:extLst>
              </a:tr>
              <a:tr h="947839">
                <a:tc>
                  <a:txBody>
                    <a:bodyPr/>
                    <a:lstStyle/>
                    <a:p>
                      <a:r>
                        <a:rPr lang="en-US" dirty="0">
                          <a:solidFill>
                            <a:schemeClr val="bg1"/>
                          </a:solidFill>
                          <a:latin typeface="Quicksand" panose="020B0604020202020204" charset="0"/>
                        </a:rPr>
                        <a:t>3-2-1 Exercise</a:t>
                      </a:r>
                    </a:p>
                  </a:txBody>
                  <a:tcPr/>
                </a:tc>
                <a:tc>
                  <a:txBody>
                    <a:bodyPr/>
                    <a:lstStyle/>
                    <a:p>
                      <a:r>
                        <a:rPr lang="en-US" dirty="0">
                          <a:solidFill>
                            <a:schemeClr val="bg1"/>
                          </a:solidFill>
                          <a:latin typeface="Quicksand" panose="020B0604020202020204" charset="0"/>
                        </a:rPr>
                        <a:t>Qualitative</a:t>
                      </a:r>
                    </a:p>
                  </a:txBody>
                  <a:tcPr/>
                </a:tc>
                <a:tc>
                  <a:txBody>
                    <a:bodyPr/>
                    <a:lstStyle/>
                    <a:p>
                      <a:r>
                        <a:rPr lang="en-US" dirty="0">
                          <a:solidFill>
                            <a:schemeClr val="bg1"/>
                          </a:solidFill>
                          <a:latin typeface="Quicksand" panose="020B0604020202020204" charset="0"/>
                        </a:rPr>
                        <a:t>End of class formative assessment students answer: 3 new things learned, 2 interesting things, and 1 question that remains.</a:t>
                      </a:r>
                    </a:p>
                  </a:txBody>
                  <a:tcPr/>
                </a:tc>
                <a:extLst>
                  <a:ext uri="{0D108BD9-81ED-4DB2-BD59-A6C34878D82A}">
                    <a16:rowId xmlns:a16="http://schemas.microsoft.com/office/drawing/2014/main" val="1239335314"/>
                  </a:ext>
                </a:extLst>
              </a:tr>
              <a:tr h="733810">
                <a:tc>
                  <a:txBody>
                    <a:bodyPr/>
                    <a:lstStyle/>
                    <a:p>
                      <a:r>
                        <a:rPr lang="en-US" dirty="0">
                          <a:solidFill>
                            <a:schemeClr val="bg1"/>
                          </a:solidFill>
                          <a:latin typeface="Quicksand" panose="020B0604020202020204" charset="0"/>
                        </a:rPr>
                        <a:t>Research Consultation Notes</a:t>
                      </a:r>
                    </a:p>
                  </a:txBody>
                  <a:tcPr/>
                </a:tc>
                <a:tc>
                  <a:txBody>
                    <a:bodyPr/>
                    <a:lstStyle/>
                    <a:p>
                      <a:r>
                        <a:rPr lang="en-US" dirty="0">
                          <a:solidFill>
                            <a:schemeClr val="bg1"/>
                          </a:solidFill>
                          <a:latin typeface="Quicksand" panose="020B0604020202020204" charset="0"/>
                        </a:rPr>
                        <a:t>Qualitative</a:t>
                      </a:r>
                    </a:p>
                  </a:txBody>
                  <a:tcPr/>
                </a:tc>
                <a:tc>
                  <a:txBody>
                    <a:bodyPr/>
                    <a:lstStyle/>
                    <a:p>
                      <a:r>
                        <a:rPr lang="en-US" dirty="0">
                          <a:solidFill>
                            <a:schemeClr val="bg1"/>
                          </a:solidFill>
                          <a:latin typeface="Quicksand" panose="020B0604020202020204" charset="0"/>
                        </a:rPr>
                        <a:t>Notes collected on research consultation questions stored within library statistical system.</a:t>
                      </a:r>
                    </a:p>
                  </a:txBody>
                  <a:tcPr/>
                </a:tc>
                <a:extLst>
                  <a:ext uri="{0D108BD9-81ED-4DB2-BD59-A6C34878D82A}">
                    <a16:rowId xmlns:a16="http://schemas.microsoft.com/office/drawing/2014/main" val="772042382"/>
                  </a:ext>
                </a:extLst>
              </a:tr>
            </a:tbl>
          </a:graphicData>
        </a:graphic>
      </p:graphicFrame>
      <p:sp>
        <p:nvSpPr>
          <p:cNvPr id="3" name="TextBox 2">
            <a:extLst>
              <a:ext uri="{FF2B5EF4-FFF2-40B4-BE49-F238E27FC236}">
                <a16:creationId xmlns:a16="http://schemas.microsoft.com/office/drawing/2014/main" id="{EB00E490-50C3-4DC3-9786-272F6A8DF4D6}"/>
              </a:ext>
            </a:extLst>
          </p:cNvPr>
          <p:cNvSpPr txBox="1"/>
          <p:nvPr/>
        </p:nvSpPr>
        <p:spPr>
          <a:xfrm>
            <a:off x="1274618" y="4114800"/>
            <a:ext cx="7248539" cy="523220"/>
          </a:xfrm>
          <a:prstGeom prst="rect">
            <a:avLst/>
          </a:prstGeom>
          <a:noFill/>
        </p:spPr>
        <p:txBody>
          <a:bodyPr wrap="square" rtlCol="0">
            <a:spAutoFit/>
          </a:bodyPr>
          <a:lstStyle/>
          <a:p>
            <a:r>
              <a:rPr lang="en-US" dirty="0">
                <a:solidFill>
                  <a:schemeClr val="accent4"/>
                </a:solidFill>
                <a:latin typeface="Quicksand" panose="020B0604020202020204" charset="0"/>
              </a:rPr>
              <a:t>This data helps me identify opportunities to improve information literacy instruction earlier in the curriculum.</a:t>
            </a:r>
          </a:p>
        </p:txBody>
      </p:sp>
    </p:spTree>
    <p:extLst>
      <p:ext uri="{BB962C8B-B14F-4D97-AF65-F5344CB8AC3E}">
        <p14:creationId xmlns:p14="http://schemas.microsoft.com/office/powerpoint/2010/main" val="5666262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ASSESSMENT SUMMARY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Clr>
                <a:schemeClr val="accent1"/>
              </a:buClr>
              <a:buSzPts val="2400"/>
              <a:buChar char="◦"/>
            </a:pPr>
            <a:r>
              <a:rPr lang="en-US" sz="2400" dirty="0"/>
              <a:t>The gap has significantly narrowed in grade differences. Research consultations have decreased to more manageable level. Meanwhile, anecdotally research consultation questions have increased in complexity. </a:t>
            </a:r>
            <a:endParaRPr sz="2400" dirty="0"/>
          </a:p>
        </p:txBody>
      </p:sp>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27</a:t>
            </a:fld>
            <a:endParaRPr/>
          </a:p>
        </p:txBody>
      </p:sp>
    </p:spTree>
    <p:extLst>
      <p:ext uri="{BB962C8B-B14F-4D97-AF65-F5344CB8AC3E}">
        <p14:creationId xmlns:p14="http://schemas.microsoft.com/office/powerpoint/2010/main" val="29552448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ASSESSMENT SUMMARY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Clr>
                <a:schemeClr val="accent1"/>
              </a:buClr>
              <a:buSzPts val="2400"/>
              <a:buChar char="◦"/>
            </a:pPr>
            <a:r>
              <a:rPr lang="en-US" sz="2400" dirty="0"/>
              <a:t>Pre-test/Post-test show an increase in student learning and improvement in student learning outcomes.</a:t>
            </a:r>
          </a:p>
          <a:p>
            <a:pPr marL="76200" lvl="0" indent="0" algn="l" rtl="0">
              <a:spcBef>
                <a:spcPts val="600"/>
              </a:spcBef>
              <a:spcAft>
                <a:spcPts val="0"/>
              </a:spcAft>
              <a:buClr>
                <a:schemeClr val="accent1"/>
              </a:buClr>
              <a:buSzPts val="2400"/>
              <a:buNone/>
            </a:pPr>
            <a:endParaRPr sz="2400" dirty="0"/>
          </a:p>
        </p:txBody>
      </p:sp>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28</a:t>
            </a:fld>
            <a:endParaRPr/>
          </a:p>
        </p:txBody>
      </p:sp>
    </p:spTree>
    <p:extLst>
      <p:ext uri="{BB962C8B-B14F-4D97-AF65-F5344CB8AC3E}">
        <p14:creationId xmlns:p14="http://schemas.microsoft.com/office/powerpoint/2010/main" val="32065604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ASSESSMENT SUMMARY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Clr>
                <a:schemeClr val="accent1"/>
              </a:buClr>
              <a:buSzPts val="2400"/>
              <a:buChar char="◦"/>
            </a:pPr>
            <a:r>
              <a:rPr lang="en-US" sz="2000" dirty="0"/>
              <a:t>SLO: Describe the purpose of the citation practices (to establish credibility, provide credit to contributors, and enable users to find information) and will cite resources appropriately. </a:t>
            </a:r>
            <a:r>
              <a:rPr lang="en-US" sz="2000" dirty="0">
                <a:solidFill>
                  <a:schemeClr val="accent4"/>
                </a:solidFill>
              </a:rPr>
              <a:t>[IL Frame: Information has Value]</a:t>
            </a:r>
          </a:p>
          <a:p>
            <a:pPr lvl="1">
              <a:spcBef>
                <a:spcPts val="600"/>
              </a:spcBef>
              <a:buClr>
                <a:schemeClr val="accent1"/>
              </a:buClr>
              <a:buChar char="◦"/>
            </a:pPr>
            <a:r>
              <a:rPr lang="en-US" sz="1800" dirty="0">
                <a:hlinkClick r:id="rId3" action="ppaction://hlinksldjump"/>
              </a:rPr>
              <a:t>Figure 1</a:t>
            </a:r>
            <a:r>
              <a:rPr lang="en-US" sz="1800" dirty="0"/>
              <a:t> &amp; </a:t>
            </a:r>
            <a:r>
              <a:rPr lang="en-US" sz="1800" dirty="0">
                <a:hlinkClick r:id="rId4" action="ppaction://hlinksldjump"/>
              </a:rPr>
              <a:t>2</a:t>
            </a:r>
            <a:r>
              <a:rPr lang="en-US" sz="1800" dirty="0"/>
              <a:t>. Indicates that most students come to I-CORE with a solid understanding of what to cite and when to cite in-text and at the end of the document.</a:t>
            </a:r>
          </a:p>
          <a:p>
            <a:pPr lvl="1">
              <a:spcBef>
                <a:spcPts val="600"/>
              </a:spcBef>
              <a:buClr>
                <a:schemeClr val="accent1"/>
              </a:buClr>
              <a:buChar char="◦"/>
            </a:pPr>
            <a:r>
              <a:rPr lang="en-US" sz="1800" dirty="0"/>
              <a:t>Where gaps exist, further investigation needs to occur to determine whether due to perhaps being a transfer student or perhaps switching majors to business.</a:t>
            </a:r>
            <a:endParaRPr sz="2400" dirty="0"/>
          </a:p>
        </p:txBody>
      </p:sp>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29</a:t>
            </a:fld>
            <a:endParaRPr/>
          </a:p>
        </p:txBody>
      </p:sp>
    </p:spTree>
    <p:extLst>
      <p:ext uri="{BB962C8B-B14F-4D97-AF65-F5344CB8AC3E}">
        <p14:creationId xmlns:p14="http://schemas.microsoft.com/office/powerpoint/2010/main" val="3446291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LEARNING OUTCOMES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2E3037"/>
                </a:solidFill>
                <a:latin typeface="Quicksand"/>
                <a:ea typeface="Quicksand"/>
                <a:cs typeface="Quicksand"/>
                <a:sym typeface="Quicksand"/>
              </a:rPr>
              <a:t>1</a:t>
            </a:r>
            <a:endParaRPr sz="300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2097843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ASSESSMENT SUMMARY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Clr>
                <a:schemeClr val="accent1"/>
              </a:buClr>
              <a:buSzPts val="2400"/>
              <a:buChar char="◦"/>
            </a:pPr>
            <a:r>
              <a:rPr lang="en-US" sz="2000" dirty="0"/>
              <a:t>SLO: Use classification schemes (NAICS, SIC) and unique identifiers (Ticker Symbols) to improve quality of the search results in business databases. </a:t>
            </a:r>
            <a:r>
              <a:rPr lang="en-US" sz="2000" dirty="0">
                <a:solidFill>
                  <a:schemeClr val="accent4"/>
                </a:solidFill>
              </a:rPr>
              <a:t>[IL Frame: Searching as Strategic Information]</a:t>
            </a:r>
          </a:p>
          <a:p>
            <a:pPr lvl="1">
              <a:spcBef>
                <a:spcPts val="600"/>
              </a:spcBef>
              <a:buClr>
                <a:schemeClr val="accent1"/>
              </a:buClr>
              <a:buChar char="◦"/>
            </a:pPr>
            <a:r>
              <a:rPr lang="en-US" sz="1800" dirty="0">
                <a:hlinkClick r:id="rId3" action="ppaction://hlinksldjump"/>
              </a:rPr>
              <a:t>Figure 3</a:t>
            </a:r>
            <a:r>
              <a:rPr lang="en-US" sz="1800" dirty="0"/>
              <a:t>. indicates that students have learned what NAICS codes are, key for filtering industry information for business databases.</a:t>
            </a:r>
          </a:p>
        </p:txBody>
      </p:sp>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30</a:t>
            </a:fld>
            <a:endParaRPr/>
          </a:p>
        </p:txBody>
      </p:sp>
    </p:spTree>
    <p:extLst>
      <p:ext uri="{BB962C8B-B14F-4D97-AF65-F5344CB8AC3E}">
        <p14:creationId xmlns:p14="http://schemas.microsoft.com/office/powerpoint/2010/main" val="16265507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ASSESSMENT SUMMARY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Clr>
                <a:schemeClr val="accent1"/>
              </a:buClr>
              <a:buSzPts val="2400"/>
              <a:buChar char="◦"/>
            </a:pPr>
            <a:r>
              <a:rPr lang="en-US" sz="2000" dirty="0"/>
              <a:t>SLO: Select the best information retrieval tool (database, catalog, and internet search engine) in order to find information to answer information need. </a:t>
            </a:r>
            <a:r>
              <a:rPr lang="en-US" sz="2000" dirty="0">
                <a:solidFill>
                  <a:schemeClr val="accent4"/>
                </a:solidFill>
              </a:rPr>
              <a:t>[IL Frame: Searching as Strategic Information]</a:t>
            </a:r>
          </a:p>
          <a:p>
            <a:pPr lvl="1">
              <a:spcBef>
                <a:spcPts val="600"/>
              </a:spcBef>
              <a:buClr>
                <a:schemeClr val="accent1"/>
              </a:buClr>
              <a:buChar char="◦"/>
            </a:pPr>
            <a:r>
              <a:rPr lang="en-US" sz="1800" dirty="0">
                <a:hlinkClick r:id="rId3" action="ppaction://hlinksldjump"/>
              </a:rPr>
              <a:t>Figure 4</a:t>
            </a:r>
            <a:r>
              <a:rPr lang="en-US" sz="1800" dirty="0"/>
              <a:t>. Indicates that students are still inclined to search for news sources via search engines (Google). </a:t>
            </a:r>
          </a:p>
          <a:p>
            <a:pPr lvl="1">
              <a:spcBef>
                <a:spcPts val="600"/>
              </a:spcBef>
              <a:buClr>
                <a:schemeClr val="accent1"/>
              </a:buClr>
              <a:buChar char="◦"/>
            </a:pPr>
            <a:r>
              <a:rPr lang="en-US" sz="1800" dirty="0">
                <a:hlinkClick r:id="rId4" action="ppaction://hlinksldjump"/>
              </a:rPr>
              <a:t>Figures 5 </a:t>
            </a:r>
            <a:r>
              <a:rPr lang="en-US" sz="1800" dirty="0"/>
              <a:t>&amp; </a:t>
            </a:r>
            <a:r>
              <a:rPr lang="en-US" sz="1800" dirty="0">
                <a:hlinkClick r:id="rId5" action="ppaction://hlinksldjump"/>
              </a:rPr>
              <a:t>6</a:t>
            </a:r>
            <a:r>
              <a:rPr lang="en-US" sz="1800" dirty="0"/>
              <a:t> indicates that after the workshop, students show increased awareness of different business resources for different types of business information.</a:t>
            </a:r>
            <a:endParaRPr sz="2400" dirty="0"/>
          </a:p>
        </p:txBody>
      </p:sp>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31</a:t>
            </a:fld>
            <a:endParaRPr/>
          </a:p>
        </p:txBody>
      </p:sp>
    </p:spTree>
    <p:extLst>
      <p:ext uri="{BB962C8B-B14F-4D97-AF65-F5344CB8AC3E}">
        <p14:creationId xmlns:p14="http://schemas.microsoft.com/office/powerpoint/2010/main" val="38036362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ASSESSMENT SUMMARY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Clr>
                <a:schemeClr val="accent1"/>
              </a:buClr>
              <a:buSzPts val="2400"/>
              <a:buChar char="◦"/>
            </a:pPr>
            <a:r>
              <a:rPr lang="en-US" sz="2400" dirty="0"/>
              <a:t>Anecdotally, student performance has increase regarding quality of research as evidenced in student deliverables.</a:t>
            </a:r>
          </a:p>
          <a:p>
            <a:pPr lvl="1">
              <a:spcBef>
                <a:spcPts val="600"/>
              </a:spcBef>
              <a:buClr>
                <a:schemeClr val="accent1"/>
              </a:buClr>
              <a:buChar char="◦"/>
            </a:pPr>
            <a:r>
              <a:rPr lang="en-US" sz="1800" dirty="0"/>
              <a:t>Use non-normed rubric evaluating quality of resources and citation practices from term to term on a sample of papers. I was the only reviewer.</a:t>
            </a:r>
          </a:p>
          <a:p>
            <a:pPr lvl="1">
              <a:spcBef>
                <a:spcPts val="600"/>
              </a:spcBef>
              <a:buClr>
                <a:schemeClr val="accent1"/>
              </a:buClr>
              <a:buChar char="◦"/>
            </a:pPr>
            <a:r>
              <a:rPr lang="en-US" sz="1800" dirty="0"/>
              <a:t>Feedback from I-CORE teaching faculty grading papers for content, analysis, and synthesis.</a:t>
            </a:r>
            <a:endParaRPr sz="1800" dirty="0"/>
          </a:p>
        </p:txBody>
      </p:sp>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32</a:t>
            </a:fld>
            <a:endParaRPr/>
          </a:p>
        </p:txBody>
      </p:sp>
    </p:spTree>
    <p:extLst>
      <p:ext uri="{BB962C8B-B14F-4D97-AF65-F5344CB8AC3E}">
        <p14:creationId xmlns:p14="http://schemas.microsoft.com/office/powerpoint/2010/main" val="27400794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COVID-19</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Redesigning for asynchronous instruction</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8</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33</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KEY CHANGES TO INSTRUCTION &amp; ASSESSMENT</a:t>
            </a:r>
            <a:endParaRPr dirty="0">
              <a:solidFill>
                <a:srgbClr val="39C0BA"/>
              </a:solidFill>
            </a:endParaRPr>
          </a:p>
        </p:txBody>
      </p:sp>
      <p:sp>
        <p:nvSpPr>
          <p:cNvPr id="109" name="Google Shape;109;p17"/>
          <p:cNvSpPr txBox="1">
            <a:spLocks noGrp="1"/>
          </p:cNvSpPr>
          <p:nvPr>
            <p:ph type="body" idx="1"/>
          </p:nvPr>
        </p:nvSpPr>
        <p:spPr>
          <a:xfrm>
            <a:off x="1165497" y="1158072"/>
            <a:ext cx="7687557" cy="3725700"/>
          </a:xfrm>
          <a:prstGeom prst="rect">
            <a:avLst/>
          </a:prstGeom>
        </p:spPr>
        <p:txBody>
          <a:bodyPr spcFirstLastPara="1" wrap="square" lIns="91425" tIns="91425" rIns="91425" bIns="91425" anchor="t" anchorCtr="0">
            <a:noAutofit/>
          </a:bodyPr>
          <a:lstStyle/>
          <a:p>
            <a:pPr marL="76200" lvl="0" indent="0" algn="l" rtl="0">
              <a:spcBef>
                <a:spcPts val="600"/>
              </a:spcBef>
              <a:spcAft>
                <a:spcPts val="0"/>
              </a:spcAft>
              <a:buClr>
                <a:schemeClr val="accent1"/>
              </a:buClr>
              <a:buSzPts val="2400"/>
              <a:buNone/>
            </a:pPr>
            <a:r>
              <a:rPr lang="en-US" sz="1800" dirty="0"/>
              <a:t>Created asynchronous 4 learning modules</a:t>
            </a:r>
          </a:p>
          <a:p>
            <a:pPr>
              <a:buClr>
                <a:schemeClr val="accent1"/>
              </a:buClr>
            </a:pPr>
            <a:r>
              <a:rPr lang="en-US" sz="1600" dirty="0"/>
              <a:t>Completed by individuals</a:t>
            </a:r>
          </a:p>
          <a:p>
            <a:pPr>
              <a:buClr>
                <a:schemeClr val="accent1"/>
              </a:buClr>
            </a:pPr>
            <a:r>
              <a:rPr lang="en-US" sz="1600" dirty="0"/>
              <a:t>Loss of group learning opportunities</a:t>
            </a:r>
          </a:p>
          <a:p>
            <a:pPr marL="38100" indent="0">
              <a:buClr>
                <a:schemeClr val="accent1"/>
              </a:buClr>
              <a:buNone/>
            </a:pPr>
            <a:endParaRPr sz="1600" dirty="0"/>
          </a:p>
          <a:p>
            <a:pPr marL="76200" lvl="0" indent="0" algn="l" rtl="0">
              <a:spcBef>
                <a:spcPts val="0"/>
              </a:spcBef>
              <a:spcAft>
                <a:spcPts val="0"/>
              </a:spcAft>
              <a:buClr>
                <a:schemeClr val="accent1"/>
              </a:buClr>
              <a:buSzPts val="2400"/>
              <a:buNone/>
            </a:pPr>
            <a:r>
              <a:rPr lang="en-US" sz="1800" dirty="0"/>
              <a:t>Assessment is gathered via formative learning quizzes</a:t>
            </a:r>
          </a:p>
          <a:p>
            <a:pPr marL="457200" lvl="1" indent="-419100">
              <a:spcBef>
                <a:spcPts val="600"/>
              </a:spcBef>
              <a:buClr>
                <a:schemeClr val="accent1"/>
              </a:buClr>
              <a:buSzPts val="3000"/>
              <a:buFont typeface="Quicksand"/>
              <a:buChar char="◦"/>
            </a:pPr>
            <a:r>
              <a:rPr lang="en-US" sz="1600" dirty="0"/>
              <a:t>Many students take multiple times though not required more than once</a:t>
            </a:r>
          </a:p>
          <a:p>
            <a:pPr marL="457200" lvl="1" indent="-419100">
              <a:spcBef>
                <a:spcPts val="600"/>
              </a:spcBef>
              <a:buClr>
                <a:schemeClr val="accent1"/>
              </a:buClr>
              <a:buSzPts val="3000"/>
              <a:buFont typeface="Quicksand"/>
              <a:buChar char="◦"/>
            </a:pPr>
            <a:r>
              <a:rPr lang="en-US" sz="1600" dirty="0"/>
              <a:t>Some students seem to be doing quizzes without completing module</a:t>
            </a:r>
          </a:p>
          <a:p>
            <a:pPr marL="38100" lvl="1" indent="0">
              <a:spcBef>
                <a:spcPts val="600"/>
              </a:spcBef>
              <a:buClr>
                <a:schemeClr val="accent1"/>
              </a:buClr>
              <a:buSzPts val="3000"/>
              <a:buNone/>
            </a:pPr>
            <a:endParaRPr lang="en-US" sz="1600" dirty="0"/>
          </a:p>
          <a:p>
            <a:pPr marL="38100" indent="0">
              <a:buClr>
                <a:schemeClr val="accent1"/>
              </a:buClr>
              <a:buNone/>
            </a:pPr>
            <a:r>
              <a:rPr lang="en-US" sz="1800" dirty="0"/>
              <a:t>Pre-test/Post-test discontinued Fall 2020/Spring 2021. Reinstituted in Fall 2021</a:t>
            </a:r>
          </a:p>
          <a:p>
            <a:pPr marL="457200" lvl="1" indent="-419100">
              <a:spcBef>
                <a:spcPts val="600"/>
              </a:spcBef>
              <a:buClr>
                <a:schemeClr val="accent1"/>
              </a:buClr>
              <a:buSzPts val="3000"/>
              <a:buFont typeface="Quicksand"/>
              <a:buChar char="◦"/>
            </a:pPr>
            <a:r>
              <a:rPr lang="en-US" sz="1600" dirty="0"/>
              <a:t>Effectiveness of asynchronous modules compared to in-person workshop</a:t>
            </a:r>
          </a:p>
        </p:txBody>
      </p:sp>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34</a:t>
            </a:fld>
            <a:endParaRPr/>
          </a:p>
        </p:txBody>
      </p:sp>
    </p:spTree>
    <p:extLst>
      <p:ext uri="{BB962C8B-B14F-4D97-AF65-F5344CB8AC3E}">
        <p14:creationId xmlns:p14="http://schemas.microsoft.com/office/powerpoint/2010/main" val="28238168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4" y="2307788"/>
            <a:ext cx="6992983"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DESIGNING IL INSTRUCTION WITHIN A DISCIPLINE</a:t>
            </a:r>
            <a:endParaRPr dirty="0"/>
          </a:p>
        </p:txBody>
      </p:sp>
      <p:sp>
        <p:nvSpPr>
          <p:cNvPr id="95" name="Google Shape;95;p15"/>
          <p:cNvSpPr txBox="1">
            <a:spLocks noGrp="1"/>
          </p:cNvSpPr>
          <p:nvPr>
            <p:ph type="subTitle" idx="1"/>
          </p:nvPr>
        </p:nvSpPr>
        <p:spPr>
          <a:xfrm>
            <a:off x="1562715" y="2971889"/>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Advice for teaching faculty &amp; librarians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9</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35</a:t>
            </a:fld>
            <a:endParaRPr/>
          </a:p>
        </p:txBody>
      </p:sp>
    </p:spTree>
    <p:extLst>
      <p:ext uri="{BB962C8B-B14F-4D97-AF65-F5344CB8AC3E}">
        <p14:creationId xmlns:p14="http://schemas.microsoft.com/office/powerpoint/2010/main" val="33307835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ADVICE FOR TEACHING FACULTY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Reach out to your subject librarian they can help you:</a:t>
            </a:r>
            <a:endParaRPr sz="2400" dirty="0"/>
          </a:p>
          <a:p>
            <a:pPr marL="457200" lvl="0" indent="-381000" algn="l" rtl="0">
              <a:spcBef>
                <a:spcPts val="0"/>
              </a:spcBef>
              <a:spcAft>
                <a:spcPts val="0"/>
              </a:spcAft>
              <a:buClr>
                <a:schemeClr val="accent1"/>
              </a:buClr>
              <a:buSzPts val="2400"/>
              <a:buChar char="◦"/>
            </a:pPr>
            <a:r>
              <a:rPr lang="en-US" sz="2400" dirty="0"/>
              <a:t>Design IL into your assignments</a:t>
            </a:r>
          </a:p>
          <a:p>
            <a:pPr marL="457200" lvl="0" indent="-381000" algn="l" rtl="0">
              <a:spcBef>
                <a:spcPts val="0"/>
              </a:spcBef>
              <a:spcAft>
                <a:spcPts val="0"/>
              </a:spcAft>
              <a:buClr>
                <a:schemeClr val="accent1"/>
              </a:buClr>
              <a:buSzPts val="2400"/>
              <a:buChar char="◦"/>
            </a:pPr>
            <a:r>
              <a:rPr lang="en-US" sz="2400" dirty="0"/>
              <a:t>Determine how to best assess IL</a:t>
            </a:r>
            <a:endParaRPr sz="2400" dirty="0"/>
          </a:p>
          <a:p>
            <a:pPr marL="457200" lvl="0" indent="-381000" algn="l" rtl="0">
              <a:spcBef>
                <a:spcPts val="0"/>
              </a:spcBef>
              <a:spcAft>
                <a:spcPts val="0"/>
              </a:spcAft>
              <a:buClr>
                <a:schemeClr val="accent1"/>
              </a:buClr>
              <a:buSzPts val="2400"/>
              <a:buChar char="◦"/>
            </a:pPr>
            <a:r>
              <a:rPr lang="en-US" sz="2400" dirty="0"/>
              <a:t>Provide IL instruction tailored to your course and assignment needs</a:t>
            </a:r>
          </a:p>
          <a:p>
            <a:pPr marL="457200" lvl="0" indent="-381000" algn="l" rtl="0">
              <a:spcBef>
                <a:spcPts val="0"/>
              </a:spcBef>
              <a:spcAft>
                <a:spcPts val="0"/>
              </a:spcAft>
              <a:buClr>
                <a:schemeClr val="accent1"/>
              </a:buClr>
              <a:buSzPts val="2400"/>
              <a:buChar char="◦"/>
            </a:pPr>
            <a:endParaRPr lang="en-US" sz="2400" dirty="0"/>
          </a:p>
          <a:p>
            <a:pPr marL="76200" lvl="0" indent="0" algn="l" rtl="0">
              <a:spcBef>
                <a:spcPts val="0"/>
              </a:spcBef>
              <a:spcAft>
                <a:spcPts val="0"/>
              </a:spcAft>
              <a:buClr>
                <a:schemeClr val="accent1"/>
              </a:buClr>
              <a:buSzPts val="2400"/>
              <a:buNone/>
            </a:pPr>
            <a:r>
              <a:rPr lang="en-US" sz="2400" dirty="0">
                <a:solidFill>
                  <a:schemeClr val="accent4"/>
                </a:solidFill>
              </a:rPr>
              <a:t>Add your subject librarian to your course sites as a librarian or teacher!</a:t>
            </a:r>
            <a:endParaRPr sz="2400" dirty="0">
              <a:solidFill>
                <a:schemeClr val="accent4"/>
              </a:solidFill>
            </a:endParaRPr>
          </a:p>
        </p:txBody>
      </p:sp>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36</a:t>
            </a:fld>
            <a:endParaRPr/>
          </a:p>
        </p:txBody>
      </p:sp>
    </p:spTree>
    <p:extLst>
      <p:ext uri="{BB962C8B-B14F-4D97-AF65-F5344CB8AC3E}">
        <p14:creationId xmlns:p14="http://schemas.microsoft.com/office/powerpoint/2010/main" val="4476876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rgbClr val="39C0BA"/>
                </a:solidFill>
              </a:rPr>
              <a:t>ADVICE FOR LIBRARIANS</a:t>
            </a:r>
            <a:endParaRPr dirty="0">
              <a:solidFill>
                <a:srgbClr val="39C0BA"/>
              </a:solidFill>
            </a:endParaRPr>
          </a:p>
        </p:txBody>
      </p:sp>
      <p:sp>
        <p:nvSpPr>
          <p:cNvPr id="109" name="Google Shape;109;p17"/>
          <p:cNvSpPr txBox="1">
            <a:spLocks noGrp="1"/>
          </p:cNvSpPr>
          <p:nvPr>
            <p:ph type="body" idx="1"/>
          </p:nvPr>
        </p:nvSpPr>
        <p:spPr>
          <a:xfrm>
            <a:off x="1165497" y="1158072"/>
            <a:ext cx="7666775"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Make your case:</a:t>
            </a:r>
            <a:endParaRPr sz="2400" dirty="0"/>
          </a:p>
          <a:p>
            <a:pPr marL="457200" lvl="0" indent="-381000" algn="l" rtl="0">
              <a:spcBef>
                <a:spcPts val="600"/>
              </a:spcBef>
              <a:spcAft>
                <a:spcPts val="0"/>
              </a:spcAft>
              <a:buClr>
                <a:schemeClr val="accent1"/>
              </a:buClr>
              <a:buSzPts val="2400"/>
              <a:buChar char="◦"/>
            </a:pPr>
            <a:r>
              <a:rPr lang="en-US" sz="2000" dirty="0"/>
              <a:t>Develop IL student learning outcomes that are tailored for the discipline.</a:t>
            </a:r>
            <a:endParaRPr sz="2000" dirty="0"/>
          </a:p>
          <a:p>
            <a:pPr marL="457200" lvl="0" indent="-381000" algn="l" rtl="0">
              <a:spcBef>
                <a:spcPts val="0"/>
              </a:spcBef>
              <a:spcAft>
                <a:spcPts val="0"/>
              </a:spcAft>
              <a:buClr>
                <a:schemeClr val="accent1"/>
              </a:buClr>
              <a:buSzPts val="2400"/>
              <a:buChar char="◦"/>
            </a:pPr>
            <a:r>
              <a:rPr lang="en-US" sz="2000" dirty="0"/>
              <a:t>Create a Curriculum Map, showing current presence and mapping ideal placement of SLOs</a:t>
            </a:r>
          </a:p>
          <a:p>
            <a:pPr marL="457200" lvl="0" indent="-381000" algn="l" rtl="0">
              <a:spcBef>
                <a:spcPts val="0"/>
              </a:spcBef>
              <a:spcAft>
                <a:spcPts val="0"/>
              </a:spcAft>
              <a:buClr>
                <a:schemeClr val="accent1"/>
              </a:buClr>
              <a:buSzPts val="2400"/>
              <a:buChar char="◦"/>
            </a:pPr>
            <a:r>
              <a:rPr lang="en-US" sz="2000" dirty="0"/>
              <a:t>Identify gaps and places where presence can be improved.</a:t>
            </a:r>
          </a:p>
          <a:p>
            <a:pPr marL="457200" lvl="0" indent="-381000" algn="l" rtl="0">
              <a:spcBef>
                <a:spcPts val="0"/>
              </a:spcBef>
              <a:spcAft>
                <a:spcPts val="0"/>
              </a:spcAft>
              <a:buClr>
                <a:schemeClr val="accent1"/>
              </a:buClr>
              <a:buSzPts val="2400"/>
              <a:buChar char="◦"/>
            </a:pPr>
            <a:r>
              <a:rPr lang="en-US" sz="2000" dirty="0"/>
              <a:t>Use existing assessment data to make your case.</a:t>
            </a:r>
          </a:p>
          <a:p>
            <a:pPr marL="457200" lvl="0" indent="-381000" algn="l" rtl="0">
              <a:spcBef>
                <a:spcPts val="0"/>
              </a:spcBef>
              <a:spcAft>
                <a:spcPts val="0"/>
              </a:spcAft>
              <a:buClr>
                <a:schemeClr val="accent1"/>
              </a:buClr>
              <a:buSzPts val="2400"/>
              <a:buChar char="◦"/>
            </a:pPr>
            <a:endParaRPr lang="en-US" sz="2000" dirty="0"/>
          </a:p>
          <a:p>
            <a:pPr marL="76200" lvl="0" indent="0" algn="l" rtl="0">
              <a:spcBef>
                <a:spcPts val="0"/>
              </a:spcBef>
              <a:spcAft>
                <a:spcPts val="0"/>
              </a:spcAft>
              <a:buClr>
                <a:schemeClr val="accent1"/>
              </a:buClr>
              <a:buSzPts val="2400"/>
              <a:buNone/>
            </a:pPr>
            <a:r>
              <a:rPr lang="en-US" sz="2000" dirty="0">
                <a:solidFill>
                  <a:schemeClr val="accent4"/>
                </a:solidFill>
              </a:rPr>
              <a:t>Ask your faculty to add you to their course sites. Specifically reach out to faculty you’ve identified with research intensive courses!</a:t>
            </a:r>
            <a:endParaRPr sz="2000" dirty="0">
              <a:solidFill>
                <a:schemeClr val="accent4"/>
              </a:solidFill>
            </a:endParaRPr>
          </a:p>
        </p:txBody>
      </p:sp>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37</a:t>
            </a:fld>
            <a:endParaRPr/>
          </a:p>
        </p:txBody>
      </p:sp>
    </p:spTree>
    <p:extLst>
      <p:ext uri="{BB962C8B-B14F-4D97-AF65-F5344CB8AC3E}">
        <p14:creationId xmlns:p14="http://schemas.microsoft.com/office/powerpoint/2010/main" val="18817765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LIBRARIANS - MAKING THE CASE</a:t>
            </a:r>
            <a:endParaRPr dirty="0"/>
          </a:p>
        </p:txBody>
      </p:sp>
      <p:sp>
        <p:nvSpPr>
          <p:cNvPr id="137" name="Google Shape;137;p20"/>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Research Consultations</a:t>
            </a:r>
          </a:p>
          <a:p>
            <a:pPr marL="0" lvl="0" indent="0" algn="l" rtl="0">
              <a:spcBef>
                <a:spcPts val="600"/>
              </a:spcBef>
              <a:spcAft>
                <a:spcPts val="0"/>
              </a:spcAft>
              <a:buNone/>
            </a:pPr>
            <a:r>
              <a:rPr lang="en" dirty="0"/>
              <a:t>Gather the data including notes on the sessions tied to students enrolled in a course to identify themes and gaps. </a:t>
            </a:r>
          </a:p>
          <a:p>
            <a:pPr marL="285750" indent="-285750"/>
            <a:r>
              <a:rPr lang="en" sz="1600" dirty="0"/>
              <a:t>What are the most frequent questions? </a:t>
            </a:r>
          </a:p>
          <a:p>
            <a:pPr marL="285750" indent="-285750"/>
            <a:r>
              <a:rPr lang="en" sz="1600" dirty="0"/>
              <a:t>How many are seeking help? </a:t>
            </a:r>
          </a:p>
          <a:p>
            <a:pPr marL="285750" indent="-285750"/>
            <a:r>
              <a:rPr lang="en" sz="1600" dirty="0"/>
              <a:t>Are students asking questions that should have already been mastered? </a:t>
            </a:r>
            <a:endParaRPr sz="1800" dirty="0"/>
          </a:p>
        </p:txBody>
      </p:sp>
      <p:sp>
        <p:nvSpPr>
          <p:cNvPr id="138" name="Google Shape;138;p20"/>
          <p:cNvSpPr txBox="1">
            <a:spLocks noGrp="1"/>
          </p:cNvSpPr>
          <p:nvPr>
            <p:ph type="body" idx="2"/>
          </p:nvPr>
        </p:nvSpPr>
        <p:spPr>
          <a:xfrm>
            <a:off x="4671570" y="1174117"/>
            <a:ext cx="419811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Learning Management Systems</a:t>
            </a:r>
            <a:endParaRPr b="1" dirty="0"/>
          </a:p>
          <a:p>
            <a:pPr marL="0" lvl="0" indent="0" algn="l" rtl="0">
              <a:spcBef>
                <a:spcPts val="600"/>
              </a:spcBef>
              <a:spcAft>
                <a:spcPts val="0"/>
              </a:spcAft>
              <a:buNone/>
            </a:pPr>
            <a:r>
              <a:rPr lang="en" dirty="0"/>
              <a:t>Librarians can be added for classes as a teacher/librarian.</a:t>
            </a:r>
          </a:p>
          <a:p>
            <a:pPr marL="342900" indent="-342900"/>
            <a:r>
              <a:rPr lang="en" sz="1800" dirty="0"/>
              <a:t>Conduct authentic assessment using rubric on research assignments. AACU has an IL rubric. </a:t>
            </a:r>
          </a:p>
          <a:p>
            <a:pPr marL="342900" indent="-342900"/>
            <a:r>
              <a:rPr lang="en" sz="1800" dirty="0"/>
              <a:t>Do a research assignment grade analysis. Is there a key difference in the grade and having had a research consult? Case to scale to a longer instruction session.</a:t>
            </a:r>
            <a:endParaRPr sz="1800" dirty="0"/>
          </a:p>
        </p:txBody>
      </p:sp>
      <p:sp>
        <p:nvSpPr>
          <p:cNvPr id="140" name="Google Shape;140;p20"/>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38</a:t>
            </a:fld>
            <a:endParaRPr/>
          </a:p>
        </p:txBody>
      </p:sp>
    </p:spTree>
    <p:extLst>
      <p:ext uri="{BB962C8B-B14F-4D97-AF65-F5344CB8AC3E}">
        <p14:creationId xmlns:p14="http://schemas.microsoft.com/office/powerpoint/2010/main" val="533848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39"/>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ROADMAP FOR INTEGRATING INFORMATION LITERACY INTO A DISCIPLINE</a:t>
            </a:r>
            <a:endParaRPr dirty="0"/>
          </a:p>
        </p:txBody>
      </p:sp>
      <p:sp>
        <p:nvSpPr>
          <p:cNvPr id="408" name="Google Shape;408;p39"/>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39</a:t>
            </a:fld>
            <a:endParaRPr/>
          </a:p>
        </p:txBody>
      </p:sp>
      <p:sp>
        <p:nvSpPr>
          <p:cNvPr id="409" name="Google Shape;409;p39"/>
          <p:cNvSpPr/>
          <p:nvPr/>
        </p:nvSpPr>
        <p:spPr>
          <a:xfrm>
            <a:off x="0" y="23710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228600" cap="flat"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0" name="Google Shape;410;p39"/>
          <p:cNvSpPr/>
          <p:nvPr/>
        </p:nvSpPr>
        <p:spPr>
          <a:xfrm>
            <a:off x="0" y="23710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19050" cap="flat" cmpd="sng">
            <a:solidFill>
              <a:schemeClr val="lt1"/>
            </a:solidFill>
            <a:prstDash val="dash"/>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grpSp>
        <p:nvGrpSpPr>
          <p:cNvPr id="411" name="Google Shape;411;p39"/>
          <p:cNvGrpSpPr/>
          <p:nvPr/>
        </p:nvGrpSpPr>
        <p:grpSpPr>
          <a:xfrm>
            <a:off x="1786339" y="1703401"/>
            <a:ext cx="473400" cy="473400"/>
            <a:chOff x="1786339" y="1703401"/>
            <a:chExt cx="473400" cy="473400"/>
          </a:xfrm>
        </p:grpSpPr>
        <p:sp>
          <p:nvSpPr>
            <p:cNvPr id="412" name="Google Shape;412;p39"/>
            <p:cNvSpPr/>
            <p:nvPr/>
          </p:nvSpPr>
          <p:spPr>
            <a:xfrm rot="8100000">
              <a:off x="1855667" y="1772729"/>
              <a:ext cx="334744" cy="334744"/>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9"/>
            <p:cNvSpPr/>
            <p:nvPr/>
          </p:nvSpPr>
          <p:spPr>
            <a:xfrm>
              <a:off x="1955989"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Quicksand"/>
                  <a:ea typeface="Quicksand"/>
                  <a:cs typeface="Quicksand"/>
                  <a:sym typeface="Quicksand"/>
                </a:rPr>
                <a:t>1</a:t>
              </a:r>
              <a:endParaRPr sz="600">
                <a:solidFill>
                  <a:schemeClr val="dk2"/>
                </a:solidFill>
                <a:latin typeface="Quicksand"/>
                <a:ea typeface="Quicksand"/>
                <a:cs typeface="Quicksand"/>
                <a:sym typeface="Quicksand"/>
              </a:endParaRPr>
            </a:p>
          </p:txBody>
        </p:sp>
      </p:grpSp>
      <p:grpSp>
        <p:nvGrpSpPr>
          <p:cNvPr id="414" name="Google Shape;414;p39"/>
          <p:cNvGrpSpPr/>
          <p:nvPr/>
        </p:nvGrpSpPr>
        <p:grpSpPr>
          <a:xfrm>
            <a:off x="3814414" y="1703401"/>
            <a:ext cx="473400" cy="473400"/>
            <a:chOff x="3814414" y="1703401"/>
            <a:chExt cx="473400" cy="473400"/>
          </a:xfrm>
        </p:grpSpPr>
        <p:sp>
          <p:nvSpPr>
            <p:cNvPr id="415" name="Google Shape;415;p39"/>
            <p:cNvSpPr/>
            <p:nvPr/>
          </p:nvSpPr>
          <p:spPr>
            <a:xfrm rot="8100000">
              <a:off x="3883742" y="1772729"/>
              <a:ext cx="334744" cy="334744"/>
            </a:xfrm>
            <a:prstGeom prst="teardrop">
              <a:avLst>
                <a:gd name="adj" fmla="val 10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9"/>
            <p:cNvSpPr/>
            <p:nvPr/>
          </p:nvSpPr>
          <p:spPr>
            <a:xfrm>
              <a:off x="3984064"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Quicksand"/>
                  <a:ea typeface="Quicksand"/>
                  <a:cs typeface="Quicksand"/>
                  <a:sym typeface="Quicksand"/>
                </a:rPr>
                <a:t>3</a:t>
              </a:r>
              <a:endParaRPr sz="600">
                <a:solidFill>
                  <a:schemeClr val="dk2"/>
                </a:solidFill>
                <a:latin typeface="Quicksand"/>
                <a:ea typeface="Quicksand"/>
                <a:cs typeface="Quicksand"/>
                <a:sym typeface="Quicksand"/>
              </a:endParaRPr>
            </a:p>
          </p:txBody>
        </p:sp>
      </p:grpSp>
      <p:grpSp>
        <p:nvGrpSpPr>
          <p:cNvPr id="417" name="Google Shape;417;p39"/>
          <p:cNvGrpSpPr/>
          <p:nvPr/>
        </p:nvGrpSpPr>
        <p:grpSpPr>
          <a:xfrm>
            <a:off x="5842489" y="1703401"/>
            <a:ext cx="473400" cy="473400"/>
            <a:chOff x="5842489" y="1703401"/>
            <a:chExt cx="473400" cy="473400"/>
          </a:xfrm>
        </p:grpSpPr>
        <p:sp>
          <p:nvSpPr>
            <p:cNvPr id="418" name="Google Shape;418;p39"/>
            <p:cNvSpPr/>
            <p:nvPr/>
          </p:nvSpPr>
          <p:spPr>
            <a:xfrm rot="8100000">
              <a:off x="5911817" y="1772729"/>
              <a:ext cx="334744" cy="334744"/>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9"/>
            <p:cNvSpPr/>
            <p:nvPr/>
          </p:nvSpPr>
          <p:spPr>
            <a:xfrm>
              <a:off x="6012139"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Quicksand"/>
                  <a:ea typeface="Quicksand"/>
                  <a:cs typeface="Quicksand"/>
                  <a:sym typeface="Quicksand"/>
                </a:rPr>
                <a:t>5</a:t>
              </a:r>
              <a:endParaRPr sz="600">
                <a:solidFill>
                  <a:schemeClr val="dk2"/>
                </a:solidFill>
                <a:latin typeface="Quicksand"/>
                <a:ea typeface="Quicksand"/>
                <a:cs typeface="Quicksand"/>
                <a:sym typeface="Quicksand"/>
              </a:endParaRPr>
            </a:p>
          </p:txBody>
        </p:sp>
      </p:grpSp>
      <p:grpSp>
        <p:nvGrpSpPr>
          <p:cNvPr id="420" name="Google Shape;420;p39"/>
          <p:cNvGrpSpPr/>
          <p:nvPr/>
        </p:nvGrpSpPr>
        <p:grpSpPr>
          <a:xfrm>
            <a:off x="6880814" y="3576300"/>
            <a:ext cx="473400" cy="473400"/>
            <a:chOff x="6880814" y="3576300"/>
            <a:chExt cx="473400" cy="473400"/>
          </a:xfrm>
        </p:grpSpPr>
        <p:sp>
          <p:nvSpPr>
            <p:cNvPr id="421" name="Google Shape;421;p39"/>
            <p:cNvSpPr/>
            <p:nvPr/>
          </p:nvSpPr>
          <p:spPr>
            <a:xfrm rot="-2700000">
              <a:off x="6950142" y="3645628"/>
              <a:ext cx="334744" cy="334744"/>
            </a:xfrm>
            <a:prstGeom prst="teardrop">
              <a:avLst>
                <a:gd name="adj" fmla="val 10000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9"/>
            <p:cNvSpPr/>
            <p:nvPr/>
          </p:nvSpPr>
          <p:spPr>
            <a:xfrm flipH="1">
              <a:off x="7050464"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Quicksand"/>
                  <a:ea typeface="Quicksand"/>
                  <a:cs typeface="Quicksand"/>
                  <a:sym typeface="Quicksand"/>
                </a:rPr>
                <a:t>6</a:t>
              </a:r>
              <a:endParaRPr sz="600">
                <a:solidFill>
                  <a:schemeClr val="dk2"/>
                </a:solidFill>
                <a:latin typeface="Quicksand"/>
                <a:ea typeface="Quicksand"/>
                <a:cs typeface="Quicksand"/>
                <a:sym typeface="Quicksand"/>
              </a:endParaRPr>
            </a:p>
          </p:txBody>
        </p:sp>
      </p:grpSp>
      <p:grpSp>
        <p:nvGrpSpPr>
          <p:cNvPr id="423" name="Google Shape;423;p39"/>
          <p:cNvGrpSpPr/>
          <p:nvPr/>
        </p:nvGrpSpPr>
        <p:grpSpPr>
          <a:xfrm>
            <a:off x="4852739" y="3576300"/>
            <a:ext cx="473400" cy="473400"/>
            <a:chOff x="4852739" y="3576300"/>
            <a:chExt cx="473400" cy="473400"/>
          </a:xfrm>
        </p:grpSpPr>
        <p:sp>
          <p:nvSpPr>
            <p:cNvPr id="424" name="Google Shape;424;p39"/>
            <p:cNvSpPr/>
            <p:nvPr/>
          </p:nvSpPr>
          <p:spPr>
            <a:xfrm rot="-2700000">
              <a:off x="4922067" y="3645628"/>
              <a:ext cx="334744" cy="334744"/>
            </a:xfrm>
            <a:prstGeom prst="teardrop">
              <a:avLst>
                <a:gd name="adj" fmla="val 10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9"/>
            <p:cNvSpPr/>
            <p:nvPr/>
          </p:nvSpPr>
          <p:spPr>
            <a:xfrm flipH="1">
              <a:off x="5022389"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Quicksand"/>
                  <a:ea typeface="Quicksand"/>
                  <a:cs typeface="Quicksand"/>
                  <a:sym typeface="Quicksand"/>
                </a:rPr>
                <a:t>4</a:t>
              </a:r>
              <a:endParaRPr sz="600">
                <a:solidFill>
                  <a:schemeClr val="dk2"/>
                </a:solidFill>
                <a:latin typeface="Quicksand"/>
                <a:ea typeface="Quicksand"/>
                <a:cs typeface="Quicksand"/>
                <a:sym typeface="Quicksand"/>
              </a:endParaRPr>
            </a:p>
          </p:txBody>
        </p:sp>
      </p:grpSp>
      <p:grpSp>
        <p:nvGrpSpPr>
          <p:cNvPr id="426" name="Google Shape;426;p39"/>
          <p:cNvGrpSpPr/>
          <p:nvPr/>
        </p:nvGrpSpPr>
        <p:grpSpPr>
          <a:xfrm>
            <a:off x="2824664" y="3576300"/>
            <a:ext cx="473400" cy="473400"/>
            <a:chOff x="2824664" y="3576300"/>
            <a:chExt cx="473400" cy="473400"/>
          </a:xfrm>
        </p:grpSpPr>
        <p:sp>
          <p:nvSpPr>
            <p:cNvPr id="427" name="Google Shape;427;p39"/>
            <p:cNvSpPr/>
            <p:nvPr/>
          </p:nvSpPr>
          <p:spPr>
            <a:xfrm rot="-2700000">
              <a:off x="2893992" y="3645628"/>
              <a:ext cx="334744" cy="334744"/>
            </a:xfrm>
            <a:prstGeom prst="teardrop">
              <a:avLst>
                <a:gd name="adj" fmla="val 10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9"/>
            <p:cNvSpPr/>
            <p:nvPr/>
          </p:nvSpPr>
          <p:spPr>
            <a:xfrm flipH="1">
              <a:off x="2994314"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Quicksand"/>
                  <a:ea typeface="Quicksand"/>
                  <a:cs typeface="Quicksand"/>
                  <a:sym typeface="Quicksand"/>
                </a:rPr>
                <a:t>2</a:t>
              </a:r>
              <a:endParaRPr sz="600">
                <a:solidFill>
                  <a:schemeClr val="dk2"/>
                </a:solidFill>
                <a:latin typeface="Quicksand"/>
                <a:ea typeface="Quicksand"/>
                <a:cs typeface="Quicksand"/>
                <a:sym typeface="Quicksand"/>
              </a:endParaRPr>
            </a:p>
          </p:txBody>
        </p:sp>
      </p:grpSp>
      <p:sp>
        <p:nvSpPr>
          <p:cNvPr id="429" name="Google Shape;429;p39"/>
          <p:cNvSpPr txBox="1"/>
          <p:nvPr/>
        </p:nvSpPr>
        <p:spPr>
          <a:xfrm>
            <a:off x="1059180" y="1156100"/>
            <a:ext cx="184404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1200" dirty="0">
                <a:solidFill>
                  <a:schemeClr val="accent5"/>
                </a:solidFill>
                <a:latin typeface="Quicksand"/>
                <a:ea typeface="Quicksand"/>
                <a:cs typeface="Quicksand"/>
                <a:sym typeface="Quicksand"/>
              </a:rPr>
              <a:t>Identify information literacy student learning outcomes. (SLOs)</a:t>
            </a:r>
            <a:endParaRPr sz="1200" dirty="0">
              <a:solidFill>
                <a:schemeClr val="accent5"/>
              </a:solidFill>
              <a:latin typeface="Quicksand"/>
              <a:ea typeface="Quicksand"/>
              <a:cs typeface="Quicksand"/>
              <a:sym typeface="Quicksand"/>
            </a:endParaRPr>
          </a:p>
        </p:txBody>
      </p:sp>
      <p:sp>
        <p:nvSpPr>
          <p:cNvPr id="430" name="Google Shape;430;p39"/>
          <p:cNvSpPr txBox="1"/>
          <p:nvPr/>
        </p:nvSpPr>
        <p:spPr>
          <a:xfrm>
            <a:off x="3377205" y="1156100"/>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1200" dirty="0">
                <a:solidFill>
                  <a:schemeClr val="accent5"/>
                </a:solidFill>
                <a:latin typeface="Quicksand"/>
                <a:ea typeface="Quicksand"/>
                <a:cs typeface="Quicksand"/>
                <a:sym typeface="Quicksand"/>
              </a:rPr>
              <a:t>Identify outreach opportunities where there are no instruction sessions.</a:t>
            </a:r>
            <a:endParaRPr sz="1200" dirty="0">
              <a:solidFill>
                <a:schemeClr val="accent5"/>
              </a:solidFill>
              <a:latin typeface="Quicksand"/>
              <a:ea typeface="Quicksand"/>
              <a:cs typeface="Quicksand"/>
              <a:sym typeface="Quicksand"/>
            </a:endParaRPr>
          </a:p>
        </p:txBody>
      </p:sp>
      <p:sp>
        <p:nvSpPr>
          <p:cNvPr id="431" name="Google Shape;431;p39"/>
          <p:cNvSpPr txBox="1"/>
          <p:nvPr/>
        </p:nvSpPr>
        <p:spPr>
          <a:xfrm>
            <a:off x="5436010" y="1156100"/>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1200" dirty="0">
                <a:solidFill>
                  <a:schemeClr val="accent5"/>
                </a:solidFill>
                <a:latin typeface="Quicksand"/>
                <a:ea typeface="Quicksand"/>
                <a:cs typeface="Quicksand"/>
                <a:sym typeface="Quicksand"/>
              </a:rPr>
              <a:t>Gather student assessment data where presence can be increased &amp; develop the case.</a:t>
            </a:r>
            <a:endParaRPr sz="1200" dirty="0">
              <a:solidFill>
                <a:schemeClr val="accent5"/>
              </a:solidFill>
              <a:latin typeface="Quicksand"/>
              <a:ea typeface="Quicksand"/>
              <a:cs typeface="Quicksand"/>
              <a:sym typeface="Quicksand"/>
            </a:endParaRPr>
          </a:p>
        </p:txBody>
      </p:sp>
      <p:sp>
        <p:nvSpPr>
          <p:cNvPr id="432" name="Google Shape;432;p39"/>
          <p:cNvSpPr txBox="1"/>
          <p:nvPr/>
        </p:nvSpPr>
        <p:spPr>
          <a:xfrm>
            <a:off x="1600200" y="4063600"/>
            <a:ext cx="2517964"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1200" dirty="0">
                <a:solidFill>
                  <a:schemeClr val="accent5"/>
                </a:solidFill>
                <a:latin typeface="Quicksand"/>
                <a:ea typeface="Quicksand"/>
                <a:cs typeface="Quicksand"/>
                <a:sym typeface="Quicksand"/>
              </a:rPr>
              <a:t>Create a curriculum map where identified SLOs can naturally be placed for the discipline. Note current presence of library instruction.</a:t>
            </a:r>
            <a:endParaRPr sz="1200" dirty="0">
              <a:solidFill>
                <a:schemeClr val="accent5"/>
              </a:solidFill>
              <a:latin typeface="Quicksand"/>
              <a:ea typeface="Quicksand"/>
              <a:cs typeface="Quicksand"/>
              <a:sym typeface="Quicksand"/>
            </a:endParaRPr>
          </a:p>
        </p:txBody>
      </p:sp>
      <p:sp>
        <p:nvSpPr>
          <p:cNvPr id="433" name="Google Shape;433;p39"/>
          <p:cNvSpPr txBox="1"/>
          <p:nvPr/>
        </p:nvSpPr>
        <p:spPr>
          <a:xfrm>
            <a:off x="4118164" y="4063600"/>
            <a:ext cx="2028075" cy="688531"/>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1200" dirty="0">
                <a:solidFill>
                  <a:schemeClr val="accent5"/>
                </a:solidFill>
                <a:latin typeface="Quicksand"/>
                <a:ea typeface="Quicksand"/>
                <a:cs typeface="Quicksand"/>
                <a:sym typeface="Quicksand"/>
              </a:rPr>
              <a:t>Evaluate current presence. Identify where presence could be increased to improve outcomes.</a:t>
            </a:r>
            <a:endParaRPr sz="1200" dirty="0">
              <a:solidFill>
                <a:schemeClr val="accent5"/>
              </a:solidFill>
              <a:latin typeface="Quicksand"/>
              <a:ea typeface="Quicksand"/>
              <a:cs typeface="Quicksand"/>
              <a:sym typeface="Quicksand"/>
            </a:endParaRPr>
          </a:p>
        </p:txBody>
      </p:sp>
      <p:sp>
        <p:nvSpPr>
          <p:cNvPr id="434" name="Google Shape;434;p39"/>
          <p:cNvSpPr txBox="1"/>
          <p:nvPr/>
        </p:nvSpPr>
        <p:spPr>
          <a:xfrm>
            <a:off x="6474335" y="4063600"/>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1200" dirty="0">
                <a:solidFill>
                  <a:schemeClr val="accent5"/>
                </a:solidFill>
                <a:latin typeface="Quicksand"/>
                <a:ea typeface="Quicksand"/>
                <a:cs typeface="Quicksand"/>
                <a:sym typeface="Quicksand"/>
              </a:rPr>
              <a:t>Implement the new intervention &amp; close the loop looking drive improvement.</a:t>
            </a:r>
            <a:endParaRPr sz="1200" dirty="0">
              <a:solidFill>
                <a:schemeClr val="accent5"/>
              </a:solidFill>
              <a:latin typeface="Quicksand"/>
              <a:ea typeface="Quicksand"/>
              <a:cs typeface="Quicksand"/>
              <a:sym typeface="Quicksand"/>
            </a:endParaRPr>
          </a:p>
        </p:txBody>
      </p:sp>
    </p:spTree>
    <p:extLst>
      <p:ext uri="{BB962C8B-B14F-4D97-AF65-F5344CB8AC3E}">
        <p14:creationId xmlns:p14="http://schemas.microsoft.com/office/powerpoint/2010/main" val="4158617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F3294-DACE-4392-8A47-C7942CFC7F04}"/>
              </a:ext>
            </a:extLst>
          </p:cNvPr>
          <p:cNvSpPr>
            <a:spLocks noGrp="1"/>
          </p:cNvSpPr>
          <p:nvPr>
            <p:ph type="title"/>
          </p:nvPr>
        </p:nvSpPr>
        <p:spPr/>
        <p:txBody>
          <a:bodyPr/>
          <a:lstStyle/>
          <a:p>
            <a:r>
              <a:rPr lang="en-US" b="1" dirty="0"/>
              <a:t>I WANT YOU TO BE ABLE TO:</a:t>
            </a:r>
          </a:p>
        </p:txBody>
      </p:sp>
      <p:sp>
        <p:nvSpPr>
          <p:cNvPr id="3" name="Text Placeholder 2">
            <a:extLst>
              <a:ext uri="{FF2B5EF4-FFF2-40B4-BE49-F238E27FC236}">
                <a16:creationId xmlns:a16="http://schemas.microsoft.com/office/drawing/2014/main" id="{CF701FB3-1BC5-4180-BC71-D0AA34087156}"/>
              </a:ext>
            </a:extLst>
          </p:cNvPr>
          <p:cNvSpPr>
            <a:spLocks noGrp="1"/>
          </p:cNvSpPr>
          <p:nvPr>
            <p:ph type="body" idx="1"/>
          </p:nvPr>
        </p:nvSpPr>
        <p:spPr/>
        <p:txBody>
          <a:bodyPr/>
          <a:lstStyle/>
          <a:p>
            <a:r>
              <a:rPr lang="en-US" sz="1600" dirty="0"/>
              <a:t>Identify opportunities for integrating information literacy (IL) into a discipline</a:t>
            </a:r>
          </a:p>
          <a:p>
            <a:r>
              <a:rPr lang="en-US" sz="1600" dirty="0"/>
              <a:t>Infer how you might be able to use mixed methods of formative and summative assessment to determine student learning and improve instruction for IL.</a:t>
            </a:r>
          </a:p>
          <a:p>
            <a:r>
              <a:rPr lang="en-US" sz="1600" dirty="0">
                <a:solidFill>
                  <a:schemeClr val="accent4"/>
                </a:solidFill>
              </a:rPr>
              <a:t>Librarians: </a:t>
            </a:r>
            <a:r>
              <a:rPr lang="en-US" sz="1600" dirty="0"/>
              <a:t>Make a case for improving IL instruction with teaching faculty</a:t>
            </a:r>
          </a:p>
          <a:p>
            <a:r>
              <a:rPr lang="en-US" sz="1600" dirty="0">
                <a:solidFill>
                  <a:schemeClr val="accent4"/>
                </a:solidFill>
              </a:rPr>
              <a:t>Teaching faculty: </a:t>
            </a:r>
            <a:r>
              <a:rPr lang="en-US" sz="1600" dirty="0"/>
              <a:t>Partner with librarians to improve student’s IL skills (finding, analyzing, and synthesizing information within your disciplines and life!)</a:t>
            </a:r>
          </a:p>
          <a:p>
            <a:pPr marL="38100" indent="0">
              <a:buNone/>
            </a:pPr>
            <a:endParaRPr lang="en-US" sz="1600" dirty="0"/>
          </a:p>
          <a:p>
            <a:pPr marL="38100" indent="0">
              <a:buNone/>
            </a:pPr>
            <a:endParaRPr lang="en-US" dirty="0"/>
          </a:p>
        </p:txBody>
      </p:sp>
      <p:sp>
        <p:nvSpPr>
          <p:cNvPr id="4" name="Slide Number Placeholder 3">
            <a:extLst>
              <a:ext uri="{FF2B5EF4-FFF2-40B4-BE49-F238E27FC236}">
                <a16:creationId xmlns:a16="http://schemas.microsoft.com/office/drawing/2014/main" id="{FD51E83C-43F3-4FD2-9A74-943894F1A81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2710310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34"/>
          <p:cNvSpPr txBox="1">
            <a:spLocks noGrp="1"/>
          </p:cNvSpPr>
          <p:nvPr>
            <p:ph type="ctrTitle" idx="4294967295"/>
          </p:nvPr>
        </p:nvSpPr>
        <p:spPr>
          <a:xfrm>
            <a:off x="1336100" y="1183688"/>
            <a:ext cx="73377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200" b="1" dirty="0">
                <a:solidFill>
                  <a:schemeClr val="dk1"/>
                </a:solidFill>
              </a:rPr>
              <a:t>Thanks!</a:t>
            </a:r>
            <a:endParaRPr sz="2200" b="1" dirty="0">
              <a:solidFill>
                <a:schemeClr val="dk1"/>
              </a:solidFill>
            </a:endParaRPr>
          </a:p>
        </p:txBody>
      </p:sp>
      <p:sp>
        <p:nvSpPr>
          <p:cNvPr id="336" name="Google Shape;336;p34"/>
          <p:cNvSpPr txBox="1">
            <a:spLocks noGrp="1"/>
          </p:cNvSpPr>
          <p:nvPr>
            <p:ph type="subTitle" idx="4294967295"/>
          </p:nvPr>
        </p:nvSpPr>
        <p:spPr>
          <a:xfrm>
            <a:off x="1336100" y="2190788"/>
            <a:ext cx="7337700" cy="6096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 sz="3600" b="1" dirty="0">
                <a:solidFill>
                  <a:srgbClr val="F3F3F3"/>
                </a:solidFill>
              </a:rPr>
              <a:t>ANY QUESTIONS?</a:t>
            </a:r>
            <a:endParaRPr sz="3600" b="1" dirty="0">
              <a:solidFill>
                <a:srgbClr val="F3F3F3"/>
              </a:solidFill>
            </a:endParaRPr>
          </a:p>
        </p:txBody>
      </p:sp>
      <p:sp>
        <p:nvSpPr>
          <p:cNvPr id="337" name="Google Shape;337;p34"/>
          <p:cNvSpPr txBox="1">
            <a:spLocks noGrp="1"/>
          </p:cNvSpPr>
          <p:nvPr>
            <p:ph type="body" idx="4294967295"/>
          </p:nvPr>
        </p:nvSpPr>
        <p:spPr>
          <a:xfrm>
            <a:off x="1336100" y="2771569"/>
            <a:ext cx="7337700" cy="851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200" dirty="0">
                <a:solidFill>
                  <a:srgbClr val="F3F3F3"/>
                </a:solidFill>
              </a:rPr>
              <a:t>You can find me at</a:t>
            </a:r>
            <a:endParaRPr sz="2200" dirty="0">
              <a:solidFill>
                <a:srgbClr val="F3F3F3"/>
              </a:solidFill>
            </a:endParaRPr>
          </a:p>
          <a:p>
            <a:pPr marL="0" lvl="0" indent="0" algn="l" rtl="0">
              <a:spcBef>
                <a:spcPts val="600"/>
              </a:spcBef>
              <a:spcAft>
                <a:spcPts val="0"/>
              </a:spcAft>
              <a:buNone/>
            </a:pPr>
            <a:r>
              <a:rPr lang="en-US" sz="2200" dirty="0">
                <a:solidFill>
                  <a:srgbClr val="F3F3F3"/>
                </a:solidFill>
              </a:rPr>
              <a:t>@kvmacy</a:t>
            </a:r>
            <a:endParaRPr sz="2200" dirty="0">
              <a:solidFill>
                <a:srgbClr val="F3F3F3"/>
              </a:solidFill>
            </a:endParaRPr>
          </a:p>
          <a:p>
            <a:pPr marL="0" lvl="0" indent="0" algn="l" rtl="0">
              <a:spcBef>
                <a:spcPts val="600"/>
              </a:spcBef>
              <a:spcAft>
                <a:spcPts val="0"/>
              </a:spcAft>
              <a:buNone/>
            </a:pPr>
            <a:r>
              <a:rPr lang="en" sz="2200" dirty="0">
                <a:solidFill>
                  <a:srgbClr val="F3F3F3"/>
                </a:solidFill>
              </a:rPr>
              <a:t>macyk@iupui.edu</a:t>
            </a:r>
          </a:p>
        </p:txBody>
      </p:sp>
      <p:sp>
        <p:nvSpPr>
          <p:cNvPr id="338" name="Google Shape;338;p3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40</a:t>
            </a:fld>
            <a:endParaRPr/>
          </a:p>
        </p:txBody>
      </p:sp>
      <p:sp>
        <p:nvSpPr>
          <p:cNvPr id="2" name="TextBox 1">
            <a:extLst>
              <a:ext uri="{FF2B5EF4-FFF2-40B4-BE49-F238E27FC236}">
                <a16:creationId xmlns:a16="http://schemas.microsoft.com/office/drawing/2014/main" id="{BCD54C48-E1B6-4181-8F5D-EB61AE06C13D}"/>
              </a:ext>
            </a:extLst>
          </p:cNvPr>
          <p:cNvSpPr txBox="1"/>
          <p:nvPr/>
        </p:nvSpPr>
        <p:spPr>
          <a:xfrm>
            <a:off x="1239983" y="4842759"/>
            <a:ext cx="5472545" cy="307777"/>
          </a:xfrm>
          <a:prstGeom prst="rect">
            <a:avLst/>
          </a:prstGeom>
          <a:noFill/>
        </p:spPr>
        <p:txBody>
          <a:bodyPr wrap="square" rtlCol="0">
            <a:spAutoFit/>
          </a:bodyPr>
          <a:lstStyle/>
          <a:p>
            <a:r>
              <a:rPr lang="en-US" dirty="0">
                <a:solidFill>
                  <a:schemeClr val="bg2"/>
                </a:solidFill>
              </a:rPr>
              <a:t>Slide template is available at </a:t>
            </a:r>
            <a:r>
              <a:rPr lang="en-US" dirty="0">
                <a:solidFill>
                  <a:schemeClr val="bg2"/>
                </a:solidFill>
                <a:hlinkClick r:id="rId3">
                  <a:extLst>
                    <a:ext uri="{A12FA001-AC4F-418D-AE19-62706E023703}">
                      <ahyp:hlinkClr xmlns:ahyp="http://schemas.microsoft.com/office/drawing/2018/hyperlinkcolor" val="tx"/>
                    </a:ext>
                  </a:extLst>
                </a:hlinkClick>
              </a:rPr>
              <a:t>Slides Carnival</a:t>
            </a:r>
            <a:r>
              <a:rPr lang="en-US" dirty="0">
                <a:solidFill>
                  <a:schemeClr val="bg2"/>
                </a:solidFill>
              </a:rPr>
              <a:t>.</a:t>
            </a:r>
          </a:p>
        </p:txBody>
      </p:sp>
    </p:spTree>
    <p:extLst>
      <p:ext uri="{BB962C8B-B14F-4D97-AF65-F5344CB8AC3E}">
        <p14:creationId xmlns:p14="http://schemas.microsoft.com/office/powerpoint/2010/main" val="40859137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APPENDIX</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PRE-TEST/POST-TEST ANALYSIS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10</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41</a:t>
            </a:fld>
            <a:endParaRPr/>
          </a:p>
        </p:txBody>
      </p:sp>
    </p:spTree>
    <p:extLst>
      <p:ext uri="{BB962C8B-B14F-4D97-AF65-F5344CB8AC3E}">
        <p14:creationId xmlns:p14="http://schemas.microsoft.com/office/powerpoint/2010/main" val="10329887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1E904-FD41-4AE0-941F-06377EB9C11B}"/>
              </a:ext>
            </a:extLst>
          </p:cNvPr>
          <p:cNvSpPr>
            <a:spLocks noGrp="1"/>
          </p:cNvSpPr>
          <p:nvPr>
            <p:ph type="title"/>
          </p:nvPr>
        </p:nvSpPr>
        <p:spPr/>
        <p:txBody>
          <a:bodyPr/>
          <a:lstStyle/>
          <a:p>
            <a:r>
              <a:rPr lang="en-US" dirty="0"/>
              <a:t>RESPONSE RATE TO PRE-TEST/POST-TEST</a:t>
            </a:r>
          </a:p>
        </p:txBody>
      </p:sp>
      <p:sp>
        <p:nvSpPr>
          <p:cNvPr id="3" name="Slide Number Placeholder 2">
            <a:extLst>
              <a:ext uri="{FF2B5EF4-FFF2-40B4-BE49-F238E27FC236}">
                <a16:creationId xmlns:a16="http://schemas.microsoft.com/office/drawing/2014/main" id="{98A326B8-E852-478E-96E9-CC7117EBE0F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42</a:t>
            </a:fld>
            <a:endParaRPr lang="en"/>
          </a:p>
        </p:txBody>
      </p:sp>
      <p:graphicFrame>
        <p:nvGraphicFramePr>
          <p:cNvPr id="5" name="Table 4">
            <a:extLst>
              <a:ext uri="{FF2B5EF4-FFF2-40B4-BE49-F238E27FC236}">
                <a16:creationId xmlns:a16="http://schemas.microsoft.com/office/drawing/2014/main" id="{EC74DBDC-0AD5-4F5F-8D6F-9C83CF8DCB1C}"/>
              </a:ext>
            </a:extLst>
          </p:cNvPr>
          <p:cNvGraphicFramePr>
            <a:graphicFrameLocks noGrp="1"/>
          </p:cNvGraphicFramePr>
          <p:nvPr>
            <p:extLst>
              <p:ext uri="{D42A27DB-BD31-4B8C-83A1-F6EECF244321}">
                <p14:modId xmlns:p14="http://schemas.microsoft.com/office/powerpoint/2010/main" val="3207800563"/>
              </p:ext>
            </p:extLst>
          </p:nvPr>
        </p:nvGraphicFramePr>
        <p:xfrm>
          <a:off x="1662546" y="1143000"/>
          <a:ext cx="5158943" cy="2989261"/>
        </p:xfrm>
        <a:graphic>
          <a:graphicData uri="http://schemas.openxmlformats.org/drawingml/2006/table">
            <a:tbl>
              <a:tblPr firstRow="1" firstCol="1" bandRow="1">
                <a:tableStyleId>{E71A6B3E-507F-4017-96D8-7895C4FAF287}</a:tableStyleId>
              </a:tblPr>
              <a:tblGrid>
                <a:gridCol w="1187697">
                  <a:extLst>
                    <a:ext uri="{9D8B030D-6E8A-4147-A177-3AD203B41FA5}">
                      <a16:colId xmlns:a16="http://schemas.microsoft.com/office/drawing/2014/main" val="759068525"/>
                    </a:ext>
                  </a:extLst>
                </a:gridCol>
                <a:gridCol w="1853248">
                  <a:extLst>
                    <a:ext uri="{9D8B030D-6E8A-4147-A177-3AD203B41FA5}">
                      <a16:colId xmlns:a16="http://schemas.microsoft.com/office/drawing/2014/main" val="734554596"/>
                    </a:ext>
                  </a:extLst>
                </a:gridCol>
                <a:gridCol w="926624">
                  <a:extLst>
                    <a:ext uri="{9D8B030D-6E8A-4147-A177-3AD203B41FA5}">
                      <a16:colId xmlns:a16="http://schemas.microsoft.com/office/drawing/2014/main" val="976620376"/>
                    </a:ext>
                  </a:extLst>
                </a:gridCol>
                <a:gridCol w="1191374">
                  <a:extLst>
                    <a:ext uri="{9D8B030D-6E8A-4147-A177-3AD203B41FA5}">
                      <a16:colId xmlns:a16="http://schemas.microsoft.com/office/drawing/2014/main" val="2504873802"/>
                    </a:ext>
                  </a:extLst>
                </a:gridCol>
              </a:tblGrid>
              <a:tr h="446985">
                <a:tc>
                  <a:txBody>
                    <a:bodyPr/>
                    <a:lstStyle/>
                    <a:p>
                      <a:pPr marL="0" marR="0">
                        <a:lnSpc>
                          <a:spcPct val="107000"/>
                        </a:lnSpc>
                        <a:spcBef>
                          <a:spcPts val="0"/>
                        </a:spcBef>
                        <a:spcAft>
                          <a:spcPts val="0"/>
                        </a:spcAft>
                      </a:pPr>
                      <a:r>
                        <a:rPr lang="en-US" sz="1100">
                          <a:solidFill>
                            <a:schemeClr val="bg1"/>
                          </a:solidFill>
                          <a:effectLst/>
                        </a:rPr>
                        <a:t>Term</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100">
                          <a:solidFill>
                            <a:schemeClr val="bg1"/>
                          </a:solidFill>
                          <a:effectLst/>
                        </a:rPr>
                        <a:t>Total Students Enrolled</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100">
                          <a:solidFill>
                            <a:schemeClr val="bg1"/>
                          </a:solidFill>
                          <a:effectLst/>
                        </a:rPr>
                        <a:t>Sample (n) </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100">
                          <a:solidFill>
                            <a:schemeClr val="bg1"/>
                          </a:solidFill>
                          <a:effectLst/>
                        </a:rPr>
                        <a:t>Response Rate</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72575852"/>
                  </a:ext>
                </a:extLst>
              </a:tr>
              <a:tr h="231116">
                <a:tc>
                  <a:txBody>
                    <a:bodyPr/>
                    <a:lstStyle/>
                    <a:p>
                      <a:pPr marL="0" marR="0">
                        <a:lnSpc>
                          <a:spcPct val="107000"/>
                        </a:lnSpc>
                        <a:spcBef>
                          <a:spcPts val="0"/>
                        </a:spcBef>
                        <a:spcAft>
                          <a:spcPts val="0"/>
                        </a:spcAft>
                      </a:pPr>
                      <a:r>
                        <a:rPr lang="en-US" sz="1100">
                          <a:solidFill>
                            <a:schemeClr val="bg1"/>
                          </a:solidFill>
                          <a:effectLst/>
                        </a:rPr>
                        <a:t>Spring 2016</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148</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88</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59%</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398077243"/>
                  </a:ext>
                </a:extLst>
              </a:tr>
              <a:tr h="231116">
                <a:tc>
                  <a:txBody>
                    <a:bodyPr/>
                    <a:lstStyle/>
                    <a:p>
                      <a:pPr marL="0" marR="0">
                        <a:lnSpc>
                          <a:spcPct val="107000"/>
                        </a:lnSpc>
                        <a:spcBef>
                          <a:spcPts val="0"/>
                        </a:spcBef>
                        <a:spcAft>
                          <a:spcPts val="0"/>
                        </a:spcAft>
                      </a:pPr>
                      <a:r>
                        <a:rPr lang="en-US" sz="1100">
                          <a:solidFill>
                            <a:schemeClr val="bg1"/>
                          </a:solidFill>
                          <a:effectLst/>
                        </a:rPr>
                        <a:t>Summer 2016</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36</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18</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50%</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138790789"/>
                  </a:ext>
                </a:extLst>
              </a:tr>
              <a:tr h="231116">
                <a:tc>
                  <a:txBody>
                    <a:bodyPr/>
                    <a:lstStyle/>
                    <a:p>
                      <a:pPr marL="0" marR="0">
                        <a:lnSpc>
                          <a:spcPct val="107000"/>
                        </a:lnSpc>
                        <a:spcBef>
                          <a:spcPts val="0"/>
                        </a:spcBef>
                        <a:spcAft>
                          <a:spcPts val="0"/>
                        </a:spcAft>
                      </a:pPr>
                      <a:r>
                        <a:rPr lang="en-US" sz="1100">
                          <a:solidFill>
                            <a:schemeClr val="bg1"/>
                          </a:solidFill>
                          <a:effectLst/>
                        </a:rPr>
                        <a:t>Fall 2016</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236</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102</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43%</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42811143"/>
                  </a:ext>
                </a:extLst>
              </a:tr>
              <a:tr h="231116">
                <a:tc>
                  <a:txBody>
                    <a:bodyPr/>
                    <a:lstStyle/>
                    <a:p>
                      <a:pPr marL="0" marR="0">
                        <a:lnSpc>
                          <a:spcPct val="107000"/>
                        </a:lnSpc>
                        <a:spcBef>
                          <a:spcPts val="0"/>
                        </a:spcBef>
                        <a:spcAft>
                          <a:spcPts val="0"/>
                        </a:spcAft>
                      </a:pPr>
                      <a:r>
                        <a:rPr lang="en-US" sz="1100">
                          <a:solidFill>
                            <a:schemeClr val="bg1"/>
                          </a:solidFill>
                          <a:effectLst/>
                        </a:rPr>
                        <a:t>Spring 2017</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141</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66</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47%</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9317647"/>
                  </a:ext>
                </a:extLst>
              </a:tr>
              <a:tr h="231116">
                <a:tc>
                  <a:txBody>
                    <a:bodyPr/>
                    <a:lstStyle/>
                    <a:p>
                      <a:pPr marL="0" marR="0">
                        <a:lnSpc>
                          <a:spcPct val="107000"/>
                        </a:lnSpc>
                        <a:spcBef>
                          <a:spcPts val="0"/>
                        </a:spcBef>
                        <a:spcAft>
                          <a:spcPts val="0"/>
                        </a:spcAft>
                      </a:pPr>
                      <a:r>
                        <a:rPr lang="en-US" sz="1100">
                          <a:solidFill>
                            <a:schemeClr val="bg1"/>
                          </a:solidFill>
                          <a:effectLst/>
                        </a:rPr>
                        <a:t>Summer 2017</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28</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16</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57%</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137996597"/>
                  </a:ext>
                </a:extLst>
              </a:tr>
              <a:tr h="231116">
                <a:tc>
                  <a:txBody>
                    <a:bodyPr/>
                    <a:lstStyle/>
                    <a:p>
                      <a:pPr marL="0" marR="0">
                        <a:lnSpc>
                          <a:spcPct val="107000"/>
                        </a:lnSpc>
                        <a:spcBef>
                          <a:spcPts val="0"/>
                        </a:spcBef>
                        <a:spcAft>
                          <a:spcPts val="0"/>
                        </a:spcAft>
                      </a:pPr>
                      <a:r>
                        <a:rPr lang="en-US" sz="1100">
                          <a:solidFill>
                            <a:schemeClr val="bg1"/>
                          </a:solidFill>
                          <a:effectLst/>
                        </a:rPr>
                        <a:t>Fall 2017</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246</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163</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66%</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877130665"/>
                  </a:ext>
                </a:extLst>
              </a:tr>
              <a:tr h="231116">
                <a:tc>
                  <a:txBody>
                    <a:bodyPr/>
                    <a:lstStyle/>
                    <a:p>
                      <a:pPr marL="0" marR="0">
                        <a:lnSpc>
                          <a:spcPct val="107000"/>
                        </a:lnSpc>
                        <a:spcBef>
                          <a:spcPts val="0"/>
                        </a:spcBef>
                        <a:spcAft>
                          <a:spcPts val="0"/>
                        </a:spcAft>
                      </a:pPr>
                      <a:r>
                        <a:rPr lang="en-US" sz="1100">
                          <a:solidFill>
                            <a:schemeClr val="bg1"/>
                          </a:solidFill>
                          <a:effectLst/>
                        </a:rPr>
                        <a:t>Spring 2018</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168</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93</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55%</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67864176"/>
                  </a:ext>
                </a:extLst>
              </a:tr>
              <a:tr h="231116">
                <a:tc>
                  <a:txBody>
                    <a:bodyPr/>
                    <a:lstStyle/>
                    <a:p>
                      <a:pPr marL="0" marR="0">
                        <a:lnSpc>
                          <a:spcPct val="107000"/>
                        </a:lnSpc>
                        <a:spcBef>
                          <a:spcPts val="0"/>
                        </a:spcBef>
                        <a:spcAft>
                          <a:spcPts val="0"/>
                        </a:spcAft>
                      </a:pPr>
                      <a:r>
                        <a:rPr lang="en-US" sz="1100">
                          <a:solidFill>
                            <a:schemeClr val="bg1"/>
                          </a:solidFill>
                          <a:effectLst/>
                        </a:rPr>
                        <a:t>Summer 2018</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16</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5</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31%</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72369112"/>
                  </a:ext>
                </a:extLst>
              </a:tr>
              <a:tr h="231116">
                <a:tc>
                  <a:txBody>
                    <a:bodyPr/>
                    <a:lstStyle/>
                    <a:p>
                      <a:pPr marL="0" marR="0">
                        <a:lnSpc>
                          <a:spcPct val="107000"/>
                        </a:lnSpc>
                        <a:spcBef>
                          <a:spcPts val="0"/>
                        </a:spcBef>
                        <a:spcAft>
                          <a:spcPts val="0"/>
                        </a:spcAft>
                      </a:pPr>
                      <a:r>
                        <a:rPr lang="en-US" sz="1100">
                          <a:solidFill>
                            <a:schemeClr val="bg1"/>
                          </a:solidFill>
                          <a:effectLst/>
                        </a:rPr>
                        <a:t>Fall 2018</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262</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74</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28%</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26975953"/>
                  </a:ext>
                </a:extLst>
              </a:tr>
              <a:tr h="231116">
                <a:tc>
                  <a:txBody>
                    <a:bodyPr/>
                    <a:lstStyle/>
                    <a:p>
                      <a:pPr marL="0" marR="0">
                        <a:lnSpc>
                          <a:spcPct val="107000"/>
                        </a:lnSpc>
                        <a:spcBef>
                          <a:spcPts val="0"/>
                        </a:spcBef>
                        <a:spcAft>
                          <a:spcPts val="0"/>
                        </a:spcAft>
                      </a:pPr>
                      <a:r>
                        <a:rPr lang="en-US" sz="1100">
                          <a:solidFill>
                            <a:schemeClr val="bg1"/>
                          </a:solidFill>
                          <a:effectLst/>
                        </a:rPr>
                        <a:t>Spring 2019</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170</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49</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29%</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86861917"/>
                  </a:ext>
                </a:extLst>
              </a:tr>
              <a:tr h="231116">
                <a:tc>
                  <a:txBody>
                    <a:bodyPr/>
                    <a:lstStyle/>
                    <a:p>
                      <a:pPr marL="0" marR="0">
                        <a:lnSpc>
                          <a:spcPct val="107000"/>
                        </a:lnSpc>
                        <a:spcBef>
                          <a:spcPts val="0"/>
                        </a:spcBef>
                        <a:spcAft>
                          <a:spcPts val="0"/>
                        </a:spcAft>
                      </a:pPr>
                      <a:r>
                        <a:rPr lang="en-US" sz="1100">
                          <a:solidFill>
                            <a:schemeClr val="bg1"/>
                          </a:solidFill>
                          <a:effectLst/>
                        </a:rPr>
                        <a:t>Fall 2019</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267</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a:solidFill>
                            <a:schemeClr val="bg1"/>
                          </a:solidFill>
                          <a:effectLst/>
                        </a:rPr>
                        <a:t>103</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100" dirty="0">
                          <a:solidFill>
                            <a:schemeClr val="bg1"/>
                          </a:solidFill>
                          <a:effectLst/>
                        </a:rPr>
                        <a:t>39%</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34304502"/>
                  </a:ext>
                </a:extLst>
              </a:tr>
            </a:tbl>
          </a:graphicData>
        </a:graphic>
      </p:graphicFrame>
      <p:sp>
        <p:nvSpPr>
          <p:cNvPr id="6" name="TextBox 5">
            <a:extLst>
              <a:ext uri="{FF2B5EF4-FFF2-40B4-BE49-F238E27FC236}">
                <a16:creationId xmlns:a16="http://schemas.microsoft.com/office/drawing/2014/main" id="{656EAC1B-4183-419F-BA65-6BBDA11F313F}"/>
              </a:ext>
            </a:extLst>
          </p:cNvPr>
          <p:cNvSpPr txBox="1"/>
          <p:nvPr/>
        </p:nvSpPr>
        <p:spPr>
          <a:xfrm>
            <a:off x="1662546" y="4405745"/>
            <a:ext cx="5465618" cy="307777"/>
          </a:xfrm>
          <a:prstGeom prst="rect">
            <a:avLst/>
          </a:prstGeom>
          <a:noFill/>
        </p:spPr>
        <p:txBody>
          <a:bodyPr wrap="square" rtlCol="0">
            <a:spAutoFit/>
          </a:bodyPr>
          <a:lstStyle/>
          <a:p>
            <a:r>
              <a:rPr lang="en-US" dirty="0">
                <a:solidFill>
                  <a:schemeClr val="accent4"/>
                </a:solidFill>
              </a:rPr>
              <a:t>n represents students who completed pre-test and post-test</a:t>
            </a:r>
          </a:p>
        </p:txBody>
      </p:sp>
    </p:spTree>
    <p:extLst>
      <p:ext uri="{BB962C8B-B14F-4D97-AF65-F5344CB8AC3E}">
        <p14:creationId xmlns:p14="http://schemas.microsoft.com/office/powerpoint/2010/main" val="28499640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04225-B97F-42CC-A796-3E32D189AC2E}"/>
              </a:ext>
            </a:extLst>
          </p:cNvPr>
          <p:cNvSpPr>
            <a:spLocks noGrp="1"/>
          </p:cNvSpPr>
          <p:nvPr>
            <p:ph type="title"/>
          </p:nvPr>
        </p:nvSpPr>
        <p:spPr/>
        <p:txBody>
          <a:bodyPr/>
          <a:lstStyle/>
          <a:p>
            <a:r>
              <a:rPr lang="en-US" dirty="0"/>
              <a:t>FIGURE 1. Pre-test responses – What must be cited in a paper?</a:t>
            </a:r>
          </a:p>
        </p:txBody>
      </p:sp>
      <p:sp>
        <p:nvSpPr>
          <p:cNvPr id="3" name="Slide Number Placeholder 2">
            <a:extLst>
              <a:ext uri="{FF2B5EF4-FFF2-40B4-BE49-F238E27FC236}">
                <a16:creationId xmlns:a16="http://schemas.microsoft.com/office/drawing/2014/main" id="{34679432-A77C-4D94-AF9E-60FEB8A7AD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43</a:t>
            </a:fld>
            <a:endParaRPr lang="en"/>
          </a:p>
        </p:txBody>
      </p:sp>
      <p:graphicFrame>
        <p:nvGraphicFramePr>
          <p:cNvPr id="4" name="Chart 3">
            <a:extLst>
              <a:ext uri="{FF2B5EF4-FFF2-40B4-BE49-F238E27FC236}">
                <a16:creationId xmlns:a16="http://schemas.microsoft.com/office/drawing/2014/main" id="{743256C9-FB4A-4392-BCB7-A2712C7A5165}"/>
              </a:ext>
            </a:extLst>
          </p:cNvPr>
          <p:cNvGraphicFramePr/>
          <p:nvPr>
            <p:extLst>
              <p:ext uri="{D42A27DB-BD31-4B8C-83A1-F6EECF244321}">
                <p14:modId xmlns:p14="http://schemas.microsoft.com/office/powerpoint/2010/main" val="2481185239"/>
              </p:ext>
            </p:extLst>
          </p:nvPr>
        </p:nvGraphicFramePr>
        <p:xfrm>
          <a:off x="1622675" y="1025236"/>
          <a:ext cx="6400800" cy="35686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767514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FE53E-134E-47F1-954D-3B1E62EDED85}"/>
              </a:ext>
            </a:extLst>
          </p:cNvPr>
          <p:cNvSpPr>
            <a:spLocks noGrp="1"/>
          </p:cNvSpPr>
          <p:nvPr>
            <p:ph type="title"/>
          </p:nvPr>
        </p:nvSpPr>
        <p:spPr>
          <a:xfrm>
            <a:off x="1143000" y="792104"/>
            <a:ext cx="6858000" cy="345000"/>
          </a:xfrm>
        </p:spPr>
        <p:txBody>
          <a:bodyPr/>
          <a:lstStyle/>
          <a:p>
            <a:r>
              <a:rPr lang="en-US" dirty="0"/>
              <a:t>FIGURE 2. Pre-test responses: When and where do you provide citation in your papers?</a:t>
            </a:r>
          </a:p>
        </p:txBody>
      </p:sp>
      <p:sp>
        <p:nvSpPr>
          <p:cNvPr id="3" name="Slide Number Placeholder 2">
            <a:extLst>
              <a:ext uri="{FF2B5EF4-FFF2-40B4-BE49-F238E27FC236}">
                <a16:creationId xmlns:a16="http://schemas.microsoft.com/office/drawing/2014/main" id="{83EA7259-579D-43CB-BB9E-952906F6D5F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44</a:t>
            </a:fld>
            <a:endParaRPr lang="en"/>
          </a:p>
        </p:txBody>
      </p:sp>
      <p:graphicFrame>
        <p:nvGraphicFramePr>
          <p:cNvPr id="4" name="Chart 3">
            <a:extLst>
              <a:ext uri="{FF2B5EF4-FFF2-40B4-BE49-F238E27FC236}">
                <a16:creationId xmlns:a16="http://schemas.microsoft.com/office/drawing/2014/main" id="{1550F36D-E370-4EC1-8FBA-B3EE57299E24}"/>
              </a:ext>
            </a:extLst>
          </p:cNvPr>
          <p:cNvGraphicFramePr/>
          <p:nvPr>
            <p:extLst>
              <p:ext uri="{D42A27DB-BD31-4B8C-83A1-F6EECF244321}">
                <p14:modId xmlns:p14="http://schemas.microsoft.com/office/powerpoint/2010/main" val="3999127518"/>
              </p:ext>
            </p:extLst>
          </p:nvPr>
        </p:nvGraphicFramePr>
        <p:xfrm>
          <a:off x="1253836" y="1137104"/>
          <a:ext cx="6747164" cy="38505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046515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4D683-1B90-4CE0-A370-112FBE543262}"/>
              </a:ext>
            </a:extLst>
          </p:cNvPr>
          <p:cNvSpPr>
            <a:spLocks noGrp="1"/>
          </p:cNvSpPr>
          <p:nvPr>
            <p:ph type="title"/>
          </p:nvPr>
        </p:nvSpPr>
        <p:spPr>
          <a:xfrm>
            <a:off x="1165474" y="549649"/>
            <a:ext cx="7639089" cy="345000"/>
          </a:xfrm>
        </p:spPr>
        <p:txBody>
          <a:bodyPr/>
          <a:lstStyle/>
          <a:p>
            <a:r>
              <a:rPr lang="en-US" dirty="0"/>
              <a:t>FIGURE 3. Pre- &amp; post-test correct responses: What are NAICS codes?</a:t>
            </a:r>
          </a:p>
        </p:txBody>
      </p:sp>
      <p:sp>
        <p:nvSpPr>
          <p:cNvPr id="3" name="Slide Number Placeholder 2">
            <a:extLst>
              <a:ext uri="{FF2B5EF4-FFF2-40B4-BE49-F238E27FC236}">
                <a16:creationId xmlns:a16="http://schemas.microsoft.com/office/drawing/2014/main" id="{9B7E00EE-21BB-49B1-849D-57BD9DC3787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45</a:t>
            </a:fld>
            <a:endParaRPr lang="en"/>
          </a:p>
        </p:txBody>
      </p:sp>
      <p:graphicFrame>
        <p:nvGraphicFramePr>
          <p:cNvPr id="4" name="Chart 3">
            <a:extLst>
              <a:ext uri="{FF2B5EF4-FFF2-40B4-BE49-F238E27FC236}">
                <a16:creationId xmlns:a16="http://schemas.microsoft.com/office/drawing/2014/main" id="{2E00F0D9-0AEC-43DC-B0EA-1B8833E93A59}"/>
              </a:ext>
            </a:extLst>
          </p:cNvPr>
          <p:cNvGraphicFramePr/>
          <p:nvPr>
            <p:extLst>
              <p:ext uri="{D42A27DB-BD31-4B8C-83A1-F6EECF244321}">
                <p14:modId xmlns:p14="http://schemas.microsoft.com/office/powerpoint/2010/main" val="1568106326"/>
              </p:ext>
            </p:extLst>
          </p:nvPr>
        </p:nvGraphicFramePr>
        <p:xfrm>
          <a:off x="1059873" y="894649"/>
          <a:ext cx="7463284" cy="4099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3401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99606-8860-483C-9730-A9CDC5A8C895}"/>
              </a:ext>
            </a:extLst>
          </p:cNvPr>
          <p:cNvSpPr>
            <a:spLocks noGrp="1"/>
          </p:cNvSpPr>
          <p:nvPr>
            <p:ph type="title"/>
          </p:nvPr>
        </p:nvSpPr>
        <p:spPr>
          <a:xfrm>
            <a:off x="1082347" y="819812"/>
            <a:ext cx="6858000" cy="345000"/>
          </a:xfrm>
        </p:spPr>
        <p:txBody>
          <a:bodyPr/>
          <a:lstStyle/>
          <a:p>
            <a:r>
              <a:rPr lang="en-US" dirty="0"/>
              <a:t>FIGURE 4: Pre- &amp; post-test responses: Where would you begin searching to locate a news article on…</a:t>
            </a:r>
          </a:p>
        </p:txBody>
      </p:sp>
      <p:sp>
        <p:nvSpPr>
          <p:cNvPr id="3" name="Slide Number Placeholder 2">
            <a:extLst>
              <a:ext uri="{FF2B5EF4-FFF2-40B4-BE49-F238E27FC236}">
                <a16:creationId xmlns:a16="http://schemas.microsoft.com/office/drawing/2014/main" id="{E37A1324-B40C-4116-936C-88796FB7511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46</a:t>
            </a:fld>
            <a:endParaRPr lang="en"/>
          </a:p>
        </p:txBody>
      </p:sp>
      <p:graphicFrame>
        <p:nvGraphicFramePr>
          <p:cNvPr id="4" name="Chart 3">
            <a:extLst>
              <a:ext uri="{FF2B5EF4-FFF2-40B4-BE49-F238E27FC236}">
                <a16:creationId xmlns:a16="http://schemas.microsoft.com/office/drawing/2014/main" id="{CC0E1ED5-CB3F-4990-9090-EAB19B64E1AE}"/>
              </a:ext>
            </a:extLst>
          </p:cNvPr>
          <p:cNvGraphicFramePr/>
          <p:nvPr>
            <p:extLst>
              <p:ext uri="{D42A27DB-BD31-4B8C-83A1-F6EECF244321}">
                <p14:modId xmlns:p14="http://schemas.microsoft.com/office/powerpoint/2010/main" val="107822658"/>
              </p:ext>
            </p:extLst>
          </p:nvPr>
        </p:nvGraphicFramePr>
        <p:xfrm>
          <a:off x="1203653" y="1059872"/>
          <a:ext cx="7462365" cy="400755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592588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A710A-4C29-4383-89B6-CAC86DC4CCF3}"/>
              </a:ext>
            </a:extLst>
          </p:cNvPr>
          <p:cNvSpPr>
            <a:spLocks noGrp="1"/>
          </p:cNvSpPr>
          <p:nvPr>
            <p:ph type="title"/>
          </p:nvPr>
        </p:nvSpPr>
        <p:spPr>
          <a:xfrm>
            <a:off x="1143000" y="799031"/>
            <a:ext cx="6858000" cy="345000"/>
          </a:xfrm>
        </p:spPr>
        <p:txBody>
          <a:bodyPr/>
          <a:lstStyle/>
          <a:p>
            <a:r>
              <a:rPr lang="en-US" dirty="0"/>
              <a:t>FIGURE 5. Pre- &amp; post-test responses: Where would you begin searching for social media trends for [demographic group]</a:t>
            </a:r>
          </a:p>
        </p:txBody>
      </p:sp>
      <p:sp>
        <p:nvSpPr>
          <p:cNvPr id="3" name="Slide Number Placeholder 2">
            <a:extLst>
              <a:ext uri="{FF2B5EF4-FFF2-40B4-BE49-F238E27FC236}">
                <a16:creationId xmlns:a16="http://schemas.microsoft.com/office/drawing/2014/main" id="{8596459E-5643-461C-A82D-F75BBBBDF8D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47</a:t>
            </a:fld>
            <a:endParaRPr lang="en"/>
          </a:p>
        </p:txBody>
      </p:sp>
      <p:graphicFrame>
        <p:nvGraphicFramePr>
          <p:cNvPr id="4" name="Chart 3">
            <a:extLst>
              <a:ext uri="{FF2B5EF4-FFF2-40B4-BE49-F238E27FC236}">
                <a16:creationId xmlns:a16="http://schemas.microsoft.com/office/drawing/2014/main" id="{CD68E150-8B91-4A2D-A640-8695ACA7D69B}"/>
              </a:ext>
            </a:extLst>
          </p:cNvPr>
          <p:cNvGraphicFramePr/>
          <p:nvPr>
            <p:extLst>
              <p:ext uri="{D42A27DB-BD31-4B8C-83A1-F6EECF244321}">
                <p14:modId xmlns:p14="http://schemas.microsoft.com/office/powerpoint/2010/main" val="3776513917"/>
              </p:ext>
            </p:extLst>
          </p:nvPr>
        </p:nvGraphicFramePr>
        <p:xfrm>
          <a:off x="1032164" y="1144031"/>
          <a:ext cx="7786254" cy="380145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544204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9C57C-4D6C-423C-BCB9-BF49E3F21911}"/>
              </a:ext>
            </a:extLst>
          </p:cNvPr>
          <p:cNvSpPr>
            <a:spLocks noGrp="1"/>
          </p:cNvSpPr>
          <p:nvPr>
            <p:ph type="title"/>
          </p:nvPr>
        </p:nvSpPr>
        <p:spPr>
          <a:xfrm>
            <a:off x="1068493" y="1117686"/>
            <a:ext cx="7590598" cy="345000"/>
          </a:xfrm>
        </p:spPr>
        <p:txBody>
          <a:bodyPr/>
          <a:lstStyle/>
          <a:p>
            <a:r>
              <a:rPr lang="en-US" dirty="0"/>
              <a:t>FIGURE 6: Pre- &amp; post-test responses: Where would you begin to locate or generate a list of customers and/or competitors located in the Midwest for [industry]</a:t>
            </a:r>
          </a:p>
        </p:txBody>
      </p:sp>
      <p:sp>
        <p:nvSpPr>
          <p:cNvPr id="3" name="Slide Number Placeholder 2">
            <a:extLst>
              <a:ext uri="{FF2B5EF4-FFF2-40B4-BE49-F238E27FC236}">
                <a16:creationId xmlns:a16="http://schemas.microsoft.com/office/drawing/2014/main" id="{E02F0E7C-0ACD-4FF7-82FD-F0963CDA674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48</a:t>
            </a:fld>
            <a:endParaRPr lang="en"/>
          </a:p>
        </p:txBody>
      </p:sp>
      <p:graphicFrame>
        <p:nvGraphicFramePr>
          <p:cNvPr id="4" name="Chart 3">
            <a:extLst>
              <a:ext uri="{FF2B5EF4-FFF2-40B4-BE49-F238E27FC236}">
                <a16:creationId xmlns:a16="http://schemas.microsoft.com/office/drawing/2014/main" id="{23A706BF-8567-4D06-A83F-35D5D4003DFE}"/>
              </a:ext>
            </a:extLst>
          </p:cNvPr>
          <p:cNvGraphicFramePr/>
          <p:nvPr>
            <p:extLst>
              <p:ext uri="{D42A27DB-BD31-4B8C-83A1-F6EECF244321}">
                <p14:modId xmlns:p14="http://schemas.microsoft.com/office/powerpoint/2010/main" val="1423787315"/>
              </p:ext>
            </p:extLst>
          </p:nvPr>
        </p:nvGraphicFramePr>
        <p:xfrm>
          <a:off x="1205345" y="1360863"/>
          <a:ext cx="7370619" cy="36271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67207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WHAT IS INFORMATION LITERACY?</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2465510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body" idx="1"/>
          </p:nvPr>
        </p:nvSpPr>
        <p:spPr>
          <a:xfrm>
            <a:off x="1633225" y="2161800"/>
            <a:ext cx="6700500" cy="8199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US" i="0" dirty="0">
                <a:solidFill>
                  <a:schemeClr val="accent1"/>
                </a:solidFill>
              </a:rPr>
              <a:t>Information literacy (IL) is the set of integrated abilities encompassing the reflective discovery of information, the understanding of how information is produced and valued, and the use of information in creating new knowledge and participating ethically in communities of learning</a:t>
            </a:r>
            <a:r>
              <a:rPr lang="en-US" dirty="0">
                <a:solidFill>
                  <a:schemeClr val="accent1"/>
                </a:solidFill>
              </a:rPr>
              <a:t>.</a:t>
            </a:r>
            <a:endParaRPr dirty="0">
              <a:solidFill>
                <a:schemeClr val="accent1"/>
              </a:solidFill>
            </a:endParaRPr>
          </a:p>
        </p:txBody>
      </p:sp>
      <p:sp>
        <p:nvSpPr>
          <p:cNvPr id="103" name="Google Shape;103;p1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
        <p:nvSpPr>
          <p:cNvPr id="2" name="TextBox 1">
            <a:extLst>
              <a:ext uri="{FF2B5EF4-FFF2-40B4-BE49-F238E27FC236}">
                <a16:creationId xmlns:a16="http://schemas.microsoft.com/office/drawing/2014/main" id="{653856B1-76CA-4FE3-8DB8-56CB2BEAFA8A}"/>
              </a:ext>
            </a:extLst>
          </p:cNvPr>
          <p:cNvSpPr txBox="1"/>
          <p:nvPr/>
        </p:nvSpPr>
        <p:spPr>
          <a:xfrm>
            <a:off x="1025236" y="4572000"/>
            <a:ext cx="7497921" cy="430887"/>
          </a:xfrm>
          <a:prstGeom prst="rect">
            <a:avLst/>
          </a:prstGeom>
          <a:noFill/>
        </p:spPr>
        <p:txBody>
          <a:bodyPr wrap="square" rtlCol="0">
            <a:spAutoFit/>
          </a:bodyPr>
          <a:lstStyle/>
          <a:p>
            <a:r>
              <a:rPr lang="en-US" sz="1050" dirty="0">
                <a:solidFill>
                  <a:schemeClr val="accent1"/>
                </a:solidFill>
              </a:rPr>
              <a:t>Framework for information literacy for higher education. (2015) Retrieved Oct 14, 2021 from </a:t>
            </a:r>
            <a:r>
              <a:rPr lang="en-US" sz="1050" dirty="0">
                <a:solidFill>
                  <a:schemeClr val="accent1"/>
                </a:solidFill>
                <a:hlinkClick r:id="rId3">
                  <a:extLst>
                    <a:ext uri="{A12FA001-AC4F-418D-AE19-62706E023703}">
                      <ahyp:hlinkClr xmlns:ahyp="http://schemas.microsoft.com/office/drawing/2018/hyperlinkcolor" val="tx"/>
                    </a:ext>
                  </a:extLst>
                </a:hlinkClick>
              </a:rPr>
              <a:t>http://www.ala.org/acrl/files/issues/infolit/framework.pdf  </a:t>
            </a:r>
            <a:endParaRPr lang="en-US" sz="1050" dirty="0">
              <a:solidFill>
                <a:schemeClr val="accent1"/>
              </a:solidFill>
            </a:endParaRPr>
          </a:p>
        </p:txBody>
      </p:sp>
    </p:spTree>
    <p:extLst>
      <p:ext uri="{BB962C8B-B14F-4D97-AF65-F5344CB8AC3E}">
        <p14:creationId xmlns:p14="http://schemas.microsoft.com/office/powerpoint/2010/main" val="2427890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99655-EC1C-491F-822D-BD6C80EA2A8F}"/>
              </a:ext>
            </a:extLst>
          </p:cNvPr>
          <p:cNvSpPr>
            <a:spLocks noGrp="1"/>
          </p:cNvSpPr>
          <p:nvPr>
            <p:ph type="title"/>
          </p:nvPr>
        </p:nvSpPr>
        <p:spPr/>
        <p:txBody>
          <a:bodyPr/>
          <a:lstStyle/>
          <a:p>
            <a:r>
              <a:rPr lang="en-US" dirty="0"/>
              <a:t>The Six Frames of Information Literacy (IL)</a:t>
            </a:r>
          </a:p>
        </p:txBody>
      </p:sp>
      <p:sp>
        <p:nvSpPr>
          <p:cNvPr id="3" name="Slide Number Placeholder 2">
            <a:extLst>
              <a:ext uri="{FF2B5EF4-FFF2-40B4-BE49-F238E27FC236}">
                <a16:creationId xmlns:a16="http://schemas.microsoft.com/office/drawing/2014/main" id="{1D2F2D72-B1C3-41FE-951F-DFC0C7E26D5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grpSp>
        <p:nvGrpSpPr>
          <p:cNvPr id="4" name="Google Shape;1329;p48">
            <a:extLst>
              <a:ext uri="{FF2B5EF4-FFF2-40B4-BE49-F238E27FC236}">
                <a16:creationId xmlns:a16="http://schemas.microsoft.com/office/drawing/2014/main" id="{7D4A632E-D25D-46AA-B0D7-FB3AB4BD96B0}"/>
              </a:ext>
            </a:extLst>
          </p:cNvPr>
          <p:cNvGrpSpPr/>
          <p:nvPr/>
        </p:nvGrpSpPr>
        <p:grpSpPr>
          <a:xfrm>
            <a:off x="1233054" y="894649"/>
            <a:ext cx="4578928" cy="3973583"/>
            <a:chOff x="1510757" y="3225422"/>
            <a:chExt cx="720214" cy="637346"/>
          </a:xfrm>
        </p:grpSpPr>
        <p:sp>
          <p:nvSpPr>
            <p:cNvPr id="5" name="Google Shape;1330;p48">
              <a:extLst>
                <a:ext uri="{FF2B5EF4-FFF2-40B4-BE49-F238E27FC236}">
                  <a16:creationId xmlns:a16="http://schemas.microsoft.com/office/drawing/2014/main" id="{91CFA4E4-1443-4C40-ACF7-751E66EE0A01}"/>
                </a:ext>
              </a:extLst>
            </p:cNvPr>
            <p:cNvSpPr/>
            <p:nvPr/>
          </p:nvSpPr>
          <p:spPr>
            <a:xfrm>
              <a:off x="1774546" y="3475620"/>
              <a:ext cx="261417" cy="238347"/>
            </a:xfrm>
            <a:custGeom>
              <a:avLst/>
              <a:gdLst/>
              <a:ahLst/>
              <a:cxnLst/>
              <a:rect l="l" t="t" r="r" b="b"/>
              <a:pathLst>
                <a:path w="385" h="351" extrusionOk="0">
                  <a:moveTo>
                    <a:pt x="0" y="288"/>
                  </a:moveTo>
                  <a:cubicBezTo>
                    <a:pt x="0" y="195"/>
                    <a:pt x="0" y="195"/>
                    <a:pt x="0" y="195"/>
                  </a:cubicBezTo>
                  <a:cubicBezTo>
                    <a:pt x="7" y="203"/>
                    <a:pt x="17" y="209"/>
                    <a:pt x="28" y="209"/>
                  </a:cubicBezTo>
                  <a:cubicBezTo>
                    <a:pt x="39" y="209"/>
                    <a:pt x="49" y="204"/>
                    <a:pt x="56" y="195"/>
                  </a:cubicBezTo>
                  <a:cubicBezTo>
                    <a:pt x="66" y="183"/>
                    <a:pt x="72" y="166"/>
                    <a:pt x="71" y="146"/>
                  </a:cubicBezTo>
                  <a:cubicBezTo>
                    <a:pt x="72" y="127"/>
                    <a:pt x="66" y="110"/>
                    <a:pt x="56" y="98"/>
                  </a:cubicBezTo>
                  <a:cubicBezTo>
                    <a:pt x="49" y="89"/>
                    <a:pt x="39" y="84"/>
                    <a:pt x="28" y="84"/>
                  </a:cubicBezTo>
                  <a:cubicBezTo>
                    <a:pt x="17" y="84"/>
                    <a:pt x="7" y="89"/>
                    <a:pt x="0" y="98"/>
                  </a:cubicBezTo>
                  <a:cubicBezTo>
                    <a:pt x="0" y="0"/>
                    <a:pt x="0" y="0"/>
                    <a:pt x="0" y="0"/>
                  </a:cubicBezTo>
                  <a:cubicBezTo>
                    <a:pt x="189" y="0"/>
                    <a:pt x="189" y="0"/>
                    <a:pt x="189" y="0"/>
                  </a:cubicBezTo>
                  <a:cubicBezTo>
                    <a:pt x="312" y="0"/>
                    <a:pt x="312" y="0"/>
                    <a:pt x="312" y="0"/>
                  </a:cubicBezTo>
                  <a:cubicBezTo>
                    <a:pt x="313" y="0"/>
                    <a:pt x="313" y="0"/>
                    <a:pt x="313" y="0"/>
                  </a:cubicBezTo>
                  <a:cubicBezTo>
                    <a:pt x="313" y="122"/>
                    <a:pt x="313" y="122"/>
                    <a:pt x="313" y="122"/>
                  </a:cubicBezTo>
                  <a:cubicBezTo>
                    <a:pt x="314" y="125"/>
                    <a:pt x="317" y="128"/>
                    <a:pt x="320" y="128"/>
                  </a:cubicBezTo>
                  <a:cubicBezTo>
                    <a:pt x="327" y="129"/>
                    <a:pt x="334" y="129"/>
                    <a:pt x="338" y="122"/>
                  </a:cubicBezTo>
                  <a:cubicBezTo>
                    <a:pt x="341" y="119"/>
                    <a:pt x="342" y="115"/>
                    <a:pt x="345" y="111"/>
                  </a:cubicBezTo>
                  <a:cubicBezTo>
                    <a:pt x="351" y="100"/>
                    <a:pt x="366" y="99"/>
                    <a:pt x="374" y="109"/>
                  </a:cubicBezTo>
                  <a:cubicBezTo>
                    <a:pt x="382" y="119"/>
                    <a:pt x="385" y="133"/>
                    <a:pt x="385" y="146"/>
                  </a:cubicBezTo>
                  <a:cubicBezTo>
                    <a:pt x="385" y="160"/>
                    <a:pt x="382" y="174"/>
                    <a:pt x="374" y="184"/>
                  </a:cubicBezTo>
                  <a:cubicBezTo>
                    <a:pt x="366" y="194"/>
                    <a:pt x="351" y="193"/>
                    <a:pt x="345" y="182"/>
                  </a:cubicBezTo>
                  <a:cubicBezTo>
                    <a:pt x="342" y="178"/>
                    <a:pt x="341" y="174"/>
                    <a:pt x="338" y="170"/>
                  </a:cubicBezTo>
                  <a:cubicBezTo>
                    <a:pt x="334" y="164"/>
                    <a:pt x="327" y="164"/>
                    <a:pt x="320" y="164"/>
                  </a:cubicBezTo>
                  <a:cubicBezTo>
                    <a:pt x="317" y="164"/>
                    <a:pt x="314" y="168"/>
                    <a:pt x="313" y="171"/>
                  </a:cubicBezTo>
                  <a:cubicBezTo>
                    <a:pt x="313" y="351"/>
                    <a:pt x="313" y="351"/>
                    <a:pt x="313" y="351"/>
                  </a:cubicBezTo>
                  <a:cubicBezTo>
                    <a:pt x="107" y="324"/>
                    <a:pt x="107" y="324"/>
                    <a:pt x="107" y="324"/>
                  </a:cubicBezTo>
                  <a:cubicBezTo>
                    <a:pt x="107" y="324"/>
                    <a:pt x="74" y="316"/>
                    <a:pt x="52" y="310"/>
                  </a:cubicBezTo>
                  <a:cubicBezTo>
                    <a:pt x="32" y="305"/>
                    <a:pt x="0" y="288"/>
                    <a:pt x="0" y="28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6" name="Google Shape;1331;p48">
              <a:extLst>
                <a:ext uri="{FF2B5EF4-FFF2-40B4-BE49-F238E27FC236}">
                  <a16:creationId xmlns:a16="http://schemas.microsoft.com/office/drawing/2014/main" id="{C3445F10-00E2-4419-967B-9A247B979397}"/>
                </a:ext>
              </a:extLst>
            </p:cNvPr>
            <p:cNvSpPr/>
            <p:nvPr/>
          </p:nvSpPr>
          <p:spPr>
            <a:xfrm>
              <a:off x="2000650" y="3426634"/>
              <a:ext cx="230321" cy="296287"/>
            </a:xfrm>
            <a:custGeom>
              <a:avLst/>
              <a:gdLst/>
              <a:ahLst/>
              <a:cxnLst/>
              <a:rect l="l" t="t" r="r" b="b"/>
              <a:pathLst>
                <a:path w="339" h="436" extrusionOk="0">
                  <a:moveTo>
                    <a:pt x="187" y="65"/>
                  </a:moveTo>
                  <a:cubicBezTo>
                    <a:pt x="187" y="58"/>
                    <a:pt x="187" y="51"/>
                    <a:pt x="193" y="47"/>
                  </a:cubicBezTo>
                  <a:cubicBezTo>
                    <a:pt x="197" y="45"/>
                    <a:pt x="201" y="43"/>
                    <a:pt x="205" y="41"/>
                  </a:cubicBezTo>
                  <a:cubicBezTo>
                    <a:pt x="216" y="34"/>
                    <a:pt x="217" y="20"/>
                    <a:pt x="207" y="11"/>
                  </a:cubicBezTo>
                  <a:cubicBezTo>
                    <a:pt x="197" y="3"/>
                    <a:pt x="183" y="0"/>
                    <a:pt x="169" y="0"/>
                  </a:cubicBezTo>
                  <a:cubicBezTo>
                    <a:pt x="156" y="0"/>
                    <a:pt x="142" y="3"/>
                    <a:pt x="132" y="11"/>
                  </a:cubicBezTo>
                  <a:cubicBezTo>
                    <a:pt x="122" y="20"/>
                    <a:pt x="123" y="34"/>
                    <a:pt x="134" y="41"/>
                  </a:cubicBezTo>
                  <a:cubicBezTo>
                    <a:pt x="138" y="43"/>
                    <a:pt x="142" y="45"/>
                    <a:pt x="145" y="47"/>
                  </a:cubicBezTo>
                  <a:cubicBezTo>
                    <a:pt x="152" y="51"/>
                    <a:pt x="152" y="58"/>
                    <a:pt x="151" y="65"/>
                  </a:cubicBezTo>
                  <a:cubicBezTo>
                    <a:pt x="151" y="69"/>
                    <a:pt x="148" y="71"/>
                    <a:pt x="145" y="72"/>
                  </a:cubicBezTo>
                  <a:cubicBezTo>
                    <a:pt x="61" y="72"/>
                    <a:pt x="61" y="72"/>
                    <a:pt x="61" y="72"/>
                  </a:cubicBezTo>
                  <a:cubicBezTo>
                    <a:pt x="0" y="72"/>
                    <a:pt x="0" y="72"/>
                    <a:pt x="0" y="72"/>
                  </a:cubicBezTo>
                  <a:cubicBezTo>
                    <a:pt x="0" y="170"/>
                    <a:pt x="0" y="170"/>
                    <a:pt x="0" y="170"/>
                  </a:cubicBezTo>
                  <a:cubicBezTo>
                    <a:pt x="7" y="161"/>
                    <a:pt x="17" y="156"/>
                    <a:pt x="28" y="156"/>
                  </a:cubicBezTo>
                  <a:cubicBezTo>
                    <a:pt x="39" y="156"/>
                    <a:pt x="49" y="161"/>
                    <a:pt x="56" y="170"/>
                  </a:cubicBezTo>
                  <a:cubicBezTo>
                    <a:pt x="66" y="182"/>
                    <a:pt x="71" y="199"/>
                    <a:pt x="71" y="218"/>
                  </a:cubicBezTo>
                  <a:cubicBezTo>
                    <a:pt x="71" y="238"/>
                    <a:pt x="66" y="255"/>
                    <a:pt x="56" y="267"/>
                  </a:cubicBezTo>
                  <a:cubicBezTo>
                    <a:pt x="49" y="276"/>
                    <a:pt x="39" y="281"/>
                    <a:pt x="28" y="281"/>
                  </a:cubicBezTo>
                  <a:cubicBezTo>
                    <a:pt x="17" y="281"/>
                    <a:pt x="7" y="275"/>
                    <a:pt x="0" y="267"/>
                  </a:cubicBezTo>
                  <a:cubicBezTo>
                    <a:pt x="0" y="425"/>
                    <a:pt x="0" y="425"/>
                    <a:pt x="0" y="425"/>
                  </a:cubicBezTo>
                  <a:cubicBezTo>
                    <a:pt x="86" y="436"/>
                    <a:pt x="86" y="436"/>
                    <a:pt x="86" y="436"/>
                  </a:cubicBezTo>
                  <a:cubicBezTo>
                    <a:pt x="128" y="431"/>
                    <a:pt x="201" y="415"/>
                    <a:pt x="248" y="367"/>
                  </a:cubicBezTo>
                  <a:cubicBezTo>
                    <a:pt x="307" y="309"/>
                    <a:pt x="328" y="205"/>
                    <a:pt x="328" y="205"/>
                  </a:cubicBezTo>
                  <a:cubicBezTo>
                    <a:pt x="328" y="205"/>
                    <a:pt x="339" y="143"/>
                    <a:pt x="333" y="72"/>
                  </a:cubicBezTo>
                  <a:cubicBezTo>
                    <a:pt x="193" y="72"/>
                    <a:pt x="193" y="72"/>
                    <a:pt x="193" y="72"/>
                  </a:cubicBezTo>
                  <a:cubicBezTo>
                    <a:pt x="190" y="71"/>
                    <a:pt x="187" y="69"/>
                    <a:pt x="187" y="65"/>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7" name="Google Shape;1332;p48">
              <a:extLst>
                <a:ext uri="{FF2B5EF4-FFF2-40B4-BE49-F238E27FC236}">
                  <a16:creationId xmlns:a16="http://schemas.microsoft.com/office/drawing/2014/main" id="{63066C0C-0A34-4C0B-8959-EF864FE59342}"/>
                </a:ext>
              </a:extLst>
            </p:cNvPr>
            <p:cNvSpPr/>
            <p:nvPr/>
          </p:nvSpPr>
          <p:spPr>
            <a:xfrm>
              <a:off x="1774546" y="3225422"/>
              <a:ext cx="211874" cy="236503"/>
            </a:xfrm>
            <a:custGeom>
              <a:avLst/>
              <a:gdLst/>
              <a:ahLst/>
              <a:cxnLst/>
              <a:rect l="l" t="t" r="r" b="b"/>
              <a:pathLst>
                <a:path w="312" h="348" extrusionOk="0">
                  <a:moveTo>
                    <a:pt x="0" y="157"/>
                  </a:moveTo>
                  <a:cubicBezTo>
                    <a:pt x="7" y="149"/>
                    <a:pt x="17" y="143"/>
                    <a:pt x="28" y="143"/>
                  </a:cubicBezTo>
                  <a:cubicBezTo>
                    <a:pt x="39" y="143"/>
                    <a:pt x="49" y="148"/>
                    <a:pt x="56" y="157"/>
                  </a:cubicBezTo>
                  <a:cubicBezTo>
                    <a:pt x="66" y="169"/>
                    <a:pt x="72" y="186"/>
                    <a:pt x="71" y="206"/>
                  </a:cubicBezTo>
                  <a:cubicBezTo>
                    <a:pt x="72" y="225"/>
                    <a:pt x="66" y="242"/>
                    <a:pt x="56" y="255"/>
                  </a:cubicBezTo>
                  <a:cubicBezTo>
                    <a:pt x="49" y="263"/>
                    <a:pt x="39" y="268"/>
                    <a:pt x="28" y="268"/>
                  </a:cubicBezTo>
                  <a:cubicBezTo>
                    <a:pt x="17" y="268"/>
                    <a:pt x="7" y="263"/>
                    <a:pt x="0" y="254"/>
                  </a:cubicBezTo>
                  <a:cubicBezTo>
                    <a:pt x="0" y="348"/>
                    <a:pt x="0" y="348"/>
                    <a:pt x="0" y="348"/>
                  </a:cubicBezTo>
                  <a:cubicBezTo>
                    <a:pt x="189" y="348"/>
                    <a:pt x="189" y="348"/>
                    <a:pt x="189" y="348"/>
                  </a:cubicBezTo>
                  <a:cubicBezTo>
                    <a:pt x="312" y="348"/>
                    <a:pt x="312" y="348"/>
                    <a:pt x="312" y="348"/>
                  </a:cubicBezTo>
                  <a:cubicBezTo>
                    <a:pt x="312" y="254"/>
                    <a:pt x="312" y="254"/>
                    <a:pt x="312" y="254"/>
                  </a:cubicBezTo>
                  <a:cubicBezTo>
                    <a:pt x="305" y="263"/>
                    <a:pt x="295" y="268"/>
                    <a:pt x="284" y="268"/>
                  </a:cubicBezTo>
                  <a:cubicBezTo>
                    <a:pt x="274" y="268"/>
                    <a:pt x="264" y="263"/>
                    <a:pt x="257" y="255"/>
                  </a:cubicBezTo>
                  <a:cubicBezTo>
                    <a:pt x="246" y="242"/>
                    <a:pt x="241" y="225"/>
                    <a:pt x="241" y="206"/>
                  </a:cubicBezTo>
                  <a:cubicBezTo>
                    <a:pt x="241" y="186"/>
                    <a:pt x="246" y="169"/>
                    <a:pt x="257" y="157"/>
                  </a:cubicBezTo>
                  <a:cubicBezTo>
                    <a:pt x="264" y="148"/>
                    <a:pt x="274" y="143"/>
                    <a:pt x="284" y="143"/>
                  </a:cubicBezTo>
                  <a:cubicBezTo>
                    <a:pt x="295" y="143"/>
                    <a:pt x="305" y="149"/>
                    <a:pt x="312" y="157"/>
                  </a:cubicBezTo>
                  <a:cubicBezTo>
                    <a:pt x="312" y="23"/>
                    <a:pt x="312" y="23"/>
                    <a:pt x="312" y="23"/>
                  </a:cubicBezTo>
                  <a:cubicBezTo>
                    <a:pt x="292" y="20"/>
                    <a:pt x="273" y="18"/>
                    <a:pt x="256" y="17"/>
                  </a:cubicBezTo>
                  <a:cubicBezTo>
                    <a:pt x="182" y="11"/>
                    <a:pt x="96" y="0"/>
                    <a:pt x="0" y="12"/>
                  </a:cubicBezTo>
                  <a:lnTo>
                    <a:pt x="0" y="157"/>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 name="Google Shape;1333;p48">
              <a:extLst>
                <a:ext uri="{FF2B5EF4-FFF2-40B4-BE49-F238E27FC236}">
                  <a16:creationId xmlns:a16="http://schemas.microsoft.com/office/drawing/2014/main" id="{197C7B3D-B33E-44C3-B052-78490E8DB55B}"/>
                </a:ext>
              </a:extLst>
            </p:cNvPr>
            <p:cNvSpPr/>
            <p:nvPr/>
          </p:nvSpPr>
          <p:spPr>
            <a:xfrm>
              <a:off x="1951107" y="3243857"/>
              <a:ext cx="274329" cy="218067"/>
            </a:xfrm>
            <a:custGeom>
              <a:avLst/>
              <a:gdLst/>
              <a:ahLst/>
              <a:cxnLst/>
              <a:rect l="l" t="t" r="r" b="b"/>
              <a:pathLst>
                <a:path w="404" h="321" extrusionOk="0">
                  <a:moveTo>
                    <a:pt x="72" y="155"/>
                  </a:moveTo>
                  <a:cubicBezTo>
                    <a:pt x="71" y="158"/>
                    <a:pt x="69" y="161"/>
                    <a:pt x="65" y="161"/>
                  </a:cubicBezTo>
                  <a:cubicBezTo>
                    <a:pt x="58" y="161"/>
                    <a:pt x="52" y="161"/>
                    <a:pt x="47" y="155"/>
                  </a:cubicBezTo>
                  <a:cubicBezTo>
                    <a:pt x="45" y="151"/>
                    <a:pt x="43" y="147"/>
                    <a:pt x="41" y="143"/>
                  </a:cubicBezTo>
                  <a:cubicBezTo>
                    <a:pt x="34" y="132"/>
                    <a:pt x="20" y="131"/>
                    <a:pt x="11" y="141"/>
                  </a:cubicBezTo>
                  <a:cubicBezTo>
                    <a:pt x="3" y="151"/>
                    <a:pt x="0" y="165"/>
                    <a:pt x="0" y="179"/>
                  </a:cubicBezTo>
                  <a:cubicBezTo>
                    <a:pt x="0" y="192"/>
                    <a:pt x="3" y="206"/>
                    <a:pt x="11" y="216"/>
                  </a:cubicBezTo>
                  <a:cubicBezTo>
                    <a:pt x="20" y="226"/>
                    <a:pt x="34" y="225"/>
                    <a:pt x="41" y="214"/>
                  </a:cubicBezTo>
                  <a:cubicBezTo>
                    <a:pt x="43" y="210"/>
                    <a:pt x="45" y="206"/>
                    <a:pt x="47" y="203"/>
                  </a:cubicBezTo>
                  <a:cubicBezTo>
                    <a:pt x="52" y="196"/>
                    <a:pt x="58" y="196"/>
                    <a:pt x="65" y="197"/>
                  </a:cubicBezTo>
                  <a:cubicBezTo>
                    <a:pt x="69" y="197"/>
                    <a:pt x="71" y="200"/>
                    <a:pt x="72" y="203"/>
                  </a:cubicBezTo>
                  <a:cubicBezTo>
                    <a:pt x="72" y="321"/>
                    <a:pt x="72" y="321"/>
                    <a:pt x="72" y="321"/>
                  </a:cubicBezTo>
                  <a:cubicBezTo>
                    <a:pt x="134" y="321"/>
                    <a:pt x="134" y="321"/>
                    <a:pt x="134" y="321"/>
                  </a:cubicBezTo>
                  <a:cubicBezTo>
                    <a:pt x="194" y="321"/>
                    <a:pt x="194" y="321"/>
                    <a:pt x="194" y="321"/>
                  </a:cubicBezTo>
                  <a:cubicBezTo>
                    <a:pt x="185" y="314"/>
                    <a:pt x="180" y="304"/>
                    <a:pt x="180" y="293"/>
                  </a:cubicBezTo>
                  <a:cubicBezTo>
                    <a:pt x="180" y="283"/>
                    <a:pt x="185" y="272"/>
                    <a:pt x="193" y="265"/>
                  </a:cubicBezTo>
                  <a:cubicBezTo>
                    <a:pt x="206" y="255"/>
                    <a:pt x="223" y="250"/>
                    <a:pt x="242" y="250"/>
                  </a:cubicBezTo>
                  <a:cubicBezTo>
                    <a:pt x="262" y="250"/>
                    <a:pt x="279" y="255"/>
                    <a:pt x="291" y="265"/>
                  </a:cubicBezTo>
                  <a:cubicBezTo>
                    <a:pt x="300" y="272"/>
                    <a:pt x="305" y="283"/>
                    <a:pt x="305" y="293"/>
                  </a:cubicBezTo>
                  <a:cubicBezTo>
                    <a:pt x="305" y="304"/>
                    <a:pt x="299" y="314"/>
                    <a:pt x="291" y="321"/>
                  </a:cubicBezTo>
                  <a:cubicBezTo>
                    <a:pt x="404" y="321"/>
                    <a:pt x="404" y="321"/>
                    <a:pt x="404" y="321"/>
                  </a:cubicBezTo>
                  <a:cubicBezTo>
                    <a:pt x="403" y="315"/>
                    <a:pt x="402" y="308"/>
                    <a:pt x="401" y="301"/>
                  </a:cubicBezTo>
                  <a:cubicBezTo>
                    <a:pt x="396" y="273"/>
                    <a:pt x="371" y="189"/>
                    <a:pt x="282" y="113"/>
                  </a:cubicBezTo>
                  <a:cubicBezTo>
                    <a:pt x="199" y="42"/>
                    <a:pt x="130" y="13"/>
                    <a:pt x="72" y="0"/>
                  </a:cubicBezTo>
                  <a:lnTo>
                    <a:pt x="72" y="155"/>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 name="Google Shape;1334;p48">
              <a:extLst>
                <a:ext uri="{FF2B5EF4-FFF2-40B4-BE49-F238E27FC236}">
                  <a16:creationId xmlns:a16="http://schemas.microsoft.com/office/drawing/2014/main" id="{B136F42C-2A4F-4BEC-A635-24D82C546EC8}"/>
                </a:ext>
              </a:extLst>
            </p:cNvPr>
            <p:cNvSpPr/>
            <p:nvPr/>
          </p:nvSpPr>
          <p:spPr>
            <a:xfrm>
              <a:off x="1858610" y="3710542"/>
              <a:ext cx="173926" cy="152226"/>
            </a:xfrm>
            <a:custGeom>
              <a:avLst/>
              <a:gdLst/>
              <a:ahLst/>
              <a:cxnLst/>
              <a:rect l="l" t="t" r="r" b="b"/>
              <a:pathLst>
                <a:path w="256" h="224" extrusionOk="0">
                  <a:moveTo>
                    <a:pt x="253" y="39"/>
                  </a:moveTo>
                  <a:cubicBezTo>
                    <a:pt x="254" y="37"/>
                    <a:pt x="255" y="35"/>
                    <a:pt x="256" y="34"/>
                  </a:cubicBezTo>
                  <a:cubicBezTo>
                    <a:pt x="0" y="0"/>
                    <a:pt x="0" y="0"/>
                    <a:pt x="0" y="0"/>
                  </a:cubicBezTo>
                  <a:cubicBezTo>
                    <a:pt x="142" y="206"/>
                    <a:pt x="142" y="206"/>
                    <a:pt x="142" y="206"/>
                  </a:cubicBezTo>
                  <a:cubicBezTo>
                    <a:pt x="148" y="216"/>
                    <a:pt x="159" y="221"/>
                    <a:pt x="170" y="222"/>
                  </a:cubicBezTo>
                  <a:cubicBezTo>
                    <a:pt x="225" y="224"/>
                    <a:pt x="225" y="224"/>
                    <a:pt x="225" y="224"/>
                  </a:cubicBezTo>
                  <a:cubicBezTo>
                    <a:pt x="233" y="224"/>
                    <a:pt x="235" y="221"/>
                    <a:pt x="233" y="218"/>
                  </a:cubicBezTo>
                  <a:cubicBezTo>
                    <a:pt x="229" y="209"/>
                    <a:pt x="220" y="192"/>
                    <a:pt x="212" y="175"/>
                  </a:cubicBezTo>
                  <a:cubicBezTo>
                    <a:pt x="207" y="166"/>
                    <a:pt x="206" y="154"/>
                    <a:pt x="210" y="144"/>
                  </a:cubicBezTo>
                  <a:lnTo>
                    <a:pt x="253" y="39"/>
                  </a:ln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 name="Google Shape;1335;p48">
              <a:extLst>
                <a:ext uri="{FF2B5EF4-FFF2-40B4-BE49-F238E27FC236}">
                  <a16:creationId xmlns:a16="http://schemas.microsoft.com/office/drawing/2014/main" id="{0466E304-ADCC-4DCE-9851-EF60FE1316E8}"/>
                </a:ext>
              </a:extLst>
            </p:cNvPr>
            <p:cNvSpPr/>
            <p:nvPr/>
          </p:nvSpPr>
          <p:spPr>
            <a:xfrm>
              <a:off x="1521825" y="3426634"/>
              <a:ext cx="288560" cy="234396"/>
            </a:xfrm>
            <a:custGeom>
              <a:avLst/>
              <a:gdLst/>
              <a:ahLst/>
              <a:cxnLst/>
              <a:rect l="l" t="t" r="r" b="b"/>
              <a:pathLst>
                <a:path w="425" h="345" extrusionOk="0">
                  <a:moveTo>
                    <a:pt x="299" y="269"/>
                  </a:moveTo>
                  <a:cubicBezTo>
                    <a:pt x="299" y="269"/>
                    <a:pt x="299" y="269"/>
                    <a:pt x="299" y="269"/>
                  </a:cubicBezTo>
                  <a:cubicBezTo>
                    <a:pt x="308" y="298"/>
                    <a:pt x="328" y="324"/>
                    <a:pt x="352" y="345"/>
                  </a:cubicBezTo>
                  <a:cubicBezTo>
                    <a:pt x="352" y="243"/>
                    <a:pt x="352" y="243"/>
                    <a:pt x="352" y="243"/>
                  </a:cubicBezTo>
                  <a:cubicBezTo>
                    <a:pt x="353" y="240"/>
                    <a:pt x="356" y="236"/>
                    <a:pt x="359" y="236"/>
                  </a:cubicBezTo>
                  <a:cubicBezTo>
                    <a:pt x="366" y="236"/>
                    <a:pt x="373" y="236"/>
                    <a:pt x="377" y="242"/>
                  </a:cubicBezTo>
                  <a:cubicBezTo>
                    <a:pt x="380" y="246"/>
                    <a:pt x="381" y="250"/>
                    <a:pt x="384" y="254"/>
                  </a:cubicBezTo>
                  <a:cubicBezTo>
                    <a:pt x="391" y="265"/>
                    <a:pt x="405" y="266"/>
                    <a:pt x="413" y="256"/>
                  </a:cubicBezTo>
                  <a:cubicBezTo>
                    <a:pt x="421" y="246"/>
                    <a:pt x="425" y="232"/>
                    <a:pt x="424" y="218"/>
                  </a:cubicBezTo>
                  <a:cubicBezTo>
                    <a:pt x="425" y="205"/>
                    <a:pt x="421" y="191"/>
                    <a:pt x="413" y="181"/>
                  </a:cubicBezTo>
                  <a:cubicBezTo>
                    <a:pt x="405" y="171"/>
                    <a:pt x="391" y="172"/>
                    <a:pt x="384" y="183"/>
                  </a:cubicBezTo>
                  <a:cubicBezTo>
                    <a:pt x="381" y="187"/>
                    <a:pt x="380" y="191"/>
                    <a:pt x="377" y="194"/>
                  </a:cubicBezTo>
                  <a:cubicBezTo>
                    <a:pt x="373" y="201"/>
                    <a:pt x="366" y="201"/>
                    <a:pt x="359" y="200"/>
                  </a:cubicBezTo>
                  <a:cubicBezTo>
                    <a:pt x="356" y="200"/>
                    <a:pt x="353" y="197"/>
                    <a:pt x="352" y="194"/>
                  </a:cubicBezTo>
                  <a:cubicBezTo>
                    <a:pt x="352" y="72"/>
                    <a:pt x="352" y="72"/>
                    <a:pt x="352" y="72"/>
                  </a:cubicBezTo>
                  <a:cubicBezTo>
                    <a:pt x="205" y="72"/>
                    <a:pt x="205" y="72"/>
                    <a:pt x="205" y="72"/>
                  </a:cubicBezTo>
                  <a:cubicBezTo>
                    <a:pt x="202" y="71"/>
                    <a:pt x="198" y="69"/>
                    <a:pt x="198" y="65"/>
                  </a:cubicBezTo>
                  <a:cubicBezTo>
                    <a:pt x="198" y="58"/>
                    <a:pt x="198" y="51"/>
                    <a:pt x="204" y="47"/>
                  </a:cubicBezTo>
                  <a:cubicBezTo>
                    <a:pt x="208" y="45"/>
                    <a:pt x="212" y="43"/>
                    <a:pt x="216" y="41"/>
                  </a:cubicBezTo>
                  <a:cubicBezTo>
                    <a:pt x="227" y="34"/>
                    <a:pt x="228" y="20"/>
                    <a:pt x="218" y="11"/>
                  </a:cubicBezTo>
                  <a:cubicBezTo>
                    <a:pt x="208" y="3"/>
                    <a:pt x="194" y="0"/>
                    <a:pt x="180" y="0"/>
                  </a:cubicBezTo>
                  <a:cubicBezTo>
                    <a:pt x="167" y="0"/>
                    <a:pt x="153" y="3"/>
                    <a:pt x="143" y="11"/>
                  </a:cubicBezTo>
                  <a:cubicBezTo>
                    <a:pt x="133" y="20"/>
                    <a:pt x="134" y="34"/>
                    <a:pt x="145" y="41"/>
                  </a:cubicBezTo>
                  <a:cubicBezTo>
                    <a:pt x="149" y="43"/>
                    <a:pt x="153" y="45"/>
                    <a:pt x="156" y="47"/>
                  </a:cubicBezTo>
                  <a:cubicBezTo>
                    <a:pt x="163" y="51"/>
                    <a:pt x="163" y="58"/>
                    <a:pt x="162" y="65"/>
                  </a:cubicBezTo>
                  <a:cubicBezTo>
                    <a:pt x="162" y="69"/>
                    <a:pt x="159" y="71"/>
                    <a:pt x="156" y="72"/>
                  </a:cubicBezTo>
                  <a:cubicBezTo>
                    <a:pt x="0" y="72"/>
                    <a:pt x="0" y="72"/>
                    <a:pt x="0" y="72"/>
                  </a:cubicBezTo>
                  <a:cubicBezTo>
                    <a:pt x="0" y="72"/>
                    <a:pt x="0" y="72"/>
                    <a:pt x="0" y="72"/>
                  </a:cubicBezTo>
                  <a:cubicBezTo>
                    <a:pt x="3" y="89"/>
                    <a:pt x="23" y="134"/>
                    <a:pt x="23" y="134"/>
                  </a:cubicBezTo>
                  <a:cubicBezTo>
                    <a:pt x="53" y="249"/>
                    <a:pt x="185" y="304"/>
                    <a:pt x="299" y="269"/>
                  </a:cubicBezTo>
                  <a:cubicBezTo>
                    <a:pt x="299" y="269"/>
                    <a:pt x="299" y="269"/>
                    <a:pt x="299" y="269"/>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 name="Google Shape;1336;p48">
              <a:extLst>
                <a:ext uri="{FF2B5EF4-FFF2-40B4-BE49-F238E27FC236}">
                  <a16:creationId xmlns:a16="http://schemas.microsoft.com/office/drawing/2014/main" id="{F5B37C36-5B27-43D0-8BB5-4C45E37DC1C1}"/>
                </a:ext>
              </a:extLst>
            </p:cNvPr>
            <p:cNvSpPr/>
            <p:nvPr/>
          </p:nvSpPr>
          <p:spPr>
            <a:xfrm>
              <a:off x="1510757" y="3234903"/>
              <a:ext cx="299628" cy="227021"/>
            </a:xfrm>
            <a:custGeom>
              <a:avLst/>
              <a:gdLst/>
              <a:ahLst/>
              <a:cxnLst/>
              <a:rect l="l" t="t" r="r" b="b"/>
              <a:pathLst>
                <a:path w="441" h="334" extrusionOk="0">
                  <a:moveTo>
                    <a:pt x="148" y="334"/>
                  </a:moveTo>
                  <a:cubicBezTo>
                    <a:pt x="139" y="327"/>
                    <a:pt x="134" y="317"/>
                    <a:pt x="134" y="306"/>
                  </a:cubicBezTo>
                  <a:cubicBezTo>
                    <a:pt x="134" y="296"/>
                    <a:pt x="139" y="285"/>
                    <a:pt x="147" y="278"/>
                  </a:cubicBezTo>
                  <a:cubicBezTo>
                    <a:pt x="160" y="268"/>
                    <a:pt x="177" y="263"/>
                    <a:pt x="196" y="263"/>
                  </a:cubicBezTo>
                  <a:cubicBezTo>
                    <a:pt x="216" y="263"/>
                    <a:pt x="233" y="268"/>
                    <a:pt x="245" y="278"/>
                  </a:cubicBezTo>
                  <a:cubicBezTo>
                    <a:pt x="254" y="285"/>
                    <a:pt x="259" y="296"/>
                    <a:pt x="259" y="306"/>
                  </a:cubicBezTo>
                  <a:cubicBezTo>
                    <a:pt x="259" y="317"/>
                    <a:pt x="253" y="327"/>
                    <a:pt x="245" y="334"/>
                  </a:cubicBezTo>
                  <a:cubicBezTo>
                    <a:pt x="368" y="334"/>
                    <a:pt x="368" y="334"/>
                    <a:pt x="368" y="334"/>
                  </a:cubicBezTo>
                  <a:cubicBezTo>
                    <a:pt x="368" y="216"/>
                    <a:pt x="368" y="216"/>
                    <a:pt x="368" y="216"/>
                  </a:cubicBezTo>
                  <a:cubicBezTo>
                    <a:pt x="369" y="213"/>
                    <a:pt x="372" y="210"/>
                    <a:pt x="375" y="210"/>
                  </a:cubicBezTo>
                  <a:cubicBezTo>
                    <a:pt x="382" y="209"/>
                    <a:pt x="389" y="209"/>
                    <a:pt x="393" y="216"/>
                  </a:cubicBezTo>
                  <a:cubicBezTo>
                    <a:pt x="396" y="219"/>
                    <a:pt x="397" y="223"/>
                    <a:pt x="400" y="227"/>
                  </a:cubicBezTo>
                  <a:cubicBezTo>
                    <a:pt x="407" y="238"/>
                    <a:pt x="421" y="239"/>
                    <a:pt x="429" y="229"/>
                  </a:cubicBezTo>
                  <a:cubicBezTo>
                    <a:pt x="437" y="219"/>
                    <a:pt x="441" y="205"/>
                    <a:pt x="440" y="192"/>
                  </a:cubicBezTo>
                  <a:cubicBezTo>
                    <a:pt x="441" y="178"/>
                    <a:pt x="437" y="164"/>
                    <a:pt x="429" y="154"/>
                  </a:cubicBezTo>
                  <a:cubicBezTo>
                    <a:pt x="421" y="144"/>
                    <a:pt x="407" y="145"/>
                    <a:pt x="400" y="156"/>
                  </a:cubicBezTo>
                  <a:cubicBezTo>
                    <a:pt x="397" y="160"/>
                    <a:pt x="396" y="164"/>
                    <a:pt x="393" y="168"/>
                  </a:cubicBezTo>
                  <a:cubicBezTo>
                    <a:pt x="389" y="174"/>
                    <a:pt x="382" y="174"/>
                    <a:pt x="375" y="174"/>
                  </a:cubicBezTo>
                  <a:cubicBezTo>
                    <a:pt x="372" y="174"/>
                    <a:pt x="369" y="171"/>
                    <a:pt x="368" y="168"/>
                  </a:cubicBezTo>
                  <a:cubicBezTo>
                    <a:pt x="368" y="0"/>
                    <a:pt x="368" y="0"/>
                    <a:pt x="368" y="0"/>
                  </a:cubicBezTo>
                  <a:cubicBezTo>
                    <a:pt x="367" y="1"/>
                    <a:pt x="366" y="1"/>
                    <a:pt x="365" y="1"/>
                  </a:cubicBezTo>
                  <a:cubicBezTo>
                    <a:pt x="253" y="36"/>
                    <a:pt x="253" y="36"/>
                    <a:pt x="253" y="36"/>
                  </a:cubicBezTo>
                  <a:cubicBezTo>
                    <a:pt x="226" y="45"/>
                    <a:pt x="199" y="57"/>
                    <a:pt x="175" y="72"/>
                  </a:cubicBezTo>
                  <a:cubicBezTo>
                    <a:pt x="175" y="72"/>
                    <a:pt x="109" y="111"/>
                    <a:pt x="90" y="130"/>
                  </a:cubicBezTo>
                  <a:cubicBezTo>
                    <a:pt x="32" y="188"/>
                    <a:pt x="0" y="227"/>
                    <a:pt x="14" y="334"/>
                  </a:cubicBezTo>
                  <a:lnTo>
                    <a:pt x="148" y="334"/>
                  </a:lnTo>
                  <a:close/>
                </a:path>
              </a:pathLst>
            </a:custGeom>
            <a:solidFill>
              <a:schemeClr val="accent1"/>
            </a:solid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chemeClr val="dk1"/>
                </a:buClr>
                <a:buSzPts val="1400"/>
                <a:buFont typeface="Calibri"/>
                <a:buNone/>
              </a:pPr>
              <a:endParaRPr sz="1400" b="0" i="0" u="none" strike="noStrike" cap="none" dirty="0">
                <a:solidFill>
                  <a:schemeClr val="bg1"/>
                </a:solidFill>
                <a:latin typeface="Calibri"/>
                <a:ea typeface="Calibri"/>
                <a:cs typeface="Calibri"/>
                <a:sym typeface="Calibri"/>
              </a:endParaRPr>
            </a:p>
          </p:txBody>
        </p:sp>
      </p:grpSp>
      <p:sp>
        <p:nvSpPr>
          <p:cNvPr id="12" name="TextBox 11">
            <a:extLst>
              <a:ext uri="{FF2B5EF4-FFF2-40B4-BE49-F238E27FC236}">
                <a16:creationId xmlns:a16="http://schemas.microsoft.com/office/drawing/2014/main" id="{2DF2D07B-BCF2-4A1B-B7B5-E899DE271282}"/>
              </a:ext>
            </a:extLst>
          </p:cNvPr>
          <p:cNvSpPr txBox="1"/>
          <p:nvPr/>
        </p:nvSpPr>
        <p:spPr>
          <a:xfrm>
            <a:off x="6340611" y="3252469"/>
            <a:ext cx="2434085" cy="900246"/>
          </a:xfrm>
          <a:prstGeom prst="rect">
            <a:avLst/>
          </a:prstGeom>
          <a:noFill/>
        </p:spPr>
        <p:txBody>
          <a:bodyPr wrap="square" rtlCol="0">
            <a:spAutoFit/>
          </a:bodyPr>
          <a:lstStyle/>
          <a:p>
            <a:r>
              <a:rPr lang="en-US" sz="1050" dirty="0">
                <a:solidFill>
                  <a:schemeClr val="accent1"/>
                </a:solidFill>
              </a:rPr>
              <a:t>Framework for information literacy for higher education. (2015) Retrieved Oct 14, 2021 from </a:t>
            </a:r>
            <a:r>
              <a:rPr lang="en-US" sz="1050" dirty="0">
                <a:solidFill>
                  <a:schemeClr val="accent1"/>
                </a:solidFill>
                <a:hlinkClick r:id="rId3">
                  <a:extLst>
                    <a:ext uri="{A12FA001-AC4F-418D-AE19-62706E023703}">
                      <ahyp:hlinkClr xmlns:ahyp="http://schemas.microsoft.com/office/drawing/2018/hyperlinkcolor" val="tx"/>
                    </a:ext>
                  </a:extLst>
                </a:hlinkClick>
              </a:rPr>
              <a:t>http://www.ala.org/acrl/files/issues/infolit/framework.pdf  </a:t>
            </a:r>
            <a:endParaRPr lang="en-US" sz="1050" dirty="0">
              <a:solidFill>
                <a:schemeClr val="accent1"/>
              </a:solidFill>
            </a:endParaRPr>
          </a:p>
        </p:txBody>
      </p:sp>
      <p:sp>
        <p:nvSpPr>
          <p:cNvPr id="13" name="TextBox 12">
            <a:extLst>
              <a:ext uri="{FF2B5EF4-FFF2-40B4-BE49-F238E27FC236}">
                <a16:creationId xmlns:a16="http://schemas.microsoft.com/office/drawing/2014/main" id="{7F52B403-ED67-44BB-A124-EAB0EC4E1CD2}"/>
              </a:ext>
            </a:extLst>
          </p:cNvPr>
          <p:cNvSpPr txBox="1"/>
          <p:nvPr/>
        </p:nvSpPr>
        <p:spPr>
          <a:xfrm>
            <a:off x="6337247" y="1271838"/>
            <a:ext cx="2382981" cy="2031325"/>
          </a:xfrm>
          <a:prstGeom prst="rect">
            <a:avLst/>
          </a:prstGeom>
          <a:noFill/>
        </p:spPr>
        <p:txBody>
          <a:bodyPr wrap="square" rtlCol="0">
            <a:spAutoFit/>
          </a:bodyPr>
          <a:lstStyle/>
          <a:p>
            <a:r>
              <a:rPr lang="en-US" dirty="0">
                <a:solidFill>
                  <a:schemeClr val="accent4"/>
                </a:solidFill>
                <a:latin typeface="Quicksand" panose="020B0604020202020204" charset="0"/>
              </a:rPr>
              <a:t>Each Frame has knowledge practices and dispositions that can be assessed.</a:t>
            </a:r>
          </a:p>
          <a:p>
            <a:endParaRPr lang="en-US" dirty="0">
              <a:solidFill>
                <a:schemeClr val="accent4"/>
              </a:solidFill>
              <a:latin typeface="Quicksand" panose="020B0604020202020204" charset="0"/>
            </a:endParaRPr>
          </a:p>
          <a:p>
            <a:r>
              <a:rPr lang="en-US" dirty="0">
                <a:solidFill>
                  <a:schemeClr val="accent4"/>
                </a:solidFill>
                <a:latin typeface="Quicksand" panose="020B0604020202020204" charset="0"/>
              </a:rPr>
              <a:t>For details on the knowledge practices and dispositions please refer to:</a:t>
            </a:r>
          </a:p>
        </p:txBody>
      </p:sp>
      <p:sp>
        <p:nvSpPr>
          <p:cNvPr id="14" name="TextBox 13">
            <a:extLst>
              <a:ext uri="{FF2B5EF4-FFF2-40B4-BE49-F238E27FC236}">
                <a16:creationId xmlns:a16="http://schemas.microsoft.com/office/drawing/2014/main" id="{744080AD-22B2-436B-BFCF-78F15817958C}"/>
              </a:ext>
            </a:extLst>
          </p:cNvPr>
          <p:cNvSpPr txBox="1"/>
          <p:nvPr/>
        </p:nvSpPr>
        <p:spPr>
          <a:xfrm>
            <a:off x="1850410" y="1252129"/>
            <a:ext cx="1044500" cy="769441"/>
          </a:xfrm>
          <a:prstGeom prst="rect">
            <a:avLst/>
          </a:prstGeom>
          <a:noFill/>
        </p:spPr>
        <p:txBody>
          <a:bodyPr wrap="square" rtlCol="0">
            <a:spAutoFit/>
          </a:bodyPr>
          <a:lstStyle/>
          <a:p>
            <a:pPr algn="ctr"/>
            <a:r>
              <a:rPr lang="en-US" sz="1100" b="1" dirty="0">
                <a:latin typeface="Quicksand" panose="020B0604020202020204" charset="0"/>
              </a:rPr>
              <a:t>Authority is Constructed &amp; Contextual</a:t>
            </a:r>
          </a:p>
        </p:txBody>
      </p:sp>
      <p:sp>
        <p:nvSpPr>
          <p:cNvPr id="16" name="TextBox 15">
            <a:extLst>
              <a:ext uri="{FF2B5EF4-FFF2-40B4-BE49-F238E27FC236}">
                <a16:creationId xmlns:a16="http://schemas.microsoft.com/office/drawing/2014/main" id="{79E27025-8C22-4DF5-ABC8-716A1F528D61}"/>
              </a:ext>
            </a:extLst>
          </p:cNvPr>
          <p:cNvSpPr txBox="1"/>
          <p:nvPr/>
        </p:nvSpPr>
        <p:spPr>
          <a:xfrm>
            <a:off x="3073651" y="1218917"/>
            <a:ext cx="989127" cy="600164"/>
          </a:xfrm>
          <a:prstGeom prst="rect">
            <a:avLst/>
          </a:prstGeom>
          <a:noFill/>
        </p:spPr>
        <p:txBody>
          <a:bodyPr wrap="square" rtlCol="0">
            <a:spAutoFit/>
          </a:bodyPr>
          <a:lstStyle/>
          <a:p>
            <a:pPr algn="ctr"/>
            <a:r>
              <a:rPr lang="en-US" sz="1100" b="1" dirty="0">
                <a:latin typeface="Quicksand" panose="020B0604020202020204" charset="0"/>
              </a:rPr>
              <a:t>Information Creation as a Process</a:t>
            </a:r>
          </a:p>
        </p:txBody>
      </p:sp>
      <p:sp>
        <p:nvSpPr>
          <p:cNvPr id="17" name="TextBox 16">
            <a:extLst>
              <a:ext uri="{FF2B5EF4-FFF2-40B4-BE49-F238E27FC236}">
                <a16:creationId xmlns:a16="http://schemas.microsoft.com/office/drawing/2014/main" id="{DD2AA3DA-36A1-407A-B9E4-84426F920F1E}"/>
              </a:ext>
            </a:extLst>
          </p:cNvPr>
          <p:cNvSpPr txBox="1"/>
          <p:nvPr/>
        </p:nvSpPr>
        <p:spPr>
          <a:xfrm>
            <a:off x="1735993" y="2857173"/>
            <a:ext cx="1044500" cy="430887"/>
          </a:xfrm>
          <a:prstGeom prst="rect">
            <a:avLst/>
          </a:prstGeom>
          <a:noFill/>
        </p:spPr>
        <p:txBody>
          <a:bodyPr wrap="square" rtlCol="0">
            <a:spAutoFit/>
          </a:bodyPr>
          <a:lstStyle/>
          <a:p>
            <a:pPr algn="ctr"/>
            <a:r>
              <a:rPr lang="en-US" sz="1100" b="1" dirty="0">
                <a:latin typeface="Quicksand" panose="020B0604020202020204" charset="0"/>
              </a:rPr>
              <a:t>Research as Inquiry</a:t>
            </a:r>
          </a:p>
        </p:txBody>
      </p:sp>
      <p:sp>
        <p:nvSpPr>
          <p:cNvPr id="18" name="TextBox 17">
            <a:extLst>
              <a:ext uri="{FF2B5EF4-FFF2-40B4-BE49-F238E27FC236}">
                <a16:creationId xmlns:a16="http://schemas.microsoft.com/office/drawing/2014/main" id="{2685F96F-F4F2-4658-9036-009F2B69E360}"/>
              </a:ext>
            </a:extLst>
          </p:cNvPr>
          <p:cNvSpPr txBox="1"/>
          <p:nvPr/>
        </p:nvSpPr>
        <p:spPr>
          <a:xfrm>
            <a:off x="3153356" y="3003081"/>
            <a:ext cx="1081841" cy="600164"/>
          </a:xfrm>
          <a:prstGeom prst="rect">
            <a:avLst/>
          </a:prstGeom>
          <a:noFill/>
        </p:spPr>
        <p:txBody>
          <a:bodyPr wrap="square" rtlCol="0">
            <a:spAutoFit/>
          </a:bodyPr>
          <a:lstStyle/>
          <a:p>
            <a:pPr algn="ctr"/>
            <a:r>
              <a:rPr lang="en-US" sz="1100" b="1" dirty="0">
                <a:latin typeface="Quicksand" panose="020B0604020202020204" charset="0"/>
              </a:rPr>
              <a:t>Scholarship as Conversation</a:t>
            </a:r>
          </a:p>
        </p:txBody>
      </p:sp>
      <p:sp>
        <p:nvSpPr>
          <p:cNvPr id="19" name="TextBox 18">
            <a:extLst>
              <a:ext uri="{FF2B5EF4-FFF2-40B4-BE49-F238E27FC236}">
                <a16:creationId xmlns:a16="http://schemas.microsoft.com/office/drawing/2014/main" id="{F11681B5-E311-4C71-B8F7-E3D5EDC77439}"/>
              </a:ext>
            </a:extLst>
          </p:cNvPr>
          <p:cNvSpPr txBox="1"/>
          <p:nvPr/>
        </p:nvSpPr>
        <p:spPr>
          <a:xfrm>
            <a:off x="4393448" y="1625251"/>
            <a:ext cx="1044500" cy="430887"/>
          </a:xfrm>
          <a:prstGeom prst="rect">
            <a:avLst/>
          </a:prstGeom>
          <a:noFill/>
        </p:spPr>
        <p:txBody>
          <a:bodyPr wrap="square" rtlCol="0">
            <a:spAutoFit/>
          </a:bodyPr>
          <a:lstStyle/>
          <a:p>
            <a:pPr algn="ctr"/>
            <a:r>
              <a:rPr lang="en-US" sz="1100" b="1" dirty="0">
                <a:latin typeface="Quicksand" panose="020B0604020202020204" charset="0"/>
              </a:rPr>
              <a:t>Information has value</a:t>
            </a:r>
          </a:p>
        </p:txBody>
      </p:sp>
      <p:sp>
        <p:nvSpPr>
          <p:cNvPr id="20" name="TextBox 19">
            <a:extLst>
              <a:ext uri="{FF2B5EF4-FFF2-40B4-BE49-F238E27FC236}">
                <a16:creationId xmlns:a16="http://schemas.microsoft.com/office/drawing/2014/main" id="{EA5871C6-8D6E-4923-A8F9-827C32E75885}"/>
              </a:ext>
            </a:extLst>
          </p:cNvPr>
          <p:cNvSpPr txBox="1"/>
          <p:nvPr/>
        </p:nvSpPr>
        <p:spPr>
          <a:xfrm>
            <a:off x="4646250" y="2916033"/>
            <a:ext cx="1044500" cy="600164"/>
          </a:xfrm>
          <a:prstGeom prst="rect">
            <a:avLst/>
          </a:prstGeom>
          <a:noFill/>
        </p:spPr>
        <p:txBody>
          <a:bodyPr wrap="square" rtlCol="0">
            <a:spAutoFit/>
          </a:bodyPr>
          <a:lstStyle/>
          <a:p>
            <a:pPr algn="ctr"/>
            <a:r>
              <a:rPr lang="en-US" sz="1100" b="1" dirty="0">
                <a:latin typeface="Quicksand" panose="020B0604020202020204" charset="0"/>
              </a:rPr>
              <a:t>Searching as Strategic Exploration</a:t>
            </a:r>
          </a:p>
        </p:txBody>
      </p:sp>
      <p:grpSp>
        <p:nvGrpSpPr>
          <p:cNvPr id="21" name="Google Shape;939;p47">
            <a:extLst>
              <a:ext uri="{FF2B5EF4-FFF2-40B4-BE49-F238E27FC236}">
                <a16:creationId xmlns:a16="http://schemas.microsoft.com/office/drawing/2014/main" id="{33BE4DD6-A298-4B2C-8545-74E510660E0D}"/>
              </a:ext>
            </a:extLst>
          </p:cNvPr>
          <p:cNvGrpSpPr/>
          <p:nvPr/>
        </p:nvGrpSpPr>
        <p:grpSpPr>
          <a:xfrm>
            <a:off x="4932388" y="2522448"/>
            <a:ext cx="387933" cy="345971"/>
            <a:chOff x="3927500" y="301425"/>
            <a:chExt cx="461550" cy="411625"/>
          </a:xfrm>
          <a:solidFill>
            <a:schemeClr val="tx1"/>
          </a:solidFill>
        </p:grpSpPr>
        <p:sp>
          <p:nvSpPr>
            <p:cNvPr id="22" name="Google Shape;940;p47">
              <a:extLst>
                <a:ext uri="{FF2B5EF4-FFF2-40B4-BE49-F238E27FC236}">
                  <a16:creationId xmlns:a16="http://schemas.microsoft.com/office/drawing/2014/main" id="{19EC5174-57C9-496B-B776-8DDBE0AF5826}"/>
                </a:ext>
              </a:extLst>
            </p:cNvPr>
            <p:cNvSpPr/>
            <p:nvPr/>
          </p:nvSpPr>
          <p:spPr>
            <a:xfrm>
              <a:off x="4080925" y="302050"/>
              <a:ext cx="154075" cy="411000"/>
            </a:xfrm>
            <a:custGeom>
              <a:avLst/>
              <a:gdLst/>
              <a:ahLst/>
              <a:cxnLst/>
              <a:rect l="l" t="t" r="r" b="b"/>
              <a:pathLst>
                <a:path w="6163" h="16440" fill="none" extrusionOk="0">
                  <a:moveTo>
                    <a:pt x="6162" y="3118"/>
                  </a:moveTo>
                  <a:lnTo>
                    <a:pt x="0" y="0"/>
                  </a:lnTo>
                  <a:lnTo>
                    <a:pt x="0" y="13322"/>
                  </a:lnTo>
                  <a:lnTo>
                    <a:pt x="6162" y="16440"/>
                  </a:lnTo>
                  <a:lnTo>
                    <a:pt x="6162" y="3118"/>
                  </a:lnTo>
                  <a:close/>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941;p47">
              <a:extLst>
                <a:ext uri="{FF2B5EF4-FFF2-40B4-BE49-F238E27FC236}">
                  <a16:creationId xmlns:a16="http://schemas.microsoft.com/office/drawing/2014/main" id="{2293507A-F31E-46A7-AB0A-1D6FC1415312}"/>
                </a:ext>
              </a:extLst>
            </p:cNvPr>
            <p:cNvSpPr/>
            <p:nvPr/>
          </p:nvSpPr>
          <p:spPr>
            <a:xfrm>
              <a:off x="3927500" y="301425"/>
              <a:ext cx="153450" cy="406150"/>
            </a:xfrm>
            <a:custGeom>
              <a:avLst/>
              <a:gdLst/>
              <a:ahLst/>
              <a:cxnLst/>
              <a:rect l="l" t="t" r="r" b="b"/>
              <a:pathLst>
                <a:path w="6138" h="16246" fill="none" extrusionOk="0">
                  <a:moveTo>
                    <a:pt x="6137" y="1"/>
                  </a:moveTo>
                  <a:lnTo>
                    <a:pt x="536" y="2850"/>
                  </a:lnTo>
                  <a:lnTo>
                    <a:pt x="536" y="2850"/>
                  </a:lnTo>
                  <a:lnTo>
                    <a:pt x="414" y="2899"/>
                  </a:lnTo>
                  <a:lnTo>
                    <a:pt x="317" y="2997"/>
                  </a:lnTo>
                  <a:lnTo>
                    <a:pt x="219" y="3094"/>
                  </a:lnTo>
                  <a:lnTo>
                    <a:pt x="146" y="3216"/>
                  </a:lnTo>
                  <a:lnTo>
                    <a:pt x="73" y="3313"/>
                  </a:lnTo>
                  <a:lnTo>
                    <a:pt x="24" y="3435"/>
                  </a:lnTo>
                  <a:lnTo>
                    <a:pt x="0" y="3557"/>
                  </a:lnTo>
                  <a:lnTo>
                    <a:pt x="0" y="3679"/>
                  </a:lnTo>
                  <a:lnTo>
                    <a:pt x="0" y="15880"/>
                  </a:lnTo>
                  <a:lnTo>
                    <a:pt x="0" y="15880"/>
                  </a:lnTo>
                  <a:lnTo>
                    <a:pt x="0" y="16002"/>
                  </a:lnTo>
                  <a:lnTo>
                    <a:pt x="49" y="16075"/>
                  </a:lnTo>
                  <a:lnTo>
                    <a:pt x="97" y="16148"/>
                  </a:lnTo>
                  <a:lnTo>
                    <a:pt x="170" y="16197"/>
                  </a:lnTo>
                  <a:lnTo>
                    <a:pt x="244" y="16221"/>
                  </a:lnTo>
                  <a:lnTo>
                    <a:pt x="341" y="16246"/>
                  </a:lnTo>
                  <a:lnTo>
                    <a:pt x="463" y="16221"/>
                  </a:lnTo>
                  <a:lnTo>
                    <a:pt x="560" y="16173"/>
                  </a:lnTo>
                  <a:lnTo>
                    <a:pt x="6137" y="13323"/>
                  </a:lnTo>
                  <a:lnTo>
                    <a:pt x="6137" y="1"/>
                  </a:lnTo>
                  <a:close/>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42;p47">
              <a:extLst>
                <a:ext uri="{FF2B5EF4-FFF2-40B4-BE49-F238E27FC236}">
                  <a16:creationId xmlns:a16="http://schemas.microsoft.com/office/drawing/2014/main" id="{2FFAEB55-AB10-4FC2-A71E-9A34BE6D8AA7}"/>
                </a:ext>
              </a:extLst>
            </p:cNvPr>
            <p:cNvSpPr/>
            <p:nvPr/>
          </p:nvSpPr>
          <p:spPr>
            <a:xfrm>
              <a:off x="4234975" y="306925"/>
              <a:ext cx="154075" cy="405525"/>
            </a:xfrm>
            <a:custGeom>
              <a:avLst/>
              <a:gdLst/>
              <a:ahLst/>
              <a:cxnLst/>
              <a:rect l="l" t="t" r="r" b="b"/>
              <a:pathLst>
                <a:path w="6163" h="16221" fill="none" extrusionOk="0">
                  <a:moveTo>
                    <a:pt x="5578" y="49"/>
                  </a:moveTo>
                  <a:lnTo>
                    <a:pt x="0" y="2898"/>
                  </a:lnTo>
                  <a:lnTo>
                    <a:pt x="0" y="16221"/>
                  </a:lnTo>
                  <a:lnTo>
                    <a:pt x="5626" y="13371"/>
                  </a:lnTo>
                  <a:lnTo>
                    <a:pt x="5626" y="13371"/>
                  </a:lnTo>
                  <a:lnTo>
                    <a:pt x="5724" y="13322"/>
                  </a:lnTo>
                  <a:lnTo>
                    <a:pt x="5845" y="13225"/>
                  </a:lnTo>
                  <a:lnTo>
                    <a:pt x="5918" y="13127"/>
                  </a:lnTo>
                  <a:lnTo>
                    <a:pt x="6016" y="13030"/>
                  </a:lnTo>
                  <a:lnTo>
                    <a:pt x="6065" y="12908"/>
                  </a:lnTo>
                  <a:lnTo>
                    <a:pt x="6113" y="12786"/>
                  </a:lnTo>
                  <a:lnTo>
                    <a:pt x="6138" y="12665"/>
                  </a:lnTo>
                  <a:lnTo>
                    <a:pt x="6162" y="12543"/>
                  </a:lnTo>
                  <a:lnTo>
                    <a:pt x="6162" y="341"/>
                  </a:lnTo>
                  <a:lnTo>
                    <a:pt x="6162" y="341"/>
                  </a:lnTo>
                  <a:lnTo>
                    <a:pt x="6138" y="219"/>
                  </a:lnTo>
                  <a:lnTo>
                    <a:pt x="6113" y="146"/>
                  </a:lnTo>
                  <a:lnTo>
                    <a:pt x="6065" y="73"/>
                  </a:lnTo>
                  <a:lnTo>
                    <a:pt x="5992" y="24"/>
                  </a:lnTo>
                  <a:lnTo>
                    <a:pt x="5894" y="0"/>
                  </a:lnTo>
                  <a:lnTo>
                    <a:pt x="5797" y="0"/>
                  </a:lnTo>
                  <a:lnTo>
                    <a:pt x="5699" y="0"/>
                  </a:lnTo>
                  <a:lnTo>
                    <a:pt x="5578" y="49"/>
                  </a:lnTo>
                  <a:lnTo>
                    <a:pt x="5578" y="49"/>
                  </a:lnTo>
                  <a:close/>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43;p47">
              <a:extLst>
                <a:ext uri="{FF2B5EF4-FFF2-40B4-BE49-F238E27FC236}">
                  <a16:creationId xmlns:a16="http://schemas.microsoft.com/office/drawing/2014/main" id="{B62EA4A5-A434-4D9F-B3F5-4F9888BD1955}"/>
                </a:ext>
              </a:extLst>
            </p:cNvPr>
            <p:cNvSpPr/>
            <p:nvPr/>
          </p:nvSpPr>
          <p:spPr>
            <a:xfrm>
              <a:off x="4295850" y="442075"/>
              <a:ext cx="46300" cy="26225"/>
            </a:xfrm>
            <a:custGeom>
              <a:avLst/>
              <a:gdLst/>
              <a:ahLst/>
              <a:cxnLst/>
              <a:rect l="l" t="t" r="r" b="b"/>
              <a:pathLst>
                <a:path w="1852" h="1049" fill="none" extrusionOk="0">
                  <a:moveTo>
                    <a:pt x="1" y="1"/>
                  </a:moveTo>
                  <a:lnTo>
                    <a:pt x="1852" y="1048"/>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44;p47">
              <a:extLst>
                <a:ext uri="{FF2B5EF4-FFF2-40B4-BE49-F238E27FC236}">
                  <a16:creationId xmlns:a16="http://schemas.microsoft.com/office/drawing/2014/main" id="{36BD77B4-9D8B-49BC-9F7F-51F3E8F232DC}"/>
                </a:ext>
              </a:extLst>
            </p:cNvPr>
            <p:cNvSpPr/>
            <p:nvPr/>
          </p:nvSpPr>
          <p:spPr>
            <a:xfrm>
              <a:off x="4296475" y="415900"/>
              <a:ext cx="45075" cy="78575"/>
            </a:xfrm>
            <a:custGeom>
              <a:avLst/>
              <a:gdLst/>
              <a:ahLst/>
              <a:cxnLst/>
              <a:rect l="l" t="t" r="r" b="b"/>
              <a:pathLst>
                <a:path w="1803" h="3143" fill="none" extrusionOk="0">
                  <a:moveTo>
                    <a:pt x="1802" y="1"/>
                  </a:moveTo>
                  <a:lnTo>
                    <a:pt x="0" y="3142"/>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45;p47">
              <a:extLst>
                <a:ext uri="{FF2B5EF4-FFF2-40B4-BE49-F238E27FC236}">
                  <a16:creationId xmlns:a16="http://schemas.microsoft.com/office/drawing/2014/main" id="{9030F277-AB6F-4F37-A61C-CCCD6B00B7A5}"/>
                </a:ext>
              </a:extLst>
            </p:cNvPr>
            <p:cNvSpPr/>
            <p:nvPr/>
          </p:nvSpPr>
          <p:spPr>
            <a:xfrm>
              <a:off x="3968275" y="590050"/>
              <a:ext cx="25" cy="6100"/>
            </a:xfrm>
            <a:custGeom>
              <a:avLst/>
              <a:gdLst/>
              <a:ahLst/>
              <a:cxnLst/>
              <a:rect l="l" t="t" r="r" b="b"/>
              <a:pathLst>
                <a:path w="1" h="244" fill="none" extrusionOk="0">
                  <a:moveTo>
                    <a:pt x="1" y="244"/>
                  </a:moveTo>
                  <a:lnTo>
                    <a:pt x="1" y="244"/>
                  </a:lnTo>
                  <a:lnTo>
                    <a:pt x="1" y="0"/>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46;p47">
              <a:extLst>
                <a:ext uri="{FF2B5EF4-FFF2-40B4-BE49-F238E27FC236}">
                  <a16:creationId xmlns:a16="http://schemas.microsoft.com/office/drawing/2014/main" id="{BE29426E-6C2A-4858-B64E-E81527839AD7}"/>
                </a:ext>
              </a:extLst>
            </p:cNvPr>
            <p:cNvSpPr/>
            <p:nvPr/>
          </p:nvSpPr>
          <p:spPr>
            <a:xfrm>
              <a:off x="3970725" y="558375"/>
              <a:ext cx="1850" cy="12200"/>
            </a:xfrm>
            <a:custGeom>
              <a:avLst/>
              <a:gdLst/>
              <a:ahLst/>
              <a:cxnLst/>
              <a:rect l="l" t="t" r="r" b="b"/>
              <a:pathLst>
                <a:path w="74" h="488" fill="none" extrusionOk="0">
                  <a:moveTo>
                    <a:pt x="0" y="488"/>
                  </a:moveTo>
                  <a:lnTo>
                    <a:pt x="73" y="1"/>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47;p47">
              <a:extLst>
                <a:ext uri="{FF2B5EF4-FFF2-40B4-BE49-F238E27FC236}">
                  <a16:creationId xmlns:a16="http://schemas.microsoft.com/office/drawing/2014/main" id="{47BC35EE-88E7-4896-82EC-4197F4869B19}"/>
                </a:ext>
              </a:extLst>
            </p:cNvPr>
            <p:cNvSpPr/>
            <p:nvPr/>
          </p:nvSpPr>
          <p:spPr>
            <a:xfrm>
              <a:off x="3976200" y="527325"/>
              <a:ext cx="3675" cy="12200"/>
            </a:xfrm>
            <a:custGeom>
              <a:avLst/>
              <a:gdLst/>
              <a:ahLst/>
              <a:cxnLst/>
              <a:rect l="l" t="t" r="r" b="b"/>
              <a:pathLst>
                <a:path w="147" h="488" fill="none" extrusionOk="0">
                  <a:moveTo>
                    <a:pt x="0" y="488"/>
                  </a:moveTo>
                  <a:lnTo>
                    <a:pt x="98" y="147"/>
                  </a:lnTo>
                  <a:lnTo>
                    <a:pt x="147" y="1"/>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948;p47">
              <a:extLst>
                <a:ext uri="{FF2B5EF4-FFF2-40B4-BE49-F238E27FC236}">
                  <a16:creationId xmlns:a16="http://schemas.microsoft.com/office/drawing/2014/main" id="{1F4E2388-0489-4D57-BC67-90EF26A0E8ED}"/>
                </a:ext>
              </a:extLst>
            </p:cNvPr>
            <p:cNvSpPr/>
            <p:nvPr/>
          </p:nvSpPr>
          <p:spPr>
            <a:xfrm>
              <a:off x="3985950" y="498100"/>
              <a:ext cx="4875" cy="10975"/>
            </a:xfrm>
            <a:custGeom>
              <a:avLst/>
              <a:gdLst/>
              <a:ahLst/>
              <a:cxnLst/>
              <a:rect l="l" t="t" r="r" b="b"/>
              <a:pathLst>
                <a:path w="195" h="439" fill="none" extrusionOk="0">
                  <a:moveTo>
                    <a:pt x="0" y="439"/>
                  </a:moveTo>
                  <a:lnTo>
                    <a:pt x="195" y="25"/>
                  </a:lnTo>
                  <a:lnTo>
                    <a:pt x="195" y="1"/>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49;p47">
              <a:extLst>
                <a:ext uri="{FF2B5EF4-FFF2-40B4-BE49-F238E27FC236}">
                  <a16:creationId xmlns:a16="http://schemas.microsoft.com/office/drawing/2014/main" id="{5151C623-DF59-43AE-BF77-B5EDA38D5FEA}"/>
                </a:ext>
              </a:extLst>
            </p:cNvPr>
            <p:cNvSpPr/>
            <p:nvPr/>
          </p:nvSpPr>
          <p:spPr>
            <a:xfrm>
              <a:off x="4000550" y="471300"/>
              <a:ext cx="7325" cy="9775"/>
            </a:xfrm>
            <a:custGeom>
              <a:avLst/>
              <a:gdLst/>
              <a:ahLst/>
              <a:cxnLst/>
              <a:rect l="l" t="t" r="r" b="b"/>
              <a:pathLst>
                <a:path w="293" h="391" fill="none" extrusionOk="0">
                  <a:moveTo>
                    <a:pt x="1" y="391"/>
                  </a:moveTo>
                  <a:lnTo>
                    <a:pt x="74" y="269"/>
                  </a:lnTo>
                  <a:lnTo>
                    <a:pt x="293" y="1"/>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950;p47">
              <a:extLst>
                <a:ext uri="{FF2B5EF4-FFF2-40B4-BE49-F238E27FC236}">
                  <a16:creationId xmlns:a16="http://schemas.microsoft.com/office/drawing/2014/main" id="{3B033896-E03A-48C0-A7DC-26AE227C37AE}"/>
                </a:ext>
              </a:extLst>
            </p:cNvPr>
            <p:cNvSpPr/>
            <p:nvPr/>
          </p:nvSpPr>
          <p:spPr>
            <a:xfrm>
              <a:off x="4021250" y="450600"/>
              <a:ext cx="10375" cy="6725"/>
            </a:xfrm>
            <a:custGeom>
              <a:avLst/>
              <a:gdLst/>
              <a:ahLst/>
              <a:cxnLst/>
              <a:rect l="l" t="t" r="r" b="b"/>
              <a:pathLst>
                <a:path w="415" h="269" fill="none" extrusionOk="0">
                  <a:moveTo>
                    <a:pt x="1" y="269"/>
                  </a:moveTo>
                  <a:lnTo>
                    <a:pt x="25" y="244"/>
                  </a:lnTo>
                  <a:lnTo>
                    <a:pt x="220" y="123"/>
                  </a:lnTo>
                  <a:lnTo>
                    <a:pt x="415" y="1"/>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951;p47">
              <a:extLst>
                <a:ext uri="{FF2B5EF4-FFF2-40B4-BE49-F238E27FC236}">
                  <a16:creationId xmlns:a16="http://schemas.microsoft.com/office/drawing/2014/main" id="{E91B0577-C62A-493F-A705-E3DC28132C03}"/>
                </a:ext>
              </a:extLst>
            </p:cNvPr>
            <p:cNvSpPr/>
            <p:nvPr/>
          </p:nvSpPr>
          <p:spPr>
            <a:xfrm>
              <a:off x="4049250" y="440250"/>
              <a:ext cx="11600" cy="2475"/>
            </a:xfrm>
            <a:custGeom>
              <a:avLst/>
              <a:gdLst/>
              <a:ahLst/>
              <a:cxnLst/>
              <a:rect l="l" t="t" r="r" b="b"/>
              <a:pathLst>
                <a:path w="464" h="99" fill="none" extrusionOk="0">
                  <a:moveTo>
                    <a:pt x="1" y="98"/>
                  </a:moveTo>
                  <a:lnTo>
                    <a:pt x="220" y="50"/>
                  </a:lnTo>
                  <a:lnTo>
                    <a:pt x="464" y="1"/>
                  </a:lnTo>
                  <a:lnTo>
                    <a:pt x="464" y="1"/>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952;p47">
              <a:extLst>
                <a:ext uri="{FF2B5EF4-FFF2-40B4-BE49-F238E27FC236}">
                  <a16:creationId xmlns:a16="http://schemas.microsoft.com/office/drawing/2014/main" id="{CCC6E262-74C1-4D7F-8C51-979C4B5AB506}"/>
                </a:ext>
              </a:extLst>
            </p:cNvPr>
            <p:cNvSpPr/>
            <p:nvPr/>
          </p:nvSpPr>
          <p:spPr>
            <a:xfrm>
              <a:off x="4080325" y="439650"/>
              <a:ext cx="12200" cy="1850"/>
            </a:xfrm>
            <a:custGeom>
              <a:avLst/>
              <a:gdLst/>
              <a:ahLst/>
              <a:cxnLst/>
              <a:rect l="l" t="t" r="r" b="b"/>
              <a:pathLst>
                <a:path w="488" h="74" fill="none" extrusionOk="0">
                  <a:moveTo>
                    <a:pt x="0" y="0"/>
                  </a:moveTo>
                  <a:lnTo>
                    <a:pt x="146" y="0"/>
                  </a:lnTo>
                  <a:lnTo>
                    <a:pt x="463" y="74"/>
                  </a:lnTo>
                  <a:lnTo>
                    <a:pt x="487" y="74"/>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953;p47">
              <a:extLst>
                <a:ext uri="{FF2B5EF4-FFF2-40B4-BE49-F238E27FC236}">
                  <a16:creationId xmlns:a16="http://schemas.microsoft.com/office/drawing/2014/main" id="{AA9A9421-7782-4431-9FC9-A485395B5366}"/>
                </a:ext>
              </a:extLst>
            </p:cNvPr>
            <p:cNvSpPr/>
            <p:nvPr/>
          </p:nvSpPr>
          <p:spPr>
            <a:xfrm>
              <a:off x="4110150" y="450000"/>
              <a:ext cx="9150" cy="7950"/>
            </a:xfrm>
            <a:custGeom>
              <a:avLst/>
              <a:gdLst/>
              <a:ahLst/>
              <a:cxnLst/>
              <a:rect l="l" t="t" r="r" b="b"/>
              <a:pathLst>
                <a:path w="366" h="318" fill="none" extrusionOk="0">
                  <a:moveTo>
                    <a:pt x="0" y="1"/>
                  </a:moveTo>
                  <a:lnTo>
                    <a:pt x="98" y="74"/>
                  </a:lnTo>
                  <a:lnTo>
                    <a:pt x="317" y="268"/>
                  </a:lnTo>
                  <a:lnTo>
                    <a:pt x="366" y="317"/>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954;p47">
              <a:extLst>
                <a:ext uri="{FF2B5EF4-FFF2-40B4-BE49-F238E27FC236}">
                  <a16:creationId xmlns:a16="http://schemas.microsoft.com/office/drawing/2014/main" id="{0D5BDD69-C52F-44BA-A97F-B9C4B6C8300A}"/>
                </a:ext>
              </a:extLst>
            </p:cNvPr>
            <p:cNvSpPr/>
            <p:nvPr/>
          </p:nvSpPr>
          <p:spPr>
            <a:xfrm>
              <a:off x="4130250" y="473750"/>
              <a:ext cx="4900" cy="10975"/>
            </a:xfrm>
            <a:custGeom>
              <a:avLst/>
              <a:gdLst/>
              <a:ahLst/>
              <a:cxnLst/>
              <a:rect l="l" t="t" r="r" b="b"/>
              <a:pathLst>
                <a:path w="196" h="439" fill="none" extrusionOk="0">
                  <a:moveTo>
                    <a:pt x="0" y="0"/>
                  </a:moveTo>
                  <a:lnTo>
                    <a:pt x="25" y="73"/>
                  </a:lnTo>
                  <a:lnTo>
                    <a:pt x="171" y="366"/>
                  </a:lnTo>
                  <a:lnTo>
                    <a:pt x="195" y="439"/>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955;p47">
              <a:extLst>
                <a:ext uri="{FF2B5EF4-FFF2-40B4-BE49-F238E27FC236}">
                  <a16:creationId xmlns:a16="http://schemas.microsoft.com/office/drawing/2014/main" id="{F234B2CA-9B13-423D-96B9-46A2C60E6796}"/>
                </a:ext>
              </a:extLst>
            </p:cNvPr>
            <p:cNvSpPr/>
            <p:nvPr/>
          </p:nvSpPr>
          <p:spPr>
            <a:xfrm>
              <a:off x="4141800" y="502975"/>
              <a:ext cx="3700" cy="11600"/>
            </a:xfrm>
            <a:custGeom>
              <a:avLst/>
              <a:gdLst/>
              <a:ahLst/>
              <a:cxnLst/>
              <a:rect l="l" t="t" r="r" b="b"/>
              <a:pathLst>
                <a:path w="148" h="464" fill="none" extrusionOk="0">
                  <a:moveTo>
                    <a:pt x="1" y="0"/>
                  </a:moveTo>
                  <a:lnTo>
                    <a:pt x="147" y="463"/>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956;p47">
              <a:extLst>
                <a:ext uri="{FF2B5EF4-FFF2-40B4-BE49-F238E27FC236}">
                  <a16:creationId xmlns:a16="http://schemas.microsoft.com/office/drawing/2014/main" id="{094D98FF-82A3-4BC3-8BD2-94FB5D44E04F}"/>
                </a:ext>
              </a:extLst>
            </p:cNvPr>
            <p:cNvSpPr/>
            <p:nvPr/>
          </p:nvSpPr>
          <p:spPr>
            <a:xfrm>
              <a:off x="4150950" y="533425"/>
              <a:ext cx="3675" cy="11575"/>
            </a:xfrm>
            <a:custGeom>
              <a:avLst/>
              <a:gdLst/>
              <a:ahLst/>
              <a:cxnLst/>
              <a:rect l="l" t="t" r="r" b="b"/>
              <a:pathLst>
                <a:path w="147" h="463" fill="none" extrusionOk="0">
                  <a:moveTo>
                    <a:pt x="0" y="0"/>
                  </a:moveTo>
                  <a:lnTo>
                    <a:pt x="146" y="463"/>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957;p47">
              <a:extLst>
                <a:ext uri="{FF2B5EF4-FFF2-40B4-BE49-F238E27FC236}">
                  <a16:creationId xmlns:a16="http://schemas.microsoft.com/office/drawing/2014/main" id="{DF682AD6-557A-4E0B-8690-8F5F43C6BC3E}"/>
                </a:ext>
              </a:extLst>
            </p:cNvPr>
            <p:cNvSpPr/>
            <p:nvPr/>
          </p:nvSpPr>
          <p:spPr>
            <a:xfrm>
              <a:off x="4160675" y="563850"/>
              <a:ext cx="4900" cy="11000"/>
            </a:xfrm>
            <a:custGeom>
              <a:avLst/>
              <a:gdLst/>
              <a:ahLst/>
              <a:cxnLst/>
              <a:rect l="l" t="t" r="r" b="b"/>
              <a:pathLst>
                <a:path w="196" h="440" fill="none" extrusionOk="0">
                  <a:moveTo>
                    <a:pt x="1" y="1"/>
                  </a:moveTo>
                  <a:lnTo>
                    <a:pt x="50" y="123"/>
                  </a:lnTo>
                  <a:lnTo>
                    <a:pt x="196" y="415"/>
                  </a:lnTo>
                  <a:lnTo>
                    <a:pt x="196" y="439"/>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958;p47">
              <a:extLst>
                <a:ext uri="{FF2B5EF4-FFF2-40B4-BE49-F238E27FC236}">
                  <a16:creationId xmlns:a16="http://schemas.microsoft.com/office/drawing/2014/main" id="{2611BE39-4A03-49D4-8426-3F781FA2DCC4}"/>
                </a:ext>
              </a:extLst>
            </p:cNvPr>
            <p:cNvSpPr/>
            <p:nvPr/>
          </p:nvSpPr>
          <p:spPr>
            <a:xfrm>
              <a:off x="4175300" y="591875"/>
              <a:ext cx="7325" cy="9150"/>
            </a:xfrm>
            <a:custGeom>
              <a:avLst/>
              <a:gdLst/>
              <a:ahLst/>
              <a:cxnLst/>
              <a:rect l="l" t="t" r="r" b="b"/>
              <a:pathLst>
                <a:path w="293" h="366" fill="none" extrusionOk="0">
                  <a:moveTo>
                    <a:pt x="0" y="0"/>
                  </a:moveTo>
                  <a:lnTo>
                    <a:pt x="98" y="146"/>
                  </a:lnTo>
                  <a:lnTo>
                    <a:pt x="293" y="366"/>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959;p47">
              <a:extLst>
                <a:ext uri="{FF2B5EF4-FFF2-40B4-BE49-F238E27FC236}">
                  <a16:creationId xmlns:a16="http://schemas.microsoft.com/office/drawing/2014/main" id="{141EE1F7-CA16-4FA3-97D9-281C3C59EBD8}"/>
                </a:ext>
              </a:extLst>
            </p:cNvPr>
            <p:cNvSpPr/>
            <p:nvPr/>
          </p:nvSpPr>
          <p:spPr>
            <a:xfrm>
              <a:off x="4198425" y="613175"/>
              <a:ext cx="11000" cy="4900"/>
            </a:xfrm>
            <a:custGeom>
              <a:avLst/>
              <a:gdLst/>
              <a:ahLst/>
              <a:cxnLst/>
              <a:rect l="l" t="t" r="r" b="b"/>
              <a:pathLst>
                <a:path w="440" h="196" fill="none" extrusionOk="0">
                  <a:moveTo>
                    <a:pt x="1" y="1"/>
                  </a:moveTo>
                  <a:lnTo>
                    <a:pt x="171" y="98"/>
                  </a:lnTo>
                  <a:lnTo>
                    <a:pt x="439" y="195"/>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960;p47">
              <a:extLst>
                <a:ext uri="{FF2B5EF4-FFF2-40B4-BE49-F238E27FC236}">
                  <a16:creationId xmlns:a16="http://schemas.microsoft.com/office/drawing/2014/main" id="{5DF309CE-5BEF-4C63-BD32-F44DE82D3B1F}"/>
                </a:ext>
              </a:extLst>
            </p:cNvPr>
            <p:cNvSpPr/>
            <p:nvPr/>
          </p:nvSpPr>
          <p:spPr>
            <a:xfrm>
              <a:off x="4228275" y="621100"/>
              <a:ext cx="12200" cy="625"/>
            </a:xfrm>
            <a:custGeom>
              <a:avLst/>
              <a:gdLst/>
              <a:ahLst/>
              <a:cxnLst/>
              <a:rect l="l" t="t" r="r" b="b"/>
              <a:pathLst>
                <a:path w="488" h="25" fill="none" extrusionOk="0">
                  <a:moveTo>
                    <a:pt x="0" y="0"/>
                  </a:moveTo>
                  <a:lnTo>
                    <a:pt x="49" y="25"/>
                  </a:lnTo>
                  <a:lnTo>
                    <a:pt x="487" y="0"/>
                  </a:lnTo>
                  <a:lnTo>
                    <a:pt x="487" y="0"/>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961;p47">
              <a:extLst>
                <a:ext uri="{FF2B5EF4-FFF2-40B4-BE49-F238E27FC236}">
                  <a16:creationId xmlns:a16="http://schemas.microsoft.com/office/drawing/2014/main" id="{41A10992-A3E5-41D2-8E26-1BDD94B05F43}"/>
                </a:ext>
              </a:extLst>
            </p:cNvPr>
            <p:cNvSpPr/>
            <p:nvPr/>
          </p:nvSpPr>
          <p:spPr>
            <a:xfrm>
              <a:off x="4259925" y="616225"/>
              <a:ext cx="11600" cy="3075"/>
            </a:xfrm>
            <a:custGeom>
              <a:avLst/>
              <a:gdLst/>
              <a:ahLst/>
              <a:cxnLst/>
              <a:rect l="l" t="t" r="r" b="b"/>
              <a:pathLst>
                <a:path w="464" h="123" fill="none" extrusionOk="0">
                  <a:moveTo>
                    <a:pt x="1" y="122"/>
                  </a:moveTo>
                  <a:lnTo>
                    <a:pt x="196" y="73"/>
                  </a:lnTo>
                  <a:lnTo>
                    <a:pt x="464" y="0"/>
                  </a:lnTo>
                  <a:lnTo>
                    <a:pt x="464" y="0"/>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62;p47">
              <a:extLst>
                <a:ext uri="{FF2B5EF4-FFF2-40B4-BE49-F238E27FC236}">
                  <a16:creationId xmlns:a16="http://schemas.microsoft.com/office/drawing/2014/main" id="{DB3A13EC-497A-4E1D-9FE1-6A44EAB54820}"/>
                </a:ext>
              </a:extLst>
            </p:cNvPr>
            <p:cNvSpPr/>
            <p:nvPr/>
          </p:nvSpPr>
          <p:spPr>
            <a:xfrm>
              <a:off x="4289775" y="602225"/>
              <a:ext cx="10375" cy="6725"/>
            </a:xfrm>
            <a:custGeom>
              <a:avLst/>
              <a:gdLst/>
              <a:ahLst/>
              <a:cxnLst/>
              <a:rect l="l" t="t" r="r" b="b"/>
              <a:pathLst>
                <a:path w="415" h="269" fill="none" extrusionOk="0">
                  <a:moveTo>
                    <a:pt x="0" y="268"/>
                  </a:moveTo>
                  <a:lnTo>
                    <a:pt x="195" y="146"/>
                  </a:lnTo>
                  <a:lnTo>
                    <a:pt x="390" y="0"/>
                  </a:lnTo>
                  <a:lnTo>
                    <a:pt x="414" y="0"/>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963;p47">
              <a:extLst>
                <a:ext uri="{FF2B5EF4-FFF2-40B4-BE49-F238E27FC236}">
                  <a16:creationId xmlns:a16="http://schemas.microsoft.com/office/drawing/2014/main" id="{55AFDB61-BC29-4ECD-9D9A-3E7A9DE6C920}"/>
                </a:ext>
              </a:extLst>
            </p:cNvPr>
            <p:cNvSpPr/>
            <p:nvPr/>
          </p:nvSpPr>
          <p:spPr>
            <a:xfrm>
              <a:off x="4313525" y="577875"/>
              <a:ext cx="6100" cy="10375"/>
            </a:xfrm>
            <a:custGeom>
              <a:avLst/>
              <a:gdLst/>
              <a:ahLst/>
              <a:cxnLst/>
              <a:rect l="l" t="t" r="r" b="b"/>
              <a:pathLst>
                <a:path w="244" h="415" fill="none" extrusionOk="0">
                  <a:moveTo>
                    <a:pt x="0" y="414"/>
                  </a:moveTo>
                  <a:lnTo>
                    <a:pt x="24" y="365"/>
                  </a:lnTo>
                  <a:lnTo>
                    <a:pt x="146" y="195"/>
                  </a:lnTo>
                  <a:lnTo>
                    <a:pt x="244" y="0"/>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964;p47">
              <a:extLst>
                <a:ext uri="{FF2B5EF4-FFF2-40B4-BE49-F238E27FC236}">
                  <a16:creationId xmlns:a16="http://schemas.microsoft.com/office/drawing/2014/main" id="{9E5A93EB-B66A-4B71-A23D-BE652162EC7E}"/>
                </a:ext>
              </a:extLst>
            </p:cNvPr>
            <p:cNvSpPr/>
            <p:nvPr/>
          </p:nvSpPr>
          <p:spPr>
            <a:xfrm>
              <a:off x="4326300" y="547425"/>
              <a:ext cx="2450" cy="12200"/>
            </a:xfrm>
            <a:custGeom>
              <a:avLst/>
              <a:gdLst/>
              <a:ahLst/>
              <a:cxnLst/>
              <a:rect l="l" t="t" r="r" b="b"/>
              <a:pathLst>
                <a:path w="98" h="488" fill="none" extrusionOk="0">
                  <a:moveTo>
                    <a:pt x="0" y="487"/>
                  </a:moveTo>
                  <a:lnTo>
                    <a:pt x="49" y="293"/>
                  </a:lnTo>
                  <a:lnTo>
                    <a:pt x="98" y="0"/>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965;p47">
              <a:extLst>
                <a:ext uri="{FF2B5EF4-FFF2-40B4-BE49-F238E27FC236}">
                  <a16:creationId xmlns:a16="http://schemas.microsoft.com/office/drawing/2014/main" id="{AF693B28-8D34-4B13-8693-77F0206C7691}"/>
                </a:ext>
              </a:extLst>
            </p:cNvPr>
            <p:cNvSpPr/>
            <p:nvPr/>
          </p:nvSpPr>
          <p:spPr>
            <a:xfrm>
              <a:off x="4329350" y="515750"/>
              <a:ext cx="625" cy="12200"/>
            </a:xfrm>
            <a:custGeom>
              <a:avLst/>
              <a:gdLst/>
              <a:ahLst/>
              <a:cxnLst/>
              <a:rect l="l" t="t" r="r" b="b"/>
              <a:pathLst>
                <a:path w="25" h="488" fill="none" extrusionOk="0">
                  <a:moveTo>
                    <a:pt x="25" y="488"/>
                  </a:moveTo>
                  <a:lnTo>
                    <a:pt x="25" y="464"/>
                  </a:lnTo>
                  <a:lnTo>
                    <a:pt x="25" y="123"/>
                  </a:lnTo>
                  <a:lnTo>
                    <a:pt x="0" y="1"/>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966;p47">
              <a:extLst>
                <a:ext uri="{FF2B5EF4-FFF2-40B4-BE49-F238E27FC236}">
                  <a16:creationId xmlns:a16="http://schemas.microsoft.com/office/drawing/2014/main" id="{84F06C96-BF36-4DB5-AADA-14402A2FC57D}"/>
                </a:ext>
              </a:extLst>
            </p:cNvPr>
            <p:cNvSpPr/>
            <p:nvPr/>
          </p:nvSpPr>
          <p:spPr>
            <a:xfrm>
              <a:off x="4325075" y="488975"/>
              <a:ext cx="1250" cy="6100"/>
            </a:xfrm>
            <a:custGeom>
              <a:avLst/>
              <a:gdLst/>
              <a:ahLst/>
              <a:cxnLst/>
              <a:rect l="l" t="t" r="r" b="b"/>
              <a:pathLst>
                <a:path w="50" h="244" fill="none" extrusionOk="0">
                  <a:moveTo>
                    <a:pt x="49" y="244"/>
                  </a:moveTo>
                  <a:lnTo>
                    <a:pt x="49" y="244"/>
                  </a:lnTo>
                  <a:lnTo>
                    <a:pt x="1" y="0"/>
                  </a:lnTo>
                </a:path>
              </a:pathLst>
            </a:custGeom>
            <a:grp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 name="Google Shape;821;p47">
            <a:extLst>
              <a:ext uri="{FF2B5EF4-FFF2-40B4-BE49-F238E27FC236}">
                <a16:creationId xmlns:a16="http://schemas.microsoft.com/office/drawing/2014/main" id="{73695A5D-E594-4229-8B42-40AA0724BC14}"/>
              </a:ext>
            </a:extLst>
          </p:cNvPr>
          <p:cNvGrpSpPr/>
          <p:nvPr/>
        </p:nvGrpSpPr>
        <p:grpSpPr>
          <a:xfrm>
            <a:off x="4622769" y="1279874"/>
            <a:ext cx="397136" cy="305017"/>
            <a:chOff x="568950" y="3686775"/>
            <a:chExt cx="472500" cy="362900"/>
          </a:xfrm>
        </p:grpSpPr>
        <p:sp>
          <p:nvSpPr>
            <p:cNvPr id="52" name="Google Shape;822;p47">
              <a:extLst>
                <a:ext uri="{FF2B5EF4-FFF2-40B4-BE49-F238E27FC236}">
                  <a16:creationId xmlns:a16="http://schemas.microsoft.com/office/drawing/2014/main" id="{A800F55F-DFD6-42D9-9AB7-0B14732094FE}"/>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823;p47">
              <a:extLst>
                <a:ext uri="{FF2B5EF4-FFF2-40B4-BE49-F238E27FC236}">
                  <a16:creationId xmlns:a16="http://schemas.microsoft.com/office/drawing/2014/main" id="{2481ADDB-D7B6-4098-9C99-C0481093AC49}"/>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824;p47">
              <a:extLst>
                <a:ext uri="{FF2B5EF4-FFF2-40B4-BE49-F238E27FC236}">
                  <a16:creationId xmlns:a16="http://schemas.microsoft.com/office/drawing/2014/main" id="{B120189C-EB58-434F-93B9-1BFE90E350A7}"/>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714;p47">
            <a:extLst>
              <a:ext uri="{FF2B5EF4-FFF2-40B4-BE49-F238E27FC236}">
                <a16:creationId xmlns:a16="http://schemas.microsoft.com/office/drawing/2014/main" id="{FF3E02C9-E9BB-4207-8B61-45E78C9CCE0F}"/>
              </a:ext>
            </a:extLst>
          </p:cNvPr>
          <p:cNvGrpSpPr/>
          <p:nvPr/>
        </p:nvGrpSpPr>
        <p:grpSpPr>
          <a:xfrm>
            <a:off x="3489096" y="2510187"/>
            <a:ext cx="391001" cy="382827"/>
            <a:chOff x="1236875" y="1623900"/>
            <a:chExt cx="465200" cy="455475"/>
          </a:xfrm>
        </p:grpSpPr>
        <p:sp>
          <p:nvSpPr>
            <p:cNvPr id="56" name="Google Shape;715;p47">
              <a:extLst>
                <a:ext uri="{FF2B5EF4-FFF2-40B4-BE49-F238E27FC236}">
                  <a16:creationId xmlns:a16="http://schemas.microsoft.com/office/drawing/2014/main" id="{610F8D26-EE3D-46F5-A7BD-BE772BABAD69}"/>
                </a:ext>
              </a:extLst>
            </p:cNvPr>
            <p:cNvSpPr/>
            <p:nvPr/>
          </p:nvSpPr>
          <p:spPr>
            <a:xfrm>
              <a:off x="1236875" y="1623900"/>
              <a:ext cx="465200" cy="445125"/>
            </a:xfrm>
            <a:custGeom>
              <a:avLst/>
              <a:gdLst/>
              <a:ahLst/>
              <a:cxnLst/>
              <a:rect l="l" t="t" r="r" b="b"/>
              <a:pathLst>
                <a:path w="18608" h="17805" fill="none" extrusionOk="0">
                  <a:moveTo>
                    <a:pt x="13493" y="14127"/>
                  </a:moveTo>
                  <a:lnTo>
                    <a:pt x="18608" y="17804"/>
                  </a:lnTo>
                  <a:lnTo>
                    <a:pt x="18608" y="17804"/>
                  </a:lnTo>
                  <a:lnTo>
                    <a:pt x="18608" y="17731"/>
                  </a:lnTo>
                  <a:lnTo>
                    <a:pt x="18608" y="6723"/>
                  </a:lnTo>
                  <a:lnTo>
                    <a:pt x="9304" y="1"/>
                  </a:lnTo>
                  <a:lnTo>
                    <a:pt x="1" y="6723"/>
                  </a:lnTo>
                  <a:lnTo>
                    <a:pt x="1" y="17731"/>
                  </a:lnTo>
                  <a:lnTo>
                    <a:pt x="1" y="17731"/>
                  </a:lnTo>
                  <a:lnTo>
                    <a:pt x="1" y="17804"/>
                  </a:lnTo>
                  <a:lnTo>
                    <a:pt x="5115" y="14127"/>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716;p47">
              <a:extLst>
                <a:ext uri="{FF2B5EF4-FFF2-40B4-BE49-F238E27FC236}">
                  <a16:creationId xmlns:a16="http://schemas.microsoft.com/office/drawing/2014/main" id="{651AA4DD-3E58-491E-96E9-D929D3B3186F}"/>
                </a:ext>
              </a:extLst>
            </p:cNvPr>
            <p:cNvSpPr/>
            <p:nvPr/>
          </p:nvSpPr>
          <p:spPr>
            <a:xfrm>
              <a:off x="1244800" y="2078750"/>
              <a:ext cx="449375" cy="625"/>
            </a:xfrm>
            <a:custGeom>
              <a:avLst/>
              <a:gdLst/>
              <a:ahLst/>
              <a:cxnLst/>
              <a:rect l="l" t="t" r="r" b="b"/>
              <a:pathLst>
                <a:path w="17975" h="25" fill="none" extrusionOk="0">
                  <a:moveTo>
                    <a:pt x="0" y="0"/>
                  </a:moveTo>
                  <a:lnTo>
                    <a:pt x="0" y="0"/>
                  </a:lnTo>
                  <a:lnTo>
                    <a:pt x="98" y="0"/>
                  </a:lnTo>
                  <a:lnTo>
                    <a:pt x="171" y="24"/>
                  </a:lnTo>
                  <a:lnTo>
                    <a:pt x="17804" y="24"/>
                  </a:lnTo>
                  <a:lnTo>
                    <a:pt x="17804" y="24"/>
                  </a:lnTo>
                  <a:lnTo>
                    <a:pt x="17877" y="0"/>
                  </a:lnTo>
                  <a:lnTo>
                    <a:pt x="17974" y="0"/>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717;p47">
              <a:extLst>
                <a:ext uri="{FF2B5EF4-FFF2-40B4-BE49-F238E27FC236}">
                  <a16:creationId xmlns:a16="http://schemas.microsoft.com/office/drawing/2014/main" id="{989D47B3-3523-4278-AB49-4EDDCADB7799}"/>
                </a:ext>
              </a:extLst>
            </p:cNvPr>
            <p:cNvSpPr/>
            <p:nvPr/>
          </p:nvSpPr>
          <p:spPr>
            <a:xfrm>
              <a:off x="1236875" y="1791950"/>
              <a:ext cx="465200" cy="171725"/>
            </a:xfrm>
            <a:custGeom>
              <a:avLst/>
              <a:gdLst/>
              <a:ahLst/>
              <a:cxnLst/>
              <a:rect l="l" t="t" r="r" b="b"/>
              <a:pathLst>
                <a:path w="18608" h="6869" fill="none" extrusionOk="0">
                  <a:moveTo>
                    <a:pt x="18608" y="1"/>
                  </a:moveTo>
                  <a:lnTo>
                    <a:pt x="9450" y="6820"/>
                  </a:lnTo>
                  <a:lnTo>
                    <a:pt x="9450" y="6820"/>
                  </a:lnTo>
                  <a:lnTo>
                    <a:pt x="9377" y="6845"/>
                  </a:lnTo>
                  <a:lnTo>
                    <a:pt x="9304" y="6869"/>
                  </a:lnTo>
                  <a:lnTo>
                    <a:pt x="9304" y="6869"/>
                  </a:lnTo>
                  <a:lnTo>
                    <a:pt x="9231" y="6845"/>
                  </a:lnTo>
                  <a:lnTo>
                    <a:pt x="9158" y="6820"/>
                  </a:lnTo>
                  <a:lnTo>
                    <a:pt x="1" y="1"/>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718;p47">
              <a:extLst>
                <a:ext uri="{FF2B5EF4-FFF2-40B4-BE49-F238E27FC236}">
                  <a16:creationId xmlns:a16="http://schemas.microsoft.com/office/drawing/2014/main" id="{ABC76283-58C7-41B3-AC58-EA022B50C1AE}"/>
                </a:ext>
              </a:extLst>
            </p:cNvPr>
            <p:cNvSpPr/>
            <p:nvPr/>
          </p:nvSpPr>
          <p:spPr>
            <a:xfrm>
              <a:off x="1330025" y="1750550"/>
              <a:ext cx="278900" cy="110850"/>
            </a:xfrm>
            <a:custGeom>
              <a:avLst/>
              <a:gdLst/>
              <a:ahLst/>
              <a:cxnLst/>
              <a:rect l="l" t="t" r="r" b="b"/>
              <a:pathLst>
                <a:path w="11156" h="4434" fill="none" extrusionOk="0">
                  <a:moveTo>
                    <a:pt x="1" y="4433"/>
                  </a:moveTo>
                  <a:lnTo>
                    <a:pt x="1" y="1"/>
                  </a:lnTo>
                  <a:lnTo>
                    <a:pt x="11155" y="1"/>
                  </a:lnTo>
                  <a:lnTo>
                    <a:pt x="11155" y="4433"/>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719;p47">
              <a:extLst>
                <a:ext uri="{FF2B5EF4-FFF2-40B4-BE49-F238E27FC236}">
                  <a16:creationId xmlns:a16="http://schemas.microsoft.com/office/drawing/2014/main" id="{B8CBEC3C-7CDA-488C-92DD-FBEE97829770}"/>
                </a:ext>
              </a:extLst>
            </p:cNvPr>
            <p:cNvSpPr/>
            <p:nvPr/>
          </p:nvSpPr>
          <p:spPr>
            <a:xfrm>
              <a:off x="1402500" y="1810225"/>
              <a:ext cx="133975" cy="25"/>
            </a:xfrm>
            <a:custGeom>
              <a:avLst/>
              <a:gdLst/>
              <a:ahLst/>
              <a:cxnLst/>
              <a:rect l="l" t="t" r="r" b="b"/>
              <a:pathLst>
                <a:path w="5359" h="1" fill="none" extrusionOk="0">
                  <a:moveTo>
                    <a:pt x="0" y="0"/>
                  </a:moveTo>
                  <a:lnTo>
                    <a:pt x="5358" y="0"/>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720;p47">
              <a:extLst>
                <a:ext uri="{FF2B5EF4-FFF2-40B4-BE49-F238E27FC236}">
                  <a16:creationId xmlns:a16="http://schemas.microsoft.com/office/drawing/2014/main" id="{FCD97563-6FCB-4EDB-9038-9AC9866F7AF8}"/>
                </a:ext>
              </a:extLst>
            </p:cNvPr>
            <p:cNvSpPr/>
            <p:nvPr/>
          </p:nvSpPr>
          <p:spPr>
            <a:xfrm>
              <a:off x="1402500" y="1844325"/>
              <a:ext cx="133975" cy="25"/>
            </a:xfrm>
            <a:custGeom>
              <a:avLst/>
              <a:gdLst/>
              <a:ahLst/>
              <a:cxnLst/>
              <a:rect l="l" t="t" r="r" b="b"/>
              <a:pathLst>
                <a:path w="5359" h="1" fill="none" extrusionOk="0">
                  <a:moveTo>
                    <a:pt x="0" y="0"/>
                  </a:moveTo>
                  <a:lnTo>
                    <a:pt x="5358" y="0"/>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721;p47">
              <a:extLst>
                <a:ext uri="{FF2B5EF4-FFF2-40B4-BE49-F238E27FC236}">
                  <a16:creationId xmlns:a16="http://schemas.microsoft.com/office/drawing/2014/main" id="{A794053B-C839-463D-BEA8-3A3C25014A66}"/>
                </a:ext>
              </a:extLst>
            </p:cNvPr>
            <p:cNvSpPr/>
            <p:nvPr/>
          </p:nvSpPr>
          <p:spPr>
            <a:xfrm>
              <a:off x="1402500" y="1878425"/>
              <a:ext cx="85250" cy="25"/>
            </a:xfrm>
            <a:custGeom>
              <a:avLst/>
              <a:gdLst/>
              <a:ahLst/>
              <a:cxnLst/>
              <a:rect l="l" t="t" r="r" b="b"/>
              <a:pathLst>
                <a:path w="3410" h="1" fill="none" extrusionOk="0">
                  <a:moveTo>
                    <a:pt x="0" y="0"/>
                  </a:moveTo>
                  <a:lnTo>
                    <a:pt x="3410" y="0"/>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 name="Google Shape;816;p47">
            <a:extLst>
              <a:ext uri="{FF2B5EF4-FFF2-40B4-BE49-F238E27FC236}">
                <a16:creationId xmlns:a16="http://schemas.microsoft.com/office/drawing/2014/main" id="{84DA9F74-0389-479D-A4D2-94043A6AEF47}"/>
              </a:ext>
            </a:extLst>
          </p:cNvPr>
          <p:cNvGrpSpPr/>
          <p:nvPr/>
        </p:nvGrpSpPr>
        <p:grpSpPr>
          <a:xfrm>
            <a:off x="1988094" y="2501477"/>
            <a:ext cx="342882" cy="350068"/>
            <a:chOff x="3951850" y="2985350"/>
            <a:chExt cx="407950" cy="416500"/>
          </a:xfrm>
        </p:grpSpPr>
        <p:sp>
          <p:nvSpPr>
            <p:cNvPr id="64" name="Google Shape;817;p47">
              <a:extLst>
                <a:ext uri="{FF2B5EF4-FFF2-40B4-BE49-F238E27FC236}">
                  <a16:creationId xmlns:a16="http://schemas.microsoft.com/office/drawing/2014/main" id="{75271C5C-4710-4163-90A5-F6786B3626B3}"/>
                </a:ext>
              </a:extLst>
            </p:cNvPr>
            <p:cNvSpPr/>
            <p:nvPr/>
          </p:nvSpPr>
          <p:spPr>
            <a:xfrm>
              <a:off x="3951850" y="2985350"/>
              <a:ext cx="314800" cy="314825"/>
            </a:xfrm>
            <a:custGeom>
              <a:avLst/>
              <a:gdLst/>
              <a:ahLst/>
              <a:cxnLst/>
              <a:rect l="l" t="t" r="r" b="b"/>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818;p47">
              <a:extLst>
                <a:ext uri="{FF2B5EF4-FFF2-40B4-BE49-F238E27FC236}">
                  <a16:creationId xmlns:a16="http://schemas.microsoft.com/office/drawing/2014/main" id="{43DECF7E-2E24-44FB-8A05-40993D8D5E04}"/>
                </a:ext>
              </a:extLst>
            </p:cNvPr>
            <p:cNvSpPr/>
            <p:nvPr/>
          </p:nvSpPr>
          <p:spPr>
            <a:xfrm>
              <a:off x="3988375" y="3021875"/>
              <a:ext cx="241750" cy="241750"/>
            </a:xfrm>
            <a:custGeom>
              <a:avLst/>
              <a:gdLst/>
              <a:ahLst/>
              <a:cxnLst/>
              <a:rect l="l" t="t" r="r" b="b"/>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819;p47">
              <a:extLst>
                <a:ext uri="{FF2B5EF4-FFF2-40B4-BE49-F238E27FC236}">
                  <a16:creationId xmlns:a16="http://schemas.microsoft.com/office/drawing/2014/main" id="{DE2947F5-1CCA-48DF-AA18-4DD0CD05DF60}"/>
                </a:ext>
              </a:extLst>
            </p:cNvPr>
            <p:cNvSpPr/>
            <p:nvPr/>
          </p:nvSpPr>
          <p:spPr>
            <a:xfrm>
              <a:off x="4024300" y="3058425"/>
              <a:ext cx="84650" cy="84650"/>
            </a:xfrm>
            <a:custGeom>
              <a:avLst/>
              <a:gdLst/>
              <a:ahLst/>
              <a:cxnLst/>
              <a:rect l="l" t="t" r="r" b="b"/>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820;p47">
              <a:extLst>
                <a:ext uri="{FF2B5EF4-FFF2-40B4-BE49-F238E27FC236}">
                  <a16:creationId xmlns:a16="http://schemas.microsoft.com/office/drawing/2014/main" id="{12F74F56-0DD9-4DD3-8505-D0CF48C23F24}"/>
                </a:ext>
              </a:extLst>
            </p:cNvPr>
            <p:cNvSpPr/>
            <p:nvPr/>
          </p:nvSpPr>
          <p:spPr>
            <a:xfrm>
              <a:off x="4205750" y="3248375"/>
              <a:ext cx="154050" cy="153475"/>
            </a:xfrm>
            <a:custGeom>
              <a:avLst/>
              <a:gdLst/>
              <a:ahLst/>
              <a:cxnLst/>
              <a:rect l="l" t="t" r="r" b="b"/>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 name="Google Shape;813;p47">
            <a:extLst>
              <a:ext uri="{FF2B5EF4-FFF2-40B4-BE49-F238E27FC236}">
                <a16:creationId xmlns:a16="http://schemas.microsoft.com/office/drawing/2014/main" id="{7EF9DDC7-D8FF-4C5A-9292-BABFA4934E8E}"/>
              </a:ext>
            </a:extLst>
          </p:cNvPr>
          <p:cNvGrpSpPr/>
          <p:nvPr/>
        </p:nvGrpSpPr>
        <p:grpSpPr>
          <a:xfrm>
            <a:off x="3363645" y="1856421"/>
            <a:ext cx="435022" cy="323445"/>
            <a:chOff x="5247525" y="3007275"/>
            <a:chExt cx="517575" cy="384825"/>
          </a:xfrm>
        </p:grpSpPr>
        <p:sp>
          <p:nvSpPr>
            <p:cNvPr id="69" name="Google Shape;814;p47">
              <a:extLst>
                <a:ext uri="{FF2B5EF4-FFF2-40B4-BE49-F238E27FC236}">
                  <a16:creationId xmlns:a16="http://schemas.microsoft.com/office/drawing/2014/main" id="{73D1B8E0-B634-4410-9397-8C8B5EF202A4}"/>
                </a:ext>
              </a:extLst>
            </p:cNvPr>
            <p:cNvSpPr/>
            <p:nvPr/>
          </p:nvSpPr>
          <p:spPr>
            <a:xfrm>
              <a:off x="5247525" y="3007275"/>
              <a:ext cx="348900" cy="348900"/>
            </a:xfrm>
            <a:custGeom>
              <a:avLst/>
              <a:gdLst/>
              <a:ahLst/>
              <a:cxnLst/>
              <a:rect l="l" t="t" r="r" b="b"/>
              <a:pathLst>
                <a:path w="13956" h="13956" fill="none" extrusionOk="0">
                  <a:moveTo>
                    <a:pt x="13323" y="5772"/>
                  </a:moveTo>
                  <a:lnTo>
                    <a:pt x="11861" y="5626"/>
                  </a:lnTo>
                  <a:lnTo>
                    <a:pt x="11861" y="5626"/>
                  </a:lnTo>
                  <a:lnTo>
                    <a:pt x="11788" y="5334"/>
                  </a:lnTo>
                  <a:lnTo>
                    <a:pt x="11667" y="5042"/>
                  </a:lnTo>
                  <a:lnTo>
                    <a:pt x="11545" y="4750"/>
                  </a:lnTo>
                  <a:lnTo>
                    <a:pt x="11399" y="4482"/>
                  </a:lnTo>
                  <a:lnTo>
                    <a:pt x="12300" y="3337"/>
                  </a:lnTo>
                  <a:lnTo>
                    <a:pt x="12300" y="3337"/>
                  </a:lnTo>
                  <a:lnTo>
                    <a:pt x="12373" y="3240"/>
                  </a:lnTo>
                  <a:lnTo>
                    <a:pt x="12422" y="3118"/>
                  </a:lnTo>
                  <a:lnTo>
                    <a:pt x="12446" y="2996"/>
                  </a:lnTo>
                  <a:lnTo>
                    <a:pt x="12446" y="2850"/>
                  </a:lnTo>
                  <a:lnTo>
                    <a:pt x="12422" y="2728"/>
                  </a:lnTo>
                  <a:lnTo>
                    <a:pt x="12397" y="2606"/>
                  </a:lnTo>
                  <a:lnTo>
                    <a:pt x="12324" y="2485"/>
                  </a:lnTo>
                  <a:lnTo>
                    <a:pt x="12251" y="2387"/>
                  </a:lnTo>
                  <a:lnTo>
                    <a:pt x="11569" y="1705"/>
                  </a:lnTo>
                  <a:lnTo>
                    <a:pt x="11569" y="1705"/>
                  </a:lnTo>
                  <a:lnTo>
                    <a:pt x="11472" y="1632"/>
                  </a:lnTo>
                  <a:lnTo>
                    <a:pt x="11350" y="1559"/>
                  </a:lnTo>
                  <a:lnTo>
                    <a:pt x="11228" y="1510"/>
                  </a:lnTo>
                  <a:lnTo>
                    <a:pt x="11106" y="1510"/>
                  </a:lnTo>
                  <a:lnTo>
                    <a:pt x="10960" y="1510"/>
                  </a:lnTo>
                  <a:lnTo>
                    <a:pt x="10838" y="1535"/>
                  </a:lnTo>
                  <a:lnTo>
                    <a:pt x="10717" y="1583"/>
                  </a:lnTo>
                  <a:lnTo>
                    <a:pt x="10619" y="1656"/>
                  </a:lnTo>
                  <a:lnTo>
                    <a:pt x="9475" y="2558"/>
                  </a:lnTo>
                  <a:lnTo>
                    <a:pt x="9475" y="2558"/>
                  </a:lnTo>
                  <a:lnTo>
                    <a:pt x="9207" y="2411"/>
                  </a:lnTo>
                  <a:lnTo>
                    <a:pt x="8914" y="2290"/>
                  </a:lnTo>
                  <a:lnTo>
                    <a:pt x="8622" y="2168"/>
                  </a:lnTo>
                  <a:lnTo>
                    <a:pt x="8330" y="2070"/>
                  </a:lnTo>
                  <a:lnTo>
                    <a:pt x="8159" y="634"/>
                  </a:lnTo>
                  <a:lnTo>
                    <a:pt x="8159" y="634"/>
                  </a:lnTo>
                  <a:lnTo>
                    <a:pt x="8135" y="512"/>
                  </a:lnTo>
                  <a:lnTo>
                    <a:pt x="8086" y="390"/>
                  </a:lnTo>
                  <a:lnTo>
                    <a:pt x="8013" y="293"/>
                  </a:lnTo>
                  <a:lnTo>
                    <a:pt x="7940" y="195"/>
                  </a:lnTo>
                  <a:lnTo>
                    <a:pt x="7818" y="122"/>
                  </a:lnTo>
                  <a:lnTo>
                    <a:pt x="7721" y="49"/>
                  </a:lnTo>
                  <a:lnTo>
                    <a:pt x="7575" y="25"/>
                  </a:lnTo>
                  <a:lnTo>
                    <a:pt x="7453" y="0"/>
                  </a:lnTo>
                  <a:lnTo>
                    <a:pt x="6479" y="0"/>
                  </a:lnTo>
                  <a:lnTo>
                    <a:pt x="6479" y="0"/>
                  </a:lnTo>
                  <a:lnTo>
                    <a:pt x="6357" y="25"/>
                  </a:lnTo>
                  <a:lnTo>
                    <a:pt x="6235" y="49"/>
                  </a:lnTo>
                  <a:lnTo>
                    <a:pt x="6114" y="122"/>
                  </a:lnTo>
                  <a:lnTo>
                    <a:pt x="6016" y="195"/>
                  </a:lnTo>
                  <a:lnTo>
                    <a:pt x="5919" y="293"/>
                  </a:lnTo>
                  <a:lnTo>
                    <a:pt x="5846" y="390"/>
                  </a:lnTo>
                  <a:lnTo>
                    <a:pt x="5797" y="512"/>
                  </a:lnTo>
                  <a:lnTo>
                    <a:pt x="5773" y="634"/>
                  </a:lnTo>
                  <a:lnTo>
                    <a:pt x="5602" y="2070"/>
                  </a:lnTo>
                  <a:lnTo>
                    <a:pt x="5602" y="2070"/>
                  </a:lnTo>
                  <a:lnTo>
                    <a:pt x="5310" y="2168"/>
                  </a:lnTo>
                  <a:lnTo>
                    <a:pt x="5018" y="2290"/>
                  </a:lnTo>
                  <a:lnTo>
                    <a:pt x="4750" y="2411"/>
                  </a:lnTo>
                  <a:lnTo>
                    <a:pt x="4482" y="2558"/>
                  </a:lnTo>
                  <a:lnTo>
                    <a:pt x="3337" y="1656"/>
                  </a:lnTo>
                  <a:lnTo>
                    <a:pt x="3337" y="1656"/>
                  </a:lnTo>
                  <a:lnTo>
                    <a:pt x="3215" y="1583"/>
                  </a:lnTo>
                  <a:lnTo>
                    <a:pt x="3094" y="1535"/>
                  </a:lnTo>
                  <a:lnTo>
                    <a:pt x="2972" y="1510"/>
                  </a:lnTo>
                  <a:lnTo>
                    <a:pt x="2850" y="1510"/>
                  </a:lnTo>
                  <a:lnTo>
                    <a:pt x="2728" y="1510"/>
                  </a:lnTo>
                  <a:lnTo>
                    <a:pt x="2582" y="1559"/>
                  </a:lnTo>
                  <a:lnTo>
                    <a:pt x="2485" y="1632"/>
                  </a:lnTo>
                  <a:lnTo>
                    <a:pt x="2387" y="1705"/>
                  </a:lnTo>
                  <a:lnTo>
                    <a:pt x="1705" y="2387"/>
                  </a:lnTo>
                  <a:lnTo>
                    <a:pt x="1705" y="2387"/>
                  </a:lnTo>
                  <a:lnTo>
                    <a:pt x="1608" y="2485"/>
                  </a:lnTo>
                  <a:lnTo>
                    <a:pt x="1559" y="2606"/>
                  </a:lnTo>
                  <a:lnTo>
                    <a:pt x="1511" y="2728"/>
                  </a:lnTo>
                  <a:lnTo>
                    <a:pt x="1486" y="2850"/>
                  </a:lnTo>
                  <a:lnTo>
                    <a:pt x="1486" y="2996"/>
                  </a:lnTo>
                  <a:lnTo>
                    <a:pt x="1511" y="3118"/>
                  </a:lnTo>
                  <a:lnTo>
                    <a:pt x="1559" y="3240"/>
                  </a:lnTo>
                  <a:lnTo>
                    <a:pt x="1632" y="3337"/>
                  </a:lnTo>
                  <a:lnTo>
                    <a:pt x="2533" y="4482"/>
                  </a:lnTo>
                  <a:lnTo>
                    <a:pt x="2533" y="4482"/>
                  </a:lnTo>
                  <a:lnTo>
                    <a:pt x="2387" y="4750"/>
                  </a:lnTo>
                  <a:lnTo>
                    <a:pt x="2266" y="5042"/>
                  </a:lnTo>
                  <a:lnTo>
                    <a:pt x="2168" y="5334"/>
                  </a:lnTo>
                  <a:lnTo>
                    <a:pt x="2071" y="5626"/>
                  </a:lnTo>
                  <a:lnTo>
                    <a:pt x="634" y="5772"/>
                  </a:lnTo>
                  <a:lnTo>
                    <a:pt x="634" y="5772"/>
                  </a:lnTo>
                  <a:lnTo>
                    <a:pt x="512" y="5821"/>
                  </a:lnTo>
                  <a:lnTo>
                    <a:pt x="390" y="5870"/>
                  </a:lnTo>
                  <a:lnTo>
                    <a:pt x="268" y="5943"/>
                  </a:lnTo>
                  <a:lnTo>
                    <a:pt x="171" y="6016"/>
                  </a:lnTo>
                  <a:lnTo>
                    <a:pt x="98" y="6138"/>
                  </a:lnTo>
                  <a:lnTo>
                    <a:pt x="49" y="6235"/>
                  </a:lnTo>
                  <a:lnTo>
                    <a:pt x="1" y="6381"/>
                  </a:lnTo>
                  <a:lnTo>
                    <a:pt x="1" y="6503"/>
                  </a:lnTo>
                  <a:lnTo>
                    <a:pt x="1" y="7453"/>
                  </a:lnTo>
                  <a:lnTo>
                    <a:pt x="1" y="7453"/>
                  </a:lnTo>
                  <a:lnTo>
                    <a:pt x="1" y="7599"/>
                  </a:lnTo>
                  <a:lnTo>
                    <a:pt x="49" y="7721"/>
                  </a:lnTo>
                  <a:lnTo>
                    <a:pt x="98" y="7843"/>
                  </a:lnTo>
                  <a:lnTo>
                    <a:pt x="171" y="7940"/>
                  </a:lnTo>
                  <a:lnTo>
                    <a:pt x="268" y="8037"/>
                  </a:lnTo>
                  <a:lnTo>
                    <a:pt x="390" y="8111"/>
                  </a:lnTo>
                  <a:lnTo>
                    <a:pt x="512" y="8159"/>
                  </a:lnTo>
                  <a:lnTo>
                    <a:pt x="634" y="8184"/>
                  </a:lnTo>
                  <a:lnTo>
                    <a:pt x="2071" y="8354"/>
                  </a:lnTo>
                  <a:lnTo>
                    <a:pt x="2071" y="8354"/>
                  </a:lnTo>
                  <a:lnTo>
                    <a:pt x="2168" y="8646"/>
                  </a:lnTo>
                  <a:lnTo>
                    <a:pt x="2266" y="8914"/>
                  </a:lnTo>
                  <a:lnTo>
                    <a:pt x="2387" y="9206"/>
                  </a:lnTo>
                  <a:lnTo>
                    <a:pt x="2533" y="9474"/>
                  </a:lnTo>
                  <a:lnTo>
                    <a:pt x="1632" y="10619"/>
                  </a:lnTo>
                  <a:lnTo>
                    <a:pt x="1632" y="10619"/>
                  </a:lnTo>
                  <a:lnTo>
                    <a:pt x="1559" y="10741"/>
                  </a:lnTo>
                  <a:lnTo>
                    <a:pt x="1511" y="10863"/>
                  </a:lnTo>
                  <a:lnTo>
                    <a:pt x="1486" y="10984"/>
                  </a:lnTo>
                  <a:lnTo>
                    <a:pt x="1486" y="11106"/>
                  </a:lnTo>
                  <a:lnTo>
                    <a:pt x="1511" y="11228"/>
                  </a:lnTo>
                  <a:lnTo>
                    <a:pt x="1559" y="11350"/>
                  </a:lnTo>
                  <a:lnTo>
                    <a:pt x="1608" y="11472"/>
                  </a:lnTo>
                  <a:lnTo>
                    <a:pt x="1705" y="11569"/>
                  </a:lnTo>
                  <a:lnTo>
                    <a:pt x="2387" y="12251"/>
                  </a:lnTo>
                  <a:lnTo>
                    <a:pt x="2387" y="12251"/>
                  </a:lnTo>
                  <a:lnTo>
                    <a:pt x="2485" y="12348"/>
                  </a:lnTo>
                  <a:lnTo>
                    <a:pt x="2582" y="12397"/>
                  </a:lnTo>
                  <a:lnTo>
                    <a:pt x="2728" y="12446"/>
                  </a:lnTo>
                  <a:lnTo>
                    <a:pt x="2850" y="12470"/>
                  </a:lnTo>
                  <a:lnTo>
                    <a:pt x="2972" y="12470"/>
                  </a:lnTo>
                  <a:lnTo>
                    <a:pt x="3094" y="12421"/>
                  </a:lnTo>
                  <a:lnTo>
                    <a:pt x="3215" y="12373"/>
                  </a:lnTo>
                  <a:lnTo>
                    <a:pt x="3337" y="12324"/>
                  </a:lnTo>
                  <a:lnTo>
                    <a:pt x="4482" y="11423"/>
                  </a:lnTo>
                  <a:lnTo>
                    <a:pt x="4482" y="11423"/>
                  </a:lnTo>
                  <a:lnTo>
                    <a:pt x="4750" y="11545"/>
                  </a:lnTo>
                  <a:lnTo>
                    <a:pt x="5018" y="11691"/>
                  </a:lnTo>
                  <a:lnTo>
                    <a:pt x="5310" y="11788"/>
                  </a:lnTo>
                  <a:lnTo>
                    <a:pt x="5602" y="11886"/>
                  </a:lnTo>
                  <a:lnTo>
                    <a:pt x="5773" y="13322"/>
                  </a:lnTo>
                  <a:lnTo>
                    <a:pt x="5773" y="13322"/>
                  </a:lnTo>
                  <a:lnTo>
                    <a:pt x="5797" y="13444"/>
                  </a:lnTo>
                  <a:lnTo>
                    <a:pt x="5846" y="13566"/>
                  </a:lnTo>
                  <a:lnTo>
                    <a:pt x="5919" y="13688"/>
                  </a:lnTo>
                  <a:lnTo>
                    <a:pt x="6016" y="13785"/>
                  </a:lnTo>
                  <a:lnTo>
                    <a:pt x="6114" y="13858"/>
                  </a:lnTo>
                  <a:lnTo>
                    <a:pt x="6235" y="13907"/>
                  </a:lnTo>
                  <a:lnTo>
                    <a:pt x="6357" y="13956"/>
                  </a:lnTo>
                  <a:lnTo>
                    <a:pt x="6479" y="13956"/>
                  </a:lnTo>
                  <a:lnTo>
                    <a:pt x="7453" y="13956"/>
                  </a:lnTo>
                  <a:lnTo>
                    <a:pt x="7453" y="13956"/>
                  </a:lnTo>
                  <a:lnTo>
                    <a:pt x="7575" y="13956"/>
                  </a:lnTo>
                  <a:lnTo>
                    <a:pt x="7721" y="13907"/>
                  </a:lnTo>
                  <a:lnTo>
                    <a:pt x="7818" y="13858"/>
                  </a:lnTo>
                  <a:lnTo>
                    <a:pt x="7940" y="13785"/>
                  </a:lnTo>
                  <a:lnTo>
                    <a:pt x="8013" y="13688"/>
                  </a:lnTo>
                  <a:lnTo>
                    <a:pt x="8086" y="13566"/>
                  </a:lnTo>
                  <a:lnTo>
                    <a:pt x="8135" y="13444"/>
                  </a:lnTo>
                  <a:lnTo>
                    <a:pt x="8159" y="13322"/>
                  </a:lnTo>
                  <a:lnTo>
                    <a:pt x="8330" y="11886"/>
                  </a:lnTo>
                  <a:lnTo>
                    <a:pt x="8330" y="11886"/>
                  </a:lnTo>
                  <a:lnTo>
                    <a:pt x="8622" y="11788"/>
                  </a:lnTo>
                  <a:lnTo>
                    <a:pt x="8914" y="11691"/>
                  </a:lnTo>
                  <a:lnTo>
                    <a:pt x="9207" y="11545"/>
                  </a:lnTo>
                  <a:lnTo>
                    <a:pt x="9475" y="11423"/>
                  </a:lnTo>
                  <a:lnTo>
                    <a:pt x="10619" y="12324"/>
                  </a:lnTo>
                  <a:lnTo>
                    <a:pt x="10619" y="12324"/>
                  </a:lnTo>
                  <a:lnTo>
                    <a:pt x="10717" y="12373"/>
                  </a:lnTo>
                  <a:lnTo>
                    <a:pt x="10838" y="12421"/>
                  </a:lnTo>
                  <a:lnTo>
                    <a:pt x="10960" y="12470"/>
                  </a:lnTo>
                  <a:lnTo>
                    <a:pt x="11106" y="12470"/>
                  </a:lnTo>
                  <a:lnTo>
                    <a:pt x="11228" y="12446"/>
                  </a:lnTo>
                  <a:lnTo>
                    <a:pt x="11350" y="12397"/>
                  </a:lnTo>
                  <a:lnTo>
                    <a:pt x="11472" y="12348"/>
                  </a:lnTo>
                  <a:lnTo>
                    <a:pt x="11569" y="12251"/>
                  </a:lnTo>
                  <a:lnTo>
                    <a:pt x="12251" y="11569"/>
                  </a:lnTo>
                  <a:lnTo>
                    <a:pt x="12251" y="11569"/>
                  </a:lnTo>
                  <a:lnTo>
                    <a:pt x="12324" y="11472"/>
                  </a:lnTo>
                  <a:lnTo>
                    <a:pt x="12397" y="11350"/>
                  </a:lnTo>
                  <a:lnTo>
                    <a:pt x="12422" y="11228"/>
                  </a:lnTo>
                  <a:lnTo>
                    <a:pt x="12446" y="11106"/>
                  </a:lnTo>
                  <a:lnTo>
                    <a:pt x="12446" y="10984"/>
                  </a:lnTo>
                  <a:lnTo>
                    <a:pt x="12422" y="10863"/>
                  </a:lnTo>
                  <a:lnTo>
                    <a:pt x="12373" y="10741"/>
                  </a:lnTo>
                  <a:lnTo>
                    <a:pt x="12300" y="10619"/>
                  </a:lnTo>
                  <a:lnTo>
                    <a:pt x="11399" y="9474"/>
                  </a:lnTo>
                  <a:lnTo>
                    <a:pt x="11399" y="9474"/>
                  </a:lnTo>
                  <a:lnTo>
                    <a:pt x="11545" y="9206"/>
                  </a:lnTo>
                  <a:lnTo>
                    <a:pt x="11667" y="8914"/>
                  </a:lnTo>
                  <a:lnTo>
                    <a:pt x="11788" y="8646"/>
                  </a:lnTo>
                  <a:lnTo>
                    <a:pt x="11861" y="8354"/>
                  </a:lnTo>
                  <a:lnTo>
                    <a:pt x="13323" y="8184"/>
                  </a:lnTo>
                  <a:lnTo>
                    <a:pt x="13323" y="8184"/>
                  </a:lnTo>
                  <a:lnTo>
                    <a:pt x="13444" y="8159"/>
                  </a:lnTo>
                  <a:lnTo>
                    <a:pt x="13566" y="8111"/>
                  </a:lnTo>
                  <a:lnTo>
                    <a:pt x="13664" y="8037"/>
                  </a:lnTo>
                  <a:lnTo>
                    <a:pt x="13761" y="7940"/>
                  </a:lnTo>
                  <a:lnTo>
                    <a:pt x="13834" y="7843"/>
                  </a:lnTo>
                  <a:lnTo>
                    <a:pt x="13907" y="7721"/>
                  </a:lnTo>
                  <a:lnTo>
                    <a:pt x="13932" y="7599"/>
                  </a:lnTo>
                  <a:lnTo>
                    <a:pt x="13956" y="7453"/>
                  </a:lnTo>
                  <a:lnTo>
                    <a:pt x="13956" y="6503"/>
                  </a:lnTo>
                  <a:lnTo>
                    <a:pt x="13956" y="6503"/>
                  </a:lnTo>
                  <a:lnTo>
                    <a:pt x="13932" y="6381"/>
                  </a:lnTo>
                  <a:lnTo>
                    <a:pt x="13907" y="6235"/>
                  </a:lnTo>
                  <a:lnTo>
                    <a:pt x="13834" y="6138"/>
                  </a:lnTo>
                  <a:lnTo>
                    <a:pt x="13761" y="6016"/>
                  </a:lnTo>
                  <a:lnTo>
                    <a:pt x="13664" y="5943"/>
                  </a:lnTo>
                  <a:lnTo>
                    <a:pt x="13566" y="5870"/>
                  </a:lnTo>
                  <a:lnTo>
                    <a:pt x="13444" y="5821"/>
                  </a:lnTo>
                  <a:lnTo>
                    <a:pt x="13323" y="5772"/>
                  </a:lnTo>
                  <a:lnTo>
                    <a:pt x="13323" y="5772"/>
                  </a:lnTo>
                  <a:close/>
                  <a:moveTo>
                    <a:pt x="8573" y="8598"/>
                  </a:moveTo>
                  <a:lnTo>
                    <a:pt x="8573" y="8598"/>
                  </a:lnTo>
                  <a:lnTo>
                    <a:pt x="8403" y="8744"/>
                  </a:lnTo>
                  <a:lnTo>
                    <a:pt x="8232" y="8890"/>
                  </a:lnTo>
                  <a:lnTo>
                    <a:pt x="8038" y="8987"/>
                  </a:lnTo>
                  <a:lnTo>
                    <a:pt x="7818" y="9085"/>
                  </a:lnTo>
                  <a:lnTo>
                    <a:pt x="7624" y="9158"/>
                  </a:lnTo>
                  <a:lnTo>
                    <a:pt x="7404" y="9206"/>
                  </a:lnTo>
                  <a:lnTo>
                    <a:pt x="7185" y="9231"/>
                  </a:lnTo>
                  <a:lnTo>
                    <a:pt x="6966" y="9255"/>
                  </a:lnTo>
                  <a:lnTo>
                    <a:pt x="6747" y="9231"/>
                  </a:lnTo>
                  <a:lnTo>
                    <a:pt x="6528" y="9206"/>
                  </a:lnTo>
                  <a:lnTo>
                    <a:pt x="6333" y="9158"/>
                  </a:lnTo>
                  <a:lnTo>
                    <a:pt x="6114" y="9085"/>
                  </a:lnTo>
                  <a:lnTo>
                    <a:pt x="5919" y="8987"/>
                  </a:lnTo>
                  <a:lnTo>
                    <a:pt x="5724" y="8890"/>
                  </a:lnTo>
                  <a:lnTo>
                    <a:pt x="5529" y="8744"/>
                  </a:lnTo>
                  <a:lnTo>
                    <a:pt x="5359" y="8598"/>
                  </a:lnTo>
                  <a:lnTo>
                    <a:pt x="5359" y="8598"/>
                  </a:lnTo>
                  <a:lnTo>
                    <a:pt x="5212" y="8427"/>
                  </a:lnTo>
                  <a:lnTo>
                    <a:pt x="5066" y="8232"/>
                  </a:lnTo>
                  <a:lnTo>
                    <a:pt x="4969" y="8037"/>
                  </a:lnTo>
                  <a:lnTo>
                    <a:pt x="4871" y="7843"/>
                  </a:lnTo>
                  <a:lnTo>
                    <a:pt x="4798" y="7623"/>
                  </a:lnTo>
                  <a:lnTo>
                    <a:pt x="4750" y="7404"/>
                  </a:lnTo>
                  <a:lnTo>
                    <a:pt x="4701" y="7209"/>
                  </a:lnTo>
                  <a:lnTo>
                    <a:pt x="4701" y="6990"/>
                  </a:lnTo>
                  <a:lnTo>
                    <a:pt x="4701" y="6771"/>
                  </a:lnTo>
                  <a:lnTo>
                    <a:pt x="4750" y="6552"/>
                  </a:lnTo>
                  <a:lnTo>
                    <a:pt x="4798" y="6333"/>
                  </a:lnTo>
                  <a:lnTo>
                    <a:pt x="4871" y="6138"/>
                  </a:lnTo>
                  <a:lnTo>
                    <a:pt x="4969" y="5919"/>
                  </a:lnTo>
                  <a:lnTo>
                    <a:pt x="5066" y="5724"/>
                  </a:lnTo>
                  <a:lnTo>
                    <a:pt x="5212" y="5553"/>
                  </a:lnTo>
                  <a:lnTo>
                    <a:pt x="5359" y="5383"/>
                  </a:lnTo>
                  <a:lnTo>
                    <a:pt x="5359" y="5383"/>
                  </a:lnTo>
                  <a:lnTo>
                    <a:pt x="5529" y="5212"/>
                  </a:lnTo>
                  <a:lnTo>
                    <a:pt x="5724" y="5091"/>
                  </a:lnTo>
                  <a:lnTo>
                    <a:pt x="5919" y="4969"/>
                  </a:lnTo>
                  <a:lnTo>
                    <a:pt x="6114" y="4871"/>
                  </a:lnTo>
                  <a:lnTo>
                    <a:pt x="6333" y="4798"/>
                  </a:lnTo>
                  <a:lnTo>
                    <a:pt x="6528" y="4750"/>
                  </a:lnTo>
                  <a:lnTo>
                    <a:pt x="6747" y="4725"/>
                  </a:lnTo>
                  <a:lnTo>
                    <a:pt x="6966" y="4701"/>
                  </a:lnTo>
                  <a:lnTo>
                    <a:pt x="7185" y="4725"/>
                  </a:lnTo>
                  <a:lnTo>
                    <a:pt x="7404" y="4750"/>
                  </a:lnTo>
                  <a:lnTo>
                    <a:pt x="7624" y="4798"/>
                  </a:lnTo>
                  <a:lnTo>
                    <a:pt x="7818" y="4871"/>
                  </a:lnTo>
                  <a:lnTo>
                    <a:pt x="8038" y="4969"/>
                  </a:lnTo>
                  <a:lnTo>
                    <a:pt x="8232" y="5091"/>
                  </a:lnTo>
                  <a:lnTo>
                    <a:pt x="8403" y="5212"/>
                  </a:lnTo>
                  <a:lnTo>
                    <a:pt x="8573" y="5383"/>
                  </a:lnTo>
                  <a:lnTo>
                    <a:pt x="8573" y="5383"/>
                  </a:lnTo>
                  <a:lnTo>
                    <a:pt x="8744" y="5553"/>
                  </a:lnTo>
                  <a:lnTo>
                    <a:pt x="8866" y="5724"/>
                  </a:lnTo>
                  <a:lnTo>
                    <a:pt x="8987" y="5919"/>
                  </a:lnTo>
                  <a:lnTo>
                    <a:pt x="9085" y="6138"/>
                  </a:lnTo>
                  <a:lnTo>
                    <a:pt x="9158" y="6333"/>
                  </a:lnTo>
                  <a:lnTo>
                    <a:pt x="9207" y="6552"/>
                  </a:lnTo>
                  <a:lnTo>
                    <a:pt x="9231" y="6771"/>
                  </a:lnTo>
                  <a:lnTo>
                    <a:pt x="9231" y="6990"/>
                  </a:lnTo>
                  <a:lnTo>
                    <a:pt x="9231" y="7209"/>
                  </a:lnTo>
                  <a:lnTo>
                    <a:pt x="9207" y="7404"/>
                  </a:lnTo>
                  <a:lnTo>
                    <a:pt x="9158" y="7623"/>
                  </a:lnTo>
                  <a:lnTo>
                    <a:pt x="9085" y="7843"/>
                  </a:lnTo>
                  <a:lnTo>
                    <a:pt x="8987" y="8037"/>
                  </a:lnTo>
                  <a:lnTo>
                    <a:pt x="8866" y="8232"/>
                  </a:lnTo>
                  <a:lnTo>
                    <a:pt x="8744" y="8427"/>
                  </a:lnTo>
                  <a:lnTo>
                    <a:pt x="8573" y="8598"/>
                  </a:lnTo>
                  <a:lnTo>
                    <a:pt x="8573" y="8598"/>
                  </a:lnTo>
                  <a:close/>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815;p47">
              <a:extLst>
                <a:ext uri="{FF2B5EF4-FFF2-40B4-BE49-F238E27FC236}">
                  <a16:creationId xmlns:a16="http://schemas.microsoft.com/office/drawing/2014/main" id="{015ACBE0-9A6F-467E-9381-33A11C21D714}"/>
                </a:ext>
              </a:extLst>
            </p:cNvPr>
            <p:cNvSpPr/>
            <p:nvPr/>
          </p:nvSpPr>
          <p:spPr>
            <a:xfrm>
              <a:off x="5566575" y="3193575"/>
              <a:ext cx="198525" cy="198525"/>
            </a:xfrm>
            <a:custGeom>
              <a:avLst/>
              <a:gdLst/>
              <a:ahLst/>
              <a:cxnLst/>
              <a:rect l="l" t="t" r="r" b="b"/>
              <a:pathLst>
                <a:path w="7941" h="7941" fill="none" extrusionOk="0">
                  <a:moveTo>
                    <a:pt x="7258" y="2144"/>
                  </a:moveTo>
                  <a:lnTo>
                    <a:pt x="6138" y="2388"/>
                  </a:lnTo>
                  <a:lnTo>
                    <a:pt x="6138" y="2388"/>
                  </a:lnTo>
                  <a:lnTo>
                    <a:pt x="6016" y="2217"/>
                  </a:lnTo>
                  <a:lnTo>
                    <a:pt x="5870" y="2071"/>
                  </a:lnTo>
                  <a:lnTo>
                    <a:pt x="6260" y="975"/>
                  </a:lnTo>
                  <a:lnTo>
                    <a:pt x="6260" y="975"/>
                  </a:lnTo>
                  <a:lnTo>
                    <a:pt x="6284" y="902"/>
                  </a:lnTo>
                  <a:lnTo>
                    <a:pt x="6284" y="829"/>
                  </a:lnTo>
                  <a:lnTo>
                    <a:pt x="6260" y="683"/>
                  </a:lnTo>
                  <a:lnTo>
                    <a:pt x="6162" y="561"/>
                  </a:lnTo>
                  <a:lnTo>
                    <a:pt x="6114" y="488"/>
                  </a:lnTo>
                  <a:lnTo>
                    <a:pt x="6065" y="464"/>
                  </a:lnTo>
                  <a:lnTo>
                    <a:pt x="5553" y="196"/>
                  </a:lnTo>
                  <a:lnTo>
                    <a:pt x="5553" y="196"/>
                  </a:lnTo>
                  <a:lnTo>
                    <a:pt x="5480" y="171"/>
                  </a:lnTo>
                  <a:lnTo>
                    <a:pt x="5407" y="171"/>
                  </a:lnTo>
                  <a:lnTo>
                    <a:pt x="5261" y="171"/>
                  </a:lnTo>
                  <a:lnTo>
                    <a:pt x="5115" y="244"/>
                  </a:lnTo>
                  <a:lnTo>
                    <a:pt x="5066" y="293"/>
                  </a:lnTo>
                  <a:lnTo>
                    <a:pt x="5018" y="342"/>
                  </a:lnTo>
                  <a:lnTo>
                    <a:pt x="4384" y="1316"/>
                  </a:lnTo>
                  <a:lnTo>
                    <a:pt x="4384" y="1316"/>
                  </a:lnTo>
                  <a:lnTo>
                    <a:pt x="4165" y="1292"/>
                  </a:lnTo>
                  <a:lnTo>
                    <a:pt x="3970" y="1292"/>
                  </a:lnTo>
                  <a:lnTo>
                    <a:pt x="3483" y="244"/>
                  </a:lnTo>
                  <a:lnTo>
                    <a:pt x="3483" y="244"/>
                  </a:lnTo>
                  <a:lnTo>
                    <a:pt x="3435" y="171"/>
                  </a:lnTo>
                  <a:lnTo>
                    <a:pt x="3386" y="123"/>
                  </a:lnTo>
                  <a:lnTo>
                    <a:pt x="3264" y="50"/>
                  </a:lnTo>
                  <a:lnTo>
                    <a:pt x="3118" y="1"/>
                  </a:lnTo>
                  <a:lnTo>
                    <a:pt x="3045" y="1"/>
                  </a:lnTo>
                  <a:lnTo>
                    <a:pt x="2972" y="25"/>
                  </a:lnTo>
                  <a:lnTo>
                    <a:pt x="2436" y="196"/>
                  </a:lnTo>
                  <a:lnTo>
                    <a:pt x="2436" y="196"/>
                  </a:lnTo>
                  <a:lnTo>
                    <a:pt x="2363" y="220"/>
                  </a:lnTo>
                  <a:lnTo>
                    <a:pt x="2290" y="269"/>
                  </a:lnTo>
                  <a:lnTo>
                    <a:pt x="2192" y="391"/>
                  </a:lnTo>
                  <a:lnTo>
                    <a:pt x="2144" y="537"/>
                  </a:lnTo>
                  <a:lnTo>
                    <a:pt x="2144" y="610"/>
                  </a:lnTo>
                  <a:lnTo>
                    <a:pt x="2144" y="683"/>
                  </a:lnTo>
                  <a:lnTo>
                    <a:pt x="2387" y="1828"/>
                  </a:lnTo>
                  <a:lnTo>
                    <a:pt x="2387" y="1828"/>
                  </a:lnTo>
                  <a:lnTo>
                    <a:pt x="2217" y="1949"/>
                  </a:lnTo>
                  <a:lnTo>
                    <a:pt x="2071" y="2095"/>
                  </a:lnTo>
                  <a:lnTo>
                    <a:pt x="999" y="1681"/>
                  </a:lnTo>
                  <a:lnTo>
                    <a:pt x="999" y="1681"/>
                  </a:lnTo>
                  <a:lnTo>
                    <a:pt x="926" y="1681"/>
                  </a:lnTo>
                  <a:lnTo>
                    <a:pt x="829" y="1657"/>
                  </a:lnTo>
                  <a:lnTo>
                    <a:pt x="682" y="1706"/>
                  </a:lnTo>
                  <a:lnTo>
                    <a:pt x="561" y="1779"/>
                  </a:lnTo>
                  <a:lnTo>
                    <a:pt x="512" y="1828"/>
                  </a:lnTo>
                  <a:lnTo>
                    <a:pt x="463" y="1901"/>
                  </a:lnTo>
                  <a:lnTo>
                    <a:pt x="220" y="2388"/>
                  </a:lnTo>
                  <a:lnTo>
                    <a:pt x="220" y="2388"/>
                  </a:lnTo>
                  <a:lnTo>
                    <a:pt x="195" y="2461"/>
                  </a:lnTo>
                  <a:lnTo>
                    <a:pt x="171" y="2534"/>
                  </a:lnTo>
                  <a:lnTo>
                    <a:pt x="195" y="2704"/>
                  </a:lnTo>
                  <a:lnTo>
                    <a:pt x="244" y="2826"/>
                  </a:lnTo>
                  <a:lnTo>
                    <a:pt x="293" y="2899"/>
                  </a:lnTo>
                  <a:lnTo>
                    <a:pt x="366" y="2948"/>
                  </a:lnTo>
                  <a:lnTo>
                    <a:pt x="1340" y="3581"/>
                  </a:lnTo>
                  <a:lnTo>
                    <a:pt x="1340" y="3581"/>
                  </a:lnTo>
                  <a:lnTo>
                    <a:pt x="1316" y="3776"/>
                  </a:lnTo>
                  <a:lnTo>
                    <a:pt x="1291" y="3995"/>
                  </a:lnTo>
                  <a:lnTo>
                    <a:pt x="244" y="4482"/>
                  </a:lnTo>
                  <a:lnTo>
                    <a:pt x="244" y="4482"/>
                  </a:lnTo>
                  <a:lnTo>
                    <a:pt x="195" y="4507"/>
                  </a:lnTo>
                  <a:lnTo>
                    <a:pt x="122" y="4555"/>
                  </a:lnTo>
                  <a:lnTo>
                    <a:pt x="49" y="4701"/>
                  </a:lnTo>
                  <a:lnTo>
                    <a:pt x="0" y="4848"/>
                  </a:lnTo>
                  <a:lnTo>
                    <a:pt x="25" y="4921"/>
                  </a:lnTo>
                  <a:lnTo>
                    <a:pt x="25" y="4994"/>
                  </a:lnTo>
                  <a:lnTo>
                    <a:pt x="220" y="5530"/>
                  </a:lnTo>
                  <a:lnTo>
                    <a:pt x="220" y="5530"/>
                  </a:lnTo>
                  <a:lnTo>
                    <a:pt x="244" y="5578"/>
                  </a:lnTo>
                  <a:lnTo>
                    <a:pt x="293" y="5651"/>
                  </a:lnTo>
                  <a:lnTo>
                    <a:pt x="390" y="5749"/>
                  </a:lnTo>
                  <a:lnTo>
                    <a:pt x="536" y="5797"/>
                  </a:lnTo>
                  <a:lnTo>
                    <a:pt x="609" y="5797"/>
                  </a:lnTo>
                  <a:lnTo>
                    <a:pt x="682" y="5797"/>
                  </a:lnTo>
                  <a:lnTo>
                    <a:pt x="1827" y="5554"/>
                  </a:lnTo>
                  <a:lnTo>
                    <a:pt x="1827" y="5554"/>
                  </a:lnTo>
                  <a:lnTo>
                    <a:pt x="1949" y="5724"/>
                  </a:lnTo>
                  <a:lnTo>
                    <a:pt x="2095" y="5870"/>
                  </a:lnTo>
                  <a:lnTo>
                    <a:pt x="1705" y="6966"/>
                  </a:lnTo>
                  <a:lnTo>
                    <a:pt x="1705" y="6966"/>
                  </a:lnTo>
                  <a:lnTo>
                    <a:pt x="1681" y="7040"/>
                  </a:lnTo>
                  <a:lnTo>
                    <a:pt x="1681" y="7113"/>
                  </a:lnTo>
                  <a:lnTo>
                    <a:pt x="1705" y="7259"/>
                  </a:lnTo>
                  <a:lnTo>
                    <a:pt x="1778" y="7380"/>
                  </a:lnTo>
                  <a:lnTo>
                    <a:pt x="1851" y="7429"/>
                  </a:lnTo>
                  <a:lnTo>
                    <a:pt x="1900" y="7478"/>
                  </a:lnTo>
                  <a:lnTo>
                    <a:pt x="2412" y="7721"/>
                  </a:lnTo>
                  <a:lnTo>
                    <a:pt x="2412" y="7721"/>
                  </a:lnTo>
                  <a:lnTo>
                    <a:pt x="2485" y="7770"/>
                  </a:lnTo>
                  <a:lnTo>
                    <a:pt x="2558" y="7770"/>
                  </a:lnTo>
                  <a:lnTo>
                    <a:pt x="2704" y="7770"/>
                  </a:lnTo>
                  <a:lnTo>
                    <a:pt x="2850" y="7697"/>
                  </a:lnTo>
                  <a:lnTo>
                    <a:pt x="2899" y="7648"/>
                  </a:lnTo>
                  <a:lnTo>
                    <a:pt x="2947" y="7600"/>
                  </a:lnTo>
                  <a:lnTo>
                    <a:pt x="3581" y="6625"/>
                  </a:lnTo>
                  <a:lnTo>
                    <a:pt x="3581" y="6625"/>
                  </a:lnTo>
                  <a:lnTo>
                    <a:pt x="3800" y="6650"/>
                  </a:lnTo>
                  <a:lnTo>
                    <a:pt x="3995" y="6650"/>
                  </a:lnTo>
                  <a:lnTo>
                    <a:pt x="4482" y="7697"/>
                  </a:lnTo>
                  <a:lnTo>
                    <a:pt x="4482" y="7697"/>
                  </a:lnTo>
                  <a:lnTo>
                    <a:pt x="4531" y="7770"/>
                  </a:lnTo>
                  <a:lnTo>
                    <a:pt x="4579" y="7819"/>
                  </a:lnTo>
                  <a:lnTo>
                    <a:pt x="4701" y="7892"/>
                  </a:lnTo>
                  <a:lnTo>
                    <a:pt x="4847" y="7941"/>
                  </a:lnTo>
                  <a:lnTo>
                    <a:pt x="4920" y="7941"/>
                  </a:lnTo>
                  <a:lnTo>
                    <a:pt x="4993" y="7916"/>
                  </a:lnTo>
                  <a:lnTo>
                    <a:pt x="5529" y="7746"/>
                  </a:lnTo>
                  <a:lnTo>
                    <a:pt x="5529" y="7746"/>
                  </a:lnTo>
                  <a:lnTo>
                    <a:pt x="5602" y="7721"/>
                  </a:lnTo>
                  <a:lnTo>
                    <a:pt x="5651" y="7673"/>
                  </a:lnTo>
                  <a:lnTo>
                    <a:pt x="5748" y="7551"/>
                  </a:lnTo>
                  <a:lnTo>
                    <a:pt x="5821" y="7405"/>
                  </a:lnTo>
                  <a:lnTo>
                    <a:pt x="5821" y="7332"/>
                  </a:lnTo>
                  <a:lnTo>
                    <a:pt x="5821" y="7259"/>
                  </a:lnTo>
                  <a:lnTo>
                    <a:pt x="5578" y="6114"/>
                  </a:lnTo>
                  <a:lnTo>
                    <a:pt x="5578" y="6114"/>
                  </a:lnTo>
                  <a:lnTo>
                    <a:pt x="5724" y="5992"/>
                  </a:lnTo>
                  <a:lnTo>
                    <a:pt x="5894" y="5846"/>
                  </a:lnTo>
                  <a:lnTo>
                    <a:pt x="6966" y="6260"/>
                  </a:lnTo>
                  <a:lnTo>
                    <a:pt x="6966" y="6260"/>
                  </a:lnTo>
                  <a:lnTo>
                    <a:pt x="7039" y="6260"/>
                  </a:lnTo>
                  <a:lnTo>
                    <a:pt x="7112" y="6285"/>
                  </a:lnTo>
                  <a:lnTo>
                    <a:pt x="7258" y="6236"/>
                  </a:lnTo>
                  <a:lnTo>
                    <a:pt x="7404" y="6163"/>
                  </a:lnTo>
                  <a:lnTo>
                    <a:pt x="7453" y="6114"/>
                  </a:lnTo>
                  <a:lnTo>
                    <a:pt x="7502" y="6041"/>
                  </a:lnTo>
                  <a:lnTo>
                    <a:pt x="7745" y="5530"/>
                  </a:lnTo>
                  <a:lnTo>
                    <a:pt x="7745" y="5530"/>
                  </a:lnTo>
                  <a:lnTo>
                    <a:pt x="7770" y="5481"/>
                  </a:lnTo>
                  <a:lnTo>
                    <a:pt x="7794" y="5383"/>
                  </a:lnTo>
                  <a:lnTo>
                    <a:pt x="7770" y="5237"/>
                  </a:lnTo>
                  <a:lnTo>
                    <a:pt x="7697" y="5115"/>
                  </a:lnTo>
                  <a:lnTo>
                    <a:pt x="7648" y="5042"/>
                  </a:lnTo>
                  <a:lnTo>
                    <a:pt x="7599" y="4994"/>
                  </a:lnTo>
                  <a:lnTo>
                    <a:pt x="6625" y="4360"/>
                  </a:lnTo>
                  <a:lnTo>
                    <a:pt x="6625" y="4360"/>
                  </a:lnTo>
                  <a:lnTo>
                    <a:pt x="6649" y="4166"/>
                  </a:lnTo>
                  <a:lnTo>
                    <a:pt x="6649" y="3946"/>
                  </a:lnTo>
                  <a:lnTo>
                    <a:pt x="7697" y="3459"/>
                  </a:lnTo>
                  <a:lnTo>
                    <a:pt x="7697" y="3459"/>
                  </a:lnTo>
                  <a:lnTo>
                    <a:pt x="7770" y="3435"/>
                  </a:lnTo>
                  <a:lnTo>
                    <a:pt x="7843" y="3386"/>
                  </a:lnTo>
                  <a:lnTo>
                    <a:pt x="7916" y="3240"/>
                  </a:lnTo>
                  <a:lnTo>
                    <a:pt x="7940" y="3094"/>
                  </a:lnTo>
                  <a:lnTo>
                    <a:pt x="7940" y="3021"/>
                  </a:lnTo>
                  <a:lnTo>
                    <a:pt x="7940" y="2948"/>
                  </a:lnTo>
                  <a:lnTo>
                    <a:pt x="7745" y="2412"/>
                  </a:lnTo>
                  <a:lnTo>
                    <a:pt x="7745" y="2412"/>
                  </a:lnTo>
                  <a:lnTo>
                    <a:pt x="7721" y="2339"/>
                  </a:lnTo>
                  <a:lnTo>
                    <a:pt x="7672" y="2290"/>
                  </a:lnTo>
                  <a:lnTo>
                    <a:pt x="7551" y="2193"/>
                  </a:lnTo>
                  <a:lnTo>
                    <a:pt x="7429" y="2144"/>
                  </a:lnTo>
                  <a:lnTo>
                    <a:pt x="7356" y="2144"/>
                  </a:lnTo>
                  <a:lnTo>
                    <a:pt x="7258" y="2144"/>
                  </a:lnTo>
                  <a:lnTo>
                    <a:pt x="7258" y="2144"/>
                  </a:lnTo>
                  <a:close/>
                  <a:moveTo>
                    <a:pt x="5480" y="4726"/>
                  </a:moveTo>
                  <a:lnTo>
                    <a:pt x="5480" y="4726"/>
                  </a:lnTo>
                  <a:lnTo>
                    <a:pt x="5383" y="4872"/>
                  </a:lnTo>
                  <a:lnTo>
                    <a:pt x="5286" y="4994"/>
                  </a:lnTo>
                  <a:lnTo>
                    <a:pt x="5188" y="5140"/>
                  </a:lnTo>
                  <a:lnTo>
                    <a:pt x="5066" y="5237"/>
                  </a:lnTo>
                  <a:lnTo>
                    <a:pt x="4945" y="5335"/>
                  </a:lnTo>
                  <a:lnTo>
                    <a:pt x="4798" y="5432"/>
                  </a:lnTo>
                  <a:lnTo>
                    <a:pt x="4652" y="5505"/>
                  </a:lnTo>
                  <a:lnTo>
                    <a:pt x="4506" y="5554"/>
                  </a:lnTo>
                  <a:lnTo>
                    <a:pt x="4360" y="5603"/>
                  </a:lnTo>
                  <a:lnTo>
                    <a:pt x="4190" y="5627"/>
                  </a:lnTo>
                  <a:lnTo>
                    <a:pt x="4043" y="5651"/>
                  </a:lnTo>
                  <a:lnTo>
                    <a:pt x="3873" y="5627"/>
                  </a:lnTo>
                  <a:lnTo>
                    <a:pt x="3702" y="5627"/>
                  </a:lnTo>
                  <a:lnTo>
                    <a:pt x="3556" y="5578"/>
                  </a:lnTo>
                  <a:lnTo>
                    <a:pt x="3386" y="5530"/>
                  </a:lnTo>
                  <a:lnTo>
                    <a:pt x="3240" y="5456"/>
                  </a:lnTo>
                  <a:lnTo>
                    <a:pt x="3240" y="5456"/>
                  </a:lnTo>
                  <a:lnTo>
                    <a:pt x="3094" y="5383"/>
                  </a:lnTo>
                  <a:lnTo>
                    <a:pt x="2947" y="5286"/>
                  </a:lnTo>
                  <a:lnTo>
                    <a:pt x="2826" y="5164"/>
                  </a:lnTo>
                  <a:lnTo>
                    <a:pt x="2704" y="5067"/>
                  </a:lnTo>
                  <a:lnTo>
                    <a:pt x="2606" y="4921"/>
                  </a:lnTo>
                  <a:lnTo>
                    <a:pt x="2533" y="4799"/>
                  </a:lnTo>
                  <a:lnTo>
                    <a:pt x="2460" y="4653"/>
                  </a:lnTo>
                  <a:lnTo>
                    <a:pt x="2387" y="4507"/>
                  </a:lnTo>
                  <a:lnTo>
                    <a:pt x="2363" y="4336"/>
                  </a:lnTo>
                  <a:lnTo>
                    <a:pt x="2314" y="4190"/>
                  </a:lnTo>
                  <a:lnTo>
                    <a:pt x="2314" y="4020"/>
                  </a:lnTo>
                  <a:lnTo>
                    <a:pt x="2314" y="3873"/>
                  </a:lnTo>
                  <a:lnTo>
                    <a:pt x="2339" y="3703"/>
                  </a:lnTo>
                  <a:lnTo>
                    <a:pt x="2363" y="3532"/>
                  </a:lnTo>
                  <a:lnTo>
                    <a:pt x="2412" y="3386"/>
                  </a:lnTo>
                  <a:lnTo>
                    <a:pt x="2485" y="3216"/>
                  </a:lnTo>
                  <a:lnTo>
                    <a:pt x="2485" y="3216"/>
                  </a:lnTo>
                  <a:lnTo>
                    <a:pt x="2582" y="3070"/>
                  </a:lnTo>
                  <a:lnTo>
                    <a:pt x="2680" y="2948"/>
                  </a:lnTo>
                  <a:lnTo>
                    <a:pt x="2777" y="2802"/>
                  </a:lnTo>
                  <a:lnTo>
                    <a:pt x="2899" y="2704"/>
                  </a:lnTo>
                  <a:lnTo>
                    <a:pt x="3020" y="2607"/>
                  </a:lnTo>
                  <a:lnTo>
                    <a:pt x="3167" y="2509"/>
                  </a:lnTo>
                  <a:lnTo>
                    <a:pt x="3313" y="2436"/>
                  </a:lnTo>
                  <a:lnTo>
                    <a:pt x="3459" y="2388"/>
                  </a:lnTo>
                  <a:lnTo>
                    <a:pt x="3605" y="2339"/>
                  </a:lnTo>
                  <a:lnTo>
                    <a:pt x="3775" y="2315"/>
                  </a:lnTo>
                  <a:lnTo>
                    <a:pt x="3922" y="2290"/>
                  </a:lnTo>
                  <a:lnTo>
                    <a:pt x="4092" y="2315"/>
                  </a:lnTo>
                  <a:lnTo>
                    <a:pt x="4263" y="2315"/>
                  </a:lnTo>
                  <a:lnTo>
                    <a:pt x="4409" y="2363"/>
                  </a:lnTo>
                  <a:lnTo>
                    <a:pt x="4579" y="2412"/>
                  </a:lnTo>
                  <a:lnTo>
                    <a:pt x="4725" y="2485"/>
                  </a:lnTo>
                  <a:lnTo>
                    <a:pt x="4725" y="2485"/>
                  </a:lnTo>
                  <a:lnTo>
                    <a:pt x="4871" y="2558"/>
                  </a:lnTo>
                  <a:lnTo>
                    <a:pt x="5018" y="2656"/>
                  </a:lnTo>
                  <a:lnTo>
                    <a:pt x="5139" y="2777"/>
                  </a:lnTo>
                  <a:lnTo>
                    <a:pt x="5261" y="2875"/>
                  </a:lnTo>
                  <a:lnTo>
                    <a:pt x="5359" y="3021"/>
                  </a:lnTo>
                  <a:lnTo>
                    <a:pt x="5432" y="3143"/>
                  </a:lnTo>
                  <a:lnTo>
                    <a:pt x="5505" y="3289"/>
                  </a:lnTo>
                  <a:lnTo>
                    <a:pt x="5578" y="3435"/>
                  </a:lnTo>
                  <a:lnTo>
                    <a:pt x="5602" y="3605"/>
                  </a:lnTo>
                  <a:lnTo>
                    <a:pt x="5626" y="3752"/>
                  </a:lnTo>
                  <a:lnTo>
                    <a:pt x="5651" y="3922"/>
                  </a:lnTo>
                  <a:lnTo>
                    <a:pt x="5651" y="4068"/>
                  </a:lnTo>
                  <a:lnTo>
                    <a:pt x="5626" y="4239"/>
                  </a:lnTo>
                  <a:lnTo>
                    <a:pt x="5602" y="4409"/>
                  </a:lnTo>
                  <a:lnTo>
                    <a:pt x="5553" y="4555"/>
                  </a:lnTo>
                  <a:lnTo>
                    <a:pt x="5480" y="4726"/>
                  </a:lnTo>
                  <a:lnTo>
                    <a:pt x="5480" y="4726"/>
                  </a:lnTo>
                  <a:close/>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755;p47">
            <a:extLst>
              <a:ext uri="{FF2B5EF4-FFF2-40B4-BE49-F238E27FC236}">
                <a16:creationId xmlns:a16="http://schemas.microsoft.com/office/drawing/2014/main" id="{83019DD6-BE4D-4B6A-9CCA-ECF6F3127B49}"/>
              </a:ext>
            </a:extLst>
          </p:cNvPr>
          <p:cNvGrpSpPr/>
          <p:nvPr/>
        </p:nvGrpSpPr>
        <p:grpSpPr>
          <a:xfrm>
            <a:off x="1495842" y="1755226"/>
            <a:ext cx="383835" cy="363369"/>
            <a:chOff x="6618700" y="1635475"/>
            <a:chExt cx="456675" cy="432325"/>
          </a:xfrm>
        </p:grpSpPr>
        <p:sp>
          <p:nvSpPr>
            <p:cNvPr id="72" name="Google Shape;756;p47">
              <a:extLst>
                <a:ext uri="{FF2B5EF4-FFF2-40B4-BE49-F238E27FC236}">
                  <a16:creationId xmlns:a16="http://schemas.microsoft.com/office/drawing/2014/main" id="{A59F46D1-B105-4BC1-A152-A2DCA7DD2889}"/>
                </a:ext>
              </a:extLst>
            </p:cNvPr>
            <p:cNvSpPr/>
            <p:nvPr/>
          </p:nvSpPr>
          <p:spPr>
            <a:xfrm>
              <a:off x="6663775" y="1904000"/>
              <a:ext cx="117525" cy="163800"/>
            </a:xfrm>
            <a:custGeom>
              <a:avLst/>
              <a:gdLst/>
              <a:ahLst/>
              <a:cxnLst/>
              <a:rect l="l" t="t" r="r" b="b"/>
              <a:pathLst>
                <a:path w="4701" h="6552" fill="none" extrusionOk="0">
                  <a:moveTo>
                    <a:pt x="0" y="0"/>
                  </a:moveTo>
                  <a:lnTo>
                    <a:pt x="512" y="6016"/>
                  </a:lnTo>
                  <a:lnTo>
                    <a:pt x="512" y="6016"/>
                  </a:lnTo>
                  <a:lnTo>
                    <a:pt x="536" y="6138"/>
                  </a:lnTo>
                  <a:lnTo>
                    <a:pt x="585" y="6235"/>
                  </a:lnTo>
                  <a:lnTo>
                    <a:pt x="633" y="6332"/>
                  </a:lnTo>
                  <a:lnTo>
                    <a:pt x="706" y="6406"/>
                  </a:lnTo>
                  <a:lnTo>
                    <a:pt x="804" y="6454"/>
                  </a:lnTo>
                  <a:lnTo>
                    <a:pt x="877" y="6503"/>
                  </a:lnTo>
                  <a:lnTo>
                    <a:pt x="999" y="6552"/>
                  </a:lnTo>
                  <a:lnTo>
                    <a:pt x="1096" y="6552"/>
                  </a:lnTo>
                  <a:lnTo>
                    <a:pt x="4116" y="6552"/>
                  </a:lnTo>
                  <a:lnTo>
                    <a:pt x="4116" y="6552"/>
                  </a:lnTo>
                  <a:lnTo>
                    <a:pt x="4238" y="6527"/>
                  </a:lnTo>
                  <a:lnTo>
                    <a:pt x="4360" y="6503"/>
                  </a:lnTo>
                  <a:lnTo>
                    <a:pt x="4457" y="6430"/>
                  </a:lnTo>
                  <a:lnTo>
                    <a:pt x="4554" y="6332"/>
                  </a:lnTo>
                  <a:lnTo>
                    <a:pt x="4554" y="6332"/>
                  </a:lnTo>
                  <a:lnTo>
                    <a:pt x="4628" y="6235"/>
                  </a:lnTo>
                  <a:lnTo>
                    <a:pt x="4676" y="6113"/>
                  </a:lnTo>
                  <a:lnTo>
                    <a:pt x="4701" y="5991"/>
                  </a:lnTo>
                  <a:lnTo>
                    <a:pt x="4676" y="5845"/>
                  </a:lnTo>
                  <a:lnTo>
                    <a:pt x="3678" y="98"/>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57;p47">
              <a:extLst>
                <a:ext uri="{FF2B5EF4-FFF2-40B4-BE49-F238E27FC236}">
                  <a16:creationId xmlns:a16="http://schemas.microsoft.com/office/drawing/2014/main" id="{671B92EE-4EF1-4CE4-BEF2-2E30616D6248}"/>
                </a:ext>
              </a:extLst>
            </p:cNvPr>
            <p:cNvSpPr/>
            <p:nvPr/>
          </p:nvSpPr>
          <p:spPr>
            <a:xfrm>
              <a:off x="7046125" y="1775525"/>
              <a:ext cx="29250" cy="99275"/>
            </a:xfrm>
            <a:custGeom>
              <a:avLst/>
              <a:gdLst/>
              <a:ahLst/>
              <a:cxnLst/>
              <a:rect l="l" t="t" r="r" b="b"/>
              <a:pathLst>
                <a:path w="1170" h="3971" fill="none" extrusionOk="0">
                  <a:moveTo>
                    <a:pt x="1" y="3970"/>
                  </a:moveTo>
                  <a:lnTo>
                    <a:pt x="1" y="3970"/>
                  </a:lnTo>
                  <a:lnTo>
                    <a:pt x="245" y="3824"/>
                  </a:lnTo>
                  <a:lnTo>
                    <a:pt x="488" y="3629"/>
                  </a:lnTo>
                  <a:lnTo>
                    <a:pt x="683" y="3410"/>
                  </a:lnTo>
                  <a:lnTo>
                    <a:pt x="853" y="3166"/>
                  </a:lnTo>
                  <a:lnTo>
                    <a:pt x="1000" y="2898"/>
                  </a:lnTo>
                  <a:lnTo>
                    <a:pt x="1097" y="2606"/>
                  </a:lnTo>
                  <a:lnTo>
                    <a:pt x="1170" y="2314"/>
                  </a:lnTo>
                  <a:lnTo>
                    <a:pt x="1170" y="1997"/>
                  </a:lnTo>
                  <a:lnTo>
                    <a:pt x="1170" y="1997"/>
                  </a:lnTo>
                  <a:lnTo>
                    <a:pt x="1170" y="1681"/>
                  </a:lnTo>
                  <a:lnTo>
                    <a:pt x="1097" y="1364"/>
                  </a:lnTo>
                  <a:lnTo>
                    <a:pt x="1000" y="1096"/>
                  </a:lnTo>
                  <a:lnTo>
                    <a:pt x="853" y="828"/>
                  </a:lnTo>
                  <a:lnTo>
                    <a:pt x="683" y="585"/>
                  </a:lnTo>
                  <a:lnTo>
                    <a:pt x="488" y="366"/>
                  </a:lnTo>
                  <a:lnTo>
                    <a:pt x="245" y="171"/>
                  </a:lnTo>
                  <a:lnTo>
                    <a:pt x="1" y="0"/>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58;p47">
              <a:extLst>
                <a:ext uri="{FF2B5EF4-FFF2-40B4-BE49-F238E27FC236}">
                  <a16:creationId xmlns:a16="http://schemas.microsoft.com/office/drawing/2014/main" id="{696B2637-E7D1-4914-9B0D-46B8DEC3488A}"/>
                </a:ext>
              </a:extLst>
            </p:cNvPr>
            <p:cNvSpPr/>
            <p:nvPr/>
          </p:nvSpPr>
          <p:spPr>
            <a:xfrm>
              <a:off x="6618700" y="1751775"/>
              <a:ext cx="96850" cy="146750"/>
            </a:xfrm>
            <a:custGeom>
              <a:avLst/>
              <a:gdLst/>
              <a:ahLst/>
              <a:cxnLst/>
              <a:rect l="l" t="t" r="r" b="b"/>
              <a:pathLst>
                <a:path w="3874" h="5870" fill="none" extrusionOk="0">
                  <a:moveTo>
                    <a:pt x="3873" y="0"/>
                  </a:moveTo>
                  <a:lnTo>
                    <a:pt x="3873" y="0"/>
                  </a:lnTo>
                  <a:lnTo>
                    <a:pt x="2704" y="0"/>
                  </a:lnTo>
                  <a:lnTo>
                    <a:pt x="1730" y="0"/>
                  </a:lnTo>
                  <a:lnTo>
                    <a:pt x="1730" y="0"/>
                  </a:lnTo>
                  <a:lnTo>
                    <a:pt x="1560" y="25"/>
                  </a:lnTo>
                  <a:lnTo>
                    <a:pt x="1413" y="49"/>
                  </a:lnTo>
                  <a:lnTo>
                    <a:pt x="1243" y="98"/>
                  </a:lnTo>
                  <a:lnTo>
                    <a:pt x="1097" y="147"/>
                  </a:lnTo>
                  <a:lnTo>
                    <a:pt x="926" y="244"/>
                  </a:lnTo>
                  <a:lnTo>
                    <a:pt x="780" y="317"/>
                  </a:lnTo>
                  <a:lnTo>
                    <a:pt x="658" y="439"/>
                  </a:lnTo>
                  <a:lnTo>
                    <a:pt x="537" y="536"/>
                  </a:lnTo>
                  <a:lnTo>
                    <a:pt x="415" y="682"/>
                  </a:lnTo>
                  <a:lnTo>
                    <a:pt x="293" y="804"/>
                  </a:lnTo>
                  <a:lnTo>
                    <a:pt x="220" y="950"/>
                  </a:lnTo>
                  <a:lnTo>
                    <a:pt x="147" y="1096"/>
                  </a:lnTo>
                  <a:lnTo>
                    <a:pt x="74" y="1267"/>
                  </a:lnTo>
                  <a:lnTo>
                    <a:pt x="25" y="1437"/>
                  </a:lnTo>
                  <a:lnTo>
                    <a:pt x="1" y="1583"/>
                  </a:lnTo>
                  <a:lnTo>
                    <a:pt x="1" y="1754"/>
                  </a:lnTo>
                  <a:lnTo>
                    <a:pt x="1" y="4092"/>
                  </a:lnTo>
                  <a:lnTo>
                    <a:pt x="1" y="4092"/>
                  </a:lnTo>
                  <a:lnTo>
                    <a:pt x="1" y="4263"/>
                  </a:lnTo>
                  <a:lnTo>
                    <a:pt x="25" y="4433"/>
                  </a:lnTo>
                  <a:lnTo>
                    <a:pt x="74" y="4579"/>
                  </a:lnTo>
                  <a:lnTo>
                    <a:pt x="147" y="4750"/>
                  </a:lnTo>
                  <a:lnTo>
                    <a:pt x="220" y="4896"/>
                  </a:lnTo>
                  <a:lnTo>
                    <a:pt x="293" y="5042"/>
                  </a:lnTo>
                  <a:lnTo>
                    <a:pt x="415" y="5188"/>
                  </a:lnTo>
                  <a:lnTo>
                    <a:pt x="537" y="5310"/>
                  </a:lnTo>
                  <a:lnTo>
                    <a:pt x="658" y="5407"/>
                  </a:lnTo>
                  <a:lnTo>
                    <a:pt x="780" y="5529"/>
                  </a:lnTo>
                  <a:lnTo>
                    <a:pt x="926" y="5626"/>
                  </a:lnTo>
                  <a:lnTo>
                    <a:pt x="1097" y="5699"/>
                  </a:lnTo>
                  <a:lnTo>
                    <a:pt x="1243" y="5748"/>
                  </a:lnTo>
                  <a:lnTo>
                    <a:pt x="1413" y="5797"/>
                  </a:lnTo>
                  <a:lnTo>
                    <a:pt x="1560" y="5821"/>
                  </a:lnTo>
                  <a:lnTo>
                    <a:pt x="1730" y="5846"/>
                  </a:lnTo>
                  <a:lnTo>
                    <a:pt x="1730" y="5846"/>
                  </a:lnTo>
                  <a:lnTo>
                    <a:pt x="2704" y="5846"/>
                  </a:lnTo>
                  <a:lnTo>
                    <a:pt x="3873" y="5870"/>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9;p47">
              <a:extLst>
                <a:ext uri="{FF2B5EF4-FFF2-40B4-BE49-F238E27FC236}">
                  <a16:creationId xmlns:a16="http://schemas.microsoft.com/office/drawing/2014/main" id="{6B943518-CE4F-49AA-BFB2-EEBABAF95B88}"/>
                </a:ext>
              </a:extLst>
            </p:cNvPr>
            <p:cNvSpPr/>
            <p:nvPr/>
          </p:nvSpPr>
          <p:spPr>
            <a:xfrm>
              <a:off x="6721600" y="1660450"/>
              <a:ext cx="278900" cy="329425"/>
            </a:xfrm>
            <a:custGeom>
              <a:avLst/>
              <a:gdLst/>
              <a:ahLst/>
              <a:cxnLst/>
              <a:rect l="l" t="t" r="r" b="b"/>
              <a:pathLst>
                <a:path w="11156" h="13177" fill="none" extrusionOk="0">
                  <a:moveTo>
                    <a:pt x="11155" y="0"/>
                  </a:moveTo>
                  <a:lnTo>
                    <a:pt x="11155" y="0"/>
                  </a:lnTo>
                  <a:lnTo>
                    <a:pt x="10766" y="317"/>
                  </a:lnTo>
                  <a:lnTo>
                    <a:pt x="10352" y="609"/>
                  </a:lnTo>
                  <a:lnTo>
                    <a:pt x="9938" y="901"/>
                  </a:lnTo>
                  <a:lnTo>
                    <a:pt x="9524" y="1169"/>
                  </a:lnTo>
                  <a:lnTo>
                    <a:pt x="9085" y="1413"/>
                  </a:lnTo>
                  <a:lnTo>
                    <a:pt x="8671" y="1632"/>
                  </a:lnTo>
                  <a:lnTo>
                    <a:pt x="7843" y="2046"/>
                  </a:lnTo>
                  <a:lnTo>
                    <a:pt x="7015" y="2387"/>
                  </a:lnTo>
                  <a:lnTo>
                    <a:pt x="6211" y="2679"/>
                  </a:lnTo>
                  <a:lnTo>
                    <a:pt x="5456" y="2898"/>
                  </a:lnTo>
                  <a:lnTo>
                    <a:pt x="4774" y="3093"/>
                  </a:lnTo>
                  <a:lnTo>
                    <a:pt x="4774" y="3093"/>
                  </a:lnTo>
                  <a:lnTo>
                    <a:pt x="4239" y="3215"/>
                  </a:lnTo>
                  <a:lnTo>
                    <a:pt x="3678" y="3312"/>
                  </a:lnTo>
                  <a:lnTo>
                    <a:pt x="3070" y="3410"/>
                  </a:lnTo>
                  <a:lnTo>
                    <a:pt x="2461" y="3459"/>
                  </a:lnTo>
                  <a:lnTo>
                    <a:pt x="1219" y="3580"/>
                  </a:lnTo>
                  <a:lnTo>
                    <a:pt x="1" y="3629"/>
                  </a:lnTo>
                  <a:lnTo>
                    <a:pt x="1" y="9523"/>
                  </a:lnTo>
                  <a:lnTo>
                    <a:pt x="1" y="9523"/>
                  </a:lnTo>
                  <a:lnTo>
                    <a:pt x="1219" y="9596"/>
                  </a:lnTo>
                  <a:lnTo>
                    <a:pt x="2461" y="9693"/>
                  </a:lnTo>
                  <a:lnTo>
                    <a:pt x="3070" y="9767"/>
                  </a:lnTo>
                  <a:lnTo>
                    <a:pt x="3678" y="9840"/>
                  </a:lnTo>
                  <a:lnTo>
                    <a:pt x="4239" y="9937"/>
                  </a:lnTo>
                  <a:lnTo>
                    <a:pt x="4774" y="10059"/>
                  </a:lnTo>
                  <a:lnTo>
                    <a:pt x="4774" y="10059"/>
                  </a:lnTo>
                  <a:lnTo>
                    <a:pt x="5456" y="10254"/>
                  </a:lnTo>
                  <a:lnTo>
                    <a:pt x="6211" y="10497"/>
                  </a:lnTo>
                  <a:lnTo>
                    <a:pt x="7015" y="10765"/>
                  </a:lnTo>
                  <a:lnTo>
                    <a:pt x="7843" y="11130"/>
                  </a:lnTo>
                  <a:lnTo>
                    <a:pt x="8671" y="11520"/>
                  </a:lnTo>
                  <a:lnTo>
                    <a:pt x="9085" y="11764"/>
                  </a:lnTo>
                  <a:lnTo>
                    <a:pt x="9524" y="12007"/>
                  </a:lnTo>
                  <a:lnTo>
                    <a:pt x="9938" y="12251"/>
                  </a:lnTo>
                  <a:lnTo>
                    <a:pt x="10352" y="12543"/>
                  </a:lnTo>
                  <a:lnTo>
                    <a:pt x="10766" y="12835"/>
                  </a:lnTo>
                  <a:lnTo>
                    <a:pt x="11155" y="13176"/>
                  </a:lnTo>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0;p47">
              <a:extLst>
                <a:ext uri="{FF2B5EF4-FFF2-40B4-BE49-F238E27FC236}">
                  <a16:creationId xmlns:a16="http://schemas.microsoft.com/office/drawing/2014/main" id="{886F2731-A570-4898-8163-2B6541BECEC3}"/>
                </a:ext>
              </a:extLst>
            </p:cNvPr>
            <p:cNvSpPr/>
            <p:nvPr/>
          </p:nvSpPr>
          <p:spPr>
            <a:xfrm>
              <a:off x="7006550" y="1635475"/>
              <a:ext cx="34750" cy="378750"/>
            </a:xfrm>
            <a:custGeom>
              <a:avLst/>
              <a:gdLst/>
              <a:ahLst/>
              <a:cxnLst/>
              <a:rect l="l" t="t" r="r" b="b"/>
              <a:pathLst>
                <a:path w="1390" h="15150" fill="none" extrusionOk="0">
                  <a:moveTo>
                    <a:pt x="1024" y="49"/>
                  </a:moveTo>
                  <a:lnTo>
                    <a:pt x="1024" y="49"/>
                  </a:lnTo>
                  <a:lnTo>
                    <a:pt x="902" y="1"/>
                  </a:lnTo>
                  <a:lnTo>
                    <a:pt x="805" y="1"/>
                  </a:lnTo>
                  <a:lnTo>
                    <a:pt x="805" y="1"/>
                  </a:lnTo>
                  <a:lnTo>
                    <a:pt x="683" y="1"/>
                  </a:lnTo>
                  <a:lnTo>
                    <a:pt x="585" y="49"/>
                  </a:lnTo>
                  <a:lnTo>
                    <a:pt x="464" y="98"/>
                  </a:lnTo>
                  <a:lnTo>
                    <a:pt x="391" y="171"/>
                  </a:lnTo>
                  <a:lnTo>
                    <a:pt x="391" y="171"/>
                  </a:lnTo>
                  <a:lnTo>
                    <a:pt x="1" y="536"/>
                  </a:lnTo>
                  <a:lnTo>
                    <a:pt x="1" y="14638"/>
                  </a:lnTo>
                  <a:lnTo>
                    <a:pt x="1" y="14638"/>
                  </a:lnTo>
                  <a:lnTo>
                    <a:pt x="391" y="14979"/>
                  </a:lnTo>
                  <a:lnTo>
                    <a:pt x="391" y="14979"/>
                  </a:lnTo>
                  <a:lnTo>
                    <a:pt x="464" y="15052"/>
                  </a:lnTo>
                  <a:lnTo>
                    <a:pt x="585" y="15101"/>
                  </a:lnTo>
                  <a:lnTo>
                    <a:pt x="683" y="15149"/>
                  </a:lnTo>
                  <a:lnTo>
                    <a:pt x="805" y="15149"/>
                  </a:lnTo>
                  <a:lnTo>
                    <a:pt x="805" y="15149"/>
                  </a:lnTo>
                  <a:lnTo>
                    <a:pt x="902" y="15149"/>
                  </a:lnTo>
                  <a:lnTo>
                    <a:pt x="1024" y="15101"/>
                  </a:lnTo>
                  <a:lnTo>
                    <a:pt x="1024" y="15101"/>
                  </a:lnTo>
                  <a:lnTo>
                    <a:pt x="1170" y="15028"/>
                  </a:lnTo>
                  <a:lnTo>
                    <a:pt x="1292" y="14906"/>
                  </a:lnTo>
                  <a:lnTo>
                    <a:pt x="1365" y="14735"/>
                  </a:lnTo>
                  <a:lnTo>
                    <a:pt x="1389" y="14565"/>
                  </a:lnTo>
                  <a:lnTo>
                    <a:pt x="1389" y="585"/>
                  </a:lnTo>
                  <a:lnTo>
                    <a:pt x="1389" y="585"/>
                  </a:lnTo>
                  <a:lnTo>
                    <a:pt x="1365" y="415"/>
                  </a:lnTo>
                  <a:lnTo>
                    <a:pt x="1292" y="269"/>
                  </a:lnTo>
                  <a:lnTo>
                    <a:pt x="1170" y="122"/>
                  </a:lnTo>
                  <a:lnTo>
                    <a:pt x="1024" y="49"/>
                  </a:lnTo>
                  <a:lnTo>
                    <a:pt x="1024" y="49"/>
                  </a:lnTo>
                  <a:close/>
                </a:path>
              </a:pathLst>
            </a:custGeom>
            <a:noFill/>
            <a:ln w="12175" cap="rnd"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480569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THE OPPORTUNITY</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 case study in improving integrating IL within a business curriculum</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3</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3744370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6000" dirty="0"/>
              <a:t>I-CORE</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000" dirty="0"/>
              <a:t>Integrated Core – A set of 4 courses (Finance, Marketing, Operations, and Team Dynamics/Leadersip) taken with a co-hort upon entrance to Kelley School of Business at junior year at IUPUI. Requires completion of the I-CORE project.</a:t>
            </a:r>
            <a:endParaRPr sz="2000" dirty="0"/>
          </a:p>
        </p:txBody>
      </p:sp>
      <p:grpSp>
        <p:nvGrpSpPr>
          <p:cNvPr id="118" name="Google Shape;118;p18"/>
          <p:cNvGrpSpPr/>
          <p:nvPr/>
        </p:nvGrpSpPr>
        <p:grpSpPr>
          <a:xfrm>
            <a:off x="454014" y="2078188"/>
            <a:ext cx="982958" cy="987178"/>
            <a:chOff x="2594050" y="1631825"/>
            <a:chExt cx="439625" cy="439625"/>
          </a:xfrm>
        </p:grpSpPr>
        <p:sp>
          <p:nvSpPr>
            <p:cNvPr id="119" name="Google Shape;119;p18"/>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8"/>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8"/>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23;p18"/>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spTree>
    <p:extLst>
      <p:ext uri="{BB962C8B-B14F-4D97-AF65-F5344CB8AC3E}">
        <p14:creationId xmlns:p14="http://schemas.microsoft.com/office/powerpoint/2010/main" val="2413988918"/>
      </p:ext>
    </p:extLst>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452</TotalTime>
  <Words>4130</Words>
  <Application>Microsoft Office PowerPoint</Application>
  <PresentationFormat>On-screen Show (16:9)</PresentationFormat>
  <Paragraphs>479</Paragraphs>
  <Slides>48</Slides>
  <Notes>40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48</vt:i4>
      </vt:variant>
    </vt:vector>
  </HeadingPairs>
  <TitlesOfParts>
    <vt:vector size="52" baseType="lpstr">
      <vt:lpstr>Quicksand</vt:lpstr>
      <vt:lpstr>Calibri</vt:lpstr>
      <vt:lpstr>Arial</vt:lpstr>
      <vt:lpstr>Eleanor template</vt:lpstr>
      <vt:lpstr>Measuring Learning Improvement of Information Literacy within a Discipline through Mixed Method Assessment </vt:lpstr>
      <vt:lpstr>Hello!</vt:lpstr>
      <vt:lpstr>LEARNING OUTCOMES</vt:lpstr>
      <vt:lpstr>I WANT YOU TO BE ABLE TO:</vt:lpstr>
      <vt:lpstr>WHAT IS INFORMATION LITERACY?</vt:lpstr>
      <vt:lpstr>PowerPoint Presentation</vt:lpstr>
      <vt:lpstr>The Six Frames of Information Literacy (IL)</vt:lpstr>
      <vt:lpstr>THE OPPORTUNITY</vt:lpstr>
      <vt:lpstr>I-CORE</vt:lpstr>
      <vt:lpstr>The I-CORE Project</vt:lpstr>
      <vt:lpstr>OPPORTUNITY FOR INFORMATION LITERACY INSTRUCTION</vt:lpstr>
      <vt:lpstr>THE PROBLEMS</vt:lpstr>
      <vt:lpstr>PowerPoint Presentation</vt:lpstr>
      <vt:lpstr>ANSWERING THE QUESTION</vt:lpstr>
      <vt:lpstr>ASSESSMENT OF DELIVERABLE 1 FROM FALL 2015</vt:lpstr>
      <vt:lpstr>THE INITIAL INTERVENTION</vt:lpstr>
      <vt:lpstr>APPLYING THE FRAMES IN RESEARCH WORKSHOP DESIGN</vt:lpstr>
      <vt:lpstr>APPLYING THE FRAMES IN RESEARCH WORKSHOP DESIGN</vt:lpstr>
      <vt:lpstr>APPLYING THE FRAMES IN RESEARCH WORKSHOP DESIGN</vt:lpstr>
      <vt:lpstr>APPLYING THE FRAMES IN RESEARCH WORKSHOP DESIGN</vt:lpstr>
      <vt:lpstr>ASSESSMENT DRIVING ITERATION</vt:lpstr>
      <vt:lpstr>MEASURING PROGRESS</vt:lpstr>
      <vt:lpstr>EVOLUTION OF INTERVENTION</vt:lpstr>
      <vt:lpstr>PowerPoint Presentation</vt:lpstr>
      <vt:lpstr>STUDENT LEARNING</vt:lpstr>
      <vt:lpstr>MEASURING PREPAREDNESS OF STUDENTS BEFORE WORKSHOP</vt:lpstr>
      <vt:lpstr>ASSESSMENT SUMMARY</vt:lpstr>
      <vt:lpstr>ASSESSMENT SUMMARY</vt:lpstr>
      <vt:lpstr>ASSESSMENT SUMMARY</vt:lpstr>
      <vt:lpstr>ASSESSMENT SUMMARY</vt:lpstr>
      <vt:lpstr>ASSESSMENT SUMMARY</vt:lpstr>
      <vt:lpstr>ASSESSMENT SUMMARY</vt:lpstr>
      <vt:lpstr>COVID-19</vt:lpstr>
      <vt:lpstr>KEY CHANGES TO INSTRUCTION &amp; ASSESSMENT</vt:lpstr>
      <vt:lpstr>DESIGNING IL INSTRUCTION WITHIN A DISCIPLINE</vt:lpstr>
      <vt:lpstr>ADVICE FOR TEACHING FACULTY</vt:lpstr>
      <vt:lpstr>ADVICE FOR LIBRARIANS</vt:lpstr>
      <vt:lpstr>LIBRARIANS - MAKING THE CASE</vt:lpstr>
      <vt:lpstr>ROADMAP FOR INTEGRATING INFORMATION LITERACY INTO A DISCIPLINE</vt:lpstr>
      <vt:lpstr>Thanks!</vt:lpstr>
      <vt:lpstr>APPENDIX</vt:lpstr>
      <vt:lpstr>RESPONSE RATE TO PRE-TEST/POST-TEST</vt:lpstr>
      <vt:lpstr>FIGURE 1. Pre-test responses – What must be cited in a paper?</vt:lpstr>
      <vt:lpstr>FIGURE 2. Pre-test responses: When and where do you provide citation in your papers?</vt:lpstr>
      <vt:lpstr>FIGURE 3. Pre- &amp; post-test correct responses: What are NAICS codes?</vt:lpstr>
      <vt:lpstr>FIGURE 4: Pre- &amp; post-test responses: Where would you begin searching to locate a news article on…</vt:lpstr>
      <vt:lpstr>FIGURE 5. Pre- &amp; post-test responses: Where would you begin searching for social media trends for [demographic group]</vt:lpstr>
      <vt:lpstr>FIGURE 6: Pre- &amp; post-test responses: Where would you begin to locate or generate a list of customers and/or competitors located in the Midwest for [industry]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Macy, Katharine</dc:creator>
  <cp:lastModifiedBy>Macy, Katharine</cp:lastModifiedBy>
  <cp:revision>1</cp:revision>
  <dcterms:modified xsi:type="dcterms:W3CDTF">2021-10-25T13:46:33Z</dcterms:modified>
</cp:coreProperties>
</file>