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Lst>
  <p:sldSz cy="5143500" cx="9144000"/>
  <p:notesSz cx="6858000" cy="9144000"/>
  <p:embeddedFontLst>
    <p:embeddedFont>
      <p:font typeface="Sniglet"/>
      <p:regular r:id="rId73"/>
    </p:embeddedFont>
    <p:embeddedFont>
      <p:font typeface="Encode Sans"/>
      <p:regular r:id="rId74"/>
      <p:bold r:id="rId75"/>
    </p:embeddedFont>
    <p:embeddedFont>
      <p:font typeface="Cantarell"/>
      <p:regular r:id="rId76"/>
      <p:bold r:id="rId77"/>
      <p:italic r:id="rId78"/>
      <p:boldItalic r:id="rId79"/>
    </p:embeddedFont>
    <p:embeddedFont>
      <p:font typeface="Cinzel"/>
      <p:regular r:id="rId80"/>
      <p:bold r:id="rId8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9AA0A6"/>
          </p15:clr>
        </p15:guide>
        <p15:guide id="2" pos="2880">
          <p15:clr>
            <a:srgbClr val="9AA0A6"/>
          </p15:clr>
        </p15:guide>
      </p15:sldGuideLst>
    </p:ext>
    <p:ext uri="GoogleSlidesCustomDataVersion2">
      <go:slidesCustomData xmlns:go="http://customooxmlschemas.google.com/" r:id="rId82" roundtripDataSignature="AMtx7mg8WknUSqUQ3BG3YnWe2682jlRQC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54F0ED3-15F2-472C-9B6F-4C597AE8F1CB}">
  <a:tblStyle styleId="{F54F0ED3-15F2-472C-9B6F-4C597AE8F1CB}"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80" Type="http://schemas.openxmlformats.org/officeDocument/2006/relationships/font" Target="fonts/Cinzel-regular.fntdata"/><Relationship Id="rId82" Type="http://customschemas.google.com/relationships/presentationmetadata" Target="metadata"/><Relationship Id="rId81" Type="http://schemas.openxmlformats.org/officeDocument/2006/relationships/font" Target="fonts/Cinzel-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font" Target="fonts/Sniglet-regular.fntdata"/><Relationship Id="rId72" Type="http://schemas.openxmlformats.org/officeDocument/2006/relationships/slide" Target="slides/slide66.xml"/><Relationship Id="rId31" Type="http://schemas.openxmlformats.org/officeDocument/2006/relationships/slide" Target="slides/slide25.xml"/><Relationship Id="rId75" Type="http://schemas.openxmlformats.org/officeDocument/2006/relationships/font" Target="fonts/EncodeSans-bold.fntdata"/><Relationship Id="rId30" Type="http://schemas.openxmlformats.org/officeDocument/2006/relationships/slide" Target="slides/slide24.xml"/><Relationship Id="rId74" Type="http://schemas.openxmlformats.org/officeDocument/2006/relationships/font" Target="fonts/EncodeSans-regular.fntdata"/><Relationship Id="rId33" Type="http://schemas.openxmlformats.org/officeDocument/2006/relationships/slide" Target="slides/slide27.xml"/><Relationship Id="rId77" Type="http://schemas.openxmlformats.org/officeDocument/2006/relationships/font" Target="fonts/Cantarell-bold.fntdata"/><Relationship Id="rId32" Type="http://schemas.openxmlformats.org/officeDocument/2006/relationships/slide" Target="slides/slide26.xml"/><Relationship Id="rId76" Type="http://schemas.openxmlformats.org/officeDocument/2006/relationships/font" Target="fonts/Cantarell-regular.fntdata"/><Relationship Id="rId35" Type="http://schemas.openxmlformats.org/officeDocument/2006/relationships/slide" Target="slides/slide29.xml"/><Relationship Id="rId79" Type="http://schemas.openxmlformats.org/officeDocument/2006/relationships/font" Target="fonts/Cantarell-boldItalic.fntdata"/><Relationship Id="rId34" Type="http://schemas.openxmlformats.org/officeDocument/2006/relationships/slide" Target="slides/slide28.xml"/><Relationship Id="rId78" Type="http://schemas.openxmlformats.org/officeDocument/2006/relationships/font" Target="fonts/Cantarell-italic.fntdata"/><Relationship Id="rId71" Type="http://schemas.openxmlformats.org/officeDocument/2006/relationships/slide" Target="slides/slide65.xml"/><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3" name="Google Shape;13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10: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1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1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8" name="Google Shape;22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1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3" name="Google Shape;243;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BATNA stands for Best Alternative To a Negotiated Agreement. Everyone always has a BATNA, but you may not like it. For instance, if you cancel and it’s a resource embedded into instruction for perhaps a chemistry class and it’s close to the start of a new term, cancelling will likely upset teaching faculty. You can improve that BATNA the next year by working with faculty to become familiar with an alternate resource through a trial. We will dive more deeply into BATNA in the third video of this lesson. Your BATNA should consider things beyond pricing including licensing terms.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16: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1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1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7" name="Google Shape;267;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1" name="Google Shape;281;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2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2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2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25: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26: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2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2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29: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Google Shape;153;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SzPts val="1100"/>
              <a:buChar char="●"/>
            </a:pPr>
            <a:r>
              <a:rPr lang="en-US"/>
              <a:t>First off you need to understand your profit numbers and what the different ones mean. I have read articles discussing profit margin that clearly was comparing one companies gross margin to another’s operating margin and another’s EBITDA – it was an apples to oranges to bananas comparison. Understanding these numbers will make it easier for you to do your own analysis as well as read the analysis of others such as what you find in SPARC’s Landscape Analysis. I will say from my personal point of view as a former financial analyst - I suggest focusing on operating profit and operating margin or EBITDA (when this is available). </a:t>
            </a:r>
            <a:endParaRPr/>
          </a:p>
          <a:p>
            <a:pPr indent="-298450" lvl="0" marL="457200" rtl="0" algn="l">
              <a:lnSpc>
                <a:spcPct val="100000"/>
              </a:lnSpc>
              <a:spcBef>
                <a:spcPts val="0"/>
              </a:spcBef>
              <a:spcAft>
                <a:spcPts val="0"/>
              </a:spcAft>
              <a:buSzPts val="1100"/>
              <a:buChar char="●"/>
            </a:pPr>
            <a:r>
              <a:rPr lang="en-US"/>
              <a:t>What is the difference between profit and margin? Profit is the dollar amount, while margin is a percent of sales. So when you hear that someone has a 10% operating margin that means that their operating profit is 10% of their net sales revenue.</a:t>
            </a:r>
            <a:endParaRPr/>
          </a:p>
          <a:p>
            <a:pPr indent="-298450" lvl="0" marL="457200" rtl="0" algn="l">
              <a:lnSpc>
                <a:spcPct val="100000"/>
              </a:lnSpc>
              <a:spcBef>
                <a:spcPts val="0"/>
              </a:spcBef>
              <a:spcAft>
                <a:spcPts val="0"/>
              </a:spcAft>
              <a:buSzPts val="1100"/>
              <a:buChar char="●"/>
            </a:pPr>
            <a:r>
              <a:rPr lang="en-US"/>
              <a:t>I have created a Librarian’s Guide to Understanding Scholarly Publisher Financial Data</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3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3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p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https://www.instagram.com/peakframeworks/p/CixbHiJMiET</a:t>
            </a:r>
            <a:r>
              <a:rPr lang="en-US"/>
              <a:t>/?</a:t>
            </a:r>
            <a:endParaRPr/>
          </a:p>
        </p:txBody>
      </p:sp>
      <p:sp>
        <p:nvSpPr>
          <p:cNvPr id="351" name="Google Shape;351;p3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p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3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p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35: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8" name="Google Shape;368;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4" name="Google Shape;374;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lang="en-US"/>
              <a:t>There are some things that we can’t demonstrate in today’s workshop because they are things that happen over the longer term.  An excellent example of that would be relationships – one of the key factors in negotiations is building and maintaining working relationships with your vendors.  This is crucial for establishing trust and respect and maintaining those during active negotiations.  This does not mean that you have to be besties with your sales rep!  This means that you need to be able to trust, communicate, and respect the sales rep you are negotiating with.  That’s very difficult to do if you’re meeting them for the first time as you are also trying to negotiate pricing and/or a license.</a:t>
            </a:r>
            <a:endParaRPr/>
          </a:p>
          <a:p>
            <a:pPr indent="0" lvl="0" marL="158750" rtl="0" algn="l">
              <a:lnSpc>
                <a:spcPct val="100000"/>
              </a:lnSpc>
              <a:spcBef>
                <a:spcPts val="0"/>
              </a:spcBef>
              <a:spcAft>
                <a:spcPts val="0"/>
              </a:spcAft>
              <a:buSzPts val="1100"/>
              <a:buNone/>
            </a:pPr>
            <a:r>
              <a:t/>
            </a:r>
            <a:endParaRPr/>
          </a:p>
          <a:p>
            <a:pPr indent="0" lvl="0" marL="158750" rtl="0" algn="l">
              <a:lnSpc>
                <a:spcPct val="100000"/>
              </a:lnSpc>
              <a:spcBef>
                <a:spcPts val="0"/>
              </a:spcBef>
              <a:spcAft>
                <a:spcPts val="0"/>
              </a:spcAft>
              <a:buSzPts val="1100"/>
              <a:buNone/>
            </a:pPr>
            <a:r>
              <a:rPr lang="en-US"/>
              <a:t>Building and maintaining those relationships requires work from both parties – you must be up front in your communications with the vendor, even if those conversations are sometimes uncomfortable.  Hopefully, some of the things we go over today will help you both during active negotiations and with the relationship part of things.</a:t>
            </a:r>
            <a:endParaRPr/>
          </a:p>
          <a:p>
            <a:pPr indent="0" lvl="0" marL="158750" rtl="0" algn="l">
              <a:lnSpc>
                <a:spcPct val="100000"/>
              </a:lnSpc>
              <a:spcBef>
                <a:spcPts val="0"/>
              </a:spcBef>
              <a:spcAft>
                <a:spcPts val="0"/>
              </a:spcAft>
              <a:buSzPts val="1100"/>
              <a:buNone/>
            </a:pPr>
            <a:r>
              <a:t/>
            </a:r>
            <a:endParaRPr/>
          </a:p>
          <a:p>
            <a:pPr indent="0" lvl="0" marL="158750" rtl="0" algn="l">
              <a:lnSpc>
                <a:spcPct val="100000"/>
              </a:lnSpc>
              <a:spcBef>
                <a:spcPts val="0"/>
              </a:spcBef>
              <a:spcAft>
                <a:spcPts val="0"/>
              </a:spcAft>
              <a:buSzPts val="1100"/>
              <a:buNone/>
            </a:pPr>
            <a:r>
              <a:rPr lang="en-US"/>
              <a:t>Another thing that we aren’t able to do today in depth is the data collection and analysis.  We could spend more than an entire workshop on that!  So we’ve done a bit of the legwork for you there, but you can find out how to do it yourself in the ONEAL Curriculum.</a:t>
            </a:r>
            <a:endParaRPr/>
          </a:p>
          <a:p>
            <a:pPr indent="0" lvl="0" marL="158750" rtl="0" algn="l">
              <a:lnSpc>
                <a:spcPct val="100000"/>
              </a:lnSpc>
              <a:spcBef>
                <a:spcPts val="0"/>
              </a:spcBef>
              <a:spcAft>
                <a:spcPts val="0"/>
              </a:spcAft>
              <a:buSzPts val="1100"/>
              <a:buNone/>
            </a:pPr>
            <a:r>
              <a:t/>
            </a:r>
            <a:endParaRPr/>
          </a:p>
          <a:p>
            <a:pPr indent="0" lvl="0" marL="158750" rtl="0" algn="l">
              <a:lnSpc>
                <a:spcPct val="100000"/>
              </a:lnSpc>
              <a:spcBef>
                <a:spcPts val="0"/>
              </a:spcBef>
              <a:spcAft>
                <a:spcPts val="0"/>
              </a:spcAft>
              <a:buSzPts val="1100"/>
              <a:buNone/>
            </a:pPr>
            <a:r>
              <a:rPr lang="en-US"/>
              <a:t>The part of negotiation planning that we are going to work on today is the strategies part!  We’re going to take the information that’s been presented in the case study and use it to help us plan our negotiation.  After my section, we’ll have a mock negotiation session and put those strategies to use!</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3" name="Google Shape;383;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lang="en-US"/>
              <a:t>It’s one thing to know that you are prepared and that you have strategies and scripts in your hand, ready to go.  It’s another to tell yourself “I’m awesome and I’m going to nail this negotiation!”  Telling yourself that makes it more personal than it should be and will make compromise more difficult for you.  It will feel more like you failed personally if things don’t go the way you want them to.   Going into a negotiation with the idea that there are winners or losers is a good way to feel terrible if you don’t get exactly what *you* wanted out of the negotiation. </a:t>
            </a:r>
            <a:endParaRPr/>
          </a:p>
          <a:p>
            <a:pPr indent="0" lvl="0" marL="158750" rtl="0" algn="l">
              <a:lnSpc>
                <a:spcPct val="100000"/>
              </a:lnSpc>
              <a:spcBef>
                <a:spcPts val="0"/>
              </a:spcBef>
              <a:spcAft>
                <a:spcPts val="0"/>
              </a:spcAft>
              <a:buSzPts val="1100"/>
              <a:buNone/>
            </a:pPr>
            <a:r>
              <a:t/>
            </a:r>
            <a:endParaRPr/>
          </a:p>
          <a:p>
            <a:pPr indent="0" lvl="0" marL="158750" rtl="0" algn="l">
              <a:lnSpc>
                <a:spcPct val="100000"/>
              </a:lnSpc>
              <a:spcBef>
                <a:spcPts val="0"/>
              </a:spcBef>
              <a:spcAft>
                <a:spcPts val="0"/>
              </a:spcAft>
              <a:buSzPts val="1100"/>
              <a:buNone/>
            </a:pPr>
            <a:r>
              <a:rPr lang="en-US"/>
              <a:t>Instead, consider the interests of both parties as you plan.  Planning helps you see the various outcomes and the ways they can work for you.  If you have to decide to sign a deal that you’re not okay with because the alternative (such as cancellation) is untenable, the planning process will help you work on improving your alternatives before the next negotiation.  Planning helps you see the offers that might work for both parties and helps you to be able to present your offers effectively.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6" name="Google Shape;416;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lang="en-US"/>
              <a:t>We have probably already thrown around some terms that you might not be familiar with.  I’d like to go over some of the acronyms you’ll be using for negotiations, as well as some of the other terms we’ll use.</a:t>
            </a:r>
            <a:endParaRPr/>
          </a:p>
          <a:p>
            <a:pPr indent="0" lvl="0" marL="158750" rtl="0" algn="l">
              <a:lnSpc>
                <a:spcPct val="100000"/>
              </a:lnSpc>
              <a:spcBef>
                <a:spcPts val="0"/>
              </a:spcBef>
              <a:spcAft>
                <a:spcPts val="0"/>
              </a:spcAft>
              <a:buSzPts val="1100"/>
              <a:buNone/>
            </a:pPr>
            <a:r>
              <a:t/>
            </a:r>
            <a:endParaRPr/>
          </a:p>
          <a:p>
            <a:pPr indent="0" lvl="0" marL="158750" rtl="0" algn="l">
              <a:lnSpc>
                <a:spcPct val="100000"/>
              </a:lnSpc>
              <a:spcBef>
                <a:spcPts val="0"/>
              </a:spcBef>
              <a:spcAft>
                <a:spcPts val="0"/>
              </a:spcAft>
              <a:buSzPts val="1100"/>
              <a:buNone/>
            </a:pPr>
            <a:r>
              <a:rPr lang="en-US"/>
              <a:t>Katharine has already talked about BATNA – Best Alternative To a Negotiated Agreement.</a:t>
            </a:r>
            <a:endParaRPr/>
          </a:p>
        </p:txBody>
      </p:sp>
      <p:sp>
        <p:nvSpPr>
          <p:cNvPr id="417" name="Google Shape;417;p39: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3" name="Google Shape;423;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BATNA stands for Best Alternative To a Negotiated Agreement. Everyone always has a BATNA, but you may not like it.  This is what happens if your negotiation is not successful – is it cancellation? A licensing term that you’re not thrilled about? A price that’s going to hurt somehow?  As you can imagine, your BATNA may not be something you *really* want to do, but it’s your Plan B.</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US"/>
              <a:t>For instance, if you cancel and it’s a resource embedded into instruction for perhaps a chemistry class and it’s close to the start of a new term, cancelling will likely upset teaching faculty. You can improve that BATNA the next year by working with faculty to become familiar with an alternate resource through a trial or training on an existing alternate. </a:t>
            </a:r>
            <a:endParaRPr/>
          </a:p>
        </p:txBody>
      </p:sp>
      <p:sp>
        <p:nvSpPr>
          <p:cNvPr id="424" name="Google Shape;424;p40: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0" name="Google Shape;430;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US"/>
              <a:t>Reservation price is your bottom line, it’s the point in the negotiation where you can go either way, sign the deal or decide to walk away. This is informed by your BATNA and is often the maximum price you are willing to pay the seller informing one end of your ZOPA</a:t>
            </a:r>
            <a:r>
              <a:rPr b="0" lang="en-US"/>
              <a:t>, or Zone of Possible Agreement.</a:t>
            </a:r>
            <a:endParaRPr/>
          </a:p>
          <a:p>
            <a:pPr indent="-228600" lvl="0" marL="457200" rtl="0" algn="l">
              <a:lnSpc>
                <a:spcPct val="100000"/>
              </a:lnSpc>
              <a:spcBef>
                <a:spcPts val="0"/>
              </a:spcBef>
              <a:spcAft>
                <a:spcPts val="0"/>
              </a:spcAft>
              <a:buSzPts val="1100"/>
              <a:buNone/>
            </a:pPr>
            <a:r>
              <a:t/>
            </a:r>
            <a:endParaRPr/>
          </a:p>
        </p:txBody>
      </p:sp>
      <p:sp>
        <p:nvSpPr>
          <p:cNvPr id="431" name="Google Shape;431;p41: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7" name="Google Shape;437;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lang="en-US"/>
              <a:t>Concessions are the things that you are willing to give up during *this* negotiation in order to come to an agreement.  Some negotiations (like licensing terms) are a long-game, so conceding one year does not mean that you can’t keep bringing it up in future negotiations.  You’ll make different concessions depending on what you have found out about the vendor and their interests.  If you learn that they never budge on a particular licensing term, then maybe you plan to concede that.</a:t>
            </a:r>
            <a:endParaRPr/>
          </a:p>
          <a:p>
            <a:pPr indent="0" lvl="0" marL="158750" rtl="0" algn="l">
              <a:lnSpc>
                <a:spcPct val="100000"/>
              </a:lnSpc>
              <a:spcBef>
                <a:spcPts val="0"/>
              </a:spcBef>
              <a:spcAft>
                <a:spcPts val="0"/>
              </a:spcAft>
              <a:buSzPts val="1100"/>
              <a:buNone/>
            </a:pPr>
            <a:r>
              <a:t/>
            </a:r>
            <a:endParaRPr/>
          </a:p>
          <a:p>
            <a:pPr indent="0" lvl="0" marL="158750" rtl="0" algn="l">
              <a:lnSpc>
                <a:spcPct val="100000"/>
              </a:lnSpc>
              <a:spcBef>
                <a:spcPts val="0"/>
              </a:spcBef>
              <a:spcAft>
                <a:spcPts val="0"/>
              </a:spcAft>
              <a:buSzPts val="1100"/>
              <a:buNone/>
            </a:pPr>
            <a:r>
              <a:rPr lang="en-US"/>
              <a:t>You do want to be sure you’re not giving up too much too early, which is a delicate balance to strike.  We’ll talk a bit more about that when we get into strategies in a little bit.</a:t>
            </a:r>
            <a:endParaRPr/>
          </a:p>
        </p:txBody>
      </p:sp>
      <p:sp>
        <p:nvSpPr>
          <p:cNvPr id="438" name="Google Shape;438;p42: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p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4" name="Google Shape;444;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US"/>
              <a:t>The maximum you’re willing to pay is generally the reservation price. While traditionally price focused, you can attempt to value other important aspects of your agreement such as NDAs, perpetual access, authorized users, accessibility when determining your ZOPA.</a:t>
            </a:r>
            <a:endParaRPr/>
          </a:p>
          <a:p>
            <a:pPr indent="0" lvl="0" marL="0" marR="0" rtl="0" algn="l">
              <a:lnSpc>
                <a:spcPct val="100000"/>
              </a:lnSpc>
              <a:spcBef>
                <a:spcPts val="0"/>
              </a:spcBef>
              <a:spcAft>
                <a:spcPts val="0"/>
              </a:spcAft>
              <a:buClr>
                <a:srgbClr val="000000"/>
              </a:buClr>
              <a:buSzPts val="1100"/>
              <a:buFont typeface="Arial"/>
              <a:buNone/>
            </a:pPr>
            <a:r>
              <a:t/>
            </a:r>
            <a:endParaRPr/>
          </a:p>
          <a:p>
            <a:pPr indent="0" lvl="0" marL="0" marR="0" rtl="0" algn="l">
              <a:lnSpc>
                <a:spcPct val="100000"/>
              </a:lnSpc>
              <a:spcBef>
                <a:spcPts val="0"/>
              </a:spcBef>
              <a:spcAft>
                <a:spcPts val="0"/>
              </a:spcAft>
              <a:buClr>
                <a:srgbClr val="000000"/>
              </a:buClr>
              <a:buSzPts val="1100"/>
              <a:buFont typeface="Arial"/>
              <a:buNone/>
            </a:pPr>
            <a:r>
              <a:rPr lang="en-US"/>
              <a:t>You might decide that your reservation price is $X, but that if they’re willing to give you specific license terms (remove the NDA, perpetual access), your reservation price might move to $X+1,000.</a:t>
            </a:r>
            <a:endParaRPr/>
          </a:p>
          <a:p>
            <a:pPr indent="0" lvl="0" marL="0" marR="0" rtl="0" algn="l">
              <a:lnSpc>
                <a:spcPct val="100000"/>
              </a:lnSpc>
              <a:spcBef>
                <a:spcPts val="0"/>
              </a:spcBef>
              <a:spcAft>
                <a:spcPts val="0"/>
              </a:spcAft>
              <a:buClr>
                <a:srgbClr val="000000"/>
              </a:buClr>
              <a:buSzPts val="1100"/>
              <a:buFont typeface="Arial"/>
              <a:buNone/>
            </a:pPr>
            <a:r>
              <a:t/>
            </a:r>
            <a:endParaRPr/>
          </a:p>
          <a:p>
            <a:pPr indent="0" lvl="0" marL="0" marR="0" rtl="0" algn="l">
              <a:lnSpc>
                <a:spcPct val="100000"/>
              </a:lnSpc>
              <a:spcBef>
                <a:spcPts val="0"/>
              </a:spcBef>
              <a:spcAft>
                <a:spcPts val="0"/>
              </a:spcAft>
              <a:buClr>
                <a:srgbClr val="000000"/>
              </a:buClr>
              <a:buSzPts val="1100"/>
              <a:buFont typeface="Arial"/>
              <a:buNone/>
            </a:pPr>
            <a:r>
              <a:rPr lang="en-US"/>
              <a:t>Finding your ZOPA does require that data collection and analysis that we talked about earlier – the reservation price is probably easiest to determine because you know what your budget can or can’t handle.  You’ll also need to consider your BATNA and possible concessions to help in finding your ZOPA.  Then, to try to determine if it will be something the vendor will go for, you’ll need to do the data gathering and analysis.  If the data you find shows that the vendor is having financial problems, they’re probably not going to be willing to grant any significant discounts, for example.</a:t>
            </a:r>
            <a:endParaRPr/>
          </a:p>
          <a:p>
            <a:pPr indent="-228600" lvl="0" marL="457200" rtl="0" algn="l">
              <a:lnSpc>
                <a:spcPct val="100000"/>
              </a:lnSpc>
              <a:spcBef>
                <a:spcPts val="0"/>
              </a:spcBef>
              <a:spcAft>
                <a:spcPts val="0"/>
              </a:spcAft>
              <a:buSzPts val="1100"/>
              <a:buNone/>
            </a:pPr>
            <a:r>
              <a:t/>
            </a:r>
            <a:endParaRPr/>
          </a:p>
        </p:txBody>
      </p:sp>
      <p:sp>
        <p:nvSpPr>
          <p:cNvPr id="445" name="Google Shape;445;p43: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p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1" name="Google Shape;451;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lang="en-US"/>
              <a:t>We’re going to cover 7 different strategies that you can use in negotiating.  Most of these are from L. Thompson’s book </a:t>
            </a:r>
            <a:r>
              <a:rPr i="1" lang="en-US"/>
              <a:t>The Truth About Negotiations</a:t>
            </a:r>
            <a:r>
              <a:rPr i="0" lang="en-US"/>
              <a:t> from 2013.</a:t>
            </a:r>
            <a:endParaRPr/>
          </a:p>
          <a:p>
            <a:pPr indent="0" lvl="0" marL="158750" rtl="0" algn="l">
              <a:lnSpc>
                <a:spcPct val="100000"/>
              </a:lnSpc>
              <a:spcBef>
                <a:spcPts val="0"/>
              </a:spcBef>
              <a:spcAft>
                <a:spcPts val="0"/>
              </a:spcAft>
              <a:buSzPts val="1100"/>
              <a:buNone/>
            </a:pPr>
            <a:r>
              <a:t/>
            </a:r>
            <a:endParaRPr i="0"/>
          </a:p>
        </p:txBody>
      </p:sp>
      <p:sp>
        <p:nvSpPr>
          <p:cNvPr id="452" name="Google Shape;452;p44: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 name="Shape 456"/>
        <p:cNvGrpSpPr/>
        <p:nvPr/>
      </p:nvGrpSpPr>
      <p:grpSpPr>
        <a:xfrm>
          <a:off x="0" y="0"/>
          <a:ext cx="0" cy="0"/>
          <a:chOff x="0" y="0"/>
          <a:chExt cx="0" cy="0"/>
        </a:xfrm>
      </p:grpSpPr>
      <p:sp>
        <p:nvSpPr>
          <p:cNvPr id="457" name="Google Shape;457;p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8" name="Google Shape;458;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lang="en-US"/>
              <a:t>Keep in mind that your opening offer or counter-offer will probably not be accepted immediately!  That’s okay – it’s a starting point and your opening move.  Both parties will have the opportunity to consider the offer and continue to make counter-offers until someone either steps away or agrees. </a:t>
            </a:r>
            <a:endParaRPr/>
          </a:p>
        </p:txBody>
      </p:sp>
      <p:sp>
        <p:nvSpPr>
          <p:cNvPr id="459" name="Google Shape;459;p45: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p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5" name="Google Shape;465;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lang="en-US"/>
              <a:t>The first offer anchors the negotiation.  Vendors often try to make the first offer trying to anchor the negotiations in their favor (higher price, better license terms, etc).  Libraries can make the first offer!  We know when our renewals are coming up too, so you can absolutely make the first offer.  </a:t>
            </a:r>
            <a:endParaRPr/>
          </a:p>
          <a:p>
            <a:pPr indent="0" lvl="0" marL="158750" rtl="0" algn="l">
              <a:lnSpc>
                <a:spcPct val="100000"/>
              </a:lnSpc>
              <a:spcBef>
                <a:spcPts val="0"/>
              </a:spcBef>
              <a:spcAft>
                <a:spcPts val="0"/>
              </a:spcAft>
              <a:buSzPts val="1100"/>
              <a:buNone/>
            </a:pPr>
            <a:r>
              <a:t/>
            </a:r>
            <a:endParaRPr/>
          </a:p>
          <a:p>
            <a:pPr indent="0" lvl="0" marL="158750" rtl="0" algn="l">
              <a:lnSpc>
                <a:spcPct val="100000"/>
              </a:lnSpc>
              <a:spcBef>
                <a:spcPts val="0"/>
              </a:spcBef>
              <a:spcAft>
                <a:spcPts val="0"/>
              </a:spcAft>
              <a:buSzPts val="1100"/>
              <a:buNone/>
            </a:pPr>
            <a:r>
              <a:rPr lang="en-US"/>
              <a:t>You should outline everything that you want out of the deal: price and price increases, business terms (things like NET 30 or invoice dates), Licensing terms, and anything else important to you – accessibility, training, support.</a:t>
            </a:r>
            <a:endParaRPr/>
          </a:p>
          <a:p>
            <a:pPr indent="0" lvl="0" marL="158750" rtl="0" algn="l">
              <a:lnSpc>
                <a:spcPct val="100000"/>
              </a:lnSpc>
              <a:spcBef>
                <a:spcPts val="0"/>
              </a:spcBef>
              <a:spcAft>
                <a:spcPts val="0"/>
              </a:spcAft>
              <a:buSzPts val="1100"/>
              <a:buNone/>
            </a:pPr>
            <a:r>
              <a:t/>
            </a:r>
            <a:endParaRPr/>
          </a:p>
          <a:p>
            <a:pPr indent="0" lvl="0" marL="0" marR="0" rtl="0" algn="l">
              <a:lnSpc>
                <a:spcPct val="100000"/>
              </a:lnSpc>
              <a:spcBef>
                <a:spcPts val="0"/>
              </a:spcBef>
              <a:spcAft>
                <a:spcPts val="0"/>
              </a:spcAft>
              <a:buClr>
                <a:srgbClr val="000000"/>
              </a:buClr>
              <a:buSzPts val="1100"/>
              <a:buNone/>
            </a:pPr>
            <a:r>
              <a:rPr lang="en-US"/>
              <a:t>If you make the first offer, you are taking first mover advantage.</a:t>
            </a:r>
            <a:endParaRPr/>
          </a:p>
        </p:txBody>
      </p:sp>
      <p:sp>
        <p:nvSpPr>
          <p:cNvPr id="466" name="Google Shape;466;p46: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p4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2" name="Google Shape;472;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US"/>
              <a:t>Do not frame opening offers as demands – this will close off the conversation and cause pushback.  “We are excited to add this resource to our collection!  In respect of your time, I’m sharing our agreement that outlines our preferred terms.  I’m eager to discuss this, answer any questions, and resolve any issues.”</a:t>
            </a:r>
            <a:endParaRPr/>
          </a:p>
          <a:p>
            <a:pPr indent="-228600" lvl="0" marL="457200" rtl="0" algn="l">
              <a:lnSpc>
                <a:spcPct val="100000"/>
              </a:lnSpc>
              <a:spcBef>
                <a:spcPts val="0"/>
              </a:spcBef>
              <a:spcAft>
                <a:spcPts val="0"/>
              </a:spcAft>
              <a:buSzPts val="1100"/>
              <a:buNone/>
            </a:pPr>
            <a:r>
              <a:t/>
            </a:r>
            <a:endParaRPr/>
          </a:p>
        </p:txBody>
      </p:sp>
      <p:sp>
        <p:nvSpPr>
          <p:cNvPr id="473" name="Google Shape;473;p47: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p4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0" name="Google Shape;480;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228600" rtl="0" algn="l">
              <a:lnSpc>
                <a:spcPct val="100000"/>
              </a:lnSpc>
              <a:spcBef>
                <a:spcPts val="0"/>
              </a:spcBef>
              <a:spcAft>
                <a:spcPts val="0"/>
              </a:spcAft>
              <a:buSzPts val="1100"/>
              <a:buAutoNum type="arabicPeriod"/>
            </a:pPr>
            <a:r>
              <a:rPr lang="en-US"/>
              <a:t>Figure out what the deal is worth to you.  This should be aspirational and not necessarily what you expect them to agree to immediately.  Outline your ideal terms – pricing, business terms, licensing, and anything else important to you.</a:t>
            </a:r>
            <a:endParaRPr/>
          </a:p>
          <a:p>
            <a:pPr indent="-228600" lvl="0" marL="228600" rtl="0" algn="l">
              <a:lnSpc>
                <a:spcPct val="100000"/>
              </a:lnSpc>
              <a:spcBef>
                <a:spcPts val="0"/>
              </a:spcBef>
              <a:spcAft>
                <a:spcPts val="0"/>
              </a:spcAft>
              <a:buSzPts val="1100"/>
              <a:buAutoNum type="arabicPeriod"/>
            </a:pPr>
            <a:r>
              <a:rPr lang="en-US"/>
              <a:t>Present your counter-offer.  Don’t make it a demand because that will cause a chilling effect in the negotiation and may even stop it entirely.  Soften your language to present your counter – “Thank you for sending this proposal.  We’ve spent time revieing the proposal and preparing some preferred terms based on our analysis.  The terms we’re presenting are quite different from what you proposed, but we’d like to share them with you in order to begin the discussion.”</a:t>
            </a:r>
            <a:endParaRPr/>
          </a:p>
        </p:txBody>
      </p:sp>
      <p:sp>
        <p:nvSpPr>
          <p:cNvPr id="481" name="Google Shape;481;p48: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p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49: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p5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4" name="Google Shape;494;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US"/>
              <a:t>Words have meaning! Words are important! The next strategy you’ll want to consider when negotiating is framing. Think about how you frame what you say around offers and counter offers and concessions. Decisions can be framed as a win or a loss and remember that humans are risk averse. </a:t>
            </a:r>
            <a:endParaRPr/>
          </a:p>
          <a:p>
            <a:pPr indent="-228600" lvl="0" marL="457200" rtl="0" algn="l">
              <a:lnSpc>
                <a:spcPct val="100000"/>
              </a:lnSpc>
              <a:spcBef>
                <a:spcPts val="0"/>
              </a:spcBef>
              <a:spcAft>
                <a:spcPts val="0"/>
              </a:spcAft>
              <a:buSzPts val="1100"/>
              <a:buNone/>
            </a:pPr>
            <a:r>
              <a:t/>
            </a:r>
            <a:endParaRPr/>
          </a:p>
        </p:txBody>
      </p:sp>
      <p:sp>
        <p:nvSpPr>
          <p:cNvPr id="495" name="Google Shape;495;p50: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p5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1" name="Google Shape;501;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lang="en-US"/>
              <a:t>Can you hear the difference in the two? Both framings can be useful, depending on the overall context of the negotiation.</a:t>
            </a:r>
            <a:endParaRPr/>
          </a:p>
        </p:txBody>
      </p:sp>
      <p:sp>
        <p:nvSpPr>
          <p:cNvPr id="502" name="Google Shape;502;p51: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p5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2" name="Google Shape;512;p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lang="en-US"/>
              <a:t>Full Song: https://youtu.be/bESGLojNYSo?si=Pc0wyvJMXqWkcuus</a:t>
            </a:r>
            <a:endParaRPr/>
          </a:p>
          <a:p>
            <a:pPr indent="0" lvl="0" marL="158750" rtl="0" algn="l">
              <a:lnSpc>
                <a:spcPct val="100000"/>
              </a:lnSpc>
              <a:spcBef>
                <a:spcPts val="0"/>
              </a:spcBef>
              <a:spcAft>
                <a:spcPts val="0"/>
              </a:spcAft>
              <a:buSzPts val="1100"/>
              <a:buNone/>
            </a:pPr>
            <a:r>
              <a:rPr lang="en-US"/>
              <a:t>Clip: https://youtube.com/clip/UgkxnguGNmZfmZgITrzak1SF-jj7MxQOfnUV?si=dGdIrRvd6bbSkLd7</a:t>
            </a:r>
            <a:endParaRPr/>
          </a:p>
          <a:p>
            <a:pPr indent="0" lvl="0" marL="158750" rtl="0" algn="l">
              <a:lnSpc>
                <a:spcPct val="100000"/>
              </a:lnSpc>
              <a:spcBef>
                <a:spcPts val="0"/>
              </a:spcBef>
              <a:spcAft>
                <a:spcPts val="0"/>
              </a:spcAft>
              <a:buSzPts val="1100"/>
              <a:buNone/>
            </a:pPr>
            <a:r>
              <a:t/>
            </a:r>
            <a:endParaRPr/>
          </a:p>
          <a:p>
            <a:pPr indent="0" lvl="0" marL="158750" rtl="0" algn="l">
              <a:lnSpc>
                <a:spcPct val="100000"/>
              </a:lnSpc>
              <a:spcBef>
                <a:spcPts val="0"/>
              </a:spcBef>
              <a:spcAft>
                <a:spcPts val="0"/>
              </a:spcAft>
              <a:buSzPts val="1100"/>
              <a:buNone/>
            </a:pPr>
            <a:r>
              <a:rPr lang="en-US"/>
              <a:t>Keeping a poker face will not get you the best offer.  You need to let vendors know what is important to you.  You don’t want to reveal your BATNA (unless you’re at an absolute stalemate), but you do want to reveal your interests so that you can work toward better solutions.</a:t>
            </a:r>
            <a:endParaRPr/>
          </a:p>
          <a:p>
            <a:pPr indent="0" lvl="0" marL="158750" rtl="0" algn="l">
              <a:lnSpc>
                <a:spcPct val="100000"/>
              </a:lnSpc>
              <a:spcBef>
                <a:spcPts val="0"/>
              </a:spcBef>
              <a:spcAft>
                <a:spcPts val="0"/>
              </a:spcAft>
              <a:buSzPts val="1100"/>
              <a:buNone/>
            </a:pPr>
            <a:r>
              <a:t/>
            </a:r>
            <a:endParaRPr/>
          </a:p>
          <a:p>
            <a:pPr indent="0" lvl="0" marL="158750" rtl="0" algn="l">
              <a:lnSpc>
                <a:spcPct val="100000"/>
              </a:lnSpc>
              <a:spcBef>
                <a:spcPts val="0"/>
              </a:spcBef>
              <a:spcAft>
                <a:spcPts val="0"/>
              </a:spcAft>
              <a:buSzPts val="1100"/>
              <a:buNone/>
            </a:pPr>
            <a:r>
              <a:rPr lang="en-US"/>
              <a:t>You can be direct about it and tell vendors your specific interests, or you can signal at them.</a:t>
            </a:r>
            <a:endParaRPr/>
          </a:p>
        </p:txBody>
      </p:sp>
      <p:sp>
        <p:nvSpPr>
          <p:cNvPr id="513" name="Google Shape;513;p52: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p5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9" name="Google Shape;519;p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lang="en-US"/>
              <a:t>These are some direct ways to express your interest while you are negotiating.</a:t>
            </a:r>
            <a:endParaRPr/>
          </a:p>
        </p:txBody>
      </p:sp>
      <p:sp>
        <p:nvSpPr>
          <p:cNvPr id="520" name="Google Shape;520;p53: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p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7" name="Google Shape;527;p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lang="en-US"/>
              <a:t>All terms would be pricing and any other things of interest to your institution – license terms, business terms, etc.  This may mean that you have a team of people to work with at your institution during the negotiation.  This is where planning is helpful – if you can determine the key interests of all parties at your institution and know their individual BATNAs and/or concessions ahead of time, then you can plan the overall negotiation to best match those ideals.</a:t>
            </a:r>
            <a:endParaRPr/>
          </a:p>
          <a:p>
            <a:pPr indent="0" lvl="0" marL="158750" rtl="0" algn="l">
              <a:lnSpc>
                <a:spcPct val="100000"/>
              </a:lnSpc>
              <a:spcBef>
                <a:spcPts val="0"/>
              </a:spcBef>
              <a:spcAft>
                <a:spcPts val="0"/>
              </a:spcAft>
              <a:buSzPts val="1100"/>
              <a:buNone/>
            </a:pPr>
            <a:r>
              <a:t/>
            </a:r>
            <a:endParaRPr/>
          </a:p>
          <a:p>
            <a:pPr indent="0" lvl="0" marL="158750" rtl="0" algn="l">
              <a:lnSpc>
                <a:spcPct val="100000"/>
              </a:lnSpc>
              <a:spcBef>
                <a:spcPts val="0"/>
              </a:spcBef>
              <a:spcAft>
                <a:spcPts val="0"/>
              </a:spcAft>
              <a:buSzPts val="1100"/>
              <a:buNone/>
            </a:pPr>
            <a:r>
              <a:rPr lang="en-US"/>
              <a:t>Expect resistance from vendors – they will especially want to negotiate one thing at a time if you are negotiating via email.  Remind them that you are looking at the value of the entire agreement and that the price cannot be separated from the terms.</a:t>
            </a:r>
            <a:endParaRPr/>
          </a:p>
          <a:p>
            <a:pPr indent="0" lvl="0" marL="158750" rtl="0" algn="l">
              <a:lnSpc>
                <a:spcPct val="100000"/>
              </a:lnSpc>
              <a:spcBef>
                <a:spcPts val="0"/>
              </a:spcBef>
              <a:spcAft>
                <a:spcPts val="0"/>
              </a:spcAft>
              <a:buSzPts val="1100"/>
              <a:buNone/>
            </a:pPr>
            <a:r>
              <a:t/>
            </a:r>
            <a:endParaRPr/>
          </a:p>
        </p:txBody>
      </p:sp>
      <p:sp>
        <p:nvSpPr>
          <p:cNvPr id="528" name="Google Shape;528;p54: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 name="Shape 532"/>
        <p:cNvGrpSpPr/>
        <p:nvPr/>
      </p:nvGrpSpPr>
      <p:grpSpPr>
        <a:xfrm>
          <a:off x="0" y="0"/>
          <a:ext cx="0" cy="0"/>
          <a:chOff x="0" y="0"/>
          <a:chExt cx="0" cy="0"/>
        </a:xfrm>
      </p:grpSpPr>
      <p:sp>
        <p:nvSpPr>
          <p:cNvPr id="533" name="Google Shape;533;p5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4" name="Google Shape;534;p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lang="en-US"/>
              <a:t>Failing to plan means that you’ll probably make concessions too quickly, before you discover the other party’s interests.  Failing to plan can also result in concessions that are larger than you wanted or meant to give.  Failing to plan may also mean that you don’t get any concessions from the other party.</a:t>
            </a:r>
            <a:endParaRPr/>
          </a:p>
          <a:p>
            <a:pPr indent="0" lvl="0" marL="158750" rtl="0" algn="l">
              <a:lnSpc>
                <a:spcPct val="100000"/>
              </a:lnSpc>
              <a:spcBef>
                <a:spcPts val="0"/>
              </a:spcBef>
              <a:spcAft>
                <a:spcPts val="0"/>
              </a:spcAft>
              <a:buSzPts val="1100"/>
              <a:buNone/>
            </a:pPr>
            <a:r>
              <a:t/>
            </a:r>
            <a:endParaRPr/>
          </a:p>
          <a:p>
            <a:pPr indent="0" lvl="0" marL="158750" rtl="0" algn="l">
              <a:lnSpc>
                <a:spcPct val="100000"/>
              </a:lnSpc>
              <a:spcBef>
                <a:spcPts val="0"/>
              </a:spcBef>
              <a:spcAft>
                <a:spcPts val="0"/>
              </a:spcAft>
              <a:buSzPts val="1100"/>
              <a:buNone/>
            </a:pPr>
            <a:r>
              <a:rPr lang="en-US"/>
              <a:t>How to plan?  Review your previous negotiations with that vendor.  What were concessions offered and when?  If you haven’t been tracking that information, that’s okay – be sure to start!  In the meantime, reflect on negotiations with other vendors for potential guidance.</a:t>
            </a:r>
            <a:endParaRPr/>
          </a:p>
          <a:p>
            <a:pPr indent="0" lvl="0" marL="158750" rtl="0" algn="l">
              <a:lnSpc>
                <a:spcPct val="100000"/>
              </a:lnSpc>
              <a:spcBef>
                <a:spcPts val="0"/>
              </a:spcBef>
              <a:spcAft>
                <a:spcPts val="0"/>
              </a:spcAft>
              <a:buSzPts val="1100"/>
              <a:buNone/>
            </a:pPr>
            <a:r>
              <a:t/>
            </a:r>
            <a:endParaRPr/>
          </a:p>
        </p:txBody>
      </p:sp>
      <p:sp>
        <p:nvSpPr>
          <p:cNvPr id="535" name="Google Shape;535;p55: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p5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1" name="Google Shape;541;p5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lang="en-US"/>
              <a:t>There are some best practices for making concessions:</a:t>
            </a:r>
            <a:endParaRPr/>
          </a:p>
          <a:p>
            <a:pPr indent="-298450" lvl="0" marL="457200" rtl="0" algn="l">
              <a:lnSpc>
                <a:spcPct val="100000"/>
              </a:lnSpc>
              <a:spcBef>
                <a:spcPts val="0"/>
              </a:spcBef>
              <a:spcAft>
                <a:spcPts val="0"/>
              </a:spcAft>
              <a:buSzPts val="1100"/>
              <a:buChar char="●"/>
            </a:pPr>
            <a:r>
              <a:rPr lang="en-US"/>
              <a:t>If the first offer is refused, don’t offer a deep concession. Instead get curious! Ask questions. Work to uncover the other party’s interests.</a:t>
            </a:r>
            <a:endParaRPr/>
          </a:p>
          <a:p>
            <a:pPr indent="-298450" lvl="0" marL="457200" rtl="0" algn="l">
              <a:lnSpc>
                <a:spcPct val="100000"/>
              </a:lnSpc>
              <a:spcBef>
                <a:spcPts val="0"/>
              </a:spcBef>
              <a:spcAft>
                <a:spcPts val="0"/>
              </a:spcAft>
              <a:buSzPts val="1100"/>
              <a:buChar char="●"/>
            </a:pPr>
            <a:r>
              <a:rPr lang="en-US"/>
              <a:t>Compare the other party’s interests to your priorities and use this to determine where it can be strategic to make a concession.</a:t>
            </a:r>
            <a:endParaRPr/>
          </a:p>
          <a:p>
            <a:pPr indent="-298450" lvl="0" marL="457200" rtl="0" algn="l">
              <a:lnSpc>
                <a:spcPct val="100000"/>
              </a:lnSpc>
              <a:spcBef>
                <a:spcPts val="0"/>
              </a:spcBef>
              <a:spcAft>
                <a:spcPts val="0"/>
              </a:spcAft>
              <a:buSzPts val="1100"/>
              <a:buChar char="●"/>
            </a:pPr>
            <a:r>
              <a:rPr lang="en-US"/>
              <a:t>Make concessions on the issues that are the least important to you first.</a:t>
            </a:r>
            <a:endParaRPr/>
          </a:p>
          <a:p>
            <a:pPr indent="-298450" lvl="0" marL="457200" rtl="0" algn="l">
              <a:lnSpc>
                <a:spcPct val="100000"/>
              </a:lnSpc>
              <a:spcBef>
                <a:spcPts val="0"/>
              </a:spcBef>
              <a:spcAft>
                <a:spcPts val="0"/>
              </a:spcAft>
              <a:buSzPts val="1100"/>
              <a:buChar char="●"/>
            </a:pPr>
            <a:r>
              <a:rPr lang="en-US"/>
              <a:t>If you make a concession draw attention to it. The other side is going to try to not acknowledge the concession. Don’t let them do that. An example of how you can draw attention to a concession is:</a:t>
            </a:r>
            <a:endParaRPr/>
          </a:p>
          <a:p>
            <a:pPr indent="-228600" lvl="0" marL="457200" rtl="0" algn="l">
              <a:lnSpc>
                <a:spcPct val="100000"/>
              </a:lnSpc>
              <a:spcBef>
                <a:spcPts val="0"/>
              </a:spcBef>
              <a:spcAft>
                <a:spcPts val="0"/>
              </a:spcAft>
              <a:buSzPts val="1100"/>
              <a:buNone/>
            </a:pPr>
            <a:r>
              <a:t/>
            </a:r>
            <a:endParaRPr/>
          </a:p>
          <a:p>
            <a:pPr indent="0" lvl="0" marL="158750" rtl="0" algn="l">
              <a:lnSpc>
                <a:spcPct val="100000"/>
              </a:lnSpc>
              <a:spcBef>
                <a:spcPts val="0"/>
              </a:spcBef>
              <a:spcAft>
                <a:spcPts val="0"/>
              </a:spcAft>
              <a:buSzPts val="1100"/>
              <a:buNone/>
            </a:pPr>
            <a:r>
              <a:rPr lang="en-US"/>
              <a:t>“The original indemnity clause places the jurisdiction in Delaware, our preferred language places jurisdiction in Indiana. I am willing to concede this, if we leave the jurisdiction blank and you add our preferred language around accessibility to the agreement.”</a:t>
            </a:r>
            <a:endParaRPr/>
          </a:p>
          <a:p>
            <a:pPr indent="-228600" lvl="0" marL="457200" rtl="0" algn="l">
              <a:lnSpc>
                <a:spcPct val="100000"/>
              </a:lnSpc>
              <a:spcBef>
                <a:spcPts val="0"/>
              </a:spcBef>
              <a:spcAft>
                <a:spcPts val="0"/>
              </a:spcAft>
              <a:buSzPts val="1100"/>
              <a:buNone/>
            </a:pPr>
            <a:r>
              <a:t/>
            </a:r>
            <a:endParaRPr/>
          </a:p>
        </p:txBody>
      </p:sp>
      <p:sp>
        <p:nvSpPr>
          <p:cNvPr id="542" name="Google Shape;542;p56: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p5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8" name="Google Shape;548;p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lang="en-US"/>
              <a:t>An example of one way to make multiple offers is to state that you are willing to sign a 3-year contract.</a:t>
            </a:r>
            <a:endParaRPr/>
          </a:p>
          <a:p>
            <a:pPr indent="-298450" lvl="0" marL="457200" rtl="0" algn="l">
              <a:lnSpc>
                <a:spcPct val="100000"/>
              </a:lnSpc>
              <a:spcBef>
                <a:spcPts val="0"/>
              </a:spcBef>
              <a:spcAft>
                <a:spcPts val="0"/>
              </a:spcAft>
              <a:buSzPts val="1100"/>
              <a:buChar char="●"/>
            </a:pPr>
            <a:r>
              <a:rPr lang="en-US"/>
              <a:t>You will then want to figure out the value of the contract at a fixed price increase, fixed price per year, and if you paid it all three years up front. </a:t>
            </a:r>
            <a:endParaRPr/>
          </a:p>
          <a:p>
            <a:pPr indent="-298450" lvl="0" marL="457200" rtl="0" algn="l">
              <a:lnSpc>
                <a:spcPct val="100000"/>
              </a:lnSpc>
              <a:spcBef>
                <a:spcPts val="0"/>
              </a:spcBef>
              <a:spcAft>
                <a:spcPts val="0"/>
              </a:spcAft>
              <a:buSzPts val="1100"/>
              <a:buChar char="●"/>
            </a:pPr>
            <a:r>
              <a:rPr lang="en-US"/>
              <a:t>Then determine what licensing concession you desire depending on the pricing agreement.</a:t>
            </a:r>
            <a:endParaRPr/>
          </a:p>
          <a:p>
            <a:pPr indent="-298450" lvl="0" marL="457200" rtl="0" algn="l">
              <a:lnSpc>
                <a:spcPct val="100000"/>
              </a:lnSpc>
              <a:spcBef>
                <a:spcPts val="0"/>
              </a:spcBef>
              <a:spcAft>
                <a:spcPts val="0"/>
              </a:spcAft>
              <a:buSzPts val="1100"/>
              <a:buChar char="●"/>
            </a:pPr>
            <a:r>
              <a:rPr lang="en-US"/>
              <a:t>You should note that if you are paying all three years up front you should get a significant price concession since you are reducing their risk by paying the contract in full.</a:t>
            </a:r>
            <a:endParaRPr/>
          </a:p>
          <a:p>
            <a:pPr indent="-298450" lvl="0" marL="457200" rtl="0" algn="l">
              <a:lnSpc>
                <a:spcPct val="100000"/>
              </a:lnSpc>
              <a:spcBef>
                <a:spcPts val="0"/>
              </a:spcBef>
              <a:spcAft>
                <a:spcPts val="0"/>
              </a:spcAft>
              <a:buSzPts val="1100"/>
              <a:buChar char="●"/>
            </a:pPr>
            <a:r>
              <a:rPr lang="en-US"/>
              <a:t>Also, anytime you offer up a multi-year contract it should be significant improvement compared to paying annually since you are guaranteeing cash flows except perhaps in the case of financial exigency. You are reducing their risk.</a:t>
            </a:r>
            <a:endParaRPr/>
          </a:p>
        </p:txBody>
      </p:sp>
      <p:sp>
        <p:nvSpPr>
          <p:cNvPr id="549" name="Google Shape;549;p57: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3" name="Shape 553"/>
        <p:cNvGrpSpPr/>
        <p:nvPr/>
      </p:nvGrpSpPr>
      <p:grpSpPr>
        <a:xfrm>
          <a:off x="0" y="0"/>
          <a:ext cx="0" cy="0"/>
          <a:chOff x="0" y="0"/>
          <a:chExt cx="0" cy="0"/>
        </a:xfrm>
      </p:grpSpPr>
      <p:sp>
        <p:nvSpPr>
          <p:cNvPr id="554" name="Google Shape;554;p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5" name="Google Shape;555;p5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lang="en-US"/>
              <a:t>Tactical no – you’re turning down an offer in the hope of getting a better offer</a:t>
            </a:r>
            <a:endParaRPr/>
          </a:p>
          <a:p>
            <a:pPr indent="0" lvl="0" marL="158750" rtl="0" algn="l">
              <a:lnSpc>
                <a:spcPct val="100000"/>
              </a:lnSpc>
              <a:spcBef>
                <a:spcPts val="0"/>
              </a:spcBef>
              <a:spcAft>
                <a:spcPts val="0"/>
              </a:spcAft>
              <a:buSzPts val="1100"/>
              <a:buNone/>
            </a:pPr>
            <a:r>
              <a:t/>
            </a:r>
            <a:endParaRPr/>
          </a:p>
          <a:p>
            <a:pPr indent="0" lvl="0" marL="158750" rtl="0" algn="l">
              <a:lnSpc>
                <a:spcPct val="100000"/>
              </a:lnSpc>
              <a:spcBef>
                <a:spcPts val="0"/>
              </a:spcBef>
              <a:spcAft>
                <a:spcPts val="0"/>
              </a:spcAft>
              <a:buSzPts val="1100"/>
              <a:buNone/>
            </a:pPr>
            <a:r>
              <a:rPr lang="en-US"/>
              <a:t>Reset no – you’re stepping away to improve your BATNA / negotiating position and plan to return.</a:t>
            </a:r>
            <a:endParaRPr/>
          </a:p>
          <a:p>
            <a:pPr indent="0" lvl="0" marL="158750" rtl="0" algn="l">
              <a:lnSpc>
                <a:spcPct val="100000"/>
              </a:lnSpc>
              <a:spcBef>
                <a:spcPts val="0"/>
              </a:spcBef>
              <a:spcAft>
                <a:spcPts val="0"/>
              </a:spcAft>
              <a:buSzPts val="1100"/>
              <a:buNone/>
            </a:pPr>
            <a:r>
              <a:t/>
            </a:r>
            <a:endParaRPr/>
          </a:p>
          <a:p>
            <a:pPr indent="0" lvl="0" marL="158750" rtl="0" algn="l">
              <a:lnSpc>
                <a:spcPct val="100000"/>
              </a:lnSpc>
              <a:spcBef>
                <a:spcPts val="0"/>
              </a:spcBef>
              <a:spcAft>
                <a:spcPts val="0"/>
              </a:spcAft>
              <a:buSzPts val="1100"/>
              <a:buNone/>
            </a:pPr>
            <a:r>
              <a:rPr lang="en-US"/>
              <a:t>Final no – no agreement can be found.  Both parties walk away.</a:t>
            </a:r>
            <a:endParaRPr/>
          </a:p>
        </p:txBody>
      </p:sp>
      <p:sp>
        <p:nvSpPr>
          <p:cNvPr id="556" name="Google Shape;556;p58: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p5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7" name="Google Shape;567;p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None/>
            </a:pPr>
            <a:r>
              <a:rPr lang="en-US"/>
              <a:t>Negotiation Worksheet – this can be helpful in planning any negotiation, whether in your work or personal life.   This worksheet will help you consider the interests of both parties, BATNA, reservation price, and any concessions you’re willing to make (and when to make them)</a:t>
            </a:r>
            <a:endParaRPr/>
          </a:p>
          <a:p>
            <a:pPr indent="0" lvl="0" marL="0" marR="0" rtl="0" algn="l">
              <a:lnSpc>
                <a:spcPct val="100000"/>
              </a:lnSpc>
              <a:spcBef>
                <a:spcPts val="0"/>
              </a:spcBef>
              <a:spcAft>
                <a:spcPts val="0"/>
              </a:spcAft>
              <a:buClr>
                <a:srgbClr val="000000"/>
              </a:buClr>
              <a:buSzPts val="1100"/>
              <a:buNone/>
            </a:pPr>
            <a:r>
              <a:t/>
            </a:r>
            <a:endParaRPr/>
          </a:p>
          <a:p>
            <a:pPr indent="0" lvl="0" marL="0" marR="0" rtl="0" algn="l">
              <a:lnSpc>
                <a:spcPct val="100000"/>
              </a:lnSpc>
              <a:spcBef>
                <a:spcPts val="0"/>
              </a:spcBef>
              <a:spcAft>
                <a:spcPts val="0"/>
              </a:spcAft>
              <a:buClr>
                <a:srgbClr val="000000"/>
              </a:buClr>
              <a:buSzPts val="1100"/>
              <a:buNone/>
            </a:pPr>
            <a:r>
              <a:rPr lang="en-US"/>
              <a:t>We’re going to give you some time to go through the worksheet with your small group (X people nearest you) and plan your negotiation based on the information in the case study.  Then we’ll take a break and come back and negotiate!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8" name="Google Shape;18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p6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4" name="Google Shape;574;p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A volunteer practices negotiating against Scarlet our rep.</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 name="Shape 581"/>
        <p:cNvGrpSpPr/>
        <p:nvPr/>
      </p:nvGrpSpPr>
      <p:grpSpPr>
        <a:xfrm>
          <a:off x="0" y="0"/>
          <a:ext cx="0" cy="0"/>
          <a:chOff x="0" y="0"/>
          <a:chExt cx="0" cy="0"/>
        </a:xfrm>
      </p:grpSpPr>
      <p:sp>
        <p:nvSpPr>
          <p:cNvPr id="582" name="Google Shape;582;p6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3" name="Google Shape;583;p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Observations about the Fishbowl, the day. Q&amp;A, Resources</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 name="Shape 590"/>
        <p:cNvGrpSpPr/>
        <p:nvPr/>
      </p:nvGrpSpPr>
      <p:grpSpPr>
        <a:xfrm>
          <a:off x="0" y="0"/>
          <a:ext cx="0" cy="0"/>
          <a:chOff x="0" y="0"/>
          <a:chExt cx="0" cy="0"/>
        </a:xfrm>
      </p:grpSpPr>
      <p:sp>
        <p:nvSpPr>
          <p:cNvPr id="591" name="Google Shape;591;g342d7a4ee67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2" name="Google Shape;592;g342d7a4ee67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g342d7a4ee67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7" name="Google Shape;597;g342d7a4ee67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1" name="Shape 601"/>
        <p:cNvGrpSpPr/>
        <p:nvPr/>
      </p:nvGrpSpPr>
      <p:grpSpPr>
        <a:xfrm>
          <a:off x="0" y="0"/>
          <a:ext cx="0" cy="0"/>
          <a:chOff x="0" y="0"/>
          <a:chExt cx="0" cy="0"/>
        </a:xfrm>
      </p:grpSpPr>
      <p:sp>
        <p:nvSpPr>
          <p:cNvPr id="602" name="Google Shape;602;g342d7a4ee67_2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3" name="Google Shape;603;g342d7a4ee67_2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7" name="Shape 607"/>
        <p:cNvGrpSpPr/>
        <p:nvPr/>
      </p:nvGrpSpPr>
      <p:grpSpPr>
        <a:xfrm>
          <a:off x="0" y="0"/>
          <a:ext cx="0" cy="0"/>
          <a:chOff x="0" y="0"/>
          <a:chExt cx="0" cy="0"/>
        </a:xfrm>
      </p:grpSpPr>
      <p:sp>
        <p:nvSpPr>
          <p:cNvPr id="608" name="Google Shape;608;g342d7a4ee67_2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9" name="Google Shape;609;g342d7a4ee67_2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6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5" name="Google Shape;615;p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9: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 Id="rId4" Type="http://schemas.openxmlformats.org/officeDocument/2006/relationships/image" Target="../media/image16.png"/><Relationship Id="rId9" Type="http://schemas.openxmlformats.org/officeDocument/2006/relationships/image" Target="../media/image14.png"/><Relationship Id="rId5" Type="http://schemas.openxmlformats.org/officeDocument/2006/relationships/image" Target="../media/image8.png"/><Relationship Id="rId6" Type="http://schemas.openxmlformats.org/officeDocument/2006/relationships/image" Target="../media/image13.png"/><Relationship Id="rId7" Type="http://schemas.openxmlformats.org/officeDocument/2006/relationships/image" Target="../media/image11.png"/><Relationship Id="rId8"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16.png"/><Relationship Id="rId4" Type="http://schemas.openxmlformats.org/officeDocument/2006/relationships/image" Target="../media/image1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png"/><Relationship Id="rId4" Type="http://schemas.openxmlformats.org/officeDocument/2006/relationships/image" Target="../media/image20.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1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4.png"/><Relationship Id="rId4" Type="http://schemas.openxmlformats.org/officeDocument/2006/relationships/image" Target="../media/image20.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20.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 Id="rId4" Type="http://schemas.openxmlformats.org/officeDocument/2006/relationships/image" Target="../media/image16.png"/><Relationship Id="rId9" Type="http://schemas.openxmlformats.org/officeDocument/2006/relationships/image" Target="../media/image14.png"/><Relationship Id="rId5" Type="http://schemas.openxmlformats.org/officeDocument/2006/relationships/image" Target="../media/image8.png"/><Relationship Id="rId6" Type="http://schemas.openxmlformats.org/officeDocument/2006/relationships/image" Target="../media/image13.png"/><Relationship Id="rId7" Type="http://schemas.openxmlformats.org/officeDocument/2006/relationships/image" Target="../media/image11.png"/><Relationship Id="rId8"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png"/><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16.png"/><Relationship Id="rId4" Type="http://schemas.openxmlformats.org/officeDocument/2006/relationships/image" Target="../media/image20.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16.png"/><Relationship Id="rId4" Type="http://schemas.openxmlformats.org/officeDocument/2006/relationships/image" Target="../media/image1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6.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6.png"/><Relationship Id="rId4" Type="http://schemas.openxmlformats.org/officeDocument/2006/relationships/image" Target="../media/image1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0.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gradFill>
          <a:gsLst>
            <a:gs pos="0">
              <a:schemeClr val="lt1"/>
            </a:gs>
            <a:gs pos="48000">
              <a:schemeClr val="lt1"/>
            </a:gs>
            <a:gs pos="100000">
              <a:schemeClr val="accent1"/>
            </a:gs>
          </a:gsLst>
          <a:path path="circle">
            <a:fillToRect b="50%" l="50%" r="50%" t="50%"/>
          </a:path>
          <a:tileRect/>
        </a:gradFill>
      </p:bgPr>
    </p:bg>
    <p:spTree>
      <p:nvGrpSpPr>
        <p:cNvPr id="8" name="Shape 8"/>
        <p:cNvGrpSpPr/>
        <p:nvPr/>
      </p:nvGrpSpPr>
      <p:grpSpPr>
        <a:xfrm>
          <a:off x="0" y="0"/>
          <a:ext cx="0" cy="0"/>
          <a:chOff x="0" y="0"/>
          <a:chExt cx="0" cy="0"/>
        </a:xfrm>
      </p:grpSpPr>
      <p:sp>
        <p:nvSpPr>
          <p:cNvPr id="9" name="Google Shape;9;p64"/>
          <p:cNvSpPr txBox="1"/>
          <p:nvPr>
            <p:ph type="ctrTitle"/>
          </p:nvPr>
        </p:nvSpPr>
        <p:spPr>
          <a:xfrm>
            <a:off x="1851300" y="539400"/>
            <a:ext cx="5441400" cy="2262900"/>
          </a:xfrm>
          <a:prstGeom prst="rect">
            <a:avLst/>
          </a:prstGeom>
          <a:noFill/>
          <a:ln>
            <a:noFill/>
          </a:ln>
        </p:spPr>
        <p:txBody>
          <a:bodyPr anchorCtr="0" anchor="b" bIns="91425" lIns="91425" spcFirstLastPara="1" rIns="91425" wrap="square" tIns="91425">
            <a:noAutofit/>
          </a:bodyPr>
          <a:lstStyle>
            <a:lvl1pPr lvl="0" algn="ctr">
              <a:lnSpc>
                <a:spcPct val="80000"/>
              </a:lnSpc>
              <a:spcBef>
                <a:spcPts val="0"/>
              </a:spcBef>
              <a:spcAft>
                <a:spcPts val="0"/>
              </a:spcAft>
              <a:buClr>
                <a:srgbClr val="191919"/>
              </a:buClr>
              <a:buSzPts val="5200"/>
              <a:buNone/>
              <a:defRPr sz="5700"/>
            </a:lvl1pPr>
            <a:lvl2pPr lvl="1" algn="ctr">
              <a:lnSpc>
                <a:spcPct val="100000"/>
              </a:lnSpc>
              <a:spcBef>
                <a:spcPts val="0"/>
              </a:spcBef>
              <a:spcAft>
                <a:spcPts val="0"/>
              </a:spcAft>
              <a:buClr>
                <a:srgbClr val="191919"/>
              </a:buClr>
              <a:buSzPts val="5200"/>
              <a:buNone/>
              <a:defRPr sz="5200">
                <a:solidFill>
                  <a:srgbClr val="191919"/>
                </a:solidFill>
              </a:defRPr>
            </a:lvl2pPr>
            <a:lvl3pPr lvl="2" algn="ctr">
              <a:lnSpc>
                <a:spcPct val="100000"/>
              </a:lnSpc>
              <a:spcBef>
                <a:spcPts val="0"/>
              </a:spcBef>
              <a:spcAft>
                <a:spcPts val="0"/>
              </a:spcAft>
              <a:buClr>
                <a:srgbClr val="191919"/>
              </a:buClr>
              <a:buSzPts val="5200"/>
              <a:buNone/>
              <a:defRPr sz="5200">
                <a:solidFill>
                  <a:srgbClr val="191919"/>
                </a:solidFill>
              </a:defRPr>
            </a:lvl3pPr>
            <a:lvl4pPr lvl="3" algn="ctr">
              <a:lnSpc>
                <a:spcPct val="100000"/>
              </a:lnSpc>
              <a:spcBef>
                <a:spcPts val="0"/>
              </a:spcBef>
              <a:spcAft>
                <a:spcPts val="0"/>
              </a:spcAft>
              <a:buClr>
                <a:srgbClr val="191919"/>
              </a:buClr>
              <a:buSzPts val="5200"/>
              <a:buNone/>
              <a:defRPr sz="5200">
                <a:solidFill>
                  <a:srgbClr val="191919"/>
                </a:solidFill>
              </a:defRPr>
            </a:lvl4pPr>
            <a:lvl5pPr lvl="4" algn="ctr">
              <a:lnSpc>
                <a:spcPct val="100000"/>
              </a:lnSpc>
              <a:spcBef>
                <a:spcPts val="0"/>
              </a:spcBef>
              <a:spcAft>
                <a:spcPts val="0"/>
              </a:spcAft>
              <a:buClr>
                <a:srgbClr val="191919"/>
              </a:buClr>
              <a:buSzPts val="5200"/>
              <a:buNone/>
              <a:defRPr sz="5200">
                <a:solidFill>
                  <a:srgbClr val="191919"/>
                </a:solidFill>
              </a:defRPr>
            </a:lvl5pPr>
            <a:lvl6pPr lvl="5" algn="ctr">
              <a:lnSpc>
                <a:spcPct val="100000"/>
              </a:lnSpc>
              <a:spcBef>
                <a:spcPts val="0"/>
              </a:spcBef>
              <a:spcAft>
                <a:spcPts val="0"/>
              </a:spcAft>
              <a:buClr>
                <a:srgbClr val="191919"/>
              </a:buClr>
              <a:buSzPts val="5200"/>
              <a:buNone/>
              <a:defRPr sz="5200">
                <a:solidFill>
                  <a:srgbClr val="191919"/>
                </a:solidFill>
              </a:defRPr>
            </a:lvl6pPr>
            <a:lvl7pPr lvl="6" algn="ctr">
              <a:lnSpc>
                <a:spcPct val="100000"/>
              </a:lnSpc>
              <a:spcBef>
                <a:spcPts val="0"/>
              </a:spcBef>
              <a:spcAft>
                <a:spcPts val="0"/>
              </a:spcAft>
              <a:buClr>
                <a:srgbClr val="191919"/>
              </a:buClr>
              <a:buSzPts val="5200"/>
              <a:buNone/>
              <a:defRPr sz="5200">
                <a:solidFill>
                  <a:srgbClr val="191919"/>
                </a:solidFill>
              </a:defRPr>
            </a:lvl7pPr>
            <a:lvl8pPr lvl="7" algn="ctr">
              <a:lnSpc>
                <a:spcPct val="100000"/>
              </a:lnSpc>
              <a:spcBef>
                <a:spcPts val="0"/>
              </a:spcBef>
              <a:spcAft>
                <a:spcPts val="0"/>
              </a:spcAft>
              <a:buClr>
                <a:srgbClr val="191919"/>
              </a:buClr>
              <a:buSzPts val="5200"/>
              <a:buNone/>
              <a:defRPr sz="5200">
                <a:solidFill>
                  <a:srgbClr val="191919"/>
                </a:solidFill>
              </a:defRPr>
            </a:lvl8pPr>
            <a:lvl9pPr lvl="8" algn="ctr">
              <a:lnSpc>
                <a:spcPct val="100000"/>
              </a:lnSpc>
              <a:spcBef>
                <a:spcPts val="0"/>
              </a:spcBef>
              <a:spcAft>
                <a:spcPts val="0"/>
              </a:spcAft>
              <a:buClr>
                <a:srgbClr val="191919"/>
              </a:buClr>
              <a:buSzPts val="5200"/>
              <a:buNone/>
              <a:defRPr sz="5200">
                <a:solidFill>
                  <a:srgbClr val="191919"/>
                </a:solidFill>
              </a:defRPr>
            </a:lvl9pPr>
          </a:lstStyle>
          <a:p/>
        </p:txBody>
      </p:sp>
      <p:sp>
        <p:nvSpPr>
          <p:cNvPr id="10" name="Google Shape;10;p64"/>
          <p:cNvSpPr txBox="1"/>
          <p:nvPr>
            <p:ph idx="1" type="subTitle"/>
          </p:nvPr>
        </p:nvSpPr>
        <p:spPr>
          <a:xfrm>
            <a:off x="2307550" y="2753300"/>
            <a:ext cx="4528800" cy="475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1"/>
              </a:buClr>
              <a:buSzPts val="1400"/>
              <a:buNone/>
              <a:defRPr sz="1600">
                <a:solidFill>
                  <a:schemeClr val="dk1"/>
                </a:solidFill>
              </a:defRPr>
            </a:lvl1pPr>
            <a:lvl2pPr lvl="1" algn="ctr">
              <a:lnSpc>
                <a:spcPct val="100000"/>
              </a:lnSpc>
              <a:spcBef>
                <a:spcPts val="0"/>
              </a:spcBef>
              <a:spcAft>
                <a:spcPts val="0"/>
              </a:spcAft>
              <a:buClr>
                <a:schemeClr val="dk1"/>
              </a:buClr>
              <a:buSzPts val="1800"/>
              <a:buNone/>
              <a:defRPr sz="1800">
                <a:solidFill>
                  <a:schemeClr val="dk1"/>
                </a:solidFill>
              </a:defRPr>
            </a:lvl2pPr>
            <a:lvl3pPr lvl="2" algn="ctr">
              <a:lnSpc>
                <a:spcPct val="100000"/>
              </a:lnSpc>
              <a:spcBef>
                <a:spcPts val="0"/>
              </a:spcBef>
              <a:spcAft>
                <a:spcPts val="0"/>
              </a:spcAft>
              <a:buClr>
                <a:schemeClr val="dk1"/>
              </a:buClr>
              <a:buSzPts val="1800"/>
              <a:buNone/>
              <a:defRPr sz="1800">
                <a:solidFill>
                  <a:schemeClr val="dk1"/>
                </a:solidFill>
              </a:defRPr>
            </a:lvl3pPr>
            <a:lvl4pPr lvl="3" algn="ctr">
              <a:lnSpc>
                <a:spcPct val="100000"/>
              </a:lnSpc>
              <a:spcBef>
                <a:spcPts val="0"/>
              </a:spcBef>
              <a:spcAft>
                <a:spcPts val="0"/>
              </a:spcAft>
              <a:buClr>
                <a:schemeClr val="dk1"/>
              </a:buClr>
              <a:buSzPts val="1800"/>
              <a:buNone/>
              <a:defRPr sz="1800">
                <a:solidFill>
                  <a:schemeClr val="dk1"/>
                </a:solidFill>
              </a:defRPr>
            </a:lvl4pPr>
            <a:lvl5pPr lvl="4" algn="ctr">
              <a:lnSpc>
                <a:spcPct val="100000"/>
              </a:lnSpc>
              <a:spcBef>
                <a:spcPts val="0"/>
              </a:spcBef>
              <a:spcAft>
                <a:spcPts val="0"/>
              </a:spcAft>
              <a:buClr>
                <a:schemeClr val="dk1"/>
              </a:buClr>
              <a:buSzPts val="1800"/>
              <a:buNone/>
              <a:defRPr sz="1800">
                <a:solidFill>
                  <a:schemeClr val="dk1"/>
                </a:solidFill>
              </a:defRPr>
            </a:lvl5pPr>
            <a:lvl6pPr lvl="5" algn="ctr">
              <a:lnSpc>
                <a:spcPct val="100000"/>
              </a:lnSpc>
              <a:spcBef>
                <a:spcPts val="0"/>
              </a:spcBef>
              <a:spcAft>
                <a:spcPts val="0"/>
              </a:spcAft>
              <a:buClr>
                <a:schemeClr val="dk1"/>
              </a:buClr>
              <a:buSzPts val="1800"/>
              <a:buNone/>
              <a:defRPr sz="1800">
                <a:solidFill>
                  <a:schemeClr val="dk1"/>
                </a:solidFill>
              </a:defRPr>
            </a:lvl6pPr>
            <a:lvl7pPr lvl="6" algn="ctr">
              <a:lnSpc>
                <a:spcPct val="100000"/>
              </a:lnSpc>
              <a:spcBef>
                <a:spcPts val="0"/>
              </a:spcBef>
              <a:spcAft>
                <a:spcPts val="0"/>
              </a:spcAft>
              <a:buClr>
                <a:schemeClr val="dk1"/>
              </a:buClr>
              <a:buSzPts val="1800"/>
              <a:buNone/>
              <a:defRPr sz="1800">
                <a:solidFill>
                  <a:schemeClr val="dk1"/>
                </a:solidFill>
              </a:defRPr>
            </a:lvl7pPr>
            <a:lvl8pPr lvl="7" algn="ctr">
              <a:lnSpc>
                <a:spcPct val="100000"/>
              </a:lnSpc>
              <a:spcBef>
                <a:spcPts val="0"/>
              </a:spcBef>
              <a:spcAft>
                <a:spcPts val="0"/>
              </a:spcAft>
              <a:buClr>
                <a:schemeClr val="dk1"/>
              </a:buClr>
              <a:buSzPts val="1800"/>
              <a:buNone/>
              <a:defRPr sz="1800">
                <a:solidFill>
                  <a:schemeClr val="dk1"/>
                </a:solidFill>
              </a:defRPr>
            </a:lvl8pPr>
            <a:lvl9pPr lvl="8" algn="ctr">
              <a:lnSpc>
                <a:spcPct val="100000"/>
              </a:lnSpc>
              <a:spcBef>
                <a:spcPts val="0"/>
              </a:spcBef>
              <a:spcAft>
                <a:spcPts val="0"/>
              </a:spcAft>
              <a:buClr>
                <a:schemeClr val="dk1"/>
              </a:buClr>
              <a:buSzPts val="1800"/>
              <a:buNone/>
              <a:defRPr sz="1800">
                <a:solidFill>
                  <a:schemeClr val="dk1"/>
                </a:solidFill>
              </a:defRPr>
            </a:lvl9pPr>
          </a:lstStyle>
          <a:p/>
        </p:txBody>
      </p:sp>
      <p:grpSp>
        <p:nvGrpSpPr>
          <p:cNvPr id="11" name="Google Shape;11;p64"/>
          <p:cNvGrpSpPr/>
          <p:nvPr/>
        </p:nvGrpSpPr>
        <p:grpSpPr>
          <a:xfrm>
            <a:off x="-360857" y="1490575"/>
            <a:ext cx="9865617" cy="3609028"/>
            <a:chOff x="-360857" y="1490575"/>
            <a:chExt cx="9865617" cy="3609028"/>
          </a:xfrm>
        </p:grpSpPr>
        <p:pic>
          <p:nvPicPr>
            <p:cNvPr id="12" name="Google Shape;12;p64"/>
            <p:cNvPicPr preferRelativeResize="0"/>
            <p:nvPr/>
          </p:nvPicPr>
          <p:blipFill rotWithShape="1">
            <a:blip r:embed="rId2">
              <a:alphaModFix/>
            </a:blip>
            <a:srcRect b="0" l="0" r="0" t="0"/>
            <a:stretch/>
          </p:blipFill>
          <p:spPr>
            <a:xfrm>
              <a:off x="3191904" y="3594388"/>
              <a:ext cx="925053" cy="1497195"/>
            </a:xfrm>
            <a:prstGeom prst="rect">
              <a:avLst/>
            </a:prstGeom>
            <a:noFill/>
            <a:ln>
              <a:noFill/>
            </a:ln>
            <a:effectLst>
              <a:reflection blurRad="0" dir="0" dist="0" endA="0" endPos="31000" fadeDir="5400012" kx="0" rotWithShape="0" algn="bl" stA="50000" stPos="0" sy="-100000" ky="0"/>
            </a:effectLst>
          </p:spPr>
        </p:pic>
        <p:pic>
          <p:nvPicPr>
            <p:cNvPr id="13" name="Google Shape;13;p64"/>
            <p:cNvPicPr preferRelativeResize="0"/>
            <p:nvPr/>
          </p:nvPicPr>
          <p:blipFill rotWithShape="1">
            <a:blip r:embed="rId3">
              <a:alphaModFix/>
            </a:blip>
            <a:srcRect b="0" l="0" r="0" t="0"/>
            <a:stretch/>
          </p:blipFill>
          <p:spPr>
            <a:xfrm>
              <a:off x="872401" y="2863129"/>
              <a:ext cx="1112202" cy="2021213"/>
            </a:xfrm>
            <a:prstGeom prst="rect">
              <a:avLst/>
            </a:prstGeom>
            <a:noFill/>
            <a:ln>
              <a:noFill/>
            </a:ln>
            <a:effectLst>
              <a:reflection blurRad="0" dir="0" dist="0" endA="0" endPos="31000" fadeDir="5400012" kx="0" rotWithShape="0" algn="bl" stA="50000" stPos="0" sy="-100000" ky="0"/>
            </a:effectLst>
          </p:spPr>
        </p:pic>
        <p:pic>
          <p:nvPicPr>
            <p:cNvPr id="14" name="Google Shape;14;p64"/>
            <p:cNvPicPr preferRelativeResize="0"/>
            <p:nvPr/>
          </p:nvPicPr>
          <p:blipFill rotWithShape="1">
            <a:blip r:embed="rId4">
              <a:alphaModFix/>
            </a:blip>
            <a:srcRect b="0" l="0" r="0" t="0"/>
            <a:stretch/>
          </p:blipFill>
          <p:spPr>
            <a:xfrm flipH="1">
              <a:off x="1965892" y="2994032"/>
              <a:ext cx="1240533" cy="2069337"/>
            </a:xfrm>
            <a:prstGeom prst="rect">
              <a:avLst/>
            </a:prstGeom>
            <a:noFill/>
            <a:ln>
              <a:noFill/>
            </a:ln>
            <a:effectLst>
              <a:reflection blurRad="0" dir="0" dist="0" endA="0" endPos="31000" fadeDir="5400012" kx="0" rotWithShape="0" algn="bl" stA="50000" stPos="0" sy="-100000" ky="0"/>
            </a:effectLst>
          </p:spPr>
        </p:pic>
        <p:pic>
          <p:nvPicPr>
            <p:cNvPr id="15" name="Google Shape;15;p64"/>
            <p:cNvPicPr preferRelativeResize="0"/>
            <p:nvPr/>
          </p:nvPicPr>
          <p:blipFill rotWithShape="1">
            <a:blip r:embed="rId5">
              <a:alphaModFix/>
            </a:blip>
            <a:srcRect b="0" l="0" r="0" t="0"/>
            <a:stretch/>
          </p:blipFill>
          <p:spPr>
            <a:xfrm>
              <a:off x="-360857" y="1490577"/>
              <a:ext cx="1236174" cy="2887448"/>
            </a:xfrm>
            <a:prstGeom prst="rect">
              <a:avLst/>
            </a:prstGeom>
            <a:noFill/>
            <a:ln>
              <a:noFill/>
            </a:ln>
            <a:effectLst>
              <a:reflection blurRad="0" dir="0" dist="0" endA="0" endPos="31000" fadeDir="5400012" kx="0" rotWithShape="0" algn="bl" stA="50000" stPos="0" sy="-100000" ky="0"/>
            </a:effectLst>
          </p:spPr>
        </p:pic>
        <p:pic>
          <p:nvPicPr>
            <p:cNvPr id="16" name="Google Shape;16;p64"/>
            <p:cNvPicPr preferRelativeResize="0"/>
            <p:nvPr/>
          </p:nvPicPr>
          <p:blipFill rotWithShape="1">
            <a:blip r:embed="rId6">
              <a:alphaModFix/>
            </a:blip>
            <a:srcRect b="0" l="0" r="0" t="0"/>
            <a:stretch/>
          </p:blipFill>
          <p:spPr>
            <a:xfrm>
              <a:off x="5035417" y="3586367"/>
              <a:ext cx="930400" cy="1513236"/>
            </a:xfrm>
            <a:prstGeom prst="rect">
              <a:avLst/>
            </a:prstGeom>
            <a:noFill/>
            <a:ln>
              <a:noFill/>
            </a:ln>
            <a:effectLst>
              <a:reflection blurRad="0" dir="0" dist="0" endA="0" endPos="31000" fadeDir="5400012" kx="0" rotWithShape="0" algn="bl" stA="50000" stPos="0" sy="-100000" ky="0"/>
            </a:effectLst>
          </p:spPr>
        </p:pic>
        <p:pic>
          <p:nvPicPr>
            <p:cNvPr id="17" name="Google Shape;17;p64"/>
            <p:cNvPicPr preferRelativeResize="0"/>
            <p:nvPr/>
          </p:nvPicPr>
          <p:blipFill rotWithShape="1">
            <a:blip r:embed="rId7">
              <a:alphaModFix/>
            </a:blip>
            <a:srcRect b="0" l="0" r="0" t="0"/>
            <a:stretch/>
          </p:blipFill>
          <p:spPr>
            <a:xfrm>
              <a:off x="7196817" y="2884522"/>
              <a:ext cx="1074772" cy="1978436"/>
            </a:xfrm>
            <a:prstGeom prst="rect">
              <a:avLst/>
            </a:prstGeom>
            <a:noFill/>
            <a:ln>
              <a:noFill/>
            </a:ln>
            <a:effectLst>
              <a:reflection blurRad="0" dir="0" dist="0" endA="0" endPos="31000" fadeDir="5400012" kx="0" rotWithShape="0" algn="bl" stA="50000" stPos="0" sy="-100000" ky="0"/>
            </a:effectLst>
          </p:spPr>
        </p:pic>
        <p:pic>
          <p:nvPicPr>
            <p:cNvPr id="18" name="Google Shape;18;p64"/>
            <p:cNvPicPr preferRelativeResize="0"/>
            <p:nvPr/>
          </p:nvPicPr>
          <p:blipFill rotWithShape="1">
            <a:blip r:embed="rId8">
              <a:alphaModFix/>
            </a:blip>
            <a:srcRect b="0" l="0" r="0" t="0"/>
            <a:stretch/>
          </p:blipFill>
          <p:spPr>
            <a:xfrm>
              <a:off x="5980340" y="2994032"/>
              <a:ext cx="1197756" cy="2031908"/>
            </a:xfrm>
            <a:prstGeom prst="rect">
              <a:avLst/>
            </a:prstGeom>
            <a:noFill/>
            <a:ln>
              <a:noFill/>
            </a:ln>
            <a:effectLst>
              <a:reflection blurRad="0" dir="0" dist="0" endA="0" endPos="31000" fadeDir="5400012" kx="0" rotWithShape="0" algn="bl" stA="50000" stPos="0" sy="-100000" ky="0"/>
            </a:effectLst>
          </p:spPr>
        </p:pic>
        <p:pic>
          <p:nvPicPr>
            <p:cNvPr id="19" name="Google Shape;19;p64"/>
            <p:cNvPicPr preferRelativeResize="0"/>
            <p:nvPr/>
          </p:nvPicPr>
          <p:blipFill rotWithShape="1">
            <a:blip r:embed="rId9">
              <a:alphaModFix/>
            </a:blip>
            <a:srcRect b="0" l="0" r="0" t="0"/>
            <a:stretch/>
          </p:blipFill>
          <p:spPr>
            <a:xfrm>
              <a:off x="8274497" y="1490575"/>
              <a:ext cx="1230263" cy="2887448"/>
            </a:xfrm>
            <a:prstGeom prst="rect">
              <a:avLst/>
            </a:prstGeom>
            <a:noFill/>
            <a:ln>
              <a:noFill/>
            </a:ln>
            <a:effectLst>
              <a:reflection blurRad="0" dir="0" dist="0" endA="0" endPos="31000" fadeDir="5400012" kx="0" rotWithShape="0" algn="bl" stA="50000" stPos="0" sy="-100000" ky="0"/>
            </a:effectLst>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9_1">
    <p:bg>
      <p:bgPr>
        <a:gradFill>
          <a:gsLst>
            <a:gs pos="0">
              <a:schemeClr val="dk2"/>
            </a:gs>
            <a:gs pos="100000">
              <a:schemeClr val="dk1"/>
            </a:gs>
          </a:gsLst>
          <a:path path="circle">
            <a:fillToRect b="50%" l="50%" r="50%" t="50%"/>
          </a:path>
          <a:tileRect/>
        </a:gradFill>
      </p:bgPr>
    </p:bg>
    <p:spTree>
      <p:nvGrpSpPr>
        <p:cNvPr id="77" name="Shape 77"/>
        <p:cNvGrpSpPr/>
        <p:nvPr/>
      </p:nvGrpSpPr>
      <p:grpSpPr>
        <a:xfrm>
          <a:off x="0" y="0"/>
          <a:ext cx="0" cy="0"/>
          <a:chOff x="0" y="0"/>
          <a:chExt cx="0" cy="0"/>
        </a:xfrm>
      </p:grpSpPr>
      <p:pic>
        <p:nvPicPr>
          <p:cNvPr id="78" name="Google Shape;78;p73"/>
          <p:cNvPicPr preferRelativeResize="0"/>
          <p:nvPr/>
        </p:nvPicPr>
        <p:blipFill rotWithShape="1">
          <a:blip r:embed="rId2">
            <a:alphaModFix/>
          </a:blip>
          <a:srcRect b="0" l="0" r="0" t="0"/>
          <a:stretch/>
        </p:blipFill>
        <p:spPr>
          <a:xfrm>
            <a:off x="-592351" y="845755"/>
            <a:ext cx="1864350" cy="3388125"/>
          </a:xfrm>
          <a:prstGeom prst="rect">
            <a:avLst/>
          </a:prstGeom>
          <a:noFill/>
          <a:ln>
            <a:noFill/>
          </a:ln>
          <a:effectLst>
            <a:reflection blurRad="0" dir="0" dist="0" endA="0" endPos="31000" fadeDir="5400012" kx="0" rotWithShape="0" algn="bl" stA="50000" stPos="0" sy="-100000" ky="0"/>
          </a:effectLst>
        </p:spPr>
      </p:pic>
      <p:pic>
        <p:nvPicPr>
          <p:cNvPr id="79" name="Google Shape;79;p73"/>
          <p:cNvPicPr preferRelativeResize="0"/>
          <p:nvPr/>
        </p:nvPicPr>
        <p:blipFill rotWithShape="1">
          <a:blip r:embed="rId3">
            <a:alphaModFix/>
          </a:blip>
          <a:srcRect b="0" l="0" r="0" t="0"/>
          <a:stretch/>
        </p:blipFill>
        <p:spPr>
          <a:xfrm>
            <a:off x="7579022" y="344580"/>
            <a:ext cx="2157330" cy="3598650"/>
          </a:xfrm>
          <a:prstGeom prst="rect">
            <a:avLst/>
          </a:prstGeom>
          <a:noFill/>
          <a:ln>
            <a:noFill/>
          </a:ln>
          <a:effectLst>
            <a:reflection blurRad="0" dir="0" dist="0" endA="0" endPos="31000" fadeDir="5400012" kx="0" rotWithShape="0" algn="bl" stA="50000" stPos="0" sy="-100000" ky="0"/>
          </a:effectLst>
        </p:spPr>
      </p:pic>
      <p:pic>
        <p:nvPicPr>
          <p:cNvPr id="80" name="Google Shape;80;p73"/>
          <p:cNvPicPr preferRelativeResize="0"/>
          <p:nvPr/>
        </p:nvPicPr>
        <p:blipFill rotWithShape="1">
          <a:blip r:embed="rId4">
            <a:alphaModFix/>
          </a:blip>
          <a:srcRect b="0" l="0" r="0" t="0"/>
          <a:stretch/>
        </p:blipFill>
        <p:spPr>
          <a:xfrm>
            <a:off x="2489313" y="3713950"/>
            <a:ext cx="3997700" cy="1700450"/>
          </a:xfrm>
          <a:prstGeom prst="rect">
            <a:avLst/>
          </a:prstGeom>
          <a:noFill/>
          <a:ln>
            <a:noFill/>
          </a:ln>
          <a:effectLst>
            <a:reflection blurRad="0" dir="0" dist="0" endA="0" endPos="31000" fadeDir="5400012" kx="0" rotWithShape="0" algn="bl" stA="50000" stPos="0" sy="-100000" ky="0"/>
          </a:effectLst>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gradFill>
          <a:gsLst>
            <a:gs pos="0">
              <a:schemeClr val="dk2"/>
            </a:gs>
            <a:gs pos="100000">
              <a:schemeClr val="dk1"/>
            </a:gs>
          </a:gsLst>
          <a:path path="circle">
            <a:fillToRect b="50%" l="50%" r="50%" t="50%"/>
          </a:path>
          <a:tileRect/>
        </a:gradFill>
      </p:bgPr>
    </p:bg>
    <p:spTree>
      <p:nvGrpSpPr>
        <p:cNvPr id="81" name="Shape 81"/>
        <p:cNvGrpSpPr/>
        <p:nvPr/>
      </p:nvGrpSpPr>
      <p:grpSpPr>
        <a:xfrm>
          <a:off x="0" y="0"/>
          <a:ext cx="0" cy="0"/>
          <a:chOff x="0" y="0"/>
          <a:chExt cx="0" cy="0"/>
        </a:xfrm>
      </p:grpSpPr>
      <p:sp>
        <p:nvSpPr>
          <p:cNvPr id="82" name="Google Shape;82;p74"/>
          <p:cNvSpPr txBox="1"/>
          <p:nvPr>
            <p:ph type="title"/>
          </p:nvPr>
        </p:nvSpPr>
        <p:spPr>
          <a:xfrm>
            <a:off x="2150275" y="1202850"/>
            <a:ext cx="4843500" cy="1823400"/>
          </a:xfrm>
          <a:prstGeom prst="rect">
            <a:avLst/>
          </a:prstGeom>
          <a:noFill/>
          <a:ln>
            <a:noFill/>
          </a:ln>
        </p:spPr>
        <p:txBody>
          <a:bodyPr anchorCtr="0" anchor="ctr" bIns="91425" lIns="91425" spcFirstLastPara="1" rIns="91425" wrap="square" tIns="91425">
            <a:noAutofit/>
          </a:bodyPr>
          <a:lstStyle>
            <a:lvl1pPr lvl="0" algn="ctr">
              <a:lnSpc>
                <a:spcPct val="80000"/>
              </a:lnSpc>
              <a:spcBef>
                <a:spcPts val="0"/>
              </a:spcBef>
              <a:spcAft>
                <a:spcPts val="0"/>
              </a:spcAft>
              <a:buClr>
                <a:schemeClr val="lt1"/>
              </a:buClr>
              <a:buSzPts val="4800"/>
              <a:buNone/>
              <a:defRPr sz="72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p:txBody>
      </p:sp>
      <p:pic>
        <p:nvPicPr>
          <p:cNvPr id="83" name="Google Shape;83;p74"/>
          <p:cNvPicPr preferRelativeResize="0"/>
          <p:nvPr/>
        </p:nvPicPr>
        <p:blipFill rotWithShape="1">
          <a:blip r:embed="rId2">
            <a:alphaModFix/>
          </a:blip>
          <a:srcRect b="0" l="0" r="0" t="0"/>
          <a:stretch/>
        </p:blipFill>
        <p:spPr>
          <a:xfrm>
            <a:off x="3438070" y="3730791"/>
            <a:ext cx="2712780" cy="1052349"/>
          </a:xfrm>
          <a:prstGeom prst="rect">
            <a:avLst/>
          </a:prstGeom>
          <a:noFill/>
          <a:ln>
            <a:noFill/>
          </a:ln>
          <a:effectLst>
            <a:reflection blurRad="0" dir="0" dist="0" endA="0" endPos="31000" fadeDir="5400012" kx="0" rotWithShape="0" algn="bl" stA="50000" stPos="0" sy="-100000" ky="0"/>
          </a:effectLst>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9">
    <p:bg>
      <p:bgPr>
        <a:gradFill>
          <a:gsLst>
            <a:gs pos="0">
              <a:schemeClr val="lt1"/>
            </a:gs>
            <a:gs pos="48000">
              <a:schemeClr val="lt1"/>
            </a:gs>
            <a:gs pos="100000">
              <a:schemeClr val="accent1"/>
            </a:gs>
          </a:gsLst>
          <a:path path="circle">
            <a:fillToRect b="50%" l="50%" r="50%" t="50%"/>
          </a:path>
          <a:tileRect/>
        </a:gradFill>
      </p:bgPr>
    </p:bg>
    <p:spTree>
      <p:nvGrpSpPr>
        <p:cNvPr id="84" name="Shape 84"/>
        <p:cNvGrpSpPr/>
        <p:nvPr/>
      </p:nvGrpSpPr>
      <p:grpSpPr>
        <a:xfrm>
          <a:off x="0" y="0"/>
          <a:ext cx="0" cy="0"/>
          <a:chOff x="0" y="0"/>
          <a:chExt cx="0" cy="0"/>
        </a:xfrm>
      </p:grpSpPr>
      <p:pic>
        <p:nvPicPr>
          <p:cNvPr id="85" name="Google Shape;85;p75"/>
          <p:cNvPicPr preferRelativeResize="0"/>
          <p:nvPr/>
        </p:nvPicPr>
        <p:blipFill rotWithShape="1">
          <a:blip r:embed="rId2">
            <a:alphaModFix/>
          </a:blip>
          <a:srcRect b="0" l="0" r="0" t="0"/>
          <a:stretch/>
        </p:blipFill>
        <p:spPr>
          <a:xfrm>
            <a:off x="-323646" y="2571750"/>
            <a:ext cx="925053" cy="1497195"/>
          </a:xfrm>
          <a:prstGeom prst="rect">
            <a:avLst/>
          </a:prstGeom>
          <a:noFill/>
          <a:ln>
            <a:noFill/>
          </a:ln>
          <a:effectLst>
            <a:reflection blurRad="0" dir="0" dist="0" endA="0" endPos="31000" fadeDir="5400012" kx="0" rotWithShape="0" algn="bl" stA="50000" stPos="0" sy="-100000" ky="0"/>
          </a:effectLst>
        </p:spPr>
      </p:pic>
      <p:pic>
        <p:nvPicPr>
          <p:cNvPr id="86" name="Google Shape;86;p75"/>
          <p:cNvPicPr preferRelativeResize="0"/>
          <p:nvPr/>
        </p:nvPicPr>
        <p:blipFill rotWithShape="1">
          <a:blip r:embed="rId3">
            <a:alphaModFix/>
          </a:blip>
          <a:srcRect b="0" l="0" r="0" t="0"/>
          <a:stretch/>
        </p:blipFill>
        <p:spPr>
          <a:xfrm>
            <a:off x="8423990" y="2297857"/>
            <a:ext cx="1197756" cy="2031908"/>
          </a:xfrm>
          <a:prstGeom prst="rect">
            <a:avLst/>
          </a:prstGeom>
          <a:noFill/>
          <a:ln>
            <a:noFill/>
          </a:ln>
          <a:effectLst>
            <a:reflection blurRad="0" dir="0" dist="0" endA="0" endPos="31000" fadeDir="5400012" kx="0" rotWithShape="0" algn="bl" stA="50000" stPos="0" sy="-100000" ky="0"/>
          </a:effectLst>
        </p:spPr>
      </p:pic>
      <p:pic>
        <p:nvPicPr>
          <p:cNvPr id="87" name="Google Shape;87;p75"/>
          <p:cNvPicPr preferRelativeResize="0"/>
          <p:nvPr/>
        </p:nvPicPr>
        <p:blipFill rotWithShape="1">
          <a:blip r:embed="rId4">
            <a:alphaModFix/>
          </a:blip>
          <a:srcRect b="0" l="0" r="0" t="0"/>
          <a:stretch/>
        </p:blipFill>
        <p:spPr>
          <a:xfrm>
            <a:off x="-255350" y="4250374"/>
            <a:ext cx="2385751" cy="925525"/>
          </a:xfrm>
          <a:prstGeom prst="rect">
            <a:avLst/>
          </a:prstGeom>
          <a:noFill/>
          <a:ln>
            <a:noFill/>
          </a:ln>
          <a:effectLst>
            <a:reflection blurRad="0" dir="0" dist="0" endA="0" endPos="31000" fadeDir="5400012" kx="0" rotWithShape="0" algn="bl" stA="50000" stPos="0" sy="-100000" ky="0"/>
          </a:effectLst>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gradFill>
          <a:gsLst>
            <a:gs pos="0">
              <a:schemeClr val="dk2"/>
            </a:gs>
            <a:gs pos="100000">
              <a:schemeClr val="dk1"/>
            </a:gs>
          </a:gsLst>
          <a:path path="circle">
            <a:fillToRect b="50%" l="50%" r="50%" t="50%"/>
          </a:path>
          <a:tileRect/>
        </a:gradFill>
      </p:bgPr>
    </p:bg>
    <p:spTree>
      <p:nvGrpSpPr>
        <p:cNvPr id="88" name="Shape 88"/>
        <p:cNvGrpSpPr/>
        <p:nvPr/>
      </p:nvGrpSpPr>
      <p:grpSpPr>
        <a:xfrm>
          <a:off x="0" y="0"/>
          <a:ext cx="0" cy="0"/>
          <a:chOff x="0" y="0"/>
          <a:chExt cx="0" cy="0"/>
        </a:xfrm>
      </p:grpSpPr>
      <p:sp>
        <p:nvSpPr>
          <p:cNvPr id="89" name="Google Shape;89;p76"/>
          <p:cNvSpPr txBox="1"/>
          <p:nvPr>
            <p:ph type="title"/>
          </p:nvPr>
        </p:nvSpPr>
        <p:spPr>
          <a:xfrm>
            <a:off x="1939950" y="2571750"/>
            <a:ext cx="5264100" cy="841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3600"/>
              <a:buNone/>
              <a:defRPr sz="4500">
                <a:solidFill>
                  <a:schemeClr val="lt1"/>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90" name="Google Shape;90;p76"/>
          <p:cNvSpPr txBox="1"/>
          <p:nvPr>
            <p:ph idx="1" type="subTitle"/>
          </p:nvPr>
        </p:nvSpPr>
        <p:spPr>
          <a:xfrm>
            <a:off x="1940057" y="3337350"/>
            <a:ext cx="5264100" cy="1190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600"/>
              <a:buNone/>
              <a:defRPr sz="1600">
                <a:solidFill>
                  <a:schemeClr val="lt1"/>
                </a:solidFill>
              </a:defRPr>
            </a:lvl1pPr>
            <a:lvl2pPr lvl="1" algn="ctr">
              <a:lnSpc>
                <a:spcPct val="100000"/>
              </a:lnSpc>
              <a:spcBef>
                <a:spcPts val="0"/>
              </a:spcBef>
              <a:spcAft>
                <a:spcPts val="0"/>
              </a:spcAft>
              <a:buClr>
                <a:schemeClr val="dk1"/>
              </a:buClr>
              <a:buSzPts val="1600"/>
              <a:buNone/>
              <a:defRPr sz="1600">
                <a:solidFill>
                  <a:schemeClr val="dk1"/>
                </a:solidFill>
              </a:defRPr>
            </a:lvl2pPr>
            <a:lvl3pPr lvl="2" algn="ctr">
              <a:lnSpc>
                <a:spcPct val="100000"/>
              </a:lnSpc>
              <a:spcBef>
                <a:spcPts val="1600"/>
              </a:spcBef>
              <a:spcAft>
                <a:spcPts val="0"/>
              </a:spcAft>
              <a:buClr>
                <a:schemeClr val="dk1"/>
              </a:buClr>
              <a:buSzPts val="1600"/>
              <a:buNone/>
              <a:defRPr sz="1600">
                <a:solidFill>
                  <a:schemeClr val="dk1"/>
                </a:solidFill>
              </a:defRPr>
            </a:lvl3pPr>
            <a:lvl4pPr lvl="3" algn="ctr">
              <a:lnSpc>
                <a:spcPct val="100000"/>
              </a:lnSpc>
              <a:spcBef>
                <a:spcPts val="1600"/>
              </a:spcBef>
              <a:spcAft>
                <a:spcPts val="0"/>
              </a:spcAft>
              <a:buClr>
                <a:schemeClr val="dk1"/>
              </a:buClr>
              <a:buSzPts val="1600"/>
              <a:buNone/>
              <a:defRPr sz="1600">
                <a:solidFill>
                  <a:schemeClr val="dk1"/>
                </a:solidFill>
              </a:defRPr>
            </a:lvl4pPr>
            <a:lvl5pPr lvl="4" algn="ctr">
              <a:lnSpc>
                <a:spcPct val="100000"/>
              </a:lnSpc>
              <a:spcBef>
                <a:spcPts val="1600"/>
              </a:spcBef>
              <a:spcAft>
                <a:spcPts val="0"/>
              </a:spcAft>
              <a:buClr>
                <a:schemeClr val="dk1"/>
              </a:buClr>
              <a:buSzPts val="1600"/>
              <a:buNone/>
              <a:defRPr sz="1600">
                <a:solidFill>
                  <a:schemeClr val="dk1"/>
                </a:solidFill>
              </a:defRPr>
            </a:lvl5pPr>
            <a:lvl6pPr lvl="5" algn="ctr">
              <a:lnSpc>
                <a:spcPct val="100000"/>
              </a:lnSpc>
              <a:spcBef>
                <a:spcPts val="1600"/>
              </a:spcBef>
              <a:spcAft>
                <a:spcPts val="0"/>
              </a:spcAft>
              <a:buClr>
                <a:schemeClr val="dk1"/>
              </a:buClr>
              <a:buSzPts val="1600"/>
              <a:buNone/>
              <a:defRPr sz="1600">
                <a:solidFill>
                  <a:schemeClr val="dk1"/>
                </a:solidFill>
              </a:defRPr>
            </a:lvl6pPr>
            <a:lvl7pPr lvl="6" algn="ctr">
              <a:lnSpc>
                <a:spcPct val="100000"/>
              </a:lnSpc>
              <a:spcBef>
                <a:spcPts val="1600"/>
              </a:spcBef>
              <a:spcAft>
                <a:spcPts val="0"/>
              </a:spcAft>
              <a:buClr>
                <a:schemeClr val="dk1"/>
              </a:buClr>
              <a:buSzPts val="1600"/>
              <a:buNone/>
              <a:defRPr sz="1600">
                <a:solidFill>
                  <a:schemeClr val="dk1"/>
                </a:solidFill>
              </a:defRPr>
            </a:lvl7pPr>
            <a:lvl8pPr lvl="7" algn="ctr">
              <a:lnSpc>
                <a:spcPct val="100000"/>
              </a:lnSpc>
              <a:spcBef>
                <a:spcPts val="1600"/>
              </a:spcBef>
              <a:spcAft>
                <a:spcPts val="0"/>
              </a:spcAft>
              <a:buClr>
                <a:schemeClr val="dk1"/>
              </a:buClr>
              <a:buSzPts val="1600"/>
              <a:buNone/>
              <a:defRPr sz="1600">
                <a:solidFill>
                  <a:schemeClr val="dk1"/>
                </a:solidFill>
              </a:defRPr>
            </a:lvl8pPr>
            <a:lvl9pPr lvl="8" algn="ctr">
              <a:lnSpc>
                <a:spcPct val="100000"/>
              </a:lnSpc>
              <a:spcBef>
                <a:spcPts val="1600"/>
              </a:spcBef>
              <a:spcAft>
                <a:spcPts val="1600"/>
              </a:spcAft>
              <a:buClr>
                <a:schemeClr val="dk1"/>
              </a:buClr>
              <a:buSzPts val="1600"/>
              <a:buNone/>
              <a:defRPr sz="1600">
                <a:solidFill>
                  <a:schemeClr val="dk1"/>
                </a:solidFill>
              </a:defRPr>
            </a:lvl9pPr>
          </a:lstStyle>
          <a:p/>
        </p:txBody>
      </p:sp>
      <p:pic>
        <p:nvPicPr>
          <p:cNvPr id="91" name="Google Shape;91;p76"/>
          <p:cNvPicPr preferRelativeResize="0"/>
          <p:nvPr/>
        </p:nvPicPr>
        <p:blipFill rotWithShape="1">
          <a:blip r:embed="rId2">
            <a:alphaModFix/>
          </a:blip>
          <a:srcRect b="0" l="0" r="0" t="0"/>
          <a:stretch/>
        </p:blipFill>
        <p:spPr>
          <a:xfrm>
            <a:off x="7909178" y="1588249"/>
            <a:ext cx="1465168" cy="2662650"/>
          </a:xfrm>
          <a:prstGeom prst="rect">
            <a:avLst/>
          </a:prstGeom>
          <a:noFill/>
          <a:ln>
            <a:noFill/>
          </a:ln>
          <a:effectLst>
            <a:reflection blurRad="0" dir="0" dist="0" endA="0" endPos="31000" fadeDir="5400012" kx="0" rotWithShape="0" algn="bl" stA="50000" stPos="0" sy="-100000" ky="0"/>
          </a:effectLst>
        </p:spPr>
      </p:pic>
      <p:pic>
        <p:nvPicPr>
          <p:cNvPr id="92" name="Google Shape;92;p76"/>
          <p:cNvPicPr preferRelativeResize="0"/>
          <p:nvPr/>
        </p:nvPicPr>
        <p:blipFill rotWithShape="1">
          <a:blip r:embed="rId3">
            <a:alphaModFix/>
          </a:blip>
          <a:srcRect b="0" l="0" r="0" t="0"/>
          <a:stretch/>
        </p:blipFill>
        <p:spPr>
          <a:xfrm>
            <a:off x="-2392699" y="2779025"/>
            <a:ext cx="3997700" cy="1700450"/>
          </a:xfrm>
          <a:prstGeom prst="rect">
            <a:avLst/>
          </a:prstGeom>
          <a:noFill/>
          <a:ln>
            <a:noFill/>
          </a:ln>
          <a:effectLst>
            <a:reflection blurRad="0" dir="0" dist="0" endA="0" endPos="31000" fadeDir="5400012" kx="0" rotWithShape="0" algn="bl" stA="50000" stPos="0" sy="-100000" ky="0"/>
          </a:effectLst>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gradFill>
          <a:gsLst>
            <a:gs pos="0">
              <a:schemeClr val="lt1"/>
            </a:gs>
            <a:gs pos="48000">
              <a:schemeClr val="lt1"/>
            </a:gs>
            <a:gs pos="100000">
              <a:schemeClr val="accent1"/>
            </a:gs>
          </a:gsLst>
          <a:path path="circle">
            <a:fillToRect b="50%" l="50%" r="50%" t="50%"/>
          </a:path>
          <a:tileRect/>
        </a:gradFill>
      </p:bgPr>
    </p:bg>
    <p:spTree>
      <p:nvGrpSpPr>
        <p:cNvPr id="93" name="Shape 93"/>
        <p:cNvGrpSpPr/>
        <p:nvPr/>
      </p:nvGrpSpPr>
      <p:grpSpPr>
        <a:xfrm>
          <a:off x="0" y="0"/>
          <a:ext cx="0" cy="0"/>
          <a:chOff x="0" y="0"/>
          <a:chExt cx="0" cy="0"/>
        </a:xfrm>
      </p:grpSpPr>
      <p:sp>
        <p:nvSpPr>
          <p:cNvPr id="94" name="Google Shape;94;p77"/>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
        <p:nvSpPr>
          <p:cNvPr id="95" name="Google Shape;95;p77"/>
          <p:cNvSpPr txBox="1"/>
          <p:nvPr>
            <p:ph idx="2" type="title"/>
          </p:nvPr>
        </p:nvSpPr>
        <p:spPr>
          <a:xfrm>
            <a:off x="1643900" y="2760272"/>
            <a:ext cx="2590800" cy="4062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3500"/>
              <a:buNone/>
              <a:defRPr sz="2000"/>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
        <p:nvSpPr>
          <p:cNvPr id="96" name="Google Shape;96;p77"/>
          <p:cNvSpPr txBox="1"/>
          <p:nvPr>
            <p:ph idx="3" type="title"/>
          </p:nvPr>
        </p:nvSpPr>
        <p:spPr>
          <a:xfrm>
            <a:off x="4909353" y="2760272"/>
            <a:ext cx="2590800" cy="4062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3500"/>
              <a:buNone/>
              <a:defRPr sz="2000"/>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
        <p:nvSpPr>
          <p:cNvPr id="97" name="Google Shape;97;p77"/>
          <p:cNvSpPr txBox="1"/>
          <p:nvPr>
            <p:ph idx="1" type="subTitle"/>
          </p:nvPr>
        </p:nvSpPr>
        <p:spPr>
          <a:xfrm>
            <a:off x="4909350" y="3078895"/>
            <a:ext cx="2590800" cy="1010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800"/>
              <a:buNone/>
              <a:defRPr b="0" sz="1400">
                <a:solidFill>
                  <a:schemeClr val="dk1"/>
                </a:solidFill>
              </a:defRPr>
            </a:lvl1pPr>
            <a:lvl2pPr lvl="1" algn="ctr">
              <a:lnSpc>
                <a:spcPct val="100000"/>
              </a:lnSpc>
              <a:spcBef>
                <a:spcPts val="0"/>
              </a:spcBef>
              <a:spcAft>
                <a:spcPts val="0"/>
              </a:spcAft>
              <a:buClr>
                <a:schemeClr val="dk1"/>
              </a:buClr>
              <a:buSzPts val="2800"/>
              <a:buNone/>
              <a:defRPr sz="2800">
                <a:solidFill>
                  <a:schemeClr val="dk1"/>
                </a:solidFill>
              </a:defRPr>
            </a:lvl2pPr>
            <a:lvl3pPr lvl="2" algn="ctr">
              <a:lnSpc>
                <a:spcPct val="100000"/>
              </a:lnSpc>
              <a:spcBef>
                <a:spcPts val="0"/>
              </a:spcBef>
              <a:spcAft>
                <a:spcPts val="0"/>
              </a:spcAft>
              <a:buClr>
                <a:schemeClr val="dk1"/>
              </a:buClr>
              <a:buSzPts val="2800"/>
              <a:buNone/>
              <a:defRPr sz="2800">
                <a:solidFill>
                  <a:schemeClr val="dk1"/>
                </a:solidFill>
              </a:defRPr>
            </a:lvl3pPr>
            <a:lvl4pPr lvl="3" algn="ctr">
              <a:lnSpc>
                <a:spcPct val="100000"/>
              </a:lnSpc>
              <a:spcBef>
                <a:spcPts val="0"/>
              </a:spcBef>
              <a:spcAft>
                <a:spcPts val="0"/>
              </a:spcAft>
              <a:buClr>
                <a:schemeClr val="dk1"/>
              </a:buClr>
              <a:buSzPts val="2800"/>
              <a:buNone/>
              <a:defRPr sz="2800">
                <a:solidFill>
                  <a:schemeClr val="dk1"/>
                </a:solidFill>
              </a:defRPr>
            </a:lvl4pPr>
            <a:lvl5pPr lvl="4" algn="ctr">
              <a:lnSpc>
                <a:spcPct val="100000"/>
              </a:lnSpc>
              <a:spcBef>
                <a:spcPts val="0"/>
              </a:spcBef>
              <a:spcAft>
                <a:spcPts val="0"/>
              </a:spcAft>
              <a:buClr>
                <a:schemeClr val="dk1"/>
              </a:buClr>
              <a:buSzPts val="2800"/>
              <a:buNone/>
              <a:defRPr sz="2800">
                <a:solidFill>
                  <a:schemeClr val="dk1"/>
                </a:solidFill>
              </a:defRPr>
            </a:lvl5pPr>
            <a:lvl6pPr lvl="5" algn="ctr">
              <a:lnSpc>
                <a:spcPct val="100000"/>
              </a:lnSpc>
              <a:spcBef>
                <a:spcPts val="0"/>
              </a:spcBef>
              <a:spcAft>
                <a:spcPts val="0"/>
              </a:spcAft>
              <a:buClr>
                <a:schemeClr val="dk1"/>
              </a:buClr>
              <a:buSzPts val="2800"/>
              <a:buNone/>
              <a:defRPr sz="2800">
                <a:solidFill>
                  <a:schemeClr val="dk1"/>
                </a:solidFill>
              </a:defRPr>
            </a:lvl6pPr>
            <a:lvl7pPr lvl="6" algn="ctr">
              <a:lnSpc>
                <a:spcPct val="100000"/>
              </a:lnSpc>
              <a:spcBef>
                <a:spcPts val="0"/>
              </a:spcBef>
              <a:spcAft>
                <a:spcPts val="0"/>
              </a:spcAft>
              <a:buClr>
                <a:schemeClr val="dk1"/>
              </a:buClr>
              <a:buSzPts val="2800"/>
              <a:buNone/>
              <a:defRPr sz="2800">
                <a:solidFill>
                  <a:schemeClr val="dk1"/>
                </a:solidFill>
              </a:defRPr>
            </a:lvl7pPr>
            <a:lvl8pPr lvl="7" algn="ctr">
              <a:lnSpc>
                <a:spcPct val="100000"/>
              </a:lnSpc>
              <a:spcBef>
                <a:spcPts val="0"/>
              </a:spcBef>
              <a:spcAft>
                <a:spcPts val="0"/>
              </a:spcAft>
              <a:buClr>
                <a:schemeClr val="dk1"/>
              </a:buClr>
              <a:buSzPts val="2800"/>
              <a:buNone/>
              <a:defRPr sz="2800">
                <a:solidFill>
                  <a:schemeClr val="dk1"/>
                </a:solidFill>
              </a:defRPr>
            </a:lvl8pPr>
            <a:lvl9pPr lvl="8" algn="ctr">
              <a:lnSpc>
                <a:spcPct val="100000"/>
              </a:lnSpc>
              <a:spcBef>
                <a:spcPts val="0"/>
              </a:spcBef>
              <a:spcAft>
                <a:spcPts val="0"/>
              </a:spcAft>
              <a:buClr>
                <a:schemeClr val="dk1"/>
              </a:buClr>
              <a:buSzPts val="2800"/>
              <a:buNone/>
              <a:defRPr sz="2800">
                <a:solidFill>
                  <a:schemeClr val="dk1"/>
                </a:solidFill>
              </a:defRPr>
            </a:lvl9pPr>
          </a:lstStyle>
          <a:p/>
        </p:txBody>
      </p:sp>
      <p:sp>
        <p:nvSpPr>
          <p:cNvPr id="98" name="Google Shape;98;p77"/>
          <p:cNvSpPr txBox="1"/>
          <p:nvPr>
            <p:ph idx="4" type="subTitle"/>
          </p:nvPr>
        </p:nvSpPr>
        <p:spPr>
          <a:xfrm>
            <a:off x="1643900" y="3078895"/>
            <a:ext cx="2590800" cy="1010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800"/>
              <a:buNone/>
              <a:defRPr b="0" sz="1400">
                <a:solidFill>
                  <a:schemeClr val="dk1"/>
                </a:solidFill>
              </a:defRPr>
            </a:lvl1pPr>
            <a:lvl2pPr lvl="1" algn="ctr">
              <a:lnSpc>
                <a:spcPct val="100000"/>
              </a:lnSpc>
              <a:spcBef>
                <a:spcPts val="0"/>
              </a:spcBef>
              <a:spcAft>
                <a:spcPts val="0"/>
              </a:spcAft>
              <a:buClr>
                <a:schemeClr val="dk1"/>
              </a:buClr>
              <a:buSzPts val="2800"/>
              <a:buNone/>
              <a:defRPr sz="2800">
                <a:solidFill>
                  <a:schemeClr val="dk1"/>
                </a:solidFill>
              </a:defRPr>
            </a:lvl2pPr>
            <a:lvl3pPr lvl="2" algn="ctr">
              <a:lnSpc>
                <a:spcPct val="100000"/>
              </a:lnSpc>
              <a:spcBef>
                <a:spcPts val="0"/>
              </a:spcBef>
              <a:spcAft>
                <a:spcPts val="0"/>
              </a:spcAft>
              <a:buClr>
                <a:schemeClr val="dk1"/>
              </a:buClr>
              <a:buSzPts val="2800"/>
              <a:buNone/>
              <a:defRPr sz="2800">
                <a:solidFill>
                  <a:schemeClr val="dk1"/>
                </a:solidFill>
              </a:defRPr>
            </a:lvl3pPr>
            <a:lvl4pPr lvl="3" algn="ctr">
              <a:lnSpc>
                <a:spcPct val="100000"/>
              </a:lnSpc>
              <a:spcBef>
                <a:spcPts val="0"/>
              </a:spcBef>
              <a:spcAft>
                <a:spcPts val="0"/>
              </a:spcAft>
              <a:buClr>
                <a:schemeClr val="dk1"/>
              </a:buClr>
              <a:buSzPts val="2800"/>
              <a:buNone/>
              <a:defRPr sz="2800">
                <a:solidFill>
                  <a:schemeClr val="dk1"/>
                </a:solidFill>
              </a:defRPr>
            </a:lvl4pPr>
            <a:lvl5pPr lvl="4" algn="ctr">
              <a:lnSpc>
                <a:spcPct val="100000"/>
              </a:lnSpc>
              <a:spcBef>
                <a:spcPts val="0"/>
              </a:spcBef>
              <a:spcAft>
                <a:spcPts val="0"/>
              </a:spcAft>
              <a:buClr>
                <a:schemeClr val="dk1"/>
              </a:buClr>
              <a:buSzPts val="2800"/>
              <a:buNone/>
              <a:defRPr sz="2800">
                <a:solidFill>
                  <a:schemeClr val="dk1"/>
                </a:solidFill>
              </a:defRPr>
            </a:lvl5pPr>
            <a:lvl6pPr lvl="5" algn="ctr">
              <a:lnSpc>
                <a:spcPct val="100000"/>
              </a:lnSpc>
              <a:spcBef>
                <a:spcPts val="0"/>
              </a:spcBef>
              <a:spcAft>
                <a:spcPts val="0"/>
              </a:spcAft>
              <a:buClr>
                <a:schemeClr val="dk1"/>
              </a:buClr>
              <a:buSzPts val="2800"/>
              <a:buNone/>
              <a:defRPr sz="2800">
                <a:solidFill>
                  <a:schemeClr val="dk1"/>
                </a:solidFill>
              </a:defRPr>
            </a:lvl6pPr>
            <a:lvl7pPr lvl="6" algn="ctr">
              <a:lnSpc>
                <a:spcPct val="100000"/>
              </a:lnSpc>
              <a:spcBef>
                <a:spcPts val="0"/>
              </a:spcBef>
              <a:spcAft>
                <a:spcPts val="0"/>
              </a:spcAft>
              <a:buClr>
                <a:schemeClr val="dk1"/>
              </a:buClr>
              <a:buSzPts val="2800"/>
              <a:buNone/>
              <a:defRPr sz="2800">
                <a:solidFill>
                  <a:schemeClr val="dk1"/>
                </a:solidFill>
              </a:defRPr>
            </a:lvl7pPr>
            <a:lvl8pPr lvl="7" algn="ctr">
              <a:lnSpc>
                <a:spcPct val="100000"/>
              </a:lnSpc>
              <a:spcBef>
                <a:spcPts val="0"/>
              </a:spcBef>
              <a:spcAft>
                <a:spcPts val="0"/>
              </a:spcAft>
              <a:buClr>
                <a:schemeClr val="dk1"/>
              </a:buClr>
              <a:buSzPts val="2800"/>
              <a:buNone/>
              <a:defRPr sz="2800">
                <a:solidFill>
                  <a:schemeClr val="dk1"/>
                </a:solidFill>
              </a:defRPr>
            </a:lvl8pPr>
            <a:lvl9pPr lvl="8" algn="ctr">
              <a:lnSpc>
                <a:spcPct val="100000"/>
              </a:lnSpc>
              <a:spcBef>
                <a:spcPts val="0"/>
              </a:spcBef>
              <a:spcAft>
                <a:spcPts val="0"/>
              </a:spcAft>
              <a:buClr>
                <a:schemeClr val="dk1"/>
              </a:buClr>
              <a:buSzPts val="2800"/>
              <a:buNone/>
              <a:defRPr sz="2800">
                <a:solidFill>
                  <a:schemeClr val="dk1"/>
                </a:solidFill>
              </a:defRPr>
            </a:lvl9pPr>
          </a:lstStyle>
          <a:p/>
        </p:txBody>
      </p:sp>
      <p:pic>
        <p:nvPicPr>
          <p:cNvPr id="99" name="Google Shape;99;p77"/>
          <p:cNvPicPr preferRelativeResize="0"/>
          <p:nvPr/>
        </p:nvPicPr>
        <p:blipFill rotWithShape="1">
          <a:blip r:embed="rId2">
            <a:alphaModFix/>
          </a:blip>
          <a:srcRect b="0" l="0" r="0" t="0"/>
          <a:stretch/>
        </p:blipFill>
        <p:spPr>
          <a:xfrm>
            <a:off x="-10" y="2265932"/>
            <a:ext cx="1197756" cy="2031908"/>
          </a:xfrm>
          <a:prstGeom prst="rect">
            <a:avLst/>
          </a:prstGeom>
          <a:noFill/>
          <a:ln>
            <a:noFill/>
          </a:ln>
          <a:effectLst>
            <a:reflection blurRad="0" dir="0" dist="0" endA="0" endPos="31000" fadeDir="5400012" kx="0" rotWithShape="0" algn="bl" stA="50000" stPos="0" sy="-100000" ky="0"/>
          </a:effectLst>
        </p:spPr>
      </p:pic>
      <p:pic>
        <p:nvPicPr>
          <p:cNvPr id="100" name="Google Shape;100;p77"/>
          <p:cNvPicPr preferRelativeResize="0"/>
          <p:nvPr/>
        </p:nvPicPr>
        <p:blipFill rotWithShape="1">
          <a:blip r:embed="rId3">
            <a:alphaModFix/>
          </a:blip>
          <a:srcRect b="0" l="0" r="0" t="0"/>
          <a:stretch/>
        </p:blipFill>
        <p:spPr>
          <a:xfrm>
            <a:off x="8022826" y="1753975"/>
            <a:ext cx="1121175" cy="2631450"/>
          </a:xfrm>
          <a:prstGeom prst="rect">
            <a:avLst/>
          </a:prstGeom>
          <a:noFill/>
          <a:ln>
            <a:noFill/>
          </a:ln>
          <a:effectLst>
            <a:reflection blurRad="0" dir="0" dist="0" endA="0" endPos="31000" fadeDir="5400012" kx="0" rotWithShape="0" algn="bl" stA="50000" stPos="0" sy="-100000" ky="0"/>
          </a:effectLst>
        </p:spPr>
      </p:pic>
      <p:pic>
        <p:nvPicPr>
          <p:cNvPr id="101" name="Google Shape;101;p77"/>
          <p:cNvPicPr preferRelativeResize="0"/>
          <p:nvPr/>
        </p:nvPicPr>
        <p:blipFill rotWithShape="1">
          <a:blip r:embed="rId4">
            <a:alphaModFix/>
          </a:blip>
          <a:srcRect b="0" l="0" r="0" t="0"/>
          <a:stretch/>
        </p:blipFill>
        <p:spPr>
          <a:xfrm>
            <a:off x="3792178" y="4132787"/>
            <a:ext cx="2605368" cy="1010700"/>
          </a:xfrm>
          <a:prstGeom prst="rect">
            <a:avLst/>
          </a:prstGeom>
          <a:noFill/>
          <a:ln>
            <a:noFill/>
          </a:ln>
          <a:effectLst>
            <a:reflection blurRad="0" dir="0" dist="0" endA="0" endPos="31000" fadeDir="5400012" kx="0" rotWithShape="0" algn="bl" stA="50000" stPos="0" sy="-100000" ky="0"/>
          </a:effectLst>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2" name="Shape 102"/>
        <p:cNvGrpSpPr/>
        <p:nvPr/>
      </p:nvGrpSpPr>
      <p:grpSpPr>
        <a:xfrm>
          <a:off x="0" y="0"/>
          <a:ext cx="0" cy="0"/>
          <a:chOff x="0" y="0"/>
          <a:chExt cx="0" cy="0"/>
        </a:xfrm>
      </p:grpSpPr>
      <p:sp>
        <p:nvSpPr>
          <p:cNvPr id="103" name="Google Shape;103;p78"/>
          <p:cNvSpPr txBox="1"/>
          <p:nvPr>
            <p:ph type="title"/>
          </p:nvPr>
        </p:nvSpPr>
        <p:spPr>
          <a:xfrm>
            <a:off x="713100" y="539400"/>
            <a:ext cx="77178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
        <p:nvSpPr>
          <p:cNvPr id="104" name="Google Shape;104;p78"/>
          <p:cNvSpPr txBox="1"/>
          <p:nvPr>
            <p:ph idx="1" type="body"/>
          </p:nvPr>
        </p:nvSpPr>
        <p:spPr>
          <a:xfrm>
            <a:off x="713100" y="1152475"/>
            <a:ext cx="77178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05" name="Google Shape;105;p78"/>
          <p:cNvSpPr txBox="1"/>
          <p:nvPr>
            <p:ph idx="10" type="dt"/>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6" name="Google Shape;106;p78"/>
          <p:cNvSpPr txBox="1"/>
          <p:nvPr>
            <p:ph idx="11" type="ftr"/>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7" name="Google Shape;107;p78"/>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gradFill>
          <a:gsLst>
            <a:gs pos="0">
              <a:schemeClr val="lt1"/>
            </a:gs>
            <a:gs pos="48000">
              <a:schemeClr val="lt1"/>
            </a:gs>
            <a:gs pos="100000">
              <a:schemeClr val="accent1"/>
            </a:gs>
          </a:gsLst>
          <a:path path="circle">
            <a:fillToRect b="50%" l="50%" r="50%" t="50%"/>
          </a:path>
          <a:tileRect/>
        </a:gradFill>
      </p:bgPr>
    </p:bg>
    <p:spTree>
      <p:nvGrpSpPr>
        <p:cNvPr id="108" name="Shape 108"/>
        <p:cNvGrpSpPr/>
        <p:nvPr/>
      </p:nvGrpSpPr>
      <p:grpSpPr>
        <a:xfrm>
          <a:off x="0" y="0"/>
          <a:ext cx="0" cy="0"/>
          <a:chOff x="0" y="0"/>
          <a:chExt cx="0" cy="0"/>
        </a:xfrm>
      </p:grpSpPr>
      <p:sp>
        <p:nvSpPr>
          <p:cNvPr id="109" name="Google Shape;109;p79"/>
          <p:cNvSpPr txBox="1"/>
          <p:nvPr>
            <p:ph type="title"/>
          </p:nvPr>
        </p:nvSpPr>
        <p:spPr>
          <a:xfrm>
            <a:off x="3500525" y="502396"/>
            <a:ext cx="4982700" cy="1281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500"/>
              <a:buNone/>
              <a:defRPr/>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pic>
        <p:nvPicPr>
          <p:cNvPr id="110" name="Google Shape;110;p79"/>
          <p:cNvPicPr preferRelativeResize="0"/>
          <p:nvPr/>
        </p:nvPicPr>
        <p:blipFill rotWithShape="1">
          <a:blip r:embed="rId2">
            <a:alphaModFix/>
          </a:blip>
          <a:srcRect b="0" l="0" r="0" t="0"/>
          <a:stretch/>
        </p:blipFill>
        <p:spPr>
          <a:xfrm flipH="1">
            <a:off x="7849492" y="2534757"/>
            <a:ext cx="1240533" cy="2069337"/>
          </a:xfrm>
          <a:prstGeom prst="rect">
            <a:avLst/>
          </a:prstGeom>
          <a:noFill/>
          <a:ln>
            <a:noFill/>
          </a:ln>
          <a:effectLst>
            <a:reflection blurRad="0" dir="0" dist="0" endA="0" endPos="31000" fadeDir="5400012" kx="0" rotWithShape="0" algn="bl" stA="50000" stPos="0" sy="-100000" ky="0"/>
          </a:effectLst>
        </p:spPr>
      </p:pic>
      <p:pic>
        <p:nvPicPr>
          <p:cNvPr id="111" name="Google Shape;111;p79"/>
          <p:cNvPicPr preferRelativeResize="0"/>
          <p:nvPr/>
        </p:nvPicPr>
        <p:blipFill rotWithShape="1">
          <a:blip r:embed="rId3">
            <a:alphaModFix/>
          </a:blip>
          <a:srcRect b="0" l="0" r="0" t="0"/>
          <a:stretch/>
        </p:blipFill>
        <p:spPr>
          <a:xfrm>
            <a:off x="-85530" y="3664216"/>
            <a:ext cx="2712780" cy="1052349"/>
          </a:xfrm>
          <a:prstGeom prst="rect">
            <a:avLst/>
          </a:prstGeom>
          <a:noFill/>
          <a:ln>
            <a:noFill/>
          </a:ln>
          <a:effectLst>
            <a:reflection blurRad="0" dir="0" dist="0" endA="0" endPos="31000" fadeDir="5400012" kx="0" rotWithShape="0" algn="bl" stA="50000" stPos="0" sy="-100000" ky="0"/>
          </a:effectLst>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3">
    <p:bg>
      <p:bgPr>
        <a:gradFill>
          <a:gsLst>
            <a:gs pos="0">
              <a:schemeClr val="lt1"/>
            </a:gs>
            <a:gs pos="48000">
              <a:schemeClr val="lt1"/>
            </a:gs>
            <a:gs pos="100000">
              <a:schemeClr val="accent1"/>
            </a:gs>
          </a:gsLst>
          <a:path path="circle">
            <a:fillToRect b="50%" l="50%" r="50%" t="50%"/>
          </a:path>
          <a:tileRect/>
        </a:gradFill>
      </p:bgPr>
    </p:bg>
    <p:spTree>
      <p:nvGrpSpPr>
        <p:cNvPr id="112" name="Shape 112"/>
        <p:cNvGrpSpPr/>
        <p:nvPr/>
      </p:nvGrpSpPr>
      <p:grpSpPr>
        <a:xfrm>
          <a:off x="0" y="0"/>
          <a:ext cx="0" cy="0"/>
          <a:chOff x="0" y="0"/>
          <a:chExt cx="0" cy="0"/>
        </a:xfrm>
      </p:grpSpPr>
      <p:sp>
        <p:nvSpPr>
          <p:cNvPr id="113" name="Google Shape;113;p80"/>
          <p:cNvSpPr txBox="1"/>
          <p:nvPr>
            <p:ph type="title"/>
          </p:nvPr>
        </p:nvSpPr>
        <p:spPr>
          <a:xfrm>
            <a:off x="3000450" y="681938"/>
            <a:ext cx="3143100" cy="8730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3500"/>
              <a:buNone/>
              <a:defRPr sz="5000"/>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
        <p:nvSpPr>
          <p:cNvPr id="114" name="Google Shape;114;p80"/>
          <p:cNvSpPr txBox="1"/>
          <p:nvPr>
            <p:ph idx="1" type="subTitle"/>
          </p:nvPr>
        </p:nvSpPr>
        <p:spPr>
          <a:xfrm>
            <a:off x="3000450" y="1554938"/>
            <a:ext cx="3143100" cy="1331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600">
                <a:solidFill>
                  <a:schemeClr val="dk1"/>
                </a:solidFill>
              </a:defRPr>
            </a:lvl1pPr>
            <a:lvl2pPr lvl="1" algn="ctr">
              <a:lnSpc>
                <a:spcPct val="100000"/>
              </a:lnSpc>
              <a:spcBef>
                <a:spcPts val="0"/>
              </a:spcBef>
              <a:spcAft>
                <a:spcPts val="0"/>
              </a:spcAft>
              <a:buClr>
                <a:schemeClr val="dk1"/>
              </a:buClr>
              <a:buSzPts val="1400"/>
              <a:buNone/>
              <a:defRPr>
                <a:solidFill>
                  <a:schemeClr val="dk1"/>
                </a:solidFill>
              </a:defRPr>
            </a:lvl2pPr>
            <a:lvl3pPr lvl="2" algn="ctr">
              <a:lnSpc>
                <a:spcPct val="100000"/>
              </a:lnSpc>
              <a:spcBef>
                <a:spcPts val="1600"/>
              </a:spcBef>
              <a:spcAft>
                <a:spcPts val="0"/>
              </a:spcAft>
              <a:buClr>
                <a:schemeClr val="dk1"/>
              </a:buClr>
              <a:buSzPts val="1400"/>
              <a:buNone/>
              <a:defRPr>
                <a:solidFill>
                  <a:schemeClr val="dk1"/>
                </a:solidFill>
              </a:defRPr>
            </a:lvl3pPr>
            <a:lvl4pPr lvl="3" algn="ctr">
              <a:lnSpc>
                <a:spcPct val="100000"/>
              </a:lnSpc>
              <a:spcBef>
                <a:spcPts val="1600"/>
              </a:spcBef>
              <a:spcAft>
                <a:spcPts val="0"/>
              </a:spcAft>
              <a:buClr>
                <a:schemeClr val="dk1"/>
              </a:buClr>
              <a:buSzPts val="1400"/>
              <a:buNone/>
              <a:defRPr>
                <a:solidFill>
                  <a:schemeClr val="dk1"/>
                </a:solidFill>
              </a:defRPr>
            </a:lvl4pPr>
            <a:lvl5pPr lvl="4" algn="ctr">
              <a:lnSpc>
                <a:spcPct val="100000"/>
              </a:lnSpc>
              <a:spcBef>
                <a:spcPts val="1600"/>
              </a:spcBef>
              <a:spcAft>
                <a:spcPts val="0"/>
              </a:spcAft>
              <a:buClr>
                <a:schemeClr val="dk1"/>
              </a:buClr>
              <a:buSzPts val="1400"/>
              <a:buNone/>
              <a:defRPr>
                <a:solidFill>
                  <a:schemeClr val="dk1"/>
                </a:solidFill>
              </a:defRPr>
            </a:lvl5pPr>
            <a:lvl6pPr lvl="5" algn="ctr">
              <a:lnSpc>
                <a:spcPct val="100000"/>
              </a:lnSpc>
              <a:spcBef>
                <a:spcPts val="1600"/>
              </a:spcBef>
              <a:spcAft>
                <a:spcPts val="0"/>
              </a:spcAft>
              <a:buClr>
                <a:schemeClr val="dk1"/>
              </a:buClr>
              <a:buSzPts val="1400"/>
              <a:buNone/>
              <a:defRPr>
                <a:solidFill>
                  <a:schemeClr val="dk1"/>
                </a:solidFill>
              </a:defRPr>
            </a:lvl6pPr>
            <a:lvl7pPr lvl="6" algn="ctr">
              <a:lnSpc>
                <a:spcPct val="100000"/>
              </a:lnSpc>
              <a:spcBef>
                <a:spcPts val="1600"/>
              </a:spcBef>
              <a:spcAft>
                <a:spcPts val="0"/>
              </a:spcAft>
              <a:buClr>
                <a:schemeClr val="dk1"/>
              </a:buClr>
              <a:buSzPts val="1400"/>
              <a:buNone/>
              <a:defRPr>
                <a:solidFill>
                  <a:schemeClr val="dk1"/>
                </a:solidFill>
              </a:defRPr>
            </a:lvl7pPr>
            <a:lvl8pPr lvl="7" algn="ctr">
              <a:lnSpc>
                <a:spcPct val="100000"/>
              </a:lnSpc>
              <a:spcBef>
                <a:spcPts val="1600"/>
              </a:spcBef>
              <a:spcAft>
                <a:spcPts val="0"/>
              </a:spcAft>
              <a:buClr>
                <a:schemeClr val="dk1"/>
              </a:buClr>
              <a:buSzPts val="1400"/>
              <a:buNone/>
              <a:defRPr>
                <a:solidFill>
                  <a:schemeClr val="dk1"/>
                </a:solidFill>
              </a:defRPr>
            </a:lvl8pPr>
            <a:lvl9pPr lvl="8" algn="ctr">
              <a:lnSpc>
                <a:spcPct val="100000"/>
              </a:lnSpc>
              <a:spcBef>
                <a:spcPts val="1600"/>
              </a:spcBef>
              <a:spcAft>
                <a:spcPts val="1600"/>
              </a:spcAft>
              <a:buClr>
                <a:schemeClr val="dk1"/>
              </a:buClr>
              <a:buSzPts val="1400"/>
              <a:buNone/>
              <a:defRPr>
                <a:solidFill>
                  <a:schemeClr val="dk1"/>
                </a:solidFill>
              </a:defRPr>
            </a:lvl9pPr>
          </a:lstStyle>
          <a:p/>
        </p:txBody>
      </p:sp>
      <p:sp>
        <p:nvSpPr>
          <p:cNvPr id="115" name="Google Shape;115;p80"/>
          <p:cNvSpPr txBox="1"/>
          <p:nvPr/>
        </p:nvSpPr>
        <p:spPr>
          <a:xfrm>
            <a:off x="3000450" y="3429711"/>
            <a:ext cx="3143100" cy="6156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300"/>
              </a:spcBef>
              <a:spcAft>
                <a:spcPts val="0"/>
              </a:spcAft>
              <a:buClr>
                <a:srgbClr val="000000"/>
              </a:buClr>
              <a:buSzPts val="1000"/>
              <a:buFont typeface="Arial"/>
              <a:buNone/>
            </a:pPr>
            <a:r>
              <a:rPr b="0" i="0" lang="en-US" sz="1000" u="none" cap="none" strike="noStrike">
                <a:solidFill>
                  <a:schemeClr val="dk1"/>
                </a:solidFill>
                <a:latin typeface="Cantarell"/>
                <a:ea typeface="Cantarell"/>
                <a:cs typeface="Cantarell"/>
                <a:sym typeface="Cantarell"/>
              </a:rPr>
              <a:t>CREDITS: This presentation template was created by </a:t>
            </a:r>
            <a:r>
              <a:rPr b="1" i="0" lang="en-US" sz="1000" u="none" cap="none" strike="noStrike">
                <a:solidFill>
                  <a:schemeClr val="dk1"/>
                </a:solidFill>
                <a:uFill>
                  <a:noFill/>
                </a:uFill>
                <a:latin typeface="Cantarell"/>
                <a:ea typeface="Cantarell"/>
                <a:cs typeface="Cantarell"/>
                <a:sym typeface="Cantarell"/>
                <a:hlinkClick r:id="rId2">
                  <a:extLst>
                    <a:ext uri="{A12FA001-AC4F-418D-AE19-62706E023703}">
                      <ahyp:hlinkClr val="tx"/>
                    </a:ext>
                  </a:extLst>
                </a:hlinkClick>
              </a:rPr>
              <a:t>Slidesgo</a:t>
            </a:r>
            <a:r>
              <a:rPr b="0" i="0" lang="en-US" sz="1000" u="none" cap="none" strike="noStrike">
                <a:solidFill>
                  <a:schemeClr val="dk1"/>
                </a:solidFill>
                <a:latin typeface="Cantarell"/>
                <a:ea typeface="Cantarell"/>
                <a:cs typeface="Cantarell"/>
                <a:sym typeface="Cantarell"/>
              </a:rPr>
              <a:t>, and includes icons by </a:t>
            </a:r>
            <a:r>
              <a:rPr b="1" i="0" lang="en-US" sz="1000" u="none" cap="none" strike="noStrike">
                <a:solidFill>
                  <a:schemeClr val="dk1"/>
                </a:solidFill>
                <a:uFill>
                  <a:noFill/>
                </a:uFill>
                <a:latin typeface="Cantarell"/>
                <a:ea typeface="Cantarell"/>
                <a:cs typeface="Cantarell"/>
                <a:sym typeface="Cantarell"/>
                <a:hlinkClick r:id="rId3">
                  <a:extLst>
                    <a:ext uri="{A12FA001-AC4F-418D-AE19-62706E023703}">
                      <ahyp:hlinkClr val="tx"/>
                    </a:ext>
                  </a:extLst>
                </a:hlinkClick>
              </a:rPr>
              <a:t>Flaticon</a:t>
            </a:r>
            <a:r>
              <a:rPr b="1" i="0" lang="en-US" sz="1000" u="none" cap="none" strike="noStrike">
                <a:solidFill>
                  <a:schemeClr val="dk1"/>
                </a:solidFill>
                <a:latin typeface="Cantarell"/>
                <a:ea typeface="Cantarell"/>
                <a:cs typeface="Cantarell"/>
                <a:sym typeface="Cantarell"/>
              </a:rPr>
              <a:t> </a:t>
            </a:r>
            <a:r>
              <a:rPr b="0" i="0" lang="en-US" sz="1000" u="none" cap="none" strike="noStrike">
                <a:solidFill>
                  <a:schemeClr val="dk1"/>
                </a:solidFill>
                <a:latin typeface="Cantarell"/>
                <a:ea typeface="Cantarell"/>
                <a:cs typeface="Cantarell"/>
                <a:sym typeface="Cantarell"/>
              </a:rPr>
              <a:t>and infographics &amp; images by </a:t>
            </a:r>
            <a:r>
              <a:rPr b="1" i="0" lang="en-US" sz="1000" u="none" cap="none" strike="noStrike">
                <a:solidFill>
                  <a:schemeClr val="dk1"/>
                </a:solidFill>
                <a:uFill>
                  <a:noFill/>
                </a:uFill>
                <a:latin typeface="Cantarell"/>
                <a:ea typeface="Cantarell"/>
                <a:cs typeface="Cantarell"/>
                <a:sym typeface="Cantarell"/>
                <a:hlinkClick r:id="rId4">
                  <a:extLst>
                    <a:ext uri="{A12FA001-AC4F-418D-AE19-62706E023703}">
                      <ahyp:hlinkClr val="tx"/>
                    </a:ext>
                  </a:extLst>
                </a:hlinkClick>
              </a:rPr>
              <a:t>Freepik</a:t>
            </a:r>
            <a:endParaRPr b="1" i="0" sz="1000" u="none" cap="none" strike="noStrike">
              <a:solidFill>
                <a:schemeClr val="dk1"/>
              </a:solidFill>
              <a:latin typeface="Cantarell"/>
              <a:ea typeface="Cantarell"/>
              <a:cs typeface="Cantarell"/>
              <a:sym typeface="Cantare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lt1"/>
        </a:solidFill>
      </p:bgPr>
    </p:bg>
    <p:spTree>
      <p:nvGrpSpPr>
        <p:cNvPr id="116" name="Shape 116"/>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9_2">
    <p:bg>
      <p:bgPr>
        <a:gradFill>
          <a:gsLst>
            <a:gs pos="0">
              <a:schemeClr val="lt1"/>
            </a:gs>
            <a:gs pos="48000">
              <a:schemeClr val="lt1"/>
            </a:gs>
            <a:gs pos="100000">
              <a:schemeClr val="accent1"/>
            </a:gs>
          </a:gsLst>
          <a:path path="circle">
            <a:fillToRect b="50%" l="50%" r="50%" t="50%"/>
          </a:path>
          <a:tileRect/>
        </a:gradFill>
      </p:bgPr>
    </p:bg>
    <p:spTree>
      <p:nvGrpSpPr>
        <p:cNvPr id="117" name="Shape 117"/>
        <p:cNvGrpSpPr/>
        <p:nvPr/>
      </p:nvGrpSpPr>
      <p:grpSpPr>
        <a:xfrm>
          <a:off x="0" y="0"/>
          <a:ext cx="0" cy="0"/>
          <a:chOff x="0" y="0"/>
          <a:chExt cx="0" cy="0"/>
        </a:xfrm>
      </p:grpSpPr>
      <p:grpSp>
        <p:nvGrpSpPr>
          <p:cNvPr id="118" name="Google Shape;118;p82"/>
          <p:cNvGrpSpPr/>
          <p:nvPr/>
        </p:nvGrpSpPr>
        <p:grpSpPr>
          <a:xfrm>
            <a:off x="-360857" y="1490575"/>
            <a:ext cx="9865617" cy="3609028"/>
            <a:chOff x="-360857" y="1490575"/>
            <a:chExt cx="9865617" cy="3609028"/>
          </a:xfrm>
        </p:grpSpPr>
        <p:pic>
          <p:nvPicPr>
            <p:cNvPr id="119" name="Google Shape;119;p82"/>
            <p:cNvPicPr preferRelativeResize="0"/>
            <p:nvPr/>
          </p:nvPicPr>
          <p:blipFill rotWithShape="1">
            <a:blip r:embed="rId2">
              <a:alphaModFix/>
            </a:blip>
            <a:srcRect b="0" l="0" r="0" t="0"/>
            <a:stretch/>
          </p:blipFill>
          <p:spPr>
            <a:xfrm>
              <a:off x="3191904" y="3594388"/>
              <a:ext cx="925053" cy="1497195"/>
            </a:xfrm>
            <a:prstGeom prst="rect">
              <a:avLst/>
            </a:prstGeom>
            <a:noFill/>
            <a:ln>
              <a:noFill/>
            </a:ln>
            <a:effectLst>
              <a:reflection blurRad="0" dir="0" dist="0" endA="0" endPos="31000" fadeDir="5400012" kx="0" rotWithShape="0" algn="bl" stA="50000" stPos="0" sy="-100000" ky="0"/>
            </a:effectLst>
          </p:spPr>
        </p:pic>
        <p:pic>
          <p:nvPicPr>
            <p:cNvPr id="120" name="Google Shape;120;p82"/>
            <p:cNvPicPr preferRelativeResize="0"/>
            <p:nvPr/>
          </p:nvPicPr>
          <p:blipFill rotWithShape="1">
            <a:blip r:embed="rId3">
              <a:alphaModFix/>
            </a:blip>
            <a:srcRect b="0" l="0" r="0" t="0"/>
            <a:stretch/>
          </p:blipFill>
          <p:spPr>
            <a:xfrm>
              <a:off x="872401" y="2863129"/>
              <a:ext cx="1112202" cy="2021213"/>
            </a:xfrm>
            <a:prstGeom prst="rect">
              <a:avLst/>
            </a:prstGeom>
            <a:noFill/>
            <a:ln>
              <a:noFill/>
            </a:ln>
            <a:effectLst>
              <a:reflection blurRad="0" dir="0" dist="0" endA="0" endPos="31000" fadeDir="5400012" kx="0" rotWithShape="0" algn="bl" stA="50000" stPos="0" sy="-100000" ky="0"/>
            </a:effectLst>
          </p:spPr>
        </p:pic>
        <p:pic>
          <p:nvPicPr>
            <p:cNvPr id="121" name="Google Shape;121;p82"/>
            <p:cNvPicPr preferRelativeResize="0"/>
            <p:nvPr/>
          </p:nvPicPr>
          <p:blipFill rotWithShape="1">
            <a:blip r:embed="rId4">
              <a:alphaModFix/>
            </a:blip>
            <a:srcRect b="0" l="0" r="0" t="0"/>
            <a:stretch/>
          </p:blipFill>
          <p:spPr>
            <a:xfrm flipH="1">
              <a:off x="1965892" y="2994032"/>
              <a:ext cx="1240533" cy="2069337"/>
            </a:xfrm>
            <a:prstGeom prst="rect">
              <a:avLst/>
            </a:prstGeom>
            <a:noFill/>
            <a:ln>
              <a:noFill/>
            </a:ln>
            <a:effectLst>
              <a:reflection blurRad="0" dir="0" dist="0" endA="0" endPos="31000" fadeDir="5400012" kx="0" rotWithShape="0" algn="bl" stA="50000" stPos="0" sy="-100000" ky="0"/>
            </a:effectLst>
          </p:spPr>
        </p:pic>
        <p:pic>
          <p:nvPicPr>
            <p:cNvPr id="122" name="Google Shape;122;p82"/>
            <p:cNvPicPr preferRelativeResize="0"/>
            <p:nvPr/>
          </p:nvPicPr>
          <p:blipFill rotWithShape="1">
            <a:blip r:embed="rId5">
              <a:alphaModFix/>
            </a:blip>
            <a:srcRect b="0" l="0" r="0" t="0"/>
            <a:stretch/>
          </p:blipFill>
          <p:spPr>
            <a:xfrm>
              <a:off x="-360857" y="1490577"/>
              <a:ext cx="1236174" cy="2887448"/>
            </a:xfrm>
            <a:prstGeom prst="rect">
              <a:avLst/>
            </a:prstGeom>
            <a:noFill/>
            <a:ln>
              <a:noFill/>
            </a:ln>
            <a:effectLst>
              <a:reflection blurRad="0" dir="0" dist="0" endA="0" endPos="31000" fadeDir="5400012" kx="0" rotWithShape="0" algn="bl" stA="50000" stPos="0" sy="-100000" ky="0"/>
            </a:effectLst>
          </p:spPr>
        </p:pic>
        <p:pic>
          <p:nvPicPr>
            <p:cNvPr id="123" name="Google Shape;123;p82"/>
            <p:cNvPicPr preferRelativeResize="0"/>
            <p:nvPr/>
          </p:nvPicPr>
          <p:blipFill rotWithShape="1">
            <a:blip r:embed="rId6">
              <a:alphaModFix/>
            </a:blip>
            <a:srcRect b="0" l="0" r="0" t="0"/>
            <a:stretch/>
          </p:blipFill>
          <p:spPr>
            <a:xfrm>
              <a:off x="5035417" y="3586367"/>
              <a:ext cx="930400" cy="1513236"/>
            </a:xfrm>
            <a:prstGeom prst="rect">
              <a:avLst/>
            </a:prstGeom>
            <a:noFill/>
            <a:ln>
              <a:noFill/>
            </a:ln>
            <a:effectLst>
              <a:reflection blurRad="0" dir="0" dist="0" endA="0" endPos="31000" fadeDir="5400012" kx="0" rotWithShape="0" algn="bl" stA="50000" stPos="0" sy="-100000" ky="0"/>
            </a:effectLst>
          </p:spPr>
        </p:pic>
        <p:pic>
          <p:nvPicPr>
            <p:cNvPr id="124" name="Google Shape;124;p82"/>
            <p:cNvPicPr preferRelativeResize="0"/>
            <p:nvPr/>
          </p:nvPicPr>
          <p:blipFill rotWithShape="1">
            <a:blip r:embed="rId7">
              <a:alphaModFix/>
            </a:blip>
            <a:srcRect b="0" l="0" r="0" t="0"/>
            <a:stretch/>
          </p:blipFill>
          <p:spPr>
            <a:xfrm>
              <a:off x="7196817" y="2884522"/>
              <a:ext cx="1074772" cy="1978436"/>
            </a:xfrm>
            <a:prstGeom prst="rect">
              <a:avLst/>
            </a:prstGeom>
            <a:noFill/>
            <a:ln>
              <a:noFill/>
            </a:ln>
            <a:effectLst>
              <a:reflection blurRad="0" dir="0" dist="0" endA="0" endPos="31000" fadeDir="5400012" kx="0" rotWithShape="0" algn="bl" stA="50000" stPos="0" sy="-100000" ky="0"/>
            </a:effectLst>
          </p:spPr>
        </p:pic>
        <p:pic>
          <p:nvPicPr>
            <p:cNvPr id="125" name="Google Shape;125;p82"/>
            <p:cNvPicPr preferRelativeResize="0"/>
            <p:nvPr/>
          </p:nvPicPr>
          <p:blipFill rotWithShape="1">
            <a:blip r:embed="rId8">
              <a:alphaModFix/>
            </a:blip>
            <a:srcRect b="0" l="0" r="0" t="0"/>
            <a:stretch/>
          </p:blipFill>
          <p:spPr>
            <a:xfrm>
              <a:off x="5980340" y="2994032"/>
              <a:ext cx="1197756" cy="2031908"/>
            </a:xfrm>
            <a:prstGeom prst="rect">
              <a:avLst/>
            </a:prstGeom>
            <a:noFill/>
            <a:ln>
              <a:noFill/>
            </a:ln>
            <a:effectLst>
              <a:reflection blurRad="0" dir="0" dist="0" endA="0" endPos="31000" fadeDir="5400012" kx="0" rotWithShape="0" algn="bl" stA="50000" stPos="0" sy="-100000" ky="0"/>
            </a:effectLst>
          </p:spPr>
        </p:pic>
        <p:pic>
          <p:nvPicPr>
            <p:cNvPr id="126" name="Google Shape;126;p82"/>
            <p:cNvPicPr preferRelativeResize="0"/>
            <p:nvPr/>
          </p:nvPicPr>
          <p:blipFill rotWithShape="1">
            <a:blip r:embed="rId9">
              <a:alphaModFix/>
            </a:blip>
            <a:srcRect b="0" l="0" r="0" t="0"/>
            <a:stretch/>
          </p:blipFill>
          <p:spPr>
            <a:xfrm>
              <a:off x="8274497" y="1490575"/>
              <a:ext cx="1230263" cy="2887448"/>
            </a:xfrm>
            <a:prstGeom prst="rect">
              <a:avLst/>
            </a:prstGeom>
            <a:noFill/>
            <a:ln>
              <a:noFill/>
            </a:ln>
            <a:effectLst>
              <a:reflection blurRad="0" dir="0" dist="0" endA="0" endPos="31000" fadeDir="5400012" kx="0" rotWithShape="0" algn="bl" stA="50000" stPos="0" sy="-100000" ky="0"/>
            </a:effectLst>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6">
    <p:bg>
      <p:bgPr>
        <a:gradFill>
          <a:gsLst>
            <a:gs pos="0">
              <a:schemeClr val="lt1"/>
            </a:gs>
            <a:gs pos="48000">
              <a:schemeClr val="lt1"/>
            </a:gs>
            <a:gs pos="100000">
              <a:schemeClr val="accent1"/>
            </a:gs>
          </a:gsLst>
          <a:path path="circle">
            <a:fillToRect b="50%" l="50%" r="50%" t="50%"/>
          </a:path>
          <a:tileRect/>
        </a:gradFill>
      </p:bgPr>
    </p:bg>
    <p:spTree>
      <p:nvGrpSpPr>
        <p:cNvPr id="20" name="Shape 20"/>
        <p:cNvGrpSpPr/>
        <p:nvPr/>
      </p:nvGrpSpPr>
      <p:grpSpPr>
        <a:xfrm>
          <a:off x="0" y="0"/>
          <a:ext cx="0" cy="0"/>
          <a:chOff x="0" y="0"/>
          <a:chExt cx="0" cy="0"/>
        </a:xfrm>
      </p:grpSpPr>
      <p:sp>
        <p:nvSpPr>
          <p:cNvPr id="21" name="Google Shape;21;p65"/>
          <p:cNvSpPr txBox="1"/>
          <p:nvPr>
            <p:ph type="title"/>
          </p:nvPr>
        </p:nvSpPr>
        <p:spPr>
          <a:xfrm>
            <a:off x="720075" y="539400"/>
            <a:ext cx="77040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
        <p:nvSpPr>
          <p:cNvPr id="22" name="Google Shape;22;p65"/>
          <p:cNvSpPr txBox="1"/>
          <p:nvPr>
            <p:ph idx="2" type="title"/>
          </p:nvPr>
        </p:nvSpPr>
        <p:spPr>
          <a:xfrm>
            <a:off x="771650" y="2643150"/>
            <a:ext cx="2355000" cy="4062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500"/>
              <a:buNone/>
              <a:defRPr sz="20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3" name="Google Shape;23;p65"/>
          <p:cNvSpPr txBox="1"/>
          <p:nvPr>
            <p:ph idx="1" type="subTitle"/>
          </p:nvPr>
        </p:nvSpPr>
        <p:spPr>
          <a:xfrm>
            <a:off x="771650" y="2961775"/>
            <a:ext cx="2355000" cy="869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400">
                <a:solidFill>
                  <a:schemeClr val="dk1"/>
                </a:solidFill>
              </a:defRPr>
            </a:lvl1pPr>
            <a:lvl2pPr lvl="1" algn="ctr">
              <a:lnSpc>
                <a:spcPct val="100000"/>
              </a:lnSpc>
              <a:spcBef>
                <a:spcPts val="0"/>
              </a:spcBef>
              <a:spcAft>
                <a:spcPts val="0"/>
              </a:spcAft>
              <a:buClr>
                <a:schemeClr val="dk1"/>
              </a:buClr>
              <a:buSzPts val="1400"/>
              <a:buNone/>
              <a:defRPr>
                <a:solidFill>
                  <a:schemeClr val="dk1"/>
                </a:solidFill>
              </a:defRPr>
            </a:lvl2pPr>
            <a:lvl3pPr lvl="2" algn="ctr">
              <a:lnSpc>
                <a:spcPct val="100000"/>
              </a:lnSpc>
              <a:spcBef>
                <a:spcPts val="1600"/>
              </a:spcBef>
              <a:spcAft>
                <a:spcPts val="0"/>
              </a:spcAft>
              <a:buClr>
                <a:schemeClr val="dk1"/>
              </a:buClr>
              <a:buSzPts val="1400"/>
              <a:buNone/>
              <a:defRPr>
                <a:solidFill>
                  <a:schemeClr val="dk1"/>
                </a:solidFill>
              </a:defRPr>
            </a:lvl3pPr>
            <a:lvl4pPr lvl="3" algn="ctr">
              <a:lnSpc>
                <a:spcPct val="100000"/>
              </a:lnSpc>
              <a:spcBef>
                <a:spcPts val="1600"/>
              </a:spcBef>
              <a:spcAft>
                <a:spcPts val="0"/>
              </a:spcAft>
              <a:buClr>
                <a:schemeClr val="dk1"/>
              </a:buClr>
              <a:buSzPts val="1400"/>
              <a:buNone/>
              <a:defRPr>
                <a:solidFill>
                  <a:schemeClr val="dk1"/>
                </a:solidFill>
              </a:defRPr>
            </a:lvl4pPr>
            <a:lvl5pPr lvl="4" algn="ctr">
              <a:lnSpc>
                <a:spcPct val="100000"/>
              </a:lnSpc>
              <a:spcBef>
                <a:spcPts val="1600"/>
              </a:spcBef>
              <a:spcAft>
                <a:spcPts val="0"/>
              </a:spcAft>
              <a:buClr>
                <a:schemeClr val="dk1"/>
              </a:buClr>
              <a:buSzPts val="1400"/>
              <a:buNone/>
              <a:defRPr>
                <a:solidFill>
                  <a:schemeClr val="dk1"/>
                </a:solidFill>
              </a:defRPr>
            </a:lvl5pPr>
            <a:lvl6pPr lvl="5" algn="ctr">
              <a:lnSpc>
                <a:spcPct val="100000"/>
              </a:lnSpc>
              <a:spcBef>
                <a:spcPts val="1600"/>
              </a:spcBef>
              <a:spcAft>
                <a:spcPts val="0"/>
              </a:spcAft>
              <a:buClr>
                <a:schemeClr val="dk1"/>
              </a:buClr>
              <a:buSzPts val="1400"/>
              <a:buNone/>
              <a:defRPr>
                <a:solidFill>
                  <a:schemeClr val="dk1"/>
                </a:solidFill>
              </a:defRPr>
            </a:lvl6pPr>
            <a:lvl7pPr lvl="6" algn="ctr">
              <a:lnSpc>
                <a:spcPct val="100000"/>
              </a:lnSpc>
              <a:spcBef>
                <a:spcPts val="1600"/>
              </a:spcBef>
              <a:spcAft>
                <a:spcPts val="0"/>
              </a:spcAft>
              <a:buClr>
                <a:schemeClr val="dk1"/>
              </a:buClr>
              <a:buSzPts val="1400"/>
              <a:buNone/>
              <a:defRPr>
                <a:solidFill>
                  <a:schemeClr val="dk1"/>
                </a:solidFill>
              </a:defRPr>
            </a:lvl7pPr>
            <a:lvl8pPr lvl="7" algn="ctr">
              <a:lnSpc>
                <a:spcPct val="100000"/>
              </a:lnSpc>
              <a:spcBef>
                <a:spcPts val="1600"/>
              </a:spcBef>
              <a:spcAft>
                <a:spcPts val="0"/>
              </a:spcAft>
              <a:buClr>
                <a:schemeClr val="dk1"/>
              </a:buClr>
              <a:buSzPts val="1400"/>
              <a:buNone/>
              <a:defRPr>
                <a:solidFill>
                  <a:schemeClr val="dk1"/>
                </a:solidFill>
              </a:defRPr>
            </a:lvl8pPr>
            <a:lvl9pPr lvl="8" algn="ctr">
              <a:lnSpc>
                <a:spcPct val="100000"/>
              </a:lnSpc>
              <a:spcBef>
                <a:spcPts val="1600"/>
              </a:spcBef>
              <a:spcAft>
                <a:spcPts val="1600"/>
              </a:spcAft>
              <a:buClr>
                <a:schemeClr val="dk1"/>
              </a:buClr>
              <a:buSzPts val="1400"/>
              <a:buNone/>
              <a:defRPr>
                <a:solidFill>
                  <a:schemeClr val="dk1"/>
                </a:solidFill>
              </a:defRPr>
            </a:lvl9pPr>
          </a:lstStyle>
          <a:p/>
        </p:txBody>
      </p:sp>
      <p:sp>
        <p:nvSpPr>
          <p:cNvPr id="24" name="Google Shape;24;p65"/>
          <p:cNvSpPr txBox="1"/>
          <p:nvPr>
            <p:ph idx="3" type="title"/>
          </p:nvPr>
        </p:nvSpPr>
        <p:spPr>
          <a:xfrm>
            <a:off x="3394576" y="2643150"/>
            <a:ext cx="2355000" cy="4062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500"/>
              <a:buNone/>
              <a:defRPr sz="20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5" name="Google Shape;25;p65"/>
          <p:cNvSpPr txBox="1"/>
          <p:nvPr>
            <p:ph idx="4" type="subTitle"/>
          </p:nvPr>
        </p:nvSpPr>
        <p:spPr>
          <a:xfrm>
            <a:off x="3394575" y="2961775"/>
            <a:ext cx="2355000" cy="869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400">
                <a:solidFill>
                  <a:schemeClr val="dk1"/>
                </a:solidFill>
              </a:defRPr>
            </a:lvl1pPr>
            <a:lvl2pPr lvl="1" algn="ctr">
              <a:lnSpc>
                <a:spcPct val="100000"/>
              </a:lnSpc>
              <a:spcBef>
                <a:spcPts val="0"/>
              </a:spcBef>
              <a:spcAft>
                <a:spcPts val="0"/>
              </a:spcAft>
              <a:buClr>
                <a:schemeClr val="dk1"/>
              </a:buClr>
              <a:buSzPts val="1400"/>
              <a:buNone/>
              <a:defRPr>
                <a:solidFill>
                  <a:schemeClr val="dk1"/>
                </a:solidFill>
              </a:defRPr>
            </a:lvl2pPr>
            <a:lvl3pPr lvl="2" algn="ctr">
              <a:lnSpc>
                <a:spcPct val="100000"/>
              </a:lnSpc>
              <a:spcBef>
                <a:spcPts val="1600"/>
              </a:spcBef>
              <a:spcAft>
                <a:spcPts val="0"/>
              </a:spcAft>
              <a:buClr>
                <a:schemeClr val="dk1"/>
              </a:buClr>
              <a:buSzPts val="1400"/>
              <a:buNone/>
              <a:defRPr>
                <a:solidFill>
                  <a:schemeClr val="dk1"/>
                </a:solidFill>
              </a:defRPr>
            </a:lvl3pPr>
            <a:lvl4pPr lvl="3" algn="ctr">
              <a:lnSpc>
                <a:spcPct val="100000"/>
              </a:lnSpc>
              <a:spcBef>
                <a:spcPts val="1600"/>
              </a:spcBef>
              <a:spcAft>
                <a:spcPts val="0"/>
              </a:spcAft>
              <a:buClr>
                <a:schemeClr val="dk1"/>
              </a:buClr>
              <a:buSzPts val="1400"/>
              <a:buNone/>
              <a:defRPr>
                <a:solidFill>
                  <a:schemeClr val="dk1"/>
                </a:solidFill>
              </a:defRPr>
            </a:lvl4pPr>
            <a:lvl5pPr lvl="4" algn="ctr">
              <a:lnSpc>
                <a:spcPct val="100000"/>
              </a:lnSpc>
              <a:spcBef>
                <a:spcPts val="1600"/>
              </a:spcBef>
              <a:spcAft>
                <a:spcPts val="0"/>
              </a:spcAft>
              <a:buClr>
                <a:schemeClr val="dk1"/>
              </a:buClr>
              <a:buSzPts val="1400"/>
              <a:buNone/>
              <a:defRPr>
                <a:solidFill>
                  <a:schemeClr val="dk1"/>
                </a:solidFill>
              </a:defRPr>
            </a:lvl5pPr>
            <a:lvl6pPr lvl="5" algn="ctr">
              <a:lnSpc>
                <a:spcPct val="100000"/>
              </a:lnSpc>
              <a:spcBef>
                <a:spcPts val="1600"/>
              </a:spcBef>
              <a:spcAft>
                <a:spcPts val="0"/>
              </a:spcAft>
              <a:buClr>
                <a:schemeClr val="dk1"/>
              </a:buClr>
              <a:buSzPts val="1400"/>
              <a:buNone/>
              <a:defRPr>
                <a:solidFill>
                  <a:schemeClr val="dk1"/>
                </a:solidFill>
              </a:defRPr>
            </a:lvl6pPr>
            <a:lvl7pPr lvl="6" algn="ctr">
              <a:lnSpc>
                <a:spcPct val="100000"/>
              </a:lnSpc>
              <a:spcBef>
                <a:spcPts val="1600"/>
              </a:spcBef>
              <a:spcAft>
                <a:spcPts val="0"/>
              </a:spcAft>
              <a:buClr>
                <a:schemeClr val="dk1"/>
              </a:buClr>
              <a:buSzPts val="1400"/>
              <a:buNone/>
              <a:defRPr>
                <a:solidFill>
                  <a:schemeClr val="dk1"/>
                </a:solidFill>
              </a:defRPr>
            </a:lvl7pPr>
            <a:lvl8pPr lvl="7" algn="ctr">
              <a:lnSpc>
                <a:spcPct val="100000"/>
              </a:lnSpc>
              <a:spcBef>
                <a:spcPts val="1600"/>
              </a:spcBef>
              <a:spcAft>
                <a:spcPts val="0"/>
              </a:spcAft>
              <a:buClr>
                <a:schemeClr val="dk1"/>
              </a:buClr>
              <a:buSzPts val="1400"/>
              <a:buNone/>
              <a:defRPr>
                <a:solidFill>
                  <a:schemeClr val="dk1"/>
                </a:solidFill>
              </a:defRPr>
            </a:lvl8pPr>
            <a:lvl9pPr lvl="8" algn="ctr">
              <a:lnSpc>
                <a:spcPct val="100000"/>
              </a:lnSpc>
              <a:spcBef>
                <a:spcPts val="1600"/>
              </a:spcBef>
              <a:spcAft>
                <a:spcPts val="1600"/>
              </a:spcAft>
              <a:buClr>
                <a:schemeClr val="dk1"/>
              </a:buClr>
              <a:buSzPts val="1400"/>
              <a:buNone/>
              <a:defRPr>
                <a:solidFill>
                  <a:schemeClr val="dk1"/>
                </a:solidFill>
              </a:defRPr>
            </a:lvl9pPr>
          </a:lstStyle>
          <a:p/>
        </p:txBody>
      </p:sp>
      <p:sp>
        <p:nvSpPr>
          <p:cNvPr id="26" name="Google Shape;26;p65"/>
          <p:cNvSpPr txBox="1"/>
          <p:nvPr>
            <p:ph idx="5" type="title"/>
          </p:nvPr>
        </p:nvSpPr>
        <p:spPr>
          <a:xfrm>
            <a:off x="6017601" y="2643150"/>
            <a:ext cx="2354700" cy="4062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500"/>
              <a:buNone/>
              <a:defRPr sz="20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7" name="Google Shape;27;p65"/>
          <p:cNvSpPr txBox="1"/>
          <p:nvPr>
            <p:ph idx="6" type="subTitle"/>
          </p:nvPr>
        </p:nvSpPr>
        <p:spPr>
          <a:xfrm>
            <a:off x="6017600" y="2961775"/>
            <a:ext cx="2354700" cy="869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400">
                <a:solidFill>
                  <a:schemeClr val="dk1"/>
                </a:solidFill>
              </a:defRPr>
            </a:lvl1pPr>
            <a:lvl2pPr lvl="1" algn="ctr">
              <a:lnSpc>
                <a:spcPct val="100000"/>
              </a:lnSpc>
              <a:spcBef>
                <a:spcPts val="0"/>
              </a:spcBef>
              <a:spcAft>
                <a:spcPts val="0"/>
              </a:spcAft>
              <a:buClr>
                <a:schemeClr val="dk1"/>
              </a:buClr>
              <a:buSzPts val="1400"/>
              <a:buNone/>
              <a:defRPr>
                <a:solidFill>
                  <a:schemeClr val="dk1"/>
                </a:solidFill>
              </a:defRPr>
            </a:lvl2pPr>
            <a:lvl3pPr lvl="2" algn="ctr">
              <a:lnSpc>
                <a:spcPct val="100000"/>
              </a:lnSpc>
              <a:spcBef>
                <a:spcPts val="1600"/>
              </a:spcBef>
              <a:spcAft>
                <a:spcPts val="0"/>
              </a:spcAft>
              <a:buClr>
                <a:schemeClr val="dk1"/>
              </a:buClr>
              <a:buSzPts val="1400"/>
              <a:buNone/>
              <a:defRPr>
                <a:solidFill>
                  <a:schemeClr val="dk1"/>
                </a:solidFill>
              </a:defRPr>
            </a:lvl3pPr>
            <a:lvl4pPr lvl="3" algn="ctr">
              <a:lnSpc>
                <a:spcPct val="100000"/>
              </a:lnSpc>
              <a:spcBef>
                <a:spcPts val="1600"/>
              </a:spcBef>
              <a:spcAft>
                <a:spcPts val="0"/>
              </a:spcAft>
              <a:buClr>
                <a:schemeClr val="dk1"/>
              </a:buClr>
              <a:buSzPts val="1400"/>
              <a:buNone/>
              <a:defRPr>
                <a:solidFill>
                  <a:schemeClr val="dk1"/>
                </a:solidFill>
              </a:defRPr>
            </a:lvl4pPr>
            <a:lvl5pPr lvl="4" algn="ctr">
              <a:lnSpc>
                <a:spcPct val="100000"/>
              </a:lnSpc>
              <a:spcBef>
                <a:spcPts val="1600"/>
              </a:spcBef>
              <a:spcAft>
                <a:spcPts val="0"/>
              </a:spcAft>
              <a:buClr>
                <a:schemeClr val="dk1"/>
              </a:buClr>
              <a:buSzPts val="1400"/>
              <a:buNone/>
              <a:defRPr>
                <a:solidFill>
                  <a:schemeClr val="dk1"/>
                </a:solidFill>
              </a:defRPr>
            </a:lvl5pPr>
            <a:lvl6pPr lvl="5" algn="ctr">
              <a:lnSpc>
                <a:spcPct val="100000"/>
              </a:lnSpc>
              <a:spcBef>
                <a:spcPts val="1600"/>
              </a:spcBef>
              <a:spcAft>
                <a:spcPts val="0"/>
              </a:spcAft>
              <a:buClr>
                <a:schemeClr val="dk1"/>
              </a:buClr>
              <a:buSzPts val="1400"/>
              <a:buNone/>
              <a:defRPr>
                <a:solidFill>
                  <a:schemeClr val="dk1"/>
                </a:solidFill>
              </a:defRPr>
            </a:lvl6pPr>
            <a:lvl7pPr lvl="6" algn="ctr">
              <a:lnSpc>
                <a:spcPct val="100000"/>
              </a:lnSpc>
              <a:spcBef>
                <a:spcPts val="1600"/>
              </a:spcBef>
              <a:spcAft>
                <a:spcPts val="0"/>
              </a:spcAft>
              <a:buClr>
                <a:schemeClr val="dk1"/>
              </a:buClr>
              <a:buSzPts val="1400"/>
              <a:buNone/>
              <a:defRPr>
                <a:solidFill>
                  <a:schemeClr val="dk1"/>
                </a:solidFill>
              </a:defRPr>
            </a:lvl7pPr>
            <a:lvl8pPr lvl="7" algn="ctr">
              <a:lnSpc>
                <a:spcPct val="100000"/>
              </a:lnSpc>
              <a:spcBef>
                <a:spcPts val="1600"/>
              </a:spcBef>
              <a:spcAft>
                <a:spcPts val="0"/>
              </a:spcAft>
              <a:buClr>
                <a:schemeClr val="dk1"/>
              </a:buClr>
              <a:buSzPts val="1400"/>
              <a:buNone/>
              <a:defRPr>
                <a:solidFill>
                  <a:schemeClr val="dk1"/>
                </a:solidFill>
              </a:defRPr>
            </a:lvl8pPr>
            <a:lvl9pPr lvl="8" algn="ctr">
              <a:lnSpc>
                <a:spcPct val="100000"/>
              </a:lnSpc>
              <a:spcBef>
                <a:spcPts val="1600"/>
              </a:spcBef>
              <a:spcAft>
                <a:spcPts val="1600"/>
              </a:spcAft>
              <a:buClr>
                <a:schemeClr val="dk1"/>
              </a:buClr>
              <a:buSzPts val="1400"/>
              <a:buNone/>
              <a:defRPr>
                <a:solidFill>
                  <a:schemeClr val="dk1"/>
                </a:solidFill>
              </a:defRPr>
            </a:lvl9pPr>
          </a:lstStyle>
          <a:p/>
        </p:txBody>
      </p:sp>
      <p:pic>
        <p:nvPicPr>
          <p:cNvPr id="28" name="Google Shape;28;p65"/>
          <p:cNvPicPr preferRelativeResize="0"/>
          <p:nvPr/>
        </p:nvPicPr>
        <p:blipFill rotWithShape="1">
          <a:blip r:embed="rId2">
            <a:alphaModFix/>
          </a:blip>
          <a:srcRect b="0" l="0" r="0" t="0"/>
          <a:stretch/>
        </p:blipFill>
        <p:spPr>
          <a:xfrm>
            <a:off x="-76621" y="3106913"/>
            <a:ext cx="925053" cy="1497195"/>
          </a:xfrm>
          <a:prstGeom prst="rect">
            <a:avLst/>
          </a:prstGeom>
          <a:noFill/>
          <a:ln>
            <a:noFill/>
          </a:ln>
          <a:effectLst>
            <a:reflection blurRad="0" dir="0" dist="0" endA="0" endPos="31000" fadeDir="5400012" kx="0" rotWithShape="0" algn="bl" stA="50000" stPos="0" sy="-100000" ky="0"/>
          </a:effectLst>
        </p:spPr>
      </p:pic>
      <p:pic>
        <p:nvPicPr>
          <p:cNvPr id="29" name="Google Shape;29;p65"/>
          <p:cNvPicPr preferRelativeResize="0"/>
          <p:nvPr/>
        </p:nvPicPr>
        <p:blipFill rotWithShape="1">
          <a:blip r:embed="rId3">
            <a:alphaModFix/>
          </a:blip>
          <a:srcRect b="0" l="0" r="0" t="0"/>
          <a:stretch/>
        </p:blipFill>
        <p:spPr>
          <a:xfrm>
            <a:off x="8477065" y="2994032"/>
            <a:ext cx="1197756" cy="2031908"/>
          </a:xfrm>
          <a:prstGeom prst="rect">
            <a:avLst/>
          </a:prstGeom>
          <a:noFill/>
          <a:ln>
            <a:noFill/>
          </a:ln>
          <a:effectLst>
            <a:reflection blurRad="0" dir="0" dist="0" endA="0" endPos="31000" fadeDir="5400012" kx="0" rotWithShape="0" algn="bl" stA="50000" stPos="0" sy="-100000" ky="0"/>
          </a:effectLst>
        </p:spPr>
      </p:pic>
      <p:pic>
        <p:nvPicPr>
          <p:cNvPr id="30" name="Google Shape;30;p65"/>
          <p:cNvPicPr preferRelativeResize="0"/>
          <p:nvPr/>
        </p:nvPicPr>
        <p:blipFill rotWithShape="1">
          <a:blip r:embed="rId4">
            <a:alphaModFix/>
          </a:blip>
          <a:srcRect b="0" l="0" r="0" t="0"/>
          <a:stretch/>
        </p:blipFill>
        <p:spPr>
          <a:xfrm flipH="1">
            <a:off x="3008780" y="3906200"/>
            <a:ext cx="2547602" cy="989850"/>
          </a:xfrm>
          <a:prstGeom prst="rect">
            <a:avLst/>
          </a:prstGeom>
          <a:noFill/>
          <a:ln>
            <a:noFill/>
          </a:ln>
          <a:effectLst>
            <a:reflection blurRad="0" dir="0" dist="0" endA="0" endPos="30000" fadeDir="5400012" kx="0" rotWithShape="0" algn="bl" stA="50000" stPos="0" sy="-100000" ky="0"/>
          </a:effectLst>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CUSTOM_9_3">
    <p:bg>
      <p:bgPr>
        <a:gradFill>
          <a:gsLst>
            <a:gs pos="0">
              <a:schemeClr val="dk2"/>
            </a:gs>
            <a:gs pos="100000">
              <a:schemeClr val="dk1"/>
            </a:gs>
          </a:gsLst>
          <a:path path="circle">
            <a:fillToRect b="50%" l="50%" r="50%" t="50%"/>
          </a:path>
          <a:tileRect/>
        </a:gradFill>
      </p:bgPr>
    </p:bg>
    <p:spTree>
      <p:nvGrpSpPr>
        <p:cNvPr id="127" name="Shape 127"/>
        <p:cNvGrpSpPr/>
        <p:nvPr/>
      </p:nvGrpSpPr>
      <p:grpSpPr>
        <a:xfrm>
          <a:off x="0" y="0"/>
          <a:ext cx="0" cy="0"/>
          <a:chOff x="0" y="0"/>
          <a:chExt cx="0" cy="0"/>
        </a:xfrm>
      </p:grpSpPr>
      <p:pic>
        <p:nvPicPr>
          <p:cNvPr id="128" name="Google Shape;128;p83"/>
          <p:cNvPicPr preferRelativeResize="0"/>
          <p:nvPr/>
        </p:nvPicPr>
        <p:blipFill rotWithShape="1">
          <a:blip r:embed="rId2">
            <a:alphaModFix/>
          </a:blip>
          <a:srcRect b="0" l="0" r="0" t="0"/>
          <a:stretch/>
        </p:blipFill>
        <p:spPr>
          <a:xfrm>
            <a:off x="7250451" y="2460054"/>
            <a:ext cx="1112202" cy="2021213"/>
          </a:xfrm>
          <a:prstGeom prst="rect">
            <a:avLst/>
          </a:prstGeom>
          <a:noFill/>
          <a:ln>
            <a:noFill/>
          </a:ln>
          <a:effectLst>
            <a:reflection blurRad="0" dir="0" dist="0" endA="0" endPos="31000" fadeDir="5400012" kx="0" rotWithShape="0" algn="bl" stA="50000" stPos="0" sy="-100000" ky="0"/>
          </a:effectLst>
        </p:spPr>
      </p:pic>
      <p:pic>
        <p:nvPicPr>
          <p:cNvPr id="129" name="Google Shape;129;p83"/>
          <p:cNvPicPr preferRelativeResize="0"/>
          <p:nvPr/>
        </p:nvPicPr>
        <p:blipFill rotWithShape="1">
          <a:blip r:embed="rId3">
            <a:alphaModFix/>
          </a:blip>
          <a:srcRect b="0" l="0" r="0" t="0"/>
          <a:stretch/>
        </p:blipFill>
        <p:spPr>
          <a:xfrm flipH="1">
            <a:off x="805092" y="1873882"/>
            <a:ext cx="1240533" cy="2069337"/>
          </a:xfrm>
          <a:prstGeom prst="rect">
            <a:avLst/>
          </a:prstGeom>
          <a:noFill/>
          <a:ln>
            <a:noFill/>
          </a:ln>
          <a:effectLst>
            <a:reflection blurRad="0" dir="0" dist="0" endA="0" endPos="31000" fadeDir="5400012" kx="0" rotWithShape="0" algn="bl" stA="50000" stPos="0" sy="-100000" ky="0"/>
          </a:effectLst>
        </p:spPr>
      </p:pic>
      <p:pic>
        <p:nvPicPr>
          <p:cNvPr id="130" name="Google Shape;130;p83"/>
          <p:cNvPicPr preferRelativeResize="0"/>
          <p:nvPr/>
        </p:nvPicPr>
        <p:blipFill rotWithShape="1">
          <a:blip r:embed="rId4">
            <a:alphaModFix/>
          </a:blip>
          <a:srcRect b="0" l="0" r="0" t="0"/>
          <a:stretch/>
        </p:blipFill>
        <p:spPr>
          <a:xfrm>
            <a:off x="3438070" y="3730791"/>
            <a:ext cx="2712780" cy="1052349"/>
          </a:xfrm>
          <a:prstGeom prst="rect">
            <a:avLst/>
          </a:prstGeom>
          <a:noFill/>
          <a:ln>
            <a:noFill/>
          </a:ln>
          <a:effectLst>
            <a:reflection blurRad="0" dir="0" dist="0" endA="0" endPos="31000" fadeDir="5400012" kx="0" rotWithShape="0" algn="bl" stA="50000" stPos="0" sy="-100000" ky="0"/>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gradFill>
          <a:gsLst>
            <a:gs pos="0">
              <a:schemeClr val="lt1"/>
            </a:gs>
            <a:gs pos="48000">
              <a:schemeClr val="lt1"/>
            </a:gs>
            <a:gs pos="100000">
              <a:schemeClr val="accent1"/>
            </a:gs>
          </a:gsLst>
          <a:path path="circle">
            <a:fillToRect b="50%" l="50%" r="50%" t="50%"/>
          </a:path>
          <a:tileRect/>
        </a:gradFill>
      </p:bgPr>
    </p:bg>
    <p:spTree>
      <p:nvGrpSpPr>
        <p:cNvPr id="31" name="Shape 31"/>
        <p:cNvGrpSpPr/>
        <p:nvPr/>
      </p:nvGrpSpPr>
      <p:grpSpPr>
        <a:xfrm>
          <a:off x="0" y="0"/>
          <a:ext cx="0" cy="0"/>
          <a:chOff x="0" y="0"/>
          <a:chExt cx="0" cy="0"/>
        </a:xfrm>
      </p:grpSpPr>
      <p:sp>
        <p:nvSpPr>
          <p:cNvPr id="32" name="Google Shape;32;p66"/>
          <p:cNvSpPr txBox="1"/>
          <p:nvPr>
            <p:ph idx="1" type="body"/>
          </p:nvPr>
        </p:nvSpPr>
        <p:spPr>
          <a:xfrm>
            <a:off x="713100" y="2037225"/>
            <a:ext cx="3858900" cy="22296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dk1"/>
              </a:buClr>
              <a:buSzPts val="1400"/>
              <a:buChar char="●"/>
              <a:defRPr>
                <a:solidFill>
                  <a:schemeClr val="dk1"/>
                </a:solidFill>
              </a:defRPr>
            </a:lvl1pPr>
            <a:lvl2pPr indent="-317500" lvl="1" marL="914400" algn="l">
              <a:lnSpc>
                <a:spcPct val="115000"/>
              </a:lnSpc>
              <a:spcBef>
                <a:spcPts val="0"/>
              </a:spcBef>
              <a:spcAft>
                <a:spcPts val="0"/>
              </a:spcAft>
              <a:buClr>
                <a:schemeClr val="dk1"/>
              </a:buClr>
              <a:buSzPts val="1400"/>
              <a:buChar char="○"/>
              <a:defRPr>
                <a:solidFill>
                  <a:schemeClr val="dk1"/>
                </a:solidFill>
              </a:defRPr>
            </a:lvl2pPr>
            <a:lvl3pPr indent="-317500" lvl="2" marL="1371600" algn="l">
              <a:lnSpc>
                <a:spcPct val="115000"/>
              </a:lnSpc>
              <a:spcBef>
                <a:spcPts val="1600"/>
              </a:spcBef>
              <a:spcAft>
                <a:spcPts val="0"/>
              </a:spcAft>
              <a:buClr>
                <a:schemeClr val="dk1"/>
              </a:buClr>
              <a:buSzPts val="1400"/>
              <a:buChar char="■"/>
              <a:defRPr>
                <a:solidFill>
                  <a:schemeClr val="dk1"/>
                </a:solidFill>
              </a:defRPr>
            </a:lvl3pPr>
            <a:lvl4pPr indent="-317500" lvl="3" marL="1828800" algn="l">
              <a:lnSpc>
                <a:spcPct val="115000"/>
              </a:lnSpc>
              <a:spcBef>
                <a:spcPts val="1600"/>
              </a:spcBef>
              <a:spcAft>
                <a:spcPts val="0"/>
              </a:spcAft>
              <a:buClr>
                <a:schemeClr val="dk1"/>
              </a:buClr>
              <a:buSzPts val="1400"/>
              <a:buChar char="●"/>
              <a:defRPr>
                <a:solidFill>
                  <a:schemeClr val="dk1"/>
                </a:solidFill>
              </a:defRPr>
            </a:lvl4pPr>
            <a:lvl5pPr indent="-317500" lvl="4" marL="2286000" algn="l">
              <a:lnSpc>
                <a:spcPct val="115000"/>
              </a:lnSpc>
              <a:spcBef>
                <a:spcPts val="1600"/>
              </a:spcBef>
              <a:spcAft>
                <a:spcPts val="0"/>
              </a:spcAft>
              <a:buClr>
                <a:schemeClr val="dk1"/>
              </a:buClr>
              <a:buSzPts val="1400"/>
              <a:buChar char="○"/>
              <a:defRPr>
                <a:solidFill>
                  <a:schemeClr val="dk1"/>
                </a:solidFill>
              </a:defRPr>
            </a:lvl5pPr>
            <a:lvl6pPr indent="-317500" lvl="5" marL="2743200" algn="l">
              <a:lnSpc>
                <a:spcPct val="115000"/>
              </a:lnSpc>
              <a:spcBef>
                <a:spcPts val="1600"/>
              </a:spcBef>
              <a:spcAft>
                <a:spcPts val="0"/>
              </a:spcAft>
              <a:buClr>
                <a:schemeClr val="dk1"/>
              </a:buClr>
              <a:buSzPts val="1400"/>
              <a:buChar char="■"/>
              <a:defRPr>
                <a:solidFill>
                  <a:schemeClr val="dk1"/>
                </a:solidFill>
              </a:defRPr>
            </a:lvl6pPr>
            <a:lvl7pPr indent="-317500" lvl="6" marL="3200400" algn="l">
              <a:lnSpc>
                <a:spcPct val="115000"/>
              </a:lnSpc>
              <a:spcBef>
                <a:spcPts val="1600"/>
              </a:spcBef>
              <a:spcAft>
                <a:spcPts val="0"/>
              </a:spcAft>
              <a:buClr>
                <a:schemeClr val="dk1"/>
              </a:buClr>
              <a:buSzPts val="1400"/>
              <a:buChar char="●"/>
              <a:defRPr>
                <a:solidFill>
                  <a:schemeClr val="dk1"/>
                </a:solidFill>
              </a:defRPr>
            </a:lvl7pPr>
            <a:lvl8pPr indent="-317500" lvl="7" marL="3657600" algn="l">
              <a:lnSpc>
                <a:spcPct val="115000"/>
              </a:lnSpc>
              <a:spcBef>
                <a:spcPts val="1600"/>
              </a:spcBef>
              <a:spcAft>
                <a:spcPts val="0"/>
              </a:spcAft>
              <a:buClr>
                <a:schemeClr val="dk1"/>
              </a:buClr>
              <a:buSzPts val="1400"/>
              <a:buChar char="○"/>
              <a:defRPr>
                <a:solidFill>
                  <a:schemeClr val="dk1"/>
                </a:solidFill>
              </a:defRPr>
            </a:lvl8pPr>
            <a:lvl9pPr indent="-317500" lvl="8" marL="4114800" algn="l">
              <a:lnSpc>
                <a:spcPct val="115000"/>
              </a:lnSpc>
              <a:spcBef>
                <a:spcPts val="1600"/>
              </a:spcBef>
              <a:spcAft>
                <a:spcPts val="1600"/>
              </a:spcAft>
              <a:buClr>
                <a:schemeClr val="dk1"/>
              </a:buClr>
              <a:buSzPts val="1400"/>
              <a:buChar char="■"/>
              <a:defRPr>
                <a:solidFill>
                  <a:schemeClr val="dk1"/>
                </a:solidFill>
              </a:defRPr>
            </a:lvl9pPr>
          </a:lstStyle>
          <a:p/>
        </p:txBody>
      </p:sp>
      <p:sp>
        <p:nvSpPr>
          <p:cNvPr id="33" name="Google Shape;33;p66"/>
          <p:cNvSpPr txBox="1"/>
          <p:nvPr>
            <p:ph type="title"/>
          </p:nvPr>
        </p:nvSpPr>
        <p:spPr>
          <a:xfrm>
            <a:off x="713100" y="876700"/>
            <a:ext cx="3858900" cy="1160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pic>
        <p:nvPicPr>
          <p:cNvPr id="34" name="Google Shape;34;p66"/>
          <p:cNvPicPr preferRelativeResize="0"/>
          <p:nvPr/>
        </p:nvPicPr>
        <p:blipFill rotWithShape="1">
          <a:blip r:embed="rId2">
            <a:alphaModFix/>
          </a:blip>
          <a:srcRect b="0" l="0" r="0" t="0"/>
          <a:stretch/>
        </p:blipFill>
        <p:spPr>
          <a:xfrm flipH="1">
            <a:off x="-565931" y="3983100"/>
            <a:ext cx="2728061" cy="1160400"/>
          </a:xfrm>
          <a:prstGeom prst="rect">
            <a:avLst/>
          </a:prstGeom>
          <a:noFill/>
          <a:ln>
            <a:noFill/>
          </a:ln>
          <a:effectLst>
            <a:reflection blurRad="0" dir="0" dist="0" endA="0" endPos="31000" fadeDir="5400012" kx="0" rotWithShape="0" algn="bl" stA="50000" stPos="0" sy="-100000" ky="0"/>
          </a:effectLst>
        </p:spPr>
      </p:pic>
      <p:pic>
        <p:nvPicPr>
          <p:cNvPr id="35" name="Google Shape;35;p66"/>
          <p:cNvPicPr preferRelativeResize="0"/>
          <p:nvPr/>
        </p:nvPicPr>
        <p:blipFill rotWithShape="1">
          <a:blip r:embed="rId3">
            <a:alphaModFix/>
          </a:blip>
          <a:srcRect b="0" l="0" r="0" t="0"/>
          <a:stretch/>
        </p:blipFill>
        <p:spPr>
          <a:xfrm>
            <a:off x="7258750" y="3809476"/>
            <a:ext cx="2559226" cy="1233200"/>
          </a:xfrm>
          <a:prstGeom prst="rect">
            <a:avLst/>
          </a:prstGeom>
          <a:noFill/>
          <a:ln>
            <a:noFill/>
          </a:ln>
          <a:effectLst>
            <a:reflection blurRad="0" dir="0" dist="0" endA="0" endPos="30000" fadeDir="5400012" kx="0" rotWithShape="0" algn="bl" stA="50000" stPos="0" sy="-100000" ky="0"/>
          </a:effectLst>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gradFill>
          <a:gsLst>
            <a:gs pos="0">
              <a:schemeClr val="dk2"/>
            </a:gs>
            <a:gs pos="100000">
              <a:schemeClr val="dk1"/>
            </a:gs>
          </a:gsLst>
          <a:path path="circle">
            <a:fillToRect b="50%" l="50%" r="50%" t="50%"/>
          </a:path>
          <a:tileRect/>
        </a:gradFill>
      </p:bgPr>
    </p:bg>
    <p:spTree>
      <p:nvGrpSpPr>
        <p:cNvPr id="36" name="Shape 36"/>
        <p:cNvGrpSpPr/>
        <p:nvPr/>
      </p:nvGrpSpPr>
      <p:grpSpPr>
        <a:xfrm>
          <a:off x="0" y="0"/>
          <a:ext cx="0" cy="0"/>
          <a:chOff x="0" y="0"/>
          <a:chExt cx="0" cy="0"/>
        </a:xfrm>
      </p:grpSpPr>
      <p:sp>
        <p:nvSpPr>
          <p:cNvPr id="37" name="Google Shape;37;p67"/>
          <p:cNvSpPr txBox="1"/>
          <p:nvPr>
            <p:ph hasCustomPrompt="1" type="title"/>
          </p:nvPr>
        </p:nvSpPr>
        <p:spPr>
          <a:xfrm>
            <a:off x="2402400" y="1324863"/>
            <a:ext cx="4339200" cy="1310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9600"/>
              <a:buNone/>
              <a:defRPr sz="7200">
                <a:solidFill>
                  <a:schemeClr val="lt1"/>
                </a:solidFill>
              </a:defRPr>
            </a:lvl1pPr>
            <a:lvl2pPr lvl="1" algn="ctr">
              <a:lnSpc>
                <a:spcPct val="100000"/>
              </a:lnSpc>
              <a:spcBef>
                <a:spcPts val="0"/>
              </a:spcBef>
              <a:spcAft>
                <a:spcPts val="0"/>
              </a:spcAft>
              <a:buClr>
                <a:schemeClr val="lt1"/>
              </a:buClr>
              <a:buSzPts val="9600"/>
              <a:buNone/>
              <a:defRPr sz="9600">
                <a:solidFill>
                  <a:schemeClr val="lt1"/>
                </a:solidFill>
              </a:defRPr>
            </a:lvl2pPr>
            <a:lvl3pPr lvl="2" algn="ctr">
              <a:lnSpc>
                <a:spcPct val="100000"/>
              </a:lnSpc>
              <a:spcBef>
                <a:spcPts val="0"/>
              </a:spcBef>
              <a:spcAft>
                <a:spcPts val="0"/>
              </a:spcAft>
              <a:buClr>
                <a:schemeClr val="lt1"/>
              </a:buClr>
              <a:buSzPts val="9600"/>
              <a:buNone/>
              <a:defRPr sz="9600">
                <a:solidFill>
                  <a:schemeClr val="lt1"/>
                </a:solidFill>
              </a:defRPr>
            </a:lvl3pPr>
            <a:lvl4pPr lvl="3" algn="ctr">
              <a:lnSpc>
                <a:spcPct val="100000"/>
              </a:lnSpc>
              <a:spcBef>
                <a:spcPts val="0"/>
              </a:spcBef>
              <a:spcAft>
                <a:spcPts val="0"/>
              </a:spcAft>
              <a:buClr>
                <a:schemeClr val="lt1"/>
              </a:buClr>
              <a:buSzPts val="9600"/>
              <a:buNone/>
              <a:defRPr sz="9600">
                <a:solidFill>
                  <a:schemeClr val="lt1"/>
                </a:solidFill>
              </a:defRPr>
            </a:lvl4pPr>
            <a:lvl5pPr lvl="4" algn="ctr">
              <a:lnSpc>
                <a:spcPct val="100000"/>
              </a:lnSpc>
              <a:spcBef>
                <a:spcPts val="0"/>
              </a:spcBef>
              <a:spcAft>
                <a:spcPts val="0"/>
              </a:spcAft>
              <a:buClr>
                <a:schemeClr val="lt1"/>
              </a:buClr>
              <a:buSzPts val="9600"/>
              <a:buNone/>
              <a:defRPr sz="9600">
                <a:solidFill>
                  <a:schemeClr val="lt1"/>
                </a:solidFill>
              </a:defRPr>
            </a:lvl5pPr>
            <a:lvl6pPr lvl="5" algn="ctr">
              <a:lnSpc>
                <a:spcPct val="100000"/>
              </a:lnSpc>
              <a:spcBef>
                <a:spcPts val="0"/>
              </a:spcBef>
              <a:spcAft>
                <a:spcPts val="0"/>
              </a:spcAft>
              <a:buClr>
                <a:schemeClr val="lt1"/>
              </a:buClr>
              <a:buSzPts val="9600"/>
              <a:buNone/>
              <a:defRPr sz="9600">
                <a:solidFill>
                  <a:schemeClr val="lt1"/>
                </a:solidFill>
              </a:defRPr>
            </a:lvl6pPr>
            <a:lvl7pPr lvl="6" algn="ctr">
              <a:lnSpc>
                <a:spcPct val="100000"/>
              </a:lnSpc>
              <a:spcBef>
                <a:spcPts val="0"/>
              </a:spcBef>
              <a:spcAft>
                <a:spcPts val="0"/>
              </a:spcAft>
              <a:buClr>
                <a:schemeClr val="lt1"/>
              </a:buClr>
              <a:buSzPts val="9600"/>
              <a:buNone/>
              <a:defRPr sz="9600">
                <a:solidFill>
                  <a:schemeClr val="lt1"/>
                </a:solidFill>
              </a:defRPr>
            </a:lvl7pPr>
            <a:lvl8pPr lvl="7" algn="ctr">
              <a:lnSpc>
                <a:spcPct val="100000"/>
              </a:lnSpc>
              <a:spcBef>
                <a:spcPts val="0"/>
              </a:spcBef>
              <a:spcAft>
                <a:spcPts val="0"/>
              </a:spcAft>
              <a:buClr>
                <a:schemeClr val="lt1"/>
              </a:buClr>
              <a:buSzPts val="9600"/>
              <a:buNone/>
              <a:defRPr sz="9600">
                <a:solidFill>
                  <a:schemeClr val="lt1"/>
                </a:solidFill>
              </a:defRPr>
            </a:lvl8pPr>
            <a:lvl9pPr lvl="8" algn="ctr">
              <a:lnSpc>
                <a:spcPct val="100000"/>
              </a:lnSpc>
              <a:spcBef>
                <a:spcPts val="0"/>
              </a:spcBef>
              <a:spcAft>
                <a:spcPts val="0"/>
              </a:spcAft>
              <a:buClr>
                <a:schemeClr val="lt1"/>
              </a:buClr>
              <a:buSzPts val="9600"/>
              <a:buNone/>
              <a:defRPr sz="9600">
                <a:solidFill>
                  <a:schemeClr val="lt1"/>
                </a:solidFill>
              </a:defRPr>
            </a:lvl9pPr>
          </a:lstStyle>
          <a:p>
            <a:r>
              <a:t>xx%</a:t>
            </a:r>
          </a:p>
        </p:txBody>
      </p:sp>
      <p:sp>
        <p:nvSpPr>
          <p:cNvPr id="38" name="Google Shape;38;p67"/>
          <p:cNvSpPr txBox="1"/>
          <p:nvPr>
            <p:ph idx="1" type="subTitle"/>
          </p:nvPr>
        </p:nvSpPr>
        <p:spPr>
          <a:xfrm>
            <a:off x="2402400" y="2635738"/>
            <a:ext cx="4339200" cy="497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1600"/>
              </a:spcBef>
              <a:spcAft>
                <a:spcPts val="0"/>
              </a:spcAft>
              <a:buClr>
                <a:schemeClr val="lt1"/>
              </a:buClr>
              <a:buSzPts val="1600"/>
              <a:buNone/>
              <a:defRPr sz="1600">
                <a:solidFill>
                  <a:schemeClr val="lt1"/>
                </a:solidFill>
              </a:defRPr>
            </a:lvl3pPr>
            <a:lvl4pPr lvl="3" algn="ctr">
              <a:lnSpc>
                <a:spcPct val="100000"/>
              </a:lnSpc>
              <a:spcBef>
                <a:spcPts val="1600"/>
              </a:spcBef>
              <a:spcAft>
                <a:spcPts val="0"/>
              </a:spcAft>
              <a:buClr>
                <a:schemeClr val="lt1"/>
              </a:buClr>
              <a:buSzPts val="1600"/>
              <a:buNone/>
              <a:defRPr sz="1600">
                <a:solidFill>
                  <a:schemeClr val="lt1"/>
                </a:solidFill>
              </a:defRPr>
            </a:lvl4pPr>
            <a:lvl5pPr lvl="4" algn="ctr">
              <a:lnSpc>
                <a:spcPct val="100000"/>
              </a:lnSpc>
              <a:spcBef>
                <a:spcPts val="1600"/>
              </a:spcBef>
              <a:spcAft>
                <a:spcPts val="0"/>
              </a:spcAft>
              <a:buClr>
                <a:schemeClr val="lt1"/>
              </a:buClr>
              <a:buSzPts val="1600"/>
              <a:buNone/>
              <a:defRPr sz="1600">
                <a:solidFill>
                  <a:schemeClr val="lt1"/>
                </a:solidFill>
              </a:defRPr>
            </a:lvl5pPr>
            <a:lvl6pPr lvl="5" algn="ctr">
              <a:lnSpc>
                <a:spcPct val="100000"/>
              </a:lnSpc>
              <a:spcBef>
                <a:spcPts val="1600"/>
              </a:spcBef>
              <a:spcAft>
                <a:spcPts val="0"/>
              </a:spcAft>
              <a:buClr>
                <a:schemeClr val="lt1"/>
              </a:buClr>
              <a:buSzPts val="1600"/>
              <a:buNone/>
              <a:defRPr sz="1600">
                <a:solidFill>
                  <a:schemeClr val="lt1"/>
                </a:solidFill>
              </a:defRPr>
            </a:lvl6pPr>
            <a:lvl7pPr lvl="6" algn="ctr">
              <a:lnSpc>
                <a:spcPct val="100000"/>
              </a:lnSpc>
              <a:spcBef>
                <a:spcPts val="1600"/>
              </a:spcBef>
              <a:spcAft>
                <a:spcPts val="0"/>
              </a:spcAft>
              <a:buClr>
                <a:schemeClr val="lt1"/>
              </a:buClr>
              <a:buSzPts val="1600"/>
              <a:buNone/>
              <a:defRPr sz="1600">
                <a:solidFill>
                  <a:schemeClr val="lt1"/>
                </a:solidFill>
              </a:defRPr>
            </a:lvl7pPr>
            <a:lvl8pPr lvl="7" algn="ctr">
              <a:lnSpc>
                <a:spcPct val="100000"/>
              </a:lnSpc>
              <a:spcBef>
                <a:spcPts val="1600"/>
              </a:spcBef>
              <a:spcAft>
                <a:spcPts val="0"/>
              </a:spcAft>
              <a:buClr>
                <a:schemeClr val="lt1"/>
              </a:buClr>
              <a:buSzPts val="1600"/>
              <a:buNone/>
              <a:defRPr sz="1600">
                <a:solidFill>
                  <a:schemeClr val="lt1"/>
                </a:solidFill>
              </a:defRPr>
            </a:lvl8pPr>
            <a:lvl9pPr lvl="8" algn="ctr">
              <a:lnSpc>
                <a:spcPct val="100000"/>
              </a:lnSpc>
              <a:spcBef>
                <a:spcPts val="1600"/>
              </a:spcBef>
              <a:spcAft>
                <a:spcPts val="1600"/>
              </a:spcAft>
              <a:buClr>
                <a:schemeClr val="lt1"/>
              </a:buClr>
              <a:buSzPts val="1600"/>
              <a:buNone/>
              <a:defRPr sz="1600">
                <a:solidFill>
                  <a:schemeClr val="lt1"/>
                </a:solidFill>
              </a:defRPr>
            </a:lvl9pPr>
          </a:lstStyle>
          <a:p/>
        </p:txBody>
      </p:sp>
      <p:pic>
        <p:nvPicPr>
          <p:cNvPr id="39" name="Google Shape;39;p67"/>
          <p:cNvPicPr preferRelativeResize="0"/>
          <p:nvPr/>
        </p:nvPicPr>
        <p:blipFill rotWithShape="1">
          <a:blip r:embed="rId2">
            <a:alphaModFix/>
          </a:blip>
          <a:srcRect b="0" l="0" r="0" t="0"/>
          <a:stretch/>
        </p:blipFill>
        <p:spPr>
          <a:xfrm>
            <a:off x="-592351" y="845755"/>
            <a:ext cx="1864350" cy="3388125"/>
          </a:xfrm>
          <a:prstGeom prst="rect">
            <a:avLst/>
          </a:prstGeom>
          <a:noFill/>
          <a:ln>
            <a:noFill/>
          </a:ln>
          <a:effectLst>
            <a:reflection blurRad="0" dir="0" dist="0" endA="0" endPos="31000" fadeDir="5400012" kx="0" rotWithShape="0" algn="bl" stA="50000" stPos="0" sy="-100000" ky="0"/>
          </a:effectLst>
        </p:spPr>
      </p:pic>
      <p:pic>
        <p:nvPicPr>
          <p:cNvPr id="40" name="Google Shape;40;p67"/>
          <p:cNvPicPr preferRelativeResize="0"/>
          <p:nvPr/>
        </p:nvPicPr>
        <p:blipFill rotWithShape="1">
          <a:blip r:embed="rId3">
            <a:alphaModFix/>
          </a:blip>
          <a:srcRect b="0" l="0" r="0" t="0"/>
          <a:stretch/>
        </p:blipFill>
        <p:spPr>
          <a:xfrm>
            <a:off x="7579022" y="344580"/>
            <a:ext cx="2157330" cy="3598650"/>
          </a:xfrm>
          <a:prstGeom prst="rect">
            <a:avLst/>
          </a:prstGeom>
          <a:noFill/>
          <a:ln>
            <a:noFill/>
          </a:ln>
          <a:effectLst>
            <a:reflection blurRad="0" dir="0" dist="0" endA="0" endPos="31000" fadeDir="5400012" kx="0" rotWithShape="0" algn="bl" stA="50000" stPos="0" sy="-100000" ky="0"/>
          </a:effectLst>
        </p:spPr>
      </p:pic>
      <p:pic>
        <p:nvPicPr>
          <p:cNvPr id="41" name="Google Shape;41;p67"/>
          <p:cNvPicPr preferRelativeResize="0"/>
          <p:nvPr/>
        </p:nvPicPr>
        <p:blipFill rotWithShape="1">
          <a:blip r:embed="rId4">
            <a:alphaModFix/>
          </a:blip>
          <a:srcRect b="0" l="0" r="0" t="0"/>
          <a:stretch/>
        </p:blipFill>
        <p:spPr>
          <a:xfrm>
            <a:off x="2489313" y="3713950"/>
            <a:ext cx="3997700" cy="1700450"/>
          </a:xfrm>
          <a:prstGeom prst="rect">
            <a:avLst/>
          </a:prstGeom>
          <a:noFill/>
          <a:ln>
            <a:noFill/>
          </a:ln>
          <a:effectLst>
            <a:reflection blurRad="0" dir="0" dist="0" endA="0" endPos="31000" fadeDir="5400012" kx="0" rotWithShape="0" algn="bl" stA="50000" stPos="0" sy="-100000" ky="0"/>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5_1">
    <p:bg>
      <p:bgPr>
        <a:gradFill>
          <a:gsLst>
            <a:gs pos="0">
              <a:srgbClr val="BFBFBF">
                <a:alpha val="14901"/>
              </a:srgbClr>
            </a:gs>
            <a:gs pos="63000">
              <a:srgbClr val="BFBFBF">
                <a:alpha val="14901"/>
              </a:srgbClr>
            </a:gs>
            <a:gs pos="100000">
              <a:srgbClr val="BBBBBB">
                <a:alpha val="40000"/>
              </a:srgbClr>
            </a:gs>
          </a:gsLst>
          <a:path path="circle">
            <a:fillToRect b="50%" l="50%" r="50%" t="50%"/>
          </a:path>
          <a:tileRect/>
        </a:gradFill>
      </p:bgPr>
    </p:bg>
    <p:spTree>
      <p:nvGrpSpPr>
        <p:cNvPr id="42" name="Shape 42"/>
        <p:cNvGrpSpPr/>
        <p:nvPr/>
      </p:nvGrpSpPr>
      <p:grpSpPr>
        <a:xfrm>
          <a:off x="0" y="0"/>
          <a:ext cx="0" cy="0"/>
          <a:chOff x="0" y="0"/>
          <a:chExt cx="0" cy="0"/>
        </a:xfrm>
      </p:grpSpPr>
      <p:sp>
        <p:nvSpPr>
          <p:cNvPr id="43" name="Google Shape;43;p68"/>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
        <p:nvSpPr>
          <p:cNvPr id="44" name="Google Shape;44;p68"/>
          <p:cNvSpPr txBox="1"/>
          <p:nvPr>
            <p:ph idx="2" type="title"/>
          </p:nvPr>
        </p:nvSpPr>
        <p:spPr>
          <a:xfrm>
            <a:off x="1833337" y="1432505"/>
            <a:ext cx="2327100" cy="4449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500"/>
              <a:buNone/>
              <a:defRPr sz="20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45" name="Google Shape;45;p68"/>
          <p:cNvSpPr txBox="1"/>
          <p:nvPr>
            <p:ph idx="1" type="subTitle"/>
          </p:nvPr>
        </p:nvSpPr>
        <p:spPr>
          <a:xfrm>
            <a:off x="1833337" y="1801081"/>
            <a:ext cx="2327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1400"/>
              <a:buNone/>
              <a:defRPr sz="1400">
                <a:solidFill>
                  <a:schemeClr val="dk1"/>
                </a:solidFill>
              </a:defRPr>
            </a:lvl1pPr>
            <a:lvl2pPr lvl="1" algn="ctr">
              <a:lnSpc>
                <a:spcPct val="100000"/>
              </a:lnSpc>
              <a:spcBef>
                <a:spcPts val="0"/>
              </a:spcBef>
              <a:spcAft>
                <a:spcPts val="0"/>
              </a:spcAft>
              <a:buClr>
                <a:schemeClr val="dk1"/>
              </a:buClr>
              <a:buSzPts val="1400"/>
              <a:buNone/>
              <a:defRPr>
                <a:solidFill>
                  <a:schemeClr val="dk1"/>
                </a:solidFill>
              </a:defRPr>
            </a:lvl2pPr>
            <a:lvl3pPr lvl="2" algn="ctr">
              <a:lnSpc>
                <a:spcPct val="100000"/>
              </a:lnSpc>
              <a:spcBef>
                <a:spcPts val="1600"/>
              </a:spcBef>
              <a:spcAft>
                <a:spcPts val="0"/>
              </a:spcAft>
              <a:buClr>
                <a:schemeClr val="dk1"/>
              </a:buClr>
              <a:buSzPts val="1400"/>
              <a:buNone/>
              <a:defRPr>
                <a:solidFill>
                  <a:schemeClr val="dk1"/>
                </a:solidFill>
              </a:defRPr>
            </a:lvl3pPr>
            <a:lvl4pPr lvl="3" algn="ctr">
              <a:lnSpc>
                <a:spcPct val="100000"/>
              </a:lnSpc>
              <a:spcBef>
                <a:spcPts val="1600"/>
              </a:spcBef>
              <a:spcAft>
                <a:spcPts val="0"/>
              </a:spcAft>
              <a:buClr>
                <a:schemeClr val="dk1"/>
              </a:buClr>
              <a:buSzPts val="1400"/>
              <a:buNone/>
              <a:defRPr>
                <a:solidFill>
                  <a:schemeClr val="dk1"/>
                </a:solidFill>
              </a:defRPr>
            </a:lvl4pPr>
            <a:lvl5pPr lvl="4" algn="ctr">
              <a:lnSpc>
                <a:spcPct val="100000"/>
              </a:lnSpc>
              <a:spcBef>
                <a:spcPts val="1600"/>
              </a:spcBef>
              <a:spcAft>
                <a:spcPts val="0"/>
              </a:spcAft>
              <a:buClr>
                <a:schemeClr val="dk1"/>
              </a:buClr>
              <a:buSzPts val="1400"/>
              <a:buNone/>
              <a:defRPr>
                <a:solidFill>
                  <a:schemeClr val="dk1"/>
                </a:solidFill>
              </a:defRPr>
            </a:lvl5pPr>
            <a:lvl6pPr lvl="5" algn="ctr">
              <a:lnSpc>
                <a:spcPct val="100000"/>
              </a:lnSpc>
              <a:spcBef>
                <a:spcPts val="1600"/>
              </a:spcBef>
              <a:spcAft>
                <a:spcPts val="0"/>
              </a:spcAft>
              <a:buClr>
                <a:schemeClr val="dk1"/>
              </a:buClr>
              <a:buSzPts val="1400"/>
              <a:buNone/>
              <a:defRPr>
                <a:solidFill>
                  <a:schemeClr val="dk1"/>
                </a:solidFill>
              </a:defRPr>
            </a:lvl6pPr>
            <a:lvl7pPr lvl="6" algn="ctr">
              <a:lnSpc>
                <a:spcPct val="100000"/>
              </a:lnSpc>
              <a:spcBef>
                <a:spcPts val="1600"/>
              </a:spcBef>
              <a:spcAft>
                <a:spcPts val="0"/>
              </a:spcAft>
              <a:buClr>
                <a:schemeClr val="dk1"/>
              </a:buClr>
              <a:buSzPts val="1400"/>
              <a:buNone/>
              <a:defRPr>
                <a:solidFill>
                  <a:schemeClr val="dk1"/>
                </a:solidFill>
              </a:defRPr>
            </a:lvl7pPr>
            <a:lvl8pPr lvl="7" algn="ctr">
              <a:lnSpc>
                <a:spcPct val="100000"/>
              </a:lnSpc>
              <a:spcBef>
                <a:spcPts val="1600"/>
              </a:spcBef>
              <a:spcAft>
                <a:spcPts val="0"/>
              </a:spcAft>
              <a:buClr>
                <a:schemeClr val="dk1"/>
              </a:buClr>
              <a:buSzPts val="1400"/>
              <a:buNone/>
              <a:defRPr>
                <a:solidFill>
                  <a:schemeClr val="dk1"/>
                </a:solidFill>
              </a:defRPr>
            </a:lvl8pPr>
            <a:lvl9pPr lvl="8" algn="ctr">
              <a:lnSpc>
                <a:spcPct val="100000"/>
              </a:lnSpc>
              <a:spcBef>
                <a:spcPts val="1600"/>
              </a:spcBef>
              <a:spcAft>
                <a:spcPts val="1600"/>
              </a:spcAft>
              <a:buClr>
                <a:schemeClr val="dk1"/>
              </a:buClr>
              <a:buSzPts val="1400"/>
              <a:buNone/>
              <a:defRPr>
                <a:solidFill>
                  <a:schemeClr val="dk1"/>
                </a:solidFill>
              </a:defRPr>
            </a:lvl9pPr>
          </a:lstStyle>
          <a:p/>
        </p:txBody>
      </p:sp>
      <p:sp>
        <p:nvSpPr>
          <p:cNvPr id="46" name="Google Shape;46;p68"/>
          <p:cNvSpPr txBox="1"/>
          <p:nvPr>
            <p:ph idx="3" type="title"/>
          </p:nvPr>
        </p:nvSpPr>
        <p:spPr>
          <a:xfrm>
            <a:off x="5890162" y="1432505"/>
            <a:ext cx="2327100" cy="4449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500"/>
              <a:buNone/>
              <a:defRPr sz="20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47" name="Google Shape;47;p68"/>
          <p:cNvSpPr txBox="1"/>
          <p:nvPr>
            <p:ph idx="4" type="subTitle"/>
          </p:nvPr>
        </p:nvSpPr>
        <p:spPr>
          <a:xfrm>
            <a:off x="5890163" y="1801081"/>
            <a:ext cx="2327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1400"/>
              <a:buNone/>
              <a:defRPr sz="1400">
                <a:solidFill>
                  <a:schemeClr val="dk1"/>
                </a:solidFill>
              </a:defRPr>
            </a:lvl1pPr>
            <a:lvl2pPr lvl="1" algn="ctr">
              <a:lnSpc>
                <a:spcPct val="100000"/>
              </a:lnSpc>
              <a:spcBef>
                <a:spcPts val="0"/>
              </a:spcBef>
              <a:spcAft>
                <a:spcPts val="0"/>
              </a:spcAft>
              <a:buClr>
                <a:schemeClr val="dk1"/>
              </a:buClr>
              <a:buSzPts val="1400"/>
              <a:buNone/>
              <a:defRPr>
                <a:solidFill>
                  <a:schemeClr val="dk1"/>
                </a:solidFill>
              </a:defRPr>
            </a:lvl2pPr>
            <a:lvl3pPr lvl="2" algn="ctr">
              <a:lnSpc>
                <a:spcPct val="100000"/>
              </a:lnSpc>
              <a:spcBef>
                <a:spcPts val="1600"/>
              </a:spcBef>
              <a:spcAft>
                <a:spcPts val="0"/>
              </a:spcAft>
              <a:buClr>
                <a:schemeClr val="dk1"/>
              </a:buClr>
              <a:buSzPts val="1400"/>
              <a:buNone/>
              <a:defRPr>
                <a:solidFill>
                  <a:schemeClr val="dk1"/>
                </a:solidFill>
              </a:defRPr>
            </a:lvl3pPr>
            <a:lvl4pPr lvl="3" algn="ctr">
              <a:lnSpc>
                <a:spcPct val="100000"/>
              </a:lnSpc>
              <a:spcBef>
                <a:spcPts val="1600"/>
              </a:spcBef>
              <a:spcAft>
                <a:spcPts val="0"/>
              </a:spcAft>
              <a:buClr>
                <a:schemeClr val="dk1"/>
              </a:buClr>
              <a:buSzPts val="1400"/>
              <a:buNone/>
              <a:defRPr>
                <a:solidFill>
                  <a:schemeClr val="dk1"/>
                </a:solidFill>
              </a:defRPr>
            </a:lvl4pPr>
            <a:lvl5pPr lvl="4" algn="ctr">
              <a:lnSpc>
                <a:spcPct val="100000"/>
              </a:lnSpc>
              <a:spcBef>
                <a:spcPts val="1600"/>
              </a:spcBef>
              <a:spcAft>
                <a:spcPts val="0"/>
              </a:spcAft>
              <a:buClr>
                <a:schemeClr val="dk1"/>
              </a:buClr>
              <a:buSzPts val="1400"/>
              <a:buNone/>
              <a:defRPr>
                <a:solidFill>
                  <a:schemeClr val="dk1"/>
                </a:solidFill>
              </a:defRPr>
            </a:lvl5pPr>
            <a:lvl6pPr lvl="5" algn="ctr">
              <a:lnSpc>
                <a:spcPct val="100000"/>
              </a:lnSpc>
              <a:spcBef>
                <a:spcPts val="1600"/>
              </a:spcBef>
              <a:spcAft>
                <a:spcPts val="0"/>
              </a:spcAft>
              <a:buClr>
                <a:schemeClr val="dk1"/>
              </a:buClr>
              <a:buSzPts val="1400"/>
              <a:buNone/>
              <a:defRPr>
                <a:solidFill>
                  <a:schemeClr val="dk1"/>
                </a:solidFill>
              </a:defRPr>
            </a:lvl6pPr>
            <a:lvl7pPr lvl="6" algn="ctr">
              <a:lnSpc>
                <a:spcPct val="100000"/>
              </a:lnSpc>
              <a:spcBef>
                <a:spcPts val="1600"/>
              </a:spcBef>
              <a:spcAft>
                <a:spcPts val="0"/>
              </a:spcAft>
              <a:buClr>
                <a:schemeClr val="dk1"/>
              </a:buClr>
              <a:buSzPts val="1400"/>
              <a:buNone/>
              <a:defRPr>
                <a:solidFill>
                  <a:schemeClr val="dk1"/>
                </a:solidFill>
              </a:defRPr>
            </a:lvl7pPr>
            <a:lvl8pPr lvl="7" algn="ctr">
              <a:lnSpc>
                <a:spcPct val="100000"/>
              </a:lnSpc>
              <a:spcBef>
                <a:spcPts val="1600"/>
              </a:spcBef>
              <a:spcAft>
                <a:spcPts val="0"/>
              </a:spcAft>
              <a:buClr>
                <a:schemeClr val="dk1"/>
              </a:buClr>
              <a:buSzPts val="1400"/>
              <a:buNone/>
              <a:defRPr>
                <a:solidFill>
                  <a:schemeClr val="dk1"/>
                </a:solidFill>
              </a:defRPr>
            </a:lvl8pPr>
            <a:lvl9pPr lvl="8" algn="ctr">
              <a:lnSpc>
                <a:spcPct val="100000"/>
              </a:lnSpc>
              <a:spcBef>
                <a:spcPts val="1600"/>
              </a:spcBef>
              <a:spcAft>
                <a:spcPts val="1600"/>
              </a:spcAft>
              <a:buClr>
                <a:schemeClr val="dk1"/>
              </a:buClr>
              <a:buSzPts val="1400"/>
              <a:buNone/>
              <a:defRPr>
                <a:solidFill>
                  <a:schemeClr val="dk1"/>
                </a:solidFill>
              </a:defRPr>
            </a:lvl9pPr>
          </a:lstStyle>
          <a:p/>
        </p:txBody>
      </p:sp>
      <p:sp>
        <p:nvSpPr>
          <p:cNvPr id="48" name="Google Shape;48;p68"/>
          <p:cNvSpPr txBox="1"/>
          <p:nvPr>
            <p:ph idx="5" type="title"/>
          </p:nvPr>
        </p:nvSpPr>
        <p:spPr>
          <a:xfrm>
            <a:off x="1833337" y="2830205"/>
            <a:ext cx="2327100" cy="4449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500"/>
              <a:buNone/>
              <a:defRPr sz="20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49" name="Google Shape;49;p68"/>
          <p:cNvSpPr txBox="1"/>
          <p:nvPr>
            <p:ph idx="6" type="subTitle"/>
          </p:nvPr>
        </p:nvSpPr>
        <p:spPr>
          <a:xfrm>
            <a:off x="1833337" y="3198805"/>
            <a:ext cx="2327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1400"/>
              <a:buNone/>
              <a:defRPr sz="1400">
                <a:solidFill>
                  <a:schemeClr val="dk1"/>
                </a:solidFill>
              </a:defRPr>
            </a:lvl1pPr>
            <a:lvl2pPr lvl="1" algn="ctr">
              <a:lnSpc>
                <a:spcPct val="100000"/>
              </a:lnSpc>
              <a:spcBef>
                <a:spcPts val="0"/>
              </a:spcBef>
              <a:spcAft>
                <a:spcPts val="0"/>
              </a:spcAft>
              <a:buClr>
                <a:schemeClr val="dk1"/>
              </a:buClr>
              <a:buSzPts val="1400"/>
              <a:buNone/>
              <a:defRPr>
                <a:solidFill>
                  <a:schemeClr val="dk1"/>
                </a:solidFill>
              </a:defRPr>
            </a:lvl2pPr>
            <a:lvl3pPr lvl="2" algn="ctr">
              <a:lnSpc>
                <a:spcPct val="100000"/>
              </a:lnSpc>
              <a:spcBef>
                <a:spcPts val="1600"/>
              </a:spcBef>
              <a:spcAft>
                <a:spcPts val="0"/>
              </a:spcAft>
              <a:buClr>
                <a:schemeClr val="dk1"/>
              </a:buClr>
              <a:buSzPts val="1400"/>
              <a:buNone/>
              <a:defRPr>
                <a:solidFill>
                  <a:schemeClr val="dk1"/>
                </a:solidFill>
              </a:defRPr>
            </a:lvl3pPr>
            <a:lvl4pPr lvl="3" algn="ctr">
              <a:lnSpc>
                <a:spcPct val="100000"/>
              </a:lnSpc>
              <a:spcBef>
                <a:spcPts val="1600"/>
              </a:spcBef>
              <a:spcAft>
                <a:spcPts val="0"/>
              </a:spcAft>
              <a:buClr>
                <a:schemeClr val="dk1"/>
              </a:buClr>
              <a:buSzPts val="1400"/>
              <a:buNone/>
              <a:defRPr>
                <a:solidFill>
                  <a:schemeClr val="dk1"/>
                </a:solidFill>
              </a:defRPr>
            </a:lvl4pPr>
            <a:lvl5pPr lvl="4" algn="ctr">
              <a:lnSpc>
                <a:spcPct val="100000"/>
              </a:lnSpc>
              <a:spcBef>
                <a:spcPts val="1600"/>
              </a:spcBef>
              <a:spcAft>
                <a:spcPts val="0"/>
              </a:spcAft>
              <a:buClr>
                <a:schemeClr val="dk1"/>
              </a:buClr>
              <a:buSzPts val="1400"/>
              <a:buNone/>
              <a:defRPr>
                <a:solidFill>
                  <a:schemeClr val="dk1"/>
                </a:solidFill>
              </a:defRPr>
            </a:lvl5pPr>
            <a:lvl6pPr lvl="5" algn="ctr">
              <a:lnSpc>
                <a:spcPct val="100000"/>
              </a:lnSpc>
              <a:spcBef>
                <a:spcPts val="1600"/>
              </a:spcBef>
              <a:spcAft>
                <a:spcPts val="0"/>
              </a:spcAft>
              <a:buClr>
                <a:schemeClr val="dk1"/>
              </a:buClr>
              <a:buSzPts val="1400"/>
              <a:buNone/>
              <a:defRPr>
                <a:solidFill>
                  <a:schemeClr val="dk1"/>
                </a:solidFill>
              </a:defRPr>
            </a:lvl6pPr>
            <a:lvl7pPr lvl="6" algn="ctr">
              <a:lnSpc>
                <a:spcPct val="100000"/>
              </a:lnSpc>
              <a:spcBef>
                <a:spcPts val="1600"/>
              </a:spcBef>
              <a:spcAft>
                <a:spcPts val="0"/>
              </a:spcAft>
              <a:buClr>
                <a:schemeClr val="dk1"/>
              </a:buClr>
              <a:buSzPts val="1400"/>
              <a:buNone/>
              <a:defRPr>
                <a:solidFill>
                  <a:schemeClr val="dk1"/>
                </a:solidFill>
              </a:defRPr>
            </a:lvl7pPr>
            <a:lvl8pPr lvl="7" algn="ctr">
              <a:lnSpc>
                <a:spcPct val="100000"/>
              </a:lnSpc>
              <a:spcBef>
                <a:spcPts val="1600"/>
              </a:spcBef>
              <a:spcAft>
                <a:spcPts val="0"/>
              </a:spcAft>
              <a:buClr>
                <a:schemeClr val="dk1"/>
              </a:buClr>
              <a:buSzPts val="1400"/>
              <a:buNone/>
              <a:defRPr>
                <a:solidFill>
                  <a:schemeClr val="dk1"/>
                </a:solidFill>
              </a:defRPr>
            </a:lvl8pPr>
            <a:lvl9pPr lvl="8" algn="ctr">
              <a:lnSpc>
                <a:spcPct val="100000"/>
              </a:lnSpc>
              <a:spcBef>
                <a:spcPts val="1600"/>
              </a:spcBef>
              <a:spcAft>
                <a:spcPts val="1600"/>
              </a:spcAft>
              <a:buClr>
                <a:schemeClr val="dk1"/>
              </a:buClr>
              <a:buSzPts val="1400"/>
              <a:buNone/>
              <a:defRPr>
                <a:solidFill>
                  <a:schemeClr val="dk1"/>
                </a:solidFill>
              </a:defRPr>
            </a:lvl9pPr>
          </a:lstStyle>
          <a:p/>
        </p:txBody>
      </p:sp>
      <p:sp>
        <p:nvSpPr>
          <p:cNvPr id="50" name="Google Shape;50;p68"/>
          <p:cNvSpPr txBox="1"/>
          <p:nvPr>
            <p:ph idx="7" type="title"/>
          </p:nvPr>
        </p:nvSpPr>
        <p:spPr>
          <a:xfrm>
            <a:off x="5890162" y="2830205"/>
            <a:ext cx="2327100" cy="4449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500"/>
              <a:buNone/>
              <a:defRPr sz="20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51" name="Google Shape;51;p68"/>
          <p:cNvSpPr txBox="1"/>
          <p:nvPr>
            <p:ph idx="8" type="subTitle"/>
          </p:nvPr>
        </p:nvSpPr>
        <p:spPr>
          <a:xfrm>
            <a:off x="5890163" y="3198805"/>
            <a:ext cx="2327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1400"/>
              <a:buNone/>
              <a:defRPr sz="1400">
                <a:solidFill>
                  <a:schemeClr val="dk1"/>
                </a:solidFill>
              </a:defRPr>
            </a:lvl1pPr>
            <a:lvl2pPr lvl="1" algn="ctr">
              <a:lnSpc>
                <a:spcPct val="100000"/>
              </a:lnSpc>
              <a:spcBef>
                <a:spcPts val="0"/>
              </a:spcBef>
              <a:spcAft>
                <a:spcPts val="0"/>
              </a:spcAft>
              <a:buClr>
                <a:schemeClr val="dk1"/>
              </a:buClr>
              <a:buSzPts val="1400"/>
              <a:buNone/>
              <a:defRPr>
                <a:solidFill>
                  <a:schemeClr val="dk1"/>
                </a:solidFill>
              </a:defRPr>
            </a:lvl2pPr>
            <a:lvl3pPr lvl="2" algn="ctr">
              <a:lnSpc>
                <a:spcPct val="100000"/>
              </a:lnSpc>
              <a:spcBef>
                <a:spcPts val="1600"/>
              </a:spcBef>
              <a:spcAft>
                <a:spcPts val="0"/>
              </a:spcAft>
              <a:buClr>
                <a:schemeClr val="dk1"/>
              </a:buClr>
              <a:buSzPts val="1400"/>
              <a:buNone/>
              <a:defRPr>
                <a:solidFill>
                  <a:schemeClr val="dk1"/>
                </a:solidFill>
              </a:defRPr>
            </a:lvl3pPr>
            <a:lvl4pPr lvl="3" algn="ctr">
              <a:lnSpc>
                <a:spcPct val="100000"/>
              </a:lnSpc>
              <a:spcBef>
                <a:spcPts val="1600"/>
              </a:spcBef>
              <a:spcAft>
                <a:spcPts val="0"/>
              </a:spcAft>
              <a:buClr>
                <a:schemeClr val="dk1"/>
              </a:buClr>
              <a:buSzPts val="1400"/>
              <a:buNone/>
              <a:defRPr>
                <a:solidFill>
                  <a:schemeClr val="dk1"/>
                </a:solidFill>
              </a:defRPr>
            </a:lvl4pPr>
            <a:lvl5pPr lvl="4" algn="ctr">
              <a:lnSpc>
                <a:spcPct val="100000"/>
              </a:lnSpc>
              <a:spcBef>
                <a:spcPts val="1600"/>
              </a:spcBef>
              <a:spcAft>
                <a:spcPts val="0"/>
              </a:spcAft>
              <a:buClr>
                <a:schemeClr val="dk1"/>
              </a:buClr>
              <a:buSzPts val="1400"/>
              <a:buNone/>
              <a:defRPr>
                <a:solidFill>
                  <a:schemeClr val="dk1"/>
                </a:solidFill>
              </a:defRPr>
            </a:lvl5pPr>
            <a:lvl6pPr lvl="5" algn="ctr">
              <a:lnSpc>
                <a:spcPct val="100000"/>
              </a:lnSpc>
              <a:spcBef>
                <a:spcPts val="1600"/>
              </a:spcBef>
              <a:spcAft>
                <a:spcPts val="0"/>
              </a:spcAft>
              <a:buClr>
                <a:schemeClr val="dk1"/>
              </a:buClr>
              <a:buSzPts val="1400"/>
              <a:buNone/>
              <a:defRPr>
                <a:solidFill>
                  <a:schemeClr val="dk1"/>
                </a:solidFill>
              </a:defRPr>
            </a:lvl6pPr>
            <a:lvl7pPr lvl="6" algn="ctr">
              <a:lnSpc>
                <a:spcPct val="100000"/>
              </a:lnSpc>
              <a:spcBef>
                <a:spcPts val="1600"/>
              </a:spcBef>
              <a:spcAft>
                <a:spcPts val="0"/>
              </a:spcAft>
              <a:buClr>
                <a:schemeClr val="dk1"/>
              </a:buClr>
              <a:buSzPts val="1400"/>
              <a:buNone/>
              <a:defRPr>
                <a:solidFill>
                  <a:schemeClr val="dk1"/>
                </a:solidFill>
              </a:defRPr>
            </a:lvl7pPr>
            <a:lvl8pPr lvl="7" algn="ctr">
              <a:lnSpc>
                <a:spcPct val="100000"/>
              </a:lnSpc>
              <a:spcBef>
                <a:spcPts val="1600"/>
              </a:spcBef>
              <a:spcAft>
                <a:spcPts val="0"/>
              </a:spcAft>
              <a:buClr>
                <a:schemeClr val="dk1"/>
              </a:buClr>
              <a:buSzPts val="1400"/>
              <a:buNone/>
              <a:defRPr>
                <a:solidFill>
                  <a:schemeClr val="dk1"/>
                </a:solidFill>
              </a:defRPr>
            </a:lvl8pPr>
            <a:lvl9pPr lvl="8" algn="ctr">
              <a:lnSpc>
                <a:spcPct val="100000"/>
              </a:lnSpc>
              <a:spcBef>
                <a:spcPts val="1600"/>
              </a:spcBef>
              <a:spcAft>
                <a:spcPts val="1600"/>
              </a:spcAft>
              <a:buClr>
                <a:schemeClr val="dk1"/>
              </a:buClr>
              <a:buSzPts val="1400"/>
              <a:buNone/>
              <a:defRPr>
                <a:solidFill>
                  <a:schemeClr val="dk1"/>
                </a:solidFill>
              </a:defRPr>
            </a:lvl9pPr>
          </a:lstStyle>
          <a:p/>
        </p:txBody>
      </p:sp>
      <p:sp>
        <p:nvSpPr>
          <p:cNvPr id="52" name="Google Shape;52;p68"/>
          <p:cNvSpPr txBox="1"/>
          <p:nvPr>
            <p:ph idx="9" type="title"/>
          </p:nvPr>
        </p:nvSpPr>
        <p:spPr>
          <a:xfrm>
            <a:off x="926737" y="1579730"/>
            <a:ext cx="906600" cy="646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sz="4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53" name="Google Shape;53;p68"/>
          <p:cNvSpPr txBox="1"/>
          <p:nvPr>
            <p:ph idx="13" type="title"/>
          </p:nvPr>
        </p:nvSpPr>
        <p:spPr>
          <a:xfrm>
            <a:off x="926737" y="2977455"/>
            <a:ext cx="906600" cy="646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sz="4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54" name="Google Shape;54;p68"/>
          <p:cNvSpPr txBox="1"/>
          <p:nvPr>
            <p:ph idx="14" type="title"/>
          </p:nvPr>
        </p:nvSpPr>
        <p:spPr>
          <a:xfrm>
            <a:off x="4983562" y="1579730"/>
            <a:ext cx="906600" cy="646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sz="4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55" name="Google Shape;55;p68"/>
          <p:cNvSpPr txBox="1"/>
          <p:nvPr>
            <p:ph idx="15" type="title"/>
          </p:nvPr>
        </p:nvSpPr>
        <p:spPr>
          <a:xfrm>
            <a:off x="4983562" y="2977455"/>
            <a:ext cx="906600" cy="646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sz="4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pic>
        <p:nvPicPr>
          <p:cNvPr id="56" name="Google Shape;56;p68"/>
          <p:cNvPicPr preferRelativeResize="0"/>
          <p:nvPr/>
        </p:nvPicPr>
        <p:blipFill rotWithShape="1">
          <a:blip r:embed="rId2">
            <a:alphaModFix/>
          </a:blip>
          <a:srcRect b="0" l="0" r="0" t="0"/>
          <a:stretch/>
        </p:blipFill>
        <p:spPr>
          <a:xfrm>
            <a:off x="7448250" y="3923102"/>
            <a:ext cx="2327100" cy="989849"/>
          </a:xfrm>
          <a:prstGeom prst="rect">
            <a:avLst/>
          </a:prstGeom>
          <a:noFill/>
          <a:ln>
            <a:noFill/>
          </a:ln>
          <a:effectLst>
            <a:reflection blurRad="0" dir="0" dist="0" endA="0" endPos="31000" fadeDir="5400012" kx="0" rotWithShape="0" algn="bl" stA="50000" stPos="0" sy="-100000" ky="0"/>
          </a:effectLst>
        </p:spPr>
      </p:pic>
      <p:pic>
        <p:nvPicPr>
          <p:cNvPr id="57" name="Google Shape;57;p68"/>
          <p:cNvPicPr preferRelativeResize="0"/>
          <p:nvPr/>
        </p:nvPicPr>
        <p:blipFill rotWithShape="1">
          <a:blip r:embed="rId3">
            <a:alphaModFix/>
          </a:blip>
          <a:srcRect b="0" l="0" r="0" t="0"/>
          <a:stretch/>
        </p:blipFill>
        <p:spPr>
          <a:xfrm>
            <a:off x="-285750" y="3887475"/>
            <a:ext cx="2547562" cy="989850"/>
          </a:xfrm>
          <a:prstGeom prst="rect">
            <a:avLst/>
          </a:prstGeom>
          <a:noFill/>
          <a:ln>
            <a:noFill/>
          </a:ln>
          <a:effectLst>
            <a:reflection blurRad="0" dir="0" dist="0" endA="0" endPos="30000" fadeDir="5400012" kx="0" rotWithShape="0" algn="bl" stA="50000" stPos="0" sy="-100000" ky="0"/>
          </a:effectLst>
        </p:spPr>
      </p:pic>
      <p:pic>
        <p:nvPicPr>
          <p:cNvPr id="58" name="Google Shape;58;p68"/>
          <p:cNvPicPr preferRelativeResize="0"/>
          <p:nvPr/>
        </p:nvPicPr>
        <p:blipFill rotWithShape="1">
          <a:blip r:embed="rId4">
            <a:alphaModFix/>
          </a:blip>
          <a:srcRect b="0" l="0" r="0" t="0"/>
          <a:stretch/>
        </p:blipFill>
        <p:spPr>
          <a:xfrm>
            <a:off x="4106704" y="3499738"/>
            <a:ext cx="925053" cy="1497195"/>
          </a:xfrm>
          <a:prstGeom prst="rect">
            <a:avLst/>
          </a:prstGeom>
          <a:noFill/>
          <a:ln>
            <a:noFill/>
          </a:ln>
          <a:effectLst>
            <a:reflection blurRad="0" dir="0" dist="0" endA="0" endPos="31000" fadeDir="5400012" kx="0" rotWithShape="0" algn="bl" stA="50000" stPos="0" sy="-100000" ky="0"/>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gradFill>
          <a:gsLst>
            <a:gs pos="0">
              <a:schemeClr val="dk2"/>
            </a:gs>
            <a:gs pos="100000">
              <a:schemeClr val="dk1"/>
            </a:gs>
          </a:gsLst>
          <a:path path="circle">
            <a:fillToRect b="50%" l="50%" r="50%" t="50%"/>
          </a:path>
          <a:tileRect/>
        </a:gradFill>
      </p:bgPr>
    </p:bg>
    <p:spTree>
      <p:nvGrpSpPr>
        <p:cNvPr id="59" name="Shape 59"/>
        <p:cNvGrpSpPr/>
        <p:nvPr/>
      </p:nvGrpSpPr>
      <p:grpSpPr>
        <a:xfrm>
          <a:off x="0" y="0"/>
          <a:ext cx="0" cy="0"/>
          <a:chOff x="0" y="0"/>
          <a:chExt cx="0" cy="0"/>
        </a:xfrm>
      </p:grpSpPr>
      <p:sp>
        <p:nvSpPr>
          <p:cNvPr id="60" name="Google Shape;60;p69"/>
          <p:cNvSpPr txBox="1"/>
          <p:nvPr>
            <p:ph type="title"/>
          </p:nvPr>
        </p:nvSpPr>
        <p:spPr>
          <a:xfrm>
            <a:off x="713100" y="2536988"/>
            <a:ext cx="27180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3600"/>
              <a:buNone/>
              <a:defRPr sz="5000">
                <a:solidFill>
                  <a:schemeClr val="lt1"/>
                </a:solidFill>
              </a:defRPr>
            </a:lvl1pPr>
            <a:lvl2pPr lvl="1" algn="ctr">
              <a:lnSpc>
                <a:spcPct val="100000"/>
              </a:lnSpc>
              <a:spcBef>
                <a:spcPts val="0"/>
              </a:spcBef>
              <a:spcAft>
                <a:spcPts val="0"/>
              </a:spcAft>
              <a:buClr>
                <a:schemeClr val="lt1"/>
              </a:buClr>
              <a:buSzPts val="3600"/>
              <a:buNone/>
              <a:defRPr sz="3600">
                <a:solidFill>
                  <a:schemeClr val="lt1"/>
                </a:solidFill>
              </a:defRPr>
            </a:lvl2pPr>
            <a:lvl3pPr lvl="2" algn="ctr">
              <a:lnSpc>
                <a:spcPct val="100000"/>
              </a:lnSpc>
              <a:spcBef>
                <a:spcPts val="0"/>
              </a:spcBef>
              <a:spcAft>
                <a:spcPts val="0"/>
              </a:spcAft>
              <a:buClr>
                <a:schemeClr val="lt1"/>
              </a:buClr>
              <a:buSzPts val="3600"/>
              <a:buNone/>
              <a:defRPr sz="3600">
                <a:solidFill>
                  <a:schemeClr val="lt1"/>
                </a:solidFill>
              </a:defRPr>
            </a:lvl3pPr>
            <a:lvl4pPr lvl="3" algn="ctr">
              <a:lnSpc>
                <a:spcPct val="100000"/>
              </a:lnSpc>
              <a:spcBef>
                <a:spcPts val="0"/>
              </a:spcBef>
              <a:spcAft>
                <a:spcPts val="0"/>
              </a:spcAft>
              <a:buClr>
                <a:schemeClr val="lt1"/>
              </a:buClr>
              <a:buSzPts val="3600"/>
              <a:buNone/>
              <a:defRPr sz="3600">
                <a:solidFill>
                  <a:schemeClr val="lt1"/>
                </a:solidFill>
              </a:defRPr>
            </a:lvl4pPr>
            <a:lvl5pPr lvl="4" algn="ctr">
              <a:lnSpc>
                <a:spcPct val="100000"/>
              </a:lnSpc>
              <a:spcBef>
                <a:spcPts val="0"/>
              </a:spcBef>
              <a:spcAft>
                <a:spcPts val="0"/>
              </a:spcAft>
              <a:buClr>
                <a:schemeClr val="lt1"/>
              </a:buClr>
              <a:buSzPts val="3600"/>
              <a:buNone/>
              <a:defRPr sz="3600">
                <a:solidFill>
                  <a:schemeClr val="lt1"/>
                </a:solidFill>
              </a:defRPr>
            </a:lvl5pPr>
            <a:lvl6pPr lvl="5" algn="ctr">
              <a:lnSpc>
                <a:spcPct val="100000"/>
              </a:lnSpc>
              <a:spcBef>
                <a:spcPts val="0"/>
              </a:spcBef>
              <a:spcAft>
                <a:spcPts val="0"/>
              </a:spcAft>
              <a:buClr>
                <a:schemeClr val="lt1"/>
              </a:buClr>
              <a:buSzPts val="3600"/>
              <a:buNone/>
              <a:defRPr sz="3600">
                <a:solidFill>
                  <a:schemeClr val="lt1"/>
                </a:solidFill>
              </a:defRPr>
            </a:lvl6pPr>
            <a:lvl7pPr lvl="6" algn="ctr">
              <a:lnSpc>
                <a:spcPct val="100000"/>
              </a:lnSpc>
              <a:spcBef>
                <a:spcPts val="0"/>
              </a:spcBef>
              <a:spcAft>
                <a:spcPts val="0"/>
              </a:spcAft>
              <a:buClr>
                <a:schemeClr val="lt1"/>
              </a:buClr>
              <a:buSzPts val="3600"/>
              <a:buNone/>
              <a:defRPr sz="3600">
                <a:solidFill>
                  <a:schemeClr val="lt1"/>
                </a:solidFill>
              </a:defRPr>
            </a:lvl7pPr>
            <a:lvl8pPr lvl="7" algn="ctr">
              <a:lnSpc>
                <a:spcPct val="100000"/>
              </a:lnSpc>
              <a:spcBef>
                <a:spcPts val="0"/>
              </a:spcBef>
              <a:spcAft>
                <a:spcPts val="0"/>
              </a:spcAft>
              <a:buClr>
                <a:schemeClr val="lt1"/>
              </a:buClr>
              <a:buSzPts val="3600"/>
              <a:buNone/>
              <a:defRPr sz="3600">
                <a:solidFill>
                  <a:schemeClr val="lt1"/>
                </a:solidFill>
              </a:defRPr>
            </a:lvl8pPr>
            <a:lvl9pPr lvl="8" algn="ctr">
              <a:lnSpc>
                <a:spcPct val="100000"/>
              </a:lnSpc>
              <a:spcBef>
                <a:spcPts val="0"/>
              </a:spcBef>
              <a:spcAft>
                <a:spcPts val="0"/>
              </a:spcAft>
              <a:buClr>
                <a:schemeClr val="lt1"/>
              </a:buClr>
              <a:buSzPts val="3600"/>
              <a:buNone/>
              <a:defRPr sz="3600">
                <a:solidFill>
                  <a:schemeClr val="lt1"/>
                </a:solidFill>
              </a:defRPr>
            </a:lvl9pPr>
          </a:lstStyle>
          <a:p/>
        </p:txBody>
      </p:sp>
      <p:sp>
        <p:nvSpPr>
          <p:cNvPr id="61" name="Google Shape;61;p69"/>
          <p:cNvSpPr txBox="1"/>
          <p:nvPr>
            <p:ph idx="2" type="title"/>
          </p:nvPr>
        </p:nvSpPr>
        <p:spPr>
          <a:xfrm>
            <a:off x="1467825" y="1272538"/>
            <a:ext cx="12087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62" name="Google Shape;62;p69"/>
          <p:cNvSpPr txBox="1"/>
          <p:nvPr>
            <p:ph idx="1" type="subTitle"/>
          </p:nvPr>
        </p:nvSpPr>
        <p:spPr>
          <a:xfrm>
            <a:off x="713100" y="3365913"/>
            <a:ext cx="2718000" cy="688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1600"/>
              </a:spcBef>
              <a:spcAft>
                <a:spcPts val="0"/>
              </a:spcAft>
              <a:buClr>
                <a:schemeClr val="lt1"/>
              </a:buClr>
              <a:buSzPts val="1600"/>
              <a:buNone/>
              <a:defRPr sz="1600">
                <a:solidFill>
                  <a:schemeClr val="lt1"/>
                </a:solidFill>
              </a:defRPr>
            </a:lvl3pPr>
            <a:lvl4pPr lvl="3" algn="ctr">
              <a:lnSpc>
                <a:spcPct val="100000"/>
              </a:lnSpc>
              <a:spcBef>
                <a:spcPts val="1600"/>
              </a:spcBef>
              <a:spcAft>
                <a:spcPts val="0"/>
              </a:spcAft>
              <a:buClr>
                <a:schemeClr val="lt1"/>
              </a:buClr>
              <a:buSzPts val="1600"/>
              <a:buNone/>
              <a:defRPr sz="1600">
                <a:solidFill>
                  <a:schemeClr val="lt1"/>
                </a:solidFill>
              </a:defRPr>
            </a:lvl4pPr>
            <a:lvl5pPr lvl="4" algn="ctr">
              <a:lnSpc>
                <a:spcPct val="100000"/>
              </a:lnSpc>
              <a:spcBef>
                <a:spcPts val="1600"/>
              </a:spcBef>
              <a:spcAft>
                <a:spcPts val="0"/>
              </a:spcAft>
              <a:buClr>
                <a:schemeClr val="lt1"/>
              </a:buClr>
              <a:buSzPts val="1600"/>
              <a:buNone/>
              <a:defRPr sz="1600">
                <a:solidFill>
                  <a:schemeClr val="lt1"/>
                </a:solidFill>
              </a:defRPr>
            </a:lvl5pPr>
            <a:lvl6pPr lvl="5" algn="ctr">
              <a:lnSpc>
                <a:spcPct val="100000"/>
              </a:lnSpc>
              <a:spcBef>
                <a:spcPts val="1600"/>
              </a:spcBef>
              <a:spcAft>
                <a:spcPts val="0"/>
              </a:spcAft>
              <a:buClr>
                <a:schemeClr val="lt1"/>
              </a:buClr>
              <a:buSzPts val="1600"/>
              <a:buNone/>
              <a:defRPr sz="1600">
                <a:solidFill>
                  <a:schemeClr val="lt1"/>
                </a:solidFill>
              </a:defRPr>
            </a:lvl6pPr>
            <a:lvl7pPr lvl="6" algn="ctr">
              <a:lnSpc>
                <a:spcPct val="100000"/>
              </a:lnSpc>
              <a:spcBef>
                <a:spcPts val="1600"/>
              </a:spcBef>
              <a:spcAft>
                <a:spcPts val="0"/>
              </a:spcAft>
              <a:buClr>
                <a:schemeClr val="lt1"/>
              </a:buClr>
              <a:buSzPts val="1600"/>
              <a:buNone/>
              <a:defRPr sz="1600">
                <a:solidFill>
                  <a:schemeClr val="lt1"/>
                </a:solidFill>
              </a:defRPr>
            </a:lvl7pPr>
            <a:lvl8pPr lvl="7" algn="ctr">
              <a:lnSpc>
                <a:spcPct val="100000"/>
              </a:lnSpc>
              <a:spcBef>
                <a:spcPts val="1600"/>
              </a:spcBef>
              <a:spcAft>
                <a:spcPts val="0"/>
              </a:spcAft>
              <a:buClr>
                <a:schemeClr val="lt1"/>
              </a:buClr>
              <a:buSzPts val="1600"/>
              <a:buNone/>
              <a:defRPr sz="1600">
                <a:solidFill>
                  <a:schemeClr val="lt1"/>
                </a:solidFill>
              </a:defRPr>
            </a:lvl8pPr>
            <a:lvl9pPr lvl="8" algn="ctr">
              <a:lnSpc>
                <a:spcPct val="100000"/>
              </a:lnSpc>
              <a:spcBef>
                <a:spcPts val="1600"/>
              </a:spcBef>
              <a:spcAft>
                <a:spcPts val="1600"/>
              </a:spcAft>
              <a:buClr>
                <a:schemeClr val="lt1"/>
              </a:buClr>
              <a:buSzPts val="1600"/>
              <a:buNone/>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gradFill>
          <a:gsLst>
            <a:gs pos="0">
              <a:schemeClr val="lt1"/>
            </a:gs>
            <a:gs pos="48000">
              <a:schemeClr val="lt1"/>
            </a:gs>
            <a:gs pos="100000">
              <a:schemeClr val="accent1"/>
            </a:gs>
          </a:gsLst>
          <a:path path="circle">
            <a:fillToRect b="50%" l="50%" r="50%" t="50%"/>
          </a:path>
          <a:tileRect/>
        </a:gradFill>
      </p:bgPr>
    </p:bg>
    <p:spTree>
      <p:nvGrpSpPr>
        <p:cNvPr id="63" name="Shape 63"/>
        <p:cNvGrpSpPr/>
        <p:nvPr/>
      </p:nvGrpSpPr>
      <p:grpSpPr>
        <a:xfrm>
          <a:off x="0" y="0"/>
          <a:ext cx="0" cy="0"/>
          <a:chOff x="0" y="0"/>
          <a:chExt cx="0" cy="0"/>
        </a:xfrm>
      </p:grpSpPr>
      <p:sp>
        <p:nvSpPr>
          <p:cNvPr id="64" name="Google Shape;64;p70"/>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pic>
        <p:nvPicPr>
          <p:cNvPr id="65" name="Google Shape;65;p70"/>
          <p:cNvPicPr preferRelativeResize="0"/>
          <p:nvPr/>
        </p:nvPicPr>
        <p:blipFill rotWithShape="1">
          <a:blip r:embed="rId2">
            <a:alphaModFix/>
          </a:blip>
          <a:srcRect b="0" l="0" r="0" t="0"/>
          <a:stretch/>
        </p:blipFill>
        <p:spPr>
          <a:xfrm>
            <a:off x="8430908" y="2571757"/>
            <a:ext cx="998117" cy="1813897"/>
          </a:xfrm>
          <a:prstGeom prst="rect">
            <a:avLst/>
          </a:prstGeom>
          <a:noFill/>
          <a:ln>
            <a:noFill/>
          </a:ln>
          <a:effectLst>
            <a:reflection blurRad="0" dir="0" dist="0" endA="0" endPos="31000" fadeDir="5400012" kx="0" rotWithShape="0" algn="bl" stA="50000" stPos="0" sy="-100000" ky="0"/>
          </a:effectLst>
        </p:spPr>
      </p:pic>
      <p:pic>
        <p:nvPicPr>
          <p:cNvPr id="66" name="Google Shape;66;p70"/>
          <p:cNvPicPr preferRelativeResize="0"/>
          <p:nvPr/>
        </p:nvPicPr>
        <p:blipFill rotWithShape="1">
          <a:blip r:embed="rId3">
            <a:alphaModFix/>
          </a:blip>
          <a:srcRect b="0" l="0" r="0" t="0"/>
          <a:stretch/>
        </p:blipFill>
        <p:spPr>
          <a:xfrm flipH="1">
            <a:off x="-404404" y="3039023"/>
            <a:ext cx="1074902" cy="1823495"/>
          </a:xfrm>
          <a:prstGeom prst="rect">
            <a:avLst/>
          </a:prstGeom>
          <a:noFill/>
          <a:ln>
            <a:noFill/>
          </a:ln>
          <a:effectLst>
            <a:reflection blurRad="0" dir="0" dist="0" endA="0" endPos="31000" fadeDir="5400012" kx="0" rotWithShape="0" algn="bl" stA="50000" stPos="0" sy="-100000" ky="0"/>
          </a:effectLst>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gradFill>
          <a:gsLst>
            <a:gs pos="0">
              <a:schemeClr val="lt1"/>
            </a:gs>
            <a:gs pos="48000">
              <a:schemeClr val="lt1"/>
            </a:gs>
            <a:gs pos="100000">
              <a:schemeClr val="accent1"/>
            </a:gs>
          </a:gsLst>
          <a:path path="circle">
            <a:fillToRect b="50%" l="50%" r="50%" t="50%"/>
          </a:path>
          <a:tileRect/>
        </a:gradFill>
      </p:bgPr>
    </p:bg>
    <p:spTree>
      <p:nvGrpSpPr>
        <p:cNvPr id="67" name="Shape 67"/>
        <p:cNvGrpSpPr/>
        <p:nvPr/>
      </p:nvGrpSpPr>
      <p:grpSpPr>
        <a:xfrm>
          <a:off x="0" y="0"/>
          <a:ext cx="0" cy="0"/>
          <a:chOff x="0" y="0"/>
          <a:chExt cx="0" cy="0"/>
        </a:xfrm>
      </p:grpSpPr>
      <p:sp>
        <p:nvSpPr>
          <p:cNvPr id="68" name="Google Shape;68;p71"/>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
        <p:nvSpPr>
          <p:cNvPr id="69" name="Google Shape;69;p71"/>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Clr>
                <a:schemeClr val="dk1"/>
              </a:buClr>
              <a:buSzPts val="1200"/>
              <a:buChar char="●"/>
              <a:defRPr sz="1200">
                <a:solidFill>
                  <a:schemeClr val="dk1"/>
                </a:solidFill>
              </a:defRPr>
            </a:lvl1pPr>
            <a:lvl2pPr indent="-304800" lvl="1" marL="914400" algn="l">
              <a:lnSpc>
                <a:spcPct val="115000"/>
              </a:lnSpc>
              <a:spcBef>
                <a:spcPts val="1600"/>
              </a:spcBef>
              <a:spcAft>
                <a:spcPts val="0"/>
              </a:spcAft>
              <a:buClr>
                <a:schemeClr val="dk1"/>
              </a:buClr>
              <a:buSzPts val="1200"/>
              <a:buFont typeface="Roboto Condensed Light"/>
              <a:buChar char="○"/>
              <a:defRPr>
                <a:solidFill>
                  <a:schemeClr val="dk1"/>
                </a:solidFill>
              </a:defRPr>
            </a:lvl2pPr>
            <a:lvl3pPr indent="-304800" lvl="2" marL="1371600" algn="l">
              <a:lnSpc>
                <a:spcPct val="115000"/>
              </a:lnSpc>
              <a:spcBef>
                <a:spcPts val="1600"/>
              </a:spcBef>
              <a:spcAft>
                <a:spcPts val="0"/>
              </a:spcAft>
              <a:buClr>
                <a:schemeClr val="dk1"/>
              </a:buClr>
              <a:buSzPts val="1200"/>
              <a:buFont typeface="Roboto Condensed Light"/>
              <a:buChar char="■"/>
              <a:defRPr>
                <a:solidFill>
                  <a:schemeClr val="dk1"/>
                </a:solidFill>
              </a:defRPr>
            </a:lvl3pPr>
            <a:lvl4pPr indent="-304800" lvl="3" marL="1828800" algn="l">
              <a:lnSpc>
                <a:spcPct val="115000"/>
              </a:lnSpc>
              <a:spcBef>
                <a:spcPts val="1600"/>
              </a:spcBef>
              <a:spcAft>
                <a:spcPts val="0"/>
              </a:spcAft>
              <a:buClr>
                <a:schemeClr val="dk1"/>
              </a:buClr>
              <a:buSzPts val="1200"/>
              <a:buFont typeface="Roboto Condensed Light"/>
              <a:buChar char="●"/>
              <a:defRPr>
                <a:solidFill>
                  <a:schemeClr val="dk1"/>
                </a:solidFill>
              </a:defRPr>
            </a:lvl4pPr>
            <a:lvl5pPr indent="-304800" lvl="4" marL="2286000" algn="l">
              <a:lnSpc>
                <a:spcPct val="115000"/>
              </a:lnSpc>
              <a:spcBef>
                <a:spcPts val="1600"/>
              </a:spcBef>
              <a:spcAft>
                <a:spcPts val="0"/>
              </a:spcAft>
              <a:buClr>
                <a:schemeClr val="dk1"/>
              </a:buClr>
              <a:buSzPts val="1200"/>
              <a:buFont typeface="Roboto Condensed Light"/>
              <a:buChar char="○"/>
              <a:defRPr>
                <a:solidFill>
                  <a:schemeClr val="dk1"/>
                </a:solidFill>
              </a:defRPr>
            </a:lvl5pPr>
            <a:lvl6pPr indent="-304800" lvl="5" marL="2743200" algn="l">
              <a:lnSpc>
                <a:spcPct val="115000"/>
              </a:lnSpc>
              <a:spcBef>
                <a:spcPts val="1600"/>
              </a:spcBef>
              <a:spcAft>
                <a:spcPts val="0"/>
              </a:spcAft>
              <a:buClr>
                <a:schemeClr val="dk1"/>
              </a:buClr>
              <a:buSzPts val="1200"/>
              <a:buFont typeface="Roboto Condensed Light"/>
              <a:buChar char="■"/>
              <a:defRPr>
                <a:solidFill>
                  <a:schemeClr val="dk1"/>
                </a:solidFill>
              </a:defRPr>
            </a:lvl6pPr>
            <a:lvl7pPr indent="-304800" lvl="6" marL="3200400" algn="l">
              <a:lnSpc>
                <a:spcPct val="115000"/>
              </a:lnSpc>
              <a:spcBef>
                <a:spcPts val="1600"/>
              </a:spcBef>
              <a:spcAft>
                <a:spcPts val="0"/>
              </a:spcAft>
              <a:buClr>
                <a:schemeClr val="dk1"/>
              </a:buClr>
              <a:buSzPts val="1200"/>
              <a:buFont typeface="Roboto Condensed Light"/>
              <a:buChar char="●"/>
              <a:defRPr>
                <a:solidFill>
                  <a:schemeClr val="dk1"/>
                </a:solidFill>
              </a:defRPr>
            </a:lvl7pPr>
            <a:lvl8pPr indent="-304800" lvl="7" marL="3657600" algn="l">
              <a:lnSpc>
                <a:spcPct val="115000"/>
              </a:lnSpc>
              <a:spcBef>
                <a:spcPts val="1600"/>
              </a:spcBef>
              <a:spcAft>
                <a:spcPts val="0"/>
              </a:spcAft>
              <a:buClr>
                <a:schemeClr val="dk1"/>
              </a:buClr>
              <a:buSzPts val="1200"/>
              <a:buFont typeface="Roboto Condensed Light"/>
              <a:buChar char="○"/>
              <a:defRPr>
                <a:solidFill>
                  <a:schemeClr val="dk1"/>
                </a:solidFill>
              </a:defRPr>
            </a:lvl8pPr>
            <a:lvl9pPr indent="-304800" lvl="8" marL="4114800" algn="l">
              <a:lnSpc>
                <a:spcPct val="115000"/>
              </a:lnSpc>
              <a:spcBef>
                <a:spcPts val="1600"/>
              </a:spcBef>
              <a:spcAft>
                <a:spcPts val="1600"/>
              </a:spcAft>
              <a:buClr>
                <a:schemeClr val="dk1"/>
              </a:buClr>
              <a:buSzPts val="1200"/>
              <a:buFont typeface="Roboto Condensed Light"/>
              <a:buChar char="■"/>
              <a:defRPr>
                <a:solidFill>
                  <a:schemeClr val="dk1"/>
                </a:solidFill>
              </a:defRPr>
            </a:lvl9pPr>
          </a:lstStyle>
          <a:p/>
        </p:txBody>
      </p:sp>
      <p:pic>
        <p:nvPicPr>
          <p:cNvPr id="70" name="Google Shape;70;p71"/>
          <p:cNvPicPr preferRelativeResize="0"/>
          <p:nvPr/>
        </p:nvPicPr>
        <p:blipFill rotWithShape="1">
          <a:blip r:embed="rId2">
            <a:alphaModFix/>
          </a:blip>
          <a:srcRect b="0" l="0" r="0" t="0"/>
          <a:stretch/>
        </p:blipFill>
        <p:spPr>
          <a:xfrm>
            <a:off x="-211946" y="3542588"/>
            <a:ext cx="925053" cy="1497195"/>
          </a:xfrm>
          <a:prstGeom prst="rect">
            <a:avLst/>
          </a:prstGeom>
          <a:noFill/>
          <a:ln>
            <a:noFill/>
          </a:ln>
          <a:effectLst>
            <a:reflection blurRad="0" dir="0" dist="0" endA="0" endPos="31000" fadeDir="5400012" kx="0" rotWithShape="0" algn="bl" stA="50000" stPos="0" sy="-100000" ky="0"/>
          </a:effectLst>
        </p:spPr>
      </p:pic>
      <p:pic>
        <p:nvPicPr>
          <p:cNvPr id="71" name="Google Shape;71;p71"/>
          <p:cNvPicPr preferRelativeResize="0"/>
          <p:nvPr/>
        </p:nvPicPr>
        <p:blipFill rotWithShape="1">
          <a:blip r:embed="rId3">
            <a:alphaModFix/>
          </a:blip>
          <a:srcRect b="0" l="0" r="0" t="0"/>
          <a:stretch/>
        </p:blipFill>
        <p:spPr>
          <a:xfrm flipH="1">
            <a:off x="7774642" y="2443482"/>
            <a:ext cx="1240533" cy="2069337"/>
          </a:xfrm>
          <a:prstGeom prst="rect">
            <a:avLst/>
          </a:prstGeom>
          <a:noFill/>
          <a:ln>
            <a:noFill/>
          </a:ln>
          <a:effectLst>
            <a:reflection blurRad="0" dir="0" dist="0" endA="0" endPos="31000" fadeDir="5400012" kx="0" rotWithShape="0" algn="bl" stA="50000" stPos="0" sy="-100000" ky="0"/>
          </a:effectLst>
        </p:spPr>
      </p:pic>
      <p:pic>
        <p:nvPicPr>
          <p:cNvPr id="72" name="Google Shape;72;p71"/>
          <p:cNvPicPr preferRelativeResize="0"/>
          <p:nvPr/>
        </p:nvPicPr>
        <p:blipFill rotWithShape="1">
          <a:blip r:embed="rId4">
            <a:alphaModFix/>
          </a:blip>
          <a:srcRect b="0" l="0" r="0" t="0"/>
          <a:stretch/>
        </p:blipFill>
        <p:spPr>
          <a:xfrm>
            <a:off x="6048742" y="3426792"/>
            <a:ext cx="930400" cy="1513236"/>
          </a:xfrm>
          <a:prstGeom prst="rect">
            <a:avLst/>
          </a:prstGeom>
          <a:noFill/>
          <a:ln>
            <a:noFill/>
          </a:ln>
          <a:effectLst>
            <a:reflection blurRad="0" dir="0" dist="0" endA="0" endPos="31000" fadeDir="5400012" kx="0" rotWithShape="0" algn="bl" stA="50000" stPos="0" sy="-100000" ky="0"/>
          </a:effectLst>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12">
    <p:bg>
      <p:bgPr>
        <a:gradFill>
          <a:gsLst>
            <a:gs pos="0">
              <a:schemeClr val="lt1"/>
            </a:gs>
            <a:gs pos="48000">
              <a:schemeClr val="lt1"/>
            </a:gs>
            <a:gs pos="100000">
              <a:schemeClr val="accent1"/>
            </a:gs>
          </a:gsLst>
          <a:path path="circle">
            <a:fillToRect b="50%" l="50%" r="50%" t="50%"/>
          </a:path>
          <a:tileRect/>
        </a:gradFill>
      </p:bgPr>
    </p:bg>
    <p:spTree>
      <p:nvGrpSpPr>
        <p:cNvPr id="73" name="Shape 73"/>
        <p:cNvGrpSpPr/>
        <p:nvPr/>
      </p:nvGrpSpPr>
      <p:grpSpPr>
        <a:xfrm>
          <a:off x="0" y="0"/>
          <a:ext cx="0" cy="0"/>
          <a:chOff x="0" y="0"/>
          <a:chExt cx="0" cy="0"/>
        </a:xfrm>
      </p:grpSpPr>
      <p:sp>
        <p:nvSpPr>
          <p:cNvPr id="74" name="Google Shape;74;p72"/>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500"/>
              <a:buNone/>
              <a:defRPr/>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pic>
        <p:nvPicPr>
          <p:cNvPr id="75" name="Google Shape;75;p72"/>
          <p:cNvPicPr preferRelativeResize="0"/>
          <p:nvPr/>
        </p:nvPicPr>
        <p:blipFill rotWithShape="1">
          <a:blip r:embed="rId2">
            <a:alphaModFix/>
          </a:blip>
          <a:srcRect b="0" l="0" r="0" t="0"/>
          <a:stretch/>
        </p:blipFill>
        <p:spPr>
          <a:xfrm>
            <a:off x="8423990" y="2297857"/>
            <a:ext cx="1197756" cy="2031908"/>
          </a:xfrm>
          <a:prstGeom prst="rect">
            <a:avLst/>
          </a:prstGeom>
          <a:noFill/>
          <a:ln>
            <a:noFill/>
          </a:ln>
          <a:effectLst>
            <a:reflection blurRad="0" dir="0" dist="0" endA="0" endPos="31000" fadeDir="5400012" kx="0" rotWithShape="0" algn="bl" stA="50000" stPos="0" sy="-100000" ky="0"/>
          </a:effectLst>
        </p:spPr>
      </p:pic>
      <p:pic>
        <p:nvPicPr>
          <p:cNvPr id="76" name="Google Shape;76;p72"/>
          <p:cNvPicPr preferRelativeResize="0"/>
          <p:nvPr/>
        </p:nvPicPr>
        <p:blipFill rotWithShape="1">
          <a:blip r:embed="rId3">
            <a:alphaModFix/>
          </a:blip>
          <a:srcRect b="0" l="0" r="0" t="0"/>
          <a:stretch/>
        </p:blipFill>
        <p:spPr>
          <a:xfrm>
            <a:off x="-255350" y="4250374"/>
            <a:ext cx="2385751" cy="925525"/>
          </a:xfrm>
          <a:prstGeom prst="rect">
            <a:avLst/>
          </a:prstGeom>
          <a:noFill/>
          <a:ln>
            <a:noFill/>
          </a:ln>
          <a:effectLst>
            <a:reflection blurRad="0" dir="0" dist="0" endA="0" endPos="31000" fadeDir="5400012" kx="0" rotWithShape="0" algn="bl" stA="50000" stPos="0" sy="-100000" ky="0"/>
          </a:effectLst>
        </p:spPr>
      </p:pic>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21"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gradFill>
          <a:gsLst>
            <a:gs pos="0">
              <a:srgbClr val="BFBFBF">
                <a:alpha val="14901"/>
              </a:srgbClr>
            </a:gs>
            <a:gs pos="63000">
              <a:srgbClr val="BFBFBF">
                <a:alpha val="14901"/>
              </a:srgbClr>
            </a:gs>
            <a:gs pos="100000">
              <a:srgbClr val="BBBBBB">
                <a:alpha val="40000"/>
              </a:srgbClr>
            </a:gs>
          </a:gsLst>
          <a:path path="circle">
            <a:fillToRect b="50%" l="50%" r="50%" t="50%"/>
          </a:path>
          <a:tileRect/>
        </a:gradFill>
      </p:bgPr>
    </p:bg>
    <p:spTree>
      <p:nvGrpSpPr>
        <p:cNvPr id="5" name="Shape 5"/>
        <p:cNvGrpSpPr/>
        <p:nvPr/>
      </p:nvGrpSpPr>
      <p:grpSpPr>
        <a:xfrm>
          <a:off x="0" y="0"/>
          <a:ext cx="0" cy="0"/>
          <a:chOff x="0" y="0"/>
          <a:chExt cx="0" cy="0"/>
        </a:xfrm>
      </p:grpSpPr>
      <p:sp>
        <p:nvSpPr>
          <p:cNvPr id="6" name="Google Shape;6;p63"/>
          <p:cNvSpPr txBox="1"/>
          <p:nvPr>
            <p:ph type="title"/>
          </p:nvPr>
        </p:nvSpPr>
        <p:spPr>
          <a:xfrm>
            <a:off x="713100" y="539400"/>
            <a:ext cx="77178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500"/>
              <a:buFont typeface="Cinzel"/>
              <a:buNone/>
              <a:defRPr b="0" i="0" sz="3500" u="none" cap="none" strike="noStrike">
                <a:solidFill>
                  <a:schemeClr val="dk1"/>
                </a:solidFill>
                <a:latin typeface="Cinzel"/>
                <a:ea typeface="Cinzel"/>
                <a:cs typeface="Cinzel"/>
                <a:sym typeface="Cinzel"/>
              </a:defRPr>
            </a:lvl1pPr>
            <a:lvl2pPr lvl="1" marR="0" rtl="0" algn="l">
              <a:lnSpc>
                <a:spcPct val="100000"/>
              </a:lnSpc>
              <a:spcBef>
                <a:spcPts val="0"/>
              </a:spcBef>
              <a:spcAft>
                <a:spcPts val="0"/>
              </a:spcAft>
              <a:buClr>
                <a:schemeClr val="dk1"/>
              </a:buClr>
              <a:buSzPts val="3500"/>
              <a:buFont typeface="Cinzel"/>
              <a:buNone/>
              <a:defRPr b="0" i="0" sz="3500" u="none" cap="none" strike="noStrike">
                <a:solidFill>
                  <a:schemeClr val="dk1"/>
                </a:solidFill>
                <a:latin typeface="Cinzel"/>
                <a:ea typeface="Cinzel"/>
                <a:cs typeface="Cinzel"/>
                <a:sym typeface="Cinzel"/>
              </a:defRPr>
            </a:lvl2pPr>
            <a:lvl3pPr lvl="2" marR="0" rtl="0" algn="l">
              <a:lnSpc>
                <a:spcPct val="100000"/>
              </a:lnSpc>
              <a:spcBef>
                <a:spcPts val="0"/>
              </a:spcBef>
              <a:spcAft>
                <a:spcPts val="0"/>
              </a:spcAft>
              <a:buClr>
                <a:schemeClr val="dk1"/>
              </a:buClr>
              <a:buSzPts val="3500"/>
              <a:buFont typeface="Cinzel"/>
              <a:buNone/>
              <a:defRPr b="0" i="0" sz="3500" u="none" cap="none" strike="noStrike">
                <a:solidFill>
                  <a:schemeClr val="dk1"/>
                </a:solidFill>
                <a:latin typeface="Cinzel"/>
                <a:ea typeface="Cinzel"/>
                <a:cs typeface="Cinzel"/>
                <a:sym typeface="Cinzel"/>
              </a:defRPr>
            </a:lvl3pPr>
            <a:lvl4pPr lvl="3" marR="0" rtl="0" algn="l">
              <a:lnSpc>
                <a:spcPct val="100000"/>
              </a:lnSpc>
              <a:spcBef>
                <a:spcPts val="0"/>
              </a:spcBef>
              <a:spcAft>
                <a:spcPts val="0"/>
              </a:spcAft>
              <a:buClr>
                <a:schemeClr val="dk1"/>
              </a:buClr>
              <a:buSzPts val="3500"/>
              <a:buFont typeface="Cinzel"/>
              <a:buNone/>
              <a:defRPr b="0" i="0" sz="3500" u="none" cap="none" strike="noStrike">
                <a:solidFill>
                  <a:schemeClr val="dk1"/>
                </a:solidFill>
                <a:latin typeface="Cinzel"/>
                <a:ea typeface="Cinzel"/>
                <a:cs typeface="Cinzel"/>
                <a:sym typeface="Cinzel"/>
              </a:defRPr>
            </a:lvl4pPr>
            <a:lvl5pPr lvl="4" marR="0" rtl="0" algn="l">
              <a:lnSpc>
                <a:spcPct val="100000"/>
              </a:lnSpc>
              <a:spcBef>
                <a:spcPts val="0"/>
              </a:spcBef>
              <a:spcAft>
                <a:spcPts val="0"/>
              </a:spcAft>
              <a:buClr>
                <a:schemeClr val="dk1"/>
              </a:buClr>
              <a:buSzPts val="3500"/>
              <a:buFont typeface="Cinzel"/>
              <a:buNone/>
              <a:defRPr b="0" i="0" sz="3500" u="none" cap="none" strike="noStrike">
                <a:solidFill>
                  <a:schemeClr val="dk1"/>
                </a:solidFill>
                <a:latin typeface="Cinzel"/>
                <a:ea typeface="Cinzel"/>
                <a:cs typeface="Cinzel"/>
                <a:sym typeface="Cinzel"/>
              </a:defRPr>
            </a:lvl5pPr>
            <a:lvl6pPr lvl="5" marR="0" rtl="0" algn="l">
              <a:lnSpc>
                <a:spcPct val="100000"/>
              </a:lnSpc>
              <a:spcBef>
                <a:spcPts val="0"/>
              </a:spcBef>
              <a:spcAft>
                <a:spcPts val="0"/>
              </a:spcAft>
              <a:buClr>
                <a:schemeClr val="dk1"/>
              </a:buClr>
              <a:buSzPts val="3500"/>
              <a:buFont typeface="Cinzel"/>
              <a:buNone/>
              <a:defRPr b="0" i="0" sz="3500" u="none" cap="none" strike="noStrike">
                <a:solidFill>
                  <a:schemeClr val="dk1"/>
                </a:solidFill>
                <a:latin typeface="Cinzel"/>
                <a:ea typeface="Cinzel"/>
                <a:cs typeface="Cinzel"/>
                <a:sym typeface="Cinzel"/>
              </a:defRPr>
            </a:lvl6pPr>
            <a:lvl7pPr lvl="6" marR="0" rtl="0" algn="l">
              <a:lnSpc>
                <a:spcPct val="100000"/>
              </a:lnSpc>
              <a:spcBef>
                <a:spcPts val="0"/>
              </a:spcBef>
              <a:spcAft>
                <a:spcPts val="0"/>
              </a:spcAft>
              <a:buClr>
                <a:schemeClr val="dk1"/>
              </a:buClr>
              <a:buSzPts val="3500"/>
              <a:buFont typeface="Cinzel"/>
              <a:buNone/>
              <a:defRPr b="0" i="0" sz="3500" u="none" cap="none" strike="noStrike">
                <a:solidFill>
                  <a:schemeClr val="dk1"/>
                </a:solidFill>
                <a:latin typeface="Cinzel"/>
                <a:ea typeface="Cinzel"/>
                <a:cs typeface="Cinzel"/>
                <a:sym typeface="Cinzel"/>
              </a:defRPr>
            </a:lvl7pPr>
            <a:lvl8pPr lvl="7" marR="0" rtl="0" algn="l">
              <a:lnSpc>
                <a:spcPct val="100000"/>
              </a:lnSpc>
              <a:spcBef>
                <a:spcPts val="0"/>
              </a:spcBef>
              <a:spcAft>
                <a:spcPts val="0"/>
              </a:spcAft>
              <a:buClr>
                <a:schemeClr val="dk1"/>
              </a:buClr>
              <a:buSzPts val="3500"/>
              <a:buFont typeface="Cinzel"/>
              <a:buNone/>
              <a:defRPr b="0" i="0" sz="3500" u="none" cap="none" strike="noStrike">
                <a:solidFill>
                  <a:schemeClr val="dk1"/>
                </a:solidFill>
                <a:latin typeface="Cinzel"/>
                <a:ea typeface="Cinzel"/>
                <a:cs typeface="Cinzel"/>
                <a:sym typeface="Cinzel"/>
              </a:defRPr>
            </a:lvl8pPr>
            <a:lvl9pPr lvl="8" marR="0" rtl="0" algn="l">
              <a:lnSpc>
                <a:spcPct val="100000"/>
              </a:lnSpc>
              <a:spcBef>
                <a:spcPts val="0"/>
              </a:spcBef>
              <a:spcAft>
                <a:spcPts val="0"/>
              </a:spcAft>
              <a:buClr>
                <a:schemeClr val="dk1"/>
              </a:buClr>
              <a:buSzPts val="3500"/>
              <a:buFont typeface="Cinzel"/>
              <a:buNone/>
              <a:defRPr b="0" i="0" sz="3500" u="none" cap="none" strike="noStrike">
                <a:solidFill>
                  <a:schemeClr val="dk1"/>
                </a:solidFill>
                <a:latin typeface="Cinzel"/>
                <a:ea typeface="Cinzel"/>
                <a:cs typeface="Cinzel"/>
                <a:sym typeface="Cinzel"/>
              </a:defRPr>
            </a:lvl9pPr>
          </a:lstStyle>
          <a:p/>
        </p:txBody>
      </p:sp>
      <p:sp>
        <p:nvSpPr>
          <p:cNvPr id="7" name="Google Shape;7;p63"/>
          <p:cNvSpPr txBox="1"/>
          <p:nvPr>
            <p:ph idx="1" type="body"/>
          </p:nvPr>
        </p:nvSpPr>
        <p:spPr>
          <a:xfrm>
            <a:off x="713100" y="1152475"/>
            <a:ext cx="77178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5000"/>
              </a:lnSpc>
              <a:spcBef>
                <a:spcPts val="0"/>
              </a:spcBef>
              <a:spcAft>
                <a:spcPts val="0"/>
              </a:spcAft>
              <a:buClr>
                <a:schemeClr val="dk1"/>
              </a:buClr>
              <a:buSzPts val="1400"/>
              <a:buFont typeface="Cantarell"/>
              <a:buChar char="●"/>
              <a:defRPr b="0" i="0" sz="1400" u="none" cap="none" strike="noStrike">
                <a:solidFill>
                  <a:schemeClr val="dk1"/>
                </a:solidFill>
                <a:latin typeface="Cantarell"/>
                <a:ea typeface="Cantarell"/>
                <a:cs typeface="Cantarell"/>
                <a:sym typeface="Cantarell"/>
              </a:defRPr>
            </a:lvl1pPr>
            <a:lvl2pPr indent="-317500" lvl="1" marL="914400" marR="0" rtl="0" algn="l">
              <a:lnSpc>
                <a:spcPct val="115000"/>
              </a:lnSpc>
              <a:spcBef>
                <a:spcPts val="1600"/>
              </a:spcBef>
              <a:spcAft>
                <a:spcPts val="0"/>
              </a:spcAft>
              <a:buClr>
                <a:schemeClr val="dk1"/>
              </a:buClr>
              <a:buSzPts val="1400"/>
              <a:buFont typeface="Cantarell"/>
              <a:buChar char="○"/>
              <a:defRPr b="0" i="0" sz="1400" u="none" cap="none" strike="noStrike">
                <a:solidFill>
                  <a:schemeClr val="dk1"/>
                </a:solidFill>
                <a:latin typeface="Cantarell"/>
                <a:ea typeface="Cantarell"/>
                <a:cs typeface="Cantarell"/>
                <a:sym typeface="Cantarell"/>
              </a:defRPr>
            </a:lvl2pPr>
            <a:lvl3pPr indent="-317500" lvl="2" marL="1371600" marR="0" rtl="0" algn="l">
              <a:lnSpc>
                <a:spcPct val="115000"/>
              </a:lnSpc>
              <a:spcBef>
                <a:spcPts val="1600"/>
              </a:spcBef>
              <a:spcAft>
                <a:spcPts val="0"/>
              </a:spcAft>
              <a:buClr>
                <a:schemeClr val="dk1"/>
              </a:buClr>
              <a:buSzPts val="1400"/>
              <a:buFont typeface="Cantarell"/>
              <a:buChar char="■"/>
              <a:defRPr b="0" i="0" sz="1400" u="none" cap="none" strike="noStrike">
                <a:solidFill>
                  <a:schemeClr val="dk1"/>
                </a:solidFill>
                <a:latin typeface="Cantarell"/>
                <a:ea typeface="Cantarell"/>
                <a:cs typeface="Cantarell"/>
                <a:sym typeface="Cantarell"/>
              </a:defRPr>
            </a:lvl3pPr>
            <a:lvl4pPr indent="-317500" lvl="3" marL="1828800" marR="0" rtl="0" algn="l">
              <a:lnSpc>
                <a:spcPct val="115000"/>
              </a:lnSpc>
              <a:spcBef>
                <a:spcPts val="1600"/>
              </a:spcBef>
              <a:spcAft>
                <a:spcPts val="0"/>
              </a:spcAft>
              <a:buClr>
                <a:schemeClr val="dk1"/>
              </a:buClr>
              <a:buSzPts val="1400"/>
              <a:buFont typeface="Cantarell"/>
              <a:buChar char="●"/>
              <a:defRPr b="0" i="0" sz="1400" u="none" cap="none" strike="noStrike">
                <a:solidFill>
                  <a:schemeClr val="dk1"/>
                </a:solidFill>
                <a:latin typeface="Cantarell"/>
                <a:ea typeface="Cantarell"/>
                <a:cs typeface="Cantarell"/>
                <a:sym typeface="Cantarell"/>
              </a:defRPr>
            </a:lvl4pPr>
            <a:lvl5pPr indent="-317500" lvl="4" marL="2286000" marR="0" rtl="0" algn="l">
              <a:lnSpc>
                <a:spcPct val="115000"/>
              </a:lnSpc>
              <a:spcBef>
                <a:spcPts val="1600"/>
              </a:spcBef>
              <a:spcAft>
                <a:spcPts val="0"/>
              </a:spcAft>
              <a:buClr>
                <a:schemeClr val="dk1"/>
              </a:buClr>
              <a:buSzPts val="1400"/>
              <a:buFont typeface="Cantarell"/>
              <a:buChar char="○"/>
              <a:defRPr b="0" i="0" sz="1400" u="none" cap="none" strike="noStrike">
                <a:solidFill>
                  <a:schemeClr val="dk1"/>
                </a:solidFill>
                <a:latin typeface="Cantarell"/>
                <a:ea typeface="Cantarell"/>
                <a:cs typeface="Cantarell"/>
                <a:sym typeface="Cantarell"/>
              </a:defRPr>
            </a:lvl5pPr>
            <a:lvl6pPr indent="-317500" lvl="5" marL="2743200" marR="0" rtl="0" algn="l">
              <a:lnSpc>
                <a:spcPct val="115000"/>
              </a:lnSpc>
              <a:spcBef>
                <a:spcPts val="1600"/>
              </a:spcBef>
              <a:spcAft>
                <a:spcPts val="0"/>
              </a:spcAft>
              <a:buClr>
                <a:schemeClr val="dk1"/>
              </a:buClr>
              <a:buSzPts val="1400"/>
              <a:buFont typeface="Cantarell"/>
              <a:buChar char="■"/>
              <a:defRPr b="0" i="0" sz="1400" u="none" cap="none" strike="noStrike">
                <a:solidFill>
                  <a:schemeClr val="dk1"/>
                </a:solidFill>
                <a:latin typeface="Cantarell"/>
                <a:ea typeface="Cantarell"/>
                <a:cs typeface="Cantarell"/>
                <a:sym typeface="Cantarell"/>
              </a:defRPr>
            </a:lvl6pPr>
            <a:lvl7pPr indent="-317500" lvl="6" marL="3200400" marR="0" rtl="0" algn="l">
              <a:lnSpc>
                <a:spcPct val="115000"/>
              </a:lnSpc>
              <a:spcBef>
                <a:spcPts val="1600"/>
              </a:spcBef>
              <a:spcAft>
                <a:spcPts val="0"/>
              </a:spcAft>
              <a:buClr>
                <a:schemeClr val="dk1"/>
              </a:buClr>
              <a:buSzPts val="1400"/>
              <a:buFont typeface="Cantarell"/>
              <a:buChar char="●"/>
              <a:defRPr b="0" i="0" sz="1400" u="none" cap="none" strike="noStrike">
                <a:solidFill>
                  <a:schemeClr val="dk1"/>
                </a:solidFill>
                <a:latin typeface="Cantarell"/>
                <a:ea typeface="Cantarell"/>
                <a:cs typeface="Cantarell"/>
                <a:sym typeface="Cantarell"/>
              </a:defRPr>
            </a:lvl7pPr>
            <a:lvl8pPr indent="-317500" lvl="7" marL="3657600" marR="0" rtl="0" algn="l">
              <a:lnSpc>
                <a:spcPct val="115000"/>
              </a:lnSpc>
              <a:spcBef>
                <a:spcPts val="1600"/>
              </a:spcBef>
              <a:spcAft>
                <a:spcPts val="0"/>
              </a:spcAft>
              <a:buClr>
                <a:schemeClr val="dk1"/>
              </a:buClr>
              <a:buSzPts val="1400"/>
              <a:buFont typeface="Cantarell"/>
              <a:buChar char="○"/>
              <a:defRPr b="0" i="0" sz="1400" u="none" cap="none" strike="noStrike">
                <a:solidFill>
                  <a:schemeClr val="dk1"/>
                </a:solidFill>
                <a:latin typeface="Cantarell"/>
                <a:ea typeface="Cantarell"/>
                <a:cs typeface="Cantarell"/>
                <a:sym typeface="Cantarell"/>
              </a:defRPr>
            </a:lvl8pPr>
            <a:lvl9pPr indent="-317500" lvl="8" marL="4114800" marR="0" rtl="0" algn="l">
              <a:lnSpc>
                <a:spcPct val="115000"/>
              </a:lnSpc>
              <a:spcBef>
                <a:spcPts val="1600"/>
              </a:spcBef>
              <a:spcAft>
                <a:spcPts val="1600"/>
              </a:spcAft>
              <a:buClr>
                <a:schemeClr val="dk1"/>
              </a:buClr>
              <a:buSzPts val="1400"/>
              <a:buFont typeface="Cantarell"/>
              <a:buChar char="■"/>
              <a:defRPr b="0" i="0" sz="1400" u="none" cap="none" strike="noStrike">
                <a:solidFill>
                  <a:schemeClr val="dk1"/>
                </a:solidFill>
                <a:latin typeface="Cantarell"/>
                <a:ea typeface="Cantarell"/>
                <a:cs typeface="Cantarell"/>
                <a:sym typeface="Cantarel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32.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3.jpg"/><Relationship Id="rId4" Type="http://schemas.openxmlformats.org/officeDocument/2006/relationships/image" Target="../media/image26.jpg"/><Relationship Id="rId5" Type="http://schemas.openxmlformats.org/officeDocument/2006/relationships/image" Target="../media/image30.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image" Target="../media/image2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 Id="rId3" Type="http://schemas.openxmlformats.org/officeDocument/2006/relationships/hyperlink" Target="https://sparcopen.org/our-work/negotiation-resources/oneal/oneal-curriculum/negotiation-planning-part-2/"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4.png"/><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0.xml"/><Relationship Id="rId3" Type="http://schemas.openxmlformats.org/officeDocument/2006/relationships/hyperlink" Target="https://hdl.handle.net/1805/26256"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7.xml"/><Relationship Id="rId3" Type="http://schemas.openxmlformats.org/officeDocument/2006/relationships/image" Target="../media/image32.png"/><Relationship Id="rId4" Type="http://schemas.openxmlformats.org/officeDocument/2006/relationships/image" Target="../media/image2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2.xml"/><Relationship Id="rId3" Type="http://schemas.openxmlformats.org/officeDocument/2006/relationships/hyperlink" Target="https://youtube.com/clip/UgkxnguGNmZfmZgITrzak1SF-jj7MxQOfnUV?si=dGdIrRvd6bbSkLd7"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9.xml"/><Relationship Id="rId3" Type="http://schemas.openxmlformats.org/officeDocument/2006/relationships/image" Target="../media/image23.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32.png"/><Relationship Id="rId4" Type="http://schemas.openxmlformats.org/officeDocument/2006/relationships/image" Target="../media/image20.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0.xml"/><Relationship Id="rId3" Type="http://schemas.openxmlformats.org/officeDocument/2006/relationships/image" Target="../media/image32.png"/><Relationship Id="rId4" Type="http://schemas.openxmlformats.org/officeDocument/2006/relationships/image" Target="../media/image20.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1.xml"/><Relationship Id="rId3" Type="http://schemas.openxmlformats.org/officeDocument/2006/relationships/image" Target="../media/image32.png"/><Relationship Id="rId4" Type="http://schemas.openxmlformats.org/officeDocument/2006/relationships/image" Target="../media/image20.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3.xml"/><Relationship Id="rId3" Type="http://schemas.openxmlformats.org/officeDocument/2006/relationships/hyperlink" Target="https://journal.code4lib.org/articles/15122" TargetMode="External"/><Relationship Id="rId4" Type="http://schemas.openxmlformats.org/officeDocument/2006/relationships/hyperlink" Target="https://journal.code4lib.org/articles/15122" TargetMode="External"/><Relationship Id="rId5" Type="http://schemas.openxmlformats.org/officeDocument/2006/relationships/hyperlink" Target="https://berkeley.pressbooks.pub/eresourcelicensingexplained/" TargetMode="External"/><Relationship Id="rId6" Type="http://schemas.openxmlformats.org/officeDocument/2006/relationships/hyperlink" Target="https://berkeley.pressbooks.pub/eresourcelicensingexplained/" TargetMode="Externa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4.xml"/><Relationship Id="rId3" Type="http://schemas.openxmlformats.org/officeDocument/2006/relationships/hyperlink" Target="https://unsub.org/" TargetMode="External"/><Relationship Id="rId4" Type="http://schemas.openxmlformats.org/officeDocument/2006/relationships/hyperlink" Target="https://sparcopen.org/our-work/negotiation-resources/oneal/oneal-curriculum/negotiation-planning-part-2/" TargetMode="External"/><Relationship Id="rId5" Type="http://schemas.openxmlformats.org/officeDocument/2006/relationships/hyperlink" Target="https://www.libraryjournal.com/story/oa-ai-and-dei-triple-advantage-or-triple-threat-periodicals-price-survey-2024" TargetMode="External"/><Relationship Id="rId6" Type="http://schemas.openxmlformats.org/officeDocument/2006/relationships/hyperlink" Target="https://www.libraryjournal.com/story/oa-ai-and-dei-triple-advantage-or-triple-threat-periodicals-price-survey-2024" TargetMode="External"/><Relationship Id="rId7" Type="http://schemas.openxmlformats.org/officeDocument/2006/relationships/hyperlink" Target="https://sparcopen.org/our-work/negotiation-resources/oneal/oneal-curriculum/negotiation-planning-part-3/" TargetMode="External"/><Relationship Id="rId8" Type="http://schemas.openxmlformats.org/officeDocument/2006/relationships/hyperlink" Target="https://scholarworks.iupui.edu/handle/1805/26256" TargetMode="Externa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5.xml"/><Relationship Id="rId3" Type="http://schemas.openxmlformats.org/officeDocument/2006/relationships/hyperlink" Target="https://oneal-project.org/" TargetMode="External"/><Relationship Id="rId4" Type="http://schemas.openxmlformats.org/officeDocument/2006/relationships/hyperlink" Target="https://oneal-project.org/discord/"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6.xml"/><Relationship Id="rId3" Type="http://schemas.openxmlformats.org/officeDocument/2006/relationships/hyperlink" Target="https://sparcopen.org/our-work/negotiation-resources/oneal/" TargetMode="External"/><Relationship Id="rId4" Type="http://schemas.openxmlformats.org/officeDocument/2006/relationships/image" Target="../media/image16.png"/><Relationship Id="rId9" Type="http://schemas.openxmlformats.org/officeDocument/2006/relationships/image" Target="../media/image4.png"/><Relationship Id="rId5" Type="http://schemas.openxmlformats.org/officeDocument/2006/relationships/image" Target="../media/image8.png"/><Relationship Id="rId6" Type="http://schemas.openxmlformats.org/officeDocument/2006/relationships/image" Target="../media/image14.png"/><Relationship Id="rId7" Type="http://schemas.openxmlformats.org/officeDocument/2006/relationships/image" Target="../media/image13.png"/><Relationship Id="rId8"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3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1"/>
          <p:cNvSpPr txBox="1"/>
          <p:nvPr>
            <p:ph type="ctrTitle"/>
          </p:nvPr>
        </p:nvSpPr>
        <p:spPr>
          <a:xfrm>
            <a:off x="1851300" y="539400"/>
            <a:ext cx="5441400" cy="2262900"/>
          </a:xfrm>
          <a:prstGeom prst="rect">
            <a:avLst/>
          </a:prstGeom>
          <a:noFill/>
          <a:ln>
            <a:noFill/>
          </a:ln>
        </p:spPr>
        <p:txBody>
          <a:bodyPr anchorCtr="0" anchor="b" bIns="91425" lIns="91425" spcFirstLastPara="1" rIns="91425" wrap="square" tIns="91425">
            <a:noAutofit/>
          </a:bodyPr>
          <a:lstStyle/>
          <a:p>
            <a:pPr indent="0" lvl="0" marL="0" rtl="0" algn="ctr">
              <a:lnSpc>
                <a:spcPct val="80000"/>
              </a:lnSpc>
              <a:spcBef>
                <a:spcPts val="0"/>
              </a:spcBef>
              <a:spcAft>
                <a:spcPts val="0"/>
              </a:spcAft>
              <a:buSzPts val="5200"/>
              <a:buNone/>
            </a:pPr>
            <a:r>
              <a:rPr lang="en-US"/>
              <a:t>Preparing to negotiate the deal:</a:t>
            </a:r>
            <a:endParaRPr sz="4700">
              <a:latin typeface="Cinzel"/>
              <a:ea typeface="Cinzel"/>
              <a:cs typeface="Cinzel"/>
              <a:sym typeface="Cinzel"/>
            </a:endParaRPr>
          </a:p>
        </p:txBody>
      </p:sp>
      <p:sp>
        <p:nvSpPr>
          <p:cNvPr id="136" name="Google Shape;136;p1"/>
          <p:cNvSpPr txBox="1"/>
          <p:nvPr>
            <p:ph idx="1" type="subTitle"/>
          </p:nvPr>
        </p:nvSpPr>
        <p:spPr>
          <a:xfrm>
            <a:off x="2307550" y="2753300"/>
            <a:ext cx="4528800" cy="475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400"/>
              <a:buNone/>
            </a:pPr>
            <a:r>
              <a:rPr lang="en-US">
                <a:latin typeface="Cantarell"/>
                <a:ea typeface="Cantarell"/>
                <a:cs typeface="Cantarell"/>
                <a:sym typeface="Cantarell"/>
              </a:rPr>
              <a:t>analyzing licenses, evaluating terms of the deal, and developing strategies</a:t>
            </a:r>
            <a:endParaRPr>
              <a:latin typeface="Cantarell"/>
              <a:ea typeface="Cantarell"/>
              <a:cs typeface="Cantarell"/>
              <a:sym typeface="Cantare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0"/>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Shall, will, must</a:t>
            </a:r>
            <a:br>
              <a:rPr lang="en-US"/>
            </a:br>
            <a:br>
              <a:rPr lang="en-US"/>
            </a:br>
            <a:r>
              <a:rPr lang="en-US"/>
              <a:t>“we would never do that to a librarian!” </a:t>
            </a:r>
            <a:br>
              <a:rPr lang="en-US"/>
            </a:br>
            <a:br>
              <a:rPr lang="en-US"/>
            </a:br>
            <a:r>
              <a:rPr lang="en-US"/>
              <a:t>if this is a relationship management tool, what does it tell us?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11"/>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b="1" lang="en-US" sz="2800"/>
              <a:t>E-Resource Licensing Explained: An A-Z Licensing Guidebook for Libraries</a:t>
            </a:r>
            <a:br>
              <a:rPr b="1" lang="en-US" sz="2800"/>
            </a:br>
            <a:br>
              <a:rPr lang="en-US" sz="2800"/>
            </a:br>
            <a:r>
              <a:rPr lang="en-US" sz="2800"/>
              <a:t>Rachael Samberg; Katie Zimmerman; Samantha Teremi; Erik Limpitlaw; and Sandra Enimil</a:t>
            </a:r>
            <a:endParaRPr sz="28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12"/>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Stem essentials</a:t>
            </a:r>
            <a:br>
              <a:rPr lang="en-US"/>
            </a:br>
            <a:br>
              <a:rPr lang="en-US"/>
            </a:br>
            <a:r>
              <a:rPr lang="en-US"/>
              <a:t>it’s okay if you’re new at this.</a:t>
            </a:r>
            <a:br>
              <a:rPr lang="en-US"/>
            </a:br>
            <a:br>
              <a:rPr lang="en-US"/>
            </a:br>
            <a:r>
              <a:rPr lang="en-US"/>
              <a:t>Legal documents are their own genre.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13"/>
          <p:cNvSpPr/>
          <p:nvPr/>
        </p:nvSpPr>
        <p:spPr>
          <a:xfrm>
            <a:off x="1467825" y="1089088"/>
            <a:ext cx="1208700" cy="1208700"/>
          </a:xfrm>
          <a:prstGeom prst="ellipse">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 name="Google Shape;231;p13"/>
          <p:cNvSpPr txBox="1"/>
          <p:nvPr>
            <p:ph idx="2" type="title"/>
          </p:nvPr>
        </p:nvSpPr>
        <p:spPr>
          <a:xfrm>
            <a:off x="1467825" y="1272538"/>
            <a:ext cx="12087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US"/>
              <a:t>02</a:t>
            </a:r>
            <a:endParaRPr/>
          </a:p>
        </p:txBody>
      </p:sp>
      <p:pic>
        <p:nvPicPr>
          <p:cNvPr id="232" name="Google Shape;232;p13"/>
          <p:cNvPicPr preferRelativeResize="0"/>
          <p:nvPr/>
        </p:nvPicPr>
        <p:blipFill rotWithShape="1">
          <a:blip r:embed="rId3">
            <a:alphaModFix/>
          </a:blip>
          <a:srcRect b="0" l="0" r="0" t="0"/>
          <a:stretch/>
        </p:blipFill>
        <p:spPr>
          <a:xfrm>
            <a:off x="3511475" y="1517925"/>
            <a:ext cx="4978627" cy="2107651"/>
          </a:xfrm>
          <a:prstGeom prst="rect">
            <a:avLst/>
          </a:prstGeom>
          <a:noFill/>
          <a:ln>
            <a:noFill/>
          </a:ln>
          <a:effectLst>
            <a:reflection blurRad="0" dir="5400000" dist="38100" endA="0" endPos="30000" fadeDir="5400012" kx="0" rotWithShape="0" algn="bl" stPos="0" sy="-100000" ky="0"/>
          </a:effectLst>
        </p:spPr>
      </p:pic>
      <p:pic>
        <p:nvPicPr>
          <p:cNvPr id="233" name="Google Shape;233;p13"/>
          <p:cNvPicPr preferRelativeResize="0"/>
          <p:nvPr/>
        </p:nvPicPr>
        <p:blipFill rotWithShape="1">
          <a:blip r:embed="rId4">
            <a:alphaModFix/>
          </a:blip>
          <a:srcRect b="0" l="0" r="0" t="0"/>
          <a:stretch/>
        </p:blipFill>
        <p:spPr>
          <a:xfrm>
            <a:off x="6624396" y="3419897"/>
            <a:ext cx="3115697" cy="1208700"/>
          </a:xfrm>
          <a:prstGeom prst="rect">
            <a:avLst/>
          </a:prstGeom>
          <a:noFill/>
          <a:ln>
            <a:noFill/>
          </a:ln>
          <a:effectLst>
            <a:reflection blurRad="0" dir="0" dist="0" endA="0" endPos="49000" fadeDir="5400012" kx="0" rotWithShape="0" algn="bl" stA="50000" stPos="0" sy="-100000" ky="0"/>
          </a:effectLst>
        </p:spPr>
      </p:pic>
      <p:sp>
        <p:nvSpPr>
          <p:cNvPr id="234" name="Google Shape;234;p13"/>
          <p:cNvSpPr txBox="1"/>
          <p:nvPr>
            <p:ph type="title"/>
          </p:nvPr>
        </p:nvSpPr>
        <p:spPr>
          <a:xfrm>
            <a:off x="564095" y="2864386"/>
            <a:ext cx="2979942"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lt1"/>
              </a:buClr>
              <a:buSzPts val="3600"/>
              <a:buNone/>
            </a:pPr>
            <a:r>
              <a:rPr lang="en-US" sz="4000"/>
              <a:t>Business Terms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14"/>
          <p:cNvSpPr txBox="1"/>
          <p:nvPr>
            <p:ph type="title"/>
          </p:nvPr>
        </p:nvSpPr>
        <p:spPr>
          <a:xfrm>
            <a:off x="360405" y="457207"/>
            <a:ext cx="77040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500"/>
              <a:buNone/>
            </a:pPr>
            <a:r>
              <a:rPr lang="en-US"/>
              <a:t>First Offer from vendor</a:t>
            </a:r>
            <a:endParaRPr/>
          </a:p>
        </p:txBody>
      </p:sp>
      <p:graphicFrame>
        <p:nvGraphicFramePr>
          <p:cNvPr id="240" name="Google Shape;240;p14"/>
          <p:cNvGraphicFramePr/>
          <p:nvPr/>
        </p:nvGraphicFramePr>
        <p:xfrm>
          <a:off x="462340" y="1195631"/>
          <a:ext cx="3000000" cy="3000000"/>
        </p:xfrm>
        <a:graphic>
          <a:graphicData uri="http://schemas.openxmlformats.org/drawingml/2006/table">
            <a:tbl>
              <a:tblPr bandRow="1">
                <a:noFill/>
                <a:tableStyleId>{F54F0ED3-15F2-472C-9B6F-4C597AE8F1CB}</a:tableStyleId>
              </a:tblPr>
              <a:tblGrid>
                <a:gridCol w="1428400"/>
                <a:gridCol w="1047675"/>
                <a:gridCol w="698650"/>
                <a:gridCol w="924675"/>
                <a:gridCol w="1109600"/>
                <a:gridCol w="1078775"/>
                <a:gridCol w="1068500"/>
              </a:tblGrid>
              <a:tr h="931625">
                <a:tc>
                  <a:txBody>
                    <a:bodyPr/>
                    <a:lstStyle/>
                    <a:p>
                      <a:pPr indent="0" lvl="0" marL="0" marR="0" rtl="0" algn="ctr">
                        <a:lnSpc>
                          <a:spcPct val="107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Vendor Proposed Pricing</a:t>
                      </a:r>
                      <a:endParaRPr sz="1800" u="none" cap="none" strike="noStrike">
                        <a:latin typeface="Calibri"/>
                        <a:ea typeface="Calibri"/>
                        <a:cs typeface="Calibri"/>
                        <a:sym typeface="Calibri"/>
                      </a:endParaRPr>
                    </a:p>
                  </a:txBody>
                  <a:tcPr marT="0" marB="0" marR="68575" marL="68575"/>
                </a:tc>
                <a:tc>
                  <a:txBody>
                    <a:bodyPr/>
                    <a:lstStyle/>
                    <a:p>
                      <a:pPr indent="0" lvl="0" marL="0" marR="0" rtl="0" algn="ctr">
                        <a:lnSpc>
                          <a:spcPct val="107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2025 Price</a:t>
                      </a:r>
                      <a:endParaRPr sz="1800" u="none" cap="none" strike="noStrike">
                        <a:latin typeface="Calibri"/>
                        <a:ea typeface="Calibri"/>
                        <a:cs typeface="Calibri"/>
                        <a:sym typeface="Calibri"/>
                      </a:endParaRPr>
                    </a:p>
                  </a:txBody>
                  <a:tcPr marT="0" marB="0" marR="68575" marL="68575"/>
                </a:tc>
                <a:tc>
                  <a:txBody>
                    <a:bodyPr/>
                    <a:lstStyle/>
                    <a:p>
                      <a:pPr indent="0" lvl="0" marL="0" marR="0" rtl="0" algn="ctr">
                        <a:lnSpc>
                          <a:spcPct val="107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2025 Est $ / Use</a:t>
                      </a:r>
                      <a:endParaRPr/>
                    </a:p>
                  </a:txBody>
                  <a:tcPr marT="0" marB="0" marR="68575" marL="68575"/>
                </a:tc>
                <a:tc>
                  <a:txBody>
                    <a:bodyPr/>
                    <a:lstStyle/>
                    <a:p>
                      <a:pPr indent="0" lvl="0" marL="0" marR="0" rtl="0" algn="ctr">
                        <a:lnSpc>
                          <a:spcPct val="107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Annual % Inc.</a:t>
                      </a:r>
                      <a:endParaRPr sz="1800" u="none" cap="none" strike="noStrike">
                        <a:latin typeface="Calibri"/>
                        <a:ea typeface="Calibri"/>
                        <a:cs typeface="Calibri"/>
                        <a:sym typeface="Calibri"/>
                      </a:endParaRPr>
                    </a:p>
                  </a:txBody>
                  <a:tcPr marT="0" marB="0" marR="68575" marL="68575"/>
                </a:tc>
                <a:tc>
                  <a:txBody>
                    <a:bodyPr/>
                    <a:lstStyle/>
                    <a:p>
                      <a:pPr indent="0" lvl="0" marL="0" marR="0" rtl="0" algn="ctr">
                        <a:lnSpc>
                          <a:spcPct val="107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2026 Price</a:t>
                      </a:r>
                      <a:endParaRPr sz="1800" u="none" cap="none" strike="noStrike">
                        <a:latin typeface="Calibri"/>
                        <a:ea typeface="Calibri"/>
                        <a:cs typeface="Calibri"/>
                        <a:sym typeface="Calibri"/>
                      </a:endParaRPr>
                    </a:p>
                  </a:txBody>
                  <a:tcPr marT="0" marB="0" marR="68575" marL="68575"/>
                </a:tc>
                <a:tc>
                  <a:txBody>
                    <a:bodyPr/>
                    <a:lstStyle/>
                    <a:p>
                      <a:pPr indent="0" lvl="0" marL="0" marR="0" rtl="0" algn="ctr">
                        <a:lnSpc>
                          <a:spcPct val="107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2027 Price</a:t>
                      </a:r>
                      <a:endParaRPr sz="1800" u="none" cap="none" strike="noStrike">
                        <a:latin typeface="Calibri"/>
                        <a:ea typeface="Calibri"/>
                        <a:cs typeface="Calibri"/>
                        <a:sym typeface="Calibri"/>
                      </a:endParaRPr>
                    </a:p>
                  </a:txBody>
                  <a:tcPr marT="0" marB="0" marR="68575" marL="68575"/>
                </a:tc>
                <a:tc>
                  <a:txBody>
                    <a:bodyPr/>
                    <a:lstStyle/>
                    <a:p>
                      <a:pPr indent="0" lvl="0" marL="0" marR="0" rtl="0" algn="ctr">
                        <a:lnSpc>
                          <a:spcPct val="107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Total Contract Price</a:t>
                      </a:r>
                      <a:endParaRPr sz="1800" u="none" cap="none" strike="noStrike">
                        <a:latin typeface="Calibri"/>
                        <a:ea typeface="Calibri"/>
                        <a:cs typeface="Calibri"/>
                        <a:sym typeface="Calibri"/>
                      </a:endParaRPr>
                    </a:p>
                  </a:txBody>
                  <a:tcPr marT="0" marB="0" marR="68575" marL="68575"/>
                </a:tc>
              </a:tr>
              <a:tr h="505650">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2025 Proposed Pricing – 1 YR</a:t>
                      </a:r>
                      <a:endParaRPr sz="14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$30,129.84</a:t>
                      </a:r>
                      <a:endParaRPr sz="14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$21.08</a:t>
                      </a:r>
                      <a:endParaRPr sz="1400" u="none" cap="none" strike="noStrike">
                        <a:latin typeface="Calibri"/>
                        <a:ea typeface="Calibri"/>
                        <a:cs typeface="Calibri"/>
                        <a:sym typeface="Calibri"/>
                      </a:endParaRPr>
                    </a:p>
                  </a:txBody>
                  <a:tcPr marT="0" marB="0" marR="68575" marL="68575"/>
                </a:tc>
                <a:tc>
                  <a:txBody>
                    <a:bodyPr/>
                    <a:lstStyle/>
                    <a:p>
                      <a:pPr indent="0" lvl="0" marL="0" marR="0" rtl="0" algn="ctr">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8%</a:t>
                      </a:r>
                      <a:endParaRPr sz="14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 </a:t>
                      </a:r>
                      <a:endParaRPr sz="14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 </a:t>
                      </a:r>
                      <a:endParaRPr sz="14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$30,129.84</a:t>
                      </a:r>
                      <a:endParaRPr sz="1400" u="none" cap="none" strike="noStrike">
                        <a:latin typeface="Calibri"/>
                        <a:ea typeface="Calibri"/>
                        <a:cs typeface="Calibri"/>
                        <a:sym typeface="Calibri"/>
                      </a:endParaRPr>
                    </a:p>
                  </a:txBody>
                  <a:tcPr marT="0" marB="0" marR="68575" marL="68575"/>
                </a:tc>
              </a:tr>
              <a:tr h="427100">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2025 Proposed Pricing – 2 YR</a:t>
                      </a:r>
                      <a:endParaRPr sz="14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$29,711.37</a:t>
                      </a:r>
                      <a:endParaRPr sz="14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$20.79</a:t>
                      </a:r>
                      <a:endParaRPr sz="1400" u="none" cap="none" strike="noStrike">
                        <a:latin typeface="Calibri"/>
                        <a:ea typeface="Calibri"/>
                        <a:cs typeface="Calibri"/>
                        <a:sym typeface="Calibri"/>
                      </a:endParaRPr>
                    </a:p>
                  </a:txBody>
                  <a:tcPr marT="0" marB="0" marR="68575" marL="68575"/>
                </a:tc>
                <a:tc>
                  <a:txBody>
                    <a:bodyPr/>
                    <a:lstStyle/>
                    <a:p>
                      <a:pPr indent="0" lvl="0" marL="0" marR="0" rtl="0" algn="ctr">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6.5%</a:t>
                      </a:r>
                      <a:endParaRPr sz="14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$31,645.61</a:t>
                      </a:r>
                      <a:endParaRPr sz="14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 </a:t>
                      </a:r>
                      <a:endParaRPr sz="14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$61,353.98</a:t>
                      </a:r>
                      <a:endParaRPr/>
                    </a:p>
                    <a:p>
                      <a:pPr indent="0" lvl="0" marL="0" marR="0" rtl="0" algn="l">
                        <a:lnSpc>
                          <a:spcPct val="107000"/>
                        </a:lnSpc>
                        <a:spcBef>
                          <a:spcPts val="800"/>
                        </a:spcBef>
                        <a:spcAft>
                          <a:spcPts val="0"/>
                        </a:spcAft>
                        <a:buClr>
                          <a:srgbClr val="000000"/>
                        </a:buClr>
                        <a:buSzPts val="1400"/>
                        <a:buFont typeface="Arial"/>
                        <a:buNone/>
                      </a:pPr>
                      <a:r>
                        <a:rPr lang="en-US" sz="1400" u="none" cap="none" strike="noStrike">
                          <a:latin typeface="Calibri"/>
                          <a:ea typeface="Calibri"/>
                          <a:cs typeface="Calibri"/>
                          <a:sym typeface="Calibri"/>
                        </a:rPr>
                        <a:t> </a:t>
                      </a:r>
                      <a:endParaRPr sz="1400" u="none" cap="none" strike="noStrike">
                        <a:latin typeface="Calibri"/>
                        <a:ea typeface="Calibri"/>
                        <a:cs typeface="Calibri"/>
                        <a:sym typeface="Calibri"/>
                      </a:endParaRPr>
                    </a:p>
                  </a:txBody>
                  <a:tcPr marT="0" marB="0" marR="68575" marL="68575"/>
                </a:tc>
              </a:tr>
              <a:tr h="416350">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2025 Proposed Pricing – 3 YR</a:t>
                      </a:r>
                      <a:endParaRPr sz="14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$29,292.20</a:t>
                      </a:r>
                      <a:endParaRPr/>
                    </a:p>
                    <a:p>
                      <a:pPr indent="0" lvl="0" marL="0" marR="0" rtl="0" algn="l">
                        <a:lnSpc>
                          <a:spcPct val="107000"/>
                        </a:lnSpc>
                        <a:spcBef>
                          <a:spcPts val="800"/>
                        </a:spcBef>
                        <a:spcAft>
                          <a:spcPts val="0"/>
                        </a:spcAft>
                        <a:buClr>
                          <a:srgbClr val="000000"/>
                        </a:buClr>
                        <a:buSzPts val="1400"/>
                        <a:buFont typeface="Arial"/>
                        <a:buNone/>
                      </a:pPr>
                      <a:r>
                        <a:rPr lang="en-US" sz="1400" u="none" cap="none" strike="noStrike">
                          <a:latin typeface="Calibri"/>
                          <a:ea typeface="Calibri"/>
                          <a:cs typeface="Calibri"/>
                          <a:sym typeface="Calibri"/>
                        </a:rPr>
                        <a:t> </a:t>
                      </a:r>
                      <a:endParaRPr sz="14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$20.50</a:t>
                      </a:r>
                      <a:endParaRPr sz="1400" u="none" cap="none" strike="noStrike">
                        <a:latin typeface="Calibri"/>
                        <a:ea typeface="Calibri"/>
                        <a:cs typeface="Calibri"/>
                        <a:sym typeface="Calibri"/>
                      </a:endParaRPr>
                    </a:p>
                  </a:txBody>
                  <a:tcPr marT="0" marB="0" marR="68575" marL="68575"/>
                </a:tc>
                <a:tc>
                  <a:txBody>
                    <a:bodyPr/>
                    <a:lstStyle/>
                    <a:p>
                      <a:pPr indent="0" lvl="0" marL="0" marR="0" rtl="0" algn="ctr">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5%</a:t>
                      </a:r>
                      <a:endParaRPr sz="14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$30,757.55</a:t>
                      </a:r>
                      <a:endParaRPr sz="14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$32,295.42</a:t>
                      </a:r>
                      <a:endParaRPr/>
                    </a:p>
                    <a:p>
                      <a:pPr indent="0" lvl="0" marL="0" marR="0" rtl="0" algn="l">
                        <a:lnSpc>
                          <a:spcPct val="107000"/>
                        </a:lnSpc>
                        <a:spcBef>
                          <a:spcPts val="800"/>
                        </a:spcBef>
                        <a:spcAft>
                          <a:spcPts val="0"/>
                        </a:spcAft>
                        <a:buClr>
                          <a:srgbClr val="000000"/>
                        </a:buClr>
                        <a:buSzPts val="1400"/>
                        <a:buFont typeface="Arial"/>
                        <a:buNone/>
                      </a:pPr>
                      <a:r>
                        <a:rPr lang="en-US" sz="1400" u="none" cap="none" strike="noStrike">
                          <a:latin typeface="Calibri"/>
                          <a:ea typeface="Calibri"/>
                          <a:cs typeface="Calibri"/>
                          <a:sym typeface="Calibri"/>
                        </a:rPr>
                        <a:t> </a:t>
                      </a:r>
                      <a:endParaRPr sz="14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latin typeface="Calibri"/>
                          <a:ea typeface="Calibri"/>
                          <a:cs typeface="Calibri"/>
                          <a:sym typeface="Calibri"/>
                        </a:rPr>
                        <a:t>$92,345.87</a:t>
                      </a:r>
                      <a:endParaRPr sz="1400" u="none" cap="none" strike="noStrike">
                        <a:latin typeface="Calibri"/>
                        <a:ea typeface="Calibri"/>
                        <a:cs typeface="Calibri"/>
                        <a:sym typeface="Calibri"/>
                      </a:endParaRPr>
                    </a:p>
                  </a:txBody>
                  <a:tcPr marT="0" marB="0" marR="68575" marL="68575"/>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15"/>
          <p:cNvSpPr txBox="1"/>
          <p:nvPr>
            <p:ph idx="4294967295" type="ctrTitle"/>
          </p:nvPr>
        </p:nvSpPr>
        <p:spPr>
          <a:xfrm>
            <a:off x="549275" y="926118"/>
            <a:ext cx="7772400" cy="1160462"/>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3500"/>
              <a:buFont typeface="Cinzel"/>
              <a:buNone/>
            </a:pPr>
            <a:r>
              <a:rPr b="0" i="0" lang="en-US" sz="6000" u="none" cap="none" strike="noStrike">
                <a:solidFill>
                  <a:schemeClr val="lt1"/>
                </a:solidFill>
                <a:latin typeface="Cinzel"/>
                <a:ea typeface="Cinzel"/>
                <a:cs typeface="Cinzel"/>
                <a:sym typeface="Cinzel"/>
              </a:rPr>
              <a:t>BATNA</a:t>
            </a:r>
            <a:endParaRPr b="0" i="0" sz="6000" u="none" cap="none" strike="noStrike">
              <a:solidFill>
                <a:schemeClr val="lt1"/>
              </a:solidFill>
              <a:latin typeface="Cinzel"/>
              <a:ea typeface="Cinzel"/>
              <a:cs typeface="Cinzel"/>
              <a:sym typeface="Cinzel"/>
            </a:endParaRPr>
          </a:p>
        </p:txBody>
      </p:sp>
      <p:sp>
        <p:nvSpPr>
          <p:cNvPr id="246" name="Google Shape;246;p15"/>
          <p:cNvSpPr txBox="1"/>
          <p:nvPr>
            <p:ph idx="4294967295" type="subTitle"/>
          </p:nvPr>
        </p:nvSpPr>
        <p:spPr>
          <a:xfrm>
            <a:off x="1893094" y="2086580"/>
            <a:ext cx="5357812" cy="784225"/>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600"/>
              </a:spcBef>
              <a:spcAft>
                <a:spcPts val="0"/>
              </a:spcAft>
              <a:buClr>
                <a:schemeClr val="dk1"/>
              </a:buClr>
              <a:buSzPts val="1400"/>
              <a:buFont typeface="Cantarell"/>
              <a:buNone/>
            </a:pPr>
            <a:r>
              <a:rPr b="0" i="0" lang="en-US" sz="2000" u="none" cap="none" strike="noStrike">
                <a:solidFill>
                  <a:schemeClr val="lt1"/>
                </a:solidFill>
                <a:latin typeface="Cantarell"/>
                <a:ea typeface="Cantarell"/>
                <a:cs typeface="Cantarell"/>
                <a:sym typeface="Cantarell"/>
              </a:rPr>
              <a:t>Best Alternative To a Negotiated Agreement. Everyone has a BATNA. You just may not like it.</a:t>
            </a:r>
            <a:endParaRPr b="0" i="0" sz="2000" u="none" cap="none" strike="noStrike">
              <a:solidFill>
                <a:schemeClr val="lt1"/>
              </a:solidFill>
              <a:latin typeface="Cantarell"/>
              <a:ea typeface="Cantarell"/>
              <a:cs typeface="Cantarell"/>
              <a:sym typeface="Cantarell"/>
            </a:endParaRPr>
          </a:p>
        </p:txBody>
      </p:sp>
      <p:sp>
        <p:nvSpPr>
          <p:cNvPr id="247" name="Google Shape;247;p15"/>
          <p:cNvSpPr txBox="1"/>
          <p:nvPr>
            <p:ph idx="12" type="sldNum"/>
          </p:nvPr>
        </p:nvSpPr>
        <p:spPr>
          <a:xfrm>
            <a:off x="0" y="4832350"/>
            <a:ext cx="549275" cy="31115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00"/>
              <a:buFont typeface="Arial"/>
              <a:buNone/>
            </a:pPr>
            <a:fld id="{00000000-1234-1234-1234-123412341234}" type="slidenum">
              <a:rPr b="0" i="0" lang="en-US" sz="1000" u="none" cap="none" strike="noStrike">
                <a:solidFill>
                  <a:schemeClr val="lt1"/>
                </a:solidFill>
                <a:latin typeface="Sniglet"/>
                <a:ea typeface="Sniglet"/>
                <a:cs typeface="Sniglet"/>
                <a:sym typeface="Sniglet"/>
              </a:rPr>
              <a:t>‹#›</a:t>
            </a:fld>
            <a:endParaRPr b="0" i="0" sz="1000" u="none" cap="none" strike="noStrike">
              <a:solidFill>
                <a:schemeClr val="lt1"/>
              </a:solidFill>
              <a:latin typeface="Sniglet"/>
              <a:ea typeface="Sniglet"/>
              <a:cs typeface="Sniglet"/>
              <a:sym typeface="Snigle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16"/>
          <p:cNvSpPr txBox="1"/>
          <p:nvPr>
            <p:ph type="title"/>
          </p:nvPr>
        </p:nvSpPr>
        <p:spPr>
          <a:xfrm>
            <a:off x="1387011" y="1324863"/>
            <a:ext cx="6318607" cy="1310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Clr>
                <a:schemeClr val="lt1"/>
              </a:buClr>
              <a:buSzPts val="9600"/>
              <a:buNone/>
            </a:pPr>
            <a:r>
              <a:rPr lang="en-US" sz="4000"/>
              <a:t>BATNA for JOURNAL Packages</a:t>
            </a:r>
            <a:endParaRPr/>
          </a:p>
        </p:txBody>
      </p:sp>
      <p:sp>
        <p:nvSpPr>
          <p:cNvPr id="253" name="Google Shape;253;p16"/>
          <p:cNvSpPr txBox="1"/>
          <p:nvPr>
            <p:ph idx="1" type="subTitle"/>
          </p:nvPr>
        </p:nvSpPr>
        <p:spPr>
          <a:xfrm>
            <a:off x="1387011" y="2635738"/>
            <a:ext cx="6246688" cy="497100"/>
          </a:xfrm>
          <a:prstGeom prst="rect">
            <a:avLst/>
          </a:prstGeom>
          <a:noFill/>
          <a:ln>
            <a:noFill/>
          </a:ln>
        </p:spPr>
        <p:txBody>
          <a:bodyPr anchorCtr="0" anchor="t" bIns="91425" lIns="91425" spcFirstLastPara="1" rIns="91425" wrap="square" tIns="91425">
            <a:noAutofit/>
          </a:bodyPr>
          <a:lstStyle/>
          <a:p>
            <a:pPr indent="-317500" lvl="0" marL="457200" rtl="0" algn="ctr">
              <a:lnSpc>
                <a:spcPct val="100000"/>
              </a:lnSpc>
              <a:spcBef>
                <a:spcPts val="0"/>
              </a:spcBef>
              <a:spcAft>
                <a:spcPts val="0"/>
              </a:spcAft>
              <a:buClr>
                <a:schemeClr val="lt1"/>
              </a:buClr>
              <a:buSzPts val="1600"/>
              <a:buNone/>
            </a:pPr>
            <a:r>
              <a:rPr lang="en-US"/>
              <a:t>Why might this BATNA be favorable or unfavorable?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17"/>
          <p:cNvSpPr txBox="1"/>
          <p:nvPr>
            <p:ph type="title"/>
          </p:nvPr>
        </p:nvSpPr>
        <p:spPr>
          <a:xfrm>
            <a:off x="1623317" y="1202850"/>
            <a:ext cx="6524090" cy="1823400"/>
          </a:xfrm>
          <a:prstGeom prst="rect">
            <a:avLst/>
          </a:prstGeom>
          <a:noFill/>
          <a:ln>
            <a:noFill/>
          </a:ln>
        </p:spPr>
        <p:txBody>
          <a:bodyPr anchorCtr="0" anchor="ctr" bIns="91425" lIns="91425" spcFirstLastPara="1" rIns="91425" wrap="square" tIns="91425">
            <a:noAutofit/>
          </a:bodyPr>
          <a:lstStyle/>
          <a:p>
            <a:pPr indent="0" lvl="0" marL="0" rtl="0" algn="ctr">
              <a:lnSpc>
                <a:spcPct val="80000"/>
              </a:lnSpc>
              <a:spcBef>
                <a:spcPts val="0"/>
              </a:spcBef>
              <a:spcAft>
                <a:spcPts val="0"/>
              </a:spcAft>
              <a:buClr>
                <a:schemeClr val="lt1"/>
              </a:buClr>
              <a:buSzPts val="4800"/>
              <a:buNone/>
            </a:pPr>
            <a:r>
              <a:rPr lang="en-US"/>
              <a:t>Evaluating No Deal</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18"/>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Internal data to gather</a:t>
            </a:r>
            <a:endParaRPr/>
          </a:p>
        </p:txBody>
      </p:sp>
      <p:sp>
        <p:nvSpPr>
          <p:cNvPr id="264" name="Google Shape;264;p18"/>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304800" lvl="0" marL="457200" rtl="0" algn="l">
              <a:lnSpc>
                <a:spcPct val="100000"/>
              </a:lnSpc>
              <a:spcBef>
                <a:spcPts val="0"/>
              </a:spcBef>
              <a:spcAft>
                <a:spcPts val="0"/>
              </a:spcAft>
              <a:buClr>
                <a:schemeClr val="dk1"/>
              </a:buClr>
              <a:buSzPts val="1200"/>
              <a:buChar char="●"/>
            </a:pPr>
            <a:r>
              <a:rPr lang="en-US" sz="1800"/>
              <a:t>Price of individual journals</a:t>
            </a:r>
            <a:endParaRPr/>
          </a:p>
          <a:p>
            <a:pPr indent="-304800" lvl="0" marL="457200" rtl="0" algn="l">
              <a:lnSpc>
                <a:spcPct val="100000"/>
              </a:lnSpc>
              <a:spcBef>
                <a:spcPts val="0"/>
              </a:spcBef>
              <a:spcAft>
                <a:spcPts val="0"/>
              </a:spcAft>
              <a:buClr>
                <a:schemeClr val="dk1"/>
              </a:buClr>
              <a:buSzPts val="1200"/>
              <a:buChar char="●"/>
            </a:pPr>
            <a:r>
              <a:rPr lang="en-US" sz="1800"/>
              <a:t>Journal use statistics (Unique Item Requests in COUNTER5)</a:t>
            </a:r>
            <a:endParaRPr/>
          </a:p>
          <a:p>
            <a:pPr indent="-304800" lvl="0" marL="457200" rtl="0" algn="l">
              <a:lnSpc>
                <a:spcPct val="100000"/>
              </a:lnSpc>
              <a:spcBef>
                <a:spcPts val="0"/>
              </a:spcBef>
              <a:spcAft>
                <a:spcPts val="0"/>
              </a:spcAft>
              <a:buClr>
                <a:schemeClr val="dk1"/>
              </a:buClr>
              <a:buSzPts val="1200"/>
              <a:buChar char="●"/>
            </a:pPr>
            <a:r>
              <a:rPr lang="en-US" sz="1800"/>
              <a:t>Cost for article request through ILL – for this case $21/article</a:t>
            </a:r>
            <a:endParaRPr/>
          </a:p>
          <a:p>
            <a:pPr indent="-304800" lvl="0" marL="457200" rtl="0" algn="l">
              <a:lnSpc>
                <a:spcPct val="100000"/>
              </a:lnSpc>
              <a:spcBef>
                <a:spcPts val="0"/>
              </a:spcBef>
              <a:spcAft>
                <a:spcPts val="0"/>
              </a:spcAft>
              <a:buClr>
                <a:schemeClr val="dk1"/>
              </a:buClr>
              <a:buSzPts val="1200"/>
              <a:buChar char="●"/>
            </a:pPr>
            <a:r>
              <a:rPr lang="en-US" sz="1800"/>
              <a:t>Cost for article request from an on-demand service (such as Get It Now or Article Galaxy) for publisher – for this case $33/article</a:t>
            </a:r>
            <a:endParaRPr/>
          </a:p>
          <a:p>
            <a:pPr indent="-304800" lvl="0" marL="457200" rtl="0" algn="l">
              <a:lnSpc>
                <a:spcPct val="100000"/>
              </a:lnSpc>
              <a:spcBef>
                <a:spcPts val="0"/>
              </a:spcBef>
              <a:spcAft>
                <a:spcPts val="0"/>
              </a:spcAft>
              <a:buClr>
                <a:schemeClr val="dk1"/>
              </a:buClr>
              <a:buSzPts val="1200"/>
              <a:buChar char="●"/>
            </a:pPr>
            <a:r>
              <a:rPr lang="en-US" sz="1800"/>
              <a:t>What percentage of requests come from on-demand versus regular ILL – for this case it is a 50/50 split.</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pic>
        <p:nvPicPr>
          <p:cNvPr id="269" name="Google Shape;269;p19"/>
          <p:cNvPicPr preferRelativeResize="0"/>
          <p:nvPr/>
        </p:nvPicPr>
        <p:blipFill rotWithShape="1">
          <a:blip r:embed="rId3">
            <a:alphaModFix/>
          </a:blip>
          <a:srcRect b="0" l="0" r="0" t="0"/>
          <a:stretch/>
        </p:blipFill>
        <p:spPr>
          <a:xfrm>
            <a:off x="4572000" y="510122"/>
            <a:ext cx="3705225" cy="3876675"/>
          </a:xfrm>
          <a:prstGeom prst="rect">
            <a:avLst/>
          </a:prstGeom>
          <a:noFill/>
          <a:ln>
            <a:noFill/>
          </a:ln>
        </p:spPr>
      </p:pic>
      <p:sp>
        <p:nvSpPr>
          <p:cNvPr id="270" name="Google Shape;270;p19"/>
          <p:cNvSpPr txBox="1"/>
          <p:nvPr>
            <p:ph idx="1" type="body"/>
          </p:nvPr>
        </p:nvSpPr>
        <p:spPr>
          <a:xfrm>
            <a:off x="713100" y="2037225"/>
            <a:ext cx="3858900" cy="2229600"/>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Clr>
                <a:schemeClr val="dk1"/>
              </a:buClr>
              <a:buSzPts val="1400"/>
              <a:buChar char="●"/>
            </a:pPr>
            <a:r>
              <a:rPr lang="en-US"/>
              <a:t>Create a spreadsheet with journal title, annual usage, and journal price</a:t>
            </a:r>
            <a:endParaRPr/>
          </a:p>
          <a:p>
            <a:pPr indent="-317500" lvl="0" marL="457200" rtl="0" algn="l">
              <a:lnSpc>
                <a:spcPct val="100000"/>
              </a:lnSpc>
              <a:spcBef>
                <a:spcPts val="0"/>
              </a:spcBef>
              <a:spcAft>
                <a:spcPts val="0"/>
              </a:spcAft>
              <a:buClr>
                <a:schemeClr val="dk1"/>
              </a:buClr>
              <a:buSzPts val="1400"/>
              <a:buChar char="●"/>
            </a:pPr>
            <a:r>
              <a:rPr lang="en-US"/>
              <a:t>Calculate Cost/Use (Price/Use)</a:t>
            </a:r>
            <a:endParaRPr/>
          </a:p>
          <a:p>
            <a:pPr indent="-317500" lvl="0" marL="457200" rtl="0" algn="l">
              <a:lnSpc>
                <a:spcPct val="100000"/>
              </a:lnSpc>
              <a:spcBef>
                <a:spcPts val="0"/>
              </a:spcBef>
              <a:spcAft>
                <a:spcPts val="0"/>
              </a:spcAft>
              <a:buClr>
                <a:schemeClr val="dk1"/>
              </a:buClr>
              <a:buSzPts val="1400"/>
              <a:buChar char="●"/>
            </a:pPr>
            <a:r>
              <a:rPr lang="en-US"/>
              <a:t>Sort in ascending order price per use.</a:t>
            </a:r>
            <a:endParaRPr/>
          </a:p>
          <a:p>
            <a:pPr indent="-317500" lvl="0" marL="457200" rtl="0" algn="l">
              <a:lnSpc>
                <a:spcPct val="100000"/>
              </a:lnSpc>
              <a:spcBef>
                <a:spcPts val="0"/>
              </a:spcBef>
              <a:spcAft>
                <a:spcPts val="0"/>
              </a:spcAft>
              <a:buClr>
                <a:schemeClr val="dk1"/>
              </a:buClr>
              <a:buSzPts val="1400"/>
              <a:buChar char="●"/>
            </a:pPr>
            <a:r>
              <a:rPr lang="en-US"/>
              <a:t>Then number the journals. </a:t>
            </a:r>
            <a:endParaRPr/>
          </a:p>
          <a:p>
            <a:pPr indent="-317500" lvl="1" marL="914400" rtl="0" algn="l">
              <a:lnSpc>
                <a:spcPct val="115000"/>
              </a:lnSpc>
              <a:spcBef>
                <a:spcPts val="0"/>
              </a:spcBef>
              <a:spcAft>
                <a:spcPts val="0"/>
              </a:spcAft>
              <a:buSzPts val="1400"/>
              <a:buChar char="○"/>
            </a:pPr>
            <a:r>
              <a:rPr lang="en-US"/>
              <a:t>In real life title is two columns (actual title, and another that assigns number (1 through total number of journals in the package, where 1 = lowest cost per use)</a:t>
            </a:r>
            <a:endParaRPr/>
          </a:p>
        </p:txBody>
      </p:sp>
      <p:sp>
        <p:nvSpPr>
          <p:cNvPr id="271" name="Google Shape;271;p19"/>
          <p:cNvSpPr txBox="1"/>
          <p:nvPr>
            <p:ph type="title"/>
          </p:nvPr>
        </p:nvSpPr>
        <p:spPr>
          <a:xfrm>
            <a:off x="713100" y="876700"/>
            <a:ext cx="3858900" cy="11604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500"/>
              <a:buNone/>
            </a:pPr>
            <a:r>
              <a:rPr lang="en-US" sz="2800"/>
              <a:t>Getting Started – Creating Exhibit 2</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
          <p:cNvSpPr txBox="1"/>
          <p:nvPr>
            <p:ph type="title"/>
          </p:nvPr>
        </p:nvSpPr>
        <p:spPr>
          <a:xfrm>
            <a:off x="720075"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Your Instructors</a:t>
            </a:r>
            <a:endParaRPr/>
          </a:p>
        </p:txBody>
      </p:sp>
      <p:sp>
        <p:nvSpPr>
          <p:cNvPr id="142" name="Google Shape;142;p2"/>
          <p:cNvSpPr txBox="1"/>
          <p:nvPr>
            <p:ph idx="2" type="title"/>
          </p:nvPr>
        </p:nvSpPr>
        <p:spPr>
          <a:xfrm>
            <a:off x="652130" y="2643150"/>
            <a:ext cx="2474520" cy="4062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500"/>
              <a:buNone/>
            </a:pPr>
            <a:r>
              <a:rPr lang="en-US" sz="1800"/>
              <a:t>Katharine V Macy</a:t>
            </a:r>
            <a:endParaRPr sz="1800"/>
          </a:p>
        </p:txBody>
      </p:sp>
      <p:sp>
        <p:nvSpPr>
          <p:cNvPr id="143" name="Google Shape;143;p2"/>
          <p:cNvSpPr txBox="1"/>
          <p:nvPr>
            <p:ph idx="1" type="subTitle"/>
          </p:nvPr>
        </p:nvSpPr>
        <p:spPr>
          <a:xfrm>
            <a:off x="771650" y="2961775"/>
            <a:ext cx="2355000" cy="869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US"/>
              <a:t>Interim Associate Dean of Scholarly Communiction &amp; Content Strategies,</a:t>
            </a:r>
            <a:endParaRPr/>
          </a:p>
          <a:p>
            <a:pPr indent="0" lvl="0" marL="0" rtl="0" algn="ctr">
              <a:lnSpc>
                <a:spcPct val="100000"/>
              </a:lnSpc>
              <a:spcBef>
                <a:spcPts val="0"/>
              </a:spcBef>
              <a:spcAft>
                <a:spcPts val="0"/>
              </a:spcAft>
              <a:buSzPts val="1400"/>
              <a:buNone/>
            </a:pPr>
            <a:r>
              <a:rPr lang="en-US"/>
              <a:t>IU Indianapolis</a:t>
            </a:r>
            <a:endParaRPr/>
          </a:p>
          <a:p>
            <a:pPr indent="0" lvl="0" marL="0" rtl="0" algn="ctr">
              <a:lnSpc>
                <a:spcPct val="100000"/>
              </a:lnSpc>
              <a:spcBef>
                <a:spcPts val="0"/>
              </a:spcBef>
              <a:spcAft>
                <a:spcPts val="0"/>
              </a:spcAft>
              <a:buSzPts val="1400"/>
              <a:buNone/>
            </a:pPr>
            <a:r>
              <a:rPr lang="en-US"/>
              <a:t>macyk@iu.edu</a:t>
            </a:r>
            <a:endParaRPr/>
          </a:p>
        </p:txBody>
      </p:sp>
      <p:sp>
        <p:nvSpPr>
          <p:cNvPr id="144" name="Google Shape;144;p2"/>
          <p:cNvSpPr txBox="1"/>
          <p:nvPr>
            <p:ph idx="3" type="title"/>
          </p:nvPr>
        </p:nvSpPr>
        <p:spPr>
          <a:xfrm>
            <a:off x="3394576" y="2643150"/>
            <a:ext cx="2355000" cy="4062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500"/>
              <a:buNone/>
            </a:pPr>
            <a:r>
              <a:rPr lang="en-US"/>
              <a:t>Scarlet Galvan</a:t>
            </a:r>
            <a:endParaRPr/>
          </a:p>
        </p:txBody>
      </p:sp>
      <p:sp>
        <p:nvSpPr>
          <p:cNvPr id="145" name="Google Shape;145;p2"/>
          <p:cNvSpPr txBox="1"/>
          <p:nvPr>
            <p:ph idx="4" type="subTitle"/>
          </p:nvPr>
        </p:nvSpPr>
        <p:spPr>
          <a:xfrm>
            <a:off x="3394625" y="2961775"/>
            <a:ext cx="2355000" cy="869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US"/>
              <a:t>Collection Strategist,</a:t>
            </a:r>
            <a:br>
              <a:rPr lang="en-US"/>
            </a:br>
            <a:r>
              <a:rPr lang="en-US"/>
              <a:t>University of Chicago</a:t>
            </a:r>
            <a:br>
              <a:rPr lang="en-US"/>
            </a:br>
            <a:r>
              <a:rPr lang="en-US"/>
              <a:t>scarletg@uchicago.edu</a:t>
            </a:r>
            <a:endParaRPr/>
          </a:p>
        </p:txBody>
      </p:sp>
      <p:sp>
        <p:nvSpPr>
          <p:cNvPr id="146" name="Google Shape;146;p2"/>
          <p:cNvSpPr txBox="1"/>
          <p:nvPr>
            <p:ph idx="5" type="title"/>
          </p:nvPr>
        </p:nvSpPr>
        <p:spPr>
          <a:xfrm>
            <a:off x="6017600" y="2643150"/>
            <a:ext cx="2474269" cy="4062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500"/>
              <a:buNone/>
            </a:pPr>
            <a:r>
              <a:rPr lang="en-US"/>
              <a:t>Courtney Fuson</a:t>
            </a:r>
            <a:endParaRPr/>
          </a:p>
        </p:txBody>
      </p:sp>
      <p:sp>
        <p:nvSpPr>
          <p:cNvPr id="147" name="Google Shape;147;p2"/>
          <p:cNvSpPr txBox="1"/>
          <p:nvPr>
            <p:ph idx="6" type="subTitle"/>
          </p:nvPr>
        </p:nvSpPr>
        <p:spPr>
          <a:xfrm>
            <a:off x="5898031" y="2961775"/>
            <a:ext cx="2687169" cy="869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US"/>
              <a:t>Asset Management Librarian,</a:t>
            </a:r>
            <a:endParaRPr/>
          </a:p>
          <a:p>
            <a:pPr indent="0" lvl="0" marL="0" rtl="0" algn="ctr">
              <a:lnSpc>
                <a:spcPct val="100000"/>
              </a:lnSpc>
              <a:spcBef>
                <a:spcPts val="0"/>
              </a:spcBef>
              <a:spcAft>
                <a:spcPts val="0"/>
              </a:spcAft>
              <a:buSzPts val="1400"/>
              <a:buNone/>
            </a:pPr>
            <a:r>
              <a:rPr lang="en-US"/>
              <a:t>Belmont University</a:t>
            </a:r>
            <a:endParaRPr/>
          </a:p>
          <a:p>
            <a:pPr indent="0" lvl="0" marL="0" rtl="0" algn="ctr">
              <a:lnSpc>
                <a:spcPct val="100000"/>
              </a:lnSpc>
              <a:spcBef>
                <a:spcPts val="0"/>
              </a:spcBef>
              <a:spcAft>
                <a:spcPts val="0"/>
              </a:spcAft>
              <a:buSzPts val="1400"/>
              <a:buNone/>
            </a:pPr>
            <a:r>
              <a:rPr lang="en-US"/>
              <a:t>courtney.fuson@belmont.edu</a:t>
            </a:r>
            <a:endParaRPr/>
          </a:p>
        </p:txBody>
      </p:sp>
      <p:sp>
        <p:nvSpPr>
          <p:cNvPr id="148" name="Google Shape;148;p2"/>
          <p:cNvSpPr/>
          <p:nvPr/>
        </p:nvSpPr>
        <p:spPr>
          <a:xfrm>
            <a:off x="1490248" y="1271198"/>
            <a:ext cx="973467" cy="1222373"/>
          </a:xfrm>
          <a:prstGeom prst="ellipse">
            <a:avLst/>
          </a:prstGeom>
          <a:blipFill rotWithShape="1">
            <a:blip r:embed="rId3">
              <a:alphaModFix/>
            </a:blip>
            <a:stretch>
              <a:fillRect b="0" l="0" r="0" t="0"/>
            </a:stretch>
          </a:blip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2"/>
          <p:cNvSpPr/>
          <p:nvPr/>
        </p:nvSpPr>
        <p:spPr>
          <a:xfrm>
            <a:off x="4004933" y="1262125"/>
            <a:ext cx="973467" cy="1222373"/>
          </a:xfrm>
          <a:prstGeom prst="ellipse">
            <a:avLst/>
          </a:prstGeom>
          <a:blipFill rotWithShape="1">
            <a:blip r:embed="rId4">
              <a:alphaModFix/>
            </a:blip>
            <a:stretch>
              <a:fillRect b="0" l="0" r="0" t="0"/>
            </a:stretch>
          </a:blip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2"/>
          <p:cNvSpPr/>
          <p:nvPr/>
        </p:nvSpPr>
        <p:spPr>
          <a:xfrm>
            <a:off x="6680286" y="1271199"/>
            <a:ext cx="914401" cy="1222373"/>
          </a:xfrm>
          <a:prstGeom prst="ellipse">
            <a:avLst/>
          </a:prstGeom>
          <a:blipFill rotWithShape="1">
            <a:blip r:embed="rId5">
              <a:alphaModFix/>
            </a:blip>
            <a:stretch>
              <a:fillRect b="0" l="0" r="0" t="0"/>
            </a:stretch>
          </a:blip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20"/>
          <p:cNvSpPr txBox="1"/>
          <p:nvPr>
            <p:ph idx="1" type="body"/>
          </p:nvPr>
        </p:nvSpPr>
        <p:spPr>
          <a:xfrm>
            <a:off x="713100" y="2037225"/>
            <a:ext cx="2739017" cy="2229600"/>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Clr>
                <a:schemeClr val="dk1"/>
              </a:buClr>
              <a:buSzPts val="1400"/>
              <a:buChar char="●"/>
            </a:pPr>
            <a:r>
              <a:rPr lang="en-US"/>
              <a:t>The ILL cost per article and On-Demand cost per article in the next two columns</a:t>
            </a:r>
            <a:endParaRPr/>
          </a:p>
        </p:txBody>
      </p:sp>
      <p:sp>
        <p:nvSpPr>
          <p:cNvPr id="277" name="Google Shape;277;p20"/>
          <p:cNvSpPr txBox="1"/>
          <p:nvPr>
            <p:ph type="title"/>
          </p:nvPr>
        </p:nvSpPr>
        <p:spPr>
          <a:xfrm>
            <a:off x="713100" y="876700"/>
            <a:ext cx="3858900" cy="11604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500"/>
              <a:buNone/>
            </a:pPr>
            <a:r>
              <a:rPr lang="en-US"/>
              <a:t>Next Steps</a:t>
            </a:r>
            <a:endParaRPr/>
          </a:p>
        </p:txBody>
      </p:sp>
      <p:pic>
        <p:nvPicPr>
          <p:cNvPr id="278" name="Google Shape;278;p20"/>
          <p:cNvPicPr preferRelativeResize="0"/>
          <p:nvPr/>
        </p:nvPicPr>
        <p:blipFill rotWithShape="1">
          <a:blip r:embed="rId3">
            <a:alphaModFix/>
          </a:blip>
          <a:srcRect b="0" l="0" r="0" t="0"/>
          <a:stretch/>
        </p:blipFill>
        <p:spPr>
          <a:xfrm>
            <a:off x="3565400" y="0"/>
            <a:ext cx="5362575" cy="37909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pic>
        <p:nvPicPr>
          <p:cNvPr id="283" name="Google Shape;283;p21"/>
          <p:cNvPicPr preferRelativeResize="0"/>
          <p:nvPr/>
        </p:nvPicPr>
        <p:blipFill rotWithShape="1">
          <a:blip r:embed="rId3">
            <a:alphaModFix/>
          </a:blip>
          <a:srcRect b="0" l="0" r="0" t="0"/>
          <a:stretch/>
        </p:blipFill>
        <p:spPr>
          <a:xfrm>
            <a:off x="2262989" y="379073"/>
            <a:ext cx="6076950" cy="3810000"/>
          </a:xfrm>
          <a:prstGeom prst="rect">
            <a:avLst/>
          </a:prstGeom>
          <a:noFill/>
          <a:ln>
            <a:noFill/>
          </a:ln>
        </p:spPr>
      </p:pic>
      <p:sp>
        <p:nvSpPr>
          <p:cNvPr id="284" name="Google Shape;284;p21"/>
          <p:cNvSpPr txBox="1"/>
          <p:nvPr>
            <p:ph idx="1" type="body"/>
          </p:nvPr>
        </p:nvSpPr>
        <p:spPr>
          <a:xfrm>
            <a:off x="472612" y="379073"/>
            <a:ext cx="1790377" cy="3887752"/>
          </a:xfrm>
          <a:prstGeom prst="rect">
            <a:avLst/>
          </a:prstGeom>
          <a:noFill/>
          <a:ln>
            <a:noFill/>
          </a:ln>
        </p:spPr>
        <p:txBody>
          <a:bodyPr anchorCtr="0" anchor="t" bIns="91425" lIns="91425" spcFirstLastPara="1" rIns="91425" wrap="square" tIns="91425">
            <a:noAutofit/>
          </a:bodyPr>
          <a:lstStyle/>
          <a:p>
            <a:pPr indent="0" lvl="0" marL="139700" rtl="0" algn="l">
              <a:lnSpc>
                <a:spcPct val="100000"/>
              </a:lnSpc>
              <a:spcBef>
                <a:spcPts val="0"/>
              </a:spcBef>
              <a:spcAft>
                <a:spcPts val="0"/>
              </a:spcAft>
              <a:buSzPts val="1400"/>
              <a:buNone/>
            </a:pPr>
            <a:r>
              <a:rPr lang="en-US"/>
              <a:t>Add Total ILL/On Demand Cost Assuming 50/50 Spit</a:t>
            </a:r>
            <a:endParaRPr/>
          </a:p>
          <a:p>
            <a:pPr indent="-228600" lvl="0" marL="457200" rtl="0" algn="l">
              <a:lnSpc>
                <a:spcPct val="100000"/>
              </a:lnSpc>
              <a:spcBef>
                <a:spcPts val="0"/>
              </a:spcBef>
              <a:spcAft>
                <a:spcPts val="0"/>
              </a:spcAft>
              <a:buClr>
                <a:schemeClr val="dk1"/>
              </a:buClr>
              <a:buSzPts val="1400"/>
              <a:buNone/>
            </a:pPr>
            <a:r>
              <a:t/>
            </a:r>
            <a:endParaRPr/>
          </a:p>
          <a:p>
            <a:pPr indent="0" lvl="0" marL="139700" rtl="0" algn="l">
              <a:lnSpc>
                <a:spcPct val="100000"/>
              </a:lnSpc>
              <a:spcBef>
                <a:spcPts val="0"/>
              </a:spcBef>
              <a:spcAft>
                <a:spcPts val="0"/>
              </a:spcAft>
              <a:buSzPts val="1400"/>
              <a:buNone/>
            </a:pPr>
            <a:r>
              <a:rPr lang="en-US"/>
              <a:t>Formula to calculate:</a:t>
            </a:r>
            <a:endParaRPr/>
          </a:p>
          <a:p>
            <a:pPr indent="0" lvl="0" marL="139700" rtl="0" algn="l">
              <a:lnSpc>
                <a:spcPct val="100000"/>
              </a:lnSpc>
              <a:spcBef>
                <a:spcPts val="0"/>
              </a:spcBef>
              <a:spcAft>
                <a:spcPts val="0"/>
              </a:spcAft>
              <a:buSzPts val="1400"/>
              <a:buNone/>
            </a:pPr>
            <a:r>
              <a:t/>
            </a:r>
            <a:endParaRPr/>
          </a:p>
          <a:p>
            <a:pPr indent="0" lvl="0" marL="139700" rtl="0" algn="l">
              <a:lnSpc>
                <a:spcPct val="100000"/>
              </a:lnSpc>
              <a:spcBef>
                <a:spcPts val="0"/>
              </a:spcBef>
              <a:spcAft>
                <a:spcPts val="0"/>
              </a:spcAft>
              <a:buSzPts val="1400"/>
              <a:buNone/>
            </a:pPr>
            <a:r>
              <a:rPr lang="en-US"/>
              <a:t>((Use * 0.5) * ILL Cost per article))</a:t>
            </a:r>
            <a:endParaRPr/>
          </a:p>
          <a:p>
            <a:pPr indent="0" lvl="0" marL="139700" rtl="0" algn="l">
              <a:lnSpc>
                <a:spcPct val="100000"/>
              </a:lnSpc>
              <a:spcBef>
                <a:spcPts val="0"/>
              </a:spcBef>
              <a:spcAft>
                <a:spcPts val="0"/>
              </a:spcAft>
              <a:buSzPts val="1400"/>
              <a:buNone/>
            </a:pPr>
            <a:r>
              <a:t/>
            </a:r>
            <a:endParaRPr/>
          </a:p>
          <a:p>
            <a:pPr indent="0" lvl="0" marL="139700" rtl="0" algn="l">
              <a:lnSpc>
                <a:spcPct val="100000"/>
              </a:lnSpc>
              <a:spcBef>
                <a:spcPts val="0"/>
              </a:spcBef>
              <a:spcAft>
                <a:spcPts val="0"/>
              </a:spcAft>
              <a:buSzPts val="1400"/>
              <a:buNone/>
            </a:pPr>
            <a:r>
              <a:rPr lang="en-US"/>
              <a:t>+</a:t>
            </a:r>
            <a:endParaRPr/>
          </a:p>
          <a:p>
            <a:pPr indent="0" lvl="0" marL="139700" rtl="0" algn="l">
              <a:lnSpc>
                <a:spcPct val="100000"/>
              </a:lnSpc>
              <a:spcBef>
                <a:spcPts val="0"/>
              </a:spcBef>
              <a:spcAft>
                <a:spcPts val="0"/>
              </a:spcAft>
              <a:buSzPts val="1400"/>
              <a:buNone/>
            </a:pPr>
            <a:r>
              <a:t/>
            </a:r>
            <a:endParaRPr/>
          </a:p>
          <a:p>
            <a:pPr indent="0" lvl="0" marL="139700" rtl="0" algn="l">
              <a:lnSpc>
                <a:spcPct val="100000"/>
              </a:lnSpc>
              <a:spcBef>
                <a:spcPts val="0"/>
              </a:spcBef>
              <a:spcAft>
                <a:spcPts val="0"/>
              </a:spcAft>
              <a:buSzPts val="1400"/>
              <a:buNone/>
            </a:pPr>
            <a:r>
              <a:rPr lang="en-US"/>
              <a:t>((Use * 0.5) * On Demand Cost per Article))</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22"/>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sz="3200"/>
              <a:t>Determining A LA CARTE Options</a:t>
            </a:r>
            <a:endParaRPr/>
          </a:p>
        </p:txBody>
      </p:sp>
      <p:sp>
        <p:nvSpPr>
          <p:cNvPr id="290" name="Google Shape;290;p22"/>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152400" rtl="0" algn="l">
              <a:lnSpc>
                <a:spcPct val="100000"/>
              </a:lnSpc>
              <a:spcBef>
                <a:spcPts val="0"/>
              </a:spcBef>
              <a:spcAft>
                <a:spcPts val="0"/>
              </a:spcAft>
              <a:buSzPts val="1200"/>
              <a:buNone/>
            </a:pPr>
            <a:r>
              <a:rPr lang="en-US" sz="1800"/>
              <a:t>Creating Exhibit 3</a:t>
            </a:r>
            <a:endParaRPr/>
          </a:p>
          <a:p>
            <a:pPr indent="0" lvl="0" marL="152400" rtl="0" algn="l">
              <a:lnSpc>
                <a:spcPct val="100000"/>
              </a:lnSpc>
              <a:spcBef>
                <a:spcPts val="0"/>
              </a:spcBef>
              <a:spcAft>
                <a:spcPts val="0"/>
              </a:spcAft>
              <a:buSzPts val="1200"/>
              <a:buNone/>
            </a:pPr>
            <a:r>
              <a:t/>
            </a:r>
            <a:endParaRPr/>
          </a:p>
          <a:p>
            <a:pPr indent="-304800" lvl="0" marL="457200" rtl="0" algn="l">
              <a:lnSpc>
                <a:spcPct val="100000"/>
              </a:lnSpc>
              <a:spcBef>
                <a:spcPts val="0"/>
              </a:spcBef>
              <a:spcAft>
                <a:spcPts val="0"/>
              </a:spcAft>
              <a:buClr>
                <a:schemeClr val="dk1"/>
              </a:buClr>
              <a:buSzPts val="1200"/>
              <a:buChar char="●"/>
            </a:pPr>
            <a:r>
              <a:rPr lang="en-US" sz="1800"/>
              <a:t>You want to determine the cost of subscribing to some journals those with the lowest cost per use, while going to article level access with a mix of on-demand and ILL for the rest. </a:t>
            </a:r>
            <a:endParaRPr/>
          </a:p>
          <a:p>
            <a:pPr indent="0" lvl="0" marL="152400" rtl="0" algn="l">
              <a:lnSpc>
                <a:spcPct val="100000"/>
              </a:lnSpc>
              <a:spcBef>
                <a:spcPts val="0"/>
              </a:spcBef>
              <a:spcAft>
                <a:spcPts val="0"/>
              </a:spcAft>
              <a:buSzPts val="1200"/>
              <a:buNone/>
            </a:pPr>
            <a:r>
              <a:t/>
            </a:r>
            <a:endParaRPr sz="1800"/>
          </a:p>
          <a:p>
            <a:pPr indent="-304800" lvl="0" marL="457200" rtl="0" algn="l">
              <a:lnSpc>
                <a:spcPct val="100000"/>
              </a:lnSpc>
              <a:spcBef>
                <a:spcPts val="0"/>
              </a:spcBef>
              <a:spcAft>
                <a:spcPts val="0"/>
              </a:spcAft>
              <a:buClr>
                <a:schemeClr val="dk1"/>
              </a:buClr>
              <a:buSzPts val="1200"/>
              <a:buChar char="●"/>
            </a:pPr>
            <a:r>
              <a:rPr lang="en-US" sz="1800"/>
              <a:t>There are 35 possible scenarios you can create.</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23"/>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sz="3200"/>
              <a:t>Determining A LA CARTE Options</a:t>
            </a:r>
            <a:endParaRPr/>
          </a:p>
        </p:txBody>
      </p:sp>
      <p:sp>
        <p:nvSpPr>
          <p:cNvPr id="296" name="Google Shape;296;p23"/>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152400" rtl="0" algn="l">
              <a:lnSpc>
                <a:spcPct val="100000"/>
              </a:lnSpc>
              <a:spcBef>
                <a:spcPts val="0"/>
              </a:spcBef>
              <a:spcAft>
                <a:spcPts val="0"/>
              </a:spcAft>
              <a:buSzPts val="1200"/>
              <a:buNone/>
            </a:pPr>
            <a:r>
              <a:t/>
            </a:r>
            <a:endParaRPr/>
          </a:p>
          <a:p>
            <a:pPr indent="-304800" lvl="0" marL="457200" rtl="0" algn="l">
              <a:lnSpc>
                <a:spcPct val="100000"/>
              </a:lnSpc>
              <a:spcBef>
                <a:spcPts val="0"/>
              </a:spcBef>
              <a:spcAft>
                <a:spcPts val="0"/>
              </a:spcAft>
              <a:buClr>
                <a:schemeClr val="dk1"/>
              </a:buClr>
              <a:buSzPts val="1200"/>
              <a:buChar char="●"/>
            </a:pPr>
            <a:r>
              <a:rPr lang="en-US" sz="1800"/>
              <a:t>Scenario 1 subscribes to Journal number 1 only, and provides access to the other 34 journals through a mix of on-demand and regular ILL.</a:t>
            </a:r>
            <a:endParaRPr/>
          </a:p>
          <a:p>
            <a:pPr indent="0" lvl="0" marL="152400" rtl="0" algn="l">
              <a:lnSpc>
                <a:spcPct val="100000"/>
              </a:lnSpc>
              <a:spcBef>
                <a:spcPts val="0"/>
              </a:spcBef>
              <a:spcAft>
                <a:spcPts val="0"/>
              </a:spcAft>
              <a:buSzPts val="1200"/>
              <a:buNone/>
            </a:pPr>
            <a:r>
              <a:t/>
            </a:r>
            <a:endParaRPr sz="1800"/>
          </a:p>
          <a:p>
            <a:pPr indent="-304800" lvl="0" marL="457200" rtl="0" algn="l">
              <a:lnSpc>
                <a:spcPct val="100000"/>
              </a:lnSpc>
              <a:spcBef>
                <a:spcPts val="0"/>
              </a:spcBef>
              <a:spcAft>
                <a:spcPts val="0"/>
              </a:spcAft>
              <a:buClr>
                <a:schemeClr val="dk1"/>
              </a:buClr>
              <a:buSzPts val="1200"/>
              <a:buChar char="●"/>
            </a:pPr>
            <a:r>
              <a:rPr lang="en-US" sz="1800"/>
              <a:t>Scenario 2 subscribes to Journals 1 – 2, then provides access to articles in journals 3-35 through on-demand and regular ILL.</a:t>
            </a:r>
            <a:endParaRPr/>
          </a:p>
          <a:p>
            <a:pPr indent="0" lvl="0" marL="152400" rtl="0" algn="l">
              <a:lnSpc>
                <a:spcPct val="100000"/>
              </a:lnSpc>
              <a:spcBef>
                <a:spcPts val="0"/>
              </a:spcBef>
              <a:spcAft>
                <a:spcPts val="0"/>
              </a:spcAft>
              <a:buSzPts val="1200"/>
              <a:buNone/>
            </a:pPr>
            <a:r>
              <a:t/>
            </a:r>
            <a:endParaRPr sz="1800"/>
          </a:p>
          <a:p>
            <a:pPr indent="-304800" lvl="0" marL="457200" rtl="0" algn="l">
              <a:lnSpc>
                <a:spcPct val="100000"/>
              </a:lnSpc>
              <a:spcBef>
                <a:spcPts val="0"/>
              </a:spcBef>
              <a:spcAft>
                <a:spcPts val="0"/>
              </a:spcAft>
              <a:buClr>
                <a:schemeClr val="dk1"/>
              </a:buClr>
              <a:buSzPts val="1200"/>
              <a:buChar char="●"/>
            </a:pPr>
            <a:r>
              <a:rPr lang="en-US" sz="1800"/>
              <a:t>Scenario 3 subscribes to Journals 1 – 3, then provides access to articles in journals 4-35 through </a:t>
            </a:r>
            <a:br>
              <a:rPr lang="en-US" sz="1800"/>
            </a:br>
            <a:r>
              <a:rPr lang="en-US" sz="1800"/>
              <a:t>on-demand and regular ILL.</a:t>
            </a:r>
            <a:endParaRPr/>
          </a:p>
          <a:p>
            <a:pPr indent="0" lvl="0" marL="152400" rtl="0" algn="l">
              <a:lnSpc>
                <a:spcPct val="100000"/>
              </a:lnSpc>
              <a:spcBef>
                <a:spcPts val="0"/>
              </a:spcBef>
              <a:spcAft>
                <a:spcPts val="0"/>
              </a:spcAft>
              <a:buSzPts val="1200"/>
              <a:buNone/>
            </a:pPr>
            <a:r>
              <a:t/>
            </a:r>
            <a:endParaRPr sz="18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pic>
        <p:nvPicPr>
          <p:cNvPr id="301" name="Google Shape;301;p24"/>
          <p:cNvPicPr preferRelativeResize="0"/>
          <p:nvPr/>
        </p:nvPicPr>
        <p:blipFill rotWithShape="1">
          <a:blip r:embed="rId3">
            <a:alphaModFix/>
          </a:blip>
          <a:srcRect b="0" l="0" r="0" t="0"/>
          <a:stretch/>
        </p:blipFill>
        <p:spPr>
          <a:xfrm>
            <a:off x="852755" y="177470"/>
            <a:ext cx="7438490" cy="4611071"/>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25"/>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Estimating costs of A LA CARTE</a:t>
            </a:r>
            <a:endParaRPr/>
          </a:p>
        </p:txBody>
      </p:sp>
      <p:sp>
        <p:nvSpPr>
          <p:cNvPr id="307" name="Google Shape;307;p25"/>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152400" rtl="0" algn="l">
              <a:lnSpc>
                <a:spcPct val="100000"/>
              </a:lnSpc>
              <a:spcBef>
                <a:spcPts val="0"/>
              </a:spcBef>
              <a:spcAft>
                <a:spcPts val="0"/>
              </a:spcAft>
              <a:buSzPts val="1200"/>
              <a:buNone/>
            </a:pPr>
            <a:r>
              <a:rPr lang="en-US" sz="1800"/>
              <a:t>After creating scenarios in the spreadsheet add the following columns</a:t>
            </a:r>
            <a:endParaRPr/>
          </a:p>
          <a:p>
            <a:pPr indent="0" lvl="0" marL="152400" rtl="0" algn="l">
              <a:lnSpc>
                <a:spcPct val="100000"/>
              </a:lnSpc>
              <a:spcBef>
                <a:spcPts val="0"/>
              </a:spcBef>
              <a:spcAft>
                <a:spcPts val="0"/>
              </a:spcAft>
              <a:buSzPts val="1200"/>
              <a:buNone/>
            </a:pPr>
            <a:r>
              <a:t/>
            </a:r>
            <a:endParaRPr sz="1800"/>
          </a:p>
          <a:p>
            <a:pPr indent="-304800" lvl="0" marL="457200" rtl="0" algn="l">
              <a:lnSpc>
                <a:spcPct val="100000"/>
              </a:lnSpc>
              <a:spcBef>
                <a:spcPts val="0"/>
              </a:spcBef>
              <a:spcAft>
                <a:spcPts val="0"/>
              </a:spcAft>
              <a:buClr>
                <a:schemeClr val="dk1"/>
              </a:buClr>
              <a:buSzPts val="1200"/>
              <a:buChar char="●"/>
            </a:pPr>
            <a:r>
              <a:rPr lang="en-US" sz="1600"/>
              <a:t>Cost of Individual Subscriptions  - This will be the cost of subscribing to the journals in each scenario</a:t>
            </a:r>
            <a:endParaRPr/>
          </a:p>
          <a:p>
            <a:pPr indent="-304800" lvl="0" marL="457200" rtl="0" algn="l">
              <a:lnSpc>
                <a:spcPct val="100000"/>
              </a:lnSpc>
              <a:spcBef>
                <a:spcPts val="0"/>
              </a:spcBef>
              <a:spcAft>
                <a:spcPts val="0"/>
              </a:spcAft>
              <a:buClr>
                <a:schemeClr val="dk1"/>
              </a:buClr>
              <a:buSzPts val="1200"/>
              <a:buChar char="●"/>
            </a:pPr>
            <a:r>
              <a:rPr lang="en-US" sz="1600"/>
              <a:t>Estimated ILL/On Demand Costs – This will be the cost of accessing the remainder of the journals not subscribed to via On Demand  or ILL.</a:t>
            </a:r>
            <a:endParaRPr/>
          </a:p>
          <a:p>
            <a:pPr indent="-304800" lvl="0" marL="457200" rtl="0" algn="l">
              <a:lnSpc>
                <a:spcPct val="100000"/>
              </a:lnSpc>
              <a:spcBef>
                <a:spcPts val="0"/>
              </a:spcBef>
              <a:spcAft>
                <a:spcPts val="0"/>
              </a:spcAft>
              <a:buClr>
                <a:schemeClr val="dk1"/>
              </a:buClr>
              <a:buSzPts val="1200"/>
              <a:buChar char="●"/>
            </a:pPr>
            <a:r>
              <a:rPr lang="en-US" sz="1600"/>
              <a:t>Estimated Total Cost = Cost of Individual Subscriptions + Estimated ILL/On Demand Costs</a:t>
            </a:r>
            <a:endParaRPr/>
          </a:p>
          <a:p>
            <a:pPr indent="-228600" lvl="0" marL="457200" rtl="0" algn="l">
              <a:lnSpc>
                <a:spcPct val="100000"/>
              </a:lnSpc>
              <a:spcBef>
                <a:spcPts val="0"/>
              </a:spcBef>
              <a:spcAft>
                <a:spcPts val="0"/>
              </a:spcAft>
              <a:buClr>
                <a:schemeClr val="dk1"/>
              </a:buClr>
              <a:buSzPts val="1200"/>
              <a:buNone/>
            </a:pPr>
            <a:r>
              <a:t/>
            </a:r>
            <a:endParaRPr sz="1800"/>
          </a:p>
          <a:p>
            <a:pPr indent="0" lvl="0" marL="152400" rtl="0" algn="l">
              <a:lnSpc>
                <a:spcPct val="100000"/>
              </a:lnSpc>
              <a:spcBef>
                <a:spcPts val="0"/>
              </a:spcBef>
              <a:spcAft>
                <a:spcPts val="0"/>
              </a:spcAft>
              <a:buSzPts val="1200"/>
              <a:buNone/>
            </a:pPr>
            <a:r>
              <a:rPr lang="en-US" sz="1800"/>
              <a:t>Cost of Individual Subscriptions and </a:t>
            </a:r>
            <a:br>
              <a:rPr lang="en-US" sz="1800"/>
            </a:br>
            <a:r>
              <a:rPr lang="en-US" sz="1800"/>
              <a:t>Estimated ILL/On Demand Costs can be calculated </a:t>
            </a:r>
            <a:br>
              <a:rPr lang="en-US" sz="1800"/>
            </a:br>
            <a:r>
              <a:rPr lang="en-US" sz="1800"/>
              <a:t>using formulas to data in Exhibit 2.</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26"/>
          <p:cNvSpPr txBox="1"/>
          <p:nvPr>
            <p:ph type="title"/>
          </p:nvPr>
        </p:nvSpPr>
        <p:spPr>
          <a:xfrm>
            <a:off x="750014" y="1202850"/>
            <a:ext cx="7767262" cy="1823400"/>
          </a:xfrm>
          <a:prstGeom prst="rect">
            <a:avLst/>
          </a:prstGeom>
          <a:noFill/>
          <a:ln>
            <a:noFill/>
          </a:ln>
        </p:spPr>
        <p:txBody>
          <a:bodyPr anchorCtr="0" anchor="ctr" bIns="91425" lIns="91425" spcFirstLastPara="1" rIns="91425" wrap="square" tIns="91425">
            <a:noAutofit/>
          </a:bodyPr>
          <a:lstStyle/>
          <a:p>
            <a:pPr indent="0" lvl="0" marL="0" rtl="0" algn="l">
              <a:lnSpc>
                <a:spcPct val="80000"/>
              </a:lnSpc>
              <a:spcBef>
                <a:spcPts val="0"/>
              </a:spcBef>
              <a:spcAft>
                <a:spcPts val="0"/>
              </a:spcAft>
              <a:buSzPts val="4800"/>
              <a:buNone/>
            </a:pPr>
            <a:r>
              <a:rPr lang="en-US" sz="4000" u="sng">
                <a:solidFill>
                  <a:schemeClr val="lt1"/>
                </a:solidFill>
                <a:hlinkClick r:id="rId3">
                  <a:extLst>
                    <a:ext uri="{A12FA001-AC4F-418D-AE19-62706E023703}">
                      <ahyp:hlinkClr val="tx"/>
                    </a:ext>
                  </a:extLst>
                </a:hlinkClick>
              </a:rPr>
              <a:t>ONEAL Lesson Negotiation Planning Part 2 </a:t>
            </a:r>
            <a:br>
              <a:rPr lang="en-US" sz="4000"/>
            </a:br>
            <a:br>
              <a:rPr lang="en-US" sz="4000"/>
            </a:br>
            <a:r>
              <a:rPr lang="en-US" sz="3200"/>
              <a:t>has an activity that walks through creating a similar analysis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27"/>
          <p:cNvSpPr txBox="1"/>
          <p:nvPr>
            <p:ph type="title"/>
          </p:nvPr>
        </p:nvSpPr>
        <p:spPr>
          <a:xfrm>
            <a:off x="1939950" y="2571750"/>
            <a:ext cx="5264100" cy="841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t>Offer vs batna</a:t>
            </a:r>
            <a:endParaRPr/>
          </a:p>
        </p:txBody>
      </p:sp>
      <p:sp>
        <p:nvSpPr>
          <p:cNvPr id="318" name="Google Shape;318;p27"/>
          <p:cNvSpPr txBox="1"/>
          <p:nvPr>
            <p:ph idx="1" type="subTitle"/>
          </p:nvPr>
        </p:nvSpPr>
        <p:spPr>
          <a:xfrm>
            <a:off x="1940057" y="3337350"/>
            <a:ext cx="5264100" cy="1190700"/>
          </a:xfrm>
          <a:prstGeom prst="rect">
            <a:avLst/>
          </a:prstGeom>
          <a:noFill/>
          <a:ln>
            <a:noFill/>
          </a:ln>
        </p:spPr>
        <p:txBody>
          <a:bodyPr anchorCtr="0" anchor="t" bIns="91425" lIns="91425" spcFirstLastPara="1" rIns="91425" wrap="square" tIns="91425">
            <a:noAutofit/>
          </a:bodyPr>
          <a:lstStyle/>
          <a:p>
            <a:pPr indent="-317500" lvl="0" marL="457200" rtl="0" algn="ctr">
              <a:lnSpc>
                <a:spcPct val="100000"/>
              </a:lnSpc>
              <a:spcBef>
                <a:spcPts val="0"/>
              </a:spcBef>
              <a:spcAft>
                <a:spcPts val="0"/>
              </a:spcAft>
              <a:buClr>
                <a:schemeClr val="dk1"/>
              </a:buClr>
              <a:buSzPts val="1600"/>
              <a:buNone/>
            </a:pPr>
            <a:r>
              <a:rPr lang="en-US"/>
              <a:t>Let’s Compare</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28"/>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Analyzing the offer</a:t>
            </a:r>
            <a:endParaRPr/>
          </a:p>
        </p:txBody>
      </p:sp>
      <p:sp>
        <p:nvSpPr>
          <p:cNvPr id="324" name="Google Shape;324;p28"/>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304800" lvl="0" marL="457200" rtl="0" algn="l">
              <a:lnSpc>
                <a:spcPct val="100000"/>
              </a:lnSpc>
              <a:spcBef>
                <a:spcPts val="0"/>
              </a:spcBef>
              <a:spcAft>
                <a:spcPts val="0"/>
              </a:spcAft>
              <a:buClr>
                <a:schemeClr val="dk1"/>
              </a:buClr>
              <a:buSzPts val="1200"/>
              <a:buChar char="●"/>
            </a:pPr>
            <a:r>
              <a:rPr lang="en-US"/>
              <a:t>Price increases are higher than the market: 5% a year at three year deal feels too high considering annual increase for scholarly publishing according to Library journal is 5% a year.</a:t>
            </a:r>
            <a:endParaRPr/>
          </a:p>
          <a:p>
            <a:pPr indent="-304800" lvl="0" marL="457200" rtl="0" algn="l">
              <a:lnSpc>
                <a:spcPct val="100000"/>
              </a:lnSpc>
              <a:spcBef>
                <a:spcPts val="0"/>
              </a:spcBef>
              <a:spcAft>
                <a:spcPts val="0"/>
              </a:spcAft>
              <a:buSzPts val="1200"/>
              <a:buChar char="●"/>
            </a:pPr>
            <a:r>
              <a:rPr lang="en-US"/>
              <a:t>We should get discount lower than the average than the with a multi-year deal.- guaranteeing cash </a:t>
            </a:r>
            <a:r>
              <a:rPr lang="en-US"/>
              <a:t>flows.</a:t>
            </a:r>
            <a:endParaRPr/>
          </a:p>
          <a:p>
            <a:pPr indent="-304800" lvl="0" marL="457200" rtl="0" algn="l">
              <a:lnSpc>
                <a:spcPct val="100000"/>
              </a:lnSpc>
              <a:spcBef>
                <a:spcPts val="0"/>
              </a:spcBef>
              <a:spcAft>
                <a:spcPts val="0"/>
              </a:spcAft>
              <a:buSzPts val="1200"/>
              <a:buChar char="●"/>
            </a:pPr>
            <a:r>
              <a:rPr lang="en-US"/>
              <a:t>If we pay all three years up front we </a:t>
            </a:r>
            <a:r>
              <a:rPr lang="en-US"/>
              <a:t>would</a:t>
            </a:r>
            <a:r>
              <a:rPr lang="en-US"/>
              <a:t> get an even larger discount - elimination of </a:t>
            </a:r>
            <a:r>
              <a:rPr lang="en-US"/>
              <a:t>financial</a:t>
            </a:r>
            <a:r>
              <a:rPr lang="en-US"/>
              <a:t> exigency risk</a:t>
            </a:r>
            <a:endParaRPr/>
          </a:p>
          <a:p>
            <a:pPr indent="-304800" lvl="0" marL="457200" rtl="0" algn="l">
              <a:lnSpc>
                <a:spcPct val="100000"/>
              </a:lnSpc>
              <a:spcBef>
                <a:spcPts val="0"/>
              </a:spcBef>
              <a:spcAft>
                <a:spcPts val="0"/>
              </a:spcAft>
              <a:buSzPts val="1200"/>
              <a:buChar char="●"/>
            </a:pPr>
            <a:r>
              <a:rPr lang="en-US"/>
              <a:t>Going A La Carte could mean subscribing to only a few journals and with anticipated ILL/On Demand costs may actually be slightly </a:t>
            </a:r>
            <a:r>
              <a:rPr lang="en-US"/>
              <a:t>higher</a:t>
            </a:r>
            <a:r>
              <a:rPr lang="en-US"/>
              <a:t> but if we can get our ideal terms it may be worth signing. </a:t>
            </a:r>
            <a:endParaRPr/>
          </a:p>
          <a:p>
            <a:pPr indent="-304800" lvl="0" marL="457200" rtl="0" algn="l">
              <a:lnSpc>
                <a:spcPct val="100000"/>
              </a:lnSpc>
              <a:spcBef>
                <a:spcPts val="0"/>
              </a:spcBef>
              <a:spcAft>
                <a:spcPts val="0"/>
              </a:spcAft>
              <a:buSzPts val="1200"/>
              <a:buChar char="●"/>
            </a:pPr>
            <a:r>
              <a:rPr lang="en-US"/>
              <a:t>At the bare </a:t>
            </a:r>
            <a:r>
              <a:rPr lang="en-US"/>
              <a:t>minimum</a:t>
            </a:r>
            <a:r>
              <a:rPr lang="en-US"/>
              <a:t>: terms that need to be revised: AI and TDM language, accessibility and term that needs to be removed: Audit</a:t>
            </a:r>
            <a:endParaRPr/>
          </a:p>
          <a:p>
            <a:pPr indent="-304800" lvl="0" marL="457200" rtl="0" algn="l">
              <a:lnSpc>
                <a:spcPct val="100000"/>
              </a:lnSpc>
              <a:spcBef>
                <a:spcPts val="0"/>
              </a:spcBef>
              <a:spcAft>
                <a:spcPts val="0"/>
              </a:spcAft>
              <a:buSzPts val="1200"/>
              <a:buChar char="●"/>
            </a:pPr>
            <a:r>
              <a:rPr lang="en-US"/>
              <a:t>This negotiation case was designed so there is not a clean solution - signing could go either way - it is supposed to be complicated.</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29"/>
          <p:cNvSpPr txBox="1"/>
          <p:nvPr>
            <p:ph type="title"/>
          </p:nvPr>
        </p:nvSpPr>
        <p:spPr>
          <a:xfrm>
            <a:off x="2150275" y="1202850"/>
            <a:ext cx="4843500" cy="1823400"/>
          </a:xfrm>
          <a:prstGeom prst="rect">
            <a:avLst/>
          </a:prstGeom>
          <a:noFill/>
          <a:ln>
            <a:noFill/>
          </a:ln>
        </p:spPr>
        <p:txBody>
          <a:bodyPr anchorCtr="0" anchor="ctr" bIns="91425" lIns="91425" spcFirstLastPara="1" rIns="91425" wrap="square" tIns="91425">
            <a:noAutofit/>
          </a:bodyPr>
          <a:lstStyle/>
          <a:p>
            <a:pPr indent="0" lvl="0" marL="0" rtl="0" algn="ctr">
              <a:lnSpc>
                <a:spcPct val="80000"/>
              </a:lnSpc>
              <a:spcBef>
                <a:spcPts val="0"/>
              </a:spcBef>
              <a:spcAft>
                <a:spcPts val="0"/>
              </a:spcAft>
              <a:buClr>
                <a:schemeClr val="lt1"/>
              </a:buClr>
              <a:buSzPts val="4800"/>
              <a:buNone/>
            </a:pPr>
            <a:r>
              <a:rPr lang="en-US" sz="5400"/>
              <a:t>Why research the vendor?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3"/>
          <p:cNvSpPr txBox="1"/>
          <p:nvPr>
            <p:ph type="title"/>
          </p:nvPr>
        </p:nvSpPr>
        <p:spPr>
          <a:xfrm>
            <a:off x="713100" y="876700"/>
            <a:ext cx="3858900" cy="11604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500"/>
              <a:buNone/>
            </a:pPr>
            <a:r>
              <a:rPr lang="en-US"/>
              <a:t>The ONEAL Project</a:t>
            </a:r>
            <a:endParaRPr/>
          </a:p>
        </p:txBody>
      </p:sp>
      <p:sp>
        <p:nvSpPr>
          <p:cNvPr id="156" name="Google Shape;156;p3"/>
          <p:cNvSpPr txBox="1"/>
          <p:nvPr>
            <p:ph idx="1" type="body"/>
          </p:nvPr>
        </p:nvSpPr>
        <p:spPr>
          <a:xfrm>
            <a:off x="713099" y="2037225"/>
            <a:ext cx="4069357" cy="2229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US">
                <a:solidFill>
                  <a:schemeClr val="dk1"/>
                </a:solidFill>
              </a:rPr>
              <a:t>Open Negotiation Education for Academic Libraries</a:t>
            </a:r>
            <a:endParaRPr/>
          </a:p>
          <a:p>
            <a:pPr indent="0" lvl="0" marL="0" rtl="0" algn="l">
              <a:lnSpc>
                <a:spcPct val="100000"/>
              </a:lnSpc>
              <a:spcBef>
                <a:spcPts val="0"/>
              </a:spcBef>
              <a:spcAft>
                <a:spcPts val="0"/>
              </a:spcAft>
              <a:buSzPts val="1400"/>
              <a:buNone/>
            </a:pPr>
            <a:r>
              <a:rPr lang="en-US">
                <a:solidFill>
                  <a:schemeClr val="dk1"/>
                </a:solidFill>
              </a:rPr>
              <a:t> </a:t>
            </a:r>
            <a:endParaRPr>
              <a:solidFill>
                <a:schemeClr val="dk1"/>
              </a:solidFill>
            </a:endParaRPr>
          </a:p>
          <a:p>
            <a:pPr indent="0" lvl="0" marL="0" rtl="0" algn="l">
              <a:lnSpc>
                <a:spcPct val="100000"/>
              </a:lnSpc>
              <a:spcBef>
                <a:spcPts val="0"/>
              </a:spcBef>
              <a:spcAft>
                <a:spcPts val="0"/>
              </a:spcAft>
              <a:buSzPts val="1400"/>
              <a:buNone/>
            </a:pPr>
            <a:r>
              <a:rPr lang="en-US"/>
              <a:t>Funded by the IMLS Laura Bush 21</a:t>
            </a:r>
            <a:r>
              <a:rPr baseline="30000" lang="en-US"/>
              <a:t>st</a:t>
            </a:r>
            <a:r>
              <a:rPr lang="en-US"/>
              <a:t> Century Librarian Program</a:t>
            </a:r>
            <a:endParaRPr>
              <a:solidFill>
                <a:schemeClr val="dk1"/>
              </a:solidFill>
            </a:endParaRPr>
          </a:p>
          <a:p>
            <a:pPr indent="0" lvl="0" marL="0" rtl="0" algn="l">
              <a:lnSpc>
                <a:spcPct val="100000"/>
              </a:lnSpc>
              <a:spcBef>
                <a:spcPts val="1600"/>
              </a:spcBef>
              <a:spcAft>
                <a:spcPts val="0"/>
              </a:spcAft>
              <a:buSzPts val="1400"/>
              <a:buNone/>
            </a:pPr>
            <a:r>
              <a:rPr lang="en-US">
                <a:solidFill>
                  <a:schemeClr val="dk1"/>
                </a:solidFill>
              </a:rPr>
              <a:t>While project was academic library focused, skills in curriculum are widely applicable to all types of libraries.</a:t>
            </a:r>
            <a:endParaRPr>
              <a:solidFill>
                <a:schemeClr val="dk1"/>
              </a:solidFill>
            </a:endParaRPr>
          </a:p>
        </p:txBody>
      </p:sp>
      <p:pic>
        <p:nvPicPr>
          <p:cNvPr id="157" name="Google Shape;157;p3"/>
          <p:cNvPicPr preferRelativeResize="0"/>
          <p:nvPr/>
        </p:nvPicPr>
        <p:blipFill rotWithShape="1">
          <a:blip r:embed="rId3">
            <a:alphaModFix/>
          </a:blip>
          <a:srcRect b="13881" l="0" r="0" t="19540"/>
          <a:stretch/>
        </p:blipFill>
        <p:spPr>
          <a:xfrm>
            <a:off x="5001900" y="859350"/>
            <a:ext cx="3429000" cy="3424800"/>
          </a:xfrm>
          <a:prstGeom prst="ellipse">
            <a:avLst/>
          </a:prstGeom>
          <a:noFill/>
          <a:ln>
            <a:noFill/>
          </a:ln>
        </p:spPr>
      </p:pic>
      <p:pic>
        <p:nvPicPr>
          <p:cNvPr id="158" name="Google Shape;158;p3"/>
          <p:cNvPicPr preferRelativeResize="0"/>
          <p:nvPr/>
        </p:nvPicPr>
        <p:blipFill rotWithShape="1">
          <a:blip r:embed="rId4">
            <a:alphaModFix/>
          </a:blip>
          <a:srcRect b="0" l="0" r="0" t="0"/>
          <a:stretch/>
        </p:blipFill>
        <p:spPr>
          <a:xfrm>
            <a:off x="4615272" y="2822897"/>
            <a:ext cx="1095175" cy="1781200"/>
          </a:xfrm>
          <a:prstGeom prst="rect">
            <a:avLst/>
          </a:prstGeom>
          <a:noFill/>
          <a:ln>
            <a:noFill/>
          </a:ln>
          <a:effectLst>
            <a:reflection blurRad="0" dir="0" dist="0" endA="0" endPos="30000" fadeDir="5400012" kx="0" rotWithShape="0" algn="bl" stA="50000" stPos="0" sy="-100000" ky="0"/>
          </a:effectLst>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30"/>
          <p:cNvSpPr txBox="1"/>
          <p:nvPr>
            <p:ph type="title"/>
          </p:nvPr>
        </p:nvSpPr>
        <p:spPr>
          <a:xfrm>
            <a:off x="515648" y="163348"/>
            <a:ext cx="8217385" cy="730503"/>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500"/>
              <a:buNone/>
            </a:pPr>
            <a:r>
              <a:rPr lang="en-US">
                <a:solidFill>
                  <a:schemeClr val="dk1"/>
                </a:solidFill>
              </a:rPr>
              <a:t>Know your profit numbers</a:t>
            </a:r>
            <a:endParaRPr/>
          </a:p>
        </p:txBody>
      </p:sp>
      <p:sp>
        <p:nvSpPr>
          <p:cNvPr id="335" name="Google Shape;335;p30"/>
          <p:cNvSpPr txBox="1"/>
          <p:nvPr>
            <p:ph idx="1" type="body"/>
          </p:nvPr>
        </p:nvSpPr>
        <p:spPr>
          <a:xfrm>
            <a:off x="615274" y="1056150"/>
            <a:ext cx="7121165" cy="3031200"/>
          </a:xfrm>
          <a:prstGeom prst="rect">
            <a:avLst/>
          </a:prstGeom>
          <a:noFill/>
          <a:ln>
            <a:noFill/>
          </a:ln>
        </p:spPr>
        <p:txBody>
          <a:bodyPr anchorCtr="0" anchor="t" bIns="91425" lIns="91425" spcFirstLastPara="1" rIns="91425" wrap="square" tIns="91425">
            <a:noAutofit/>
          </a:bodyPr>
          <a:lstStyle/>
          <a:p>
            <a:pPr indent="-304800" lvl="0" marL="457200" rtl="0" algn="l">
              <a:lnSpc>
                <a:spcPct val="100000"/>
              </a:lnSpc>
              <a:spcBef>
                <a:spcPts val="0"/>
              </a:spcBef>
              <a:spcAft>
                <a:spcPts val="0"/>
              </a:spcAft>
              <a:buClr>
                <a:schemeClr val="dk1"/>
              </a:buClr>
              <a:buSzPts val="1200"/>
              <a:buChar char="●"/>
            </a:pPr>
            <a:r>
              <a:rPr lang="en-US" sz="2000">
                <a:latin typeface="Cantarell"/>
                <a:ea typeface="Cantarell"/>
                <a:cs typeface="Cantarell"/>
                <a:sym typeface="Cantarell"/>
              </a:rPr>
              <a:t>Gross Profit &amp; Gross Margin</a:t>
            </a:r>
            <a:endParaRPr/>
          </a:p>
          <a:p>
            <a:pPr indent="-304800" lvl="0" marL="457200" rtl="0" algn="l">
              <a:lnSpc>
                <a:spcPct val="100000"/>
              </a:lnSpc>
              <a:spcBef>
                <a:spcPts val="0"/>
              </a:spcBef>
              <a:spcAft>
                <a:spcPts val="0"/>
              </a:spcAft>
              <a:buClr>
                <a:schemeClr val="dk1"/>
              </a:buClr>
              <a:buSzPts val="1200"/>
              <a:buChar char="●"/>
            </a:pPr>
            <a:r>
              <a:rPr lang="en-US" sz="2000">
                <a:latin typeface="Cantarell"/>
                <a:ea typeface="Cantarell"/>
                <a:cs typeface="Cantarell"/>
                <a:sym typeface="Cantarell"/>
              </a:rPr>
              <a:t>Operating Profit &amp; Operating Margin</a:t>
            </a:r>
            <a:endParaRPr/>
          </a:p>
          <a:p>
            <a:pPr indent="-304800" lvl="0" marL="457200" rtl="0" algn="l">
              <a:lnSpc>
                <a:spcPct val="100000"/>
              </a:lnSpc>
              <a:spcBef>
                <a:spcPts val="0"/>
              </a:spcBef>
              <a:spcAft>
                <a:spcPts val="0"/>
              </a:spcAft>
              <a:buClr>
                <a:schemeClr val="dk1"/>
              </a:buClr>
              <a:buSzPts val="1200"/>
              <a:buChar char="●"/>
            </a:pPr>
            <a:r>
              <a:rPr lang="en-US" sz="2000">
                <a:latin typeface="Cantarell"/>
                <a:ea typeface="Cantarell"/>
                <a:cs typeface="Cantarell"/>
                <a:sym typeface="Cantarell"/>
              </a:rPr>
              <a:t>EBITDA (and the Debt/EBITDA ratio)*</a:t>
            </a:r>
            <a:endParaRPr/>
          </a:p>
          <a:p>
            <a:pPr indent="0" lvl="0" marL="152400" rtl="0" algn="l">
              <a:lnSpc>
                <a:spcPct val="100000"/>
              </a:lnSpc>
              <a:spcBef>
                <a:spcPts val="0"/>
              </a:spcBef>
              <a:spcAft>
                <a:spcPts val="0"/>
              </a:spcAft>
              <a:buSzPts val="1200"/>
              <a:buNone/>
            </a:pPr>
            <a:r>
              <a:t/>
            </a:r>
            <a:endParaRPr sz="2000">
              <a:latin typeface="Cantarell"/>
              <a:ea typeface="Cantarell"/>
              <a:cs typeface="Cantarell"/>
              <a:sym typeface="Cantarell"/>
            </a:endParaRPr>
          </a:p>
          <a:p>
            <a:pPr indent="0" lvl="0" marL="76200" rtl="0" algn="l">
              <a:lnSpc>
                <a:spcPct val="100000"/>
              </a:lnSpc>
              <a:spcBef>
                <a:spcPts val="0"/>
              </a:spcBef>
              <a:spcAft>
                <a:spcPts val="0"/>
              </a:spcAft>
              <a:buSzPts val="1200"/>
              <a:buNone/>
            </a:pPr>
            <a:r>
              <a:rPr lang="en-US" sz="1800">
                <a:latin typeface="Cantarell"/>
                <a:ea typeface="Cantarell"/>
                <a:cs typeface="Cantarell"/>
                <a:sym typeface="Cantarell"/>
              </a:rPr>
              <a:t>If discussing profit or profit margins in a negotiation I suggest focusing on operating margin or EBITDA, if available.</a:t>
            </a:r>
            <a:endParaRPr/>
          </a:p>
          <a:p>
            <a:pPr indent="0" lvl="0" marL="76200" rtl="0" algn="l">
              <a:lnSpc>
                <a:spcPct val="100000"/>
              </a:lnSpc>
              <a:spcBef>
                <a:spcPts val="0"/>
              </a:spcBef>
              <a:spcAft>
                <a:spcPts val="0"/>
              </a:spcAft>
              <a:buSzPts val="1200"/>
              <a:buNone/>
            </a:pPr>
            <a:r>
              <a:t/>
            </a:r>
            <a:endParaRPr sz="1800">
              <a:latin typeface="Cantarell"/>
              <a:ea typeface="Cantarell"/>
              <a:cs typeface="Cantarell"/>
              <a:sym typeface="Cantarell"/>
            </a:endParaRPr>
          </a:p>
          <a:p>
            <a:pPr indent="0" lvl="0" marL="76200" rtl="0" algn="l">
              <a:lnSpc>
                <a:spcPct val="100000"/>
              </a:lnSpc>
              <a:spcBef>
                <a:spcPts val="0"/>
              </a:spcBef>
              <a:spcAft>
                <a:spcPts val="0"/>
              </a:spcAft>
              <a:buSzPts val="1200"/>
              <a:buNone/>
            </a:pPr>
            <a:r>
              <a:rPr lang="en-US" sz="1800" u="sng">
                <a:solidFill>
                  <a:schemeClr val="hlink"/>
                </a:solidFill>
                <a:latin typeface="Cantarell"/>
                <a:ea typeface="Cantarell"/>
                <a:cs typeface="Cantarell"/>
                <a:sym typeface="Cantarell"/>
                <a:hlinkClick r:id="rId3"/>
              </a:rPr>
              <a:t>Librarian’s Guide to Understanding Scholarly Publisher Financial Data</a:t>
            </a:r>
            <a:endParaRPr sz="1800">
              <a:latin typeface="Cantarell"/>
              <a:ea typeface="Cantarell"/>
              <a:cs typeface="Cantarell"/>
              <a:sym typeface="Cantarell"/>
            </a:endParaRPr>
          </a:p>
        </p:txBody>
      </p:sp>
      <p:sp>
        <p:nvSpPr>
          <p:cNvPr id="336" name="Google Shape;336;p30"/>
          <p:cNvSpPr txBox="1"/>
          <p:nvPr>
            <p:ph idx="12" type="sldNum"/>
          </p:nvPr>
        </p:nvSpPr>
        <p:spPr>
          <a:xfrm>
            <a:off x="8046600" y="4593850"/>
            <a:ext cx="1097400" cy="5496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300"/>
              <a:buFont typeface="Arial"/>
              <a:buNone/>
            </a:pPr>
            <a:fld id="{00000000-1234-1234-1234-123412341234}" type="slidenum">
              <a:rPr b="1" i="0" lang="en-US" sz="1300" u="none" cap="none" strike="noStrike">
                <a:solidFill>
                  <a:schemeClr val="accent4"/>
                </a:solidFill>
                <a:latin typeface="Encode Sans"/>
                <a:ea typeface="Encode Sans"/>
                <a:cs typeface="Encode Sans"/>
                <a:sym typeface="Encode Sans"/>
              </a:rPr>
              <a:t>‹#›</a:t>
            </a:fld>
            <a:endParaRPr b="1" i="0" sz="1300" u="none" cap="none" strike="noStrike">
              <a:solidFill>
                <a:schemeClr val="accent4"/>
              </a:solidFill>
              <a:latin typeface="Encode Sans"/>
              <a:ea typeface="Encode Sans"/>
              <a:cs typeface="Encode Sans"/>
              <a:sym typeface="Encode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p31"/>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Gross margin</a:t>
            </a:r>
            <a:endParaRPr/>
          </a:p>
        </p:txBody>
      </p:sp>
      <p:sp>
        <p:nvSpPr>
          <p:cNvPr id="342" name="Google Shape;342;p31"/>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800"/>
              </a:spcBef>
              <a:spcAft>
                <a:spcPts val="0"/>
              </a:spcAft>
              <a:buSzPts val="1200"/>
              <a:buNone/>
            </a:pPr>
            <a:r>
              <a:rPr lang="en-US" sz="1600">
                <a:latin typeface="Verdana"/>
                <a:ea typeface="Verdana"/>
                <a:cs typeface="Verdana"/>
                <a:sym typeface="Verdana"/>
              </a:rPr>
              <a:t>Gross margin = Gross Profit/Sales. Gross Profit is the Revenue less the Cost of Good </a:t>
            </a:r>
            <a:r>
              <a:rPr lang="en-US" sz="1600">
                <a:latin typeface="Cantarell"/>
                <a:ea typeface="Cantarell"/>
                <a:cs typeface="Cantarell"/>
                <a:sym typeface="Cantarell"/>
              </a:rPr>
              <a:t>Sold</a:t>
            </a:r>
            <a:r>
              <a:rPr lang="en-US" sz="1600">
                <a:latin typeface="Verdana"/>
                <a:ea typeface="Verdana"/>
                <a:cs typeface="Verdana"/>
                <a:sym typeface="Verdana"/>
              </a:rPr>
              <a:t> and does not include necessary operating expenses including rent, insurance, management salaries.</a:t>
            </a:r>
            <a:endParaRPr/>
          </a:p>
          <a:p>
            <a:pPr indent="0" lvl="0" marL="0" rtl="0" algn="l">
              <a:lnSpc>
                <a:spcPct val="100000"/>
              </a:lnSpc>
              <a:spcBef>
                <a:spcPts val="1600"/>
              </a:spcBef>
              <a:spcAft>
                <a:spcPts val="0"/>
              </a:spcAft>
              <a:buSzPts val="1200"/>
              <a:buNone/>
            </a:pPr>
            <a:r>
              <a:rPr lang="en-US" sz="1600">
                <a:latin typeface="Verdana"/>
                <a:ea typeface="Verdana"/>
                <a:cs typeface="Verdana"/>
                <a:sym typeface="Verdana"/>
              </a:rPr>
              <a:t>The higher the gross margin, the more capital the company retains to pay for operating expenses, corporate overhead, debt and owner dividends.</a:t>
            </a:r>
            <a:endParaRPr/>
          </a:p>
          <a:p>
            <a:pPr indent="0" lvl="0" marL="0" rtl="0" algn="l">
              <a:lnSpc>
                <a:spcPct val="100000"/>
              </a:lnSpc>
              <a:spcBef>
                <a:spcPts val="1600"/>
              </a:spcBef>
              <a:spcAft>
                <a:spcPts val="0"/>
              </a:spcAft>
              <a:buSzPts val="1200"/>
              <a:buNone/>
            </a:pPr>
            <a:r>
              <a:rPr lang="en-US" sz="1600">
                <a:latin typeface="Verdana"/>
                <a:ea typeface="Verdana"/>
                <a:cs typeface="Verdana"/>
                <a:sym typeface="Verdana"/>
              </a:rPr>
              <a:t>Gross margin always looks incredibly high because it doesn’t include </a:t>
            </a:r>
            <a:br>
              <a:rPr lang="en-US" sz="1600">
                <a:latin typeface="Verdana"/>
                <a:ea typeface="Verdana"/>
                <a:cs typeface="Verdana"/>
                <a:sym typeface="Verdana"/>
              </a:rPr>
            </a:br>
            <a:r>
              <a:rPr lang="en-US" sz="1600">
                <a:latin typeface="Verdana"/>
                <a:ea typeface="Verdana"/>
                <a:cs typeface="Verdana"/>
                <a:sym typeface="Verdana"/>
              </a:rPr>
              <a:t>any of the fixed operating costs that are required to </a:t>
            </a:r>
            <a:br>
              <a:rPr lang="en-US" sz="1600">
                <a:latin typeface="Verdana"/>
                <a:ea typeface="Verdana"/>
                <a:cs typeface="Verdana"/>
                <a:sym typeface="Verdana"/>
              </a:rPr>
            </a:br>
            <a:r>
              <a:rPr lang="en-US" sz="1600">
                <a:latin typeface="Verdana"/>
                <a:ea typeface="Verdana"/>
                <a:cs typeface="Verdana"/>
                <a:sym typeface="Verdana"/>
              </a:rPr>
              <a:t>run the business.</a:t>
            </a:r>
            <a:endParaRPr/>
          </a:p>
          <a:p>
            <a:pPr indent="0" lvl="0" marL="0" rtl="0" algn="l">
              <a:lnSpc>
                <a:spcPct val="100000"/>
              </a:lnSpc>
              <a:spcBef>
                <a:spcPts val="1600"/>
              </a:spcBef>
              <a:spcAft>
                <a:spcPts val="0"/>
              </a:spcAft>
              <a:buSzPts val="1200"/>
              <a:buNone/>
            </a:pPr>
            <a:r>
              <a:rPr lang="en-US" sz="1600">
                <a:latin typeface="Verdana"/>
                <a:ea typeface="Verdana"/>
                <a:cs typeface="Verdana"/>
                <a:sym typeface="Verdana"/>
              </a:rPr>
              <a:t>Business decisions are rarely made based on </a:t>
            </a:r>
            <a:br>
              <a:rPr lang="en-US" sz="1600">
                <a:latin typeface="Verdana"/>
                <a:ea typeface="Verdana"/>
                <a:cs typeface="Verdana"/>
                <a:sym typeface="Verdana"/>
              </a:rPr>
            </a:br>
            <a:r>
              <a:rPr lang="en-US" sz="1600">
                <a:latin typeface="Verdana"/>
                <a:ea typeface="Verdana"/>
                <a:cs typeface="Verdana"/>
                <a:sym typeface="Verdana"/>
              </a:rPr>
              <a:t>gross margin!</a:t>
            </a:r>
            <a:endParaRPr/>
          </a:p>
          <a:p>
            <a:pPr indent="0" lvl="0" marL="152400" rtl="0" algn="l">
              <a:lnSpc>
                <a:spcPct val="100000"/>
              </a:lnSpc>
              <a:spcBef>
                <a:spcPts val="800"/>
              </a:spcBef>
              <a:spcAft>
                <a:spcPts val="0"/>
              </a:spcAft>
              <a:buSzPts val="1200"/>
              <a:buNone/>
            </a:pPr>
            <a:r>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p32"/>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Operating Margin</a:t>
            </a:r>
            <a:endParaRPr/>
          </a:p>
        </p:txBody>
      </p:sp>
      <p:sp>
        <p:nvSpPr>
          <p:cNvPr id="348" name="Google Shape;348;p32"/>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152400" rtl="0" algn="l">
              <a:lnSpc>
                <a:spcPct val="100000"/>
              </a:lnSpc>
              <a:spcBef>
                <a:spcPts val="0"/>
              </a:spcBef>
              <a:spcAft>
                <a:spcPts val="0"/>
              </a:spcAft>
              <a:buSzPts val="1200"/>
              <a:buNone/>
            </a:pPr>
            <a:r>
              <a:rPr lang="en-US" sz="1600"/>
              <a:t>EBIT = Earnings Before Interest and Taxes </a:t>
            </a:r>
            <a:endParaRPr sz="1600"/>
          </a:p>
          <a:p>
            <a:pPr indent="0" lvl="0" marL="152400" rtl="0" algn="l">
              <a:lnSpc>
                <a:spcPct val="100000"/>
              </a:lnSpc>
              <a:spcBef>
                <a:spcPts val="0"/>
              </a:spcBef>
              <a:spcAft>
                <a:spcPts val="0"/>
              </a:spcAft>
              <a:buSzPts val="1200"/>
              <a:buNone/>
            </a:pPr>
            <a:r>
              <a:t/>
            </a:r>
            <a:endParaRPr sz="1600"/>
          </a:p>
          <a:p>
            <a:pPr indent="0" lvl="0" marL="152400" rtl="0" algn="l">
              <a:lnSpc>
                <a:spcPct val="100000"/>
              </a:lnSpc>
              <a:spcBef>
                <a:spcPts val="0"/>
              </a:spcBef>
              <a:spcAft>
                <a:spcPts val="0"/>
              </a:spcAft>
              <a:buSzPts val="1200"/>
              <a:buNone/>
            </a:pPr>
            <a:r>
              <a:rPr lang="en-US" sz="1600">
                <a:latin typeface="Cantarell"/>
                <a:ea typeface="Cantarell"/>
                <a:cs typeface="Cantarell"/>
                <a:sym typeface="Cantarell"/>
              </a:rPr>
              <a:t>Operating margin = EBIT (Operating Profit) / Revenue</a:t>
            </a:r>
            <a:endParaRPr/>
          </a:p>
          <a:p>
            <a:pPr indent="0" lvl="0" marL="152400" rtl="0" algn="l">
              <a:lnSpc>
                <a:spcPct val="100000"/>
              </a:lnSpc>
              <a:spcBef>
                <a:spcPts val="0"/>
              </a:spcBef>
              <a:spcAft>
                <a:spcPts val="0"/>
              </a:spcAft>
              <a:buSzPts val="1200"/>
              <a:buNone/>
            </a:pPr>
            <a:r>
              <a:t/>
            </a:r>
            <a:endParaRPr sz="1600">
              <a:latin typeface="Cantarell"/>
              <a:ea typeface="Cantarell"/>
              <a:cs typeface="Cantarell"/>
              <a:sym typeface="Cantarell"/>
            </a:endParaRPr>
          </a:p>
          <a:p>
            <a:pPr indent="0" lvl="0" marL="152400" rtl="0" algn="l">
              <a:lnSpc>
                <a:spcPct val="100000"/>
              </a:lnSpc>
              <a:spcBef>
                <a:spcPts val="0"/>
              </a:spcBef>
              <a:spcAft>
                <a:spcPts val="0"/>
              </a:spcAft>
              <a:buSzPts val="1200"/>
              <a:buNone/>
            </a:pPr>
            <a:r>
              <a:rPr lang="en-US" sz="1600">
                <a:latin typeface="Cantarell"/>
                <a:ea typeface="Cantarell"/>
                <a:cs typeface="Cantarell"/>
                <a:sym typeface="Cantarell"/>
              </a:rPr>
              <a:t>EBIT (Operating Profit) is the Gross Profit less Operating Expenses.</a:t>
            </a:r>
            <a:endParaRPr/>
          </a:p>
          <a:p>
            <a:pPr indent="0" lvl="0" marL="152400" rtl="0" algn="l">
              <a:lnSpc>
                <a:spcPct val="100000"/>
              </a:lnSpc>
              <a:spcBef>
                <a:spcPts val="0"/>
              </a:spcBef>
              <a:spcAft>
                <a:spcPts val="0"/>
              </a:spcAft>
              <a:buSzPts val="1200"/>
              <a:buNone/>
            </a:pPr>
            <a:r>
              <a:t/>
            </a:r>
            <a:endParaRPr sz="1600">
              <a:latin typeface="Cantarell"/>
              <a:ea typeface="Cantarell"/>
              <a:cs typeface="Cantarell"/>
              <a:sym typeface="Cantarell"/>
            </a:endParaRPr>
          </a:p>
          <a:p>
            <a:pPr indent="0" lvl="0" marL="152400" rtl="0" algn="l">
              <a:lnSpc>
                <a:spcPct val="100000"/>
              </a:lnSpc>
              <a:spcBef>
                <a:spcPts val="0"/>
              </a:spcBef>
              <a:spcAft>
                <a:spcPts val="0"/>
              </a:spcAft>
              <a:buSzPts val="1200"/>
              <a:buNone/>
            </a:pPr>
            <a:r>
              <a:rPr lang="en-US" sz="1600">
                <a:latin typeface="Cantarell"/>
                <a:ea typeface="Cantarell"/>
                <a:cs typeface="Cantarell"/>
                <a:sym typeface="Cantarell"/>
              </a:rPr>
              <a:t>It is an indicator of how effectively a company is at managing costs.</a:t>
            </a:r>
            <a:endParaRPr/>
          </a:p>
          <a:p>
            <a:pPr indent="0" lvl="0" marL="152400" rtl="0" algn="l">
              <a:lnSpc>
                <a:spcPct val="100000"/>
              </a:lnSpc>
              <a:spcBef>
                <a:spcPts val="0"/>
              </a:spcBef>
              <a:spcAft>
                <a:spcPts val="0"/>
              </a:spcAft>
              <a:buSzPts val="1200"/>
              <a:buNone/>
            </a:pPr>
            <a:r>
              <a:t/>
            </a:r>
            <a:endParaRPr sz="1600">
              <a:latin typeface="Cantarell"/>
              <a:ea typeface="Cantarell"/>
              <a:cs typeface="Cantarell"/>
              <a:sym typeface="Cantarell"/>
            </a:endParaRPr>
          </a:p>
          <a:p>
            <a:pPr indent="0" lvl="0" marL="152400" rtl="0" algn="l">
              <a:lnSpc>
                <a:spcPct val="100000"/>
              </a:lnSpc>
              <a:spcBef>
                <a:spcPts val="0"/>
              </a:spcBef>
              <a:spcAft>
                <a:spcPts val="0"/>
              </a:spcAft>
              <a:buSzPts val="1200"/>
              <a:buNone/>
            </a:pPr>
            <a:r>
              <a:rPr lang="en-US" sz="1600">
                <a:latin typeface="Cantarell"/>
                <a:ea typeface="Cantarell"/>
                <a:cs typeface="Cantarell"/>
                <a:sym typeface="Cantarell"/>
              </a:rPr>
              <a:t>Historically scholarly publishing has not passed along cost efficiencies that you would expect with digitization. This can be seen through the fact that profits have grown at rates faster than revenues (price increases).</a:t>
            </a:r>
            <a:endParaRPr/>
          </a:p>
          <a:p>
            <a:pPr indent="0" lvl="0" marL="152400" rtl="0" algn="l">
              <a:lnSpc>
                <a:spcPct val="100000"/>
              </a:lnSpc>
              <a:spcBef>
                <a:spcPts val="0"/>
              </a:spcBef>
              <a:spcAft>
                <a:spcPts val="0"/>
              </a:spcAft>
              <a:buSzPts val="1200"/>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33"/>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EBITDA</a:t>
            </a:r>
            <a:endParaRPr/>
          </a:p>
        </p:txBody>
      </p:sp>
      <p:sp>
        <p:nvSpPr>
          <p:cNvPr id="354" name="Google Shape;354;p33"/>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US" sz="1600">
                <a:latin typeface="Cantarell"/>
                <a:ea typeface="Cantarell"/>
                <a:cs typeface="Cantarell"/>
                <a:sym typeface="Cantarell"/>
              </a:rPr>
              <a:t>EBITDA stands for earnings before interest, tax, depreciation, and amortization expense. You add back in the depreciation of capital assets such as buildings and equipment as well as the amortization expenses of an intangible asset (e.g. intellectual property). Over a set period, capital and intangible assets lose monetary value.</a:t>
            </a:r>
            <a:endParaRPr/>
          </a:p>
          <a:p>
            <a:pPr indent="0" lvl="0" marL="0" marR="0" rtl="0" algn="l">
              <a:lnSpc>
                <a:spcPct val="100000"/>
              </a:lnSpc>
              <a:spcBef>
                <a:spcPts val="0"/>
              </a:spcBef>
              <a:spcAft>
                <a:spcPts val="0"/>
              </a:spcAft>
              <a:buClr>
                <a:srgbClr val="000000"/>
              </a:buClr>
              <a:buSzPts val="1400"/>
              <a:buFont typeface="Arial"/>
              <a:buNone/>
            </a:pPr>
            <a:r>
              <a:t/>
            </a:r>
            <a:endParaRPr sz="1600">
              <a:latin typeface="Cantarell"/>
              <a:ea typeface="Cantarell"/>
              <a:cs typeface="Cantarell"/>
              <a:sym typeface="Cantarell"/>
            </a:endParaRPr>
          </a:p>
          <a:p>
            <a:pPr indent="0" lvl="0" marL="0" marR="0" rtl="0" algn="l">
              <a:lnSpc>
                <a:spcPct val="100000"/>
              </a:lnSpc>
              <a:spcBef>
                <a:spcPts val="0"/>
              </a:spcBef>
              <a:spcAft>
                <a:spcPts val="0"/>
              </a:spcAft>
              <a:buClr>
                <a:srgbClr val="000000"/>
              </a:buClr>
              <a:buSzPts val="1400"/>
              <a:buFont typeface="Arial"/>
              <a:buNone/>
            </a:pPr>
            <a:r>
              <a:rPr lang="en-US" sz="1600">
                <a:latin typeface="Cantarell"/>
                <a:ea typeface="Cantarell"/>
                <a:cs typeface="Cantarell"/>
                <a:sym typeface="Cantarell"/>
              </a:rPr>
              <a:t>EBITDA is an indicator of the cash flow (how much cash would be available) to pay for long term debt. EBITDA creates the most apples to apples comparison to compare different companies. This is my preferred metric when I can use it.</a:t>
            </a:r>
            <a:endParaRPr/>
          </a:p>
          <a:p>
            <a:pPr indent="0" lvl="0" marL="0" marR="0" rtl="0" algn="l">
              <a:lnSpc>
                <a:spcPct val="100000"/>
              </a:lnSpc>
              <a:spcBef>
                <a:spcPts val="0"/>
              </a:spcBef>
              <a:spcAft>
                <a:spcPts val="0"/>
              </a:spcAft>
              <a:buClr>
                <a:srgbClr val="000000"/>
              </a:buClr>
              <a:buSzPts val="1400"/>
              <a:buFont typeface="Arial"/>
              <a:buNone/>
            </a:pPr>
            <a:r>
              <a:t/>
            </a:r>
            <a:endParaRPr sz="1600">
              <a:latin typeface="Cantarell"/>
              <a:ea typeface="Cantarell"/>
              <a:cs typeface="Cantarell"/>
              <a:sym typeface="Cantarell"/>
            </a:endParaRPr>
          </a:p>
          <a:p>
            <a:pPr indent="0" lvl="0" marL="0" marR="0" rtl="0" algn="l">
              <a:lnSpc>
                <a:spcPct val="100000"/>
              </a:lnSpc>
              <a:spcBef>
                <a:spcPts val="0"/>
              </a:spcBef>
              <a:spcAft>
                <a:spcPts val="0"/>
              </a:spcAft>
              <a:buClr>
                <a:srgbClr val="000000"/>
              </a:buClr>
              <a:buSzPts val="1400"/>
              <a:buFont typeface="Arial"/>
              <a:buNone/>
            </a:pPr>
            <a:r>
              <a:rPr lang="en-US" sz="1600">
                <a:latin typeface="Cantarell"/>
                <a:ea typeface="Cantarell"/>
                <a:cs typeface="Cantarell"/>
                <a:sym typeface="Cantarell"/>
              </a:rPr>
              <a:t>EBITDA Margin = EBITDA/Revenue</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34"/>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Total Debt to EBITDA</a:t>
            </a:r>
            <a:endParaRPr/>
          </a:p>
        </p:txBody>
      </p:sp>
      <p:sp>
        <p:nvSpPr>
          <p:cNvPr id="360" name="Google Shape;360;p34"/>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152400" rtl="0" algn="l">
              <a:lnSpc>
                <a:spcPct val="100000"/>
              </a:lnSpc>
              <a:spcBef>
                <a:spcPts val="0"/>
              </a:spcBef>
              <a:spcAft>
                <a:spcPts val="0"/>
              </a:spcAft>
              <a:buSzPts val="1200"/>
              <a:buNone/>
            </a:pPr>
            <a:r>
              <a:rPr lang="en-US" sz="1800"/>
              <a:t>(</a:t>
            </a:r>
            <a:r>
              <a:rPr lang="en-US" sz="1800">
                <a:solidFill>
                  <a:schemeClr val="dk1"/>
                </a:solidFill>
                <a:latin typeface="Cantarell"/>
                <a:ea typeface="Cantarell"/>
                <a:cs typeface="Cantarell"/>
                <a:sym typeface="Cantarell"/>
              </a:rPr>
              <a:t>Short Term + Long Term Debt)/EBITDA </a:t>
            </a:r>
            <a:r>
              <a:rPr b="1" lang="en-US" sz="1800">
                <a:solidFill>
                  <a:schemeClr val="dk1"/>
                </a:solidFill>
                <a:latin typeface="Cantarell"/>
                <a:ea typeface="Cantarell"/>
                <a:cs typeface="Cantarell"/>
                <a:sym typeface="Cantarell"/>
              </a:rPr>
              <a:t>= Debt/EBITDA Ratio</a:t>
            </a:r>
            <a:endParaRPr/>
          </a:p>
          <a:p>
            <a:pPr indent="0" lvl="0" marL="152400" rtl="0" algn="l">
              <a:lnSpc>
                <a:spcPct val="100000"/>
              </a:lnSpc>
              <a:spcBef>
                <a:spcPts val="0"/>
              </a:spcBef>
              <a:spcAft>
                <a:spcPts val="0"/>
              </a:spcAft>
              <a:buSzPts val="1200"/>
              <a:buNone/>
            </a:pPr>
            <a:r>
              <a:t/>
            </a:r>
            <a:endParaRPr b="1" sz="1800">
              <a:solidFill>
                <a:schemeClr val="dk1"/>
              </a:solidFill>
              <a:latin typeface="Cantarell"/>
              <a:ea typeface="Cantarell"/>
              <a:cs typeface="Cantarell"/>
              <a:sym typeface="Cantarell"/>
            </a:endParaRPr>
          </a:p>
          <a:p>
            <a:pPr indent="0" lvl="0" marL="152400" rtl="0" algn="l">
              <a:lnSpc>
                <a:spcPct val="100000"/>
              </a:lnSpc>
              <a:spcBef>
                <a:spcPts val="0"/>
              </a:spcBef>
              <a:spcAft>
                <a:spcPts val="0"/>
              </a:spcAft>
              <a:buSzPts val="1200"/>
              <a:buNone/>
            </a:pPr>
            <a:r>
              <a:rPr lang="en-US" sz="1800"/>
              <a:t>Using EBITDA and the debt information from financial statements allows you to calculate the Debt/EBITDA ratio which indicates the ability to pay off debt. A high ratio (greater than 3.5) indicates a heavy debt load.</a:t>
            </a:r>
            <a:endParaRPr/>
          </a:p>
          <a:p>
            <a:pPr indent="0" lvl="0" marL="152400" rtl="0" algn="l">
              <a:lnSpc>
                <a:spcPct val="100000"/>
              </a:lnSpc>
              <a:spcBef>
                <a:spcPts val="0"/>
              </a:spcBef>
              <a:spcAft>
                <a:spcPts val="0"/>
              </a:spcAft>
              <a:buSzPts val="1200"/>
              <a:buNone/>
            </a:pPr>
            <a:r>
              <a:t/>
            </a:r>
            <a:endParaRPr>
              <a:solidFill>
                <a:schemeClr val="dk1"/>
              </a:solidFill>
              <a:latin typeface="Cantarell"/>
              <a:ea typeface="Cantarell"/>
              <a:cs typeface="Cantarell"/>
              <a:sym typeface="Cantarel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graphicFrame>
        <p:nvGraphicFramePr>
          <p:cNvPr id="365" name="Google Shape;365;p35"/>
          <p:cNvGraphicFramePr/>
          <p:nvPr/>
        </p:nvGraphicFramePr>
        <p:xfrm>
          <a:off x="868166" y="154112"/>
          <a:ext cx="3000000" cy="3000000"/>
        </p:xfrm>
        <a:graphic>
          <a:graphicData uri="http://schemas.openxmlformats.org/drawingml/2006/table">
            <a:tbl>
              <a:tblPr>
                <a:noFill/>
                <a:tableStyleId>{F54F0ED3-15F2-472C-9B6F-4C597AE8F1CB}</a:tableStyleId>
              </a:tblPr>
              <a:tblGrid>
                <a:gridCol w="369575"/>
                <a:gridCol w="3278025"/>
                <a:gridCol w="1253350"/>
                <a:gridCol w="1253350"/>
                <a:gridCol w="1253350"/>
              </a:tblGrid>
              <a:tr h="301250">
                <a:tc gridSpan="2">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Income Statement</a:t>
                      </a:r>
                      <a:endParaRPr b="1" sz="1600" u="none" cap="none" strike="noStrike">
                        <a:latin typeface="Calibri"/>
                        <a:ea typeface="Calibri"/>
                        <a:cs typeface="Calibri"/>
                        <a:sym typeface="Calibri"/>
                      </a:endParaRPr>
                    </a:p>
                  </a:txBody>
                  <a:tcPr marT="0" marB="0" marR="25400" marL="25400" anchor="b"/>
                </a:tc>
                <a:tc hMerge="1"/>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2022</a:t>
                      </a:r>
                      <a:endParaRPr b="1" sz="1600" u="none" cap="none" strike="noStrike">
                        <a:latin typeface="Calibri"/>
                        <a:ea typeface="Calibri"/>
                        <a:cs typeface="Calibri"/>
                        <a:sym typeface="Calibri"/>
                      </a:endParaRPr>
                    </a:p>
                  </a:txBody>
                  <a:tcPr marT="0" marB="0" marR="25400" marL="25400" anchor="b"/>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2023</a:t>
                      </a:r>
                      <a:endParaRPr b="1" sz="1600" u="none" cap="none" strike="noStrike">
                        <a:latin typeface="Calibri"/>
                        <a:ea typeface="Calibri"/>
                        <a:cs typeface="Calibri"/>
                        <a:sym typeface="Calibri"/>
                      </a:endParaRPr>
                    </a:p>
                  </a:txBody>
                  <a:tcPr marT="0" marB="0" marR="25400" marL="25400" anchor="b"/>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2024</a:t>
                      </a:r>
                      <a:endParaRPr b="1" sz="1600" u="none" cap="none" strike="noStrike">
                        <a:latin typeface="Calibri"/>
                        <a:ea typeface="Calibri"/>
                        <a:cs typeface="Calibri"/>
                        <a:sym typeface="Calibri"/>
                      </a:endParaRPr>
                    </a:p>
                  </a:txBody>
                  <a:tcPr marT="0" marB="0" marR="25400" marL="25400" anchor="b"/>
                </a:tc>
              </a:tr>
              <a:tr h="301250">
                <a:tc gridSpan="2">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Currency in Millions</a:t>
                      </a:r>
                      <a:endParaRPr b="1" sz="1600" u="none" cap="none" strike="noStrike">
                        <a:latin typeface="Calibri"/>
                        <a:ea typeface="Calibri"/>
                        <a:cs typeface="Calibri"/>
                        <a:sym typeface="Calibri"/>
                      </a:endParaRPr>
                    </a:p>
                  </a:txBody>
                  <a:tcPr marT="0" marB="0" marR="25400" marL="25400" anchor="b"/>
                </a:tc>
                <a:tc hMerge="1"/>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USD</a:t>
                      </a:r>
                      <a:endParaRPr b="1" sz="1600" u="none" cap="none" strike="noStrike">
                        <a:latin typeface="Calibri"/>
                        <a:ea typeface="Calibri"/>
                        <a:cs typeface="Calibri"/>
                        <a:sym typeface="Calibri"/>
                      </a:endParaRPr>
                    </a:p>
                  </a:txBody>
                  <a:tcPr marT="0" marB="0" marR="25400" marL="25400" anchor="b"/>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USD</a:t>
                      </a:r>
                      <a:endParaRPr b="1" sz="1600" u="none" cap="none" strike="noStrike">
                        <a:latin typeface="Calibri"/>
                        <a:ea typeface="Calibri"/>
                        <a:cs typeface="Calibri"/>
                        <a:sym typeface="Calibri"/>
                      </a:endParaRPr>
                    </a:p>
                  </a:txBody>
                  <a:tcPr marT="0" marB="0" marR="25400" marL="25400" anchor="b"/>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USD</a:t>
                      </a:r>
                      <a:endParaRPr b="1" sz="1600" u="none" cap="none" strike="noStrike">
                        <a:latin typeface="Calibri"/>
                        <a:ea typeface="Calibri"/>
                        <a:cs typeface="Calibri"/>
                        <a:sym typeface="Calibri"/>
                      </a:endParaRPr>
                    </a:p>
                  </a:txBody>
                  <a:tcPr marT="0" marB="0" marR="25400" marL="25400" anchor="b"/>
                </a:tc>
              </a:tr>
              <a:tr h="301250">
                <a:tc>
                  <a:txBody>
                    <a:bodyPr/>
                    <a:lstStyle/>
                    <a:p>
                      <a:pPr indent="0" lvl="0" marL="0" marR="0" rtl="0" algn="ctr">
                        <a:lnSpc>
                          <a:spcPct val="115000"/>
                        </a:lnSpc>
                        <a:spcBef>
                          <a:spcPts val="0"/>
                        </a:spcBef>
                        <a:spcAft>
                          <a:spcPts val="0"/>
                        </a:spcAft>
                        <a:buClr>
                          <a:srgbClr val="000000"/>
                        </a:buClr>
                        <a:buSzPts val="1000"/>
                        <a:buFont typeface="Arial"/>
                        <a:buNone/>
                      </a:pPr>
                      <a:r>
                        <a:rPr lang="en-US" sz="1000" u="none" cap="none" strike="noStrike">
                          <a:latin typeface="Cantarell"/>
                          <a:ea typeface="Cantarell"/>
                          <a:cs typeface="Cantarell"/>
                          <a:sym typeface="Cantarell"/>
                        </a:rPr>
                        <a:t> </a:t>
                      </a:r>
                      <a:endParaRPr sz="1400" u="none" cap="none" strike="noStrike">
                        <a:latin typeface="Cantarell"/>
                        <a:ea typeface="Cantarell"/>
                        <a:cs typeface="Cantarell"/>
                        <a:sym typeface="Cantarell"/>
                      </a:endParaRPr>
                    </a:p>
                  </a:txBody>
                  <a:tcPr marT="0" marB="0" marR="25400" marL="25400" anchor="b"/>
                </a:tc>
                <a:tc>
                  <a:txBody>
                    <a:bodyPr/>
                    <a:lstStyle/>
                    <a:p>
                      <a:pPr indent="0" lvl="0" marL="0" marR="0" rtl="0" algn="l">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Total Revenue</a:t>
                      </a:r>
                      <a:endParaRPr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$ 2,504.30</a:t>
                      </a:r>
                      <a:endParaRPr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$ 2,489.70</a:t>
                      </a:r>
                      <a:endParaRPr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$ 2,356.90</a:t>
                      </a:r>
                      <a:endParaRPr sz="1600" u="none" cap="none" strike="noStrike">
                        <a:latin typeface="Calibri"/>
                        <a:ea typeface="Calibri"/>
                        <a:cs typeface="Calibri"/>
                        <a:sym typeface="Calibri"/>
                      </a:endParaRPr>
                    </a:p>
                  </a:txBody>
                  <a:tcPr marT="0" marB="0" marR="25400" marL="25400"/>
                </a:tc>
              </a:tr>
              <a:tr h="347375">
                <a:tc>
                  <a:txBody>
                    <a:bodyPr/>
                    <a:lstStyle/>
                    <a:p>
                      <a:pPr indent="0" lvl="0" marL="0" marR="0" rtl="0" algn="ctr">
                        <a:lnSpc>
                          <a:spcPct val="115000"/>
                        </a:lnSpc>
                        <a:spcBef>
                          <a:spcPts val="0"/>
                        </a:spcBef>
                        <a:spcAft>
                          <a:spcPts val="0"/>
                        </a:spcAft>
                        <a:buClr>
                          <a:srgbClr val="000000"/>
                        </a:buClr>
                        <a:buSzPts val="1000"/>
                        <a:buFont typeface="Arial"/>
                        <a:buNone/>
                      </a:pPr>
                      <a:r>
                        <a:rPr lang="en-US" sz="1000" u="none" cap="none" strike="noStrike">
                          <a:latin typeface="Cantarell"/>
                          <a:ea typeface="Cantarell"/>
                          <a:cs typeface="Cantarell"/>
                          <a:sym typeface="Cantarell"/>
                        </a:rPr>
                        <a:t>-</a:t>
                      </a:r>
                      <a:endParaRPr sz="1400" u="none" cap="none" strike="noStrike">
                        <a:latin typeface="Cantarell"/>
                        <a:ea typeface="Cantarell"/>
                        <a:cs typeface="Cantarell"/>
                        <a:sym typeface="Cantarell"/>
                      </a:endParaRPr>
                    </a:p>
                  </a:txBody>
                  <a:tcPr marT="0" marB="0" marR="25400" marL="25400" anchor="b"/>
                </a:tc>
                <a:tc>
                  <a:txBody>
                    <a:bodyPr/>
                    <a:lstStyle/>
                    <a:p>
                      <a:pPr indent="0" lvl="0" marL="0" marR="0" rtl="0" algn="l">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Cost Of Goods Sold</a:t>
                      </a:r>
                      <a:endParaRPr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$ 789.00</a:t>
                      </a:r>
                      <a:endParaRPr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$ 771.40</a:t>
                      </a:r>
                      <a:endParaRPr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$ 689.00</a:t>
                      </a:r>
                      <a:endParaRPr sz="1600" u="none" cap="none" strike="noStrike">
                        <a:latin typeface="Calibri"/>
                        <a:ea typeface="Calibri"/>
                        <a:cs typeface="Calibri"/>
                        <a:sym typeface="Calibri"/>
                      </a:endParaRPr>
                    </a:p>
                  </a:txBody>
                  <a:tcPr marT="0" marB="0" marR="25400" marL="25400"/>
                </a:tc>
              </a:tr>
              <a:tr h="301250">
                <a:tc>
                  <a:txBody>
                    <a:bodyPr/>
                    <a:lstStyle/>
                    <a:p>
                      <a:pPr indent="0" lvl="0" marL="0" marR="0" rtl="0" algn="ctr">
                        <a:lnSpc>
                          <a:spcPct val="115000"/>
                        </a:lnSpc>
                        <a:spcBef>
                          <a:spcPts val="0"/>
                        </a:spcBef>
                        <a:spcAft>
                          <a:spcPts val="0"/>
                        </a:spcAft>
                        <a:buClr>
                          <a:srgbClr val="000000"/>
                        </a:buClr>
                        <a:buSzPts val="1000"/>
                        <a:buFont typeface="Arial"/>
                        <a:buNone/>
                      </a:pPr>
                      <a:r>
                        <a:rPr b="1" lang="en-US" sz="1000" u="none" cap="none" strike="noStrike">
                          <a:latin typeface="Cantarell"/>
                          <a:ea typeface="Cantarell"/>
                          <a:cs typeface="Cantarell"/>
                          <a:sym typeface="Cantarell"/>
                        </a:rPr>
                        <a:t>=</a:t>
                      </a:r>
                      <a:endParaRPr b="1" sz="1400" u="none" cap="none" strike="noStrike">
                        <a:latin typeface="Cantarell"/>
                        <a:ea typeface="Cantarell"/>
                        <a:cs typeface="Cantarell"/>
                        <a:sym typeface="Cantarell"/>
                      </a:endParaRPr>
                    </a:p>
                  </a:txBody>
                  <a:tcPr marT="0" marB="0" marR="25400" marL="25400" anchor="b"/>
                </a:tc>
                <a:tc>
                  <a:txBody>
                    <a:bodyPr/>
                    <a:lstStyle/>
                    <a:p>
                      <a:pPr indent="0" lvl="0" marL="0" marR="0" rtl="0" algn="l">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Gross Profit</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$ 1,715.30</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$ 1,718.30</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$ 1,667.90</a:t>
                      </a:r>
                      <a:endParaRPr b="1" sz="1600" u="none" cap="none" strike="noStrike">
                        <a:latin typeface="Calibri"/>
                        <a:ea typeface="Calibri"/>
                        <a:cs typeface="Calibri"/>
                        <a:sym typeface="Calibri"/>
                      </a:endParaRPr>
                    </a:p>
                  </a:txBody>
                  <a:tcPr marT="0" marB="0" marR="25400" marL="25400"/>
                </a:tc>
              </a:tr>
              <a:tr h="301250">
                <a:tc>
                  <a:txBody>
                    <a:bodyPr/>
                    <a:lstStyle/>
                    <a:p>
                      <a:pPr indent="0" lvl="0" marL="0" marR="0" rtl="0" algn="ctr">
                        <a:lnSpc>
                          <a:spcPct val="115000"/>
                        </a:lnSpc>
                        <a:spcBef>
                          <a:spcPts val="0"/>
                        </a:spcBef>
                        <a:spcAft>
                          <a:spcPts val="0"/>
                        </a:spcAft>
                        <a:buClr>
                          <a:srgbClr val="000000"/>
                        </a:buClr>
                        <a:buSzPts val="1000"/>
                        <a:buFont typeface="Arial"/>
                        <a:buNone/>
                      </a:pPr>
                      <a:r>
                        <a:rPr b="1" lang="en-US" sz="1000" u="none" cap="none" strike="noStrike">
                          <a:latin typeface="Cantarell"/>
                          <a:ea typeface="Cantarell"/>
                          <a:cs typeface="Cantarell"/>
                          <a:sym typeface="Cantarell"/>
                        </a:rPr>
                        <a:t> </a:t>
                      </a:r>
                      <a:endParaRPr b="1" sz="1400" u="none" cap="none" strike="noStrike">
                        <a:latin typeface="Cantarell"/>
                        <a:ea typeface="Cantarell"/>
                        <a:cs typeface="Cantarell"/>
                        <a:sym typeface="Cantarell"/>
                      </a:endParaRPr>
                    </a:p>
                  </a:txBody>
                  <a:tcPr marT="0" marB="0" marR="25400" marL="25400" anchor="b"/>
                </a:tc>
                <a:tc>
                  <a:txBody>
                    <a:bodyPr/>
                    <a:lstStyle/>
                    <a:p>
                      <a:pPr indent="0" lvl="0" marL="0" marR="0" rtl="0" algn="l">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Gross Margin</a:t>
                      </a:r>
                      <a:endParaRPr b="1" sz="1600" u="none" cap="none" strike="noStrike">
                        <a:latin typeface="Calibri"/>
                        <a:ea typeface="Calibri"/>
                        <a:cs typeface="Calibri"/>
                        <a:sym typeface="Calibri"/>
                      </a:endParaRPr>
                    </a:p>
                  </a:txBody>
                  <a:tcPr marT="0" marB="0" marR="25400" marL="25400" anchor="b"/>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68%</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69%</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71%</a:t>
                      </a:r>
                      <a:endParaRPr b="1" sz="1600" u="none" cap="none" strike="noStrike">
                        <a:latin typeface="Calibri"/>
                        <a:ea typeface="Calibri"/>
                        <a:cs typeface="Calibri"/>
                        <a:sym typeface="Calibri"/>
                      </a:endParaRPr>
                    </a:p>
                  </a:txBody>
                  <a:tcPr marT="0" marB="0" marR="25400" marL="25400"/>
                </a:tc>
              </a:tr>
              <a:tr h="301250">
                <a:tc>
                  <a:txBody>
                    <a:bodyPr/>
                    <a:lstStyle/>
                    <a:p>
                      <a:pPr indent="0" lvl="0" marL="0" marR="0" rtl="0" algn="ctr">
                        <a:lnSpc>
                          <a:spcPct val="115000"/>
                        </a:lnSpc>
                        <a:spcBef>
                          <a:spcPts val="0"/>
                        </a:spcBef>
                        <a:spcAft>
                          <a:spcPts val="0"/>
                        </a:spcAft>
                        <a:buClr>
                          <a:srgbClr val="000000"/>
                        </a:buClr>
                        <a:buSzPts val="1000"/>
                        <a:buFont typeface="Arial"/>
                        <a:buNone/>
                      </a:pPr>
                      <a:r>
                        <a:rPr lang="en-US" sz="1000" u="none" cap="none" strike="noStrike">
                          <a:latin typeface="Cantarell"/>
                          <a:ea typeface="Cantarell"/>
                          <a:cs typeface="Cantarell"/>
                          <a:sym typeface="Cantarell"/>
                        </a:rPr>
                        <a:t>-</a:t>
                      </a:r>
                      <a:endParaRPr sz="1400" u="none" cap="none" strike="noStrike">
                        <a:latin typeface="Cantarell"/>
                        <a:ea typeface="Cantarell"/>
                        <a:cs typeface="Cantarell"/>
                        <a:sym typeface="Cantarell"/>
                      </a:endParaRPr>
                    </a:p>
                  </a:txBody>
                  <a:tcPr marT="0" marB="0" marR="25400" marL="25400" anchor="b"/>
                </a:tc>
                <a:tc>
                  <a:txBody>
                    <a:bodyPr/>
                    <a:lstStyle/>
                    <a:p>
                      <a:pPr indent="0" lvl="0" marL="0" marR="0" rtl="0" algn="l">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Operating Expenses</a:t>
                      </a:r>
                      <a:endParaRPr sz="1600" u="none" cap="none" strike="noStrike">
                        <a:latin typeface="Calibri"/>
                        <a:ea typeface="Calibri"/>
                        <a:cs typeface="Calibri"/>
                        <a:sym typeface="Calibri"/>
                      </a:endParaRPr>
                    </a:p>
                  </a:txBody>
                  <a:tcPr marT="0" marB="0" marR="25400" marL="25400" anchor="b"/>
                </a:tc>
                <a:tc>
                  <a:txBody>
                    <a:bodyPr/>
                    <a:lstStyle/>
                    <a:p>
                      <a:pPr indent="0" lvl="0" marL="0" marR="0" rtl="0" algn="r">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$ 1,423.80</a:t>
                      </a:r>
                      <a:endParaRPr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$ 1,384.90</a:t>
                      </a:r>
                      <a:endParaRPr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$ 1,410.40</a:t>
                      </a:r>
                      <a:endParaRPr sz="1600" u="none" cap="none" strike="noStrike">
                        <a:latin typeface="Calibri"/>
                        <a:ea typeface="Calibri"/>
                        <a:cs typeface="Calibri"/>
                        <a:sym typeface="Calibri"/>
                      </a:endParaRPr>
                    </a:p>
                  </a:txBody>
                  <a:tcPr marT="0" marB="0" marR="25400" marL="25400"/>
                </a:tc>
              </a:tr>
              <a:tr h="301250">
                <a:tc>
                  <a:txBody>
                    <a:bodyPr/>
                    <a:lstStyle/>
                    <a:p>
                      <a:pPr indent="0" lvl="0" marL="0" marR="0" rtl="0" algn="ctr">
                        <a:lnSpc>
                          <a:spcPct val="115000"/>
                        </a:lnSpc>
                        <a:spcBef>
                          <a:spcPts val="0"/>
                        </a:spcBef>
                        <a:spcAft>
                          <a:spcPts val="0"/>
                        </a:spcAft>
                        <a:buClr>
                          <a:srgbClr val="000000"/>
                        </a:buClr>
                        <a:buSzPts val="1000"/>
                        <a:buFont typeface="Arial"/>
                        <a:buNone/>
                      </a:pPr>
                      <a:r>
                        <a:rPr b="1" lang="en-US" sz="1000" u="none" cap="none" strike="noStrike">
                          <a:latin typeface="Cantarell"/>
                          <a:ea typeface="Cantarell"/>
                          <a:cs typeface="Cantarell"/>
                          <a:sym typeface="Cantarell"/>
                        </a:rPr>
                        <a:t>=</a:t>
                      </a:r>
                      <a:endParaRPr b="1" sz="1400" u="none" cap="none" strike="noStrike">
                        <a:latin typeface="Cantarell"/>
                        <a:ea typeface="Cantarell"/>
                        <a:cs typeface="Cantarell"/>
                        <a:sym typeface="Cantarell"/>
                      </a:endParaRPr>
                    </a:p>
                  </a:txBody>
                  <a:tcPr marT="0" marB="0" marR="25400" marL="25400" anchor="b"/>
                </a:tc>
                <a:tc>
                  <a:txBody>
                    <a:bodyPr/>
                    <a:lstStyle/>
                    <a:p>
                      <a:pPr indent="0" lvl="0" marL="0" marR="0" rtl="0" algn="l">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EBIT (Operating Profit)</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$ 291.50</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$ 333.40</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$ 257.50</a:t>
                      </a:r>
                      <a:endParaRPr b="1" sz="1600" u="none" cap="none" strike="noStrike">
                        <a:latin typeface="Calibri"/>
                        <a:ea typeface="Calibri"/>
                        <a:cs typeface="Calibri"/>
                        <a:sym typeface="Calibri"/>
                      </a:endParaRPr>
                    </a:p>
                  </a:txBody>
                  <a:tcPr marT="0" marB="0" marR="25400" marL="25400"/>
                </a:tc>
              </a:tr>
              <a:tr h="301250">
                <a:tc>
                  <a:txBody>
                    <a:bodyPr/>
                    <a:lstStyle/>
                    <a:p>
                      <a:pPr indent="0" lvl="0" marL="0" marR="0" rtl="0" algn="ctr">
                        <a:lnSpc>
                          <a:spcPct val="115000"/>
                        </a:lnSpc>
                        <a:spcBef>
                          <a:spcPts val="0"/>
                        </a:spcBef>
                        <a:spcAft>
                          <a:spcPts val="0"/>
                        </a:spcAft>
                        <a:buClr>
                          <a:srgbClr val="000000"/>
                        </a:buClr>
                        <a:buSzPts val="1000"/>
                        <a:buFont typeface="Arial"/>
                        <a:buNone/>
                      </a:pPr>
                      <a:r>
                        <a:rPr b="1" lang="en-US" sz="1000" u="none" cap="none" strike="noStrike">
                          <a:latin typeface="Cantarell"/>
                          <a:ea typeface="Cantarell"/>
                          <a:cs typeface="Cantarell"/>
                          <a:sym typeface="Cantarell"/>
                        </a:rPr>
                        <a:t> </a:t>
                      </a:r>
                      <a:endParaRPr b="1" sz="1400" u="none" cap="none" strike="noStrike">
                        <a:latin typeface="Cantarell"/>
                        <a:ea typeface="Cantarell"/>
                        <a:cs typeface="Cantarell"/>
                        <a:sym typeface="Cantarell"/>
                      </a:endParaRPr>
                    </a:p>
                  </a:txBody>
                  <a:tcPr marT="0" marB="0" marR="25400" marL="25400" anchor="b"/>
                </a:tc>
                <a:tc>
                  <a:txBody>
                    <a:bodyPr/>
                    <a:lstStyle/>
                    <a:p>
                      <a:pPr indent="0" lvl="0" marL="0" marR="0" rtl="0" algn="l">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Operating Margin</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12%</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13%</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11%</a:t>
                      </a:r>
                      <a:endParaRPr b="1" sz="1600" u="none" cap="none" strike="noStrike">
                        <a:latin typeface="Calibri"/>
                        <a:ea typeface="Calibri"/>
                        <a:cs typeface="Calibri"/>
                        <a:sym typeface="Calibri"/>
                      </a:endParaRPr>
                    </a:p>
                  </a:txBody>
                  <a:tcPr marT="0" marB="0" marR="25400" marL="25400"/>
                </a:tc>
              </a:tr>
              <a:tr h="301250">
                <a:tc>
                  <a:txBody>
                    <a:bodyPr/>
                    <a:lstStyle/>
                    <a:p>
                      <a:pPr indent="0" lvl="0" marL="0" marR="0" rtl="0" algn="ctr">
                        <a:lnSpc>
                          <a:spcPct val="115000"/>
                        </a:lnSpc>
                        <a:spcBef>
                          <a:spcPts val="0"/>
                        </a:spcBef>
                        <a:spcAft>
                          <a:spcPts val="0"/>
                        </a:spcAft>
                        <a:buClr>
                          <a:srgbClr val="000000"/>
                        </a:buClr>
                        <a:buSzPts val="1000"/>
                        <a:buFont typeface="Arial"/>
                        <a:buNone/>
                      </a:pPr>
                      <a:r>
                        <a:rPr lang="en-US" sz="1000" u="none" cap="none" strike="noStrike">
                          <a:latin typeface="Cantarell"/>
                          <a:ea typeface="Cantarell"/>
                          <a:cs typeface="Cantarell"/>
                          <a:sym typeface="Cantarell"/>
                        </a:rPr>
                        <a:t>+</a:t>
                      </a:r>
                      <a:endParaRPr sz="1400" u="none" cap="none" strike="noStrike">
                        <a:latin typeface="Cantarell"/>
                        <a:ea typeface="Cantarell"/>
                        <a:cs typeface="Cantarell"/>
                        <a:sym typeface="Cantarell"/>
                      </a:endParaRPr>
                    </a:p>
                  </a:txBody>
                  <a:tcPr marT="0" marB="0" marR="25400" marL="25400" anchor="b"/>
                </a:tc>
                <a:tc>
                  <a:txBody>
                    <a:bodyPr/>
                    <a:lstStyle/>
                    <a:p>
                      <a:pPr indent="0" lvl="0" marL="0" marR="0" rtl="0" algn="l">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Depreciation &amp; Amortization</a:t>
                      </a:r>
                      <a:endParaRPr sz="1600" u="none" cap="none" strike="noStrike">
                        <a:latin typeface="Calibri"/>
                        <a:ea typeface="Calibri"/>
                        <a:cs typeface="Calibri"/>
                        <a:sym typeface="Calibri"/>
                      </a:endParaRPr>
                    </a:p>
                  </a:txBody>
                  <a:tcPr marT="0" marB="0" marR="25400" marL="25400" anchor="b"/>
                </a:tc>
                <a:tc>
                  <a:txBody>
                    <a:bodyPr/>
                    <a:lstStyle/>
                    <a:p>
                      <a:pPr indent="0" lvl="0" marL="0" marR="0" rtl="0" algn="r">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$ 98.10</a:t>
                      </a:r>
                      <a:endParaRPr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$ 70.50</a:t>
                      </a:r>
                      <a:endParaRPr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$ 85.40</a:t>
                      </a:r>
                      <a:endParaRPr sz="1600" u="none" cap="none" strike="noStrike">
                        <a:latin typeface="Calibri"/>
                        <a:ea typeface="Calibri"/>
                        <a:cs typeface="Calibri"/>
                        <a:sym typeface="Calibri"/>
                      </a:endParaRPr>
                    </a:p>
                  </a:txBody>
                  <a:tcPr marT="0" marB="0" marR="25400" marL="25400"/>
                </a:tc>
              </a:tr>
              <a:tr h="301250">
                <a:tc>
                  <a:txBody>
                    <a:bodyPr/>
                    <a:lstStyle/>
                    <a:p>
                      <a:pPr indent="0" lvl="0" marL="0" marR="0" rtl="0" algn="ctr">
                        <a:lnSpc>
                          <a:spcPct val="115000"/>
                        </a:lnSpc>
                        <a:spcBef>
                          <a:spcPts val="0"/>
                        </a:spcBef>
                        <a:spcAft>
                          <a:spcPts val="0"/>
                        </a:spcAft>
                        <a:buClr>
                          <a:srgbClr val="000000"/>
                        </a:buClr>
                        <a:buSzPts val="1000"/>
                        <a:buFont typeface="Arial"/>
                        <a:buNone/>
                      </a:pPr>
                      <a:r>
                        <a:rPr b="1" lang="en-US" sz="1000" u="none" cap="none" strike="noStrike">
                          <a:latin typeface="Cantarell"/>
                          <a:ea typeface="Cantarell"/>
                          <a:cs typeface="Cantarell"/>
                          <a:sym typeface="Cantarell"/>
                        </a:rPr>
                        <a:t>=</a:t>
                      </a:r>
                      <a:endParaRPr b="1" sz="1400" u="none" cap="none" strike="noStrike">
                        <a:latin typeface="Cantarell"/>
                        <a:ea typeface="Cantarell"/>
                        <a:cs typeface="Cantarell"/>
                        <a:sym typeface="Cantarell"/>
                      </a:endParaRPr>
                    </a:p>
                  </a:txBody>
                  <a:tcPr marT="0" marB="0" marR="25400" marL="25400" anchor="b"/>
                </a:tc>
                <a:tc>
                  <a:txBody>
                    <a:bodyPr/>
                    <a:lstStyle/>
                    <a:p>
                      <a:pPr indent="0" lvl="0" marL="0" marR="0" rtl="0" algn="l">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EBITDA</a:t>
                      </a:r>
                      <a:endParaRPr b="1" sz="1600" u="none" cap="none" strike="noStrike">
                        <a:latin typeface="Calibri"/>
                        <a:ea typeface="Calibri"/>
                        <a:cs typeface="Calibri"/>
                        <a:sym typeface="Calibri"/>
                      </a:endParaRPr>
                    </a:p>
                  </a:txBody>
                  <a:tcPr marT="0" marB="0" marR="25400" marL="25400" anchor="b"/>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$ 389.60</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$ 403.90</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$ 342.90</a:t>
                      </a:r>
                      <a:endParaRPr b="1" sz="1600" u="none" cap="none" strike="noStrike">
                        <a:latin typeface="Calibri"/>
                        <a:ea typeface="Calibri"/>
                        <a:cs typeface="Calibri"/>
                        <a:sym typeface="Calibri"/>
                      </a:endParaRPr>
                    </a:p>
                  </a:txBody>
                  <a:tcPr marT="0" marB="0" marR="25400" marL="25400"/>
                </a:tc>
              </a:tr>
              <a:tr h="301250">
                <a:tc>
                  <a:txBody>
                    <a:bodyPr/>
                    <a:lstStyle/>
                    <a:p>
                      <a:pPr indent="0" lvl="0" marL="0" marR="0" rtl="0" algn="ctr">
                        <a:lnSpc>
                          <a:spcPct val="115000"/>
                        </a:lnSpc>
                        <a:spcBef>
                          <a:spcPts val="0"/>
                        </a:spcBef>
                        <a:spcAft>
                          <a:spcPts val="0"/>
                        </a:spcAft>
                        <a:buClr>
                          <a:srgbClr val="000000"/>
                        </a:buClr>
                        <a:buSzPts val="1000"/>
                        <a:buFont typeface="Arial"/>
                        <a:buNone/>
                      </a:pPr>
                      <a:r>
                        <a:rPr b="1" lang="en-US" sz="1000" u="none" cap="none" strike="noStrike">
                          <a:latin typeface="Cantarell"/>
                          <a:ea typeface="Cantarell"/>
                          <a:cs typeface="Cantarell"/>
                          <a:sym typeface="Cantarell"/>
                        </a:rPr>
                        <a:t> </a:t>
                      </a:r>
                      <a:endParaRPr b="1" sz="1400" u="none" cap="none" strike="noStrike">
                        <a:latin typeface="Cantarell"/>
                        <a:ea typeface="Cantarell"/>
                        <a:cs typeface="Cantarell"/>
                        <a:sym typeface="Cantarell"/>
                      </a:endParaRPr>
                    </a:p>
                  </a:txBody>
                  <a:tcPr marT="0" marB="0" marR="25400" marL="25400" anchor="b"/>
                </a:tc>
                <a:tc>
                  <a:txBody>
                    <a:bodyPr/>
                    <a:lstStyle/>
                    <a:p>
                      <a:pPr indent="0" lvl="0" marL="0" marR="0" rtl="0" algn="l">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EBITDA Margin</a:t>
                      </a:r>
                      <a:endParaRPr b="1" sz="1600" u="none" cap="none" strike="noStrike">
                        <a:latin typeface="Calibri"/>
                        <a:ea typeface="Calibri"/>
                        <a:cs typeface="Calibri"/>
                        <a:sym typeface="Calibri"/>
                      </a:endParaRPr>
                    </a:p>
                  </a:txBody>
                  <a:tcPr marT="0" marB="0" marR="25400" marL="25400" anchor="b"/>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16%</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16%</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15%</a:t>
                      </a:r>
                      <a:endParaRPr b="1" sz="1600" u="none" cap="none" strike="noStrike">
                        <a:latin typeface="Calibri"/>
                        <a:ea typeface="Calibri"/>
                        <a:cs typeface="Calibri"/>
                        <a:sym typeface="Calibri"/>
                      </a:endParaRPr>
                    </a:p>
                  </a:txBody>
                  <a:tcPr marT="0" marB="0" marR="25400" marL="25400"/>
                </a:tc>
              </a:tr>
              <a:tr h="301250">
                <a:tc>
                  <a:txBody>
                    <a:bodyPr/>
                    <a:lstStyle/>
                    <a:p>
                      <a:pPr indent="0" lvl="0" marL="0" marR="0" rtl="0" algn="ctr">
                        <a:lnSpc>
                          <a:spcPct val="115000"/>
                        </a:lnSpc>
                        <a:spcBef>
                          <a:spcPts val="0"/>
                        </a:spcBef>
                        <a:spcAft>
                          <a:spcPts val="0"/>
                        </a:spcAft>
                        <a:buClr>
                          <a:srgbClr val="000000"/>
                        </a:buClr>
                        <a:buSzPts val="1000"/>
                        <a:buFont typeface="Arial"/>
                        <a:buNone/>
                      </a:pPr>
                      <a:r>
                        <a:rPr lang="en-US" sz="1000" u="none" cap="none" strike="noStrike">
                          <a:latin typeface="Cantarell"/>
                          <a:ea typeface="Cantarell"/>
                          <a:cs typeface="Cantarell"/>
                          <a:sym typeface="Cantarell"/>
                        </a:rPr>
                        <a:t>/</a:t>
                      </a:r>
                      <a:endParaRPr sz="1400" u="none" cap="none" strike="noStrike">
                        <a:latin typeface="Cantarell"/>
                        <a:ea typeface="Cantarell"/>
                        <a:cs typeface="Cantarell"/>
                        <a:sym typeface="Cantarell"/>
                      </a:endParaRPr>
                    </a:p>
                  </a:txBody>
                  <a:tcPr marT="0" marB="0" marR="25400" marL="25400" anchor="b"/>
                </a:tc>
                <a:tc>
                  <a:txBody>
                    <a:bodyPr/>
                    <a:lstStyle/>
                    <a:p>
                      <a:pPr indent="0" lvl="0" marL="0" marR="0" rtl="0" algn="l">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Total Debt</a:t>
                      </a:r>
                      <a:endParaRPr sz="1600" u="none" cap="none" strike="noStrike">
                        <a:latin typeface="Calibri"/>
                        <a:ea typeface="Calibri"/>
                        <a:cs typeface="Calibri"/>
                        <a:sym typeface="Calibri"/>
                      </a:endParaRPr>
                    </a:p>
                  </a:txBody>
                  <a:tcPr marT="0" marB="0" marR="25400" marL="25400" anchor="b"/>
                </a:tc>
                <a:tc>
                  <a:txBody>
                    <a:bodyPr/>
                    <a:lstStyle/>
                    <a:p>
                      <a:pPr indent="0" lvl="0" marL="0" marR="0" rtl="0" algn="r">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$ 940.34</a:t>
                      </a:r>
                      <a:endParaRPr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$ 1,125.40</a:t>
                      </a:r>
                      <a:endParaRPr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$ 1,248.90</a:t>
                      </a:r>
                      <a:endParaRPr sz="1600" u="none" cap="none" strike="noStrike">
                        <a:latin typeface="Calibri"/>
                        <a:ea typeface="Calibri"/>
                        <a:cs typeface="Calibri"/>
                        <a:sym typeface="Calibri"/>
                      </a:endParaRPr>
                    </a:p>
                  </a:txBody>
                  <a:tcPr marT="0" marB="0" marR="25400" marL="25400"/>
                </a:tc>
              </a:tr>
              <a:tr h="301250">
                <a:tc>
                  <a:txBody>
                    <a:bodyPr/>
                    <a:lstStyle/>
                    <a:p>
                      <a:pPr indent="0" lvl="0" marL="0" marR="0" rtl="0" algn="ctr">
                        <a:lnSpc>
                          <a:spcPct val="115000"/>
                        </a:lnSpc>
                        <a:spcBef>
                          <a:spcPts val="0"/>
                        </a:spcBef>
                        <a:spcAft>
                          <a:spcPts val="0"/>
                        </a:spcAft>
                        <a:buClr>
                          <a:srgbClr val="000000"/>
                        </a:buClr>
                        <a:buSzPts val="1000"/>
                        <a:buFont typeface="Arial"/>
                        <a:buNone/>
                      </a:pPr>
                      <a:r>
                        <a:rPr b="1" lang="en-US" sz="1000" u="none" cap="none" strike="noStrike">
                          <a:latin typeface="Cantarell"/>
                          <a:ea typeface="Cantarell"/>
                          <a:cs typeface="Cantarell"/>
                          <a:sym typeface="Cantarell"/>
                        </a:rPr>
                        <a:t>=</a:t>
                      </a:r>
                      <a:endParaRPr b="1" sz="1400" u="none" cap="none" strike="noStrike">
                        <a:latin typeface="Cantarell"/>
                        <a:ea typeface="Cantarell"/>
                        <a:cs typeface="Cantarell"/>
                        <a:sym typeface="Cantarell"/>
                      </a:endParaRPr>
                    </a:p>
                  </a:txBody>
                  <a:tcPr marT="0" marB="0" marR="25400" marL="25400" anchor="b"/>
                </a:tc>
                <a:tc>
                  <a:txBody>
                    <a:bodyPr/>
                    <a:lstStyle/>
                    <a:p>
                      <a:pPr indent="0" lvl="0" marL="0" marR="0" rtl="0" algn="l">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Total Debt/EBITDA</a:t>
                      </a:r>
                      <a:endParaRPr b="1" sz="1600" u="none" cap="none" strike="noStrike">
                        <a:latin typeface="Calibri"/>
                        <a:ea typeface="Calibri"/>
                        <a:cs typeface="Calibri"/>
                        <a:sym typeface="Calibri"/>
                      </a:endParaRPr>
                    </a:p>
                  </a:txBody>
                  <a:tcPr marT="0" marB="0" marR="25400" marL="25400" anchor="b"/>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2.4x</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2.8x</a:t>
                      </a:r>
                      <a:endParaRPr b="1" sz="1600" u="none" cap="none" strike="noStrike">
                        <a:latin typeface="Calibri"/>
                        <a:ea typeface="Calibri"/>
                        <a:cs typeface="Calibri"/>
                        <a:sym typeface="Calibri"/>
                      </a:endParaRPr>
                    </a:p>
                  </a:txBody>
                  <a:tcPr marT="0" marB="0" marR="25400" marL="25400"/>
                </a:tc>
                <a:tc>
                  <a:txBody>
                    <a:bodyPr/>
                    <a:lstStyle/>
                    <a:p>
                      <a:pPr indent="0" lvl="0" marL="0" marR="0" rtl="0" algn="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3.6x</a:t>
                      </a:r>
                      <a:endParaRPr b="1" sz="1600" u="none" cap="none" strike="noStrike">
                        <a:latin typeface="Calibri"/>
                        <a:ea typeface="Calibri"/>
                        <a:cs typeface="Calibri"/>
                        <a:sym typeface="Calibri"/>
                      </a:endParaRPr>
                    </a:p>
                  </a:txBody>
                  <a:tcPr marT="0" marB="0" marR="25400" marL="25400"/>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36"/>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What do we know about the vendor in this case?</a:t>
            </a:r>
            <a:endParaRPr/>
          </a:p>
        </p:txBody>
      </p:sp>
      <p:sp>
        <p:nvSpPr>
          <p:cNvPr id="371" name="Google Shape;371;p36"/>
          <p:cNvSpPr txBox="1"/>
          <p:nvPr>
            <p:ph idx="1" type="body"/>
          </p:nvPr>
        </p:nvSpPr>
        <p:spPr>
          <a:xfrm>
            <a:off x="720000" y="1705510"/>
            <a:ext cx="7704000" cy="2926642"/>
          </a:xfrm>
          <a:prstGeom prst="rect">
            <a:avLst/>
          </a:prstGeom>
          <a:noFill/>
          <a:ln>
            <a:noFill/>
          </a:ln>
        </p:spPr>
        <p:txBody>
          <a:bodyPr anchorCtr="0" anchor="t" bIns="91425" lIns="91425" spcFirstLastPara="1" rIns="91425" wrap="square" tIns="91425">
            <a:noAutofit/>
          </a:bodyPr>
          <a:lstStyle/>
          <a:p>
            <a:pPr indent="-304800" lvl="0" marL="457200" rtl="0" algn="l">
              <a:lnSpc>
                <a:spcPct val="100000"/>
              </a:lnSpc>
              <a:spcBef>
                <a:spcPts val="0"/>
              </a:spcBef>
              <a:spcAft>
                <a:spcPts val="0"/>
              </a:spcAft>
              <a:buClr>
                <a:schemeClr val="dk1"/>
              </a:buClr>
              <a:buSzPts val="1200"/>
              <a:buChar char="●"/>
            </a:pPr>
            <a:r>
              <a:rPr lang="en-US"/>
              <a:t>Revenues have been falling</a:t>
            </a:r>
            <a:endParaRPr/>
          </a:p>
          <a:p>
            <a:pPr indent="-304800" lvl="0" marL="457200" rtl="0" algn="l">
              <a:lnSpc>
                <a:spcPct val="100000"/>
              </a:lnSpc>
              <a:spcBef>
                <a:spcPts val="0"/>
              </a:spcBef>
              <a:spcAft>
                <a:spcPts val="0"/>
              </a:spcAft>
              <a:buSzPts val="1200"/>
              <a:buChar char="●"/>
            </a:pPr>
            <a:r>
              <a:rPr lang="en-US"/>
              <a:t>Total Debt/EBITDA is above 3.5 so heavy debt load so they have increased risk. They have been acquiring to help build their future product which is centered around AI.</a:t>
            </a:r>
            <a:endParaRPr/>
          </a:p>
          <a:p>
            <a:pPr indent="-304800" lvl="0" marL="457200" rtl="0" algn="l">
              <a:lnSpc>
                <a:spcPct val="100000"/>
              </a:lnSpc>
              <a:spcBef>
                <a:spcPts val="0"/>
              </a:spcBef>
              <a:spcAft>
                <a:spcPts val="0"/>
              </a:spcAft>
              <a:buSzPts val="1200"/>
              <a:buChar char="●"/>
            </a:pPr>
            <a:r>
              <a:rPr lang="en-US"/>
              <a:t>Knowing this they may be more likely to do what they can to keep you as a customer, especially if you guarantee cash flows for a period of time (discount for multi-year).</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en-US"/>
              <a:t>Use financial data to try to understand how you think the vendor may react to your requests.</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37"/>
          <p:cNvSpPr/>
          <p:nvPr/>
        </p:nvSpPr>
        <p:spPr>
          <a:xfrm>
            <a:off x="1467825" y="1089088"/>
            <a:ext cx="1208700" cy="1208700"/>
          </a:xfrm>
          <a:prstGeom prst="ellipse">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 name="Google Shape;377;p37"/>
          <p:cNvSpPr txBox="1"/>
          <p:nvPr>
            <p:ph type="title"/>
          </p:nvPr>
        </p:nvSpPr>
        <p:spPr>
          <a:xfrm>
            <a:off x="397242" y="2998997"/>
            <a:ext cx="3728484"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US" sz="4000"/>
              <a:t>Negotiation Planning</a:t>
            </a:r>
            <a:endParaRPr sz="4000"/>
          </a:p>
        </p:txBody>
      </p:sp>
      <p:sp>
        <p:nvSpPr>
          <p:cNvPr id="378" name="Google Shape;378;p37"/>
          <p:cNvSpPr txBox="1"/>
          <p:nvPr>
            <p:ph idx="2" type="title"/>
          </p:nvPr>
        </p:nvSpPr>
        <p:spPr>
          <a:xfrm>
            <a:off x="1467825" y="1272538"/>
            <a:ext cx="12087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US"/>
              <a:t>03</a:t>
            </a:r>
            <a:endParaRPr/>
          </a:p>
        </p:txBody>
      </p:sp>
      <p:pic>
        <p:nvPicPr>
          <p:cNvPr id="379" name="Google Shape;379;p37"/>
          <p:cNvPicPr preferRelativeResize="0"/>
          <p:nvPr/>
        </p:nvPicPr>
        <p:blipFill rotWithShape="1">
          <a:blip r:embed="rId3">
            <a:alphaModFix/>
          </a:blip>
          <a:srcRect b="0" l="0" r="0" t="0"/>
          <a:stretch/>
        </p:blipFill>
        <p:spPr>
          <a:xfrm>
            <a:off x="3511475" y="1517925"/>
            <a:ext cx="4978627" cy="2107651"/>
          </a:xfrm>
          <a:prstGeom prst="rect">
            <a:avLst/>
          </a:prstGeom>
          <a:noFill/>
          <a:ln>
            <a:noFill/>
          </a:ln>
          <a:effectLst>
            <a:reflection blurRad="0" dir="5400000" dist="38100" endA="0" endPos="30000" fadeDir="5400012" kx="0" rotWithShape="0" algn="bl" stPos="0" sy="-100000" ky="0"/>
          </a:effectLst>
        </p:spPr>
      </p:pic>
      <p:pic>
        <p:nvPicPr>
          <p:cNvPr id="380" name="Google Shape;380;p37"/>
          <p:cNvPicPr preferRelativeResize="0"/>
          <p:nvPr/>
        </p:nvPicPr>
        <p:blipFill rotWithShape="1">
          <a:blip r:embed="rId4">
            <a:alphaModFix/>
          </a:blip>
          <a:srcRect b="0" l="0" r="0" t="0"/>
          <a:stretch/>
        </p:blipFill>
        <p:spPr>
          <a:xfrm>
            <a:off x="6624396" y="3419897"/>
            <a:ext cx="3115697" cy="1208700"/>
          </a:xfrm>
          <a:prstGeom prst="rect">
            <a:avLst/>
          </a:prstGeom>
          <a:noFill/>
          <a:ln>
            <a:noFill/>
          </a:ln>
          <a:effectLst>
            <a:reflection blurRad="0" dir="0" dist="0" endA="0" endPos="49000" fadeDir="5400012" kx="0" rotWithShape="0" algn="bl" stA="50000" stPos="0" sy="-100000" ky="0"/>
          </a:effectLst>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38"/>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Remember:</a:t>
            </a:r>
            <a:endParaRPr/>
          </a:p>
        </p:txBody>
      </p:sp>
      <p:sp>
        <p:nvSpPr>
          <p:cNvPr id="386" name="Google Shape;386;p38"/>
          <p:cNvSpPr txBox="1"/>
          <p:nvPr>
            <p:ph idx="2" type="title"/>
          </p:nvPr>
        </p:nvSpPr>
        <p:spPr>
          <a:xfrm>
            <a:off x="1643900" y="2760272"/>
            <a:ext cx="2590800" cy="4062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500"/>
              <a:buNone/>
            </a:pPr>
            <a:r>
              <a:rPr b="1" lang="en-US"/>
              <a:t>DON’T</a:t>
            </a:r>
            <a:endParaRPr b="1"/>
          </a:p>
        </p:txBody>
      </p:sp>
      <p:sp>
        <p:nvSpPr>
          <p:cNvPr id="387" name="Google Shape;387;p38"/>
          <p:cNvSpPr txBox="1"/>
          <p:nvPr>
            <p:ph idx="3" type="title"/>
          </p:nvPr>
        </p:nvSpPr>
        <p:spPr>
          <a:xfrm>
            <a:off x="4909353" y="2760272"/>
            <a:ext cx="2590800" cy="4062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500"/>
              <a:buNone/>
            </a:pPr>
            <a:r>
              <a:rPr b="1" lang="en-US"/>
              <a:t>DO</a:t>
            </a:r>
            <a:endParaRPr b="1"/>
          </a:p>
        </p:txBody>
      </p:sp>
      <p:sp>
        <p:nvSpPr>
          <p:cNvPr id="388" name="Google Shape;388;p38"/>
          <p:cNvSpPr txBox="1"/>
          <p:nvPr>
            <p:ph idx="1" type="subTitle"/>
          </p:nvPr>
        </p:nvSpPr>
        <p:spPr>
          <a:xfrm>
            <a:off x="4909350" y="3078895"/>
            <a:ext cx="2590800" cy="1010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lang="en-US" sz="2100"/>
              <a:t>Consider both parties’ interests as you plan!</a:t>
            </a:r>
            <a:endParaRPr sz="2100"/>
          </a:p>
        </p:txBody>
      </p:sp>
      <p:sp>
        <p:nvSpPr>
          <p:cNvPr id="389" name="Google Shape;389;p38"/>
          <p:cNvSpPr txBox="1"/>
          <p:nvPr>
            <p:ph idx="4" type="subTitle"/>
          </p:nvPr>
        </p:nvSpPr>
        <p:spPr>
          <a:xfrm>
            <a:off x="1643900" y="3078895"/>
            <a:ext cx="2590800" cy="1010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lang="en-US" sz="2100"/>
              <a:t>Psych yourself up! (or out!)</a:t>
            </a:r>
            <a:endParaRPr sz="2100"/>
          </a:p>
        </p:txBody>
      </p:sp>
      <p:sp>
        <p:nvSpPr>
          <p:cNvPr id="390" name="Google Shape;390;p38"/>
          <p:cNvSpPr/>
          <p:nvPr/>
        </p:nvSpPr>
        <p:spPr>
          <a:xfrm>
            <a:off x="5751400" y="1700759"/>
            <a:ext cx="906600" cy="9066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391" name="Google Shape;391;p38"/>
          <p:cNvSpPr/>
          <p:nvPr/>
        </p:nvSpPr>
        <p:spPr>
          <a:xfrm>
            <a:off x="2486000" y="1700759"/>
            <a:ext cx="906600" cy="9066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grpSp>
        <p:nvGrpSpPr>
          <p:cNvPr id="392" name="Google Shape;392;p38"/>
          <p:cNvGrpSpPr/>
          <p:nvPr/>
        </p:nvGrpSpPr>
        <p:grpSpPr>
          <a:xfrm>
            <a:off x="2738774" y="1953007"/>
            <a:ext cx="401048" cy="402104"/>
            <a:chOff x="1901823" y="1687412"/>
            <a:chExt cx="401048" cy="402104"/>
          </a:xfrm>
        </p:grpSpPr>
        <p:sp>
          <p:nvSpPr>
            <p:cNvPr id="393" name="Google Shape;393;p38"/>
            <p:cNvSpPr/>
            <p:nvPr/>
          </p:nvSpPr>
          <p:spPr>
            <a:xfrm>
              <a:off x="2113960" y="1687412"/>
              <a:ext cx="83224" cy="83195"/>
            </a:xfrm>
            <a:custGeom>
              <a:rect b="b" l="l" r="r" t="t"/>
              <a:pathLst>
                <a:path extrusionOk="0" h="2837" w="2838">
                  <a:moveTo>
                    <a:pt x="1" y="0"/>
                  </a:moveTo>
                  <a:lnTo>
                    <a:pt x="1" y="2837"/>
                  </a:lnTo>
                  <a:lnTo>
                    <a:pt x="2838" y="2837"/>
                  </a:lnTo>
                  <a:lnTo>
                    <a:pt x="2838"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394" name="Google Shape;394;p38"/>
            <p:cNvSpPr/>
            <p:nvPr/>
          </p:nvSpPr>
          <p:spPr>
            <a:xfrm>
              <a:off x="1901823" y="1687412"/>
              <a:ext cx="82931" cy="83195"/>
            </a:xfrm>
            <a:custGeom>
              <a:rect b="b" l="l" r="r" t="t"/>
              <a:pathLst>
                <a:path extrusionOk="0" h="2837" w="2828">
                  <a:moveTo>
                    <a:pt x="401" y="0"/>
                  </a:moveTo>
                  <a:cubicBezTo>
                    <a:pt x="178" y="0"/>
                    <a:pt x="0" y="187"/>
                    <a:pt x="0" y="402"/>
                  </a:cubicBezTo>
                  <a:lnTo>
                    <a:pt x="0" y="2837"/>
                  </a:lnTo>
                  <a:lnTo>
                    <a:pt x="2828" y="2837"/>
                  </a:lnTo>
                  <a:lnTo>
                    <a:pt x="2828"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395" name="Google Shape;395;p38"/>
            <p:cNvSpPr/>
            <p:nvPr/>
          </p:nvSpPr>
          <p:spPr>
            <a:xfrm>
              <a:off x="2007510" y="1687412"/>
              <a:ext cx="83224" cy="83195"/>
            </a:xfrm>
            <a:custGeom>
              <a:rect b="b" l="l" r="r" t="t"/>
              <a:pathLst>
                <a:path extrusionOk="0" h="2837" w="2838">
                  <a:moveTo>
                    <a:pt x="1419" y="1035"/>
                  </a:moveTo>
                  <a:cubicBezTo>
                    <a:pt x="1642" y="1035"/>
                    <a:pt x="1820" y="1213"/>
                    <a:pt x="1820" y="1436"/>
                  </a:cubicBezTo>
                  <a:cubicBezTo>
                    <a:pt x="1820" y="1651"/>
                    <a:pt x="1642" y="1838"/>
                    <a:pt x="1419" y="1838"/>
                  </a:cubicBezTo>
                  <a:cubicBezTo>
                    <a:pt x="1196" y="1838"/>
                    <a:pt x="1017" y="1651"/>
                    <a:pt x="1017" y="1436"/>
                  </a:cubicBezTo>
                  <a:cubicBezTo>
                    <a:pt x="1017" y="1213"/>
                    <a:pt x="1196" y="1035"/>
                    <a:pt x="1419" y="1035"/>
                  </a:cubicBezTo>
                  <a:close/>
                  <a:moveTo>
                    <a:pt x="0" y="0"/>
                  </a:moveTo>
                  <a:lnTo>
                    <a:pt x="0" y="2837"/>
                  </a:lnTo>
                  <a:lnTo>
                    <a:pt x="2837" y="2837"/>
                  </a:lnTo>
                  <a:lnTo>
                    <a:pt x="283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396" name="Google Shape;396;p38"/>
            <p:cNvSpPr/>
            <p:nvPr/>
          </p:nvSpPr>
          <p:spPr>
            <a:xfrm>
              <a:off x="2007510" y="1794126"/>
              <a:ext cx="83224" cy="82960"/>
            </a:xfrm>
            <a:custGeom>
              <a:rect b="b" l="l" r="r" t="t"/>
              <a:pathLst>
                <a:path extrusionOk="0" h="2829" w="2838">
                  <a:moveTo>
                    <a:pt x="0" y="1"/>
                  </a:moveTo>
                  <a:lnTo>
                    <a:pt x="0" y="2829"/>
                  </a:lnTo>
                  <a:lnTo>
                    <a:pt x="2837" y="2829"/>
                  </a:lnTo>
                  <a:lnTo>
                    <a:pt x="283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397" name="Google Shape;397;p38"/>
            <p:cNvSpPr/>
            <p:nvPr/>
          </p:nvSpPr>
          <p:spPr>
            <a:xfrm>
              <a:off x="2219940" y="1794126"/>
              <a:ext cx="82931" cy="82960"/>
            </a:xfrm>
            <a:custGeom>
              <a:rect b="b" l="l" r="r" t="t"/>
              <a:pathLst>
                <a:path extrusionOk="0" h="2829" w="2828">
                  <a:moveTo>
                    <a:pt x="0" y="1"/>
                  </a:moveTo>
                  <a:lnTo>
                    <a:pt x="0" y="2829"/>
                  </a:lnTo>
                  <a:lnTo>
                    <a:pt x="2828" y="2829"/>
                  </a:lnTo>
                  <a:lnTo>
                    <a:pt x="282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398" name="Google Shape;398;p38"/>
            <p:cNvSpPr/>
            <p:nvPr/>
          </p:nvSpPr>
          <p:spPr>
            <a:xfrm>
              <a:off x="1901823" y="1794126"/>
              <a:ext cx="82931" cy="82960"/>
            </a:xfrm>
            <a:custGeom>
              <a:rect b="b" l="l" r="r" t="t"/>
              <a:pathLst>
                <a:path extrusionOk="0" h="2829" w="2828">
                  <a:moveTo>
                    <a:pt x="1401" y="1018"/>
                  </a:moveTo>
                  <a:cubicBezTo>
                    <a:pt x="1624" y="1018"/>
                    <a:pt x="1802" y="1196"/>
                    <a:pt x="1802" y="1419"/>
                  </a:cubicBezTo>
                  <a:cubicBezTo>
                    <a:pt x="1802" y="1633"/>
                    <a:pt x="1624" y="1812"/>
                    <a:pt x="1401" y="1812"/>
                  </a:cubicBezTo>
                  <a:cubicBezTo>
                    <a:pt x="1178" y="1812"/>
                    <a:pt x="999" y="1633"/>
                    <a:pt x="999" y="1419"/>
                  </a:cubicBezTo>
                  <a:cubicBezTo>
                    <a:pt x="999" y="1196"/>
                    <a:pt x="1178" y="1018"/>
                    <a:pt x="1401" y="1018"/>
                  </a:cubicBezTo>
                  <a:close/>
                  <a:moveTo>
                    <a:pt x="0" y="1"/>
                  </a:moveTo>
                  <a:lnTo>
                    <a:pt x="0" y="2829"/>
                  </a:lnTo>
                  <a:lnTo>
                    <a:pt x="2828" y="2829"/>
                  </a:lnTo>
                  <a:lnTo>
                    <a:pt x="282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399" name="Google Shape;399;p38"/>
            <p:cNvSpPr/>
            <p:nvPr/>
          </p:nvSpPr>
          <p:spPr>
            <a:xfrm>
              <a:off x="2113960" y="1794126"/>
              <a:ext cx="83224" cy="82960"/>
            </a:xfrm>
            <a:custGeom>
              <a:rect b="b" l="l" r="r" t="t"/>
              <a:pathLst>
                <a:path extrusionOk="0" h="2829" w="2838">
                  <a:moveTo>
                    <a:pt x="1411" y="1018"/>
                  </a:moveTo>
                  <a:cubicBezTo>
                    <a:pt x="1634" y="1018"/>
                    <a:pt x="1812" y="1196"/>
                    <a:pt x="1812" y="1419"/>
                  </a:cubicBezTo>
                  <a:cubicBezTo>
                    <a:pt x="1812" y="1633"/>
                    <a:pt x="1634" y="1812"/>
                    <a:pt x="1411" y="1812"/>
                  </a:cubicBezTo>
                  <a:cubicBezTo>
                    <a:pt x="1187" y="1812"/>
                    <a:pt x="1009" y="1633"/>
                    <a:pt x="1009" y="1419"/>
                  </a:cubicBezTo>
                  <a:cubicBezTo>
                    <a:pt x="1009" y="1196"/>
                    <a:pt x="1187" y="1018"/>
                    <a:pt x="1411" y="1018"/>
                  </a:cubicBezTo>
                  <a:close/>
                  <a:moveTo>
                    <a:pt x="1" y="1"/>
                  </a:moveTo>
                  <a:lnTo>
                    <a:pt x="1" y="2829"/>
                  </a:lnTo>
                  <a:lnTo>
                    <a:pt x="2838" y="2829"/>
                  </a:lnTo>
                  <a:lnTo>
                    <a:pt x="283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400" name="Google Shape;400;p38"/>
            <p:cNvSpPr/>
            <p:nvPr/>
          </p:nvSpPr>
          <p:spPr>
            <a:xfrm>
              <a:off x="1901823" y="1899813"/>
              <a:ext cx="82931" cy="83224"/>
            </a:xfrm>
            <a:custGeom>
              <a:rect b="b" l="l" r="r" t="t"/>
              <a:pathLst>
                <a:path extrusionOk="0" h="2838" w="2828">
                  <a:moveTo>
                    <a:pt x="0" y="1"/>
                  </a:moveTo>
                  <a:lnTo>
                    <a:pt x="0" y="2838"/>
                  </a:lnTo>
                  <a:lnTo>
                    <a:pt x="2828" y="2838"/>
                  </a:lnTo>
                  <a:lnTo>
                    <a:pt x="282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401" name="Google Shape;401;p38"/>
            <p:cNvSpPr/>
            <p:nvPr/>
          </p:nvSpPr>
          <p:spPr>
            <a:xfrm>
              <a:off x="2113960" y="1899813"/>
              <a:ext cx="83224" cy="83224"/>
            </a:xfrm>
            <a:custGeom>
              <a:rect b="b" l="l" r="r" t="t"/>
              <a:pathLst>
                <a:path extrusionOk="0" h="2838" w="2838">
                  <a:moveTo>
                    <a:pt x="1" y="1"/>
                  </a:moveTo>
                  <a:lnTo>
                    <a:pt x="1" y="2838"/>
                  </a:lnTo>
                  <a:lnTo>
                    <a:pt x="2838" y="2838"/>
                  </a:lnTo>
                  <a:lnTo>
                    <a:pt x="283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402" name="Google Shape;402;p38"/>
            <p:cNvSpPr/>
            <p:nvPr/>
          </p:nvSpPr>
          <p:spPr>
            <a:xfrm>
              <a:off x="2007510" y="1899813"/>
              <a:ext cx="83224" cy="83224"/>
            </a:xfrm>
            <a:custGeom>
              <a:rect b="b" l="l" r="r" t="t"/>
              <a:pathLst>
                <a:path extrusionOk="0" h="2838" w="2838">
                  <a:moveTo>
                    <a:pt x="1419" y="1027"/>
                  </a:moveTo>
                  <a:cubicBezTo>
                    <a:pt x="1642" y="1027"/>
                    <a:pt x="1820" y="1214"/>
                    <a:pt x="1820" y="1428"/>
                  </a:cubicBezTo>
                  <a:cubicBezTo>
                    <a:pt x="1820" y="1651"/>
                    <a:pt x="1642" y="1830"/>
                    <a:pt x="1419" y="1830"/>
                  </a:cubicBezTo>
                  <a:cubicBezTo>
                    <a:pt x="1196" y="1830"/>
                    <a:pt x="1017" y="1651"/>
                    <a:pt x="1017" y="1428"/>
                  </a:cubicBezTo>
                  <a:cubicBezTo>
                    <a:pt x="1017" y="1214"/>
                    <a:pt x="1196" y="1027"/>
                    <a:pt x="1419" y="1027"/>
                  </a:cubicBezTo>
                  <a:close/>
                  <a:moveTo>
                    <a:pt x="0" y="1"/>
                  </a:moveTo>
                  <a:lnTo>
                    <a:pt x="0" y="2838"/>
                  </a:lnTo>
                  <a:lnTo>
                    <a:pt x="2837" y="2838"/>
                  </a:lnTo>
                  <a:lnTo>
                    <a:pt x="283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403" name="Google Shape;403;p38"/>
            <p:cNvSpPr/>
            <p:nvPr/>
          </p:nvSpPr>
          <p:spPr>
            <a:xfrm>
              <a:off x="2219940" y="1899813"/>
              <a:ext cx="82931" cy="83224"/>
            </a:xfrm>
            <a:custGeom>
              <a:rect b="b" l="l" r="r" t="t"/>
              <a:pathLst>
                <a:path extrusionOk="0" h="2838" w="2828">
                  <a:moveTo>
                    <a:pt x="1418" y="1027"/>
                  </a:moveTo>
                  <a:cubicBezTo>
                    <a:pt x="1641" y="1027"/>
                    <a:pt x="1820" y="1214"/>
                    <a:pt x="1820" y="1428"/>
                  </a:cubicBezTo>
                  <a:cubicBezTo>
                    <a:pt x="1820" y="1651"/>
                    <a:pt x="1641" y="1830"/>
                    <a:pt x="1418" y="1830"/>
                  </a:cubicBezTo>
                  <a:cubicBezTo>
                    <a:pt x="1195" y="1830"/>
                    <a:pt x="1017" y="1651"/>
                    <a:pt x="1017" y="1428"/>
                  </a:cubicBezTo>
                  <a:cubicBezTo>
                    <a:pt x="1017" y="1214"/>
                    <a:pt x="1195" y="1027"/>
                    <a:pt x="1418" y="1027"/>
                  </a:cubicBezTo>
                  <a:close/>
                  <a:moveTo>
                    <a:pt x="0" y="1"/>
                  </a:moveTo>
                  <a:lnTo>
                    <a:pt x="0" y="2838"/>
                  </a:lnTo>
                  <a:lnTo>
                    <a:pt x="2828" y="2838"/>
                  </a:lnTo>
                  <a:lnTo>
                    <a:pt x="282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404" name="Google Shape;404;p38"/>
            <p:cNvSpPr/>
            <p:nvPr/>
          </p:nvSpPr>
          <p:spPr>
            <a:xfrm>
              <a:off x="2219940" y="2006556"/>
              <a:ext cx="82931" cy="82960"/>
            </a:xfrm>
            <a:custGeom>
              <a:rect b="b" l="l" r="r" t="t"/>
              <a:pathLst>
                <a:path extrusionOk="0" h="2829" w="2828">
                  <a:moveTo>
                    <a:pt x="0" y="1"/>
                  </a:moveTo>
                  <a:lnTo>
                    <a:pt x="0" y="2829"/>
                  </a:lnTo>
                  <a:lnTo>
                    <a:pt x="2427" y="2829"/>
                  </a:lnTo>
                  <a:cubicBezTo>
                    <a:pt x="2650" y="2829"/>
                    <a:pt x="2828" y="2650"/>
                    <a:pt x="2828" y="2427"/>
                  </a:cubicBezTo>
                  <a:lnTo>
                    <a:pt x="282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405" name="Google Shape;405;p38"/>
            <p:cNvSpPr/>
            <p:nvPr/>
          </p:nvSpPr>
          <p:spPr>
            <a:xfrm>
              <a:off x="2007510" y="2006556"/>
              <a:ext cx="83224" cy="82960"/>
            </a:xfrm>
            <a:custGeom>
              <a:rect b="b" l="l" r="r" t="t"/>
              <a:pathLst>
                <a:path extrusionOk="0" h="2829" w="2838">
                  <a:moveTo>
                    <a:pt x="0" y="1"/>
                  </a:moveTo>
                  <a:lnTo>
                    <a:pt x="0" y="2829"/>
                  </a:lnTo>
                  <a:lnTo>
                    <a:pt x="2837" y="2829"/>
                  </a:lnTo>
                  <a:lnTo>
                    <a:pt x="2837"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406" name="Google Shape;406;p38"/>
            <p:cNvSpPr/>
            <p:nvPr/>
          </p:nvSpPr>
          <p:spPr>
            <a:xfrm>
              <a:off x="1901823" y="2006556"/>
              <a:ext cx="82931" cy="82960"/>
            </a:xfrm>
            <a:custGeom>
              <a:rect b="b" l="l" r="r" t="t"/>
              <a:pathLst>
                <a:path extrusionOk="0" h="2829" w="2828">
                  <a:moveTo>
                    <a:pt x="1401" y="1009"/>
                  </a:moveTo>
                  <a:cubicBezTo>
                    <a:pt x="1624" y="1009"/>
                    <a:pt x="1802" y="1196"/>
                    <a:pt x="1802" y="1410"/>
                  </a:cubicBezTo>
                  <a:cubicBezTo>
                    <a:pt x="1802" y="1633"/>
                    <a:pt x="1624" y="1812"/>
                    <a:pt x="1401" y="1812"/>
                  </a:cubicBezTo>
                  <a:cubicBezTo>
                    <a:pt x="1178" y="1812"/>
                    <a:pt x="999" y="1633"/>
                    <a:pt x="999" y="1410"/>
                  </a:cubicBezTo>
                  <a:cubicBezTo>
                    <a:pt x="999" y="1196"/>
                    <a:pt x="1178" y="1009"/>
                    <a:pt x="1401" y="1009"/>
                  </a:cubicBezTo>
                  <a:close/>
                  <a:moveTo>
                    <a:pt x="0" y="1"/>
                  </a:moveTo>
                  <a:lnTo>
                    <a:pt x="0" y="2427"/>
                  </a:lnTo>
                  <a:cubicBezTo>
                    <a:pt x="0" y="2650"/>
                    <a:pt x="178" y="2829"/>
                    <a:pt x="401" y="2829"/>
                  </a:cubicBezTo>
                  <a:lnTo>
                    <a:pt x="2828" y="2829"/>
                  </a:lnTo>
                  <a:lnTo>
                    <a:pt x="282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407" name="Google Shape;407;p38"/>
            <p:cNvSpPr/>
            <p:nvPr/>
          </p:nvSpPr>
          <p:spPr>
            <a:xfrm>
              <a:off x="2113960" y="2006556"/>
              <a:ext cx="83224" cy="82960"/>
            </a:xfrm>
            <a:custGeom>
              <a:rect b="b" l="l" r="r" t="t"/>
              <a:pathLst>
                <a:path extrusionOk="0" h="2829" w="2838">
                  <a:moveTo>
                    <a:pt x="1411" y="1009"/>
                  </a:moveTo>
                  <a:cubicBezTo>
                    <a:pt x="1634" y="1009"/>
                    <a:pt x="1812" y="1196"/>
                    <a:pt x="1812" y="1410"/>
                  </a:cubicBezTo>
                  <a:cubicBezTo>
                    <a:pt x="1812" y="1633"/>
                    <a:pt x="1634" y="1812"/>
                    <a:pt x="1411" y="1812"/>
                  </a:cubicBezTo>
                  <a:cubicBezTo>
                    <a:pt x="1187" y="1812"/>
                    <a:pt x="1009" y="1633"/>
                    <a:pt x="1009" y="1410"/>
                  </a:cubicBezTo>
                  <a:cubicBezTo>
                    <a:pt x="1009" y="1196"/>
                    <a:pt x="1187" y="1009"/>
                    <a:pt x="1411" y="1009"/>
                  </a:cubicBezTo>
                  <a:close/>
                  <a:moveTo>
                    <a:pt x="1" y="1"/>
                  </a:moveTo>
                  <a:lnTo>
                    <a:pt x="1" y="2829"/>
                  </a:lnTo>
                  <a:lnTo>
                    <a:pt x="2838" y="2829"/>
                  </a:lnTo>
                  <a:lnTo>
                    <a:pt x="2838"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408" name="Google Shape;408;p38"/>
            <p:cNvSpPr/>
            <p:nvPr/>
          </p:nvSpPr>
          <p:spPr>
            <a:xfrm>
              <a:off x="2219940" y="1687412"/>
              <a:ext cx="82931" cy="83195"/>
            </a:xfrm>
            <a:custGeom>
              <a:rect b="b" l="l" r="r" t="t"/>
              <a:pathLst>
                <a:path extrusionOk="0" h="2837" w="2828">
                  <a:moveTo>
                    <a:pt x="1418" y="1035"/>
                  </a:moveTo>
                  <a:cubicBezTo>
                    <a:pt x="1641" y="1035"/>
                    <a:pt x="1820" y="1213"/>
                    <a:pt x="1820" y="1436"/>
                  </a:cubicBezTo>
                  <a:cubicBezTo>
                    <a:pt x="1820" y="1651"/>
                    <a:pt x="1641" y="1838"/>
                    <a:pt x="1418" y="1838"/>
                  </a:cubicBezTo>
                  <a:cubicBezTo>
                    <a:pt x="1195" y="1838"/>
                    <a:pt x="1017" y="1651"/>
                    <a:pt x="1017" y="1436"/>
                  </a:cubicBezTo>
                  <a:cubicBezTo>
                    <a:pt x="1017" y="1213"/>
                    <a:pt x="1195" y="1035"/>
                    <a:pt x="1418" y="1035"/>
                  </a:cubicBezTo>
                  <a:close/>
                  <a:moveTo>
                    <a:pt x="0" y="0"/>
                  </a:moveTo>
                  <a:lnTo>
                    <a:pt x="0" y="2837"/>
                  </a:lnTo>
                  <a:lnTo>
                    <a:pt x="2828" y="2837"/>
                  </a:lnTo>
                  <a:lnTo>
                    <a:pt x="2828" y="402"/>
                  </a:lnTo>
                  <a:cubicBezTo>
                    <a:pt x="2828" y="187"/>
                    <a:pt x="2650" y="0"/>
                    <a:pt x="242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grpSp>
      <p:grpSp>
        <p:nvGrpSpPr>
          <p:cNvPr id="409" name="Google Shape;409;p38"/>
          <p:cNvGrpSpPr/>
          <p:nvPr/>
        </p:nvGrpSpPr>
        <p:grpSpPr>
          <a:xfrm>
            <a:off x="6004153" y="1953388"/>
            <a:ext cx="401078" cy="401342"/>
            <a:chOff x="3548627" y="1687911"/>
            <a:chExt cx="401078" cy="401342"/>
          </a:xfrm>
        </p:grpSpPr>
        <p:sp>
          <p:nvSpPr>
            <p:cNvPr id="410" name="Google Shape;410;p38"/>
            <p:cNvSpPr/>
            <p:nvPr/>
          </p:nvSpPr>
          <p:spPr>
            <a:xfrm>
              <a:off x="3766570" y="1936440"/>
              <a:ext cx="95512" cy="90028"/>
            </a:xfrm>
            <a:custGeom>
              <a:rect b="b" l="l" r="r" t="t"/>
              <a:pathLst>
                <a:path extrusionOk="0" h="3070" w="3257">
                  <a:moveTo>
                    <a:pt x="437" y="1"/>
                  </a:moveTo>
                  <a:cubicBezTo>
                    <a:pt x="232" y="1"/>
                    <a:pt x="45" y="144"/>
                    <a:pt x="27" y="349"/>
                  </a:cubicBezTo>
                  <a:cubicBezTo>
                    <a:pt x="0" y="590"/>
                    <a:pt x="188" y="795"/>
                    <a:pt x="420" y="795"/>
                  </a:cubicBezTo>
                  <a:lnTo>
                    <a:pt x="803" y="795"/>
                  </a:lnTo>
                  <a:cubicBezTo>
                    <a:pt x="732" y="1589"/>
                    <a:pt x="491" y="2356"/>
                    <a:pt x="98" y="3070"/>
                  </a:cubicBezTo>
                  <a:lnTo>
                    <a:pt x="3158" y="3070"/>
                  </a:lnTo>
                  <a:cubicBezTo>
                    <a:pt x="2757" y="2356"/>
                    <a:pt x="2525" y="1589"/>
                    <a:pt x="2454" y="795"/>
                  </a:cubicBezTo>
                  <a:lnTo>
                    <a:pt x="2819" y="795"/>
                  </a:lnTo>
                  <a:cubicBezTo>
                    <a:pt x="3024" y="795"/>
                    <a:pt x="3203" y="652"/>
                    <a:pt x="3230" y="447"/>
                  </a:cubicBezTo>
                  <a:cubicBezTo>
                    <a:pt x="3256" y="197"/>
                    <a:pt x="3069" y="1"/>
                    <a:pt x="282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411" name="Google Shape;411;p38"/>
            <p:cNvSpPr/>
            <p:nvPr/>
          </p:nvSpPr>
          <p:spPr>
            <a:xfrm>
              <a:off x="3778857" y="1861808"/>
              <a:ext cx="71201" cy="51143"/>
            </a:xfrm>
            <a:custGeom>
              <a:rect b="b" l="l" r="r" t="t"/>
              <a:pathLst>
                <a:path extrusionOk="0" h="1744" w="2428">
                  <a:moveTo>
                    <a:pt x="1213" y="1"/>
                  </a:moveTo>
                  <a:cubicBezTo>
                    <a:pt x="992" y="1"/>
                    <a:pt x="812" y="179"/>
                    <a:pt x="812" y="405"/>
                  </a:cubicBezTo>
                  <a:lnTo>
                    <a:pt x="812" y="539"/>
                  </a:lnTo>
                  <a:lnTo>
                    <a:pt x="616" y="539"/>
                  </a:lnTo>
                  <a:cubicBezTo>
                    <a:pt x="250" y="539"/>
                    <a:pt x="1" y="896"/>
                    <a:pt x="108" y="1243"/>
                  </a:cubicBezTo>
                  <a:lnTo>
                    <a:pt x="277" y="1743"/>
                  </a:lnTo>
                  <a:lnTo>
                    <a:pt x="2150" y="1743"/>
                  </a:lnTo>
                  <a:lnTo>
                    <a:pt x="2311" y="1243"/>
                  </a:lnTo>
                  <a:cubicBezTo>
                    <a:pt x="2427" y="896"/>
                    <a:pt x="2168" y="539"/>
                    <a:pt x="1811" y="539"/>
                  </a:cubicBezTo>
                  <a:lnTo>
                    <a:pt x="1615" y="539"/>
                  </a:lnTo>
                  <a:lnTo>
                    <a:pt x="1615" y="414"/>
                  </a:lnTo>
                  <a:cubicBezTo>
                    <a:pt x="1615" y="209"/>
                    <a:pt x="1464" y="30"/>
                    <a:pt x="1258" y="3"/>
                  </a:cubicBezTo>
                  <a:cubicBezTo>
                    <a:pt x="1243" y="2"/>
                    <a:pt x="1228" y="1"/>
                    <a:pt x="121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412" name="Google Shape;412;p38"/>
            <p:cNvSpPr/>
            <p:nvPr/>
          </p:nvSpPr>
          <p:spPr>
            <a:xfrm>
              <a:off x="3745632" y="2049987"/>
              <a:ext cx="137124" cy="39266"/>
            </a:xfrm>
            <a:custGeom>
              <a:rect b="b" l="l" r="r" t="t"/>
              <a:pathLst>
                <a:path extrusionOk="0" h="1339" w="4676">
                  <a:moveTo>
                    <a:pt x="937" y="1"/>
                  </a:moveTo>
                  <a:cubicBezTo>
                    <a:pt x="420" y="1"/>
                    <a:pt x="1" y="420"/>
                    <a:pt x="1" y="937"/>
                  </a:cubicBezTo>
                  <a:cubicBezTo>
                    <a:pt x="1" y="1160"/>
                    <a:pt x="179" y="1339"/>
                    <a:pt x="402" y="1339"/>
                  </a:cubicBezTo>
                  <a:lnTo>
                    <a:pt x="4274" y="1339"/>
                  </a:lnTo>
                  <a:cubicBezTo>
                    <a:pt x="4497" y="1339"/>
                    <a:pt x="4675" y="1160"/>
                    <a:pt x="4675" y="937"/>
                  </a:cubicBezTo>
                  <a:cubicBezTo>
                    <a:pt x="4675" y="420"/>
                    <a:pt x="4256" y="1"/>
                    <a:pt x="374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413" name="Google Shape;413;p38"/>
            <p:cNvSpPr/>
            <p:nvPr/>
          </p:nvSpPr>
          <p:spPr>
            <a:xfrm>
              <a:off x="3548627" y="1687911"/>
              <a:ext cx="401078" cy="235216"/>
            </a:xfrm>
            <a:custGeom>
              <a:rect b="b" l="l" r="r" t="t"/>
              <a:pathLst>
                <a:path extrusionOk="0" h="8021" w="13677">
                  <a:moveTo>
                    <a:pt x="402" y="1"/>
                  </a:moveTo>
                  <a:cubicBezTo>
                    <a:pt x="188" y="1"/>
                    <a:pt x="1" y="179"/>
                    <a:pt x="1" y="402"/>
                  </a:cubicBezTo>
                  <a:lnTo>
                    <a:pt x="1" y="3605"/>
                  </a:lnTo>
                  <a:cubicBezTo>
                    <a:pt x="1" y="3828"/>
                    <a:pt x="188" y="4006"/>
                    <a:pt x="402" y="4006"/>
                  </a:cubicBezTo>
                  <a:lnTo>
                    <a:pt x="4256" y="4006"/>
                  </a:lnTo>
                  <a:cubicBezTo>
                    <a:pt x="4435" y="4006"/>
                    <a:pt x="4604" y="4069"/>
                    <a:pt x="4720" y="4194"/>
                  </a:cubicBezTo>
                  <a:cubicBezTo>
                    <a:pt x="4863" y="4345"/>
                    <a:pt x="4925" y="4551"/>
                    <a:pt x="4899" y="4747"/>
                  </a:cubicBezTo>
                  <a:lnTo>
                    <a:pt x="4479" y="7263"/>
                  </a:lnTo>
                  <a:cubicBezTo>
                    <a:pt x="4444" y="7450"/>
                    <a:pt x="4497" y="7637"/>
                    <a:pt x="4622" y="7789"/>
                  </a:cubicBezTo>
                  <a:cubicBezTo>
                    <a:pt x="4747" y="7932"/>
                    <a:pt x="4925" y="8012"/>
                    <a:pt x="5113" y="8021"/>
                  </a:cubicBezTo>
                  <a:lnTo>
                    <a:pt x="5122" y="8021"/>
                  </a:lnTo>
                  <a:cubicBezTo>
                    <a:pt x="5755" y="8021"/>
                    <a:pt x="6317" y="7611"/>
                    <a:pt x="6513" y="7013"/>
                  </a:cubicBezTo>
                  <a:lnTo>
                    <a:pt x="7200" y="4934"/>
                  </a:lnTo>
                  <a:cubicBezTo>
                    <a:pt x="7272" y="4720"/>
                    <a:pt x="7379" y="4533"/>
                    <a:pt x="7504" y="4354"/>
                  </a:cubicBezTo>
                  <a:cubicBezTo>
                    <a:pt x="7693" y="4106"/>
                    <a:pt x="7974" y="3968"/>
                    <a:pt x="8265" y="3968"/>
                  </a:cubicBezTo>
                  <a:cubicBezTo>
                    <a:pt x="8371" y="3968"/>
                    <a:pt x="8478" y="3986"/>
                    <a:pt x="8583" y="4024"/>
                  </a:cubicBezTo>
                  <a:cubicBezTo>
                    <a:pt x="9466" y="4337"/>
                    <a:pt x="10216" y="4899"/>
                    <a:pt x="10769" y="5648"/>
                  </a:cubicBezTo>
                  <a:lnTo>
                    <a:pt x="11661" y="6879"/>
                  </a:lnTo>
                  <a:cubicBezTo>
                    <a:pt x="11937" y="7254"/>
                    <a:pt x="12383" y="7486"/>
                    <a:pt x="12865" y="7486"/>
                  </a:cubicBezTo>
                  <a:cubicBezTo>
                    <a:pt x="13115" y="7486"/>
                    <a:pt x="13347" y="7361"/>
                    <a:pt x="13490" y="7165"/>
                  </a:cubicBezTo>
                  <a:cubicBezTo>
                    <a:pt x="13632" y="6959"/>
                    <a:pt x="13677" y="6701"/>
                    <a:pt x="13597" y="6469"/>
                  </a:cubicBezTo>
                  <a:lnTo>
                    <a:pt x="12392" y="2865"/>
                  </a:lnTo>
                  <a:cubicBezTo>
                    <a:pt x="12214" y="2312"/>
                    <a:pt x="11839" y="1839"/>
                    <a:pt x="11349" y="1526"/>
                  </a:cubicBezTo>
                  <a:lnTo>
                    <a:pt x="9573" y="393"/>
                  </a:lnTo>
                  <a:cubicBezTo>
                    <a:pt x="9163" y="135"/>
                    <a:pt x="8699" y="1"/>
                    <a:pt x="820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39"/>
          <p:cNvSpPr txBox="1"/>
          <p:nvPr>
            <p:ph type="title"/>
          </p:nvPr>
        </p:nvSpPr>
        <p:spPr>
          <a:xfrm>
            <a:off x="1939950" y="2571750"/>
            <a:ext cx="5264100" cy="841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t>Review of Key Terms</a:t>
            </a:r>
            <a:endParaRPr/>
          </a:p>
        </p:txBody>
      </p:sp>
      <p:sp>
        <p:nvSpPr>
          <p:cNvPr id="420" name="Google Shape;420;p39"/>
          <p:cNvSpPr txBox="1"/>
          <p:nvPr>
            <p:ph idx="1" type="subTitle"/>
          </p:nvPr>
        </p:nvSpPr>
        <p:spPr>
          <a:xfrm>
            <a:off x="1940057" y="3337350"/>
            <a:ext cx="5264100" cy="1190700"/>
          </a:xfrm>
          <a:prstGeom prst="rect">
            <a:avLst/>
          </a:prstGeom>
          <a:noFill/>
          <a:ln>
            <a:noFill/>
          </a:ln>
        </p:spPr>
        <p:txBody>
          <a:bodyPr anchorCtr="0" anchor="t" bIns="91425" lIns="91425" spcFirstLastPara="1" rIns="91425" wrap="square" tIns="91425">
            <a:noAutofit/>
          </a:bodyPr>
          <a:lstStyle/>
          <a:p>
            <a:pPr indent="-317500" lvl="0" marL="457200" rtl="0" algn="ctr">
              <a:lnSpc>
                <a:spcPct val="100000"/>
              </a:lnSpc>
              <a:spcBef>
                <a:spcPts val="0"/>
              </a:spcBef>
              <a:spcAft>
                <a:spcPts val="0"/>
              </a:spcAft>
              <a:buClr>
                <a:schemeClr val="dk1"/>
              </a:buClr>
              <a:buSzPts val="16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4"/>
          <p:cNvSpPr txBox="1"/>
          <p:nvPr>
            <p:ph type="title"/>
          </p:nvPr>
        </p:nvSpPr>
        <p:spPr>
          <a:xfrm>
            <a:off x="2402400" y="1324863"/>
            <a:ext cx="4339200" cy="1310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9600"/>
              <a:buNone/>
            </a:pPr>
            <a:r>
              <a:rPr lang="en-US" sz="4400"/>
              <a:t>The Curriculum</a:t>
            </a:r>
            <a:endParaRPr sz="4400"/>
          </a:p>
        </p:txBody>
      </p:sp>
      <p:sp>
        <p:nvSpPr>
          <p:cNvPr id="164" name="Google Shape;164;p4"/>
          <p:cNvSpPr txBox="1"/>
          <p:nvPr>
            <p:ph idx="1" type="subTitle"/>
          </p:nvPr>
        </p:nvSpPr>
        <p:spPr>
          <a:xfrm>
            <a:off x="2402400" y="2635738"/>
            <a:ext cx="4339200" cy="497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600"/>
              <a:buNone/>
            </a:pPr>
            <a:r>
              <a:rPr lang="en-US"/>
              <a:t>https://sparcopen.org/our-work/negotiation-resources/oneal/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25" name="Shape 425"/>
        <p:cNvGrpSpPr/>
        <p:nvPr/>
      </p:nvGrpSpPr>
      <p:grpSpPr>
        <a:xfrm>
          <a:off x="0" y="0"/>
          <a:ext cx="0" cy="0"/>
          <a:chOff x="0" y="0"/>
          <a:chExt cx="0" cy="0"/>
        </a:xfrm>
      </p:grpSpPr>
      <p:sp>
        <p:nvSpPr>
          <p:cNvPr id="426" name="Google Shape;426;p40"/>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BATNA</a:t>
            </a:r>
            <a:endParaRPr/>
          </a:p>
        </p:txBody>
      </p:sp>
      <p:sp>
        <p:nvSpPr>
          <p:cNvPr id="427" name="Google Shape;427;p40"/>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200"/>
              <a:buNone/>
            </a:pPr>
            <a:r>
              <a:rPr lang="en-US"/>
              <a:t>Best Alternative To a Negotiated Agreement</a:t>
            </a:r>
            <a:endParaRPr/>
          </a:p>
          <a:p>
            <a:pPr indent="0" lvl="0" marL="0" rtl="0" algn="l">
              <a:lnSpc>
                <a:spcPct val="100000"/>
              </a:lnSpc>
              <a:spcBef>
                <a:spcPts val="0"/>
              </a:spcBef>
              <a:spcAft>
                <a:spcPts val="0"/>
              </a:spcAft>
              <a:buSzPts val="1200"/>
              <a:buNone/>
            </a:pPr>
            <a:r>
              <a:t/>
            </a:r>
            <a:endParaRPr/>
          </a:p>
          <a:p>
            <a:pPr indent="0" lvl="0" marL="0" rtl="0" algn="ctr">
              <a:lnSpc>
                <a:spcPct val="100000"/>
              </a:lnSpc>
              <a:spcBef>
                <a:spcPts val="0"/>
              </a:spcBef>
              <a:spcAft>
                <a:spcPts val="0"/>
              </a:spcAft>
              <a:buSzPts val="1200"/>
              <a:buNone/>
            </a:pPr>
            <a:r>
              <a:t/>
            </a:r>
            <a:endParaRPr sz="2400"/>
          </a:p>
          <a:p>
            <a:pPr indent="0" lvl="0" marL="0" rtl="0" algn="ctr">
              <a:lnSpc>
                <a:spcPct val="100000"/>
              </a:lnSpc>
              <a:spcBef>
                <a:spcPts val="0"/>
              </a:spcBef>
              <a:spcAft>
                <a:spcPts val="0"/>
              </a:spcAft>
              <a:buSzPts val="1200"/>
              <a:buNone/>
            </a:pPr>
            <a:r>
              <a:rPr lang="en-US" sz="2400"/>
              <a:t>Everyone has one.  You may not like it, though.</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2" name="Shape 432"/>
        <p:cNvGrpSpPr/>
        <p:nvPr/>
      </p:nvGrpSpPr>
      <p:grpSpPr>
        <a:xfrm>
          <a:off x="0" y="0"/>
          <a:ext cx="0" cy="0"/>
          <a:chOff x="0" y="0"/>
          <a:chExt cx="0" cy="0"/>
        </a:xfrm>
      </p:grpSpPr>
      <p:sp>
        <p:nvSpPr>
          <p:cNvPr id="433" name="Google Shape;433;p41"/>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Reservation Price</a:t>
            </a:r>
            <a:endParaRPr/>
          </a:p>
        </p:txBody>
      </p:sp>
      <p:sp>
        <p:nvSpPr>
          <p:cNvPr id="434" name="Google Shape;434;p41"/>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200"/>
              <a:buNone/>
            </a:pPr>
            <a:r>
              <a:t/>
            </a:r>
            <a:endParaRPr sz="2400"/>
          </a:p>
          <a:p>
            <a:pPr indent="0" lvl="0" marL="0" rtl="0" algn="ctr">
              <a:lnSpc>
                <a:spcPct val="100000"/>
              </a:lnSpc>
              <a:spcBef>
                <a:spcPts val="0"/>
              </a:spcBef>
              <a:spcAft>
                <a:spcPts val="0"/>
              </a:spcAft>
              <a:buSzPts val="1200"/>
              <a:buNone/>
            </a:pPr>
            <a:r>
              <a:t/>
            </a:r>
            <a:endParaRPr sz="2400"/>
          </a:p>
          <a:p>
            <a:pPr indent="0" lvl="0" marL="0" rtl="0" algn="ctr">
              <a:lnSpc>
                <a:spcPct val="100000"/>
              </a:lnSpc>
              <a:spcBef>
                <a:spcPts val="0"/>
              </a:spcBef>
              <a:spcAft>
                <a:spcPts val="0"/>
              </a:spcAft>
              <a:buSzPts val="1200"/>
              <a:buNone/>
            </a:pPr>
            <a:r>
              <a:rPr lang="en-US" sz="2400"/>
              <a:t>Your bottom line.  This is the point in the negotiation where you can either agree or walk away.</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9" name="Shape 439"/>
        <p:cNvGrpSpPr/>
        <p:nvPr/>
      </p:nvGrpSpPr>
      <p:grpSpPr>
        <a:xfrm>
          <a:off x="0" y="0"/>
          <a:ext cx="0" cy="0"/>
          <a:chOff x="0" y="0"/>
          <a:chExt cx="0" cy="0"/>
        </a:xfrm>
      </p:grpSpPr>
      <p:sp>
        <p:nvSpPr>
          <p:cNvPr id="440" name="Google Shape;440;p42"/>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Concessions</a:t>
            </a:r>
            <a:endParaRPr/>
          </a:p>
        </p:txBody>
      </p:sp>
      <p:sp>
        <p:nvSpPr>
          <p:cNvPr id="441" name="Google Shape;441;p42"/>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200"/>
              <a:buNone/>
            </a:pPr>
            <a:r>
              <a:t/>
            </a:r>
            <a:endParaRPr sz="2800"/>
          </a:p>
          <a:p>
            <a:pPr indent="0" lvl="0" marL="0" rtl="0" algn="ctr">
              <a:lnSpc>
                <a:spcPct val="100000"/>
              </a:lnSpc>
              <a:spcBef>
                <a:spcPts val="0"/>
              </a:spcBef>
              <a:spcAft>
                <a:spcPts val="0"/>
              </a:spcAft>
              <a:buSzPts val="1200"/>
              <a:buNone/>
            </a:pPr>
            <a:r>
              <a:t/>
            </a:r>
            <a:endParaRPr sz="2800"/>
          </a:p>
          <a:p>
            <a:pPr indent="0" lvl="0" marL="0" rtl="0" algn="ctr">
              <a:lnSpc>
                <a:spcPct val="100000"/>
              </a:lnSpc>
              <a:spcBef>
                <a:spcPts val="0"/>
              </a:spcBef>
              <a:spcAft>
                <a:spcPts val="0"/>
              </a:spcAft>
              <a:buSzPts val="1200"/>
              <a:buNone/>
            </a:pPr>
            <a:r>
              <a:rPr lang="en-US" sz="2800"/>
              <a:t>What are you willing to be flexible on to come to an agreement?</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sp>
        <p:nvSpPr>
          <p:cNvPr id="447" name="Google Shape;447;p43"/>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ZOPA</a:t>
            </a:r>
            <a:endParaRPr/>
          </a:p>
        </p:txBody>
      </p:sp>
      <p:sp>
        <p:nvSpPr>
          <p:cNvPr id="448" name="Google Shape;448;p43"/>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200"/>
              <a:buNone/>
            </a:pPr>
            <a:r>
              <a:rPr lang="en-US" sz="2800"/>
              <a:t>Zone Of Possible Agreement</a:t>
            </a:r>
            <a:endParaRPr/>
          </a:p>
          <a:p>
            <a:pPr indent="0" lvl="0" marL="0" rtl="0" algn="ctr">
              <a:lnSpc>
                <a:spcPct val="100000"/>
              </a:lnSpc>
              <a:spcBef>
                <a:spcPts val="0"/>
              </a:spcBef>
              <a:spcAft>
                <a:spcPts val="0"/>
              </a:spcAft>
              <a:buSzPts val="1200"/>
              <a:buNone/>
            </a:pPr>
            <a:r>
              <a:t/>
            </a:r>
            <a:endParaRPr sz="2800"/>
          </a:p>
          <a:p>
            <a:pPr indent="0" lvl="0" marL="0" rtl="0" algn="ctr">
              <a:lnSpc>
                <a:spcPct val="100000"/>
              </a:lnSpc>
              <a:spcBef>
                <a:spcPts val="0"/>
              </a:spcBef>
              <a:spcAft>
                <a:spcPts val="0"/>
              </a:spcAft>
              <a:buSzPts val="1200"/>
              <a:buNone/>
            </a:pPr>
            <a:r>
              <a:rPr lang="en-US" sz="2800"/>
              <a:t>The range between the minimum the seller is willing to sell for and the maximum the buyer is willing to pay.</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44"/>
          <p:cNvSpPr txBox="1"/>
          <p:nvPr>
            <p:ph type="title"/>
          </p:nvPr>
        </p:nvSpPr>
        <p:spPr>
          <a:xfrm>
            <a:off x="1939950" y="2571750"/>
            <a:ext cx="5264100" cy="841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t>Tactics for Negotiations</a:t>
            </a:r>
            <a:endParaRPr/>
          </a:p>
        </p:txBody>
      </p:sp>
      <p:sp>
        <p:nvSpPr>
          <p:cNvPr id="455" name="Google Shape;455;p44"/>
          <p:cNvSpPr txBox="1"/>
          <p:nvPr>
            <p:ph idx="1" type="subTitle"/>
          </p:nvPr>
        </p:nvSpPr>
        <p:spPr>
          <a:xfrm>
            <a:off x="1940057" y="3337350"/>
            <a:ext cx="5264100" cy="1190700"/>
          </a:xfrm>
          <a:prstGeom prst="rect">
            <a:avLst/>
          </a:prstGeom>
          <a:noFill/>
          <a:ln>
            <a:noFill/>
          </a:ln>
        </p:spPr>
        <p:txBody>
          <a:bodyPr anchorCtr="0" anchor="t" bIns="91425" lIns="91425" spcFirstLastPara="1" rIns="91425" wrap="square" tIns="91425">
            <a:noAutofit/>
          </a:bodyPr>
          <a:lstStyle/>
          <a:p>
            <a:pPr indent="-317500" lvl="0" marL="457200" rtl="0" algn="ctr">
              <a:lnSpc>
                <a:spcPct val="100000"/>
              </a:lnSpc>
              <a:spcBef>
                <a:spcPts val="0"/>
              </a:spcBef>
              <a:spcAft>
                <a:spcPts val="0"/>
              </a:spcAft>
              <a:buClr>
                <a:schemeClr val="dk1"/>
              </a:buClr>
              <a:buSzPts val="1600"/>
              <a:buNone/>
            </a:pPr>
            <a:r>
              <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60" name="Shape 460"/>
        <p:cNvGrpSpPr/>
        <p:nvPr/>
      </p:nvGrpSpPr>
      <p:grpSpPr>
        <a:xfrm>
          <a:off x="0" y="0"/>
          <a:ext cx="0" cy="0"/>
          <a:chOff x="0" y="0"/>
          <a:chExt cx="0" cy="0"/>
        </a:xfrm>
      </p:grpSpPr>
      <p:sp>
        <p:nvSpPr>
          <p:cNvPr id="461" name="Google Shape;461;p45"/>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sz="3200"/>
              <a:t>Opening Offer / Counter-Offer</a:t>
            </a:r>
            <a:endParaRPr/>
          </a:p>
        </p:txBody>
      </p:sp>
      <p:sp>
        <p:nvSpPr>
          <p:cNvPr id="462" name="Google Shape;462;p45"/>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200"/>
              <a:buNone/>
            </a:pPr>
            <a:r>
              <a:t/>
            </a:r>
            <a:endParaRPr sz="2800"/>
          </a:p>
          <a:p>
            <a:pPr indent="0" lvl="0" marL="0" rtl="0" algn="ctr">
              <a:lnSpc>
                <a:spcPct val="100000"/>
              </a:lnSpc>
              <a:spcBef>
                <a:spcPts val="0"/>
              </a:spcBef>
              <a:spcAft>
                <a:spcPts val="0"/>
              </a:spcAft>
              <a:buSzPts val="1200"/>
              <a:buNone/>
            </a:pPr>
            <a:r>
              <a:rPr lang="en-US" sz="2800"/>
              <a:t>Your ideal situation – you get everything you want before concessions</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 name="Shape 467"/>
        <p:cNvGrpSpPr/>
        <p:nvPr/>
      </p:nvGrpSpPr>
      <p:grpSpPr>
        <a:xfrm>
          <a:off x="0" y="0"/>
          <a:ext cx="0" cy="0"/>
          <a:chOff x="0" y="0"/>
          <a:chExt cx="0" cy="0"/>
        </a:xfrm>
      </p:grpSpPr>
      <p:sp>
        <p:nvSpPr>
          <p:cNvPr id="468" name="Google Shape;468;p46"/>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sz="2700"/>
              <a:t>First Offer</a:t>
            </a:r>
            <a:endParaRPr/>
          </a:p>
        </p:txBody>
      </p:sp>
      <p:sp>
        <p:nvSpPr>
          <p:cNvPr id="469" name="Google Shape;469;p46"/>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152396" rtl="0" algn="l">
              <a:lnSpc>
                <a:spcPct val="100000"/>
              </a:lnSpc>
              <a:spcBef>
                <a:spcPts val="0"/>
              </a:spcBef>
              <a:spcAft>
                <a:spcPts val="0"/>
              </a:spcAft>
              <a:buSzPts val="1200"/>
              <a:buNone/>
            </a:pPr>
            <a:r>
              <a:rPr lang="en-US" sz="2400"/>
              <a:t>Aspirational!</a:t>
            </a:r>
            <a:endParaRPr/>
          </a:p>
          <a:p>
            <a:pPr indent="0" lvl="0" marL="152396" rtl="0" algn="l">
              <a:lnSpc>
                <a:spcPct val="100000"/>
              </a:lnSpc>
              <a:spcBef>
                <a:spcPts val="0"/>
              </a:spcBef>
              <a:spcAft>
                <a:spcPts val="0"/>
              </a:spcAft>
              <a:buSzPts val="1200"/>
              <a:buNone/>
            </a:pPr>
            <a:r>
              <a:rPr lang="en-US" sz="2400"/>
              <a:t>Anchors the negotiation</a:t>
            </a:r>
            <a:endParaRPr/>
          </a:p>
          <a:p>
            <a:pPr indent="0" lvl="0" marL="152396" rtl="0" algn="l">
              <a:lnSpc>
                <a:spcPct val="100000"/>
              </a:lnSpc>
              <a:spcBef>
                <a:spcPts val="0"/>
              </a:spcBef>
              <a:spcAft>
                <a:spcPts val="0"/>
              </a:spcAft>
              <a:buSzPts val="1200"/>
              <a:buNone/>
            </a:pPr>
            <a:r>
              <a:rPr lang="en-US" sz="2400"/>
              <a:t>Outlines everything you want:</a:t>
            </a:r>
            <a:endParaRPr/>
          </a:p>
          <a:p>
            <a:pPr indent="0" lvl="1" marL="609585" rtl="0" algn="l">
              <a:lnSpc>
                <a:spcPct val="100000"/>
              </a:lnSpc>
              <a:spcBef>
                <a:spcPts val="0"/>
              </a:spcBef>
              <a:spcAft>
                <a:spcPts val="0"/>
              </a:spcAft>
              <a:buSzPts val="1200"/>
              <a:buNone/>
            </a:pPr>
            <a:r>
              <a:rPr lang="en-US" sz="1800"/>
              <a:t>Price</a:t>
            </a:r>
            <a:endParaRPr/>
          </a:p>
          <a:p>
            <a:pPr indent="0" lvl="1" marL="609585" rtl="0" algn="l">
              <a:lnSpc>
                <a:spcPct val="100000"/>
              </a:lnSpc>
              <a:spcBef>
                <a:spcPts val="0"/>
              </a:spcBef>
              <a:spcAft>
                <a:spcPts val="0"/>
              </a:spcAft>
              <a:buSzPts val="1200"/>
              <a:buNone/>
            </a:pPr>
            <a:r>
              <a:rPr lang="en-US" sz="1800"/>
              <a:t>Business terms</a:t>
            </a:r>
            <a:endParaRPr/>
          </a:p>
          <a:p>
            <a:pPr indent="0" lvl="1" marL="609585" rtl="0" algn="l">
              <a:lnSpc>
                <a:spcPct val="100000"/>
              </a:lnSpc>
              <a:spcBef>
                <a:spcPts val="0"/>
              </a:spcBef>
              <a:spcAft>
                <a:spcPts val="0"/>
              </a:spcAft>
              <a:buSzPts val="1200"/>
              <a:buNone/>
            </a:pPr>
            <a:r>
              <a:rPr lang="en-US" sz="1800"/>
              <a:t>Licensing terms</a:t>
            </a:r>
            <a:endParaRPr/>
          </a:p>
          <a:p>
            <a:pPr indent="0" lvl="1" marL="609585" rtl="0" algn="l">
              <a:lnSpc>
                <a:spcPct val="100000"/>
              </a:lnSpc>
              <a:spcBef>
                <a:spcPts val="0"/>
              </a:spcBef>
              <a:spcAft>
                <a:spcPts val="0"/>
              </a:spcAft>
              <a:buSzPts val="1200"/>
              <a:buNone/>
            </a:pPr>
            <a:r>
              <a:rPr lang="en-US" sz="1800"/>
              <a:t>Other (support, accessibility, training)</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sp>
        <p:nvSpPr>
          <p:cNvPr id="475" name="Google Shape;475;p47"/>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First Offer</a:t>
            </a:r>
            <a:endParaRPr/>
          </a:p>
        </p:txBody>
      </p:sp>
      <p:sp>
        <p:nvSpPr>
          <p:cNvPr id="476" name="Google Shape;476;p47"/>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1200"/>
              <a:buNone/>
            </a:pPr>
            <a:r>
              <a:rPr lang="en-US" sz="2000"/>
              <a:t>Do not frame opening offers as demands – this will close off the conversation and cause pushback.  </a:t>
            </a:r>
            <a:endParaRPr/>
          </a:p>
          <a:p>
            <a:pPr indent="0" lvl="0" marL="0" rtl="0" algn="l">
              <a:lnSpc>
                <a:spcPct val="100000"/>
              </a:lnSpc>
              <a:spcBef>
                <a:spcPts val="0"/>
              </a:spcBef>
              <a:spcAft>
                <a:spcPts val="0"/>
              </a:spcAft>
              <a:buSzPts val="1200"/>
              <a:buNone/>
            </a:pPr>
            <a:r>
              <a:t/>
            </a:r>
            <a:endParaRPr sz="2000"/>
          </a:p>
          <a:p>
            <a:pPr indent="0" lvl="0" marL="0" rtl="0" algn="l">
              <a:lnSpc>
                <a:spcPct val="100000"/>
              </a:lnSpc>
              <a:spcBef>
                <a:spcPts val="0"/>
              </a:spcBef>
              <a:spcAft>
                <a:spcPts val="0"/>
              </a:spcAft>
              <a:buSzPts val="1200"/>
              <a:buNone/>
            </a:pPr>
            <a:r>
              <a:rPr lang="en-US" sz="2000"/>
              <a:t>One way to present an opening offer would be: “We are excited to add this resource to our collection!  In respect of your time, I’m sharing our agreement that outlines our preferred terms.  I’m eager to discuss this, answer any questions, and resolve any issues.”</a:t>
            </a:r>
            <a:endParaRPr/>
          </a:p>
        </p:txBody>
      </p:sp>
      <p:sp>
        <p:nvSpPr>
          <p:cNvPr id="477" name="Google Shape;477;p47"/>
          <p:cNvSpPr txBox="1"/>
          <p:nvPr/>
        </p:nvSpPr>
        <p:spPr>
          <a:xfrm>
            <a:off x="1028700" y="4735804"/>
            <a:ext cx="4673009" cy="415498"/>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050" u="none" cap="none" strike="noStrike">
                <a:solidFill>
                  <a:srgbClr val="000000"/>
                </a:solidFill>
                <a:latin typeface="Arial"/>
                <a:ea typeface="Arial"/>
                <a:cs typeface="Arial"/>
                <a:sym typeface="Arial"/>
              </a:rPr>
              <a:t> This example is a modified example found on pages 66 of Leigh Thompson’s (2013) </a:t>
            </a:r>
            <a:r>
              <a:rPr b="0" i="1" lang="en-US" sz="1050" u="none" cap="none" strike="noStrike">
                <a:solidFill>
                  <a:srgbClr val="000000"/>
                </a:solidFill>
                <a:latin typeface="Arial"/>
                <a:ea typeface="Arial"/>
                <a:cs typeface="Arial"/>
                <a:sym typeface="Arial"/>
              </a:rPr>
              <a:t>The Truth About Negotiations.</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2" name="Shape 482"/>
        <p:cNvGrpSpPr/>
        <p:nvPr/>
      </p:nvGrpSpPr>
      <p:grpSpPr>
        <a:xfrm>
          <a:off x="0" y="0"/>
          <a:ext cx="0" cy="0"/>
          <a:chOff x="0" y="0"/>
          <a:chExt cx="0" cy="0"/>
        </a:xfrm>
      </p:grpSpPr>
      <p:sp>
        <p:nvSpPr>
          <p:cNvPr id="483" name="Google Shape;483;p48"/>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Counter-Offer</a:t>
            </a:r>
            <a:endParaRPr/>
          </a:p>
        </p:txBody>
      </p:sp>
      <p:sp>
        <p:nvSpPr>
          <p:cNvPr id="484" name="Google Shape;484;p48"/>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lang="en-US" sz="2400"/>
              <a:t>Determine what your opening offer would have been without receiving the first offer from the vendor.</a:t>
            </a:r>
            <a:endParaRPr/>
          </a:p>
          <a:p>
            <a:pPr indent="0" lvl="0" marL="0" rtl="0" algn="l">
              <a:lnSpc>
                <a:spcPct val="100000"/>
              </a:lnSpc>
              <a:spcBef>
                <a:spcPts val="0"/>
              </a:spcBef>
              <a:spcAft>
                <a:spcPts val="0"/>
              </a:spcAft>
              <a:buSzPts val="2400"/>
              <a:buNone/>
            </a:pPr>
            <a:r>
              <a:t/>
            </a:r>
            <a:endParaRPr sz="2400"/>
          </a:p>
          <a:p>
            <a:pPr indent="0" lvl="0" marL="0" rtl="0" algn="l">
              <a:lnSpc>
                <a:spcPct val="100000"/>
              </a:lnSpc>
              <a:spcBef>
                <a:spcPts val="0"/>
              </a:spcBef>
              <a:spcAft>
                <a:spcPts val="0"/>
              </a:spcAft>
              <a:buSzPts val="2400"/>
              <a:buNone/>
            </a:pPr>
            <a:r>
              <a:rPr lang="en-US" sz="2400"/>
              <a:t>Don’t demand your opening offer anyway, especially if it’s radically different than what you received from the vendor.</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49"/>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Counter-Offer</a:t>
            </a:r>
            <a:endParaRPr/>
          </a:p>
        </p:txBody>
      </p:sp>
      <p:sp>
        <p:nvSpPr>
          <p:cNvPr id="490" name="Google Shape;490;p49"/>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US" sz="2000"/>
              <a:t>Don’t make it a demand because that will cause a chilling effect in the negotiation and may even stop it entirely.  </a:t>
            </a:r>
            <a:endParaRPr/>
          </a:p>
          <a:p>
            <a:pPr indent="0" lvl="0" marL="0" rtl="0" algn="l">
              <a:lnSpc>
                <a:spcPct val="100000"/>
              </a:lnSpc>
              <a:spcBef>
                <a:spcPts val="0"/>
              </a:spcBef>
              <a:spcAft>
                <a:spcPts val="0"/>
              </a:spcAft>
              <a:buSzPts val="1200"/>
              <a:buNone/>
            </a:pPr>
            <a:r>
              <a:t/>
            </a:r>
            <a:endParaRPr sz="2000"/>
          </a:p>
          <a:p>
            <a:pPr indent="0" lvl="0" marL="0" rtl="0" algn="l">
              <a:lnSpc>
                <a:spcPct val="100000"/>
              </a:lnSpc>
              <a:spcBef>
                <a:spcPts val="0"/>
              </a:spcBef>
              <a:spcAft>
                <a:spcPts val="0"/>
              </a:spcAft>
              <a:buSzPts val="1200"/>
              <a:buNone/>
            </a:pPr>
            <a:r>
              <a:rPr lang="en-US" sz="2000"/>
              <a:t>Soften your language to present your counter – “Thank you for sending this proposal.  We’ve spent time revieing the proposal and preparing some preferred terms based on our analysis.  The terms we’re presenting are quite different from what you proposed, but we’d like to share them with you to begin the discussion.”</a:t>
            </a:r>
            <a:endParaRPr/>
          </a:p>
        </p:txBody>
      </p:sp>
      <p:sp>
        <p:nvSpPr>
          <p:cNvPr id="491" name="Google Shape;491;p49"/>
          <p:cNvSpPr txBox="1"/>
          <p:nvPr/>
        </p:nvSpPr>
        <p:spPr>
          <a:xfrm>
            <a:off x="917058" y="4632152"/>
            <a:ext cx="4673009" cy="415498"/>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050" u="none" cap="none" strike="noStrike">
                <a:solidFill>
                  <a:srgbClr val="000000"/>
                </a:solidFill>
                <a:latin typeface="Arial"/>
                <a:ea typeface="Arial"/>
                <a:cs typeface="Arial"/>
                <a:sym typeface="Arial"/>
              </a:rPr>
              <a:t> This example is a modified example found on pages 66-67 of Leigh Thompson’s (2013) </a:t>
            </a:r>
            <a:r>
              <a:rPr b="0" i="1" lang="en-US" sz="1050" u="none" cap="none" strike="noStrike">
                <a:solidFill>
                  <a:srgbClr val="000000"/>
                </a:solidFill>
                <a:latin typeface="Arial"/>
                <a:ea typeface="Arial"/>
                <a:cs typeface="Arial"/>
                <a:sym typeface="Arial"/>
              </a:rPr>
              <a:t>The Truth About Negotiations.</a:t>
            </a:r>
            <a:endParaRPr b="0" i="0" sz="105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5"/>
          <p:cNvSpPr/>
          <p:nvPr/>
        </p:nvSpPr>
        <p:spPr>
          <a:xfrm>
            <a:off x="926737" y="1449854"/>
            <a:ext cx="906600" cy="9066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p5"/>
          <p:cNvSpPr/>
          <p:nvPr/>
        </p:nvSpPr>
        <p:spPr>
          <a:xfrm>
            <a:off x="926737" y="2847554"/>
            <a:ext cx="906600" cy="9066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5"/>
          <p:cNvSpPr/>
          <p:nvPr/>
        </p:nvSpPr>
        <p:spPr>
          <a:xfrm>
            <a:off x="4983562" y="1449854"/>
            <a:ext cx="906600" cy="9066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5"/>
          <p:cNvSpPr/>
          <p:nvPr/>
        </p:nvSpPr>
        <p:spPr>
          <a:xfrm>
            <a:off x="4983562" y="2847554"/>
            <a:ext cx="906600" cy="9066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 name="Google Shape;173;p5"/>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Plan for Today</a:t>
            </a:r>
            <a:endParaRPr/>
          </a:p>
        </p:txBody>
      </p:sp>
      <p:sp>
        <p:nvSpPr>
          <p:cNvPr id="174" name="Google Shape;174;p5"/>
          <p:cNvSpPr txBox="1"/>
          <p:nvPr>
            <p:ph idx="2" type="title"/>
          </p:nvPr>
        </p:nvSpPr>
        <p:spPr>
          <a:xfrm>
            <a:off x="1833337" y="1432505"/>
            <a:ext cx="2327100" cy="4449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500"/>
              <a:buNone/>
            </a:pPr>
            <a:r>
              <a:rPr lang="en-US"/>
              <a:t>License</a:t>
            </a:r>
            <a:endParaRPr>
              <a:latin typeface="Cinzel"/>
              <a:ea typeface="Cinzel"/>
              <a:cs typeface="Cinzel"/>
              <a:sym typeface="Cinzel"/>
            </a:endParaRPr>
          </a:p>
        </p:txBody>
      </p:sp>
      <p:sp>
        <p:nvSpPr>
          <p:cNvPr id="175" name="Google Shape;175;p5"/>
          <p:cNvSpPr txBox="1"/>
          <p:nvPr>
            <p:ph idx="1" type="subTitle"/>
          </p:nvPr>
        </p:nvSpPr>
        <p:spPr>
          <a:xfrm>
            <a:off x="1833337" y="1801081"/>
            <a:ext cx="23271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US"/>
              <a:t>Evaluating the License</a:t>
            </a:r>
            <a:endParaRPr/>
          </a:p>
        </p:txBody>
      </p:sp>
      <p:sp>
        <p:nvSpPr>
          <p:cNvPr id="176" name="Google Shape;176;p5"/>
          <p:cNvSpPr txBox="1"/>
          <p:nvPr>
            <p:ph idx="3" type="title"/>
          </p:nvPr>
        </p:nvSpPr>
        <p:spPr>
          <a:xfrm>
            <a:off x="5890162" y="1432505"/>
            <a:ext cx="2327100" cy="4449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500"/>
              <a:buNone/>
            </a:pPr>
            <a:r>
              <a:rPr lang="en-US"/>
              <a:t>Business Terms</a:t>
            </a:r>
            <a:endParaRPr/>
          </a:p>
        </p:txBody>
      </p:sp>
      <p:sp>
        <p:nvSpPr>
          <p:cNvPr id="177" name="Google Shape;177;p5"/>
          <p:cNvSpPr txBox="1"/>
          <p:nvPr>
            <p:ph idx="4" type="subTitle"/>
          </p:nvPr>
        </p:nvSpPr>
        <p:spPr>
          <a:xfrm>
            <a:off x="5890163" y="1801081"/>
            <a:ext cx="23271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US"/>
              <a:t>Evaluating the Business Terms</a:t>
            </a:r>
            <a:endParaRPr/>
          </a:p>
        </p:txBody>
      </p:sp>
      <p:sp>
        <p:nvSpPr>
          <p:cNvPr id="178" name="Google Shape;178;p5"/>
          <p:cNvSpPr txBox="1"/>
          <p:nvPr>
            <p:ph idx="5" type="title"/>
          </p:nvPr>
        </p:nvSpPr>
        <p:spPr>
          <a:xfrm>
            <a:off x="1833337" y="2830205"/>
            <a:ext cx="2327100" cy="4449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500"/>
              <a:buNone/>
            </a:pPr>
            <a:r>
              <a:rPr lang="en-US"/>
              <a:t>Negotiation Planning</a:t>
            </a:r>
            <a:endParaRPr/>
          </a:p>
        </p:txBody>
      </p:sp>
      <p:sp>
        <p:nvSpPr>
          <p:cNvPr id="179" name="Google Shape;179;p5"/>
          <p:cNvSpPr txBox="1"/>
          <p:nvPr>
            <p:ph idx="6" type="subTitle"/>
          </p:nvPr>
        </p:nvSpPr>
        <p:spPr>
          <a:xfrm>
            <a:off x="1833337" y="3198805"/>
            <a:ext cx="23271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US"/>
              <a:t>Bringing it all together to develop a negotiation plan</a:t>
            </a:r>
            <a:endParaRPr/>
          </a:p>
        </p:txBody>
      </p:sp>
      <p:sp>
        <p:nvSpPr>
          <p:cNvPr id="180" name="Google Shape;180;p5"/>
          <p:cNvSpPr txBox="1"/>
          <p:nvPr>
            <p:ph idx="7" type="title"/>
          </p:nvPr>
        </p:nvSpPr>
        <p:spPr>
          <a:xfrm>
            <a:off x="5890162" y="2830205"/>
            <a:ext cx="2327100" cy="4449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500"/>
              <a:buNone/>
            </a:pPr>
            <a:r>
              <a:rPr lang="en-US"/>
              <a:t>Fishbowl</a:t>
            </a:r>
            <a:endParaRPr/>
          </a:p>
        </p:txBody>
      </p:sp>
      <p:sp>
        <p:nvSpPr>
          <p:cNvPr id="181" name="Google Shape;181;p5"/>
          <p:cNvSpPr txBox="1"/>
          <p:nvPr>
            <p:ph idx="8" type="subTitle"/>
          </p:nvPr>
        </p:nvSpPr>
        <p:spPr>
          <a:xfrm>
            <a:off x="5890163" y="3198805"/>
            <a:ext cx="23271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US"/>
              <a:t>We’ll ask for a volunteer to practice negotiating the plan against Scarlet (who will play our vendor rep)</a:t>
            </a:r>
            <a:endParaRPr/>
          </a:p>
        </p:txBody>
      </p:sp>
      <p:sp>
        <p:nvSpPr>
          <p:cNvPr id="182" name="Google Shape;182;p5"/>
          <p:cNvSpPr txBox="1"/>
          <p:nvPr>
            <p:ph idx="9" type="title"/>
          </p:nvPr>
        </p:nvSpPr>
        <p:spPr>
          <a:xfrm>
            <a:off x="926737" y="1579730"/>
            <a:ext cx="906600" cy="646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400"/>
              <a:buNone/>
            </a:pPr>
            <a:r>
              <a:rPr lang="en-US"/>
              <a:t>01</a:t>
            </a:r>
            <a:endParaRPr/>
          </a:p>
        </p:txBody>
      </p:sp>
      <p:sp>
        <p:nvSpPr>
          <p:cNvPr id="183" name="Google Shape;183;p5"/>
          <p:cNvSpPr txBox="1"/>
          <p:nvPr>
            <p:ph idx="13" type="title"/>
          </p:nvPr>
        </p:nvSpPr>
        <p:spPr>
          <a:xfrm>
            <a:off x="926737" y="2977455"/>
            <a:ext cx="906600" cy="646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400"/>
              <a:buNone/>
            </a:pPr>
            <a:r>
              <a:rPr lang="en-US"/>
              <a:t>03</a:t>
            </a:r>
            <a:endParaRPr/>
          </a:p>
        </p:txBody>
      </p:sp>
      <p:sp>
        <p:nvSpPr>
          <p:cNvPr id="184" name="Google Shape;184;p5"/>
          <p:cNvSpPr txBox="1"/>
          <p:nvPr>
            <p:ph idx="14" type="title"/>
          </p:nvPr>
        </p:nvSpPr>
        <p:spPr>
          <a:xfrm>
            <a:off x="4983562" y="1579730"/>
            <a:ext cx="906600" cy="646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400"/>
              <a:buNone/>
            </a:pPr>
            <a:r>
              <a:rPr lang="en-US"/>
              <a:t>02</a:t>
            </a:r>
            <a:endParaRPr/>
          </a:p>
        </p:txBody>
      </p:sp>
      <p:sp>
        <p:nvSpPr>
          <p:cNvPr id="185" name="Google Shape;185;p5"/>
          <p:cNvSpPr txBox="1"/>
          <p:nvPr>
            <p:ph idx="15" type="title"/>
          </p:nvPr>
        </p:nvSpPr>
        <p:spPr>
          <a:xfrm>
            <a:off x="4983562" y="2977455"/>
            <a:ext cx="906600" cy="646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400"/>
              <a:buNone/>
            </a:pPr>
            <a:r>
              <a:rPr lang="en-US"/>
              <a:t>04</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sp>
        <p:nvSpPr>
          <p:cNvPr id="497" name="Google Shape;497;p50"/>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Framing</a:t>
            </a:r>
            <a:endParaRPr/>
          </a:p>
        </p:txBody>
      </p:sp>
      <p:sp>
        <p:nvSpPr>
          <p:cNvPr id="498" name="Google Shape;498;p50"/>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US" sz="2800"/>
              <a:t>Humans are risk averse.</a:t>
            </a:r>
            <a:endParaRPr/>
          </a:p>
          <a:p>
            <a:pPr indent="0" lvl="0" marL="0" rtl="0" algn="l">
              <a:lnSpc>
                <a:spcPct val="100000"/>
              </a:lnSpc>
              <a:spcBef>
                <a:spcPts val="0"/>
              </a:spcBef>
              <a:spcAft>
                <a:spcPts val="0"/>
              </a:spcAft>
              <a:buSzPts val="1200"/>
              <a:buNone/>
            </a:pPr>
            <a:r>
              <a:t/>
            </a:r>
            <a:endParaRPr sz="2800"/>
          </a:p>
          <a:p>
            <a:pPr indent="0" lvl="0" marL="0" rtl="0" algn="l">
              <a:lnSpc>
                <a:spcPct val="100000"/>
              </a:lnSpc>
              <a:spcBef>
                <a:spcPts val="0"/>
              </a:spcBef>
              <a:spcAft>
                <a:spcPts val="0"/>
              </a:spcAft>
              <a:buSzPts val="1200"/>
              <a:buNone/>
            </a:pPr>
            <a:r>
              <a:rPr lang="en-US" sz="2800"/>
              <a:t>Decisions can be framed as a win or a loss, which can impact how they are received.</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3" name="Shape 503"/>
        <p:cNvGrpSpPr/>
        <p:nvPr/>
      </p:nvGrpSpPr>
      <p:grpSpPr>
        <a:xfrm>
          <a:off x="0" y="0"/>
          <a:ext cx="0" cy="0"/>
          <a:chOff x="0" y="0"/>
          <a:chExt cx="0" cy="0"/>
        </a:xfrm>
      </p:grpSpPr>
      <p:sp>
        <p:nvSpPr>
          <p:cNvPr id="504" name="Google Shape;504;p51"/>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Examples</a:t>
            </a:r>
            <a:endParaRPr/>
          </a:p>
        </p:txBody>
      </p:sp>
      <p:sp>
        <p:nvSpPr>
          <p:cNvPr id="505" name="Google Shape;505;p51"/>
          <p:cNvSpPr txBox="1"/>
          <p:nvPr>
            <p:ph idx="2" type="title"/>
          </p:nvPr>
        </p:nvSpPr>
        <p:spPr>
          <a:xfrm>
            <a:off x="1676151" y="1241822"/>
            <a:ext cx="2590800" cy="407194"/>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500"/>
              <a:buNone/>
            </a:pPr>
            <a:r>
              <a:rPr lang="en-US" u="sng"/>
              <a:t>Framing as a Win</a:t>
            </a:r>
            <a:endParaRPr/>
          </a:p>
        </p:txBody>
      </p:sp>
      <p:sp>
        <p:nvSpPr>
          <p:cNvPr id="506" name="Google Shape;506;p51"/>
          <p:cNvSpPr txBox="1"/>
          <p:nvPr>
            <p:ph idx="3" type="title"/>
          </p:nvPr>
        </p:nvSpPr>
        <p:spPr>
          <a:xfrm>
            <a:off x="4940845" y="1241822"/>
            <a:ext cx="2590800" cy="407194"/>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500"/>
              <a:buNone/>
            </a:pPr>
            <a:r>
              <a:rPr lang="en-US" u="sng"/>
              <a:t>Framing as a Loss</a:t>
            </a:r>
            <a:endParaRPr/>
          </a:p>
        </p:txBody>
      </p:sp>
      <p:sp>
        <p:nvSpPr>
          <p:cNvPr id="507" name="Google Shape;507;p51"/>
          <p:cNvSpPr txBox="1"/>
          <p:nvPr>
            <p:ph idx="1" type="subTitle"/>
          </p:nvPr>
        </p:nvSpPr>
        <p:spPr>
          <a:xfrm>
            <a:off x="4940845" y="1608755"/>
            <a:ext cx="2590800" cy="255389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US" sz="1650"/>
              <a:t>We need to keep increases flat, but we’re willing to sign a 2-year contract.  Otherwise, we will only sign a 1-year agreement.  Our usage is historically declining, and we may decide to cut this resource next year.</a:t>
            </a:r>
            <a:endParaRPr/>
          </a:p>
        </p:txBody>
      </p:sp>
      <p:sp>
        <p:nvSpPr>
          <p:cNvPr id="508" name="Google Shape;508;p51"/>
          <p:cNvSpPr txBox="1"/>
          <p:nvPr>
            <p:ph idx="4" type="subTitle"/>
          </p:nvPr>
        </p:nvSpPr>
        <p:spPr>
          <a:xfrm>
            <a:off x="1676151" y="1608755"/>
            <a:ext cx="2590800" cy="255389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US" sz="1650"/>
              <a:t>We’d be happy to sign a multiyear agreement if you can meet us where we need to be for our budget. We are looking to keep annual price increases to 2%.</a:t>
            </a:r>
            <a:endParaRPr/>
          </a:p>
        </p:txBody>
      </p:sp>
      <p:cxnSp>
        <p:nvCxnSpPr>
          <p:cNvPr id="509" name="Google Shape;509;p51"/>
          <p:cNvCxnSpPr/>
          <p:nvPr/>
        </p:nvCxnSpPr>
        <p:spPr>
          <a:xfrm>
            <a:off x="4524154" y="1130181"/>
            <a:ext cx="0" cy="2713490"/>
          </a:xfrm>
          <a:prstGeom prst="straightConnector1">
            <a:avLst/>
          </a:prstGeom>
          <a:noFill/>
          <a:ln cap="flat" cmpd="sng" w="9525">
            <a:solidFill>
              <a:schemeClr val="dk1"/>
            </a:solidFill>
            <a:prstDash val="solid"/>
            <a:round/>
            <a:headEnd len="sm" w="sm" type="none"/>
            <a:tailEnd len="sm" w="sm" type="none"/>
          </a:ln>
        </p:spPr>
      </p:cxn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 name="Shape 514"/>
        <p:cNvGrpSpPr/>
        <p:nvPr/>
      </p:nvGrpSpPr>
      <p:grpSpPr>
        <a:xfrm>
          <a:off x="0" y="0"/>
          <a:ext cx="0" cy="0"/>
          <a:chOff x="0" y="0"/>
          <a:chExt cx="0" cy="0"/>
        </a:xfrm>
      </p:grpSpPr>
      <p:sp>
        <p:nvSpPr>
          <p:cNvPr id="515" name="Google Shape;515;p52"/>
          <p:cNvSpPr txBox="1"/>
          <p:nvPr>
            <p:ph type="title"/>
          </p:nvPr>
        </p:nvSpPr>
        <p:spPr>
          <a:xfrm>
            <a:off x="713100" y="539400"/>
            <a:ext cx="77178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500"/>
              <a:buNone/>
            </a:pPr>
            <a:r>
              <a:rPr lang="en-US"/>
              <a:t>Revealing Your Interests</a:t>
            </a:r>
            <a:endParaRPr/>
          </a:p>
        </p:txBody>
      </p:sp>
      <p:sp>
        <p:nvSpPr>
          <p:cNvPr id="516" name="Google Shape;516;p52"/>
          <p:cNvSpPr txBox="1"/>
          <p:nvPr>
            <p:ph idx="1" type="body"/>
          </p:nvPr>
        </p:nvSpPr>
        <p:spPr>
          <a:xfrm>
            <a:off x="713100" y="1152475"/>
            <a:ext cx="7717800" cy="3416400"/>
          </a:xfrm>
          <a:prstGeom prst="rect">
            <a:avLst/>
          </a:prstGeom>
          <a:noFill/>
          <a:ln>
            <a:noFill/>
          </a:ln>
        </p:spPr>
        <p:txBody>
          <a:bodyPr anchorCtr="0" anchor="t" bIns="91425" lIns="91425" spcFirstLastPara="1" rIns="91425" wrap="square" tIns="91425">
            <a:noAutofit/>
          </a:bodyPr>
          <a:lstStyle/>
          <a:p>
            <a:pPr indent="0" lvl="0" marL="139700" rtl="0" algn="ctr">
              <a:lnSpc>
                <a:spcPct val="115000"/>
              </a:lnSpc>
              <a:spcBef>
                <a:spcPts val="0"/>
              </a:spcBef>
              <a:spcAft>
                <a:spcPts val="0"/>
              </a:spcAft>
              <a:buSzPts val="1400"/>
              <a:buNone/>
            </a:pPr>
            <a:r>
              <a:rPr lang="en-US" sz="1800" u="sng">
                <a:solidFill>
                  <a:schemeClr val="hlink"/>
                </a:solidFill>
                <a:hlinkClick r:id="rId3"/>
              </a:rPr>
              <a:t>https://youtube.com/clip/UgkxnguGNmZfmZgITrzak1SF-jj7MxQOfnUV?si=dGdIrRvd6bbSkLd7</a:t>
            </a:r>
            <a:endParaRPr sz="1800"/>
          </a:p>
          <a:p>
            <a:pPr indent="0" lvl="0" marL="139700" rtl="0" algn="l">
              <a:lnSpc>
                <a:spcPct val="115000"/>
              </a:lnSpc>
              <a:spcBef>
                <a:spcPts val="0"/>
              </a:spcBef>
              <a:spcAft>
                <a:spcPts val="0"/>
              </a:spcAft>
              <a:buSzPts val="1400"/>
              <a:buNone/>
            </a:pPr>
            <a:r>
              <a:t/>
            </a:r>
            <a:endParaRPr sz="1800"/>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1" name="Shape 521"/>
        <p:cNvGrpSpPr/>
        <p:nvPr/>
      </p:nvGrpSpPr>
      <p:grpSpPr>
        <a:xfrm>
          <a:off x="0" y="0"/>
          <a:ext cx="0" cy="0"/>
          <a:chOff x="0" y="0"/>
          <a:chExt cx="0" cy="0"/>
        </a:xfrm>
      </p:grpSpPr>
      <p:sp>
        <p:nvSpPr>
          <p:cNvPr id="522" name="Google Shape;522;p53"/>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Revealing Your Interests</a:t>
            </a:r>
            <a:endParaRPr/>
          </a:p>
        </p:txBody>
      </p:sp>
      <p:sp>
        <p:nvSpPr>
          <p:cNvPr id="523" name="Google Shape;523;p53"/>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rmAutofit/>
          </a:bodyPr>
          <a:lstStyle/>
          <a:p>
            <a:pPr indent="0" lvl="0" marL="152396" rtl="0" algn="l">
              <a:lnSpc>
                <a:spcPct val="100000"/>
              </a:lnSpc>
              <a:spcBef>
                <a:spcPts val="0"/>
              </a:spcBef>
              <a:spcAft>
                <a:spcPts val="0"/>
              </a:spcAft>
              <a:buSzPts val="1200"/>
              <a:buNone/>
            </a:pPr>
            <a:r>
              <a:rPr lang="en-US" sz="1800"/>
              <a:t>“If I was to rank order the issues in this license, I’d say that the striking the confidentiality statement and adding the accessibility language are a priority over indemnity stating specifically the state of Indiana, we could just leave the state jurisdiction blank.”</a:t>
            </a:r>
            <a:endParaRPr/>
          </a:p>
          <a:p>
            <a:pPr indent="0" lvl="0" marL="152396" rtl="0" algn="l">
              <a:lnSpc>
                <a:spcPct val="100000"/>
              </a:lnSpc>
              <a:spcBef>
                <a:spcPts val="0"/>
              </a:spcBef>
              <a:spcAft>
                <a:spcPts val="0"/>
              </a:spcAft>
              <a:buSzPts val="1200"/>
              <a:buNone/>
            </a:pPr>
            <a:r>
              <a:t/>
            </a:r>
            <a:endParaRPr sz="1800"/>
          </a:p>
          <a:p>
            <a:pPr indent="0" lvl="0" marL="152396" rtl="0" algn="l">
              <a:lnSpc>
                <a:spcPct val="100000"/>
              </a:lnSpc>
              <a:spcBef>
                <a:spcPts val="0"/>
              </a:spcBef>
              <a:spcAft>
                <a:spcPts val="0"/>
              </a:spcAft>
              <a:buSzPts val="1200"/>
              <a:buNone/>
            </a:pPr>
            <a:r>
              <a:rPr lang="en-US" sz="1800"/>
              <a:t>“Keeping the total cost down over the next three years is priority, and we might consider paying all three years upfront if we can get this resource for X.”</a:t>
            </a:r>
            <a:endParaRPr/>
          </a:p>
          <a:p>
            <a:pPr indent="0" lvl="0" marL="152396" rtl="0" algn="l">
              <a:lnSpc>
                <a:spcPct val="100000"/>
              </a:lnSpc>
              <a:spcBef>
                <a:spcPts val="0"/>
              </a:spcBef>
              <a:spcAft>
                <a:spcPts val="0"/>
              </a:spcAft>
              <a:buSzPts val="1200"/>
              <a:buNone/>
            </a:pPr>
            <a:r>
              <a:t/>
            </a:r>
            <a:endParaRPr sz="1800"/>
          </a:p>
          <a:p>
            <a:pPr indent="0" lvl="0" marL="152396" rtl="0" algn="l">
              <a:lnSpc>
                <a:spcPct val="100000"/>
              </a:lnSpc>
              <a:spcBef>
                <a:spcPts val="0"/>
              </a:spcBef>
              <a:spcAft>
                <a:spcPts val="0"/>
              </a:spcAft>
              <a:buSzPts val="1200"/>
              <a:buNone/>
            </a:pPr>
            <a:r>
              <a:rPr lang="en-US" sz="1800"/>
              <a:t>“Authorized use to allow for text mining is more im</a:t>
            </a:r>
            <a:r>
              <a:rPr lang="en-US" sz="1800">
                <a:solidFill>
                  <a:schemeClr val="accent1"/>
                </a:solidFill>
              </a:rPr>
              <a:t>por</a:t>
            </a:r>
            <a:r>
              <a:rPr lang="en-US" sz="1800"/>
              <a:t>tant than privacy practices, but I care about both issues.”</a:t>
            </a:r>
            <a:endParaRPr/>
          </a:p>
        </p:txBody>
      </p:sp>
      <p:sp>
        <p:nvSpPr>
          <p:cNvPr id="524" name="Google Shape;524;p53"/>
          <p:cNvSpPr txBox="1"/>
          <p:nvPr/>
        </p:nvSpPr>
        <p:spPr>
          <a:xfrm>
            <a:off x="1188188" y="4799600"/>
            <a:ext cx="4673009" cy="25391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050" u="none" cap="none" strike="noStrike">
                <a:solidFill>
                  <a:srgbClr val="000000"/>
                </a:solidFill>
                <a:latin typeface="Arial"/>
                <a:ea typeface="Arial"/>
                <a:cs typeface="Arial"/>
                <a:sym typeface="Arial"/>
              </a:rPr>
              <a:t>(adapted from page 78 of Leigh Thompson’s (2013) book</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54"/>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Negotiate Multiple Issues</a:t>
            </a:r>
            <a:endParaRPr/>
          </a:p>
        </p:txBody>
      </p:sp>
      <p:sp>
        <p:nvSpPr>
          <p:cNvPr id="531" name="Google Shape;531;p54"/>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US" sz="2400"/>
              <a:t>The value of the deal is not strictly monetary - it’s best to negotiate all terms simultaneously.</a:t>
            </a:r>
            <a:endParaRPr/>
          </a:p>
          <a:p>
            <a:pPr indent="0" lvl="0" marL="0" rtl="0" algn="l">
              <a:lnSpc>
                <a:spcPct val="100000"/>
              </a:lnSpc>
              <a:spcBef>
                <a:spcPts val="0"/>
              </a:spcBef>
              <a:spcAft>
                <a:spcPts val="0"/>
              </a:spcAft>
              <a:buSzPts val="1200"/>
              <a:buNone/>
            </a:pPr>
            <a:r>
              <a:t/>
            </a:r>
            <a:endParaRPr sz="2400"/>
          </a:p>
          <a:p>
            <a:pPr indent="0" lvl="0" marL="0" rtl="0" algn="l">
              <a:lnSpc>
                <a:spcPct val="100000"/>
              </a:lnSpc>
              <a:spcBef>
                <a:spcPts val="0"/>
              </a:spcBef>
              <a:spcAft>
                <a:spcPts val="0"/>
              </a:spcAft>
              <a:buSzPts val="1200"/>
              <a:buNone/>
            </a:pPr>
            <a:r>
              <a:rPr lang="en-US" sz="2400"/>
              <a:t>Start with your ideal offer – but know you’ll likely need to make concessions</a:t>
            </a:r>
            <a:endParaRPr/>
          </a:p>
          <a:p>
            <a:pPr indent="0" lvl="0" marL="0" rtl="0" algn="l">
              <a:lnSpc>
                <a:spcPct val="100000"/>
              </a:lnSpc>
              <a:spcBef>
                <a:spcPts val="0"/>
              </a:spcBef>
              <a:spcAft>
                <a:spcPts val="0"/>
              </a:spcAft>
              <a:buSzPts val="1200"/>
              <a:buNone/>
            </a:pPr>
            <a:r>
              <a:t/>
            </a:r>
            <a:endParaRPr sz="2400"/>
          </a:p>
          <a:p>
            <a:pPr indent="0" lvl="0" marL="0" rtl="0" algn="l">
              <a:lnSpc>
                <a:spcPct val="100000"/>
              </a:lnSpc>
              <a:spcBef>
                <a:spcPts val="0"/>
              </a:spcBef>
              <a:spcAft>
                <a:spcPts val="0"/>
              </a:spcAft>
              <a:buSzPts val="1200"/>
              <a:buNone/>
            </a:pPr>
            <a:r>
              <a:rPr lang="en-US" sz="2400"/>
              <a:t>Expect resistance!</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 name="Shape 536"/>
        <p:cNvGrpSpPr/>
        <p:nvPr/>
      </p:nvGrpSpPr>
      <p:grpSpPr>
        <a:xfrm>
          <a:off x="0" y="0"/>
          <a:ext cx="0" cy="0"/>
          <a:chOff x="0" y="0"/>
          <a:chExt cx="0" cy="0"/>
        </a:xfrm>
      </p:grpSpPr>
      <p:sp>
        <p:nvSpPr>
          <p:cNvPr id="537" name="Google Shape;537;p55"/>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Concessions</a:t>
            </a:r>
            <a:endParaRPr/>
          </a:p>
        </p:txBody>
      </p:sp>
      <p:sp>
        <p:nvSpPr>
          <p:cNvPr id="538" name="Google Shape;538;p55"/>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US" sz="2800"/>
              <a:t>Failing to plan = unexpected or unintended concessions</a:t>
            </a:r>
            <a:endParaRPr/>
          </a:p>
          <a:p>
            <a:pPr indent="-228600" lvl="0" marL="457200" rtl="0" algn="l">
              <a:lnSpc>
                <a:spcPct val="100000"/>
              </a:lnSpc>
              <a:spcBef>
                <a:spcPts val="0"/>
              </a:spcBef>
              <a:spcAft>
                <a:spcPts val="0"/>
              </a:spcAft>
              <a:buClr>
                <a:schemeClr val="dk1"/>
              </a:buClr>
              <a:buSzPts val="1200"/>
              <a:buNone/>
            </a:pPr>
            <a:r>
              <a:t/>
            </a:r>
            <a:endParaRPr sz="2800"/>
          </a:p>
          <a:p>
            <a:pPr indent="0" lvl="0" marL="0" rtl="0" algn="l">
              <a:lnSpc>
                <a:spcPct val="100000"/>
              </a:lnSpc>
              <a:spcBef>
                <a:spcPts val="0"/>
              </a:spcBef>
              <a:spcAft>
                <a:spcPts val="0"/>
              </a:spcAft>
              <a:buSzPts val="1200"/>
              <a:buNone/>
            </a:pPr>
            <a:r>
              <a:rPr lang="en-US" sz="2800"/>
              <a:t>How to plan?  Review prior negotiations</a:t>
            </a:r>
            <a:endParaRPr/>
          </a:p>
          <a:p>
            <a:pPr indent="0" lvl="0" marL="0" rtl="0" algn="l">
              <a:lnSpc>
                <a:spcPct val="100000"/>
              </a:lnSpc>
              <a:spcBef>
                <a:spcPts val="0"/>
              </a:spcBef>
              <a:spcAft>
                <a:spcPts val="0"/>
              </a:spcAft>
              <a:buSzPts val="1200"/>
              <a:buNone/>
            </a:pPr>
            <a:r>
              <a:t/>
            </a:r>
            <a:endParaRPr sz="2800"/>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3" name="Shape 543"/>
        <p:cNvGrpSpPr/>
        <p:nvPr/>
      </p:nvGrpSpPr>
      <p:grpSpPr>
        <a:xfrm>
          <a:off x="0" y="0"/>
          <a:ext cx="0" cy="0"/>
          <a:chOff x="0" y="0"/>
          <a:chExt cx="0" cy="0"/>
        </a:xfrm>
      </p:grpSpPr>
      <p:sp>
        <p:nvSpPr>
          <p:cNvPr id="544" name="Google Shape;544;p56"/>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Concessions – Best Practices</a:t>
            </a:r>
            <a:endParaRPr/>
          </a:p>
        </p:txBody>
      </p:sp>
      <p:sp>
        <p:nvSpPr>
          <p:cNvPr id="545" name="Google Shape;545;p56"/>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US" sz="2400"/>
              <a:t>Get curious!</a:t>
            </a:r>
            <a:endParaRPr/>
          </a:p>
          <a:p>
            <a:pPr indent="0" lvl="0" marL="0" rtl="0" algn="l">
              <a:lnSpc>
                <a:spcPct val="100000"/>
              </a:lnSpc>
              <a:spcBef>
                <a:spcPts val="0"/>
              </a:spcBef>
              <a:spcAft>
                <a:spcPts val="0"/>
              </a:spcAft>
              <a:buSzPts val="1200"/>
              <a:buNone/>
            </a:pPr>
            <a:r>
              <a:t/>
            </a:r>
            <a:endParaRPr sz="2400"/>
          </a:p>
          <a:p>
            <a:pPr indent="0" lvl="0" marL="0" rtl="0" algn="l">
              <a:lnSpc>
                <a:spcPct val="100000"/>
              </a:lnSpc>
              <a:spcBef>
                <a:spcPts val="0"/>
              </a:spcBef>
              <a:spcAft>
                <a:spcPts val="0"/>
              </a:spcAft>
              <a:buSzPts val="1200"/>
              <a:buNone/>
            </a:pPr>
            <a:r>
              <a:rPr lang="en-US" sz="2400"/>
              <a:t>Work from least important to most important.</a:t>
            </a:r>
            <a:endParaRPr/>
          </a:p>
          <a:p>
            <a:pPr indent="0" lvl="0" marL="0" rtl="0" algn="l">
              <a:lnSpc>
                <a:spcPct val="100000"/>
              </a:lnSpc>
              <a:spcBef>
                <a:spcPts val="0"/>
              </a:spcBef>
              <a:spcAft>
                <a:spcPts val="0"/>
              </a:spcAft>
              <a:buSzPts val="1200"/>
              <a:buNone/>
            </a:pPr>
            <a:r>
              <a:t/>
            </a:r>
            <a:endParaRPr sz="2400"/>
          </a:p>
          <a:p>
            <a:pPr indent="0" lvl="0" marL="0" rtl="0" algn="l">
              <a:lnSpc>
                <a:spcPct val="100000"/>
              </a:lnSpc>
              <a:spcBef>
                <a:spcPts val="0"/>
              </a:spcBef>
              <a:spcAft>
                <a:spcPts val="0"/>
              </a:spcAft>
              <a:buSzPts val="1200"/>
              <a:buNone/>
            </a:pPr>
            <a:r>
              <a:rPr lang="en-US" sz="2400"/>
              <a:t>Draw attention to your concessions.</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 name="Shape 550"/>
        <p:cNvGrpSpPr/>
        <p:nvPr/>
      </p:nvGrpSpPr>
      <p:grpSpPr>
        <a:xfrm>
          <a:off x="0" y="0"/>
          <a:ext cx="0" cy="0"/>
          <a:chOff x="0" y="0"/>
          <a:chExt cx="0" cy="0"/>
        </a:xfrm>
      </p:grpSpPr>
      <p:sp>
        <p:nvSpPr>
          <p:cNvPr id="551" name="Google Shape;551;p57"/>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Multiple Offers</a:t>
            </a:r>
            <a:endParaRPr/>
          </a:p>
        </p:txBody>
      </p:sp>
      <p:sp>
        <p:nvSpPr>
          <p:cNvPr id="552" name="Google Shape;552;p57"/>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200"/>
              <a:buNone/>
            </a:pPr>
            <a:r>
              <a:t/>
            </a:r>
            <a:endParaRPr sz="3200"/>
          </a:p>
          <a:p>
            <a:pPr indent="0" lvl="0" marL="0" rtl="0" algn="ctr">
              <a:lnSpc>
                <a:spcPct val="100000"/>
              </a:lnSpc>
              <a:spcBef>
                <a:spcPts val="0"/>
              </a:spcBef>
              <a:spcAft>
                <a:spcPts val="0"/>
              </a:spcAft>
              <a:buSzPts val="1200"/>
              <a:buNone/>
            </a:pPr>
            <a:r>
              <a:t/>
            </a:r>
            <a:endParaRPr sz="3200"/>
          </a:p>
          <a:p>
            <a:pPr indent="0" lvl="0" marL="0" rtl="0" algn="ctr">
              <a:lnSpc>
                <a:spcPct val="100000"/>
              </a:lnSpc>
              <a:spcBef>
                <a:spcPts val="0"/>
              </a:spcBef>
              <a:spcAft>
                <a:spcPts val="0"/>
              </a:spcAft>
              <a:buSzPts val="1200"/>
              <a:buNone/>
            </a:pPr>
            <a:r>
              <a:rPr lang="en-US" sz="3200"/>
              <a:t>Determine and make multiple offers of equal value.</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7" name="Shape 557"/>
        <p:cNvGrpSpPr/>
        <p:nvPr/>
      </p:nvGrpSpPr>
      <p:grpSpPr>
        <a:xfrm>
          <a:off x="0" y="0"/>
          <a:ext cx="0" cy="0"/>
          <a:chOff x="0" y="0"/>
          <a:chExt cx="0" cy="0"/>
        </a:xfrm>
      </p:grpSpPr>
      <p:sp>
        <p:nvSpPr>
          <p:cNvPr id="558" name="Google Shape;558;p58"/>
          <p:cNvSpPr txBox="1"/>
          <p:nvPr>
            <p:ph type="title"/>
          </p:nvPr>
        </p:nvSpPr>
        <p:spPr>
          <a:xfrm>
            <a:off x="720075"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Types of “No”</a:t>
            </a:r>
            <a:endParaRPr/>
          </a:p>
        </p:txBody>
      </p:sp>
      <p:sp>
        <p:nvSpPr>
          <p:cNvPr id="559" name="Google Shape;559;p58"/>
          <p:cNvSpPr txBox="1"/>
          <p:nvPr>
            <p:ph idx="2" type="title"/>
          </p:nvPr>
        </p:nvSpPr>
        <p:spPr>
          <a:xfrm>
            <a:off x="771650" y="2021147"/>
            <a:ext cx="2355000" cy="4062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500"/>
              <a:buNone/>
            </a:pPr>
            <a:r>
              <a:rPr lang="en-US"/>
              <a:t>Tactical No</a:t>
            </a:r>
            <a:endParaRPr/>
          </a:p>
        </p:txBody>
      </p:sp>
      <p:sp>
        <p:nvSpPr>
          <p:cNvPr id="560" name="Google Shape;560;p58"/>
          <p:cNvSpPr txBox="1"/>
          <p:nvPr>
            <p:ph idx="1" type="subTitle"/>
          </p:nvPr>
        </p:nvSpPr>
        <p:spPr>
          <a:xfrm>
            <a:off x="771650" y="2339772"/>
            <a:ext cx="2355000" cy="869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US"/>
              <a:t>Hoping for a better offer</a:t>
            </a:r>
            <a:endParaRPr/>
          </a:p>
        </p:txBody>
      </p:sp>
      <p:sp>
        <p:nvSpPr>
          <p:cNvPr id="561" name="Google Shape;561;p58"/>
          <p:cNvSpPr txBox="1"/>
          <p:nvPr>
            <p:ph idx="3" type="title"/>
          </p:nvPr>
        </p:nvSpPr>
        <p:spPr>
          <a:xfrm>
            <a:off x="3394576" y="2021147"/>
            <a:ext cx="2355000" cy="4062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500"/>
              <a:buNone/>
            </a:pPr>
            <a:r>
              <a:rPr lang="en-US"/>
              <a:t>Reset No</a:t>
            </a:r>
            <a:endParaRPr/>
          </a:p>
        </p:txBody>
      </p:sp>
      <p:sp>
        <p:nvSpPr>
          <p:cNvPr id="562" name="Google Shape;562;p58"/>
          <p:cNvSpPr txBox="1"/>
          <p:nvPr>
            <p:ph idx="4" type="subTitle"/>
          </p:nvPr>
        </p:nvSpPr>
        <p:spPr>
          <a:xfrm>
            <a:off x="3394575" y="2339772"/>
            <a:ext cx="2355000" cy="869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US"/>
              <a:t>Stepping away to improve your position but plan to return</a:t>
            </a:r>
            <a:endParaRPr/>
          </a:p>
        </p:txBody>
      </p:sp>
      <p:sp>
        <p:nvSpPr>
          <p:cNvPr id="563" name="Google Shape;563;p58"/>
          <p:cNvSpPr txBox="1"/>
          <p:nvPr>
            <p:ph idx="5" type="title"/>
          </p:nvPr>
        </p:nvSpPr>
        <p:spPr>
          <a:xfrm>
            <a:off x="6017601" y="2021147"/>
            <a:ext cx="2354700" cy="4062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500"/>
              <a:buNone/>
            </a:pPr>
            <a:r>
              <a:rPr lang="en-US"/>
              <a:t>Final No</a:t>
            </a:r>
            <a:endParaRPr/>
          </a:p>
        </p:txBody>
      </p:sp>
      <p:sp>
        <p:nvSpPr>
          <p:cNvPr id="564" name="Google Shape;564;p58"/>
          <p:cNvSpPr txBox="1"/>
          <p:nvPr>
            <p:ph idx="6" type="subTitle"/>
          </p:nvPr>
        </p:nvSpPr>
        <p:spPr>
          <a:xfrm>
            <a:off x="6017600" y="2339772"/>
            <a:ext cx="2354700" cy="869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US"/>
              <a:t>No agreement found.</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68" name="Shape 568"/>
        <p:cNvGrpSpPr/>
        <p:nvPr/>
      </p:nvGrpSpPr>
      <p:grpSpPr>
        <a:xfrm>
          <a:off x="0" y="0"/>
          <a:ext cx="0" cy="0"/>
          <a:chOff x="0" y="0"/>
          <a:chExt cx="0" cy="0"/>
        </a:xfrm>
      </p:grpSpPr>
      <p:sp>
        <p:nvSpPr>
          <p:cNvPr id="569" name="Google Shape;569;p59"/>
          <p:cNvSpPr/>
          <p:nvPr/>
        </p:nvSpPr>
        <p:spPr>
          <a:xfrm>
            <a:off x="3071425" y="520856"/>
            <a:ext cx="5651700" cy="1244400"/>
          </a:xfrm>
          <a:prstGeom prst="roundRect">
            <a:avLst>
              <a:gd fmla="val 50000" name="adj"/>
            </a:avLst>
          </a:prstGeom>
          <a:gradFill>
            <a:gsLst>
              <a:gs pos="0">
                <a:schemeClr val="lt1"/>
              </a:gs>
              <a:gs pos="48000">
                <a:schemeClr val="lt1"/>
              </a:gs>
              <a:gs pos="100000">
                <a:schemeClr val="accent1"/>
              </a:gs>
            </a:gsLst>
            <a:path path="circle">
              <a:fillToRect b="50%" l="50%" r="50%" t="50%"/>
            </a:path>
            <a:tileRect/>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 name="Google Shape;570;p59"/>
          <p:cNvSpPr txBox="1"/>
          <p:nvPr>
            <p:ph type="title"/>
          </p:nvPr>
        </p:nvSpPr>
        <p:spPr>
          <a:xfrm>
            <a:off x="3311425" y="502400"/>
            <a:ext cx="5171700" cy="1281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Negotiation Worksheet</a:t>
            </a:r>
            <a:endParaRPr/>
          </a:p>
        </p:txBody>
      </p:sp>
      <p:pic>
        <p:nvPicPr>
          <p:cNvPr id="571" name="Google Shape;571;p59"/>
          <p:cNvPicPr preferRelativeResize="0"/>
          <p:nvPr/>
        </p:nvPicPr>
        <p:blipFill rotWithShape="1">
          <a:blip r:embed="rId4">
            <a:alphaModFix/>
          </a:blip>
          <a:srcRect b="0" l="0" r="0" t="0"/>
          <a:stretch/>
        </p:blipFill>
        <p:spPr>
          <a:xfrm>
            <a:off x="6185367" y="2479592"/>
            <a:ext cx="930400" cy="1513236"/>
          </a:xfrm>
          <a:prstGeom prst="rect">
            <a:avLst/>
          </a:prstGeom>
          <a:noFill/>
          <a:ln>
            <a:noFill/>
          </a:ln>
          <a:effectLst>
            <a:reflection blurRad="0" dir="0" dist="0" endA="0" endPos="31000" fadeDir="5400012" kx="0" rotWithShape="0" algn="bl" stA="50000" stPos="0" sy="-100000" ky="0"/>
          </a:effectLst>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6"/>
          <p:cNvSpPr/>
          <p:nvPr/>
        </p:nvSpPr>
        <p:spPr>
          <a:xfrm>
            <a:off x="1467825" y="1089088"/>
            <a:ext cx="1208700" cy="1208700"/>
          </a:xfrm>
          <a:prstGeom prst="ellipse">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6"/>
          <p:cNvSpPr txBox="1"/>
          <p:nvPr>
            <p:ph type="title"/>
          </p:nvPr>
        </p:nvSpPr>
        <p:spPr>
          <a:xfrm>
            <a:off x="713100" y="2536988"/>
            <a:ext cx="27180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US" sz="4000"/>
              <a:t>License</a:t>
            </a:r>
            <a:endParaRPr/>
          </a:p>
        </p:txBody>
      </p:sp>
      <p:sp>
        <p:nvSpPr>
          <p:cNvPr id="192" name="Google Shape;192;p6"/>
          <p:cNvSpPr txBox="1"/>
          <p:nvPr>
            <p:ph idx="2" type="title"/>
          </p:nvPr>
        </p:nvSpPr>
        <p:spPr>
          <a:xfrm>
            <a:off x="1467825" y="1272538"/>
            <a:ext cx="12087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US"/>
              <a:t>01</a:t>
            </a:r>
            <a:endParaRPr/>
          </a:p>
        </p:txBody>
      </p:sp>
      <p:pic>
        <p:nvPicPr>
          <p:cNvPr id="193" name="Google Shape;193;p6"/>
          <p:cNvPicPr preferRelativeResize="0"/>
          <p:nvPr/>
        </p:nvPicPr>
        <p:blipFill rotWithShape="1">
          <a:blip r:embed="rId3">
            <a:alphaModFix/>
          </a:blip>
          <a:srcRect b="0" l="0" r="0" t="0"/>
          <a:stretch/>
        </p:blipFill>
        <p:spPr>
          <a:xfrm>
            <a:off x="3511475" y="1517925"/>
            <a:ext cx="4978627" cy="2107651"/>
          </a:xfrm>
          <a:prstGeom prst="rect">
            <a:avLst/>
          </a:prstGeom>
          <a:noFill/>
          <a:ln>
            <a:noFill/>
          </a:ln>
          <a:effectLst>
            <a:reflection blurRad="0" dir="5400000" dist="38100" endA="0" endPos="30000" fadeDir="5400012" kx="0" rotWithShape="0" algn="bl" stPos="0" sy="-100000" ky="0"/>
          </a:effectLst>
        </p:spPr>
      </p:pic>
      <p:pic>
        <p:nvPicPr>
          <p:cNvPr id="194" name="Google Shape;194;p6"/>
          <p:cNvPicPr preferRelativeResize="0"/>
          <p:nvPr/>
        </p:nvPicPr>
        <p:blipFill rotWithShape="1">
          <a:blip r:embed="rId4">
            <a:alphaModFix/>
          </a:blip>
          <a:srcRect b="0" l="0" r="0" t="0"/>
          <a:stretch/>
        </p:blipFill>
        <p:spPr>
          <a:xfrm>
            <a:off x="6624396" y="3419897"/>
            <a:ext cx="3115697" cy="1208700"/>
          </a:xfrm>
          <a:prstGeom prst="rect">
            <a:avLst/>
          </a:prstGeom>
          <a:noFill/>
          <a:ln>
            <a:noFill/>
          </a:ln>
          <a:effectLst>
            <a:reflection blurRad="0" dir="0" dist="0" endA="0" endPos="49000" fadeDir="5400012" kx="0" rotWithShape="0" algn="bl" stA="50000" stPos="0" sy="-100000" ky="0"/>
          </a:effectLst>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5" name="Shape 575"/>
        <p:cNvGrpSpPr/>
        <p:nvPr/>
      </p:nvGrpSpPr>
      <p:grpSpPr>
        <a:xfrm>
          <a:off x="0" y="0"/>
          <a:ext cx="0" cy="0"/>
          <a:chOff x="0" y="0"/>
          <a:chExt cx="0" cy="0"/>
        </a:xfrm>
      </p:grpSpPr>
      <p:sp>
        <p:nvSpPr>
          <p:cNvPr id="576" name="Google Shape;576;p60"/>
          <p:cNvSpPr/>
          <p:nvPr/>
        </p:nvSpPr>
        <p:spPr>
          <a:xfrm>
            <a:off x="1467825" y="1089088"/>
            <a:ext cx="1208700" cy="1208700"/>
          </a:xfrm>
          <a:prstGeom prst="ellipse">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 name="Google Shape;577;p60"/>
          <p:cNvSpPr txBox="1"/>
          <p:nvPr>
            <p:ph type="title"/>
          </p:nvPr>
        </p:nvSpPr>
        <p:spPr>
          <a:xfrm>
            <a:off x="397242" y="2998997"/>
            <a:ext cx="3728484"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US" sz="4000"/>
              <a:t>The Fishbowl</a:t>
            </a:r>
            <a:endParaRPr sz="4000"/>
          </a:p>
        </p:txBody>
      </p:sp>
      <p:sp>
        <p:nvSpPr>
          <p:cNvPr id="578" name="Google Shape;578;p60"/>
          <p:cNvSpPr txBox="1"/>
          <p:nvPr>
            <p:ph idx="2" type="title"/>
          </p:nvPr>
        </p:nvSpPr>
        <p:spPr>
          <a:xfrm>
            <a:off x="1467825" y="1272538"/>
            <a:ext cx="12087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US"/>
              <a:t>04</a:t>
            </a:r>
            <a:endParaRPr/>
          </a:p>
        </p:txBody>
      </p:sp>
      <p:pic>
        <p:nvPicPr>
          <p:cNvPr id="579" name="Google Shape;579;p60"/>
          <p:cNvPicPr preferRelativeResize="0"/>
          <p:nvPr/>
        </p:nvPicPr>
        <p:blipFill rotWithShape="1">
          <a:blip r:embed="rId3">
            <a:alphaModFix/>
          </a:blip>
          <a:srcRect b="0" l="0" r="0" t="0"/>
          <a:stretch/>
        </p:blipFill>
        <p:spPr>
          <a:xfrm>
            <a:off x="3511475" y="1517925"/>
            <a:ext cx="4978627" cy="2107651"/>
          </a:xfrm>
          <a:prstGeom prst="rect">
            <a:avLst/>
          </a:prstGeom>
          <a:noFill/>
          <a:ln>
            <a:noFill/>
          </a:ln>
          <a:effectLst>
            <a:reflection blurRad="0" dir="5400000" dist="38100" endA="0" endPos="30000" fadeDir="5400012" kx="0" rotWithShape="0" algn="bl" stPos="0" sy="-100000" ky="0"/>
          </a:effectLst>
        </p:spPr>
      </p:pic>
      <p:pic>
        <p:nvPicPr>
          <p:cNvPr id="580" name="Google Shape;580;p60"/>
          <p:cNvPicPr preferRelativeResize="0"/>
          <p:nvPr/>
        </p:nvPicPr>
        <p:blipFill rotWithShape="1">
          <a:blip r:embed="rId4">
            <a:alphaModFix/>
          </a:blip>
          <a:srcRect b="0" l="0" r="0" t="0"/>
          <a:stretch/>
        </p:blipFill>
        <p:spPr>
          <a:xfrm>
            <a:off x="6624396" y="3419897"/>
            <a:ext cx="3115697" cy="1208700"/>
          </a:xfrm>
          <a:prstGeom prst="rect">
            <a:avLst/>
          </a:prstGeom>
          <a:noFill/>
          <a:ln>
            <a:noFill/>
          </a:ln>
          <a:effectLst>
            <a:reflection blurRad="0" dir="0" dist="0" endA="0" endPos="49000" fadeDir="5400012" kx="0" rotWithShape="0" algn="bl" stA="50000" stPos="0" sy="-100000" ky="0"/>
          </a:effectLst>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4" name="Shape 584"/>
        <p:cNvGrpSpPr/>
        <p:nvPr/>
      </p:nvGrpSpPr>
      <p:grpSpPr>
        <a:xfrm>
          <a:off x="0" y="0"/>
          <a:ext cx="0" cy="0"/>
          <a:chOff x="0" y="0"/>
          <a:chExt cx="0" cy="0"/>
        </a:xfrm>
      </p:grpSpPr>
      <p:sp>
        <p:nvSpPr>
          <p:cNvPr id="585" name="Google Shape;585;p61"/>
          <p:cNvSpPr/>
          <p:nvPr/>
        </p:nvSpPr>
        <p:spPr>
          <a:xfrm>
            <a:off x="1467825" y="1089088"/>
            <a:ext cx="1208700" cy="1208700"/>
          </a:xfrm>
          <a:prstGeom prst="ellipse">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 name="Google Shape;586;p61"/>
          <p:cNvSpPr txBox="1"/>
          <p:nvPr>
            <p:ph type="title"/>
          </p:nvPr>
        </p:nvSpPr>
        <p:spPr>
          <a:xfrm>
            <a:off x="397242" y="2998997"/>
            <a:ext cx="3728484"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US" sz="4000"/>
              <a:t>Discussion /</a:t>
            </a:r>
            <a:br>
              <a:rPr lang="en-US" sz="4000"/>
            </a:br>
            <a:r>
              <a:rPr lang="en-US" sz="4000"/>
              <a:t>Wrap Up</a:t>
            </a:r>
            <a:endParaRPr sz="4000"/>
          </a:p>
        </p:txBody>
      </p:sp>
      <p:sp>
        <p:nvSpPr>
          <p:cNvPr id="587" name="Google Shape;587;p61"/>
          <p:cNvSpPr txBox="1"/>
          <p:nvPr>
            <p:ph idx="2" type="title"/>
          </p:nvPr>
        </p:nvSpPr>
        <p:spPr>
          <a:xfrm>
            <a:off x="1467825" y="1272538"/>
            <a:ext cx="12087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US"/>
              <a:t>04</a:t>
            </a:r>
            <a:endParaRPr/>
          </a:p>
        </p:txBody>
      </p:sp>
      <p:pic>
        <p:nvPicPr>
          <p:cNvPr id="588" name="Google Shape;588;p61"/>
          <p:cNvPicPr preferRelativeResize="0"/>
          <p:nvPr/>
        </p:nvPicPr>
        <p:blipFill rotWithShape="1">
          <a:blip r:embed="rId3">
            <a:alphaModFix/>
          </a:blip>
          <a:srcRect b="0" l="0" r="0" t="0"/>
          <a:stretch/>
        </p:blipFill>
        <p:spPr>
          <a:xfrm>
            <a:off x="3511475" y="1517925"/>
            <a:ext cx="4978627" cy="2107651"/>
          </a:xfrm>
          <a:prstGeom prst="rect">
            <a:avLst/>
          </a:prstGeom>
          <a:noFill/>
          <a:ln>
            <a:noFill/>
          </a:ln>
          <a:effectLst>
            <a:reflection blurRad="0" dir="5400000" dist="38100" endA="0" endPos="30000" fadeDir="5400012" kx="0" rotWithShape="0" algn="bl" stPos="0" sy="-100000" ky="0"/>
          </a:effectLst>
        </p:spPr>
      </p:pic>
      <p:pic>
        <p:nvPicPr>
          <p:cNvPr id="589" name="Google Shape;589;p61"/>
          <p:cNvPicPr preferRelativeResize="0"/>
          <p:nvPr/>
        </p:nvPicPr>
        <p:blipFill rotWithShape="1">
          <a:blip r:embed="rId4">
            <a:alphaModFix/>
          </a:blip>
          <a:srcRect b="0" l="0" r="0" t="0"/>
          <a:stretch/>
        </p:blipFill>
        <p:spPr>
          <a:xfrm>
            <a:off x="6624396" y="3419897"/>
            <a:ext cx="3115697" cy="1208700"/>
          </a:xfrm>
          <a:prstGeom prst="rect">
            <a:avLst/>
          </a:prstGeom>
          <a:noFill/>
          <a:ln>
            <a:noFill/>
          </a:ln>
          <a:effectLst>
            <a:reflection blurRad="0" dir="0" dist="0" endA="0" endPos="49000" fadeDir="5400012" kx="0" rotWithShape="0" algn="bl" stA="50000" stPos="0" sy="-100000" ky="0"/>
          </a:effectLst>
        </p:spPr>
      </p:pic>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3" name="Shape 593"/>
        <p:cNvGrpSpPr/>
        <p:nvPr/>
      </p:nvGrpSpPr>
      <p:grpSpPr>
        <a:xfrm>
          <a:off x="0" y="0"/>
          <a:ext cx="0" cy="0"/>
          <a:chOff x="0" y="0"/>
          <a:chExt cx="0" cy="0"/>
        </a:xfrm>
      </p:grpSpPr>
      <p:sp>
        <p:nvSpPr>
          <p:cNvPr id="594" name="Google Shape;594;g342d7a4ee67_2_0"/>
          <p:cNvSpPr txBox="1"/>
          <p:nvPr>
            <p:ph type="title"/>
          </p:nvPr>
        </p:nvSpPr>
        <p:spPr>
          <a:xfrm>
            <a:off x="1700250" y="1273200"/>
            <a:ext cx="5743500" cy="25971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US" sz="7000"/>
              <a:t>Resources Mentioned</a:t>
            </a:r>
            <a:endParaRPr sz="7000"/>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 name="Shape 598"/>
        <p:cNvGrpSpPr/>
        <p:nvPr/>
      </p:nvGrpSpPr>
      <p:grpSpPr>
        <a:xfrm>
          <a:off x="0" y="0"/>
          <a:ext cx="0" cy="0"/>
          <a:chOff x="0" y="0"/>
          <a:chExt cx="0" cy="0"/>
        </a:xfrm>
      </p:grpSpPr>
      <p:sp>
        <p:nvSpPr>
          <p:cNvPr id="599" name="Google Shape;599;g342d7a4ee67_2_5"/>
          <p:cNvSpPr txBox="1"/>
          <p:nvPr>
            <p:ph type="title"/>
          </p:nvPr>
        </p:nvSpPr>
        <p:spPr>
          <a:xfrm>
            <a:off x="720000" y="539400"/>
            <a:ext cx="77040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US"/>
              <a:t>Licensing</a:t>
            </a:r>
            <a:endParaRPr/>
          </a:p>
        </p:txBody>
      </p:sp>
      <p:sp>
        <p:nvSpPr>
          <p:cNvPr id="600" name="Google Shape;600;g342d7a4ee67_2_5"/>
          <p:cNvSpPr txBox="1"/>
          <p:nvPr>
            <p:ph idx="1" type="body"/>
          </p:nvPr>
        </p:nvSpPr>
        <p:spPr>
          <a:xfrm>
            <a:off x="720000" y="1215752"/>
            <a:ext cx="7704000" cy="3416400"/>
          </a:xfrm>
          <a:prstGeom prst="rect">
            <a:avLst/>
          </a:prstGeom>
        </p:spPr>
        <p:txBody>
          <a:bodyPr anchorCtr="0" anchor="t" bIns="91425" lIns="91425" spcFirstLastPara="1" rIns="91425" wrap="square" tIns="91425">
            <a:noAutofit/>
          </a:bodyPr>
          <a:lstStyle/>
          <a:p>
            <a:pPr indent="-279400" lvl="0" marL="558800" rtl="0" algn="l">
              <a:lnSpc>
                <a:spcPct val="135000"/>
              </a:lnSpc>
              <a:spcBef>
                <a:spcPts val="0"/>
              </a:spcBef>
              <a:spcAft>
                <a:spcPts val="0"/>
              </a:spcAft>
              <a:buClr>
                <a:schemeClr val="dk1"/>
              </a:buClr>
              <a:buSzPts val="1100"/>
              <a:buFont typeface="Arial"/>
              <a:buNone/>
            </a:pPr>
            <a:r>
              <a:rPr lang="en-US" sz="1100">
                <a:latin typeface="Aptos"/>
                <a:ea typeface="Aptos"/>
                <a:cs typeface="Aptos"/>
                <a:sym typeface="Aptos"/>
              </a:rPr>
              <a:t>Zavala, Melina, and Matthew Reidsma. 2020. “Trust, But Verify: Auditing Vendor-Supplied Accessibility Claims.” </a:t>
            </a:r>
            <a:r>
              <a:rPr i="1" lang="en-US" sz="1100">
                <a:latin typeface="Aptos"/>
                <a:ea typeface="Aptos"/>
                <a:cs typeface="Aptos"/>
                <a:sym typeface="Aptos"/>
              </a:rPr>
              <a:t>The Code4Lib Journal</a:t>
            </a:r>
            <a:r>
              <a:rPr lang="en-US" sz="1100">
                <a:latin typeface="Aptos"/>
                <a:ea typeface="Aptos"/>
                <a:cs typeface="Aptos"/>
                <a:sym typeface="Aptos"/>
              </a:rPr>
              <a:t>, no. 48 (May).</a:t>
            </a:r>
            <a:r>
              <a:rPr lang="en-US" sz="1100">
                <a:uFill>
                  <a:noFill/>
                </a:uFill>
                <a:latin typeface="Aptos"/>
                <a:ea typeface="Aptos"/>
                <a:cs typeface="Aptos"/>
                <a:sym typeface="Aptos"/>
                <a:hlinkClick r:id="rId3"/>
              </a:rPr>
              <a:t> </a:t>
            </a:r>
            <a:r>
              <a:rPr lang="en-US" sz="1100" u="sng">
                <a:solidFill>
                  <a:srgbClr val="1155CC"/>
                </a:solidFill>
                <a:latin typeface="Aptos"/>
                <a:ea typeface="Aptos"/>
                <a:cs typeface="Aptos"/>
                <a:sym typeface="Aptos"/>
                <a:hlinkClick r:id="rId4">
                  <a:extLst>
                    <a:ext uri="{A12FA001-AC4F-418D-AE19-62706E023703}">
                      <ahyp:hlinkClr val="tx"/>
                    </a:ext>
                  </a:extLst>
                </a:hlinkClick>
              </a:rPr>
              <a:t>https://journal.code4lib.org/articles/15122</a:t>
            </a:r>
            <a:r>
              <a:rPr lang="en-US" sz="1100">
                <a:latin typeface="Aptos"/>
                <a:ea typeface="Aptos"/>
                <a:cs typeface="Aptos"/>
                <a:sym typeface="Aptos"/>
              </a:rPr>
              <a:t>.</a:t>
            </a:r>
            <a:endParaRPr sz="1100">
              <a:latin typeface="Aptos"/>
              <a:ea typeface="Aptos"/>
              <a:cs typeface="Aptos"/>
              <a:sym typeface="Aptos"/>
            </a:endParaRPr>
          </a:p>
          <a:p>
            <a:pPr indent="-279400" lvl="0" marL="558800" rtl="0" algn="l">
              <a:lnSpc>
                <a:spcPct val="135000"/>
              </a:lnSpc>
              <a:spcBef>
                <a:spcPts val="800"/>
              </a:spcBef>
              <a:spcAft>
                <a:spcPts val="800"/>
              </a:spcAft>
              <a:buClr>
                <a:schemeClr val="dk1"/>
              </a:buClr>
              <a:buSzPts val="1100"/>
              <a:buFont typeface="Arial"/>
              <a:buNone/>
            </a:pPr>
            <a:r>
              <a:rPr lang="en-US" sz="1100">
                <a:latin typeface="Aptos"/>
                <a:ea typeface="Aptos"/>
                <a:cs typeface="Aptos"/>
                <a:sym typeface="Aptos"/>
              </a:rPr>
              <a:t>Zimmerman, Katie, Rachael Samberg, Samantha Teremi, Sandra Enimil, and Erik Limpitlaw. 2024. </a:t>
            </a:r>
            <a:r>
              <a:rPr i="1" lang="en-US" sz="1100">
                <a:latin typeface="Aptos"/>
                <a:ea typeface="Aptos"/>
                <a:cs typeface="Aptos"/>
                <a:sym typeface="Aptos"/>
              </a:rPr>
              <a:t>E-Resource Licensing Explained</a:t>
            </a:r>
            <a:r>
              <a:rPr lang="en-US" sz="1100">
                <a:latin typeface="Aptos"/>
                <a:ea typeface="Aptos"/>
                <a:cs typeface="Aptos"/>
                <a:sym typeface="Aptos"/>
              </a:rPr>
              <a:t>. Association of Research Libraries.</a:t>
            </a:r>
            <a:r>
              <a:rPr lang="en-US" sz="1100">
                <a:uFill>
                  <a:noFill/>
                </a:uFill>
                <a:latin typeface="Aptos"/>
                <a:ea typeface="Aptos"/>
                <a:cs typeface="Aptos"/>
                <a:sym typeface="Aptos"/>
                <a:hlinkClick r:id="rId5"/>
              </a:rPr>
              <a:t> </a:t>
            </a:r>
            <a:r>
              <a:rPr lang="en-US" sz="1100" u="sng">
                <a:solidFill>
                  <a:srgbClr val="1155CC"/>
                </a:solidFill>
                <a:latin typeface="Aptos"/>
                <a:ea typeface="Aptos"/>
                <a:cs typeface="Aptos"/>
                <a:sym typeface="Aptos"/>
                <a:hlinkClick r:id="rId6">
                  <a:extLst>
                    <a:ext uri="{A12FA001-AC4F-418D-AE19-62706E023703}">
                      <ahyp:hlinkClr val="tx"/>
                    </a:ext>
                  </a:extLst>
                </a:hlinkClick>
              </a:rPr>
              <a:t>https://berkeley.pressbooks.pub/eresourcelicensingexplained/</a:t>
            </a:r>
            <a:r>
              <a:rPr lang="en-US" sz="1100">
                <a:latin typeface="Aptos"/>
                <a:ea typeface="Aptos"/>
                <a:cs typeface="Aptos"/>
                <a:sym typeface="Aptos"/>
              </a:rPr>
              <a:t>.</a:t>
            </a:r>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4" name="Shape 604"/>
        <p:cNvGrpSpPr/>
        <p:nvPr/>
      </p:nvGrpSpPr>
      <p:grpSpPr>
        <a:xfrm>
          <a:off x="0" y="0"/>
          <a:ext cx="0" cy="0"/>
          <a:chOff x="0" y="0"/>
          <a:chExt cx="0" cy="0"/>
        </a:xfrm>
      </p:grpSpPr>
      <p:sp>
        <p:nvSpPr>
          <p:cNvPr id="605" name="Google Shape;605;g342d7a4ee67_2_10"/>
          <p:cNvSpPr txBox="1"/>
          <p:nvPr>
            <p:ph type="title"/>
          </p:nvPr>
        </p:nvSpPr>
        <p:spPr>
          <a:xfrm>
            <a:off x="720000" y="539400"/>
            <a:ext cx="77040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US"/>
              <a:t>Business Terms</a:t>
            </a:r>
            <a:endParaRPr/>
          </a:p>
        </p:txBody>
      </p:sp>
      <p:sp>
        <p:nvSpPr>
          <p:cNvPr id="606" name="Google Shape;606;g342d7a4ee67_2_10"/>
          <p:cNvSpPr txBox="1"/>
          <p:nvPr>
            <p:ph idx="1" type="body"/>
          </p:nvPr>
        </p:nvSpPr>
        <p:spPr>
          <a:xfrm>
            <a:off x="720000" y="1215752"/>
            <a:ext cx="7704000" cy="3416400"/>
          </a:xfrm>
          <a:prstGeom prst="rect">
            <a:avLst/>
          </a:prstGeom>
        </p:spPr>
        <p:txBody>
          <a:bodyPr anchorCtr="0" anchor="t" bIns="91425" lIns="91425" spcFirstLastPara="1" rIns="91425" wrap="square" tIns="91425">
            <a:noAutofit/>
          </a:bodyPr>
          <a:lstStyle/>
          <a:p>
            <a:pPr indent="-279400" lvl="0" marL="558800" rtl="0" algn="l">
              <a:lnSpc>
                <a:spcPct val="135000"/>
              </a:lnSpc>
              <a:spcBef>
                <a:spcPts val="0"/>
              </a:spcBef>
              <a:spcAft>
                <a:spcPts val="0"/>
              </a:spcAft>
              <a:buClr>
                <a:schemeClr val="dk1"/>
              </a:buClr>
              <a:buSzPts val="1100"/>
              <a:buFont typeface="Arial"/>
              <a:buNone/>
            </a:pPr>
            <a:r>
              <a:rPr lang="en-US" sz="1100">
                <a:latin typeface="Aptos"/>
                <a:ea typeface="Aptos"/>
                <a:cs typeface="Aptos"/>
                <a:sym typeface="Aptos"/>
              </a:rPr>
              <a:t>Unsub - </a:t>
            </a:r>
            <a:r>
              <a:rPr lang="en-US" sz="1100" u="sng">
                <a:solidFill>
                  <a:srgbClr val="1155CC"/>
                </a:solidFill>
                <a:latin typeface="Aptos"/>
                <a:ea typeface="Aptos"/>
                <a:cs typeface="Aptos"/>
                <a:sym typeface="Aptos"/>
                <a:hlinkClick r:id="rId3">
                  <a:extLst>
                    <a:ext uri="{A12FA001-AC4F-418D-AE19-62706E023703}">
                      <ahyp:hlinkClr val="tx"/>
                    </a:ext>
                  </a:extLst>
                </a:hlinkClick>
              </a:rPr>
              <a:t>https://unsub.org/</a:t>
            </a:r>
            <a:endParaRPr sz="1100">
              <a:latin typeface="Aptos"/>
              <a:ea typeface="Aptos"/>
              <a:cs typeface="Aptos"/>
              <a:sym typeface="Aptos"/>
            </a:endParaRPr>
          </a:p>
          <a:p>
            <a:pPr indent="-279400" lvl="0" marL="558800" rtl="0" algn="l">
              <a:lnSpc>
                <a:spcPct val="135000"/>
              </a:lnSpc>
              <a:spcBef>
                <a:spcPts val="800"/>
              </a:spcBef>
              <a:spcAft>
                <a:spcPts val="0"/>
              </a:spcAft>
              <a:buClr>
                <a:schemeClr val="dk1"/>
              </a:buClr>
              <a:buSzPts val="1100"/>
              <a:buFont typeface="Arial"/>
              <a:buNone/>
            </a:pPr>
            <a:r>
              <a:rPr lang="en-US" sz="1100">
                <a:latin typeface="Aptos"/>
                <a:ea typeface="Aptos"/>
                <a:cs typeface="Aptos"/>
                <a:sym typeface="Aptos"/>
              </a:rPr>
              <a:t>Negotiation Planning Part 2: This lesson focuses on how to do an internal review of the library’s position when planning for negotiations. </a:t>
            </a:r>
            <a:r>
              <a:rPr lang="en-US" sz="1100" u="sng">
                <a:solidFill>
                  <a:srgbClr val="1155CC"/>
                </a:solidFill>
                <a:latin typeface="Aptos"/>
                <a:ea typeface="Aptos"/>
                <a:cs typeface="Aptos"/>
                <a:sym typeface="Aptos"/>
                <a:hlinkClick r:id="rId4">
                  <a:extLst>
                    <a:ext uri="{A12FA001-AC4F-418D-AE19-62706E023703}">
                      <ahyp:hlinkClr val="tx"/>
                    </a:ext>
                  </a:extLst>
                </a:hlinkClick>
              </a:rPr>
              <a:t>https://sparcopen.org/our-work/negotiation-resources/oneal/oneal-curriculum/negotiation-planning-part-2/</a:t>
            </a:r>
            <a:endParaRPr sz="1100">
              <a:latin typeface="Aptos"/>
              <a:ea typeface="Aptos"/>
              <a:cs typeface="Aptos"/>
              <a:sym typeface="Aptos"/>
            </a:endParaRPr>
          </a:p>
          <a:p>
            <a:pPr indent="-279400" lvl="0" marL="558800" rtl="0" algn="l">
              <a:lnSpc>
                <a:spcPct val="135000"/>
              </a:lnSpc>
              <a:spcBef>
                <a:spcPts val="800"/>
              </a:spcBef>
              <a:spcAft>
                <a:spcPts val="0"/>
              </a:spcAft>
              <a:buNone/>
            </a:pPr>
            <a:r>
              <a:rPr lang="en-US" sz="1100">
                <a:latin typeface="Aptos"/>
                <a:ea typeface="Aptos"/>
                <a:cs typeface="Aptos"/>
                <a:sym typeface="Aptos"/>
              </a:rPr>
              <a:t>Romaine, Siôn, Barbara Albee, Cynthia M. Elliott, and Stephen Bosch. 2024. “OA, AI, and DEI—Triple Advantage or Triple Threat? | Periodicals Price Survey 2024.” </a:t>
            </a:r>
            <a:r>
              <a:rPr i="1" lang="en-US" sz="1100">
                <a:latin typeface="Aptos"/>
                <a:ea typeface="Aptos"/>
                <a:cs typeface="Aptos"/>
                <a:sym typeface="Aptos"/>
              </a:rPr>
              <a:t>Library Journal</a:t>
            </a:r>
            <a:r>
              <a:rPr lang="en-US" sz="1100">
                <a:latin typeface="Aptos"/>
                <a:ea typeface="Aptos"/>
                <a:cs typeface="Aptos"/>
                <a:sym typeface="Aptos"/>
              </a:rPr>
              <a:t>, April 22, 2024.</a:t>
            </a:r>
            <a:r>
              <a:rPr lang="en-US" sz="1100">
                <a:uFill>
                  <a:noFill/>
                </a:uFill>
                <a:latin typeface="Aptos"/>
                <a:ea typeface="Aptos"/>
                <a:cs typeface="Aptos"/>
                <a:sym typeface="Aptos"/>
                <a:hlinkClick r:id="rId5"/>
              </a:rPr>
              <a:t> </a:t>
            </a:r>
            <a:r>
              <a:rPr lang="en-US" sz="1100" u="sng">
                <a:solidFill>
                  <a:srgbClr val="1155CC"/>
                </a:solidFill>
                <a:latin typeface="Aptos"/>
                <a:ea typeface="Aptos"/>
                <a:cs typeface="Aptos"/>
                <a:sym typeface="Aptos"/>
                <a:hlinkClick r:id="rId6">
                  <a:extLst>
                    <a:ext uri="{A12FA001-AC4F-418D-AE19-62706E023703}">
                      <ahyp:hlinkClr val="tx"/>
                    </a:ext>
                  </a:extLst>
                </a:hlinkClick>
              </a:rPr>
              <a:t>https://www.libraryjournal.com/story/oa-ai-and-dei-triple-advantage-or-triple-threat-periodicals-price-survey-2024</a:t>
            </a:r>
            <a:r>
              <a:rPr lang="en-US" sz="1100">
                <a:latin typeface="Aptos"/>
                <a:ea typeface="Aptos"/>
                <a:cs typeface="Aptos"/>
                <a:sym typeface="Aptos"/>
              </a:rPr>
              <a:t>.</a:t>
            </a:r>
            <a:endParaRPr sz="1100">
              <a:latin typeface="Aptos"/>
              <a:ea typeface="Aptos"/>
              <a:cs typeface="Aptos"/>
              <a:sym typeface="Aptos"/>
            </a:endParaRPr>
          </a:p>
          <a:p>
            <a:pPr indent="-279400" lvl="0" marL="558800" rtl="0" algn="l">
              <a:lnSpc>
                <a:spcPct val="135000"/>
              </a:lnSpc>
              <a:spcBef>
                <a:spcPts val="800"/>
              </a:spcBef>
              <a:spcAft>
                <a:spcPts val="0"/>
              </a:spcAft>
              <a:buNone/>
            </a:pPr>
            <a:r>
              <a:rPr lang="en-US" sz="1100">
                <a:latin typeface="Aptos"/>
                <a:ea typeface="Aptos"/>
                <a:cs typeface="Aptos"/>
                <a:sym typeface="Aptos"/>
              </a:rPr>
              <a:t>Negotiation Planning Part 3: This lesson focuses on how to do an external review of a vendor when planning for negotiations. </a:t>
            </a:r>
            <a:r>
              <a:rPr lang="en-US" sz="1100" u="sng">
                <a:solidFill>
                  <a:srgbClr val="1155CC"/>
                </a:solidFill>
                <a:latin typeface="Aptos"/>
                <a:ea typeface="Aptos"/>
                <a:cs typeface="Aptos"/>
                <a:sym typeface="Aptos"/>
                <a:hlinkClick r:id="rId7">
                  <a:extLst>
                    <a:ext uri="{A12FA001-AC4F-418D-AE19-62706E023703}">
                      <ahyp:hlinkClr val="tx"/>
                    </a:ext>
                  </a:extLst>
                </a:hlinkClick>
              </a:rPr>
              <a:t>https://sparcopen.org/our-work/negotiation-resources/oneal/oneal-curriculum/negotiation-planning-part-3/</a:t>
            </a:r>
            <a:endParaRPr sz="1100">
              <a:latin typeface="Aptos"/>
              <a:ea typeface="Aptos"/>
              <a:cs typeface="Aptos"/>
              <a:sym typeface="Aptos"/>
            </a:endParaRPr>
          </a:p>
          <a:p>
            <a:pPr indent="-279400" lvl="0" marL="558800" rtl="0" algn="l">
              <a:lnSpc>
                <a:spcPct val="135000"/>
              </a:lnSpc>
              <a:spcBef>
                <a:spcPts val="800"/>
              </a:spcBef>
              <a:spcAft>
                <a:spcPts val="0"/>
              </a:spcAft>
              <a:buNone/>
            </a:pPr>
            <a:r>
              <a:rPr lang="en-US" sz="1100">
                <a:latin typeface="Aptos"/>
                <a:ea typeface="Aptos"/>
                <a:cs typeface="Aptos"/>
                <a:sym typeface="Aptos"/>
              </a:rPr>
              <a:t>Macy, Katharine V. 2021. “Librarian’s Guide to Understanding Scholarly Publisher Financial Data.” </a:t>
            </a:r>
            <a:r>
              <a:rPr lang="en-US" sz="1100" u="sng">
                <a:solidFill>
                  <a:srgbClr val="1155CC"/>
                </a:solidFill>
                <a:latin typeface="Aptos"/>
                <a:ea typeface="Aptos"/>
                <a:cs typeface="Aptos"/>
                <a:sym typeface="Aptos"/>
                <a:hlinkClick r:id="rId8">
                  <a:extLst>
                    <a:ext uri="{A12FA001-AC4F-418D-AE19-62706E023703}">
                      <ahyp:hlinkClr val="tx"/>
                    </a:ext>
                  </a:extLst>
                </a:hlinkClick>
              </a:rPr>
              <a:t>https://scholarworks.iupui.edu/handle/1805/26256</a:t>
            </a:r>
            <a:r>
              <a:rPr lang="en-US" sz="1100">
                <a:latin typeface="Aptos"/>
                <a:ea typeface="Aptos"/>
                <a:cs typeface="Aptos"/>
                <a:sym typeface="Aptos"/>
              </a:rPr>
              <a:t>.</a:t>
            </a:r>
            <a:endParaRPr sz="1100">
              <a:latin typeface="Aptos"/>
              <a:ea typeface="Aptos"/>
              <a:cs typeface="Aptos"/>
              <a:sym typeface="Aptos"/>
            </a:endParaRPr>
          </a:p>
          <a:p>
            <a:pPr indent="-279400" lvl="0" marL="558800" rtl="0" algn="l">
              <a:lnSpc>
                <a:spcPct val="135000"/>
              </a:lnSpc>
              <a:spcBef>
                <a:spcPts val="800"/>
              </a:spcBef>
              <a:spcAft>
                <a:spcPts val="800"/>
              </a:spcAft>
              <a:buClr>
                <a:schemeClr val="dk1"/>
              </a:buClr>
              <a:buSzPts val="1100"/>
              <a:buFont typeface="Arial"/>
              <a:buNone/>
            </a:pPr>
            <a:r>
              <a:t/>
            </a:r>
            <a:endParaRPr sz="1100">
              <a:latin typeface="Aptos"/>
              <a:ea typeface="Aptos"/>
              <a:cs typeface="Aptos"/>
              <a:sym typeface="Aptos"/>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0" name="Shape 610"/>
        <p:cNvGrpSpPr/>
        <p:nvPr/>
      </p:nvGrpSpPr>
      <p:grpSpPr>
        <a:xfrm>
          <a:off x="0" y="0"/>
          <a:ext cx="0" cy="0"/>
          <a:chOff x="0" y="0"/>
          <a:chExt cx="0" cy="0"/>
        </a:xfrm>
      </p:grpSpPr>
      <p:sp>
        <p:nvSpPr>
          <p:cNvPr id="611" name="Google Shape;611;g342d7a4ee67_2_19"/>
          <p:cNvSpPr txBox="1"/>
          <p:nvPr>
            <p:ph type="title"/>
          </p:nvPr>
        </p:nvSpPr>
        <p:spPr>
          <a:xfrm>
            <a:off x="720000" y="539400"/>
            <a:ext cx="77040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US"/>
              <a:t>Negotiation Practice</a:t>
            </a:r>
            <a:endParaRPr/>
          </a:p>
        </p:txBody>
      </p:sp>
      <p:sp>
        <p:nvSpPr>
          <p:cNvPr id="612" name="Google Shape;612;g342d7a4ee67_2_19"/>
          <p:cNvSpPr txBox="1"/>
          <p:nvPr>
            <p:ph idx="1" type="body"/>
          </p:nvPr>
        </p:nvSpPr>
        <p:spPr>
          <a:xfrm>
            <a:off x="720000" y="1215752"/>
            <a:ext cx="77040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ONEAL website: </a:t>
            </a:r>
            <a:r>
              <a:rPr lang="en-US" u="sng">
                <a:solidFill>
                  <a:schemeClr val="hlink"/>
                </a:solidFill>
                <a:hlinkClick r:id="rId3"/>
              </a:rPr>
              <a:t>https://oneal-project.org/</a:t>
            </a:r>
            <a:endParaRPr/>
          </a:p>
          <a:p>
            <a:pPr indent="0" lvl="0" marL="0" rtl="0" algn="l">
              <a:spcBef>
                <a:spcPts val="0"/>
              </a:spcBef>
              <a:spcAft>
                <a:spcPts val="0"/>
              </a:spcAft>
              <a:buNone/>
            </a:pPr>
            <a:r>
              <a:rPr lang="en-US"/>
              <a:t>	Discord Community: </a:t>
            </a:r>
            <a:r>
              <a:rPr lang="en-US" u="sng">
                <a:solidFill>
                  <a:schemeClr val="hlink"/>
                </a:solidFill>
                <a:hlinkClick r:id="rId4"/>
              </a:rPr>
              <a:t>https://oneal-project.org/discord/</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62"/>
          <p:cNvSpPr txBox="1"/>
          <p:nvPr>
            <p:ph type="title"/>
          </p:nvPr>
        </p:nvSpPr>
        <p:spPr>
          <a:xfrm>
            <a:off x="3000450" y="681938"/>
            <a:ext cx="3143100" cy="8730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500"/>
              <a:buNone/>
            </a:pPr>
            <a:r>
              <a:rPr lang="en-US"/>
              <a:t>THANKS!</a:t>
            </a:r>
            <a:endParaRPr/>
          </a:p>
        </p:txBody>
      </p:sp>
      <p:sp>
        <p:nvSpPr>
          <p:cNvPr id="618" name="Google Shape;618;p62"/>
          <p:cNvSpPr txBox="1"/>
          <p:nvPr>
            <p:ph idx="1" type="subTitle"/>
          </p:nvPr>
        </p:nvSpPr>
        <p:spPr>
          <a:xfrm>
            <a:off x="3000450" y="1554938"/>
            <a:ext cx="3143100" cy="1331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US" u="sng">
                <a:solidFill>
                  <a:schemeClr val="hlink"/>
                </a:solidFill>
                <a:hlinkClick r:id="rId3"/>
              </a:rPr>
              <a:t>https://sparcopen.org/our-work/negotiation-resources/oneal/</a:t>
            </a:r>
            <a:r>
              <a:rPr lang="en-US"/>
              <a:t> </a:t>
            </a:r>
            <a:endParaRPr/>
          </a:p>
        </p:txBody>
      </p:sp>
      <p:sp>
        <p:nvSpPr>
          <p:cNvPr id="619" name="Google Shape;619;p62"/>
          <p:cNvSpPr txBox="1"/>
          <p:nvPr/>
        </p:nvSpPr>
        <p:spPr>
          <a:xfrm>
            <a:off x="3000450" y="4026856"/>
            <a:ext cx="3143100" cy="434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300"/>
              </a:spcBef>
              <a:spcAft>
                <a:spcPts val="0"/>
              </a:spcAft>
              <a:buClr>
                <a:srgbClr val="000000"/>
              </a:buClr>
              <a:buSzPts val="1000"/>
              <a:buFont typeface="Arial"/>
              <a:buNone/>
            </a:pPr>
            <a:r>
              <a:t/>
            </a:r>
            <a:endParaRPr b="0" i="0" sz="1000" u="none" cap="none" strike="noStrike">
              <a:solidFill>
                <a:schemeClr val="dk1"/>
              </a:solidFill>
              <a:latin typeface="Cantarell"/>
              <a:ea typeface="Cantarell"/>
              <a:cs typeface="Cantarell"/>
              <a:sym typeface="Cantarell"/>
            </a:endParaRPr>
          </a:p>
        </p:txBody>
      </p:sp>
      <p:pic>
        <p:nvPicPr>
          <p:cNvPr id="620" name="Google Shape;620;p62"/>
          <p:cNvPicPr preferRelativeResize="0"/>
          <p:nvPr/>
        </p:nvPicPr>
        <p:blipFill rotWithShape="1">
          <a:blip r:embed="rId4">
            <a:alphaModFix/>
          </a:blip>
          <a:srcRect b="0" l="0" r="0" t="0"/>
          <a:stretch/>
        </p:blipFill>
        <p:spPr>
          <a:xfrm flipH="1">
            <a:off x="6567580" y="243207"/>
            <a:ext cx="1240533" cy="2069337"/>
          </a:xfrm>
          <a:prstGeom prst="rect">
            <a:avLst/>
          </a:prstGeom>
          <a:noFill/>
          <a:ln>
            <a:noFill/>
          </a:ln>
          <a:effectLst>
            <a:reflection blurRad="0" dir="0" dist="0" endA="0" endPos="31000" fadeDir="5400012" kx="0" rotWithShape="0" algn="bl" stA="50000" stPos="0" sy="-100000" ky="0"/>
          </a:effectLst>
        </p:spPr>
      </p:pic>
      <p:pic>
        <p:nvPicPr>
          <p:cNvPr id="621" name="Google Shape;621;p62"/>
          <p:cNvPicPr preferRelativeResize="0"/>
          <p:nvPr/>
        </p:nvPicPr>
        <p:blipFill rotWithShape="1">
          <a:blip r:embed="rId5">
            <a:alphaModFix/>
          </a:blip>
          <a:srcRect b="0" l="0" r="0" t="0"/>
          <a:stretch/>
        </p:blipFill>
        <p:spPr>
          <a:xfrm>
            <a:off x="7408868" y="1507252"/>
            <a:ext cx="1236174" cy="2887448"/>
          </a:xfrm>
          <a:prstGeom prst="rect">
            <a:avLst/>
          </a:prstGeom>
          <a:noFill/>
          <a:ln>
            <a:noFill/>
          </a:ln>
          <a:effectLst>
            <a:reflection blurRad="0" dir="0" dist="0" endA="0" endPos="31000" fadeDir="5400012" kx="0" rotWithShape="0" algn="bl" stA="50000" stPos="0" sy="-100000" ky="0"/>
          </a:effectLst>
        </p:spPr>
      </p:pic>
      <p:pic>
        <p:nvPicPr>
          <p:cNvPr id="622" name="Google Shape;622;p62"/>
          <p:cNvPicPr preferRelativeResize="0"/>
          <p:nvPr/>
        </p:nvPicPr>
        <p:blipFill rotWithShape="1">
          <a:blip r:embed="rId6">
            <a:alphaModFix/>
          </a:blip>
          <a:srcRect b="0" l="0" r="0" t="0"/>
          <a:stretch/>
        </p:blipFill>
        <p:spPr>
          <a:xfrm>
            <a:off x="498972" y="339488"/>
            <a:ext cx="1230263" cy="2887448"/>
          </a:xfrm>
          <a:prstGeom prst="rect">
            <a:avLst/>
          </a:prstGeom>
          <a:noFill/>
          <a:ln>
            <a:noFill/>
          </a:ln>
          <a:effectLst>
            <a:reflection blurRad="0" dir="0" dist="0" endA="0" endPos="31000" fadeDir="5400012" kx="0" rotWithShape="0" algn="bl" stA="50000" stPos="0" sy="-100000" ky="0"/>
          </a:effectLst>
        </p:spPr>
      </p:pic>
      <p:pic>
        <p:nvPicPr>
          <p:cNvPr id="623" name="Google Shape;623;p62"/>
          <p:cNvPicPr preferRelativeResize="0"/>
          <p:nvPr/>
        </p:nvPicPr>
        <p:blipFill rotWithShape="1">
          <a:blip r:embed="rId7">
            <a:alphaModFix/>
          </a:blip>
          <a:srcRect b="0" l="0" r="0" t="0"/>
          <a:stretch/>
        </p:blipFill>
        <p:spPr>
          <a:xfrm>
            <a:off x="2123954" y="903042"/>
            <a:ext cx="930400" cy="1513236"/>
          </a:xfrm>
          <a:prstGeom prst="rect">
            <a:avLst/>
          </a:prstGeom>
          <a:noFill/>
          <a:ln>
            <a:noFill/>
          </a:ln>
          <a:effectLst>
            <a:reflection blurRad="0" dir="0" dist="0" endA="0" endPos="31000" fadeDir="5400012" kx="0" rotWithShape="0" algn="bl" stA="50000" stPos="0" sy="-100000" ky="0"/>
          </a:effectLst>
        </p:spPr>
      </p:pic>
      <p:pic>
        <p:nvPicPr>
          <p:cNvPr id="624" name="Google Shape;624;p62"/>
          <p:cNvPicPr preferRelativeResize="0"/>
          <p:nvPr/>
        </p:nvPicPr>
        <p:blipFill rotWithShape="1">
          <a:blip r:embed="rId8">
            <a:alphaModFix/>
          </a:blip>
          <a:srcRect b="0" l="0" r="0" t="0"/>
          <a:stretch/>
        </p:blipFill>
        <p:spPr>
          <a:xfrm>
            <a:off x="1391657" y="2416272"/>
            <a:ext cx="1074772" cy="1978436"/>
          </a:xfrm>
          <a:prstGeom prst="rect">
            <a:avLst/>
          </a:prstGeom>
          <a:noFill/>
          <a:ln>
            <a:noFill/>
          </a:ln>
          <a:effectLst>
            <a:reflection blurRad="0" dir="0" dist="0" endA="0" endPos="31000" fadeDir="5400012" kx="0" rotWithShape="0" algn="bl" stA="50000" stPos="0" sy="-100000" ky="0"/>
          </a:effectLst>
        </p:spPr>
      </p:pic>
      <p:pic>
        <p:nvPicPr>
          <p:cNvPr id="625" name="Google Shape;625;p62"/>
          <p:cNvPicPr preferRelativeResize="0"/>
          <p:nvPr/>
        </p:nvPicPr>
        <p:blipFill rotWithShape="1">
          <a:blip r:embed="rId9">
            <a:alphaModFix/>
          </a:blip>
          <a:srcRect b="0" l="0" r="0" t="0"/>
          <a:stretch/>
        </p:blipFill>
        <p:spPr>
          <a:xfrm>
            <a:off x="6300704" y="2488100"/>
            <a:ext cx="925053" cy="1497195"/>
          </a:xfrm>
          <a:prstGeom prst="rect">
            <a:avLst/>
          </a:prstGeom>
          <a:noFill/>
          <a:ln>
            <a:noFill/>
          </a:ln>
          <a:effectLst>
            <a:reflection blurRad="0" dir="0" dist="0" endA="0" endPos="31000" fadeDir="5400012" kx="0" rotWithShape="0" algn="bl" stA="50000" stPos="0" sy="-100000" ky="0"/>
          </a:effectLst>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7"/>
          <p:cNvSpPr txBox="1"/>
          <p:nvPr>
            <p:ph type="title"/>
          </p:nvPr>
        </p:nvSpPr>
        <p:spPr>
          <a:xfrm>
            <a:off x="720000" y="1802512"/>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A few notes and disclaimers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8"/>
          <p:cNvSpPr txBox="1"/>
          <p:nvPr>
            <p:ph type="title"/>
          </p:nvPr>
        </p:nvSpPr>
        <p:spPr>
          <a:xfrm>
            <a:off x="720000" y="539400"/>
            <a:ext cx="770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US"/>
              <a:t>It’s all in the license</a:t>
            </a:r>
            <a:endParaRPr/>
          </a:p>
        </p:txBody>
      </p:sp>
      <p:sp>
        <p:nvSpPr>
          <p:cNvPr id="205" name="Google Shape;205;p8"/>
          <p:cNvSpPr txBox="1"/>
          <p:nvPr>
            <p:ph idx="1" type="body"/>
          </p:nvPr>
        </p:nvSpPr>
        <p:spPr>
          <a:xfrm>
            <a:off x="720000" y="1215752"/>
            <a:ext cx="7704000" cy="3416400"/>
          </a:xfrm>
          <a:prstGeom prst="rect">
            <a:avLst/>
          </a:prstGeom>
          <a:noFill/>
          <a:ln>
            <a:noFill/>
          </a:ln>
        </p:spPr>
        <p:txBody>
          <a:bodyPr anchorCtr="0" anchor="t" bIns="91425" lIns="91425" spcFirstLastPara="1" rIns="91425" wrap="square" tIns="91425">
            <a:noAutofit/>
          </a:bodyPr>
          <a:lstStyle/>
          <a:p>
            <a:pPr indent="-304800" lvl="0" marL="457200" rtl="0" algn="l">
              <a:lnSpc>
                <a:spcPct val="100000"/>
              </a:lnSpc>
              <a:spcBef>
                <a:spcPts val="0"/>
              </a:spcBef>
              <a:spcAft>
                <a:spcPts val="0"/>
              </a:spcAft>
              <a:buClr>
                <a:schemeClr val="dk1"/>
              </a:buClr>
              <a:buSzPts val="1200"/>
              <a:buChar char="●"/>
            </a:pPr>
            <a:r>
              <a:rPr lang="en-US" sz="1800"/>
              <a:t>Accessibility standards</a:t>
            </a:r>
            <a:endParaRPr/>
          </a:p>
          <a:p>
            <a:pPr indent="-304800" lvl="0" marL="457200" rtl="0" algn="l">
              <a:lnSpc>
                <a:spcPct val="100000"/>
              </a:lnSpc>
              <a:spcBef>
                <a:spcPts val="0"/>
              </a:spcBef>
              <a:spcAft>
                <a:spcPts val="0"/>
              </a:spcAft>
              <a:buClr>
                <a:schemeClr val="dk1"/>
              </a:buClr>
              <a:buSzPts val="1200"/>
              <a:buChar char="●"/>
            </a:pPr>
            <a:r>
              <a:rPr lang="en-US" sz="1800"/>
              <a:t>Learning management system use</a:t>
            </a:r>
            <a:endParaRPr/>
          </a:p>
          <a:p>
            <a:pPr indent="-304800" lvl="0" marL="457200" rtl="0" algn="l">
              <a:lnSpc>
                <a:spcPct val="100000"/>
              </a:lnSpc>
              <a:spcBef>
                <a:spcPts val="0"/>
              </a:spcBef>
              <a:spcAft>
                <a:spcPts val="0"/>
              </a:spcAft>
              <a:buClr>
                <a:schemeClr val="dk1"/>
              </a:buClr>
              <a:buSzPts val="1200"/>
              <a:buChar char="●"/>
            </a:pPr>
            <a:r>
              <a:rPr lang="en-US" sz="1800"/>
              <a:t>Course reserves </a:t>
            </a:r>
            <a:endParaRPr/>
          </a:p>
          <a:p>
            <a:pPr indent="-304800" lvl="0" marL="457200" rtl="0" algn="l">
              <a:lnSpc>
                <a:spcPct val="100000"/>
              </a:lnSpc>
              <a:spcBef>
                <a:spcPts val="0"/>
              </a:spcBef>
              <a:spcAft>
                <a:spcPts val="0"/>
              </a:spcAft>
              <a:buClr>
                <a:schemeClr val="dk1"/>
              </a:buClr>
              <a:buSzPts val="1200"/>
              <a:buChar char="●"/>
            </a:pPr>
            <a:r>
              <a:rPr lang="en-US" sz="1800"/>
              <a:t>User privacy </a:t>
            </a:r>
            <a:endParaRPr/>
          </a:p>
          <a:p>
            <a:pPr indent="-304800" lvl="0" marL="457200" rtl="0" algn="l">
              <a:lnSpc>
                <a:spcPct val="100000"/>
              </a:lnSpc>
              <a:spcBef>
                <a:spcPts val="0"/>
              </a:spcBef>
              <a:spcAft>
                <a:spcPts val="0"/>
              </a:spcAft>
              <a:buClr>
                <a:schemeClr val="dk1"/>
              </a:buClr>
              <a:buSzPts val="1200"/>
              <a:buChar char="●"/>
            </a:pPr>
            <a:r>
              <a:rPr lang="en-US" sz="1800"/>
              <a:t>Scholarly sharing, re-use, interlibrary services </a:t>
            </a:r>
            <a:endParaRPr/>
          </a:p>
          <a:p>
            <a:pPr indent="-304800" lvl="0" marL="457200" rtl="0" algn="l">
              <a:lnSpc>
                <a:spcPct val="100000"/>
              </a:lnSpc>
              <a:spcBef>
                <a:spcPts val="0"/>
              </a:spcBef>
              <a:spcAft>
                <a:spcPts val="0"/>
              </a:spcAft>
              <a:buClr>
                <a:schemeClr val="dk1"/>
              </a:buClr>
              <a:buSzPts val="1200"/>
              <a:buChar char="●"/>
            </a:pPr>
            <a:r>
              <a:rPr lang="en-US" sz="1800"/>
              <a:t>AI, text and data mining </a:t>
            </a:r>
            <a:endParaRPr/>
          </a:p>
          <a:p>
            <a:pPr indent="-304800" lvl="0" marL="457200" rtl="0" algn="l">
              <a:lnSpc>
                <a:spcPct val="100000"/>
              </a:lnSpc>
              <a:spcBef>
                <a:spcPts val="0"/>
              </a:spcBef>
              <a:spcAft>
                <a:spcPts val="0"/>
              </a:spcAft>
              <a:buClr>
                <a:schemeClr val="dk1"/>
              </a:buClr>
              <a:buSzPts val="1200"/>
              <a:buChar char="●"/>
            </a:pPr>
            <a:r>
              <a:rPr lang="en-US" sz="1800"/>
              <a:t>Post-cancellation access rights</a:t>
            </a:r>
            <a:endParaRPr/>
          </a:p>
          <a:p>
            <a:pPr indent="-304800" lvl="0" marL="457200" rtl="0" algn="l">
              <a:lnSpc>
                <a:spcPct val="100000"/>
              </a:lnSpc>
              <a:spcBef>
                <a:spcPts val="0"/>
              </a:spcBef>
              <a:spcAft>
                <a:spcPts val="0"/>
              </a:spcAft>
              <a:buClr>
                <a:schemeClr val="dk1"/>
              </a:buClr>
              <a:buSzPts val="1200"/>
              <a:buChar char="●"/>
            </a:pPr>
            <a:r>
              <a:rPr lang="en-US" sz="1800"/>
              <a:t>Service level agreements</a:t>
            </a:r>
            <a:endParaRPr/>
          </a:p>
          <a:p>
            <a:pPr indent="-304800" lvl="0" marL="457200" rtl="0" algn="l">
              <a:lnSpc>
                <a:spcPct val="100000"/>
              </a:lnSpc>
              <a:spcBef>
                <a:spcPts val="0"/>
              </a:spcBef>
              <a:spcAft>
                <a:spcPts val="0"/>
              </a:spcAft>
              <a:buClr>
                <a:schemeClr val="dk1"/>
              </a:buClr>
              <a:buSzPts val="1200"/>
              <a:buChar char="●"/>
            </a:pPr>
            <a:r>
              <a:rPr lang="en-US" sz="1800"/>
              <a:t>Authentication</a:t>
            </a:r>
            <a:endParaRPr/>
          </a:p>
          <a:p>
            <a:pPr indent="-228600" lvl="0" marL="457200" rtl="0" algn="l">
              <a:lnSpc>
                <a:spcPct val="100000"/>
              </a:lnSpc>
              <a:spcBef>
                <a:spcPts val="0"/>
              </a:spcBef>
              <a:spcAft>
                <a:spcPts val="0"/>
              </a:spcAft>
              <a:buClr>
                <a:schemeClr val="dk1"/>
              </a:buClr>
              <a:buSzPts val="1200"/>
              <a:buNone/>
            </a:pPr>
            <a:r>
              <a:t/>
            </a:r>
            <a:endParaRPr sz="1800"/>
          </a:p>
          <a:p>
            <a:pPr indent="0" lvl="0" marL="152400" rtl="0" algn="l">
              <a:lnSpc>
                <a:spcPct val="100000"/>
              </a:lnSpc>
              <a:spcBef>
                <a:spcPts val="0"/>
              </a:spcBef>
              <a:spcAft>
                <a:spcPts val="0"/>
              </a:spcAft>
              <a:buSzPts val="1200"/>
              <a:buNone/>
            </a:pPr>
            <a:r>
              <a:rPr lang="en-US" sz="1800"/>
              <a:t>…and on and on</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pic>
        <p:nvPicPr>
          <p:cNvPr descr="A diagram of a diagram of the university libraries strategic agreement&#10;&#10;AI-generated content may be incorrect." id="210" name="Google Shape;210;p9"/>
          <p:cNvPicPr preferRelativeResize="0"/>
          <p:nvPr/>
        </p:nvPicPr>
        <p:blipFill rotWithShape="1">
          <a:blip r:embed="rId3">
            <a:alphaModFix/>
          </a:blip>
          <a:srcRect b="0" l="0" r="0" t="0"/>
          <a:stretch/>
        </p:blipFill>
        <p:spPr>
          <a:xfrm>
            <a:off x="1143000" y="0"/>
            <a:ext cx="6858000" cy="51435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American Chess Day Minitheme by Slidesgo">
  <a:themeElements>
    <a:clrScheme name="Simple Light">
      <a:dk1>
        <a:srgbClr val="000000"/>
      </a:dk1>
      <a:lt1>
        <a:srgbClr val="FFFFFF"/>
      </a:lt1>
      <a:dk2>
        <a:srgbClr val="4E4E4E"/>
      </a:dk2>
      <a:lt2>
        <a:srgbClr val="B3B3B3"/>
      </a:lt2>
      <a:accent1>
        <a:srgbClr val="DBDBDB"/>
      </a:accent1>
      <a:accent2>
        <a:srgbClr val="FFFFFF"/>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