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2"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5143500" type="screen16x9"/>
  <p:notesSz cx="6858000" cy="9144000"/>
  <p:embeddedFontLst>
    <p:embeddedFont>
      <p:font typeface="Calibri" panose="020F0502020204030204" pitchFamily="34" charset="0"/>
      <p:regular r:id="rId13"/>
      <p:bold r:id="rId14"/>
      <p:italic r:id="rId15"/>
      <p:boldItalic r:id="rId16"/>
    </p:embeddedFont>
    <p:embeddedFont>
      <p:font typeface="Cantarell" panose="020B0604020202020204" charset="0"/>
      <p:regular r:id="rId17"/>
      <p:bold r:id="rId18"/>
      <p:italic r:id="rId19"/>
      <p:boldItalic r:id="rId20"/>
    </p:embeddedFont>
    <p:embeddedFont>
      <p:font typeface="Cinzel" panose="020B0604020202020204" charset="0"/>
      <p:regular r:id="rId21"/>
      <p:bold r:id="rId22"/>
    </p:embeddedFont>
    <p:embeddedFont>
      <p:font typeface="Oswald" pitchFamily="2" charset="0"/>
      <p:regular r:id="rId23"/>
      <p:bold r:id="rId24"/>
    </p:embeddedFont>
    <p:embeddedFont>
      <p:font typeface="PT Sans" panose="020B0503020203020204" pitchFamily="34" charset="0"/>
      <p:regular r:id="rId25"/>
      <p:bold r:id="rId26"/>
      <p:italic r:id="rId27"/>
      <p:boldItalic r:id="rId28"/>
    </p:embeddedFont>
    <p:embeddedFont>
      <p:font typeface="Roboto Condensed Light" panose="02000000000000000000" pitchFamily="2" charset="0"/>
      <p:regular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6863" autoAdjust="0"/>
  </p:normalViewPr>
  <p:slideViewPr>
    <p:cSldViewPr snapToGrid="0">
      <p:cViewPr varScale="1">
        <p:scale>
          <a:sx n="96" d="100"/>
          <a:sy n="96" d="100"/>
        </p:scale>
        <p:origin x="1956" y="7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font" Target="fonts/font14.fntdata"/><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font" Target="fonts/font13.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font" Target="fonts/font1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font" Target="fonts/font16.fntdata"/><Relationship Id="rId10" Type="http://schemas.openxmlformats.org/officeDocument/2006/relationships/slide" Target="slides/slide9.xml"/><Relationship Id="rId19" Type="http://schemas.openxmlformats.org/officeDocument/2006/relationships/font" Target="fonts/font7.fntdata"/><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font" Target="fonts/font15.fntdata"/><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g299aa4fde8a_0_2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6" name="Google Shape;336;g299aa4fde8a_0_2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299aa4fde8a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299aa4fde8a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299aa4fde8a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299aa4fde8a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299aa4fde8a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 name="Google Shape;192;g299aa4fde8a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Curriculum broken down into three major sections - Foundations, Strategies, and Issues.  Each module covers a variety of topics and all content is mapped to the seven learning objectives that we set out for the curriculum as a whole.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The foundations module includes introductory information (glossary, historical context, overview, etc) and is designed to help get folx started in their learning about negotiations.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The strategies module is focused on providing structure for negotiations - setting your priorities, managing who is or should be involved before and during negotiations, and managing relationships with vendors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The issues module is the most forward-looking module.  This is where we provide information on the current and forthcoming issues in the field.  This includes things like acquisitions models (point of need, EBA, DDA, Open Access, transformative agreements, etc), text and data mining (TDM), privacy &amp; surveillance, authentication, and accessibility.</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Foundations and Issues are within the scope of the original IMLS grant and are being completed first for launch in early 2024. The strategies module will likely launch later that year.  </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f8cf4f0f69_0_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 name="Google Shape;228;gf8cf4f0f69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Progress thus far: </a:t>
            </a:r>
            <a:endParaRPr dirty="0"/>
          </a:p>
          <a:p>
            <a:pPr marL="0" lvl="0" indent="0" algn="l" rtl="0">
              <a:spcBef>
                <a:spcPts val="0"/>
              </a:spcBef>
              <a:spcAft>
                <a:spcPts val="0"/>
              </a:spcAft>
              <a:buNone/>
            </a:pPr>
            <a:r>
              <a:rPr lang="en" dirty="0"/>
              <a:t>One year ago -  Community: Held 3 community forums, community planning workshop included advisory board and 11 librarians from the community</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Curriculum Building: Interviewed 38 librarians who work in negotiations, we are in the process of analyzing those interviews for key themes which will inform the creation of new negotiation case studies and has informed the building of learning objectives created for the curriculum. We have finished drafting the content in the foundations module which includes 4 lessons: Contracts &amp; licensing, Introduction to Negotiations, and Negotiation Planning parts 1, 2, &amp; 3 which covers negotiation strategy, internal analysis, and researching vendors. Invited expert content creators have also drafted the accessibility lesson in the issues module.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Fall 2023, AKA Now!  Pilot Testing: 30 pilot testers are currently reviewing the drafted content.  We are getting feedback from them about the content, structure, and pacing of the curriculum.</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In early 2024 we will revise this content based on feedback with plans to launch foundations and accessibility in March 2024 were we plan to present at conferences. We will also be extending outreach, offering to speak at groups to introduce the curriculum more widely. We are continuing to draft lessons and new case studies through 2024.</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Launch is anticipated in late Spring 2024</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299aa4fde8a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6" name="Google Shape;286;g299aa4fde8a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299aa4fde8a_0_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94" name="Google Shape;294;g299aa4fde8a_0_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299aa4fde8a_0_1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0" name="Google Shape;300;g299aa4fde8a_0_1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g299aa4fde8a_0_2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9" name="Google Shape;329;g299aa4fde8a_0_2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Pilot testers have noted how almost soul searching the curriculum is!</a:t>
            </a:r>
            <a:endParaRPr dirty="0"/>
          </a:p>
          <a:p>
            <a:pPr marL="0" lvl="0" indent="0" algn="l" rtl="0">
              <a:spcBef>
                <a:spcPts val="0"/>
              </a:spcBef>
              <a:spcAft>
                <a:spcPts val="0"/>
              </a:spcAft>
              <a:buNone/>
            </a:pPr>
            <a:r>
              <a:rPr lang="en" dirty="0"/>
              <a:t>People are considering new ways to understand how to value collections</a:t>
            </a:r>
            <a:endParaRPr dirty="0"/>
          </a:p>
          <a:p>
            <a:pPr marL="0" lvl="0" indent="0" algn="l" rtl="0">
              <a:spcBef>
                <a:spcPts val="0"/>
              </a:spcBef>
              <a:spcAft>
                <a:spcPts val="0"/>
              </a:spcAft>
              <a:buNone/>
            </a:pPr>
            <a:r>
              <a:rPr lang="en" dirty="0"/>
              <a:t>Learners are learning techniques that vendors have been well trained in. For example journaling about each negotiation about what happened - how the other reacted - what worked, what didn’t. Vendors have been doing this from the get go with customer relationship management solutions provided by companies like Salesforce.com</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851300" y="539400"/>
            <a:ext cx="5441400" cy="2262900"/>
          </a:xfrm>
          <a:prstGeom prst="rect">
            <a:avLst/>
          </a:prstGeom>
        </p:spPr>
        <p:txBody>
          <a:bodyPr spcFirstLastPara="1" wrap="square" lIns="91425" tIns="91425" rIns="91425" bIns="91425" anchor="b" anchorCtr="0">
            <a:noAutofit/>
          </a:bodyPr>
          <a:lstStyle>
            <a:lvl1pPr lvl="0" algn="ctr">
              <a:lnSpc>
                <a:spcPct val="80000"/>
              </a:lnSpc>
              <a:spcBef>
                <a:spcPts val="0"/>
              </a:spcBef>
              <a:spcAft>
                <a:spcPts val="0"/>
              </a:spcAft>
              <a:buClr>
                <a:srgbClr val="191919"/>
              </a:buClr>
              <a:buSzPts val="5200"/>
              <a:buNone/>
              <a:defRPr sz="5700"/>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0" name="Google Shape;10;p2"/>
          <p:cNvSpPr txBox="1">
            <a:spLocks noGrp="1"/>
          </p:cNvSpPr>
          <p:nvPr>
            <p:ph type="subTitle" idx="1"/>
          </p:nvPr>
        </p:nvSpPr>
        <p:spPr>
          <a:xfrm>
            <a:off x="2307550" y="2753300"/>
            <a:ext cx="4528800" cy="4758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Clr>
                <a:schemeClr val="dk1"/>
              </a:buClr>
              <a:buSzPts val="1400"/>
              <a:buNone/>
              <a:defRPr sz="1600">
                <a:solidFill>
                  <a:schemeClr val="dk1"/>
                </a:solidFill>
              </a:defRPr>
            </a:lvl1pPr>
            <a:lvl2pPr lvl="1" algn="ctr">
              <a:lnSpc>
                <a:spcPct val="100000"/>
              </a:lnSpc>
              <a:spcBef>
                <a:spcPts val="0"/>
              </a:spcBef>
              <a:spcAft>
                <a:spcPts val="0"/>
              </a:spcAft>
              <a:buClr>
                <a:schemeClr val="dk1"/>
              </a:buClr>
              <a:buSzPts val="1800"/>
              <a:buNone/>
              <a:defRPr sz="1800">
                <a:solidFill>
                  <a:schemeClr val="dk1"/>
                </a:solidFill>
              </a:defRPr>
            </a:lvl2pPr>
            <a:lvl3pPr lvl="2" algn="ctr">
              <a:lnSpc>
                <a:spcPct val="100000"/>
              </a:lnSpc>
              <a:spcBef>
                <a:spcPts val="0"/>
              </a:spcBef>
              <a:spcAft>
                <a:spcPts val="0"/>
              </a:spcAft>
              <a:buClr>
                <a:schemeClr val="dk1"/>
              </a:buClr>
              <a:buSzPts val="1800"/>
              <a:buNone/>
              <a:defRPr sz="1800">
                <a:solidFill>
                  <a:schemeClr val="dk1"/>
                </a:solidFill>
              </a:defRPr>
            </a:lvl3pPr>
            <a:lvl4pPr lvl="3" algn="ctr">
              <a:lnSpc>
                <a:spcPct val="100000"/>
              </a:lnSpc>
              <a:spcBef>
                <a:spcPts val="0"/>
              </a:spcBef>
              <a:spcAft>
                <a:spcPts val="0"/>
              </a:spcAft>
              <a:buClr>
                <a:schemeClr val="dk1"/>
              </a:buClr>
              <a:buSzPts val="1800"/>
              <a:buNone/>
              <a:defRPr sz="1800">
                <a:solidFill>
                  <a:schemeClr val="dk1"/>
                </a:solidFill>
              </a:defRPr>
            </a:lvl4pPr>
            <a:lvl5pPr lvl="4" algn="ctr">
              <a:lnSpc>
                <a:spcPct val="100000"/>
              </a:lnSpc>
              <a:spcBef>
                <a:spcPts val="0"/>
              </a:spcBef>
              <a:spcAft>
                <a:spcPts val="0"/>
              </a:spcAft>
              <a:buClr>
                <a:schemeClr val="dk1"/>
              </a:buClr>
              <a:buSzPts val="1800"/>
              <a:buNone/>
              <a:defRPr sz="1800">
                <a:solidFill>
                  <a:schemeClr val="dk1"/>
                </a:solidFill>
              </a:defRPr>
            </a:lvl5pPr>
            <a:lvl6pPr lvl="5" algn="ctr">
              <a:lnSpc>
                <a:spcPct val="100000"/>
              </a:lnSpc>
              <a:spcBef>
                <a:spcPts val="0"/>
              </a:spcBef>
              <a:spcAft>
                <a:spcPts val="0"/>
              </a:spcAft>
              <a:buClr>
                <a:schemeClr val="dk1"/>
              </a:buClr>
              <a:buSzPts val="1800"/>
              <a:buNone/>
              <a:defRPr sz="1800">
                <a:solidFill>
                  <a:schemeClr val="dk1"/>
                </a:solidFill>
              </a:defRPr>
            </a:lvl6pPr>
            <a:lvl7pPr lvl="6" algn="ctr">
              <a:lnSpc>
                <a:spcPct val="100000"/>
              </a:lnSpc>
              <a:spcBef>
                <a:spcPts val="0"/>
              </a:spcBef>
              <a:spcAft>
                <a:spcPts val="0"/>
              </a:spcAft>
              <a:buClr>
                <a:schemeClr val="dk1"/>
              </a:buClr>
              <a:buSzPts val="1800"/>
              <a:buNone/>
              <a:defRPr sz="1800">
                <a:solidFill>
                  <a:schemeClr val="dk1"/>
                </a:solidFill>
              </a:defRPr>
            </a:lvl7pPr>
            <a:lvl8pPr lvl="7" algn="ctr">
              <a:lnSpc>
                <a:spcPct val="100000"/>
              </a:lnSpc>
              <a:spcBef>
                <a:spcPts val="0"/>
              </a:spcBef>
              <a:spcAft>
                <a:spcPts val="0"/>
              </a:spcAft>
              <a:buClr>
                <a:schemeClr val="dk1"/>
              </a:buClr>
              <a:buSzPts val="1800"/>
              <a:buNone/>
              <a:defRPr sz="1800">
                <a:solidFill>
                  <a:schemeClr val="dk1"/>
                </a:solidFill>
              </a:defRPr>
            </a:lvl8pPr>
            <a:lvl9pPr lvl="8" algn="ctr">
              <a:lnSpc>
                <a:spcPct val="100000"/>
              </a:lnSpc>
              <a:spcBef>
                <a:spcPts val="0"/>
              </a:spcBef>
              <a:spcAft>
                <a:spcPts val="0"/>
              </a:spcAft>
              <a:buClr>
                <a:schemeClr val="dk1"/>
              </a:buClr>
              <a:buSzPts val="1800"/>
              <a:buNone/>
              <a:defRPr sz="1800">
                <a:solidFill>
                  <a:schemeClr val="dk1"/>
                </a:solidFill>
              </a:defRPr>
            </a:lvl9pPr>
          </a:lstStyle>
          <a:p>
            <a:endParaRPr/>
          </a:p>
        </p:txBody>
      </p:sp>
      <p:grpSp>
        <p:nvGrpSpPr>
          <p:cNvPr id="11" name="Google Shape;11;p2"/>
          <p:cNvGrpSpPr/>
          <p:nvPr/>
        </p:nvGrpSpPr>
        <p:grpSpPr>
          <a:xfrm>
            <a:off x="-360857" y="1490575"/>
            <a:ext cx="9865618" cy="3609028"/>
            <a:chOff x="-360857" y="1490575"/>
            <a:chExt cx="9865618" cy="3609028"/>
          </a:xfrm>
        </p:grpSpPr>
        <p:pic>
          <p:nvPicPr>
            <p:cNvPr id="12" name="Google Shape;12;p2"/>
            <p:cNvPicPr preferRelativeResize="0"/>
            <p:nvPr/>
          </p:nvPicPr>
          <p:blipFill>
            <a:blip r:embed="rId2">
              <a:alphaModFix/>
            </a:blip>
            <a:stretch>
              <a:fillRect/>
            </a:stretch>
          </p:blipFill>
          <p:spPr>
            <a:xfrm>
              <a:off x="3191904" y="3594388"/>
              <a:ext cx="925053" cy="1497195"/>
            </a:xfrm>
            <a:prstGeom prst="rect">
              <a:avLst/>
            </a:prstGeom>
            <a:noFill/>
            <a:ln>
              <a:noFill/>
            </a:ln>
            <a:effectLst>
              <a:reflection stA="50000" endPos="31000" fadeDir="5400012" sy="-100000" algn="bl" rotWithShape="0"/>
            </a:effectLst>
          </p:spPr>
        </p:pic>
        <p:pic>
          <p:nvPicPr>
            <p:cNvPr id="13" name="Google Shape;13;p2"/>
            <p:cNvPicPr preferRelativeResize="0"/>
            <p:nvPr/>
          </p:nvPicPr>
          <p:blipFill>
            <a:blip r:embed="rId3">
              <a:alphaModFix/>
            </a:blip>
            <a:stretch>
              <a:fillRect/>
            </a:stretch>
          </p:blipFill>
          <p:spPr>
            <a:xfrm>
              <a:off x="872401" y="2863129"/>
              <a:ext cx="1112202" cy="2021213"/>
            </a:xfrm>
            <a:prstGeom prst="rect">
              <a:avLst/>
            </a:prstGeom>
            <a:noFill/>
            <a:ln>
              <a:noFill/>
            </a:ln>
            <a:effectLst>
              <a:reflection stA="50000" endPos="31000" fadeDir="5400012" sy="-100000" algn="bl" rotWithShape="0"/>
            </a:effectLst>
          </p:spPr>
        </p:pic>
        <p:pic>
          <p:nvPicPr>
            <p:cNvPr id="14" name="Google Shape;14;p2"/>
            <p:cNvPicPr preferRelativeResize="0"/>
            <p:nvPr/>
          </p:nvPicPr>
          <p:blipFill>
            <a:blip r:embed="rId4">
              <a:alphaModFix/>
            </a:blip>
            <a:stretch>
              <a:fillRect/>
            </a:stretch>
          </p:blipFill>
          <p:spPr>
            <a:xfrm flipH="1">
              <a:off x="1965892" y="2994032"/>
              <a:ext cx="1240533" cy="2069337"/>
            </a:xfrm>
            <a:prstGeom prst="rect">
              <a:avLst/>
            </a:prstGeom>
            <a:noFill/>
            <a:ln>
              <a:noFill/>
            </a:ln>
            <a:effectLst>
              <a:reflection stA="50000" endPos="31000" fadeDir="5400012" sy="-100000" algn="bl" rotWithShape="0"/>
            </a:effectLst>
          </p:spPr>
        </p:pic>
        <p:pic>
          <p:nvPicPr>
            <p:cNvPr id="15" name="Google Shape;15;p2"/>
            <p:cNvPicPr preferRelativeResize="0"/>
            <p:nvPr/>
          </p:nvPicPr>
          <p:blipFill>
            <a:blip r:embed="rId5">
              <a:alphaModFix/>
            </a:blip>
            <a:stretch>
              <a:fillRect/>
            </a:stretch>
          </p:blipFill>
          <p:spPr>
            <a:xfrm>
              <a:off x="-360857" y="1490577"/>
              <a:ext cx="1236174" cy="2887448"/>
            </a:xfrm>
            <a:prstGeom prst="rect">
              <a:avLst/>
            </a:prstGeom>
            <a:noFill/>
            <a:ln>
              <a:noFill/>
            </a:ln>
            <a:effectLst>
              <a:reflection stA="50000" endPos="31000" fadeDir="5400012" sy="-100000" algn="bl" rotWithShape="0"/>
            </a:effectLst>
          </p:spPr>
        </p:pic>
        <p:pic>
          <p:nvPicPr>
            <p:cNvPr id="16" name="Google Shape;16;p2"/>
            <p:cNvPicPr preferRelativeResize="0"/>
            <p:nvPr/>
          </p:nvPicPr>
          <p:blipFill>
            <a:blip r:embed="rId6">
              <a:alphaModFix/>
            </a:blip>
            <a:stretch>
              <a:fillRect/>
            </a:stretch>
          </p:blipFill>
          <p:spPr>
            <a:xfrm>
              <a:off x="5035417" y="3586367"/>
              <a:ext cx="930400" cy="1513236"/>
            </a:xfrm>
            <a:prstGeom prst="rect">
              <a:avLst/>
            </a:prstGeom>
            <a:noFill/>
            <a:ln>
              <a:noFill/>
            </a:ln>
            <a:effectLst>
              <a:reflection stA="50000" endPos="31000" fadeDir="5400012" sy="-100000" algn="bl" rotWithShape="0"/>
            </a:effectLst>
          </p:spPr>
        </p:pic>
        <p:pic>
          <p:nvPicPr>
            <p:cNvPr id="17" name="Google Shape;17;p2"/>
            <p:cNvPicPr preferRelativeResize="0"/>
            <p:nvPr/>
          </p:nvPicPr>
          <p:blipFill>
            <a:blip r:embed="rId7">
              <a:alphaModFix/>
            </a:blip>
            <a:stretch>
              <a:fillRect/>
            </a:stretch>
          </p:blipFill>
          <p:spPr>
            <a:xfrm>
              <a:off x="7196817" y="2884522"/>
              <a:ext cx="1074772" cy="1978436"/>
            </a:xfrm>
            <a:prstGeom prst="rect">
              <a:avLst/>
            </a:prstGeom>
            <a:noFill/>
            <a:ln>
              <a:noFill/>
            </a:ln>
            <a:effectLst>
              <a:reflection stA="50000" endPos="31000" fadeDir="5400012" sy="-100000" algn="bl" rotWithShape="0"/>
            </a:effectLst>
          </p:spPr>
        </p:pic>
        <p:pic>
          <p:nvPicPr>
            <p:cNvPr id="18" name="Google Shape;18;p2"/>
            <p:cNvPicPr preferRelativeResize="0"/>
            <p:nvPr/>
          </p:nvPicPr>
          <p:blipFill>
            <a:blip r:embed="rId8">
              <a:alphaModFix/>
            </a:blip>
            <a:stretch>
              <a:fillRect/>
            </a:stretch>
          </p:blipFill>
          <p:spPr>
            <a:xfrm>
              <a:off x="5980340" y="2994032"/>
              <a:ext cx="1197756" cy="2031908"/>
            </a:xfrm>
            <a:prstGeom prst="rect">
              <a:avLst/>
            </a:prstGeom>
            <a:noFill/>
            <a:ln>
              <a:noFill/>
            </a:ln>
            <a:effectLst>
              <a:reflection stA="50000" endPos="31000" fadeDir="5400012" sy="-100000" algn="bl" rotWithShape="0"/>
            </a:effectLst>
          </p:spPr>
        </p:pic>
        <p:pic>
          <p:nvPicPr>
            <p:cNvPr id="19" name="Google Shape;19;p2"/>
            <p:cNvPicPr preferRelativeResize="0"/>
            <p:nvPr/>
          </p:nvPicPr>
          <p:blipFill>
            <a:blip r:embed="rId9">
              <a:alphaModFix/>
            </a:blip>
            <a:stretch>
              <a:fillRect/>
            </a:stretch>
          </p:blipFill>
          <p:spPr>
            <a:xfrm>
              <a:off x="8274497" y="1490575"/>
              <a:ext cx="1230263" cy="2887448"/>
            </a:xfrm>
            <a:prstGeom prst="rect">
              <a:avLst/>
            </a:prstGeom>
            <a:noFill/>
            <a:ln>
              <a:noFill/>
            </a:ln>
            <a:effectLst>
              <a:reflection stA="50000" endPos="31000" fadeDir="5400012" sy="-100000" algn="bl" rotWithShape="0"/>
            </a:effectLst>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gradFill>
          <a:gsLst>
            <a:gs pos="0">
              <a:schemeClr val="dk2"/>
            </a:gs>
            <a:gs pos="100000">
              <a:schemeClr val="dk1"/>
            </a:gs>
          </a:gsLst>
          <a:path path="circle">
            <a:fillToRect l="50000" t="50000" r="50000" b="50000"/>
          </a:path>
          <a:tileRect/>
        </a:gradFill>
        <a:effectLst/>
      </p:bgPr>
    </p:bg>
    <p:spTree>
      <p:nvGrpSpPr>
        <p:cNvPr id="1" name="Shape 60"/>
        <p:cNvGrpSpPr/>
        <p:nvPr/>
      </p:nvGrpSpPr>
      <p:grpSpPr>
        <a:xfrm>
          <a:off x="0" y="0"/>
          <a:ext cx="0" cy="0"/>
          <a:chOff x="0" y="0"/>
          <a:chExt cx="0" cy="0"/>
        </a:xfrm>
      </p:grpSpPr>
      <p:sp>
        <p:nvSpPr>
          <p:cNvPr id="61" name="Google Shape;61;p11"/>
          <p:cNvSpPr txBox="1">
            <a:spLocks noGrp="1"/>
          </p:cNvSpPr>
          <p:nvPr>
            <p:ph type="title" hasCustomPrompt="1"/>
          </p:nvPr>
        </p:nvSpPr>
        <p:spPr>
          <a:xfrm>
            <a:off x="2402400" y="1324863"/>
            <a:ext cx="4339200" cy="1310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9600"/>
              <a:buNone/>
              <a:defRPr sz="7200">
                <a:solidFill>
                  <a:schemeClr val="lt1"/>
                </a:solidFill>
              </a:defRPr>
            </a:lvl1pPr>
            <a:lvl2pPr lvl="1" algn="ctr">
              <a:spcBef>
                <a:spcPts val="0"/>
              </a:spcBef>
              <a:spcAft>
                <a:spcPts val="0"/>
              </a:spcAft>
              <a:buClr>
                <a:schemeClr val="lt1"/>
              </a:buClr>
              <a:buSzPts val="9600"/>
              <a:buNone/>
              <a:defRPr sz="9600">
                <a:solidFill>
                  <a:schemeClr val="lt1"/>
                </a:solidFill>
              </a:defRPr>
            </a:lvl2pPr>
            <a:lvl3pPr lvl="2" algn="ctr">
              <a:spcBef>
                <a:spcPts val="0"/>
              </a:spcBef>
              <a:spcAft>
                <a:spcPts val="0"/>
              </a:spcAft>
              <a:buClr>
                <a:schemeClr val="lt1"/>
              </a:buClr>
              <a:buSzPts val="9600"/>
              <a:buNone/>
              <a:defRPr sz="9600">
                <a:solidFill>
                  <a:schemeClr val="lt1"/>
                </a:solidFill>
              </a:defRPr>
            </a:lvl3pPr>
            <a:lvl4pPr lvl="3" algn="ctr">
              <a:spcBef>
                <a:spcPts val="0"/>
              </a:spcBef>
              <a:spcAft>
                <a:spcPts val="0"/>
              </a:spcAft>
              <a:buClr>
                <a:schemeClr val="lt1"/>
              </a:buClr>
              <a:buSzPts val="9600"/>
              <a:buNone/>
              <a:defRPr sz="9600">
                <a:solidFill>
                  <a:schemeClr val="lt1"/>
                </a:solidFill>
              </a:defRPr>
            </a:lvl4pPr>
            <a:lvl5pPr lvl="4" algn="ctr">
              <a:spcBef>
                <a:spcPts val="0"/>
              </a:spcBef>
              <a:spcAft>
                <a:spcPts val="0"/>
              </a:spcAft>
              <a:buClr>
                <a:schemeClr val="lt1"/>
              </a:buClr>
              <a:buSzPts val="9600"/>
              <a:buNone/>
              <a:defRPr sz="9600">
                <a:solidFill>
                  <a:schemeClr val="lt1"/>
                </a:solidFill>
              </a:defRPr>
            </a:lvl5pPr>
            <a:lvl6pPr lvl="5" algn="ctr">
              <a:spcBef>
                <a:spcPts val="0"/>
              </a:spcBef>
              <a:spcAft>
                <a:spcPts val="0"/>
              </a:spcAft>
              <a:buClr>
                <a:schemeClr val="lt1"/>
              </a:buClr>
              <a:buSzPts val="9600"/>
              <a:buNone/>
              <a:defRPr sz="9600">
                <a:solidFill>
                  <a:schemeClr val="lt1"/>
                </a:solidFill>
              </a:defRPr>
            </a:lvl6pPr>
            <a:lvl7pPr lvl="6" algn="ctr">
              <a:spcBef>
                <a:spcPts val="0"/>
              </a:spcBef>
              <a:spcAft>
                <a:spcPts val="0"/>
              </a:spcAft>
              <a:buClr>
                <a:schemeClr val="lt1"/>
              </a:buClr>
              <a:buSzPts val="9600"/>
              <a:buNone/>
              <a:defRPr sz="9600">
                <a:solidFill>
                  <a:schemeClr val="lt1"/>
                </a:solidFill>
              </a:defRPr>
            </a:lvl7pPr>
            <a:lvl8pPr lvl="7" algn="ctr">
              <a:spcBef>
                <a:spcPts val="0"/>
              </a:spcBef>
              <a:spcAft>
                <a:spcPts val="0"/>
              </a:spcAft>
              <a:buClr>
                <a:schemeClr val="lt1"/>
              </a:buClr>
              <a:buSzPts val="9600"/>
              <a:buNone/>
              <a:defRPr sz="9600">
                <a:solidFill>
                  <a:schemeClr val="lt1"/>
                </a:solidFill>
              </a:defRPr>
            </a:lvl8pPr>
            <a:lvl9pPr lvl="8" algn="ctr">
              <a:spcBef>
                <a:spcPts val="0"/>
              </a:spcBef>
              <a:spcAft>
                <a:spcPts val="0"/>
              </a:spcAft>
              <a:buClr>
                <a:schemeClr val="lt1"/>
              </a:buClr>
              <a:buSzPts val="9600"/>
              <a:buNone/>
              <a:defRPr sz="9600">
                <a:solidFill>
                  <a:schemeClr val="lt1"/>
                </a:solidFill>
              </a:defRPr>
            </a:lvl9pPr>
          </a:lstStyle>
          <a:p>
            <a:r>
              <a:t>xx%</a:t>
            </a:r>
          </a:p>
        </p:txBody>
      </p:sp>
      <p:sp>
        <p:nvSpPr>
          <p:cNvPr id="62" name="Google Shape;62;p11"/>
          <p:cNvSpPr txBox="1">
            <a:spLocks noGrp="1"/>
          </p:cNvSpPr>
          <p:nvPr>
            <p:ph type="subTitle" idx="1"/>
          </p:nvPr>
        </p:nvSpPr>
        <p:spPr>
          <a:xfrm>
            <a:off x="2402400" y="2635738"/>
            <a:ext cx="4339200" cy="497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1600">
                <a:solidFill>
                  <a:schemeClr val="lt1"/>
                </a:solidFill>
              </a:defRPr>
            </a:lvl1pPr>
            <a:lvl2pPr lvl="1" algn="ctr" rtl="0">
              <a:lnSpc>
                <a:spcPct val="100000"/>
              </a:lnSpc>
              <a:spcBef>
                <a:spcPts val="0"/>
              </a:spcBef>
              <a:spcAft>
                <a:spcPts val="0"/>
              </a:spcAft>
              <a:buClr>
                <a:schemeClr val="lt1"/>
              </a:buClr>
              <a:buSzPts val="1600"/>
              <a:buNone/>
              <a:defRPr sz="1600">
                <a:solidFill>
                  <a:schemeClr val="lt1"/>
                </a:solidFill>
              </a:defRPr>
            </a:lvl2pPr>
            <a:lvl3pPr lvl="2" algn="ctr" rtl="0">
              <a:lnSpc>
                <a:spcPct val="100000"/>
              </a:lnSpc>
              <a:spcBef>
                <a:spcPts val="1600"/>
              </a:spcBef>
              <a:spcAft>
                <a:spcPts val="0"/>
              </a:spcAft>
              <a:buClr>
                <a:schemeClr val="lt1"/>
              </a:buClr>
              <a:buSzPts val="1600"/>
              <a:buNone/>
              <a:defRPr sz="1600">
                <a:solidFill>
                  <a:schemeClr val="lt1"/>
                </a:solidFill>
              </a:defRPr>
            </a:lvl3pPr>
            <a:lvl4pPr lvl="3" algn="ctr" rtl="0">
              <a:lnSpc>
                <a:spcPct val="100000"/>
              </a:lnSpc>
              <a:spcBef>
                <a:spcPts val="1600"/>
              </a:spcBef>
              <a:spcAft>
                <a:spcPts val="0"/>
              </a:spcAft>
              <a:buClr>
                <a:schemeClr val="lt1"/>
              </a:buClr>
              <a:buSzPts val="1600"/>
              <a:buNone/>
              <a:defRPr sz="1600">
                <a:solidFill>
                  <a:schemeClr val="lt1"/>
                </a:solidFill>
              </a:defRPr>
            </a:lvl4pPr>
            <a:lvl5pPr lvl="4" algn="ctr" rtl="0">
              <a:lnSpc>
                <a:spcPct val="100000"/>
              </a:lnSpc>
              <a:spcBef>
                <a:spcPts val="1600"/>
              </a:spcBef>
              <a:spcAft>
                <a:spcPts val="0"/>
              </a:spcAft>
              <a:buClr>
                <a:schemeClr val="lt1"/>
              </a:buClr>
              <a:buSzPts val="1600"/>
              <a:buNone/>
              <a:defRPr sz="1600">
                <a:solidFill>
                  <a:schemeClr val="lt1"/>
                </a:solidFill>
              </a:defRPr>
            </a:lvl5pPr>
            <a:lvl6pPr lvl="5" algn="ctr" rtl="0">
              <a:lnSpc>
                <a:spcPct val="100000"/>
              </a:lnSpc>
              <a:spcBef>
                <a:spcPts val="1600"/>
              </a:spcBef>
              <a:spcAft>
                <a:spcPts val="0"/>
              </a:spcAft>
              <a:buClr>
                <a:schemeClr val="lt1"/>
              </a:buClr>
              <a:buSzPts val="1600"/>
              <a:buNone/>
              <a:defRPr sz="1600">
                <a:solidFill>
                  <a:schemeClr val="lt1"/>
                </a:solidFill>
              </a:defRPr>
            </a:lvl6pPr>
            <a:lvl7pPr lvl="6" algn="ctr" rtl="0">
              <a:lnSpc>
                <a:spcPct val="100000"/>
              </a:lnSpc>
              <a:spcBef>
                <a:spcPts val="1600"/>
              </a:spcBef>
              <a:spcAft>
                <a:spcPts val="0"/>
              </a:spcAft>
              <a:buClr>
                <a:schemeClr val="lt1"/>
              </a:buClr>
              <a:buSzPts val="1600"/>
              <a:buNone/>
              <a:defRPr sz="1600">
                <a:solidFill>
                  <a:schemeClr val="lt1"/>
                </a:solidFill>
              </a:defRPr>
            </a:lvl7pPr>
            <a:lvl8pPr lvl="7" algn="ctr" rtl="0">
              <a:lnSpc>
                <a:spcPct val="100000"/>
              </a:lnSpc>
              <a:spcBef>
                <a:spcPts val="1600"/>
              </a:spcBef>
              <a:spcAft>
                <a:spcPts val="0"/>
              </a:spcAft>
              <a:buClr>
                <a:schemeClr val="lt1"/>
              </a:buClr>
              <a:buSzPts val="1600"/>
              <a:buNone/>
              <a:defRPr sz="1600">
                <a:solidFill>
                  <a:schemeClr val="lt1"/>
                </a:solidFill>
              </a:defRPr>
            </a:lvl8pPr>
            <a:lvl9pPr lvl="8" algn="ctr" rtl="0">
              <a:lnSpc>
                <a:spcPct val="100000"/>
              </a:lnSpc>
              <a:spcBef>
                <a:spcPts val="1600"/>
              </a:spcBef>
              <a:spcAft>
                <a:spcPts val="1600"/>
              </a:spcAft>
              <a:buClr>
                <a:schemeClr val="lt1"/>
              </a:buClr>
              <a:buSzPts val="1600"/>
              <a:buNone/>
              <a:defRPr sz="1600">
                <a:solidFill>
                  <a:schemeClr val="lt1"/>
                </a:solidFill>
              </a:defRPr>
            </a:lvl9pPr>
          </a:lstStyle>
          <a:p>
            <a:endParaRPr/>
          </a:p>
        </p:txBody>
      </p:sp>
      <p:pic>
        <p:nvPicPr>
          <p:cNvPr id="63" name="Google Shape;63;p11"/>
          <p:cNvPicPr preferRelativeResize="0"/>
          <p:nvPr/>
        </p:nvPicPr>
        <p:blipFill>
          <a:blip r:embed="rId2">
            <a:alphaModFix/>
          </a:blip>
          <a:stretch>
            <a:fillRect/>
          </a:stretch>
        </p:blipFill>
        <p:spPr>
          <a:xfrm>
            <a:off x="-592351" y="845755"/>
            <a:ext cx="1864350" cy="3388125"/>
          </a:xfrm>
          <a:prstGeom prst="rect">
            <a:avLst/>
          </a:prstGeom>
          <a:noFill/>
          <a:ln>
            <a:noFill/>
          </a:ln>
          <a:effectLst>
            <a:reflection stA="50000" endPos="31000" fadeDir="5400012" sy="-100000" algn="bl" rotWithShape="0"/>
          </a:effectLst>
        </p:spPr>
      </p:pic>
      <p:pic>
        <p:nvPicPr>
          <p:cNvPr id="64" name="Google Shape;64;p11"/>
          <p:cNvPicPr preferRelativeResize="0"/>
          <p:nvPr/>
        </p:nvPicPr>
        <p:blipFill>
          <a:blip r:embed="rId3">
            <a:alphaModFix/>
          </a:blip>
          <a:stretch>
            <a:fillRect/>
          </a:stretch>
        </p:blipFill>
        <p:spPr>
          <a:xfrm>
            <a:off x="7579022" y="344580"/>
            <a:ext cx="2157330" cy="3598650"/>
          </a:xfrm>
          <a:prstGeom prst="rect">
            <a:avLst/>
          </a:prstGeom>
          <a:noFill/>
          <a:ln>
            <a:noFill/>
          </a:ln>
          <a:effectLst>
            <a:reflection stA="50000" endPos="31000" fadeDir="5400012" sy="-100000" algn="bl" rotWithShape="0"/>
          </a:effectLst>
        </p:spPr>
      </p:pic>
      <p:pic>
        <p:nvPicPr>
          <p:cNvPr id="65" name="Google Shape;65;p11"/>
          <p:cNvPicPr preferRelativeResize="0"/>
          <p:nvPr/>
        </p:nvPicPr>
        <p:blipFill>
          <a:blip r:embed="rId4">
            <a:alphaModFix/>
          </a:blip>
          <a:stretch>
            <a:fillRect/>
          </a:stretch>
        </p:blipFill>
        <p:spPr>
          <a:xfrm>
            <a:off x="2489313" y="3713950"/>
            <a:ext cx="3997700" cy="1700450"/>
          </a:xfrm>
          <a:prstGeom prst="rect">
            <a:avLst/>
          </a:prstGeom>
          <a:noFill/>
          <a:ln>
            <a:noFill/>
          </a:ln>
          <a:effectLst>
            <a:reflection stA="50000" endPos="31000" fadeDir="5400012" sy="-100000" algn="bl" rotWithShape="0"/>
          </a:effectLst>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66"/>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CUSTOM_5_1">
    <p:bg>
      <p:bgPr>
        <a:gradFill>
          <a:gsLst>
            <a:gs pos="0">
              <a:srgbClr val="BFBFBF">
                <a:alpha val="15294"/>
              </a:srgbClr>
            </a:gs>
            <a:gs pos="63000">
              <a:srgbClr val="BFBFBF">
                <a:alpha val="15294"/>
              </a:srgbClr>
            </a:gs>
            <a:gs pos="100000">
              <a:srgbClr val="BBBBBB">
                <a:alpha val="40000"/>
              </a:srgbClr>
            </a:gs>
          </a:gsLst>
          <a:path path="circle">
            <a:fillToRect l="50000" t="50000" r="50000" b="50000"/>
          </a:path>
          <a:tileRect/>
        </a:gradFill>
        <a:effectLst/>
      </p:bgPr>
    </p:bg>
    <p:spTree>
      <p:nvGrpSpPr>
        <p:cNvPr id="1" name="Shape 67"/>
        <p:cNvGrpSpPr/>
        <p:nvPr/>
      </p:nvGrpSpPr>
      <p:grpSpPr>
        <a:xfrm>
          <a:off x="0" y="0"/>
          <a:ext cx="0" cy="0"/>
          <a:chOff x="0" y="0"/>
          <a:chExt cx="0" cy="0"/>
        </a:xfrm>
      </p:grpSpPr>
      <p:sp>
        <p:nvSpPr>
          <p:cNvPr id="68" name="Google Shape;68;p13"/>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69" name="Google Shape;69;p13"/>
          <p:cNvSpPr txBox="1">
            <a:spLocks noGrp="1"/>
          </p:cNvSpPr>
          <p:nvPr>
            <p:ph type="title" idx="2"/>
          </p:nvPr>
        </p:nvSpPr>
        <p:spPr>
          <a:xfrm>
            <a:off x="1833337" y="1432505"/>
            <a:ext cx="2327100" cy="444900"/>
          </a:xfrm>
          <a:prstGeom prst="rect">
            <a:avLst/>
          </a:prstGeom>
        </p:spPr>
        <p:txBody>
          <a:bodyPr spcFirstLastPara="1" wrap="square" lIns="91425" tIns="91425" rIns="91425" bIns="91425" anchor="b" anchorCtr="0">
            <a:noAutofit/>
          </a:bodyPr>
          <a:lstStyle>
            <a:lvl1pPr lvl="0"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70" name="Google Shape;70;p13"/>
          <p:cNvSpPr txBox="1">
            <a:spLocks noGrp="1"/>
          </p:cNvSpPr>
          <p:nvPr>
            <p:ph type="subTitle" idx="1"/>
          </p:nvPr>
        </p:nvSpPr>
        <p:spPr>
          <a:xfrm>
            <a:off x="1833337" y="1801081"/>
            <a:ext cx="2327100" cy="572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sz="14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1600"/>
              </a:spcBef>
              <a:spcAft>
                <a:spcPts val="0"/>
              </a:spcAft>
              <a:buClr>
                <a:schemeClr val="dk1"/>
              </a:buClr>
              <a:buSzPts val="1400"/>
              <a:buNone/>
              <a:defRPr>
                <a:solidFill>
                  <a:schemeClr val="dk1"/>
                </a:solidFill>
              </a:defRPr>
            </a:lvl3pPr>
            <a:lvl4pPr lvl="3" algn="ctr" rtl="0">
              <a:lnSpc>
                <a:spcPct val="100000"/>
              </a:lnSpc>
              <a:spcBef>
                <a:spcPts val="1600"/>
              </a:spcBef>
              <a:spcAft>
                <a:spcPts val="0"/>
              </a:spcAft>
              <a:buClr>
                <a:schemeClr val="dk1"/>
              </a:buClr>
              <a:buSzPts val="1400"/>
              <a:buNone/>
              <a:defRPr>
                <a:solidFill>
                  <a:schemeClr val="dk1"/>
                </a:solidFill>
              </a:defRPr>
            </a:lvl4pPr>
            <a:lvl5pPr lvl="4" algn="ctr" rtl="0">
              <a:lnSpc>
                <a:spcPct val="100000"/>
              </a:lnSpc>
              <a:spcBef>
                <a:spcPts val="1600"/>
              </a:spcBef>
              <a:spcAft>
                <a:spcPts val="0"/>
              </a:spcAft>
              <a:buClr>
                <a:schemeClr val="dk1"/>
              </a:buClr>
              <a:buSzPts val="1400"/>
              <a:buNone/>
              <a:defRPr>
                <a:solidFill>
                  <a:schemeClr val="dk1"/>
                </a:solidFill>
              </a:defRPr>
            </a:lvl5pPr>
            <a:lvl6pPr lvl="5" algn="ctr" rtl="0">
              <a:lnSpc>
                <a:spcPct val="100000"/>
              </a:lnSpc>
              <a:spcBef>
                <a:spcPts val="1600"/>
              </a:spcBef>
              <a:spcAft>
                <a:spcPts val="0"/>
              </a:spcAft>
              <a:buClr>
                <a:schemeClr val="dk1"/>
              </a:buClr>
              <a:buSzPts val="1400"/>
              <a:buNone/>
              <a:defRPr>
                <a:solidFill>
                  <a:schemeClr val="dk1"/>
                </a:solidFill>
              </a:defRPr>
            </a:lvl6pPr>
            <a:lvl7pPr lvl="6" algn="ctr" rtl="0">
              <a:lnSpc>
                <a:spcPct val="100000"/>
              </a:lnSpc>
              <a:spcBef>
                <a:spcPts val="1600"/>
              </a:spcBef>
              <a:spcAft>
                <a:spcPts val="0"/>
              </a:spcAft>
              <a:buClr>
                <a:schemeClr val="dk1"/>
              </a:buClr>
              <a:buSzPts val="1400"/>
              <a:buNone/>
              <a:defRPr>
                <a:solidFill>
                  <a:schemeClr val="dk1"/>
                </a:solidFill>
              </a:defRPr>
            </a:lvl7pPr>
            <a:lvl8pPr lvl="7" algn="ctr" rtl="0">
              <a:lnSpc>
                <a:spcPct val="100000"/>
              </a:lnSpc>
              <a:spcBef>
                <a:spcPts val="1600"/>
              </a:spcBef>
              <a:spcAft>
                <a:spcPts val="0"/>
              </a:spcAft>
              <a:buClr>
                <a:schemeClr val="dk1"/>
              </a:buClr>
              <a:buSzPts val="1400"/>
              <a:buNone/>
              <a:defRPr>
                <a:solidFill>
                  <a:schemeClr val="dk1"/>
                </a:solidFill>
              </a:defRPr>
            </a:lvl8pPr>
            <a:lvl9pPr lvl="8" algn="ctr" rtl="0">
              <a:lnSpc>
                <a:spcPct val="100000"/>
              </a:lnSpc>
              <a:spcBef>
                <a:spcPts val="1600"/>
              </a:spcBef>
              <a:spcAft>
                <a:spcPts val="1600"/>
              </a:spcAft>
              <a:buClr>
                <a:schemeClr val="dk1"/>
              </a:buClr>
              <a:buSzPts val="1400"/>
              <a:buNone/>
              <a:defRPr>
                <a:solidFill>
                  <a:schemeClr val="dk1"/>
                </a:solidFill>
              </a:defRPr>
            </a:lvl9pPr>
          </a:lstStyle>
          <a:p>
            <a:endParaRPr/>
          </a:p>
        </p:txBody>
      </p:sp>
      <p:sp>
        <p:nvSpPr>
          <p:cNvPr id="71" name="Google Shape;71;p13"/>
          <p:cNvSpPr txBox="1">
            <a:spLocks noGrp="1"/>
          </p:cNvSpPr>
          <p:nvPr>
            <p:ph type="title" idx="3"/>
          </p:nvPr>
        </p:nvSpPr>
        <p:spPr>
          <a:xfrm>
            <a:off x="5890162" y="1432505"/>
            <a:ext cx="2327100" cy="444900"/>
          </a:xfrm>
          <a:prstGeom prst="rect">
            <a:avLst/>
          </a:prstGeom>
        </p:spPr>
        <p:txBody>
          <a:bodyPr spcFirstLastPara="1" wrap="square" lIns="91425" tIns="91425" rIns="91425" bIns="91425" anchor="b" anchorCtr="0">
            <a:noAutofit/>
          </a:bodyPr>
          <a:lstStyle>
            <a:lvl1pPr lvl="0"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72" name="Google Shape;72;p13"/>
          <p:cNvSpPr txBox="1">
            <a:spLocks noGrp="1"/>
          </p:cNvSpPr>
          <p:nvPr>
            <p:ph type="subTitle" idx="4"/>
          </p:nvPr>
        </p:nvSpPr>
        <p:spPr>
          <a:xfrm>
            <a:off x="5890163" y="1801081"/>
            <a:ext cx="2327100" cy="572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sz="14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1600"/>
              </a:spcBef>
              <a:spcAft>
                <a:spcPts val="0"/>
              </a:spcAft>
              <a:buClr>
                <a:schemeClr val="dk1"/>
              </a:buClr>
              <a:buSzPts val="1400"/>
              <a:buNone/>
              <a:defRPr>
                <a:solidFill>
                  <a:schemeClr val="dk1"/>
                </a:solidFill>
              </a:defRPr>
            </a:lvl3pPr>
            <a:lvl4pPr lvl="3" algn="ctr" rtl="0">
              <a:lnSpc>
                <a:spcPct val="100000"/>
              </a:lnSpc>
              <a:spcBef>
                <a:spcPts val="1600"/>
              </a:spcBef>
              <a:spcAft>
                <a:spcPts val="0"/>
              </a:spcAft>
              <a:buClr>
                <a:schemeClr val="dk1"/>
              </a:buClr>
              <a:buSzPts val="1400"/>
              <a:buNone/>
              <a:defRPr>
                <a:solidFill>
                  <a:schemeClr val="dk1"/>
                </a:solidFill>
              </a:defRPr>
            </a:lvl4pPr>
            <a:lvl5pPr lvl="4" algn="ctr" rtl="0">
              <a:lnSpc>
                <a:spcPct val="100000"/>
              </a:lnSpc>
              <a:spcBef>
                <a:spcPts val="1600"/>
              </a:spcBef>
              <a:spcAft>
                <a:spcPts val="0"/>
              </a:spcAft>
              <a:buClr>
                <a:schemeClr val="dk1"/>
              </a:buClr>
              <a:buSzPts val="1400"/>
              <a:buNone/>
              <a:defRPr>
                <a:solidFill>
                  <a:schemeClr val="dk1"/>
                </a:solidFill>
              </a:defRPr>
            </a:lvl5pPr>
            <a:lvl6pPr lvl="5" algn="ctr" rtl="0">
              <a:lnSpc>
                <a:spcPct val="100000"/>
              </a:lnSpc>
              <a:spcBef>
                <a:spcPts val="1600"/>
              </a:spcBef>
              <a:spcAft>
                <a:spcPts val="0"/>
              </a:spcAft>
              <a:buClr>
                <a:schemeClr val="dk1"/>
              </a:buClr>
              <a:buSzPts val="1400"/>
              <a:buNone/>
              <a:defRPr>
                <a:solidFill>
                  <a:schemeClr val="dk1"/>
                </a:solidFill>
              </a:defRPr>
            </a:lvl6pPr>
            <a:lvl7pPr lvl="6" algn="ctr" rtl="0">
              <a:lnSpc>
                <a:spcPct val="100000"/>
              </a:lnSpc>
              <a:spcBef>
                <a:spcPts val="1600"/>
              </a:spcBef>
              <a:spcAft>
                <a:spcPts val="0"/>
              </a:spcAft>
              <a:buClr>
                <a:schemeClr val="dk1"/>
              </a:buClr>
              <a:buSzPts val="1400"/>
              <a:buNone/>
              <a:defRPr>
                <a:solidFill>
                  <a:schemeClr val="dk1"/>
                </a:solidFill>
              </a:defRPr>
            </a:lvl7pPr>
            <a:lvl8pPr lvl="7" algn="ctr" rtl="0">
              <a:lnSpc>
                <a:spcPct val="100000"/>
              </a:lnSpc>
              <a:spcBef>
                <a:spcPts val="1600"/>
              </a:spcBef>
              <a:spcAft>
                <a:spcPts val="0"/>
              </a:spcAft>
              <a:buClr>
                <a:schemeClr val="dk1"/>
              </a:buClr>
              <a:buSzPts val="1400"/>
              <a:buNone/>
              <a:defRPr>
                <a:solidFill>
                  <a:schemeClr val="dk1"/>
                </a:solidFill>
              </a:defRPr>
            </a:lvl8pPr>
            <a:lvl9pPr lvl="8" algn="ctr" rtl="0">
              <a:lnSpc>
                <a:spcPct val="100000"/>
              </a:lnSpc>
              <a:spcBef>
                <a:spcPts val="1600"/>
              </a:spcBef>
              <a:spcAft>
                <a:spcPts val="1600"/>
              </a:spcAft>
              <a:buClr>
                <a:schemeClr val="dk1"/>
              </a:buClr>
              <a:buSzPts val="1400"/>
              <a:buNone/>
              <a:defRPr>
                <a:solidFill>
                  <a:schemeClr val="dk1"/>
                </a:solidFill>
              </a:defRPr>
            </a:lvl9pPr>
          </a:lstStyle>
          <a:p>
            <a:endParaRPr/>
          </a:p>
        </p:txBody>
      </p:sp>
      <p:sp>
        <p:nvSpPr>
          <p:cNvPr id="73" name="Google Shape;73;p13"/>
          <p:cNvSpPr txBox="1">
            <a:spLocks noGrp="1"/>
          </p:cNvSpPr>
          <p:nvPr>
            <p:ph type="title" idx="5"/>
          </p:nvPr>
        </p:nvSpPr>
        <p:spPr>
          <a:xfrm>
            <a:off x="1833337" y="2830205"/>
            <a:ext cx="2327100" cy="444900"/>
          </a:xfrm>
          <a:prstGeom prst="rect">
            <a:avLst/>
          </a:prstGeom>
        </p:spPr>
        <p:txBody>
          <a:bodyPr spcFirstLastPara="1" wrap="square" lIns="91425" tIns="91425" rIns="91425" bIns="91425" anchor="b" anchorCtr="0">
            <a:noAutofit/>
          </a:bodyPr>
          <a:lstStyle>
            <a:lvl1pPr lvl="0"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74" name="Google Shape;74;p13"/>
          <p:cNvSpPr txBox="1">
            <a:spLocks noGrp="1"/>
          </p:cNvSpPr>
          <p:nvPr>
            <p:ph type="subTitle" idx="6"/>
          </p:nvPr>
        </p:nvSpPr>
        <p:spPr>
          <a:xfrm>
            <a:off x="1833337" y="3198805"/>
            <a:ext cx="2327100" cy="572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sz="14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1600"/>
              </a:spcBef>
              <a:spcAft>
                <a:spcPts val="0"/>
              </a:spcAft>
              <a:buClr>
                <a:schemeClr val="dk1"/>
              </a:buClr>
              <a:buSzPts val="1400"/>
              <a:buNone/>
              <a:defRPr>
                <a:solidFill>
                  <a:schemeClr val="dk1"/>
                </a:solidFill>
              </a:defRPr>
            </a:lvl3pPr>
            <a:lvl4pPr lvl="3" algn="ctr" rtl="0">
              <a:lnSpc>
                <a:spcPct val="100000"/>
              </a:lnSpc>
              <a:spcBef>
                <a:spcPts val="1600"/>
              </a:spcBef>
              <a:spcAft>
                <a:spcPts val="0"/>
              </a:spcAft>
              <a:buClr>
                <a:schemeClr val="dk1"/>
              </a:buClr>
              <a:buSzPts val="1400"/>
              <a:buNone/>
              <a:defRPr>
                <a:solidFill>
                  <a:schemeClr val="dk1"/>
                </a:solidFill>
              </a:defRPr>
            </a:lvl4pPr>
            <a:lvl5pPr lvl="4" algn="ctr" rtl="0">
              <a:lnSpc>
                <a:spcPct val="100000"/>
              </a:lnSpc>
              <a:spcBef>
                <a:spcPts val="1600"/>
              </a:spcBef>
              <a:spcAft>
                <a:spcPts val="0"/>
              </a:spcAft>
              <a:buClr>
                <a:schemeClr val="dk1"/>
              </a:buClr>
              <a:buSzPts val="1400"/>
              <a:buNone/>
              <a:defRPr>
                <a:solidFill>
                  <a:schemeClr val="dk1"/>
                </a:solidFill>
              </a:defRPr>
            </a:lvl5pPr>
            <a:lvl6pPr lvl="5" algn="ctr" rtl="0">
              <a:lnSpc>
                <a:spcPct val="100000"/>
              </a:lnSpc>
              <a:spcBef>
                <a:spcPts val="1600"/>
              </a:spcBef>
              <a:spcAft>
                <a:spcPts val="0"/>
              </a:spcAft>
              <a:buClr>
                <a:schemeClr val="dk1"/>
              </a:buClr>
              <a:buSzPts val="1400"/>
              <a:buNone/>
              <a:defRPr>
                <a:solidFill>
                  <a:schemeClr val="dk1"/>
                </a:solidFill>
              </a:defRPr>
            </a:lvl6pPr>
            <a:lvl7pPr lvl="6" algn="ctr" rtl="0">
              <a:lnSpc>
                <a:spcPct val="100000"/>
              </a:lnSpc>
              <a:spcBef>
                <a:spcPts val="1600"/>
              </a:spcBef>
              <a:spcAft>
                <a:spcPts val="0"/>
              </a:spcAft>
              <a:buClr>
                <a:schemeClr val="dk1"/>
              </a:buClr>
              <a:buSzPts val="1400"/>
              <a:buNone/>
              <a:defRPr>
                <a:solidFill>
                  <a:schemeClr val="dk1"/>
                </a:solidFill>
              </a:defRPr>
            </a:lvl7pPr>
            <a:lvl8pPr lvl="7" algn="ctr" rtl="0">
              <a:lnSpc>
                <a:spcPct val="100000"/>
              </a:lnSpc>
              <a:spcBef>
                <a:spcPts val="1600"/>
              </a:spcBef>
              <a:spcAft>
                <a:spcPts val="0"/>
              </a:spcAft>
              <a:buClr>
                <a:schemeClr val="dk1"/>
              </a:buClr>
              <a:buSzPts val="1400"/>
              <a:buNone/>
              <a:defRPr>
                <a:solidFill>
                  <a:schemeClr val="dk1"/>
                </a:solidFill>
              </a:defRPr>
            </a:lvl8pPr>
            <a:lvl9pPr lvl="8" algn="ctr" rtl="0">
              <a:lnSpc>
                <a:spcPct val="100000"/>
              </a:lnSpc>
              <a:spcBef>
                <a:spcPts val="1600"/>
              </a:spcBef>
              <a:spcAft>
                <a:spcPts val="1600"/>
              </a:spcAft>
              <a:buClr>
                <a:schemeClr val="dk1"/>
              </a:buClr>
              <a:buSzPts val="1400"/>
              <a:buNone/>
              <a:defRPr>
                <a:solidFill>
                  <a:schemeClr val="dk1"/>
                </a:solidFill>
              </a:defRPr>
            </a:lvl9pPr>
          </a:lstStyle>
          <a:p>
            <a:endParaRPr/>
          </a:p>
        </p:txBody>
      </p:sp>
      <p:sp>
        <p:nvSpPr>
          <p:cNvPr id="75" name="Google Shape;75;p13"/>
          <p:cNvSpPr txBox="1">
            <a:spLocks noGrp="1"/>
          </p:cNvSpPr>
          <p:nvPr>
            <p:ph type="title" idx="7"/>
          </p:nvPr>
        </p:nvSpPr>
        <p:spPr>
          <a:xfrm>
            <a:off x="5890162" y="2830205"/>
            <a:ext cx="2327100" cy="444900"/>
          </a:xfrm>
          <a:prstGeom prst="rect">
            <a:avLst/>
          </a:prstGeom>
        </p:spPr>
        <p:txBody>
          <a:bodyPr spcFirstLastPara="1" wrap="square" lIns="91425" tIns="91425" rIns="91425" bIns="91425" anchor="b" anchorCtr="0">
            <a:noAutofit/>
          </a:bodyPr>
          <a:lstStyle>
            <a:lvl1pPr lvl="0"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76" name="Google Shape;76;p13"/>
          <p:cNvSpPr txBox="1">
            <a:spLocks noGrp="1"/>
          </p:cNvSpPr>
          <p:nvPr>
            <p:ph type="subTitle" idx="8"/>
          </p:nvPr>
        </p:nvSpPr>
        <p:spPr>
          <a:xfrm>
            <a:off x="5890163" y="3198805"/>
            <a:ext cx="2327100" cy="572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sz="14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1600"/>
              </a:spcBef>
              <a:spcAft>
                <a:spcPts val="0"/>
              </a:spcAft>
              <a:buClr>
                <a:schemeClr val="dk1"/>
              </a:buClr>
              <a:buSzPts val="1400"/>
              <a:buNone/>
              <a:defRPr>
                <a:solidFill>
                  <a:schemeClr val="dk1"/>
                </a:solidFill>
              </a:defRPr>
            </a:lvl3pPr>
            <a:lvl4pPr lvl="3" algn="ctr" rtl="0">
              <a:lnSpc>
                <a:spcPct val="100000"/>
              </a:lnSpc>
              <a:spcBef>
                <a:spcPts val="1600"/>
              </a:spcBef>
              <a:spcAft>
                <a:spcPts val="0"/>
              </a:spcAft>
              <a:buClr>
                <a:schemeClr val="dk1"/>
              </a:buClr>
              <a:buSzPts val="1400"/>
              <a:buNone/>
              <a:defRPr>
                <a:solidFill>
                  <a:schemeClr val="dk1"/>
                </a:solidFill>
              </a:defRPr>
            </a:lvl4pPr>
            <a:lvl5pPr lvl="4" algn="ctr" rtl="0">
              <a:lnSpc>
                <a:spcPct val="100000"/>
              </a:lnSpc>
              <a:spcBef>
                <a:spcPts val="1600"/>
              </a:spcBef>
              <a:spcAft>
                <a:spcPts val="0"/>
              </a:spcAft>
              <a:buClr>
                <a:schemeClr val="dk1"/>
              </a:buClr>
              <a:buSzPts val="1400"/>
              <a:buNone/>
              <a:defRPr>
                <a:solidFill>
                  <a:schemeClr val="dk1"/>
                </a:solidFill>
              </a:defRPr>
            </a:lvl5pPr>
            <a:lvl6pPr lvl="5" algn="ctr" rtl="0">
              <a:lnSpc>
                <a:spcPct val="100000"/>
              </a:lnSpc>
              <a:spcBef>
                <a:spcPts val="1600"/>
              </a:spcBef>
              <a:spcAft>
                <a:spcPts val="0"/>
              </a:spcAft>
              <a:buClr>
                <a:schemeClr val="dk1"/>
              </a:buClr>
              <a:buSzPts val="1400"/>
              <a:buNone/>
              <a:defRPr>
                <a:solidFill>
                  <a:schemeClr val="dk1"/>
                </a:solidFill>
              </a:defRPr>
            </a:lvl6pPr>
            <a:lvl7pPr lvl="6" algn="ctr" rtl="0">
              <a:lnSpc>
                <a:spcPct val="100000"/>
              </a:lnSpc>
              <a:spcBef>
                <a:spcPts val="1600"/>
              </a:spcBef>
              <a:spcAft>
                <a:spcPts val="0"/>
              </a:spcAft>
              <a:buClr>
                <a:schemeClr val="dk1"/>
              </a:buClr>
              <a:buSzPts val="1400"/>
              <a:buNone/>
              <a:defRPr>
                <a:solidFill>
                  <a:schemeClr val="dk1"/>
                </a:solidFill>
              </a:defRPr>
            </a:lvl7pPr>
            <a:lvl8pPr lvl="7" algn="ctr" rtl="0">
              <a:lnSpc>
                <a:spcPct val="100000"/>
              </a:lnSpc>
              <a:spcBef>
                <a:spcPts val="1600"/>
              </a:spcBef>
              <a:spcAft>
                <a:spcPts val="0"/>
              </a:spcAft>
              <a:buClr>
                <a:schemeClr val="dk1"/>
              </a:buClr>
              <a:buSzPts val="1400"/>
              <a:buNone/>
              <a:defRPr>
                <a:solidFill>
                  <a:schemeClr val="dk1"/>
                </a:solidFill>
              </a:defRPr>
            </a:lvl8pPr>
            <a:lvl9pPr lvl="8" algn="ctr" rtl="0">
              <a:lnSpc>
                <a:spcPct val="100000"/>
              </a:lnSpc>
              <a:spcBef>
                <a:spcPts val="1600"/>
              </a:spcBef>
              <a:spcAft>
                <a:spcPts val="1600"/>
              </a:spcAft>
              <a:buClr>
                <a:schemeClr val="dk1"/>
              </a:buClr>
              <a:buSzPts val="1400"/>
              <a:buNone/>
              <a:defRPr>
                <a:solidFill>
                  <a:schemeClr val="dk1"/>
                </a:solidFill>
              </a:defRPr>
            </a:lvl9pPr>
          </a:lstStyle>
          <a:p>
            <a:endParaRPr/>
          </a:p>
        </p:txBody>
      </p:sp>
      <p:sp>
        <p:nvSpPr>
          <p:cNvPr id="77" name="Google Shape;77;p13"/>
          <p:cNvSpPr txBox="1">
            <a:spLocks noGrp="1"/>
          </p:cNvSpPr>
          <p:nvPr>
            <p:ph type="title" idx="9" hasCustomPrompt="1"/>
          </p:nvPr>
        </p:nvSpPr>
        <p:spPr>
          <a:xfrm>
            <a:off x="926737" y="1579730"/>
            <a:ext cx="906600" cy="646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4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78" name="Google Shape;78;p13"/>
          <p:cNvSpPr txBox="1">
            <a:spLocks noGrp="1"/>
          </p:cNvSpPr>
          <p:nvPr>
            <p:ph type="title" idx="13" hasCustomPrompt="1"/>
          </p:nvPr>
        </p:nvSpPr>
        <p:spPr>
          <a:xfrm>
            <a:off x="926737" y="2977455"/>
            <a:ext cx="906600" cy="646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4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79" name="Google Shape;79;p13"/>
          <p:cNvSpPr txBox="1">
            <a:spLocks noGrp="1"/>
          </p:cNvSpPr>
          <p:nvPr>
            <p:ph type="title" idx="14" hasCustomPrompt="1"/>
          </p:nvPr>
        </p:nvSpPr>
        <p:spPr>
          <a:xfrm>
            <a:off x="4983562" y="1579730"/>
            <a:ext cx="906600" cy="646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4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80" name="Google Shape;80;p13"/>
          <p:cNvSpPr txBox="1">
            <a:spLocks noGrp="1"/>
          </p:cNvSpPr>
          <p:nvPr>
            <p:ph type="title" idx="15" hasCustomPrompt="1"/>
          </p:nvPr>
        </p:nvSpPr>
        <p:spPr>
          <a:xfrm>
            <a:off x="4983562" y="2977455"/>
            <a:ext cx="906600" cy="646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4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pic>
        <p:nvPicPr>
          <p:cNvPr id="81" name="Google Shape;81;p13"/>
          <p:cNvPicPr preferRelativeResize="0"/>
          <p:nvPr/>
        </p:nvPicPr>
        <p:blipFill>
          <a:blip r:embed="rId2">
            <a:alphaModFix/>
          </a:blip>
          <a:stretch>
            <a:fillRect/>
          </a:stretch>
        </p:blipFill>
        <p:spPr>
          <a:xfrm>
            <a:off x="7448250" y="3923102"/>
            <a:ext cx="2327100" cy="989849"/>
          </a:xfrm>
          <a:prstGeom prst="rect">
            <a:avLst/>
          </a:prstGeom>
          <a:noFill/>
          <a:ln>
            <a:noFill/>
          </a:ln>
          <a:effectLst>
            <a:reflection stA="50000" endPos="31000" fadeDir="5400012" sy="-100000" algn="bl" rotWithShape="0"/>
          </a:effectLst>
        </p:spPr>
      </p:pic>
      <p:pic>
        <p:nvPicPr>
          <p:cNvPr id="82" name="Google Shape;82;p13"/>
          <p:cNvPicPr preferRelativeResize="0"/>
          <p:nvPr/>
        </p:nvPicPr>
        <p:blipFill>
          <a:blip r:embed="rId3">
            <a:alphaModFix/>
          </a:blip>
          <a:stretch>
            <a:fillRect/>
          </a:stretch>
        </p:blipFill>
        <p:spPr>
          <a:xfrm>
            <a:off x="-285750" y="3887475"/>
            <a:ext cx="2547562" cy="989850"/>
          </a:xfrm>
          <a:prstGeom prst="rect">
            <a:avLst/>
          </a:prstGeom>
          <a:noFill/>
          <a:ln>
            <a:noFill/>
          </a:ln>
          <a:effectLst>
            <a:reflection stA="50000" endPos="30000" fadeDir="5400012" sy="-100000" algn="bl" rotWithShape="0"/>
          </a:effectLst>
        </p:spPr>
      </p:pic>
      <p:pic>
        <p:nvPicPr>
          <p:cNvPr id="83" name="Google Shape;83;p13"/>
          <p:cNvPicPr preferRelativeResize="0"/>
          <p:nvPr/>
        </p:nvPicPr>
        <p:blipFill>
          <a:blip r:embed="rId4">
            <a:alphaModFix/>
          </a:blip>
          <a:stretch>
            <a:fillRect/>
          </a:stretch>
        </p:blipFill>
        <p:spPr>
          <a:xfrm>
            <a:off x="4106704" y="3499738"/>
            <a:ext cx="925053" cy="1497195"/>
          </a:xfrm>
          <a:prstGeom prst="rect">
            <a:avLst/>
          </a:prstGeom>
          <a:noFill/>
          <a:ln>
            <a:noFill/>
          </a:ln>
          <a:effectLst>
            <a:reflection stA="50000" endPos="31000" fadeDir="5400012" sy="-100000" algn="bl" rotWithShape="0"/>
          </a:effectLst>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ext ">
  <p:cSld name="CUSTOM_4">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84"/>
        <p:cNvGrpSpPr/>
        <p:nvPr/>
      </p:nvGrpSpPr>
      <p:grpSpPr>
        <a:xfrm>
          <a:off x="0" y="0"/>
          <a:ext cx="0" cy="0"/>
          <a:chOff x="0" y="0"/>
          <a:chExt cx="0" cy="0"/>
        </a:xfrm>
      </p:grpSpPr>
      <p:sp>
        <p:nvSpPr>
          <p:cNvPr id="85" name="Google Shape;85;p14"/>
          <p:cNvSpPr txBox="1">
            <a:spLocks noGrp="1"/>
          </p:cNvSpPr>
          <p:nvPr>
            <p:ph type="title"/>
          </p:nvPr>
        </p:nvSpPr>
        <p:spPr>
          <a:xfrm>
            <a:off x="4768588" y="1919125"/>
            <a:ext cx="3518700" cy="572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86" name="Google Shape;86;p14"/>
          <p:cNvSpPr txBox="1">
            <a:spLocks noGrp="1"/>
          </p:cNvSpPr>
          <p:nvPr>
            <p:ph type="subTitle" idx="1"/>
          </p:nvPr>
        </p:nvSpPr>
        <p:spPr>
          <a:xfrm>
            <a:off x="4768588" y="2415625"/>
            <a:ext cx="3518700" cy="821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1600"/>
              </a:spcBef>
              <a:spcAft>
                <a:spcPts val="0"/>
              </a:spcAft>
              <a:buClr>
                <a:schemeClr val="dk1"/>
              </a:buClr>
              <a:buSzPts val="1400"/>
              <a:buNone/>
              <a:defRPr>
                <a:solidFill>
                  <a:schemeClr val="dk1"/>
                </a:solidFill>
              </a:defRPr>
            </a:lvl3pPr>
            <a:lvl4pPr lvl="3" algn="ctr" rtl="0">
              <a:lnSpc>
                <a:spcPct val="100000"/>
              </a:lnSpc>
              <a:spcBef>
                <a:spcPts val="1600"/>
              </a:spcBef>
              <a:spcAft>
                <a:spcPts val="0"/>
              </a:spcAft>
              <a:buClr>
                <a:schemeClr val="dk1"/>
              </a:buClr>
              <a:buSzPts val="1400"/>
              <a:buNone/>
              <a:defRPr>
                <a:solidFill>
                  <a:schemeClr val="dk1"/>
                </a:solidFill>
              </a:defRPr>
            </a:lvl4pPr>
            <a:lvl5pPr lvl="4" algn="ctr" rtl="0">
              <a:lnSpc>
                <a:spcPct val="100000"/>
              </a:lnSpc>
              <a:spcBef>
                <a:spcPts val="1600"/>
              </a:spcBef>
              <a:spcAft>
                <a:spcPts val="0"/>
              </a:spcAft>
              <a:buClr>
                <a:schemeClr val="dk1"/>
              </a:buClr>
              <a:buSzPts val="1400"/>
              <a:buNone/>
              <a:defRPr>
                <a:solidFill>
                  <a:schemeClr val="dk1"/>
                </a:solidFill>
              </a:defRPr>
            </a:lvl5pPr>
            <a:lvl6pPr lvl="5" algn="ctr" rtl="0">
              <a:lnSpc>
                <a:spcPct val="100000"/>
              </a:lnSpc>
              <a:spcBef>
                <a:spcPts val="1600"/>
              </a:spcBef>
              <a:spcAft>
                <a:spcPts val="0"/>
              </a:spcAft>
              <a:buClr>
                <a:schemeClr val="dk1"/>
              </a:buClr>
              <a:buSzPts val="1400"/>
              <a:buNone/>
              <a:defRPr>
                <a:solidFill>
                  <a:schemeClr val="dk1"/>
                </a:solidFill>
              </a:defRPr>
            </a:lvl6pPr>
            <a:lvl7pPr lvl="6" algn="ctr" rtl="0">
              <a:lnSpc>
                <a:spcPct val="100000"/>
              </a:lnSpc>
              <a:spcBef>
                <a:spcPts val="1600"/>
              </a:spcBef>
              <a:spcAft>
                <a:spcPts val="0"/>
              </a:spcAft>
              <a:buClr>
                <a:schemeClr val="dk1"/>
              </a:buClr>
              <a:buSzPts val="1400"/>
              <a:buNone/>
              <a:defRPr>
                <a:solidFill>
                  <a:schemeClr val="dk1"/>
                </a:solidFill>
              </a:defRPr>
            </a:lvl7pPr>
            <a:lvl8pPr lvl="7" algn="ctr" rtl="0">
              <a:lnSpc>
                <a:spcPct val="100000"/>
              </a:lnSpc>
              <a:spcBef>
                <a:spcPts val="1600"/>
              </a:spcBef>
              <a:spcAft>
                <a:spcPts val="0"/>
              </a:spcAft>
              <a:buClr>
                <a:schemeClr val="dk1"/>
              </a:buClr>
              <a:buSzPts val="1400"/>
              <a:buNone/>
              <a:defRPr>
                <a:solidFill>
                  <a:schemeClr val="dk1"/>
                </a:solidFill>
              </a:defRPr>
            </a:lvl8pPr>
            <a:lvl9pPr lvl="8" algn="ctr" rtl="0">
              <a:lnSpc>
                <a:spcPct val="100000"/>
              </a:lnSpc>
              <a:spcBef>
                <a:spcPts val="1600"/>
              </a:spcBef>
              <a:spcAft>
                <a:spcPts val="1600"/>
              </a:spcAft>
              <a:buClr>
                <a:schemeClr val="dk1"/>
              </a:buClr>
              <a:buSzPts val="1400"/>
              <a:buNone/>
              <a:defRPr>
                <a:solidFill>
                  <a:schemeClr val="dk1"/>
                </a:solidFill>
              </a:defRPr>
            </a:lvl9pPr>
          </a:lstStyle>
          <a:p>
            <a:endParaRPr/>
          </a:p>
        </p:txBody>
      </p:sp>
      <p:pic>
        <p:nvPicPr>
          <p:cNvPr id="87" name="Google Shape;87;p14"/>
          <p:cNvPicPr preferRelativeResize="0"/>
          <p:nvPr/>
        </p:nvPicPr>
        <p:blipFill>
          <a:blip r:embed="rId2">
            <a:alphaModFix/>
          </a:blip>
          <a:stretch>
            <a:fillRect/>
          </a:stretch>
        </p:blipFill>
        <p:spPr>
          <a:xfrm>
            <a:off x="8161217" y="2898897"/>
            <a:ext cx="1074772" cy="1978436"/>
          </a:xfrm>
          <a:prstGeom prst="rect">
            <a:avLst/>
          </a:prstGeom>
          <a:noFill/>
          <a:ln>
            <a:noFill/>
          </a:ln>
          <a:effectLst>
            <a:reflection stA="50000" endPos="31000" fadeDir="5400012" sy="-100000" algn="bl" rotWithShape="0"/>
          </a:effectLst>
        </p:spPr>
      </p:pic>
      <p:pic>
        <p:nvPicPr>
          <p:cNvPr id="88" name="Google Shape;88;p14"/>
          <p:cNvPicPr preferRelativeResize="0"/>
          <p:nvPr/>
        </p:nvPicPr>
        <p:blipFill>
          <a:blip r:embed="rId3">
            <a:alphaModFix/>
          </a:blip>
          <a:stretch>
            <a:fillRect/>
          </a:stretch>
        </p:blipFill>
        <p:spPr>
          <a:xfrm>
            <a:off x="-425050" y="3689112"/>
            <a:ext cx="2547562" cy="989850"/>
          </a:xfrm>
          <a:prstGeom prst="rect">
            <a:avLst/>
          </a:prstGeom>
          <a:noFill/>
          <a:ln>
            <a:noFill/>
          </a:ln>
          <a:effectLst>
            <a:reflection stA="50000" endPos="30000" fadeDir="5400012" sy="-100000" algn="bl" rotWithShape="0"/>
          </a:effectLst>
        </p:spPr>
      </p:pic>
      <p:pic>
        <p:nvPicPr>
          <p:cNvPr id="89" name="Google Shape;89;p14"/>
          <p:cNvPicPr preferRelativeResize="0"/>
          <p:nvPr/>
        </p:nvPicPr>
        <p:blipFill>
          <a:blip r:embed="rId4">
            <a:alphaModFix/>
          </a:blip>
          <a:stretch>
            <a:fillRect/>
          </a:stretch>
        </p:blipFill>
        <p:spPr>
          <a:xfrm>
            <a:off x="6033029" y="3521163"/>
            <a:ext cx="925053" cy="1497195"/>
          </a:xfrm>
          <a:prstGeom prst="rect">
            <a:avLst/>
          </a:prstGeom>
          <a:noFill/>
          <a:ln>
            <a:noFill/>
          </a:ln>
          <a:effectLst>
            <a:reflection stA="50000" endPos="31000" fadeDir="5400012" sy="-100000" algn="bl" rotWithShape="0"/>
          </a:effectLst>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ext 1">
  <p:cSld name="CUSTOM_4_1_1_2">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2" name="Google Shape;92;p15"/>
          <p:cNvSpPr txBox="1">
            <a:spLocks noGrp="1"/>
          </p:cNvSpPr>
          <p:nvPr>
            <p:ph type="body" idx="1"/>
          </p:nvPr>
        </p:nvSpPr>
        <p:spPr>
          <a:xfrm>
            <a:off x="720000" y="1215751"/>
            <a:ext cx="7704000" cy="12489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dk1"/>
              </a:buClr>
              <a:buSzPts val="1200"/>
              <a:buChar char="●"/>
              <a:defRPr sz="1200">
                <a:solidFill>
                  <a:schemeClr val="dk1"/>
                </a:solidFill>
              </a:defRPr>
            </a:lvl1pPr>
            <a:lvl2pPr marL="914400" lvl="1" indent="-304800" rtl="0">
              <a:lnSpc>
                <a:spcPct val="115000"/>
              </a:lnSpc>
              <a:spcBef>
                <a:spcPts val="1600"/>
              </a:spcBef>
              <a:spcAft>
                <a:spcPts val="0"/>
              </a:spcAft>
              <a:buClr>
                <a:schemeClr val="dk1"/>
              </a:buClr>
              <a:buSzPts val="1200"/>
              <a:buFont typeface="Roboto Condensed Light"/>
              <a:buChar char="○"/>
              <a:defRPr>
                <a:solidFill>
                  <a:schemeClr val="dk1"/>
                </a:solidFill>
              </a:defRPr>
            </a:lvl2pPr>
            <a:lvl3pPr marL="1371600" lvl="2" indent="-304800" rtl="0">
              <a:lnSpc>
                <a:spcPct val="115000"/>
              </a:lnSpc>
              <a:spcBef>
                <a:spcPts val="1600"/>
              </a:spcBef>
              <a:spcAft>
                <a:spcPts val="0"/>
              </a:spcAft>
              <a:buClr>
                <a:schemeClr val="dk1"/>
              </a:buClr>
              <a:buSzPts val="1200"/>
              <a:buFont typeface="Roboto Condensed Light"/>
              <a:buChar char="■"/>
              <a:defRPr>
                <a:solidFill>
                  <a:schemeClr val="dk1"/>
                </a:solidFill>
              </a:defRPr>
            </a:lvl3pPr>
            <a:lvl4pPr marL="1828800" lvl="3" indent="-304800" rtl="0">
              <a:lnSpc>
                <a:spcPct val="115000"/>
              </a:lnSpc>
              <a:spcBef>
                <a:spcPts val="1600"/>
              </a:spcBef>
              <a:spcAft>
                <a:spcPts val="0"/>
              </a:spcAft>
              <a:buClr>
                <a:schemeClr val="dk1"/>
              </a:buClr>
              <a:buSzPts val="1200"/>
              <a:buFont typeface="Roboto Condensed Light"/>
              <a:buChar char="●"/>
              <a:defRPr>
                <a:solidFill>
                  <a:schemeClr val="dk1"/>
                </a:solidFill>
              </a:defRPr>
            </a:lvl4pPr>
            <a:lvl5pPr marL="2286000" lvl="4" indent="-304800" rtl="0">
              <a:lnSpc>
                <a:spcPct val="115000"/>
              </a:lnSpc>
              <a:spcBef>
                <a:spcPts val="1600"/>
              </a:spcBef>
              <a:spcAft>
                <a:spcPts val="0"/>
              </a:spcAft>
              <a:buClr>
                <a:schemeClr val="dk1"/>
              </a:buClr>
              <a:buSzPts val="1200"/>
              <a:buFont typeface="Roboto Condensed Light"/>
              <a:buChar char="○"/>
              <a:defRPr>
                <a:solidFill>
                  <a:schemeClr val="dk1"/>
                </a:solidFill>
              </a:defRPr>
            </a:lvl5pPr>
            <a:lvl6pPr marL="2743200" lvl="5" indent="-304800" rtl="0">
              <a:lnSpc>
                <a:spcPct val="115000"/>
              </a:lnSpc>
              <a:spcBef>
                <a:spcPts val="1600"/>
              </a:spcBef>
              <a:spcAft>
                <a:spcPts val="0"/>
              </a:spcAft>
              <a:buClr>
                <a:schemeClr val="dk1"/>
              </a:buClr>
              <a:buSzPts val="1200"/>
              <a:buFont typeface="Roboto Condensed Light"/>
              <a:buChar char="■"/>
              <a:defRPr>
                <a:solidFill>
                  <a:schemeClr val="dk1"/>
                </a:solidFill>
              </a:defRPr>
            </a:lvl6pPr>
            <a:lvl7pPr marL="3200400" lvl="6" indent="-304800" rtl="0">
              <a:lnSpc>
                <a:spcPct val="115000"/>
              </a:lnSpc>
              <a:spcBef>
                <a:spcPts val="1600"/>
              </a:spcBef>
              <a:spcAft>
                <a:spcPts val="0"/>
              </a:spcAft>
              <a:buClr>
                <a:schemeClr val="dk1"/>
              </a:buClr>
              <a:buSzPts val="1200"/>
              <a:buFont typeface="Roboto Condensed Light"/>
              <a:buChar char="●"/>
              <a:defRPr>
                <a:solidFill>
                  <a:schemeClr val="dk1"/>
                </a:solidFill>
              </a:defRPr>
            </a:lvl7pPr>
            <a:lvl8pPr marL="3657600" lvl="7" indent="-304800" rtl="0">
              <a:lnSpc>
                <a:spcPct val="115000"/>
              </a:lnSpc>
              <a:spcBef>
                <a:spcPts val="1600"/>
              </a:spcBef>
              <a:spcAft>
                <a:spcPts val="0"/>
              </a:spcAft>
              <a:buClr>
                <a:schemeClr val="dk1"/>
              </a:buClr>
              <a:buSzPts val="1200"/>
              <a:buFont typeface="Roboto Condensed Light"/>
              <a:buChar char="○"/>
              <a:defRPr>
                <a:solidFill>
                  <a:schemeClr val="dk1"/>
                </a:solidFill>
              </a:defRPr>
            </a:lvl8pPr>
            <a:lvl9pPr marL="4114800" lvl="8" indent="-304800" rtl="0">
              <a:lnSpc>
                <a:spcPct val="115000"/>
              </a:lnSpc>
              <a:spcBef>
                <a:spcPts val="1600"/>
              </a:spcBef>
              <a:spcAft>
                <a:spcPts val="1600"/>
              </a:spcAft>
              <a:buClr>
                <a:schemeClr val="dk1"/>
              </a:buClr>
              <a:buSzPts val="1200"/>
              <a:buFont typeface="Roboto Condensed Light"/>
              <a:buChar char="■"/>
              <a:defRPr>
                <a:solidFill>
                  <a:schemeClr val="dk1"/>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hree columns">
  <p:cSld name="CUSTOM_6">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93"/>
        <p:cNvGrpSpPr/>
        <p:nvPr/>
      </p:nvGrpSpPr>
      <p:grpSpPr>
        <a:xfrm>
          <a:off x="0" y="0"/>
          <a:ext cx="0" cy="0"/>
          <a:chOff x="0" y="0"/>
          <a:chExt cx="0" cy="0"/>
        </a:xfrm>
      </p:grpSpPr>
      <p:sp>
        <p:nvSpPr>
          <p:cNvPr id="94" name="Google Shape;94;p16"/>
          <p:cNvSpPr txBox="1">
            <a:spLocks noGrp="1"/>
          </p:cNvSpPr>
          <p:nvPr>
            <p:ph type="title"/>
          </p:nvPr>
        </p:nvSpPr>
        <p:spPr>
          <a:xfrm>
            <a:off x="720075"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5" name="Google Shape;95;p16"/>
          <p:cNvSpPr txBox="1">
            <a:spLocks noGrp="1"/>
          </p:cNvSpPr>
          <p:nvPr>
            <p:ph type="title" idx="2"/>
          </p:nvPr>
        </p:nvSpPr>
        <p:spPr>
          <a:xfrm>
            <a:off x="771650" y="2643150"/>
            <a:ext cx="2355000" cy="40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6" name="Google Shape;96;p16"/>
          <p:cNvSpPr txBox="1">
            <a:spLocks noGrp="1"/>
          </p:cNvSpPr>
          <p:nvPr>
            <p:ph type="subTitle" idx="1"/>
          </p:nvPr>
        </p:nvSpPr>
        <p:spPr>
          <a:xfrm>
            <a:off x="771650" y="2961775"/>
            <a:ext cx="2355000" cy="86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4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1600"/>
              </a:spcBef>
              <a:spcAft>
                <a:spcPts val="0"/>
              </a:spcAft>
              <a:buClr>
                <a:schemeClr val="dk1"/>
              </a:buClr>
              <a:buSzPts val="1400"/>
              <a:buNone/>
              <a:defRPr>
                <a:solidFill>
                  <a:schemeClr val="dk1"/>
                </a:solidFill>
              </a:defRPr>
            </a:lvl3pPr>
            <a:lvl4pPr lvl="3" algn="ctr" rtl="0">
              <a:lnSpc>
                <a:spcPct val="100000"/>
              </a:lnSpc>
              <a:spcBef>
                <a:spcPts val="1600"/>
              </a:spcBef>
              <a:spcAft>
                <a:spcPts val="0"/>
              </a:spcAft>
              <a:buClr>
                <a:schemeClr val="dk1"/>
              </a:buClr>
              <a:buSzPts val="1400"/>
              <a:buNone/>
              <a:defRPr>
                <a:solidFill>
                  <a:schemeClr val="dk1"/>
                </a:solidFill>
              </a:defRPr>
            </a:lvl4pPr>
            <a:lvl5pPr lvl="4" algn="ctr" rtl="0">
              <a:lnSpc>
                <a:spcPct val="100000"/>
              </a:lnSpc>
              <a:spcBef>
                <a:spcPts val="1600"/>
              </a:spcBef>
              <a:spcAft>
                <a:spcPts val="0"/>
              </a:spcAft>
              <a:buClr>
                <a:schemeClr val="dk1"/>
              </a:buClr>
              <a:buSzPts val="1400"/>
              <a:buNone/>
              <a:defRPr>
                <a:solidFill>
                  <a:schemeClr val="dk1"/>
                </a:solidFill>
              </a:defRPr>
            </a:lvl5pPr>
            <a:lvl6pPr lvl="5" algn="ctr" rtl="0">
              <a:lnSpc>
                <a:spcPct val="100000"/>
              </a:lnSpc>
              <a:spcBef>
                <a:spcPts val="1600"/>
              </a:spcBef>
              <a:spcAft>
                <a:spcPts val="0"/>
              </a:spcAft>
              <a:buClr>
                <a:schemeClr val="dk1"/>
              </a:buClr>
              <a:buSzPts val="1400"/>
              <a:buNone/>
              <a:defRPr>
                <a:solidFill>
                  <a:schemeClr val="dk1"/>
                </a:solidFill>
              </a:defRPr>
            </a:lvl6pPr>
            <a:lvl7pPr lvl="6" algn="ctr" rtl="0">
              <a:lnSpc>
                <a:spcPct val="100000"/>
              </a:lnSpc>
              <a:spcBef>
                <a:spcPts val="1600"/>
              </a:spcBef>
              <a:spcAft>
                <a:spcPts val="0"/>
              </a:spcAft>
              <a:buClr>
                <a:schemeClr val="dk1"/>
              </a:buClr>
              <a:buSzPts val="1400"/>
              <a:buNone/>
              <a:defRPr>
                <a:solidFill>
                  <a:schemeClr val="dk1"/>
                </a:solidFill>
              </a:defRPr>
            </a:lvl7pPr>
            <a:lvl8pPr lvl="7" algn="ctr" rtl="0">
              <a:lnSpc>
                <a:spcPct val="100000"/>
              </a:lnSpc>
              <a:spcBef>
                <a:spcPts val="1600"/>
              </a:spcBef>
              <a:spcAft>
                <a:spcPts val="0"/>
              </a:spcAft>
              <a:buClr>
                <a:schemeClr val="dk1"/>
              </a:buClr>
              <a:buSzPts val="1400"/>
              <a:buNone/>
              <a:defRPr>
                <a:solidFill>
                  <a:schemeClr val="dk1"/>
                </a:solidFill>
              </a:defRPr>
            </a:lvl8pPr>
            <a:lvl9pPr lvl="8" algn="ctr" rtl="0">
              <a:lnSpc>
                <a:spcPct val="100000"/>
              </a:lnSpc>
              <a:spcBef>
                <a:spcPts val="1600"/>
              </a:spcBef>
              <a:spcAft>
                <a:spcPts val="1600"/>
              </a:spcAft>
              <a:buClr>
                <a:schemeClr val="dk1"/>
              </a:buClr>
              <a:buSzPts val="1400"/>
              <a:buNone/>
              <a:defRPr>
                <a:solidFill>
                  <a:schemeClr val="dk1"/>
                </a:solidFill>
              </a:defRPr>
            </a:lvl9pPr>
          </a:lstStyle>
          <a:p>
            <a:endParaRPr/>
          </a:p>
        </p:txBody>
      </p:sp>
      <p:sp>
        <p:nvSpPr>
          <p:cNvPr id="97" name="Google Shape;97;p16"/>
          <p:cNvSpPr txBox="1">
            <a:spLocks noGrp="1"/>
          </p:cNvSpPr>
          <p:nvPr>
            <p:ph type="title" idx="3"/>
          </p:nvPr>
        </p:nvSpPr>
        <p:spPr>
          <a:xfrm>
            <a:off x="3394576" y="2643150"/>
            <a:ext cx="2355000" cy="40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8" name="Google Shape;98;p16"/>
          <p:cNvSpPr txBox="1">
            <a:spLocks noGrp="1"/>
          </p:cNvSpPr>
          <p:nvPr>
            <p:ph type="subTitle" idx="4"/>
          </p:nvPr>
        </p:nvSpPr>
        <p:spPr>
          <a:xfrm>
            <a:off x="3394575" y="2961775"/>
            <a:ext cx="2355000" cy="86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4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1600"/>
              </a:spcBef>
              <a:spcAft>
                <a:spcPts val="0"/>
              </a:spcAft>
              <a:buClr>
                <a:schemeClr val="dk1"/>
              </a:buClr>
              <a:buSzPts val="1400"/>
              <a:buNone/>
              <a:defRPr>
                <a:solidFill>
                  <a:schemeClr val="dk1"/>
                </a:solidFill>
              </a:defRPr>
            </a:lvl3pPr>
            <a:lvl4pPr lvl="3" algn="ctr" rtl="0">
              <a:lnSpc>
                <a:spcPct val="100000"/>
              </a:lnSpc>
              <a:spcBef>
                <a:spcPts val="1600"/>
              </a:spcBef>
              <a:spcAft>
                <a:spcPts val="0"/>
              </a:spcAft>
              <a:buClr>
                <a:schemeClr val="dk1"/>
              </a:buClr>
              <a:buSzPts val="1400"/>
              <a:buNone/>
              <a:defRPr>
                <a:solidFill>
                  <a:schemeClr val="dk1"/>
                </a:solidFill>
              </a:defRPr>
            </a:lvl4pPr>
            <a:lvl5pPr lvl="4" algn="ctr" rtl="0">
              <a:lnSpc>
                <a:spcPct val="100000"/>
              </a:lnSpc>
              <a:spcBef>
                <a:spcPts val="1600"/>
              </a:spcBef>
              <a:spcAft>
                <a:spcPts val="0"/>
              </a:spcAft>
              <a:buClr>
                <a:schemeClr val="dk1"/>
              </a:buClr>
              <a:buSzPts val="1400"/>
              <a:buNone/>
              <a:defRPr>
                <a:solidFill>
                  <a:schemeClr val="dk1"/>
                </a:solidFill>
              </a:defRPr>
            </a:lvl5pPr>
            <a:lvl6pPr lvl="5" algn="ctr" rtl="0">
              <a:lnSpc>
                <a:spcPct val="100000"/>
              </a:lnSpc>
              <a:spcBef>
                <a:spcPts val="1600"/>
              </a:spcBef>
              <a:spcAft>
                <a:spcPts val="0"/>
              </a:spcAft>
              <a:buClr>
                <a:schemeClr val="dk1"/>
              </a:buClr>
              <a:buSzPts val="1400"/>
              <a:buNone/>
              <a:defRPr>
                <a:solidFill>
                  <a:schemeClr val="dk1"/>
                </a:solidFill>
              </a:defRPr>
            </a:lvl6pPr>
            <a:lvl7pPr lvl="6" algn="ctr" rtl="0">
              <a:lnSpc>
                <a:spcPct val="100000"/>
              </a:lnSpc>
              <a:spcBef>
                <a:spcPts val="1600"/>
              </a:spcBef>
              <a:spcAft>
                <a:spcPts val="0"/>
              </a:spcAft>
              <a:buClr>
                <a:schemeClr val="dk1"/>
              </a:buClr>
              <a:buSzPts val="1400"/>
              <a:buNone/>
              <a:defRPr>
                <a:solidFill>
                  <a:schemeClr val="dk1"/>
                </a:solidFill>
              </a:defRPr>
            </a:lvl7pPr>
            <a:lvl8pPr lvl="7" algn="ctr" rtl="0">
              <a:lnSpc>
                <a:spcPct val="100000"/>
              </a:lnSpc>
              <a:spcBef>
                <a:spcPts val="1600"/>
              </a:spcBef>
              <a:spcAft>
                <a:spcPts val="0"/>
              </a:spcAft>
              <a:buClr>
                <a:schemeClr val="dk1"/>
              </a:buClr>
              <a:buSzPts val="1400"/>
              <a:buNone/>
              <a:defRPr>
                <a:solidFill>
                  <a:schemeClr val="dk1"/>
                </a:solidFill>
              </a:defRPr>
            </a:lvl8pPr>
            <a:lvl9pPr lvl="8" algn="ctr" rtl="0">
              <a:lnSpc>
                <a:spcPct val="100000"/>
              </a:lnSpc>
              <a:spcBef>
                <a:spcPts val="1600"/>
              </a:spcBef>
              <a:spcAft>
                <a:spcPts val="1600"/>
              </a:spcAft>
              <a:buClr>
                <a:schemeClr val="dk1"/>
              </a:buClr>
              <a:buSzPts val="1400"/>
              <a:buNone/>
              <a:defRPr>
                <a:solidFill>
                  <a:schemeClr val="dk1"/>
                </a:solidFill>
              </a:defRPr>
            </a:lvl9pPr>
          </a:lstStyle>
          <a:p>
            <a:endParaRPr/>
          </a:p>
        </p:txBody>
      </p:sp>
      <p:sp>
        <p:nvSpPr>
          <p:cNvPr id="99" name="Google Shape;99;p16"/>
          <p:cNvSpPr txBox="1">
            <a:spLocks noGrp="1"/>
          </p:cNvSpPr>
          <p:nvPr>
            <p:ph type="title" idx="5"/>
          </p:nvPr>
        </p:nvSpPr>
        <p:spPr>
          <a:xfrm>
            <a:off x="6017601" y="2643150"/>
            <a:ext cx="2354700" cy="40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0" name="Google Shape;100;p16"/>
          <p:cNvSpPr txBox="1">
            <a:spLocks noGrp="1"/>
          </p:cNvSpPr>
          <p:nvPr>
            <p:ph type="subTitle" idx="6"/>
          </p:nvPr>
        </p:nvSpPr>
        <p:spPr>
          <a:xfrm>
            <a:off x="6017600" y="2961775"/>
            <a:ext cx="2354700" cy="86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4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1600"/>
              </a:spcBef>
              <a:spcAft>
                <a:spcPts val="0"/>
              </a:spcAft>
              <a:buClr>
                <a:schemeClr val="dk1"/>
              </a:buClr>
              <a:buSzPts val="1400"/>
              <a:buNone/>
              <a:defRPr>
                <a:solidFill>
                  <a:schemeClr val="dk1"/>
                </a:solidFill>
              </a:defRPr>
            </a:lvl3pPr>
            <a:lvl4pPr lvl="3" algn="ctr" rtl="0">
              <a:lnSpc>
                <a:spcPct val="100000"/>
              </a:lnSpc>
              <a:spcBef>
                <a:spcPts val="1600"/>
              </a:spcBef>
              <a:spcAft>
                <a:spcPts val="0"/>
              </a:spcAft>
              <a:buClr>
                <a:schemeClr val="dk1"/>
              </a:buClr>
              <a:buSzPts val="1400"/>
              <a:buNone/>
              <a:defRPr>
                <a:solidFill>
                  <a:schemeClr val="dk1"/>
                </a:solidFill>
              </a:defRPr>
            </a:lvl4pPr>
            <a:lvl5pPr lvl="4" algn="ctr" rtl="0">
              <a:lnSpc>
                <a:spcPct val="100000"/>
              </a:lnSpc>
              <a:spcBef>
                <a:spcPts val="1600"/>
              </a:spcBef>
              <a:spcAft>
                <a:spcPts val="0"/>
              </a:spcAft>
              <a:buClr>
                <a:schemeClr val="dk1"/>
              </a:buClr>
              <a:buSzPts val="1400"/>
              <a:buNone/>
              <a:defRPr>
                <a:solidFill>
                  <a:schemeClr val="dk1"/>
                </a:solidFill>
              </a:defRPr>
            </a:lvl5pPr>
            <a:lvl6pPr lvl="5" algn="ctr" rtl="0">
              <a:lnSpc>
                <a:spcPct val="100000"/>
              </a:lnSpc>
              <a:spcBef>
                <a:spcPts val="1600"/>
              </a:spcBef>
              <a:spcAft>
                <a:spcPts val="0"/>
              </a:spcAft>
              <a:buClr>
                <a:schemeClr val="dk1"/>
              </a:buClr>
              <a:buSzPts val="1400"/>
              <a:buNone/>
              <a:defRPr>
                <a:solidFill>
                  <a:schemeClr val="dk1"/>
                </a:solidFill>
              </a:defRPr>
            </a:lvl6pPr>
            <a:lvl7pPr lvl="6" algn="ctr" rtl="0">
              <a:lnSpc>
                <a:spcPct val="100000"/>
              </a:lnSpc>
              <a:spcBef>
                <a:spcPts val="1600"/>
              </a:spcBef>
              <a:spcAft>
                <a:spcPts val="0"/>
              </a:spcAft>
              <a:buClr>
                <a:schemeClr val="dk1"/>
              </a:buClr>
              <a:buSzPts val="1400"/>
              <a:buNone/>
              <a:defRPr>
                <a:solidFill>
                  <a:schemeClr val="dk1"/>
                </a:solidFill>
              </a:defRPr>
            </a:lvl7pPr>
            <a:lvl8pPr lvl="7" algn="ctr" rtl="0">
              <a:lnSpc>
                <a:spcPct val="100000"/>
              </a:lnSpc>
              <a:spcBef>
                <a:spcPts val="1600"/>
              </a:spcBef>
              <a:spcAft>
                <a:spcPts val="0"/>
              </a:spcAft>
              <a:buClr>
                <a:schemeClr val="dk1"/>
              </a:buClr>
              <a:buSzPts val="1400"/>
              <a:buNone/>
              <a:defRPr>
                <a:solidFill>
                  <a:schemeClr val="dk1"/>
                </a:solidFill>
              </a:defRPr>
            </a:lvl8pPr>
            <a:lvl9pPr lvl="8" algn="ctr" rtl="0">
              <a:lnSpc>
                <a:spcPct val="100000"/>
              </a:lnSpc>
              <a:spcBef>
                <a:spcPts val="1600"/>
              </a:spcBef>
              <a:spcAft>
                <a:spcPts val="1600"/>
              </a:spcAft>
              <a:buClr>
                <a:schemeClr val="dk1"/>
              </a:buClr>
              <a:buSzPts val="1400"/>
              <a:buNone/>
              <a:defRPr>
                <a:solidFill>
                  <a:schemeClr val="dk1"/>
                </a:solidFill>
              </a:defRPr>
            </a:lvl9pPr>
          </a:lstStyle>
          <a:p>
            <a:endParaRPr/>
          </a:p>
        </p:txBody>
      </p:sp>
      <p:pic>
        <p:nvPicPr>
          <p:cNvPr id="101" name="Google Shape;101;p16"/>
          <p:cNvPicPr preferRelativeResize="0"/>
          <p:nvPr/>
        </p:nvPicPr>
        <p:blipFill>
          <a:blip r:embed="rId2">
            <a:alphaModFix/>
          </a:blip>
          <a:stretch>
            <a:fillRect/>
          </a:stretch>
        </p:blipFill>
        <p:spPr>
          <a:xfrm>
            <a:off x="-76621" y="3106913"/>
            <a:ext cx="925053" cy="1497195"/>
          </a:xfrm>
          <a:prstGeom prst="rect">
            <a:avLst/>
          </a:prstGeom>
          <a:noFill/>
          <a:ln>
            <a:noFill/>
          </a:ln>
          <a:effectLst>
            <a:reflection stA="50000" endPos="31000" fadeDir="5400012" sy="-100000" algn="bl" rotWithShape="0"/>
          </a:effectLst>
        </p:spPr>
      </p:pic>
      <p:pic>
        <p:nvPicPr>
          <p:cNvPr id="102" name="Google Shape;102;p16"/>
          <p:cNvPicPr preferRelativeResize="0"/>
          <p:nvPr/>
        </p:nvPicPr>
        <p:blipFill>
          <a:blip r:embed="rId3">
            <a:alphaModFix/>
          </a:blip>
          <a:stretch>
            <a:fillRect/>
          </a:stretch>
        </p:blipFill>
        <p:spPr>
          <a:xfrm>
            <a:off x="8477065" y="2994032"/>
            <a:ext cx="1197756" cy="2031908"/>
          </a:xfrm>
          <a:prstGeom prst="rect">
            <a:avLst/>
          </a:prstGeom>
          <a:noFill/>
          <a:ln>
            <a:noFill/>
          </a:ln>
          <a:effectLst>
            <a:reflection stA="50000" endPos="31000" fadeDir="5400012" sy="-100000" algn="bl" rotWithShape="0"/>
          </a:effectLst>
        </p:spPr>
      </p:pic>
      <p:pic>
        <p:nvPicPr>
          <p:cNvPr id="103" name="Google Shape;103;p16"/>
          <p:cNvPicPr preferRelativeResize="0"/>
          <p:nvPr/>
        </p:nvPicPr>
        <p:blipFill>
          <a:blip r:embed="rId4">
            <a:alphaModFix/>
          </a:blip>
          <a:stretch>
            <a:fillRect/>
          </a:stretch>
        </p:blipFill>
        <p:spPr>
          <a:xfrm flipH="1">
            <a:off x="3008780" y="3906200"/>
            <a:ext cx="2547602" cy="989850"/>
          </a:xfrm>
          <a:prstGeom prst="rect">
            <a:avLst/>
          </a:prstGeom>
          <a:noFill/>
          <a:ln>
            <a:noFill/>
          </a:ln>
          <a:effectLst>
            <a:reflection stA="50000" endPos="30000" fadeDir="5400012" sy="-100000" algn="bl" rotWithShape="0"/>
          </a:effectLst>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six columns">
  <p:cSld name="CUSTOM_7">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104"/>
        <p:cNvGrpSpPr/>
        <p:nvPr/>
      </p:nvGrpSpPr>
      <p:grpSpPr>
        <a:xfrm>
          <a:off x="0" y="0"/>
          <a:ext cx="0" cy="0"/>
          <a:chOff x="0" y="0"/>
          <a:chExt cx="0" cy="0"/>
        </a:xfrm>
      </p:grpSpPr>
      <p:sp>
        <p:nvSpPr>
          <p:cNvPr id="105" name="Google Shape;105;p17"/>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06" name="Google Shape;106;p17"/>
          <p:cNvSpPr txBox="1">
            <a:spLocks noGrp="1"/>
          </p:cNvSpPr>
          <p:nvPr>
            <p:ph type="title" idx="2"/>
          </p:nvPr>
        </p:nvSpPr>
        <p:spPr>
          <a:xfrm>
            <a:off x="788675" y="1894355"/>
            <a:ext cx="2306100" cy="40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7" name="Google Shape;107;p17"/>
          <p:cNvSpPr txBox="1">
            <a:spLocks noGrp="1"/>
          </p:cNvSpPr>
          <p:nvPr>
            <p:ph type="subTitle" idx="1"/>
          </p:nvPr>
        </p:nvSpPr>
        <p:spPr>
          <a:xfrm>
            <a:off x="788675" y="2212955"/>
            <a:ext cx="23061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4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1600"/>
              </a:spcBef>
              <a:spcAft>
                <a:spcPts val="0"/>
              </a:spcAft>
              <a:buClr>
                <a:schemeClr val="dk1"/>
              </a:buClr>
              <a:buSzPts val="1400"/>
              <a:buNone/>
              <a:defRPr>
                <a:solidFill>
                  <a:schemeClr val="dk1"/>
                </a:solidFill>
              </a:defRPr>
            </a:lvl3pPr>
            <a:lvl4pPr lvl="3" algn="ctr" rtl="0">
              <a:lnSpc>
                <a:spcPct val="100000"/>
              </a:lnSpc>
              <a:spcBef>
                <a:spcPts val="1600"/>
              </a:spcBef>
              <a:spcAft>
                <a:spcPts val="0"/>
              </a:spcAft>
              <a:buClr>
                <a:schemeClr val="dk1"/>
              </a:buClr>
              <a:buSzPts val="1400"/>
              <a:buNone/>
              <a:defRPr>
                <a:solidFill>
                  <a:schemeClr val="dk1"/>
                </a:solidFill>
              </a:defRPr>
            </a:lvl4pPr>
            <a:lvl5pPr lvl="4" algn="ctr" rtl="0">
              <a:lnSpc>
                <a:spcPct val="100000"/>
              </a:lnSpc>
              <a:spcBef>
                <a:spcPts val="1600"/>
              </a:spcBef>
              <a:spcAft>
                <a:spcPts val="0"/>
              </a:spcAft>
              <a:buClr>
                <a:schemeClr val="dk1"/>
              </a:buClr>
              <a:buSzPts val="1400"/>
              <a:buNone/>
              <a:defRPr>
                <a:solidFill>
                  <a:schemeClr val="dk1"/>
                </a:solidFill>
              </a:defRPr>
            </a:lvl5pPr>
            <a:lvl6pPr lvl="5" algn="ctr" rtl="0">
              <a:lnSpc>
                <a:spcPct val="100000"/>
              </a:lnSpc>
              <a:spcBef>
                <a:spcPts val="1600"/>
              </a:spcBef>
              <a:spcAft>
                <a:spcPts val="0"/>
              </a:spcAft>
              <a:buClr>
                <a:schemeClr val="dk1"/>
              </a:buClr>
              <a:buSzPts val="1400"/>
              <a:buNone/>
              <a:defRPr>
                <a:solidFill>
                  <a:schemeClr val="dk1"/>
                </a:solidFill>
              </a:defRPr>
            </a:lvl6pPr>
            <a:lvl7pPr lvl="6" algn="ctr" rtl="0">
              <a:lnSpc>
                <a:spcPct val="100000"/>
              </a:lnSpc>
              <a:spcBef>
                <a:spcPts val="1600"/>
              </a:spcBef>
              <a:spcAft>
                <a:spcPts val="0"/>
              </a:spcAft>
              <a:buClr>
                <a:schemeClr val="dk1"/>
              </a:buClr>
              <a:buSzPts val="1400"/>
              <a:buNone/>
              <a:defRPr>
                <a:solidFill>
                  <a:schemeClr val="dk1"/>
                </a:solidFill>
              </a:defRPr>
            </a:lvl7pPr>
            <a:lvl8pPr lvl="7" algn="ctr" rtl="0">
              <a:lnSpc>
                <a:spcPct val="100000"/>
              </a:lnSpc>
              <a:spcBef>
                <a:spcPts val="1600"/>
              </a:spcBef>
              <a:spcAft>
                <a:spcPts val="0"/>
              </a:spcAft>
              <a:buClr>
                <a:schemeClr val="dk1"/>
              </a:buClr>
              <a:buSzPts val="1400"/>
              <a:buNone/>
              <a:defRPr>
                <a:solidFill>
                  <a:schemeClr val="dk1"/>
                </a:solidFill>
              </a:defRPr>
            </a:lvl8pPr>
            <a:lvl9pPr lvl="8" algn="ctr" rtl="0">
              <a:lnSpc>
                <a:spcPct val="100000"/>
              </a:lnSpc>
              <a:spcBef>
                <a:spcPts val="1600"/>
              </a:spcBef>
              <a:spcAft>
                <a:spcPts val="1600"/>
              </a:spcAft>
              <a:buClr>
                <a:schemeClr val="dk1"/>
              </a:buClr>
              <a:buSzPts val="1400"/>
              <a:buNone/>
              <a:defRPr>
                <a:solidFill>
                  <a:schemeClr val="dk1"/>
                </a:solidFill>
              </a:defRPr>
            </a:lvl9pPr>
          </a:lstStyle>
          <a:p>
            <a:endParaRPr/>
          </a:p>
        </p:txBody>
      </p:sp>
      <p:sp>
        <p:nvSpPr>
          <p:cNvPr id="108" name="Google Shape;108;p17"/>
          <p:cNvSpPr txBox="1">
            <a:spLocks noGrp="1"/>
          </p:cNvSpPr>
          <p:nvPr>
            <p:ph type="title" idx="3"/>
          </p:nvPr>
        </p:nvSpPr>
        <p:spPr>
          <a:xfrm>
            <a:off x="3418953" y="1894355"/>
            <a:ext cx="2306100" cy="40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9" name="Google Shape;109;p17"/>
          <p:cNvSpPr txBox="1">
            <a:spLocks noGrp="1"/>
          </p:cNvSpPr>
          <p:nvPr>
            <p:ph type="subTitle" idx="4"/>
          </p:nvPr>
        </p:nvSpPr>
        <p:spPr>
          <a:xfrm>
            <a:off x="3418953" y="2212955"/>
            <a:ext cx="23061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4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1600"/>
              </a:spcBef>
              <a:spcAft>
                <a:spcPts val="0"/>
              </a:spcAft>
              <a:buClr>
                <a:schemeClr val="dk1"/>
              </a:buClr>
              <a:buSzPts val="1400"/>
              <a:buNone/>
              <a:defRPr>
                <a:solidFill>
                  <a:schemeClr val="dk1"/>
                </a:solidFill>
              </a:defRPr>
            </a:lvl3pPr>
            <a:lvl4pPr lvl="3" algn="ctr" rtl="0">
              <a:lnSpc>
                <a:spcPct val="100000"/>
              </a:lnSpc>
              <a:spcBef>
                <a:spcPts val="1600"/>
              </a:spcBef>
              <a:spcAft>
                <a:spcPts val="0"/>
              </a:spcAft>
              <a:buClr>
                <a:schemeClr val="dk1"/>
              </a:buClr>
              <a:buSzPts val="1400"/>
              <a:buNone/>
              <a:defRPr>
                <a:solidFill>
                  <a:schemeClr val="dk1"/>
                </a:solidFill>
              </a:defRPr>
            </a:lvl4pPr>
            <a:lvl5pPr lvl="4" algn="ctr" rtl="0">
              <a:lnSpc>
                <a:spcPct val="100000"/>
              </a:lnSpc>
              <a:spcBef>
                <a:spcPts val="1600"/>
              </a:spcBef>
              <a:spcAft>
                <a:spcPts val="0"/>
              </a:spcAft>
              <a:buClr>
                <a:schemeClr val="dk1"/>
              </a:buClr>
              <a:buSzPts val="1400"/>
              <a:buNone/>
              <a:defRPr>
                <a:solidFill>
                  <a:schemeClr val="dk1"/>
                </a:solidFill>
              </a:defRPr>
            </a:lvl5pPr>
            <a:lvl6pPr lvl="5" algn="ctr" rtl="0">
              <a:lnSpc>
                <a:spcPct val="100000"/>
              </a:lnSpc>
              <a:spcBef>
                <a:spcPts val="1600"/>
              </a:spcBef>
              <a:spcAft>
                <a:spcPts val="0"/>
              </a:spcAft>
              <a:buClr>
                <a:schemeClr val="dk1"/>
              </a:buClr>
              <a:buSzPts val="1400"/>
              <a:buNone/>
              <a:defRPr>
                <a:solidFill>
                  <a:schemeClr val="dk1"/>
                </a:solidFill>
              </a:defRPr>
            </a:lvl6pPr>
            <a:lvl7pPr lvl="6" algn="ctr" rtl="0">
              <a:lnSpc>
                <a:spcPct val="100000"/>
              </a:lnSpc>
              <a:spcBef>
                <a:spcPts val="1600"/>
              </a:spcBef>
              <a:spcAft>
                <a:spcPts val="0"/>
              </a:spcAft>
              <a:buClr>
                <a:schemeClr val="dk1"/>
              </a:buClr>
              <a:buSzPts val="1400"/>
              <a:buNone/>
              <a:defRPr>
                <a:solidFill>
                  <a:schemeClr val="dk1"/>
                </a:solidFill>
              </a:defRPr>
            </a:lvl7pPr>
            <a:lvl8pPr lvl="7" algn="ctr" rtl="0">
              <a:lnSpc>
                <a:spcPct val="100000"/>
              </a:lnSpc>
              <a:spcBef>
                <a:spcPts val="1600"/>
              </a:spcBef>
              <a:spcAft>
                <a:spcPts val="0"/>
              </a:spcAft>
              <a:buClr>
                <a:schemeClr val="dk1"/>
              </a:buClr>
              <a:buSzPts val="1400"/>
              <a:buNone/>
              <a:defRPr>
                <a:solidFill>
                  <a:schemeClr val="dk1"/>
                </a:solidFill>
              </a:defRPr>
            </a:lvl8pPr>
            <a:lvl9pPr lvl="8" algn="ctr" rtl="0">
              <a:lnSpc>
                <a:spcPct val="100000"/>
              </a:lnSpc>
              <a:spcBef>
                <a:spcPts val="1600"/>
              </a:spcBef>
              <a:spcAft>
                <a:spcPts val="1600"/>
              </a:spcAft>
              <a:buClr>
                <a:schemeClr val="dk1"/>
              </a:buClr>
              <a:buSzPts val="1400"/>
              <a:buNone/>
              <a:defRPr>
                <a:solidFill>
                  <a:schemeClr val="dk1"/>
                </a:solidFill>
              </a:defRPr>
            </a:lvl9pPr>
          </a:lstStyle>
          <a:p>
            <a:endParaRPr/>
          </a:p>
        </p:txBody>
      </p:sp>
      <p:sp>
        <p:nvSpPr>
          <p:cNvPr id="110" name="Google Shape;110;p17"/>
          <p:cNvSpPr txBox="1">
            <a:spLocks noGrp="1"/>
          </p:cNvSpPr>
          <p:nvPr>
            <p:ph type="title" idx="5"/>
          </p:nvPr>
        </p:nvSpPr>
        <p:spPr>
          <a:xfrm>
            <a:off x="788675" y="3708755"/>
            <a:ext cx="2306100" cy="40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1" name="Google Shape;111;p17"/>
          <p:cNvSpPr txBox="1">
            <a:spLocks noGrp="1"/>
          </p:cNvSpPr>
          <p:nvPr>
            <p:ph type="subTitle" idx="6"/>
          </p:nvPr>
        </p:nvSpPr>
        <p:spPr>
          <a:xfrm>
            <a:off x="788675" y="4027355"/>
            <a:ext cx="23061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4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1600"/>
              </a:spcBef>
              <a:spcAft>
                <a:spcPts val="0"/>
              </a:spcAft>
              <a:buClr>
                <a:schemeClr val="dk1"/>
              </a:buClr>
              <a:buSzPts val="1400"/>
              <a:buNone/>
              <a:defRPr>
                <a:solidFill>
                  <a:schemeClr val="dk1"/>
                </a:solidFill>
              </a:defRPr>
            </a:lvl3pPr>
            <a:lvl4pPr lvl="3" algn="ctr" rtl="0">
              <a:lnSpc>
                <a:spcPct val="100000"/>
              </a:lnSpc>
              <a:spcBef>
                <a:spcPts val="1600"/>
              </a:spcBef>
              <a:spcAft>
                <a:spcPts val="0"/>
              </a:spcAft>
              <a:buClr>
                <a:schemeClr val="dk1"/>
              </a:buClr>
              <a:buSzPts val="1400"/>
              <a:buNone/>
              <a:defRPr>
                <a:solidFill>
                  <a:schemeClr val="dk1"/>
                </a:solidFill>
              </a:defRPr>
            </a:lvl4pPr>
            <a:lvl5pPr lvl="4" algn="ctr" rtl="0">
              <a:lnSpc>
                <a:spcPct val="100000"/>
              </a:lnSpc>
              <a:spcBef>
                <a:spcPts val="1600"/>
              </a:spcBef>
              <a:spcAft>
                <a:spcPts val="0"/>
              </a:spcAft>
              <a:buClr>
                <a:schemeClr val="dk1"/>
              </a:buClr>
              <a:buSzPts val="1400"/>
              <a:buNone/>
              <a:defRPr>
                <a:solidFill>
                  <a:schemeClr val="dk1"/>
                </a:solidFill>
              </a:defRPr>
            </a:lvl5pPr>
            <a:lvl6pPr lvl="5" algn="ctr" rtl="0">
              <a:lnSpc>
                <a:spcPct val="100000"/>
              </a:lnSpc>
              <a:spcBef>
                <a:spcPts val="1600"/>
              </a:spcBef>
              <a:spcAft>
                <a:spcPts val="0"/>
              </a:spcAft>
              <a:buClr>
                <a:schemeClr val="dk1"/>
              </a:buClr>
              <a:buSzPts val="1400"/>
              <a:buNone/>
              <a:defRPr>
                <a:solidFill>
                  <a:schemeClr val="dk1"/>
                </a:solidFill>
              </a:defRPr>
            </a:lvl6pPr>
            <a:lvl7pPr lvl="6" algn="ctr" rtl="0">
              <a:lnSpc>
                <a:spcPct val="100000"/>
              </a:lnSpc>
              <a:spcBef>
                <a:spcPts val="1600"/>
              </a:spcBef>
              <a:spcAft>
                <a:spcPts val="0"/>
              </a:spcAft>
              <a:buClr>
                <a:schemeClr val="dk1"/>
              </a:buClr>
              <a:buSzPts val="1400"/>
              <a:buNone/>
              <a:defRPr>
                <a:solidFill>
                  <a:schemeClr val="dk1"/>
                </a:solidFill>
              </a:defRPr>
            </a:lvl7pPr>
            <a:lvl8pPr lvl="7" algn="ctr" rtl="0">
              <a:lnSpc>
                <a:spcPct val="100000"/>
              </a:lnSpc>
              <a:spcBef>
                <a:spcPts val="1600"/>
              </a:spcBef>
              <a:spcAft>
                <a:spcPts val="0"/>
              </a:spcAft>
              <a:buClr>
                <a:schemeClr val="dk1"/>
              </a:buClr>
              <a:buSzPts val="1400"/>
              <a:buNone/>
              <a:defRPr>
                <a:solidFill>
                  <a:schemeClr val="dk1"/>
                </a:solidFill>
              </a:defRPr>
            </a:lvl8pPr>
            <a:lvl9pPr lvl="8" algn="ctr" rtl="0">
              <a:lnSpc>
                <a:spcPct val="100000"/>
              </a:lnSpc>
              <a:spcBef>
                <a:spcPts val="1600"/>
              </a:spcBef>
              <a:spcAft>
                <a:spcPts val="1600"/>
              </a:spcAft>
              <a:buClr>
                <a:schemeClr val="dk1"/>
              </a:buClr>
              <a:buSzPts val="1400"/>
              <a:buNone/>
              <a:defRPr>
                <a:solidFill>
                  <a:schemeClr val="dk1"/>
                </a:solidFill>
              </a:defRPr>
            </a:lvl9pPr>
          </a:lstStyle>
          <a:p>
            <a:endParaRPr/>
          </a:p>
        </p:txBody>
      </p:sp>
      <p:sp>
        <p:nvSpPr>
          <p:cNvPr id="112" name="Google Shape;112;p17"/>
          <p:cNvSpPr txBox="1">
            <a:spLocks noGrp="1"/>
          </p:cNvSpPr>
          <p:nvPr>
            <p:ph type="title" idx="7"/>
          </p:nvPr>
        </p:nvSpPr>
        <p:spPr>
          <a:xfrm>
            <a:off x="3418950" y="3708755"/>
            <a:ext cx="2306100" cy="40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3" name="Google Shape;113;p17"/>
          <p:cNvSpPr txBox="1">
            <a:spLocks noGrp="1"/>
          </p:cNvSpPr>
          <p:nvPr>
            <p:ph type="subTitle" idx="8"/>
          </p:nvPr>
        </p:nvSpPr>
        <p:spPr>
          <a:xfrm>
            <a:off x="3418920" y="4027355"/>
            <a:ext cx="23061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4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1600"/>
              </a:spcBef>
              <a:spcAft>
                <a:spcPts val="0"/>
              </a:spcAft>
              <a:buClr>
                <a:schemeClr val="dk1"/>
              </a:buClr>
              <a:buSzPts val="1400"/>
              <a:buNone/>
              <a:defRPr>
                <a:solidFill>
                  <a:schemeClr val="dk1"/>
                </a:solidFill>
              </a:defRPr>
            </a:lvl3pPr>
            <a:lvl4pPr lvl="3" algn="ctr" rtl="0">
              <a:lnSpc>
                <a:spcPct val="100000"/>
              </a:lnSpc>
              <a:spcBef>
                <a:spcPts val="1600"/>
              </a:spcBef>
              <a:spcAft>
                <a:spcPts val="0"/>
              </a:spcAft>
              <a:buClr>
                <a:schemeClr val="dk1"/>
              </a:buClr>
              <a:buSzPts val="1400"/>
              <a:buNone/>
              <a:defRPr>
                <a:solidFill>
                  <a:schemeClr val="dk1"/>
                </a:solidFill>
              </a:defRPr>
            </a:lvl4pPr>
            <a:lvl5pPr lvl="4" algn="ctr" rtl="0">
              <a:lnSpc>
                <a:spcPct val="100000"/>
              </a:lnSpc>
              <a:spcBef>
                <a:spcPts val="1600"/>
              </a:spcBef>
              <a:spcAft>
                <a:spcPts val="0"/>
              </a:spcAft>
              <a:buClr>
                <a:schemeClr val="dk1"/>
              </a:buClr>
              <a:buSzPts val="1400"/>
              <a:buNone/>
              <a:defRPr>
                <a:solidFill>
                  <a:schemeClr val="dk1"/>
                </a:solidFill>
              </a:defRPr>
            </a:lvl5pPr>
            <a:lvl6pPr lvl="5" algn="ctr" rtl="0">
              <a:lnSpc>
                <a:spcPct val="100000"/>
              </a:lnSpc>
              <a:spcBef>
                <a:spcPts val="1600"/>
              </a:spcBef>
              <a:spcAft>
                <a:spcPts val="0"/>
              </a:spcAft>
              <a:buClr>
                <a:schemeClr val="dk1"/>
              </a:buClr>
              <a:buSzPts val="1400"/>
              <a:buNone/>
              <a:defRPr>
                <a:solidFill>
                  <a:schemeClr val="dk1"/>
                </a:solidFill>
              </a:defRPr>
            </a:lvl6pPr>
            <a:lvl7pPr lvl="6" algn="ctr" rtl="0">
              <a:lnSpc>
                <a:spcPct val="100000"/>
              </a:lnSpc>
              <a:spcBef>
                <a:spcPts val="1600"/>
              </a:spcBef>
              <a:spcAft>
                <a:spcPts val="0"/>
              </a:spcAft>
              <a:buClr>
                <a:schemeClr val="dk1"/>
              </a:buClr>
              <a:buSzPts val="1400"/>
              <a:buNone/>
              <a:defRPr>
                <a:solidFill>
                  <a:schemeClr val="dk1"/>
                </a:solidFill>
              </a:defRPr>
            </a:lvl7pPr>
            <a:lvl8pPr lvl="7" algn="ctr" rtl="0">
              <a:lnSpc>
                <a:spcPct val="100000"/>
              </a:lnSpc>
              <a:spcBef>
                <a:spcPts val="1600"/>
              </a:spcBef>
              <a:spcAft>
                <a:spcPts val="0"/>
              </a:spcAft>
              <a:buClr>
                <a:schemeClr val="dk1"/>
              </a:buClr>
              <a:buSzPts val="1400"/>
              <a:buNone/>
              <a:defRPr>
                <a:solidFill>
                  <a:schemeClr val="dk1"/>
                </a:solidFill>
              </a:defRPr>
            </a:lvl8pPr>
            <a:lvl9pPr lvl="8" algn="ctr" rtl="0">
              <a:lnSpc>
                <a:spcPct val="100000"/>
              </a:lnSpc>
              <a:spcBef>
                <a:spcPts val="1600"/>
              </a:spcBef>
              <a:spcAft>
                <a:spcPts val="1600"/>
              </a:spcAft>
              <a:buClr>
                <a:schemeClr val="dk1"/>
              </a:buClr>
              <a:buSzPts val="1400"/>
              <a:buNone/>
              <a:defRPr>
                <a:solidFill>
                  <a:schemeClr val="dk1"/>
                </a:solidFill>
              </a:defRPr>
            </a:lvl9pPr>
          </a:lstStyle>
          <a:p>
            <a:endParaRPr/>
          </a:p>
        </p:txBody>
      </p:sp>
      <p:sp>
        <p:nvSpPr>
          <p:cNvPr id="114" name="Google Shape;114;p17"/>
          <p:cNvSpPr txBox="1">
            <a:spLocks noGrp="1"/>
          </p:cNvSpPr>
          <p:nvPr>
            <p:ph type="title" idx="9"/>
          </p:nvPr>
        </p:nvSpPr>
        <p:spPr>
          <a:xfrm>
            <a:off x="6049050" y="1894355"/>
            <a:ext cx="2306100" cy="40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5" name="Google Shape;115;p17"/>
          <p:cNvSpPr txBox="1">
            <a:spLocks noGrp="1"/>
          </p:cNvSpPr>
          <p:nvPr>
            <p:ph type="subTitle" idx="13"/>
          </p:nvPr>
        </p:nvSpPr>
        <p:spPr>
          <a:xfrm>
            <a:off x="6049050" y="2212955"/>
            <a:ext cx="23061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4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1600"/>
              </a:spcBef>
              <a:spcAft>
                <a:spcPts val="0"/>
              </a:spcAft>
              <a:buClr>
                <a:schemeClr val="dk1"/>
              </a:buClr>
              <a:buSzPts val="1400"/>
              <a:buNone/>
              <a:defRPr>
                <a:solidFill>
                  <a:schemeClr val="dk1"/>
                </a:solidFill>
              </a:defRPr>
            </a:lvl3pPr>
            <a:lvl4pPr lvl="3" algn="ctr" rtl="0">
              <a:lnSpc>
                <a:spcPct val="100000"/>
              </a:lnSpc>
              <a:spcBef>
                <a:spcPts val="1600"/>
              </a:spcBef>
              <a:spcAft>
                <a:spcPts val="0"/>
              </a:spcAft>
              <a:buClr>
                <a:schemeClr val="dk1"/>
              </a:buClr>
              <a:buSzPts val="1400"/>
              <a:buNone/>
              <a:defRPr>
                <a:solidFill>
                  <a:schemeClr val="dk1"/>
                </a:solidFill>
              </a:defRPr>
            </a:lvl4pPr>
            <a:lvl5pPr lvl="4" algn="ctr" rtl="0">
              <a:lnSpc>
                <a:spcPct val="100000"/>
              </a:lnSpc>
              <a:spcBef>
                <a:spcPts val="1600"/>
              </a:spcBef>
              <a:spcAft>
                <a:spcPts val="0"/>
              </a:spcAft>
              <a:buClr>
                <a:schemeClr val="dk1"/>
              </a:buClr>
              <a:buSzPts val="1400"/>
              <a:buNone/>
              <a:defRPr>
                <a:solidFill>
                  <a:schemeClr val="dk1"/>
                </a:solidFill>
              </a:defRPr>
            </a:lvl5pPr>
            <a:lvl6pPr lvl="5" algn="ctr" rtl="0">
              <a:lnSpc>
                <a:spcPct val="100000"/>
              </a:lnSpc>
              <a:spcBef>
                <a:spcPts val="1600"/>
              </a:spcBef>
              <a:spcAft>
                <a:spcPts val="0"/>
              </a:spcAft>
              <a:buClr>
                <a:schemeClr val="dk1"/>
              </a:buClr>
              <a:buSzPts val="1400"/>
              <a:buNone/>
              <a:defRPr>
                <a:solidFill>
                  <a:schemeClr val="dk1"/>
                </a:solidFill>
              </a:defRPr>
            </a:lvl6pPr>
            <a:lvl7pPr lvl="6" algn="ctr" rtl="0">
              <a:lnSpc>
                <a:spcPct val="100000"/>
              </a:lnSpc>
              <a:spcBef>
                <a:spcPts val="1600"/>
              </a:spcBef>
              <a:spcAft>
                <a:spcPts val="0"/>
              </a:spcAft>
              <a:buClr>
                <a:schemeClr val="dk1"/>
              </a:buClr>
              <a:buSzPts val="1400"/>
              <a:buNone/>
              <a:defRPr>
                <a:solidFill>
                  <a:schemeClr val="dk1"/>
                </a:solidFill>
              </a:defRPr>
            </a:lvl7pPr>
            <a:lvl8pPr lvl="7" algn="ctr" rtl="0">
              <a:lnSpc>
                <a:spcPct val="100000"/>
              </a:lnSpc>
              <a:spcBef>
                <a:spcPts val="1600"/>
              </a:spcBef>
              <a:spcAft>
                <a:spcPts val="0"/>
              </a:spcAft>
              <a:buClr>
                <a:schemeClr val="dk1"/>
              </a:buClr>
              <a:buSzPts val="1400"/>
              <a:buNone/>
              <a:defRPr>
                <a:solidFill>
                  <a:schemeClr val="dk1"/>
                </a:solidFill>
              </a:defRPr>
            </a:lvl8pPr>
            <a:lvl9pPr lvl="8" algn="ctr" rtl="0">
              <a:lnSpc>
                <a:spcPct val="100000"/>
              </a:lnSpc>
              <a:spcBef>
                <a:spcPts val="1600"/>
              </a:spcBef>
              <a:spcAft>
                <a:spcPts val="1600"/>
              </a:spcAft>
              <a:buClr>
                <a:schemeClr val="dk1"/>
              </a:buClr>
              <a:buSzPts val="1400"/>
              <a:buNone/>
              <a:defRPr>
                <a:solidFill>
                  <a:schemeClr val="dk1"/>
                </a:solidFill>
              </a:defRPr>
            </a:lvl9pPr>
          </a:lstStyle>
          <a:p>
            <a:endParaRPr/>
          </a:p>
        </p:txBody>
      </p:sp>
      <p:sp>
        <p:nvSpPr>
          <p:cNvPr id="116" name="Google Shape;116;p17"/>
          <p:cNvSpPr txBox="1">
            <a:spLocks noGrp="1"/>
          </p:cNvSpPr>
          <p:nvPr>
            <p:ph type="title" idx="14"/>
          </p:nvPr>
        </p:nvSpPr>
        <p:spPr>
          <a:xfrm>
            <a:off x="6049050" y="3708755"/>
            <a:ext cx="2306100" cy="40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7" name="Google Shape;117;p17"/>
          <p:cNvSpPr txBox="1">
            <a:spLocks noGrp="1"/>
          </p:cNvSpPr>
          <p:nvPr>
            <p:ph type="subTitle" idx="15"/>
          </p:nvPr>
        </p:nvSpPr>
        <p:spPr>
          <a:xfrm>
            <a:off x="6049166" y="4027355"/>
            <a:ext cx="23061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4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1600"/>
              </a:spcBef>
              <a:spcAft>
                <a:spcPts val="0"/>
              </a:spcAft>
              <a:buClr>
                <a:schemeClr val="dk1"/>
              </a:buClr>
              <a:buSzPts val="1400"/>
              <a:buNone/>
              <a:defRPr>
                <a:solidFill>
                  <a:schemeClr val="dk1"/>
                </a:solidFill>
              </a:defRPr>
            </a:lvl3pPr>
            <a:lvl4pPr lvl="3" algn="ctr" rtl="0">
              <a:lnSpc>
                <a:spcPct val="100000"/>
              </a:lnSpc>
              <a:spcBef>
                <a:spcPts val="1600"/>
              </a:spcBef>
              <a:spcAft>
                <a:spcPts val="0"/>
              </a:spcAft>
              <a:buClr>
                <a:schemeClr val="dk1"/>
              </a:buClr>
              <a:buSzPts val="1400"/>
              <a:buNone/>
              <a:defRPr>
                <a:solidFill>
                  <a:schemeClr val="dk1"/>
                </a:solidFill>
              </a:defRPr>
            </a:lvl4pPr>
            <a:lvl5pPr lvl="4" algn="ctr" rtl="0">
              <a:lnSpc>
                <a:spcPct val="100000"/>
              </a:lnSpc>
              <a:spcBef>
                <a:spcPts val="1600"/>
              </a:spcBef>
              <a:spcAft>
                <a:spcPts val="0"/>
              </a:spcAft>
              <a:buClr>
                <a:schemeClr val="dk1"/>
              </a:buClr>
              <a:buSzPts val="1400"/>
              <a:buNone/>
              <a:defRPr>
                <a:solidFill>
                  <a:schemeClr val="dk1"/>
                </a:solidFill>
              </a:defRPr>
            </a:lvl5pPr>
            <a:lvl6pPr lvl="5" algn="ctr" rtl="0">
              <a:lnSpc>
                <a:spcPct val="100000"/>
              </a:lnSpc>
              <a:spcBef>
                <a:spcPts val="1600"/>
              </a:spcBef>
              <a:spcAft>
                <a:spcPts val="0"/>
              </a:spcAft>
              <a:buClr>
                <a:schemeClr val="dk1"/>
              </a:buClr>
              <a:buSzPts val="1400"/>
              <a:buNone/>
              <a:defRPr>
                <a:solidFill>
                  <a:schemeClr val="dk1"/>
                </a:solidFill>
              </a:defRPr>
            </a:lvl6pPr>
            <a:lvl7pPr lvl="6" algn="ctr" rtl="0">
              <a:lnSpc>
                <a:spcPct val="100000"/>
              </a:lnSpc>
              <a:spcBef>
                <a:spcPts val="1600"/>
              </a:spcBef>
              <a:spcAft>
                <a:spcPts val="0"/>
              </a:spcAft>
              <a:buClr>
                <a:schemeClr val="dk1"/>
              </a:buClr>
              <a:buSzPts val="1400"/>
              <a:buNone/>
              <a:defRPr>
                <a:solidFill>
                  <a:schemeClr val="dk1"/>
                </a:solidFill>
              </a:defRPr>
            </a:lvl7pPr>
            <a:lvl8pPr lvl="7" algn="ctr" rtl="0">
              <a:lnSpc>
                <a:spcPct val="100000"/>
              </a:lnSpc>
              <a:spcBef>
                <a:spcPts val="1600"/>
              </a:spcBef>
              <a:spcAft>
                <a:spcPts val="0"/>
              </a:spcAft>
              <a:buClr>
                <a:schemeClr val="dk1"/>
              </a:buClr>
              <a:buSzPts val="1400"/>
              <a:buNone/>
              <a:defRPr>
                <a:solidFill>
                  <a:schemeClr val="dk1"/>
                </a:solidFill>
              </a:defRPr>
            </a:lvl8pPr>
            <a:lvl9pPr lvl="8" algn="ctr" rtl="0">
              <a:lnSpc>
                <a:spcPct val="100000"/>
              </a:lnSpc>
              <a:spcBef>
                <a:spcPts val="1600"/>
              </a:spcBef>
              <a:spcAft>
                <a:spcPts val="1600"/>
              </a:spcAft>
              <a:buClr>
                <a:schemeClr val="dk1"/>
              </a:buClr>
              <a:buSzPts val="1400"/>
              <a:buNone/>
              <a:defRPr>
                <a:solidFill>
                  <a:schemeClr val="dk1"/>
                </a:solidFill>
              </a:defRPr>
            </a:lvl9pPr>
          </a:lstStyle>
          <a:p>
            <a:endParaRPr/>
          </a:p>
        </p:txBody>
      </p:sp>
      <p:sp>
        <p:nvSpPr>
          <p:cNvPr id="118" name="Google Shape;118;p17"/>
          <p:cNvSpPr txBox="1">
            <a:spLocks noGrp="1"/>
          </p:cNvSpPr>
          <p:nvPr>
            <p:ph type="title" idx="16" hasCustomPrompt="1"/>
          </p:nvPr>
        </p:nvSpPr>
        <p:spPr>
          <a:xfrm>
            <a:off x="1655325" y="1391680"/>
            <a:ext cx="572700" cy="33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119" name="Google Shape;119;p17"/>
          <p:cNvSpPr txBox="1">
            <a:spLocks noGrp="1"/>
          </p:cNvSpPr>
          <p:nvPr>
            <p:ph type="title" idx="17" hasCustomPrompt="1"/>
          </p:nvPr>
        </p:nvSpPr>
        <p:spPr>
          <a:xfrm>
            <a:off x="1655325" y="3210927"/>
            <a:ext cx="572700" cy="33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120" name="Google Shape;120;p17"/>
          <p:cNvSpPr txBox="1">
            <a:spLocks noGrp="1"/>
          </p:cNvSpPr>
          <p:nvPr>
            <p:ph type="title" idx="18" hasCustomPrompt="1"/>
          </p:nvPr>
        </p:nvSpPr>
        <p:spPr>
          <a:xfrm>
            <a:off x="4285563" y="1391630"/>
            <a:ext cx="572700" cy="33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121" name="Google Shape;121;p17"/>
          <p:cNvSpPr txBox="1">
            <a:spLocks noGrp="1"/>
          </p:cNvSpPr>
          <p:nvPr>
            <p:ph type="title" idx="19" hasCustomPrompt="1"/>
          </p:nvPr>
        </p:nvSpPr>
        <p:spPr>
          <a:xfrm>
            <a:off x="4285563" y="3210927"/>
            <a:ext cx="572700" cy="33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122" name="Google Shape;122;p17"/>
          <p:cNvSpPr txBox="1">
            <a:spLocks noGrp="1"/>
          </p:cNvSpPr>
          <p:nvPr>
            <p:ph type="title" idx="20" hasCustomPrompt="1"/>
          </p:nvPr>
        </p:nvSpPr>
        <p:spPr>
          <a:xfrm>
            <a:off x="6915813" y="1391630"/>
            <a:ext cx="572700" cy="33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123" name="Google Shape;123;p17"/>
          <p:cNvSpPr txBox="1">
            <a:spLocks noGrp="1"/>
          </p:cNvSpPr>
          <p:nvPr>
            <p:ph type="title" idx="21" hasCustomPrompt="1"/>
          </p:nvPr>
        </p:nvSpPr>
        <p:spPr>
          <a:xfrm>
            <a:off x="6915813" y="3210927"/>
            <a:ext cx="572700" cy="334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pic>
        <p:nvPicPr>
          <p:cNvPr id="124" name="Google Shape;124;p17"/>
          <p:cNvPicPr preferRelativeResize="0"/>
          <p:nvPr/>
        </p:nvPicPr>
        <p:blipFill>
          <a:blip r:embed="rId2">
            <a:alphaModFix/>
          </a:blip>
          <a:stretch>
            <a:fillRect/>
          </a:stretch>
        </p:blipFill>
        <p:spPr>
          <a:xfrm>
            <a:off x="8304243" y="1961927"/>
            <a:ext cx="1236174" cy="2887448"/>
          </a:xfrm>
          <a:prstGeom prst="rect">
            <a:avLst/>
          </a:prstGeom>
          <a:noFill/>
          <a:ln>
            <a:noFill/>
          </a:ln>
          <a:effectLst>
            <a:reflection stA="50000" endPos="31000" fadeDir="5400012" sy="-100000" algn="bl" rotWithShape="0"/>
          </a:effectLst>
        </p:spPr>
      </p:pic>
      <p:pic>
        <p:nvPicPr>
          <p:cNvPr id="125" name="Google Shape;125;p17"/>
          <p:cNvPicPr preferRelativeResize="0"/>
          <p:nvPr/>
        </p:nvPicPr>
        <p:blipFill>
          <a:blip r:embed="rId3">
            <a:alphaModFix/>
          </a:blip>
          <a:stretch>
            <a:fillRect/>
          </a:stretch>
        </p:blipFill>
        <p:spPr>
          <a:xfrm>
            <a:off x="-396328" y="1961925"/>
            <a:ext cx="1230263" cy="2887448"/>
          </a:xfrm>
          <a:prstGeom prst="rect">
            <a:avLst/>
          </a:prstGeom>
          <a:noFill/>
          <a:ln>
            <a:noFill/>
          </a:ln>
          <a:effectLst>
            <a:reflection stA="50000" endPos="31000" fadeDir="5400012" sy="-100000" algn="bl" rotWithShape="0"/>
          </a:effectLst>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Numbers and text">
  <p:cSld name="CUSTOM_8">
    <p:bg>
      <p:bgPr>
        <a:gradFill>
          <a:gsLst>
            <a:gs pos="0">
              <a:schemeClr val="dk2"/>
            </a:gs>
            <a:gs pos="100000">
              <a:schemeClr val="dk1"/>
            </a:gs>
          </a:gsLst>
          <a:path path="circle">
            <a:fillToRect l="50000" t="50000" r="50000" b="50000"/>
          </a:path>
          <a:tileRect/>
        </a:gradFill>
        <a:effectLst/>
      </p:bgPr>
    </p:bg>
    <p:spTree>
      <p:nvGrpSpPr>
        <p:cNvPr id="1" name="Shape 126"/>
        <p:cNvGrpSpPr/>
        <p:nvPr/>
      </p:nvGrpSpPr>
      <p:grpSpPr>
        <a:xfrm>
          <a:off x="0" y="0"/>
          <a:ext cx="0" cy="0"/>
          <a:chOff x="0" y="0"/>
          <a:chExt cx="0" cy="0"/>
        </a:xfrm>
      </p:grpSpPr>
      <p:sp>
        <p:nvSpPr>
          <p:cNvPr id="127" name="Google Shape;127;p18"/>
          <p:cNvSpPr txBox="1">
            <a:spLocks noGrp="1"/>
          </p:cNvSpPr>
          <p:nvPr>
            <p:ph type="title" hasCustomPrompt="1"/>
          </p:nvPr>
        </p:nvSpPr>
        <p:spPr>
          <a:xfrm>
            <a:off x="2623200" y="689813"/>
            <a:ext cx="3897600" cy="737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45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28" name="Google Shape;128;p18"/>
          <p:cNvSpPr txBox="1">
            <a:spLocks noGrp="1"/>
          </p:cNvSpPr>
          <p:nvPr>
            <p:ph type="subTitle" idx="1"/>
          </p:nvPr>
        </p:nvSpPr>
        <p:spPr>
          <a:xfrm>
            <a:off x="2623200" y="1427188"/>
            <a:ext cx="3897600" cy="405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2400"/>
              <a:buFont typeface="PT Sans"/>
              <a:buNone/>
              <a:defRPr>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Font typeface="PT Sans"/>
              <a:buNone/>
              <a:defRPr sz="2100">
                <a:solidFill>
                  <a:schemeClr val="lt1"/>
                </a:solidFill>
                <a:latin typeface="PT Sans"/>
                <a:ea typeface="PT Sans"/>
                <a:cs typeface="PT Sans"/>
                <a:sym typeface="PT Sans"/>
              </a:defRPr>
            </a:lvl4pPr>
            <a:lvl5pPr lvl="4" algn="ctr" rtl="0">
              <a:lnSpc>
                <a:spcPct val="100000"/>
              </a:lnSpc>
              <a:spcBef>
                <a:spcPts val="0"/>
              </a:spcBef>
              <a:spcAft>
                <a:spcPts val="0"/>
              </a:spcAft>
              <a:buClr>
                <a:schemeClr val="lt1"/>
              </a:buClr>
              <a:buSzPts val="2100"/>
              <a:buFont typeface="PT Sans"/>
              <a:buNone/>
              <a:defRPr sz="2100">
                <a:solidFill>
                  <a:schemeClr val="lt1"/>
                </a:solidFill>
                <a:latin typeface="PT Sans"/>
                <a:ea typeface="PT Sans"/>
                <a:cs typeface="PT Sans"/>
                <a:sym typeface="PT Sans"/>
              </a:defRPr>
            </a:lvl5pPr>
            <a:lvl6pPr lvl="5" algn="ctr" rtl="0">
              <a:lnSpc>
                <a:spcPct val="100000"/>
              </a:lnSpc>
              <a:spcBef>
                <a:spcPts val="0"/>
              </a:spcBef>
              <a:spcAft>
                <a:spcPts val="0"/>
              </a:spcAft>
              <a:buClr>
                <a:schemeClr val="lt1"/>
              </a:buClr>
              <a:buSzPts val="2100"/>
              <a:buFont typeface="PT Sans"/>
              <a:buNone/>
              <a:defRPr sz="2100">
                <a:solidFill>
                  <a:schemeClr val="lt1"/>
                </a:solidFill>
                <a:latin typeface="PT Sans"/>
                <a:ea typeface="PT Sans"/>
                <a:cs typeface="PT Sans"/>
                <a:sym typeface="PT Sans"/>
              </a:defRPr>
            </a:lvl6pPr>
            <a:lvl7pPr lvl="6" algn="ctr" rtl="0">
              <a:lnSpc>
                <a:spcPct val="100000"/>
              </a:lnSpc>
              <a:spcBef>
                <a:spcPts val="0"/>
              </a:spcBef>
              <a:spcAft>
                <a:spcPts val="0"/>
              </a:spcAft>
              <a:buClr>
                <a:schemeClr val="lt1"/>
              </a:buClr>
              <a:buSzPts val="2100"/>
              <a:buFont typeface="PT Sans"/>
              <a:buNone/>
              <a:defRPr sz="2100">
                <a:solidFill>
                  <a:schemeClr val="lt1"/>
                </a:solidFill>
                <a:latin typeface="PT Sans"/>
                <a:ea typeface="PT Sans"/>
                <a:cs typeface="PT Sans"/>
                <a:sym typeface="PT Sans"/>
              </a:defRPr>
            </a:lvl7pPr>
            <a:lvl8pPr lvl="7" algn="ctr" rtl="0">
              <a:lnSpc>
                <a:spcPct val="100000"/>
              </a:lnSpc>
              <a:spcBef>
                <a:spcPts val="0"/>
              </a:spcBef>
              <a:spcAft>
                <a:spcPts val="0"/>
              </a:spcAft>
              <a:buClr>
                <a:schemeClr val="lt1"/>
              </a:buClr>
              <a:buSzPts val="2100"/>
              <a:buFont typeface="PT Sans"/>
              <a:buNone/>
              <a:defRPr sz="2100">
                <a:solidFill>
                  <a:schemeClr val="lt1"/>
                </a:solidFill>
                <a:latin typeface="PT Sans"/>
                <a:ea typeface="PT Sans"/>
                <a:cs typeface="PT Sans"/>
                <a:sym typeface="PT Sans"/>
              </a:defRPr>
            </a:lvl8pPr>
            <a:lvl9pPr lvl="8" algn="ctr" rtl="0">
              <a:lnSpc>
                <a:spcPct val="100000"/>
              </a:lnSpc>
              <a:spcBef>
                <a:spcPts val="0"/>
              </a:spcBef>
              <a:spcAft>
                <a:spcPts val="0"/>
              </a:spcAft>
              <a:buClr>
                <a:schemeClr val="lt1"/>
              </a:buClr>
              <a:buSzPts val="2100"/>
              <a:buFont typeface="PT Sans"/>
              <a:buNone/>
              <a:defRPr sz="2100">
                <a:solidFill>
                  <a:schemeClr val="lt1"/>
                </a:solidFill>
                <a:latin typeface="PT Sans"/>
                <a:ea typeface="PT Sans"/>
                <a:cs typeface="PT Sans"/>
                <a:sym typeface="PT Sans"/>
              </a:defRPr>
            </a:lvl9pPr>
          </a:lstStyle>
          <a:p>
            <a:endParaRPr/>
          </a:p>
        </p:txBody>
      </p:sp>
      <p:sp>
        <p:nvSpPr>
          <p:cNvPr id="129" name="Google Shape;129;p18"/>
          <p:cNvSpPr txBox="1">
            <a:spLocks noGrp="1"/>
          </p:cNvSpPr>
          <p:nvPr>
            <p:ph type="title" idx="2" hasCustomPrompt="1"/>
          </p:nvPr>
        </p:nvSpPr>
        <p:spPr>
          <a:xfrm>
            <a:off x="2623200" y="2001189"/>
            <a:ext cx="3897600" cy="737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45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30" name="Google Shape;130;p18"/>
          <p:cNvSpPr txBox="1">
            <a:spLocks noGrp="1"/>
          </p:cNvSpPr>
          <p:nvPr>
            <p:ph type="subTitle" idx="3"/>
          </p:nvPr>
        </p:nvSpPr>
        <p:spPr>
          <a:xfrm>
            <a:off x="2623200" y="2737663"/>
            <a:ext cx="3897600" cy="405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2400"/>
              <a:buFont typeface="PT Sans"/>
              <a:buNone/>
              <a:defRPr>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Font typeface="PT Sans"/>
              <a:buNone/>
              <a:defRPr sz="2100">
                <a:solidFill>
                  <a:schemeClr val="lt1"/>
                </a:solidFill>
                <a:latin typeface="PT Sans"/>
                <a:ea typeface="PT Sans"/>
                <a:cs typeface="PT Sans"/>
                <a:sym typeface="PT Sans"/>
              </a:defRPr>
            </a:lvl4pPr>
            <a:lvl5pPr lvl="4" algn="ctr" rtl="0">
              <a:lnSpc>
                <a:spcPct val="100000"/>
              </a:lnSpc>
              <a:spcBef>
                <a:spcPts val="0"/>
              </a:spcBef>
              <a:spcAft>
                <a:spcPts val="0"/>
              </a:spcAft>
              <a:buClr>
                <a:schemeClr val="lt1"/>
              </a:buClr>
              <a:buSzPts val="2100"/>
              <a:buFont typeface="PT Sans"/>
              <a:buNone/>
              <a:defRPr sz="2100">
                <a:solidFill>
                  <a:schemeClr val="lt1"/>
                </a:solidFill>
                <a:latin typeface="PT Sans"/>
                <a:ea typeface="PT Sans"/>
                <a:cs typeface="PT Sans"/>
                <a:sym typeface="PT Sans"/>
              </a:defRPr>
            </a:lvl5pPr>
            <a:lvl6pPr lvl="5" algn="ctr" rtl="0">
              <a:lnSpc>
                <a:spcPct val="100000"/>
              </a:lnSpc>
              <a:spcBef>
                <a:spcPts val="0"/>
              </a:spcBef>
              <a:spcAft>
                <a:spcPts val="0"/>
              </a:spcAft>
              <a:buClr>
                <a:schemeClr val="lt1"/>
              </a:buClr>
              <a:buSzPts val="2100"/>
              <a:buFont typeface="PT Sans"/>
              <a:buNone/>
              <a:defRPr sz="2100">
                <a:solidFill>
                  <a:schemeClr val="lt1"/>
                </a:solidFill>
                <a:latin typeface="PT Sans"/>
                <a:ea typeface="PT Sans"/>
                <a:cs typeface="PT Sans"/>
                <a:sym typeface="PT Sans"/>
              </a:defRPr>
            </a:lvl6pPr>
            <a:lvl7pPr lvl="6" algn="ctr" rtl="0">
              <a:lnSpc>
                <a:spcPct val="100000"/>
              </a:lnSpc>
              <a:spcBef>
                <a:spcPts val="0"/>
              </a:spcBef>
              <a:spcAft>
                <a:spcPts val="0"/>
              </a:spcAft>
              <a:buClr>
                <a:schemeClr val="lt1"/>
              </a:buClr>
              <a:buSzPts val="2100"/>
              <a:buFont typeface="PT Sans"/>
              <a:buNone/>
              <a:defRPr sz="2100">
                <a:solidFill>
                  <a:schemeClr val="lt1"/>
                </a:solidFill>
                <a:latin typeface="PT Sans"/>
                <a:ea typeface="PT Sans"/>
                <a:cs typeface="PT Sans"/>
                <a:sym typeface="PT Sans"/>
              </a:defRPr>
            </a:lvl7pPr>
            <a:lvl8pPr lvl="7" algn="ctr" rtl="0">
              <a:lnSpc>
                <a:spcPct val="100000"/>
              </a:lnSpc>
              <a:spcBef>
                <a:spcPts val="0"/>
              </a:spcBef>
              <a:spcAft>
                <a:spcPts val="0"/>
              </a:spcAft>
              <a:buClr>
                <a:schemeClr val="lt1"/>
              </a:buClr>
              <a:buSzPts val="2100"/>
              <a:buFont typeface="PT Sans"/>
              <a:buNone/>
              <a:defRPr sz="2100">
                <a:solidFill>
                  <a:schemeClr val="lt1"/>
                </a:solidFill>
                <a:latin typeface="PT Sans"/>
                <a:ea typeface="PT Sans"/>
                <a:cs typeface="PT Sans"/>
                <a:sym typeface="PT Sans"/>
              </a:defRPr>
            </a:lvl8pPr>
            <a:lvl9pPr lvl="8" algn="ctr" rtl="0">
              <a:lnSpc>
                <a:spcPct val="100000"/>
              </a:lnSpc>
              <a:spcBef>
                <a:spcPts val="0"/>
              </a:spcBef>
              <a:spcAft>
                <a:spcPts val="0"/>
              </a:spcAft>
              <a:buClr>
                <a:schemeClr val="lt1"/>
              </a:buClr>
              <a:buSzPts val="2100"/>
              <a:buFont typeface="PT Sans"/>
              <a:buNone/>
              <a:defRPr sz="2100">
                <a:solidFill>
                  <a:schemeClr val="lt1"/>
                </a:solidFill>
                <a:latin typeface="PT Sans"/>
                <a:ea typeface="PT Sans"/>
                <a:cs typeface="PT Sans"/>
                <a:sym typeface="PT Sans"/>
              </a:defRPr>
            </a:lvl9pPr>
          </a:lstStyle>
          <a:p>
            <a:endParaRPr/>
          </a:p>
        </p:txBody>
      </p:sp>
      <p:sp>
        <p:nvSpPr>
          <p:cNvPr id="131" name="Google Shape;131;p18"/>
          <p:cNvSpPr txBox="1">
            <a:spLocks noGrp="1"/>
          </p:cNvSpPr>
          <p:nvPr>
            <p:ph type="title" idx="4" hasCustomPrompt="1"/>
          </p:nvPr>
        </p:nvSpPr>
        <p:spPr>
          <a:xfrm>
            <a:off x="2623200" y="3312513"/>
            <a:ext cx="3897600" cy="737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45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32" name="Google Shape;132;p18"/>
          <p:cNvSpPr txBox="1">
            <a:spLocks noGrp="1"/>
          </p:cNvSpPr>
          <p:nvPr>
            <p:ph type="subTitle" idx="5"/>
          </p:nvPr>
        </p:nvSpPr>
        <p:spPr>
          <a:xfrm>
            <a:off x="2623200" y="4048087"/>
            <a:ext cx="3897600" cy="405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2400"/>
              <a:buFont typeface="PT Sans"/>
              <a:buNone/>
              <a:defRPr>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Font typeface="PT Sans"/>
              <a:buNone/>
              <a:defRPr sz="2100">
                <a:solidFill>
                  <a:schemeClr val="lt1"/>
                </a:solidFill>
                <a:latin typeface="PT Sans"/>
                <a:ea typeface="PT Sans"/>
                <a:cs typeface="PT Sans"/>
                <a:sym typeface="PT Sans"/>
              </a:defRPr>
            </a:lvl4pPr>
            <a:lvl5pPr lvl="4" algn="ctr" rtl="0">
              <a:lnSpc>
                <a:spcPct val="100000"/>
              </a:lnSpc>
              <a:spcBef>
                <a:spcPts val="0"/>
              </a:spcBef>
              <a:spcAft>
                <a:spcPts val="0"/>
              </a:spcAft>
              <a:buClr>
                <a:schemeClr val="lt1"/>
              </a:buClr>
              <a:buSzPts val="2100"/>
              <a:buFont typeface="PT Sans"/>
              <a:buNone/>
              <a:defRPr sz="2100">
                <a:solidFill>
                  <a:schemeClr val="lt1"/>
                </a:solidFill>
                <a:latin typeface="PT Sans"/>
                <a:ea typeface="PT Sans"/>
                <a:cs typeface="PT Sans"/>
                <a:sym typeface="PT Sans"/>
              </a:defRPr>
            </a:lvl5pPr>
            <a:lvl6pPr lvl="5" algn="ctr" rtl="0">
              <a:lnSpc>
                <a:spcPct val="100000"/>
              </a:lnSpc>
              <a:spcBef>
                <a:spcPts val="0"/>
              </a:spcBef>
              <a:spcAft>
                <a:spcPts val="0"/>
              </a:spcAft>
              <a:buClr>
                <a:schemeClr val="lt1"/>
              </a:buClr>
              <a:buSzPts val="2100"/>
              <a:buFont typeface="PT Sans"/>
              <a:buNone/>
              <a:defRPr sz="2100">
                <a:solidFill>
                  <a:schemeClr val="lt1"/>
                </a:solidFill>
                <a:latin typeface="PT Sans"/>
                <a:ea typeface="PT Sans"/>
                <a:cs typeface="PT Sans"/>
                <a:sym typeface="PT Sans"/>
              </a:defRPr>
            </a:lvl6pPr>
            <a:lvl7pPr lvl="6" algn="ctr" rtl="0">
              <a:lnSpc>
                <a:spcPct val="100000"/>
              </a:lnSpc>
              <a:spcBef>
                <a:spcPts val="0"/>
              </a:spcBef>
              <a:spcAft>
                <a:spcPts val="0"/>
              </a:spcAft>
              <a:buClr>
                <a:schemeClr val="lt1"/>
              </a:buClr>
              <a:buSzPts val="2100"/>
              <a:buFont typeface="PT Sans"/>
              <a:buNone/>
              <a:defRPr sz="2100">
                <a:solidFill>
                  <a:schemeClr val="lt1"/>
                </a:solidFill>
                <a:latin typeface="PT Sans"/>
                <a:ea typeface="PT Sans"/>
                <a:cs typeface="PT Sans"/>
                <a:sym typeface="PT Sans"/>
              </a:defRPr>
            </a:lvl7pPr>
            <a:lvl8pPr lvl="7" algn="ctr" rtl="0">
              <a:lnSpc>
                <a:spcPct val="100000"/>
              </a:lnSpc>
              <a:spcBef>
                <a:spcPts val="0"/>
              </a:spcBef>
              <a:spcAft>
                <a:spcPts val="0"/>
              </a:spcAft>
              <a:buClr>
                <a:schemeClr val="lt1"/>
              </a:buClr>
              <a:buSzPts val="2100"/>
              <a:buFont typeface="PT Sans"/>
              <a:buNone/>
              <a:defRPr sz="2100">
                <a:solidFill>
                  <a:schemeClr val="lt1"/>
                </a:solidFill>
                <a:latin typeface="PT Sans"/>
                <a:ea typeface="PT Sans"/>
                <a:cs typeface="PT Sans"/>
                <a:sym typeface="PT Sans"/>
              </a:defRPr>
            </a:lvl8pPr>
            <a:lvl9pPr lvl="8" algn="ctr" rtl="0">
              <a:lnSpc>
                <a:spcPct val="100000"/>
              </a:lnSpc>
              <a:spcBef>
                <a:spcPts val="0"/>
              </a:spcBef>
              <a:spcAft>
                <a:spcPts val="0"/>
              </a:spcAft>
              <a:buClr>
                <a:schemeClr val="lt1"/>
              </a:buClr>
              <a:buSzPts val="2100"/>
              <a:buFont typeface="PT Sans"/>
              <a:buNone/>
              <a:defRPr sz="2100">
                <a:solidFill>
                  <a:schemeClr val="lt1"/>
                </a:solidFill>
                <a:latin typeface="PT Sans"/>
                <a:ea typeface="PT Sans"/>
                <a:cs typeface="PT Sans"/>
                <a:sym typeface="PT Sans"/>
              </a:defRPr>
            </a:lvl9pPr>
          </a:lstStyle>
          <a:p>
            <a:endParaRPr/>
          </a:p>
        </p:txBody>
      </p:sp>
      <p:pic>
        <p:nvPicPr>
          <p:cNvPr id="133" name="Google Shape;133;p18"/>
          <p:cNvPicPr preferRelativeResize="0"/>
          <p:nvPr/>
        </p:nvPicPr>
        <p:blipFill>
          <a:blip r:embed="rId2">
            <a:alphaModFix/>
          </a:blip>
          <a:stretch>
            <a:fillRect/>
          </a:stretch>
        </p:blipFill>
        <p:spPr>
          <a:xfrm>
            <a:off x="-68713" y="243163"/>
            <a:ext cx="1821000" cy="4253475"/>
          </a:xfrm>
          <a:prstGeom prst="rect">
            <a:avLst/>
          </a:prstGeom>
          <a:noFill/>
          <a:ln>
            <a:noFill/>
          </a:ln>
          <a:effectLst>
            <a:reflection stA="50000" endPos="31000" fadeDir="5400012" sy="-100000" algn="bl" rotWithShape="0"/>
          </a:effectLst>
        </p:spPr>
      </p:pic>
      <p:pic>
        <p:nvPicPr>
          <p:cNvPr id="134" name="Google Shape;134;p18"/>
          <p:cNvPicPr preferRelativeResize="0"/>
          <p:nvPr/>
        </p:nvPicPr>
        <p:blipFill>
          <a:blip r:embed="rId2">
            <a:alphaModFix/>
          </a:blip>
          <a:stretch>
            <a:fillRect/>
          </a:stretch>
        </p:blipFill>
        <p:spPr>
          <a:xfrm>
            <a:off x="7391712" y="243163"/>
            <a:ext cx="1821000" cy="4253475"/>
          </a:xfrm>
          <a:prstGeom prst="rect">
            <a:avLst/>
          </a:prstGeom>
          <a:noFill/>
          <a:ln>
            <a:noFill/>
          </a:ln>
          <a:effectLst>
            <a:reflection stA="50000" endPos="31000" fadeDir="5400012" sy="-100000" algn="bl" rotWithShape="0"/>
          </a:effectLst>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1">
  <p:cSld name="CUSTOM_12">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135"/>
        <p:cNvGrpSpPr/>
        <p:nvPr/>
      </p:nvGrpSpPr>
      <p:grpSpPr>
        <a:xfrm>
          <a:off x="0" y="0"/>
          <a:ext cx="0" cy="0"/>
          <a:chOff x="0" y="0"/>
          <a:chExt cx="0" cy="0"/>
        </a:xfrm>
      </p:grpSpPr>
      <p:sp>
        <p:nvSpPr>
          <p:cNvPr id="136" name="Google Shape;136;p19"/>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pic>
        <p:nvPicPr>
          <p:cNvPr id="137" name="Google Shape;137;p19"/>
          <p:cNvPicPr preferRelativeResize="0"/>
          <p:nvPr/>
        </p:nvPicPr>
        <p:blipFill>
          <a:blip r:embed="rId2">
            <a:alphaModFix/>
          </a:blip>
          <a:stretch>
            <a:fillRect/>
          </a:stretch>
        </p:blipFill>
        <p:spPr>
          <a:xfrm>
            <a:off x="8423990" y="2297857"/>
            <a:ext cx="1197756" cy="2031908"/>
          </a:xfrm>
          <a:prstGeom prst="rect">
            <a:avLst/>
          </a:prstGeom>
          <a:noFill/>
          <a:ln>
            <a:noFill/>
          </a:ln>
          <a:effectLst>
            <a:reflection stA="50000" endPos="31000" fadeDir="5400012" sy="-100000" algn="bl" rotWithShape="0"/>
          </a:effectLst>
        </p:spPr>
      </p:pic>
      <p:pic>
        <p:nvPicPr>
          <p:cNvPr id="138" name="Google Shape;138;p19"/>
          <p:cNvPicPr preferRelativeResize="0"/>
          <p:nvPr/>
        </p:nvPicPr>
        <p:blipFill>
          <a:blip r:embed="rId3">
            <a:alphaModFix/>
          </a:blip>
          <a:stretch>
            <a:fillRect/>
          </a:stretch>
        </p:blipFill>
        <p:spPr>
          <a:xfrm>
            <a:off x="-255350" y="4250374"/>
            <a:ext cx="2385751" cy="925525"/>
          </a:xfrm>
          <a:prstGeom prst="rect">
            <a:avLst/>
          </a:prstGeom>
          <a:noFill/>
          <a:ln>
            <a:noFill/>
          </a:ln>
          <a:effectLst>
            <a:reflection stA="50000" endPos="31000" fadeDir="5400012" sy="-100000" algn="bl" rotWithShape="0"/>
          </a:effectLst>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only 2">
  <p:cSld name="CUSTOM_12_1">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139"/>
        <p:cNvGrpSpPr/>
        <p:nvPr/>
      </p:nvGrpSpPr>
      <p:grpSpPr>
        <a:xfrm>
          <a:off x="0" y="0"/>
          <a:ext cx="0" cy="0"/>
          <a:chOff x="0" y="0"/>
          <a:chExt cx="0" cy="0"/>
        </a:xfrm>
      </p:grpSpPr>
      <p:sp>
        <p:nvSpPr>
          <p:cNvPr id="140" name="Google Shape;140;p20"/>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pic>
        <p:nvPicPr>
          <p:cNvPr id="141" name="Google Shape;141;p20"/>
          <p:cNvPicPr preferRelativeResize="0"/>
          <p:nvPr/>
        </p:nvPicPr>
        <p:blipFill>
          <a:blip r:embed="rId2">
            <a:alphaModFix/>
          </a:blip>
          <a:stretch>
            <a:fillRect/>
          </a:stretch>
        </p:blipFill>
        <p:spPr>
          <a:xfrm>
            <a:off x="8314704" y="3499738"/>
            <a:ext cx="925053" cy="1497195"/>
          </a:xfrm>
          <a:prstGeom prst="rect">
            <a:avLst/>
          </a:prstGeom>
          <a:noFill/>
          <a:ln>
            <a:noFill/>
          </a:ln>
          <a:effectLst>
            <a:reflection stA="50000" endPos="31000" fadeDir="5400012" sy="-100000" algn="bl" rotWithShape="0"/>
          </a:effectLst>
        </p:spPr>
      </p:pic>
      <p:pic>
        <p:nvPicPr>
          <p:cNvPr id="142" name="Google Shape;142;p20"/>
          <p:cNvPicPr preferRelativeResize="0"/>
          <p:nvPr/>
        </p:nvPicPr>
        <p:blipFill>
          <a:blip r:embed="rId3">
            <a:alphaModFix/>
          </a:blip>
          <a:stretch>
            <a:fillRect/>
          </a:stretch>
        </p:blipFill>
        <p:spPr>
          <a:xfrm>
            <a:off x="-361683" y="2625672"/>
            <a:ext cx="1074772" cy="1978436"/>
          </a:xfrm>
          <a:prstGeom prst="rect">
            <a:avLst/>
          </a:prstGeom>
          <a:noFill/>
          <a:ln>
            <a:noFill/>
          </a:ln>
          <a:effectLst>
            <a:reflection stA="50000" endPos="31000" fadeDir="5400012" sy="-100000" algn="bl" rotWithShape="0"/>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gradFill>
          <a:gsLst>
            <a:gs pos="0">
              <a:schemeClr val="dk2"/>
            </a:gs>
            <a:gs pos="100000">
              <a:schemeClr val="dk1"/>
            </a:gs>
          </a:gsLst>
          <a:path path="circle">
            <a:fillToRect l="50000" t="50000" r="50000" b="50000"/>
          </a:path>
          <a:tileRect/>
        </a:gradFill>
        <a:effectLst/>
      </p:bgPr>
    </p:bg>
    <p:spTree>
      <p:nvGrpSpPr>
        <p:cNvPr id="1" name="Shape 20"/>
        <p:cNvGrpSpPr/>
        <p:nvPr/>
      </p:nvGrpSpPr>
      <p:grpSpPr>
        <a:xfrm>
          <a:off x="0" y="0"/>
          <a:ext cx="0" cy="0"/>
          <a:chOff x="0" y="0"/>
          <a:chExt cx="0" cy="0"/>
        </a:xfrm>
      </p:grpSpPr>
      <p:sp>
        <p:nvSpPr>
          <p:cNvPr id="21" name="Google Shape;21;p3"/>
          <p:cNvSpPr txBox="1">
            <a:spLocks noGrp="1"/>
          </p:cNvSpPr>
          <p:nvPr>
            <p:ph type="title"/>
          </p:nvPr>
        </p:nvSpPr>
        <p:spPr>
          <a:xfrm>
            <a:off x="713100" y="2536988"/>
            <a:ext cx="27180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3600"/>
              <a:buNone/>
              <a:defRPr sz="5000">
                <a:solidFill>
                  <a:schemeClr val="lt1"/>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22" name="Google Shape;22;p3"/>
          <p:cNvSpPr txBox="1">
            <a:spLocks noGrp="1"/>
          </p:cNvSpPr>
          <p:nvPr>
            <p:ph type="title" idx="2" hasCustomPrompt="1"/>
          </p:nvPr>
        </p:nvSpPr>
        <p:spPr>
          <a:xfrm>
            <a:off x="1467825" y="1272538"/>
            <a:ext cx="12087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60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23" name="Google Shape;23;p3"/>
          <p:cNvSpPr txBox="1">
            <a:spLocks noGrp="1"/>
          </p:cNvSpPr>
          <p:nvPr>
            <p:ph type="subTitle" idx="1"/>
          </p:nvPr>
        </p:nvSpPr>
        <p:spPr>
          <a:xfrm>
            <a:off x="713100" y="3365913"/>
            <a:ext cx="2718000" cy="688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1600">
                <a:solidFill>
                  <a:schemeClr val="lt1"/>
                </a:solidFill>
              </a:defRPr>
            </a:lvl1pPr>
            <a:lvl2pPr lvl="1" algn="ctr" rtl="0">
              <a:lnSpc>
                <a:spcPct val="100000"/>
              </a:lnSpc>
              <a:spcBef>
                <a:spcPts val="0"/>
              </a:spcBef>
              <a:spcAft>
                <a:spcPts val="0"/>
              </a:spcAft>
              <a:buClr>
                <a:schemeClr val="lt1"/>
              </a:buClr>
              <a:buSzPts val="1600"/>
              <a:buNone/>
              <a:defRPr sz="1600">
                <a:solidFill>
                  <a:schemeClr val="lt1"/>
                </a:solidFill>
              </a:defRPr>
            </a:lvl2pPr>
            <a:lvl3pPr lvl="2" algn="ctr" rtl="0">
              <a:lnSpc>
                <a:spcPct val="100000"/>
              </a:lnSpc>
              <a:spcBef>
                <a:spcPts val="1600"/>
              </a:spcBef>
              <a:spcAft>
                <a:spcPts val="0"/>
              </a:spcAft>
              <a:buClr>
                <a:schemeClr val="lt1"/>
              </a:buClr>
              <a:buSzPts val="1600"/>
              <a:buNone/>
              <a:defRPr sz="1600">
                <a:solidFill>
                  <a:schemeClr val="lt1"/>
                </a:solidFill>
              </a:defRPr>
            </a:lvl3pPr>
            <a:lvl4pPr lvl="3" algn="ctr" rtl="0">
              <a:lnSpc>
                <a:spcPct val="100000"/>
              </a:lnSpc>
              <a:spcBef>
                <a:spcPts val="1600"/>
              </a:spcBef>
              <a:spcAft>
                <a:spcPts val="0"/>
              </a:spcAft>
              <a:buClr>
                <a:schemeClr val="lt1"/>
              </a:buClr>
              <a:buSzPts val="1600"/>
              <a:buNone/>
              <a:defRPr sz="1600">
                <a:solidFill>
                  <a:schemeClr val="lt1"/>
                </a:solidFill>
              </a:defRPr>
            </a:lvl4pPr>
            <a:lvl5pPr lvl="4" algn="ctr" rtl="0">
              <a:lnSpc>
                <a:spcPct val="100000"/>
              </a:lnSpc>
              <a:spcBef>
                <a:spcPts val="1600"/>
              </a:spcBef>
              <a:spcAft>
                <a:spcPts val="0"/>
              </a:spcAft>
              <a:buClr>
                <a:schemeClr val="lt1"/>
              </a:buClr>
              <a:buSzPts val="1600"/>
              <a:buNone/>
              <a:defRPr sz="1600">
                <a:solidFill>
                  <a:schemeClr val="lt1"/>
                </a:solidFill>
              </a:defRPr>
            </a:lvl5pPr>
            <a:lvl6pPr lvl="5" algn="ctr" rtl="0">
              <a:lnSpc>
                <a:spcPct val="100000"/>
              </a:lnSpc>
              <a:spcBef>
                <a:spcPts val="1600"/>
              </a:spcBef>
              <a:spcAft>
                <a:spcPts val="0"/>
              </a:spcAft>
              <a:buClr>
                <a:schemeClr val="lt1"/>
              </a:buClr>
              <a:buSzPts val="1600"/>
              <a:buNone/>
              <a:defRPr sz="1600">
                <a:solidFill>
                  <a:schemeClr val="lt1"/>
                </a:solidFill>
              </a:defRPr>
            </a:lvl6pPr>
            <a:lvl7pPr lvl="6" algn="ctr" rtl="0">
              <a:lnSpc>
                <a:spcPct val="100000"/>
              </a:lnSpc>
              <a:spcBef>
                <a:spcPts val="1600"/>
              </a:spcBef>
              <a:spcAft>
                <a:spcPts val="0"/>
              </a:spcAft>
              <a:buClr>
                <a:schemeClr val="lt1"/>
              </a:buClr>
              <a:buSzPts val="1600"/>
              <a:buNone/>
              <a:defRPr sz="1600">
                <a:solidFill>
                  <a:schemeClr val="lt1"/>
                </a:solidFill>
              </a:defRPr>
            </a:lvl7pPr>
            <a:lvl8pPr lvl="7" algn="ctr" rtl="0">
              <a:lnSpc>
                <a:spcPct val="100000"/>
              </a:lnSpc>
              <a:spcBef>
                <a:spcPts val="1600"/>
              </a:spcBef>
              <a:spcAft>
                <a:spcPts val="0"/>
              </a:spcAft>
              <a:buClr>
                <a:schemeClr val="lt1"/>
              </a:buClr>
              <a:buSzPts val="1600"/>
              <a:buNone/>
              <a:defRPr sz="1600">
                <a:solidFill>
                  <a:schemeClr val="lt1"/>
                </a:solidFill>
              </a:defRPr>
            </a:lvl8pPr>
            <a:lvl9pPr lvl="8" algn="ctr" rtl="0">
              <a:lnSpc>
                <a:spcPct val="100000"/>
              </a:lnSpc>
              <a:spcBef>
                <a:spcPts val="1600"/>
              </a:spcBef>
              <a:spcAft>
                <a:spcPts val="1600"/>
              </a:spcAft>
              <a:buClr>
                <a:schemeClr val="lt1"/>
              </a:buClr>
              <a:buSzPts val="1600"/>
              <a:buNone/>
              <a:defRPr sz="1600">
                <a:solidFill>
                  <a:schemeClr val="lt1"/>
                </a:solidFil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hanks">
  <p:cSld name="CUSTOM_3">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143"/>
        <p:cNvGrpSpPr/>
        <p:nvPr/>
      </p:nvGrpSpPr>
      <p:grpSpPr>
        <a:xfrm>
          <a:off x="0" y="0"/>
          <a:ext cx="0" cy="0"/>
          <a:chOff x="0" y="0"/>
          <a:chExt cx="0" cy="0"/>
        </a:xfrm>
      </p:grpSpPr>
      <p:sp>
        <p:nvSpPr>
          <p:cNvPr id="144" name="Google Shape;144;p21"/>
          <p:cNvSpPr txBox="1">
            <a:spLocks noGrp="1"/>
          </p:cNvSpPr>
          <p:nvPr>
            <p:ph type="title"/>
          </p:nvPr>
        </p:nvSpPr>
        <p:spPr>
          <a:xfrm>
            <a:off x="3000450" y="681938"/>
            <a:ext cx="3143100" cy="8730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500"/>
              <a:buNone/>
              <a:defRPr sz="5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45" name="Google Shape;145;p21"/>
          <p:cNvSpPr txBox="1">
            <a:spLocks noGrp="1"/>
          </p:cNvSpPr>
          <p:nvPr>
            <p:ph type="subTitle" idx="1"/>
          </p:nvPr>
        </p:nvSpPr>
        <p:spPr>
          <a:xfrm>
            <a:off x="3000450" y="1554938"/>
            <a:ext cx="3143100" cy="1331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6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1600"/>
              </a:spcBef>
              <a:spcAft>
                <a:spcPts val="0"/>
              </a:spcAft>
              <a:buClr>
                <a:schemeClr val="dk1"/>
              </a:buClr>
              <a:buSzPts val="1400"/>
              <a:buNone/>
              <a:defRPr>
                <a:solidFill>
                  <a:schemeClr val="dk1"/>
                </a:solidFill>
              </a:defRPr>
            </a:lvl3pPr>
            <a:lvl4pPr lvl="3" algn="ctr" rtl="0">
              <a:lnSpc>
                <a:spcPct val="100000"/>
              </a:lnSpc>
              <a:spcBef>
                <a:spcPts val="1600"/>
              </a:spcBef>
              <a:spcAft>
                <a:spcPts val="0"/>
              </a:spcAft>
              <a:buClr>
                <a:schemeClr val="dk1"/>
              </a:buClr>
              <a:buSzPts val="1400"/>
              <a:buNone/>
              <a:defRPr>
                <a:solidFill>
                  <a:schemeClr val="dk1"/>
                </a:solidFill>
              </a:defRPr>
            </a:lvl4pPr>
            <a:lvl5pPr lvl="4" algn="ctr" rtl="0">
              <a:lnSpc>
                <a:spcPct val="100000"/>
              </a:lnSpc>
              <a:spcBef>
                <a:spcPts val="1600"/>
              </a:spcBef>
              <a:spcAft>
                <a:spcPts val="0"/>
              </a:spcAft>
              <a:buClr>
                <a:schemeClr val="dk1"/>
              </a:buClr>
              <a:buSzPts val="1400"/>
              <a:buNone/>
              <a:defRPr>
                <a:solidFill>
                  <a:schemeClr val="dk1"/>
                </a:solidFill>
              </a:defRPr>
            </a:lvl5pPr>
            <a:lvl6pPr lvl="5" algn="ctr" rtl="0">
              <a:lnSpc>
                <a:spcPct val="100000"/>
              </a:lnSpc>
              <a:spcBef>
                <a:spcPts val="1600"/>
              </a:spcBef>
              <a:spcAft>
                <a:spcPts val="0"/>
              </a:spcAft>
              <a:buClr>
                <a:schemeClr val="dk1"/>
              </a:buClr>
              <a:buSzPts val="1400"/>
              <a:buNone/>
              <a:defRPr>
                <a:solidFill>
                  <a:schemeClr val="dk1"/>
                </a:solidFill>
              </a:defRPr>
            </a:lvl6pPr>
            <a:lvl7pPr lvl="6" algn="ctr" rtl="0">
              <a:lnSpc>
                <a:spcPct val="100000"/>
              </a:lnSpc>
              <a:spcBef>
                <a:spcPts val="1600"/>
              </a:spcBef>
              <a:spcAft>
                <a:spcPts val="0"/>
              </a:spcAft>
              <a:buClr>
                <a:schemeClr val="dk1"/>
              </a:buClr>
              <a:buSzPts val="1400"/>
              <a:buNone/>
              <a:defRPr>
                <a:solidFill>
                  <a:schemeClr val="dk1"/>
                </a:solidFill>
              </a:defRPr>
            </a:lvl7pPr>
            <a:lvl8pPr lvl="7" algn="ctr" rtl="0">
              <a:lnSpc>
                <a:spcPct val="100000"/>
              </a:lnSpc>
              <a:spcBef>
                <a:spcPts val="1600"/>
              </a:spcBef>
              <a:spcAft>
                <a:spcPts val="0"/>
              </a:spcAft>
              <a:buClr>
                <a:schemeClr val="dk1"/>
              </a:buClr>
              <a:buSzPts val="1400"/>
              <a:buNone/>
              <a:defRPr>
                <a:solidFill>
                  <a:schemeClr val="dk1"/>
                </a:solidFill>
              </a:defRPr>
            </a:lvl8pPr>
            <a:lvl9pPr lvl="8" algn="ctr" rtl="0">
              <a:lnSpc>
                <a:spcPct val="100000"/>
              </a:lnSpc>
              <a:spcBef>
                <a:spcPts val="1600"/>
              </a:spcBef>
              <a:spcAft>
                <a:spcPts val="1600"/>
              </a:spcAft>
              <a:buClr>
                <a:schemeClr val="dk1"/>
              </a:buClr>
              <a:buSzPts val="1400"/>
              <a:buNone/>
              <a:defRPr>
                <a:solidFill>
                  <a:schemeClr val="dk1"/>
                </a:solidFill>
              </a:defRPr>
            </a:lvl9pPr>
          </a:lstStyle>
          <a:p>
            <a:endParaRPr/>
          </a:p>
        </p:txBody>
      </p:sp>
      <p:sp>
        <p:nvSpPr>
          <p:cNvPr id="146" name="Google Shape;146;p21"/>
          <p:cNvSpPr txBox="1"/>
          <p:nvPr/>
        </p:nvSpPr>
        <p:spPr>
          <a:xfrm>
            <a:off x="3000450" y="3429711"/>
            <a:ext cx="3143100" cy="615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300"/>
              </a:spcBef>
              <a:spcAft>
                <a:spcPts val="0"/>
              </a:spcAft>
              <a:buNone/>
            </a:pPr>
            <a:r>
              <a:rPr lang="en" sz="1000">
                <a:solidFill>
                  <a:schemeClr val="dk1"/>
                </a:solidFill>
                <a:latin typeface="Cantarell"/>
                <a:ea typeface="Cantarell"/>
                <a:cs typeface="Cantarell"/>
                <a:sym typeface="Cantarell"/>
              </a:rPr>
              <a:t>CREDITS: This presentation template was created by </a:t>
            </a:r>
            <a:r>
              <a:rPr lang="en" sz="1000" b="1">
                <a:solidFill>
                  <a:schemeClr val="dk1"/>
                </a:solidFill>
                <a:uFill>
                  <a:noFill/>
                </a:uFill>
                <a:latin typeface="Cantarell"/>
                <a:ea typeface="Cantarell"/>
                <a:cs typeface="Cantarell"/>
                <a:sym typeface="Cantarell"/>
                <a:hlinkClick r:id="rId2">
                  <a:extLst>
                    <a:ext uri="{A12FA001-AC4F-418D-AE19-62706E023703}">
                      <ahyp:hlinkClr xmlns:ahyp="http://schemas.microsoft.com/office/drawing/2018/hyperlinkcolor" val="tx"/>
                    </a:ext>
                  </a:extLst>
                </a:hlinkClick>
              </a:rPr>
              <a:t>Slidesgo</a:t>
            </a:r>
            <a:r>
              <a:rPr lang="en" sz="1000">
                <a:solidFill>
                  <a:schemeClr val="dk1"/>
                </a:solidFill>
                <a:latin typeface="Cantarell"/>
                <a:ea typeface="Cantarell"/>
                <a:cs typeface="Cantarell"/>
                <a:sym typeface="Cantarell"/>
              </a:rPr>
              <a:t>, and includes icons by </a:t>
            </a:r>
            <a:r>
              <a:rPr lang="en" sz="1000" b="1">
                <a:solidFill>
                  <a:schemeClr val="dk1"/>
                </a:solidFill>
                <a:uFill>
                  <a:noFill/>
                </a:uFill>
                <a:latin typeface="Cantarell"/>
                <a:ea typeface="Cantarell"/>
                <a:cs typeface="Cantarell"/>
                <a:sym typeface="Cantarell"/>
                <a:hlinkClick r:id="rId3">
                  <a:extLst>
                    <a:ext uri="{A12FA001-AC4F-418D-AE19-62706E023703}">
                      <ahyp:hlinkClr xmlns:ahyp="http://schemas.microsoft.com/office/drawing/2018/hyperlinkcolor" val="tx"/>
                    </a:ext>
                  </a:extLst>
                </a:hlinkClick>
              </a:rPr>
              <a:t>Flaticon</a:t>
            </a:r>
            <a:r>
              <a:rPr lang="en" sz="1000" b="1">
                <a:solidFill>
                  <a:schemeClr val="dk1"/>
                </a:solidFill>
                <a:latin typeface="Cantarell"/>
                <a:ea typeface="Cantarell"/>
                <a:cs typeface="Cantarell"/>
                <a:sym typeface="Cantarell"/>
              </a:rPr>
              <a:t> </a:t>
            </a:r>
            <a:r>
              <a:rPr lang="en" sz="1000">
                <a:solidFill>
                  <a:schemeClr val="dk1"/>
                </a:solidFill>
                <a:latin typeface="Cantarell"/>
                <a:ea typeface="Cantarell"/>
                <a:cs typeface="Cantarell"/>
                <a:sym typeface="Cantarell"/>
              </a:rPr>
              <a:t>and infographics &amp; images by </a:t>
            </a:r>
            <a:r>
              <a:rPr lang="en" sz="1000" b="1">
                <a:solidFill>
                  <a:schemeClr val="dk1"/>
                </a:solidFill>
                <a:uFill>
                  <a:noFill/>
                </a:uFill>
                <a:latin typeface="Cantarell"/>
                <a:ea typeface="Cantarell"/>
                <a:cs typeface="Cantarell"/>
                <a:sym typeface="Cantarell"/>
                <a:hlinkClick r:id="rId4">
                  <a:extLst>
                    <a:ext uri="{A12FA001-AC4F-418D-AE19-62706E023703}">
                      <ahyp:hlinkClr xmlns:ahyp="http://schemas.microsoft.com/office/drawing/2018/hyperlinkcolor" val="tx"/>
                    </a:ext>
                  </a:extLst>
                </a:hlinkClick>
              </a:rPr>
              <a:t>Freepik</a:t>
            </a:r>
            <a:endParaRPr sz="1000" b="1">
              <a:solidFill>
                <a:schemeClr val="dk1"/>
              </a:solidFill>
              <a:latin typeface="Cantarell"/>
              <a:ea typeface="Cantarell"/>
              <a:cs typeface="Cantarell"/>
              <a:sym typeface="Cantare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ackground">
  <p:cSld name="CUSTOM_9">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147"/>
        <p:cNvGrpSpPr/>
        <p:nvPr/>
      </p:nvGrpSpPr>
      <p:grpSpPr>
        <a:xfrm>
          <a:off x="0" y="0"/>
          <a:ext cx="0" cy="0"/>
          <a:chOff x="0" y="0"/>
          <a:chExt cx="0" cy="0"/>
        </a:xfrm>
      </p:grpSpPr>
      <p:pic>
        <p:nvPicPr>
          <p:cNvPr id="148" name="Google Shape;148;p22"/>
          <p:cNvPicPr preferRelativeResize="0"/>
          <p:nvPr/>
        </p:nvPicPr>
        <p:blipFill>
          <a:blip r:embed="rId2">
            <a:alphaModFix/>
          </a:blip>
          <a:stretch>
            <a:fillRect/>
          </a:stretch>
        </p:blipFill>
        <p:spPr>
          <a:xfrm>
            <a:off x="-323646" y="2571750"/>
            <a:ext cx="925053" cy="1497195"/>
          </a:xfrm>
          <a:prstGeom prst="rect">
            <a:avLst/>
          </a:prstGeom>
          <a:noFill/>
          <a:ln>
            <a:noFill/>
          </a:ln>
          <a:effectLst>
            <a:reflection stA="50000" endPos="31000" fadeDir="5400012" sy="-100000" algn="bl" rotWithShape="0"/>
          </a:effectLst>
        </p:spPr>
      </p:pic>
      <p:pic>
        <p:nvPicPr>
          <p:cNvPr id="149" name="Google Shape;149;p22"/>
          <p:cNvPicPr preferRelativeResize="0"/>
          <p:nvPr/>
        </p:nvPicPr>
        <p:blipFill>
          <a:blip r:embed="rId3">
            <a:alphaModFix/>
          </a:blip>
          <a:stretch>
            <a:fillRect/>
          </a:stretch>
        </p:blipFill>
        <p:spPr>
          <a:xfrm>
            <a:off x="8423990" y="2297857"/>
            <a:ext cx="1197756" cy="2031908"/>
          </a:xfrm>
          <a:prstGeom prst="rect">
            <a:avLst/>
          </a:prstGeom>
          <a:noFill/>
          <a:ln>
            <a:noFill/>
          </a:ln>
          <a:effectLst>
            <a:reflection stA="50000" endPos="31000" fadeDir="5400012" sy="-100000" algn="bl" rotWithShape="0"/>
          </a:effectLst>
        </p:spPr>
      </p:pic>
      <p:pic>
        <p:nvPicPr>
          <p:cNvPr id="150" name="Google Shape;150;p22"/>
          <p:cNvPicPr preferRelativeResize="0"/>
          <p:nvPr/>
        </p:nvPicPr>
        <p:blipFill>
          <a:blip r:embed="rId4">
            <a:alphaModFix/>
          </a:blip>
          <a:stretch>
            <a:fillRect/>
          </a:stretch>
        </p:blipFill>
        <p:spPr>
          <a:xfrm>
            <a:off x="-255350" y="4250374"/>
            <a:ext cx="2385751" cy="925525"/>
          </a:xfrm>
          <a:prstGeom prst="rect">
            <a:avLst/>
          </a:prstGeom>
          <a:noFill/>
          <a:ln>
            <a:noFill/>
          </a:ln>
          <a:effectLst>
            <a:reflection stA="50000" endPos="31000" fadeDir="5400012" sy="-100000" algn="bl" rotWithShape="0"/>
          </a:effectLst>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ackground 1">
  <p:cSld name="CUSTOM_9_1">
    <p:bg>
      <p:bgPr>
        <a:gradFill>
          <a:gsLst>
            <a:gs pos="0">
              <a:schemeClr val="dk2"/>
            </a:gs>
            <a:gs pos="100000">
              <a:schemeClr val="dk1"/>
            </a:gs>
          </a:gsLst>
          <a:path path="circle">
            <a:fillToRect l="50000" t="50000" r="50000" b="50000"/>
          </a:path>
          <a:tileRect/>
        </a:gradFill>
        <a:effectLst/>
      </p:bgPr>
    </p:bg>
    <p:spTree>
      <p:nvGrpSpPr>
        <p:cNvPr id="1" name="Shape 151"/>
        <p:cNvGrpSpPr/>
        <p:nvPr/>
      </p:nvGrpSpPr>
      <p:grpSpPr>
        <a:xfrm>
          <a:off x="0" y="0"/>
          <a:ext cx="0" cy="0"/>
          <a:chOff x="0" y="0"/>
          <a:chExt cx="0" cy="0"/>
        </a:xfrm>
      </p:grpSpPr>
      <p:pic>
        <p:nvPicPr>
          <p:cNvPr id="152" name="Google Shape;152;p23"/>
          <p:cNvPicPr preferRelativeResize="0"/>
          <p:nvPr/>
        </p:nvPicPr>
        <p:blipFill>
          <a:blip r:embed="rId2">
            <a:alphaModFix/>
          </a:blip>
          <a:stretch>
            <a:fillRect/>
          </a:stretch>
        </p:blipFill>
        <p:spPr>
          <a:xfrm>
            <a:off x="-592351" y="845755"/>
            <a:ext cx="1864350" cy="3388125"/>
          </a:xfrm>
          <a:prstGeom prst="rect">
            <a:avLst/>
          </a:prstGeom>
          <a:noFill/>
          <a:ln>
            <a:noFill/>
          </a:ln>
          <a:effectLst>
            <a:reflection stA="50000" endPos="31000" fadeDir="5400012" sy="-100000" algn="bl" rotWithShape="0"/>
          </a:effectLst>
        </p:spPr>
      </p:pic>
      <p:pic>
        <p:nvPicPr>
          <p:cNvPr id="153" name="Google Shape;153;p23"/>
          <p:cNvPicPr preferRelativeResize="0"/>
          <p:nvPr/>
        </p:nvPicPr>
        <p:blipFill>
          <a:blip r:embed="rId3">
            <a:alphaModFix/>
          </a:blip>
          <a:stretch>
            <a:fillRect/>
          </a:stretch>
        </p:blipFill>
        <p:spPr>
          <a:xfrm>
            <a:off x="7579022" y="344580"/>
            <a:ext cx="2157330" cy="3598650"/>
          </a:xfrm>
          <a:prstGeom prst="rect">
            <a:avLst/>
          </a:prstGeom>
          <a:noFill/>
          <a:ln>
            <a:noFill/>
          </a:ln>
          <a:effectLst>
            <a:reflection stA="50000" endPos="31000" fadeDir="5400012" sy="-100000" algn="bl" rotWithShape="0"/>
          </a:effectLst>
        </p:spPr>
      </p:pic>
      <p:pic>
        <p:nvPicPr>
          <p:cNvPr id="154" name="Google Shape;154;p23"/>
          <p:cNvPicPr preferRelativeResize="0"/>
          <p:nvPr/>
        </p:nvPicPr>
        <p:blipFill>
          <a:blip r:embed="rId4">
            <a:alphaModFix/>
          </a:blip>
          <a:stretch>
            <a:fillRect/>
          </a:stretch>
        </p:blipFill>
        <p:spPr>
          <a:xfrm>
            <a:off x="2489313" y="3713950"/>
            <a:ext cx="3997700" cy="1700450"/>
          </a:xfrm>
          <a:prstGeom prst="rect">
            <a:avLst/>
          </a:prstGeom>
          <a:noFill/>
          <a:ln>
            <a:noFill/>
          </a:ln>
          <a:effectLst>
            <a:reflection stA="50000" endPos="31000" fadeDir="5400012" sy="-100000" algn="bl" rotWithShape="0"/>
          </a:effectLst>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ackground 2">
  <p:cSld name="CUSTOM_9_2">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155"/>
        <p:cNvGrpSpPr/>
        <p:nvPr/>
      </p:nvGrpSpPr>
      <p:grpSpPr>
        <a:xfrm>
          <a:off x="0" y="0"/>
          <a:ext cx="0" cy="0"/>
          <a:chOff x="0" y="0"/>
          <a:chExt cx="0" cy="0"/>
        </a:xfrm>
      </p:grpSpPr>
      <p:grpSp>
        <p:nvGrpSpPr>
          <p:cNvPr id="156" name="Google Shape;156;p24"/>
          <p:cNvGrpSpPr/>
          <p:nvPr/>
        </p:nvGrpSpPr>
        <p:grpSpPr>
          <a:xfrm>
            <a:off x="-360857" y="1490575"/>
            <a:ext cx="9865618" cy="3609028"/>
            <a:chOff x="-360857" y="1490575"/>
            <a:chExt cx="9865618" cy="3609028"/>
          </a:xfrm>
        </p:grpSpPr>
        <p:pic>
          <p:nvPicPr>
            <p:cNvPr id="157" name="Google Shape;157;p24"/>
            <p:cNvPicPr preferRelativeResize="0"/>
            <p:nvPr/>
          </p:nvPicPr>
          <p:blipFill>
            <a:blip r:embed="rId2">
              <a:alphaModFix/>
            </a:blip>
            <a:stretch>
              <a:fillRect/>
            </a:stretch>
          </p:blipFill>
          <p:spPr>
            <a:xfrm>
              <a:off x="3191904" y="3594388"/>
              <a:ext cx="925053" cy="1497195"/>
            </a:xfrm>
            <a:prstGeom prst="rect">
              <a:avLst/>
            </a:prstGeom>
            <a:noFill/>
            <a:ln>
              <a:noFill/>
            </a:ln>
            <a:effectLst>
              <a:reflection stA="50000" endPos="31000" fadeDir="5400012" sy="-100000" algn="bl" rotWithShape="0"/>
            </a:effectLst>
          </p:spPr>
        </p:pic>
        <p:pic>
          <p:nvPicPr>
            <p:cNvPr id="158" name="Google Shape;158;p24"/>
            <p:cNvPicPr preferRelativeResize="0"/>
            <p:nvPr/>
          </p:nvPicPr>
          <p:blipFill>
            <a:blip r:embed="rId3">
              <a:alphaModFix/>
            </a:blip>
            <a:stretch>
              <a:fillRect/>
            </a:stretch>
          </p:blipFill>
          <p:spPr>
            <a:xfrm>
              <a:off x="872401" y="2863129"/>
              <a:ext cx="1112202" cy="2021213"/>
            </a:xfrm>
            <a:prstGeom prst="rect">
              <a:avLst/>
            </a:prstGeom>
            <a:noFill/>
            <a:ln>
              <a:noFill/>
            </a:ln>
            <a:effectLst>
              <a:reflection stA="50000" endPos="31000" fadeDir="5400012" sy="-100000" algn="bl" rotWithShape="0"/>
            </a:effectLst>
          </p:spPr>
        </p:pic>
        <p:pic>
          <p:nvPicPr>
            <p:cNvPr id="159" name="Google Shape;159;p24"/>
            <p:cNvPicPr preferRelativeResize="0"/>
            <p:nvPr/>
          </p:nvPicPr>
          <p:blipFill>
            <a:blip r:embed="rId4">
              <a:alphaModFix/>
            </a:blip>
            <a:stretch>
              <a:fillRect/>
            </a:stretch>
          </p:blipFill>
          <p:spPr>
            <a:xfrm flipH="1">
              <a:off x="1965892" y="2994032"/>
              <a:ext cx="1240533" cy="2069337"/>
            </a:xfrm>
            <a:prstGeom prst="rect">
              <a:avLst/>
            </a:prstGeom>
            <a:noFill/>
            <a:ln>
              <a:noFill/>
            </a:ln>
            <a:effectLst>
              <a:reflection stA="50000" endPos="31000" fadeDir="5400012" sy="-100000" algn="bl" rotWithShape="0"/>
            </a:effectLst>
          </p:spPr>
        </p:pic>
        <p:pic>
          <p:nvPicPr>
            <p:cNvPr id="160" name="Google Shape;160;p24"/>
            <p:cNvPicPr preferRelativeResize="0"/>
            <p:nvPr/>
          </p:nvPicPr>
          <p:blipFill>
            <a:blip r:embed="rId5">
              <a:alphaModFix/>
            </a:blip>
            <a:stretch>
              <a:fillRect/>
            </a:stretch>
          </p:blipFill>
          <p:spPr>
            <a:xfrm>
              <a:off x="-360857" y="1490577"/>
              <a:ext cx="1236174" cy="2887448"/>
            </a:xfrm>
            <a:prstGeom prst="rect">
              <a:avLst/>
            </a:prstGeom>
            <a:noFill/>
            <a:ln>
              <a:noFill/>
            </a:ln>
            <a:effectLst>
              <a:reflection stA="50000" endPos="31000" fadeDir="5400012" sy="-100000" algn="bl" rotWithShape="0"/>
            </a:effectLst>
          </p:spPr>
        </p:pic>
        <p:pic>
          <p:nvPicPr>
            <p:cNvPr id="161" name="Google Shape;161;p24"/>
            <p:cNvPicPr preferRelativeResize="0"/>
            <p:nvPr/>
          </p:nvPicPr>
          <p:blipFill>
            <a:blip r:embed="rId6">
              <a:alphaModFix/>
            </a:blip>
            <a:stretch>
              <a:fillRect/>
            </a:stretch>
          </p:blipFill>
          <p:spPr>
            <a:xfrm>
              <a:off x="5035417" y="3586367"/>
              <a:ext cx="930400" cy="1513236"/>
            </a:xfrm>
            <a:prstGeom prst="rect">
              <a:avLst/>
            </a:prstGeom>
            <a:noFill/>
            <a:ln>
              <a:noFill/>
            </a:ln>
            <a:effectLst>
              <a:reflection stA="50000" endPos="31000" fadeDir="5400012" sy="-100000" algn="bl" rotWithShape="0"/>
            </a:effectLst>
          </p:spPr>
        </p:pic>
        <p:pic>
          <p:nvPicPr>
            <p:cNvPr id="162" name="Google Shape;162;p24"/>
            <p:cNvPicPr preferRelativeResize="0"/>
            <p:nvPr/>
          </p:nvPicPr>
          <p:blipFill>
            <a:blip r:embed="rId7">
              <a:alphaModFix/>
            </a:blip>
            <a:stretch>
              <a:fillRect/>
            </a:stretch>
          </p:blipFill>
          <p:spPr>
            <a:xfrm>
              <a:off x="7196817" y="2884522"/>
              <a:ext cx="1074772" cy="1978436"/>
            </a:xfrm>
            <a:prstGeom prst="rect">
              <a:avLst/>
            </a:prstGeom>
            <a:noFill/>
            <a:ln>
              <a:noFill/>
            </a:ln>
            <a:effectLst>
              <a:reflection stA="50000" endPos="31000" fadeDir="5400012" sy="-100000" algn="bl" rotWithShape="0"/>
            </a:effectLst>
          </p:spPr>
        </p:pic>
        <p:pic>
          <p:nvPicPr>
            <p:cNvPr id="163" name="Google Shape;163;p24"/>
            <p:cNvPicPr preferRelativeResize="0"/>
            <p:nvPr/>
          </p:nvPicPr>
          <p:blipFill>
            <a:blip r:embed="rId8">
              <a:alphaModFix/>
            </a:blip>
            <a:stretch>
              <a:fillRect/>
            </a:stretch>
          </p:blipFill>
          <p:spPr>
            <a:xfrm>
              <a:off x="5980340" y="2994032"/>
              <a:ext cx="1197756" cy="2031908"/>
            </a:xfrm>
            <a:prstGeom prst="rect">
              <a:avLst/>
            </a:prstGeom>
            <a:noFill/>
            <a:ln>
              <a:noFill/>
            </a:ln>
            <a:effectLst>
              <a:reflection stA="50000" endPos="31000" fadeDir="5400012" sy="-100000" algn="bl" rotWithShape="0"/>
            </a:effectLst>
          </p:spPr>
        </p:pic>
        <p:pic>
          <p:nvPicPr>
            <p:cNvPr id="164" name="Google Shape;164;p24"/>
            <p:cNvPicPr preferRelativeResize="0"/>
            <p:nvPr/>
          </p:nvPicPr>
          <p:blipFill>
            <a:blip r:embed="rId9">
              <a:alphaModFix/>
            </a:blip>
            <a:stretch>
              <a:fillRect/>
            </a:stretch>
          </p:blipFill>
          <p:spPr>
            <a:xfrm>
              <a:off x="8274497" y="1490575"/>
              <a:ext cx="1230263" cy="2887448"/>
            </a:xfrm>
            <a:prstGeom prst="rect">
              <a:avLst/>
            </a:prstGeom>
            <a:noFill/>
            <a:ln>
              <a:noFill/>
            </a:ln>
            <a:effectLst>
              <a:reflection stA="50000" endPos="31000" fadeDir="5400012" sy="-100000" algn="bl" rotWithShape="0"/>
            </a:effectLst>
          </p:spPr>
        </p:pic>
      </p:gr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ckground 3">
  <p:cSld name="CUSTOM_9_3">
    <p:bg>
      <p:bgPr>
        <a:gradFill>
          <a:gsLst>
            <a:gs pos="0">
              <a:schemeClr val="dk2"/>
            </a:gs>
            <a:gs pos="100000">
              <a:schemeClr val="dk1"/>
            </a:gs>
          </a:gsLst>
          <a:path path="circle">
            <a:fillToRect l="50000" t="50000" r="50000" b="50000"/>
          </a:path>
          <a:tileRect/>
        </a:gradFill>
        <a:effectLst/>
      </p:bgPr>
    </p:bg>
    <p:spTree>
      <p:nvGrpSpPr>
        <p:cNvPr id="1" name="Shape 165"/>
        <p:cNvGrpSpPr/>
        <p:nvPr/>
      </p:nvGrpSpPr>
      <p:grpSpPr>
        <a:xfrm>
          <a:off x="0" y="0"/>
          <a:ext cx="0" cy="0"/>
          <a:chOff x="0" y="0"/>
          <a:chExt cx="0" cy="0"/>
        </a:xfrm>
      </p:grpSpPr>
      <p:pic>
        <p:nvPicPr>
          <p:cNvPr id="166" name="Google Shape;166;p25"/>
          <p:cNvPicPr preferRelativeResize="0"/>
          <p:nvPr/>
        </p:nvPicPr>
        <p:blipFill>
          <a:blip r:embed="rId2">
            <a:alphaModFix/>
          </a:blip>
          <a:stretch>
            <a:fillRect/>
          </a:stretch>
        </p:blipFill>
        <p:spPr>
          <a:xfrm>
            <a:off x="7250451" y="2460054"/>
            <a:ext cx="1112202" cy="2021213"/>
          </a:xfrm>
          <a:prstGeom prst="rect">
            <a:avLst/>
          </a:prstGeom>
          <a:noFill/>
          <a:ln>
            <a:noFill/>
          </a:ln>
          <a:effectLst>
            <a:reflection stA="50000" endPos="31000" fadeDir="5400012" sy="-100000" algn="bl" rotWithShape="0"/>
          </a:effectLst>
        </p:spPr>
      </p:pic>
      <p:pic>
        <p:nvPicPr>
          <p:cNvPr id="167" name="Google Shape;167;p25"/>
          <p:cNvPicPr preferRelativeResize="0"/>
          <p:nvPr/>
        </p:nvPicPr>
        <p:blipFill>
          <a:blip r:embed="rId3">
            <a:alphaModFix/>
          </a:blip>
          <a:stretch>
            <a:fillRect/>
          </a:stretch>
        </p:blipFill>
        <p:spPr>
          <a:xfrm flipH="1">
            <a:off x="805092" y="1873882"/>
            <a:ext cx="1240533" cy="2069337"/>
          </a:xfrm>
          <a:prstGeom prst="rect">
            <a:avLst/>
          </a:prstGeom>
          <a:noFill/>
          <a:ln>
            <a:noFill/>
          </a:ln>
          <a:effectLst>
            <a:reflection stA="50000" endPos="31000" fadeDir="5400012" sy="-100000" algn="bl" rotWithShape="0"/>
          </a:effectLst>
        </p:spPr>
      </p:pic>
      <p:pic>
        <p:nvPicPr>
          <p:cNvPr id="168" name="Google Shape;168;p25"/>
          <p:cNvPicPr preferRelativeResize="0"/>
          <p:nvPr/>
        </p:nvPicPr>
        <p:blipFill>
          <a:blip r:embed="rId4">
            <a:alphaModFix/>
          </a:blip>
          <a:stretch>
            <a:fillRect/>
          </a:stretch>
        </p:blipFill>
        <p:spPr>
          <a:xfrm>
            <a:off x="3438070" y="3730791"/>
            <a:ext cx="2712780" cy="1052349"/>
          </a:xfrm>
          <a:prstGeom prst="rect">
            <a:avLst/>
          </a:prstGeom>
          <a:noFill/>
          <a:ln>
            <a:noFill/>
          </a:ln>
          <a:effectLst>
            <a:reflection stA="50000" endPos="31000" fadeDir="5400012" sy="-100000" algn="bl" rotWithShape="0"/>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24"/>
        <p:cNvGrpSpPr/>
        <p:nvPr/>
      </p:nvGrpSpPr>
      <p:grpSpPr>
        <a:xfrm>
          <a:off x="0" y="0"/>
          <a:ext cx="0" cy="0"/>
          <a:chOff x="0" y="0"/>
          <a:chExt cx="0" cy="0"/>
        </a:xfrm>
      </p:grpSpPr>
      <p:sp>
        <p:nvSpPr>
          <p:cNvPr id="25" name="Google Shape;25;p4"/>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6" name="Google Shape;26;p4"/>
          <p:cNvSpPr txBox="1">
            <a:spLocks noGrp="1"/>
          </p:cNvSpPr>
          <p:nvPr>
            <p:ph type="body" idx="1"/>
          </p:nvPr>
        </p:nvSpPr>
        <p:spPr>
          <a:xfrm>
            <a:off x="720000" y="1215752"/>
            <a:ext cx="7704000" cy="34164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dk1"/>
              </a:buClr>
              <a:buSzPts val="1200"/>
              <a:buChar char="●"/>
              <a:defRPr sz="1200">
                <a:solidFill>
                  <a:schemeClr val="dk1"/>
                </a:solidFill>
              </a:defRPr>
            </a:lvl1pPr>
            <a:lvl2pPr marL="914400" lvl="1" indent="-304800" rtl="0">
              <a:lnSpc>
                <a:spcPct val="115000"/>
              </a:lnSpc>
              <a:spcBef>
                <a:spcPts val="1600"/>
              </a:spcBef>
              <a:spcAft>
                <a:spcPts val="0"/>
              </a:spcAft>
              <a:buClr>
                <a:schemeClr val="dk1"/>
              </a:buClr>
              <a:buSzPts val="1200"/>
              <a:buFont typeface="Roboto Condensed Light"/>
              <a:buChar char="○"/>
              <a:defRPr>
                <a:solidFill>
                  <a:schemeClr val="dk1"/>
                </a:solidFill>
              </a:defRPr>
            </a:lvl2pPr>
            <a:lvl3pPr marL="1371600" lvl="2" indent="-304800" rtl="0">
              <a:lnSpc>
                <a:spcPct val="115000"/>
              </a:lnSpc>
              <a:spcBef>
                <a:spcPts val="1600"/>
              </a:spcBef>
              <a:spcAft>
                <a:spcPts val="0"/>
              </a:spcAft>
              <a:buClr>
                <a:schemeClr val="dk1"/>
              </a:buClr>
              <a:buSzPts val="1200"/>
              <a:buFont typeface="Roboto Condensed Light"/>
              <a:buChar char="■"/>
              <a:defRPr>
                <a:solidFill>
                  <a:schemeClr val="dk1"/>
                </a:solidFill>
              </a:defRPr>
            </a:lvl3pPr>
            <a:lvl4pPr marL="1828800" lvl="3" indent="-304800" rtl="0">
              <a:lnSpc>
                <a:spcPct val="115000"/>
              </a:lnSpc>
              <a:spcBef>
                <a:spcPts val="1600"/>
              </a:spcBef>
              <a:spcAft>
                <a:spcPts val="0"/>
              </a:spcAft>
              <a:buClr>
                <a:schemeClr val="dk1"/>
              </a:buClr>
              <a:buSzPts val="1200"/>
              <a:buFont typeface="Roboto Condensed Light"/>
              <a:buChar char="●"/>
              <a:defRPr>
                <a:solidFill>
                  <a:schemeClr val="dk1"/>
                </a:solidFill>
              </a:defRPr>
            </a:lvl4pPr>
            <a:lvl5pPr marL="2286000" lvl="4" indent="-304800" rtl="0">
              <a:lnSpc>
                <a:spcPct val="115000"/>
              </a:lnSpc>
              <a:spcBef>
                <a:spcPts val="1600"/>
              </a:spcBef>
              <a:spcAft>
                <a:spcPts val="0"/>
              </a:spcAft>
              <a:buClr>
                <a:schemeClr val="dk1"/>
              </a:buClr>
              <a:buSzPts val="1200"/>
              <a:buFont typeface="Roboto Condensed Light"/>
              <a:buChar char="○"/>
              <a:defRPr>
                <a:solidFill>
                  <a:schemeClr val="dk1"/>
                </a:solidFill>
              </a:defRPr>
            </a:lvl5pPr>
            <a:lvl6pPr marL="2743200" lvl="5" indent="-304800" rtl="0">
              <a:lnSpc>
                <a:spcPct val="115000"/>
              </a:lnSpc>
              <a:spcBef>
                <a:spcPts val="1600"/>
              </a:spcBef>
              <a:spcAft>
                <a:spcPts val="0"/>
              </a:spcAft>
              <a:buClr>
                <a:schemeClr val="dk1"/>
              </a:buClr>
              <a:buSzPts val="1200"/>
              <a:buFont typeface="Roboto Condensed Light"/>
              <a:buChar char="■"/>
              <a:defRPr>
                <a:solidFill>
                  <a:schemeClr val="dk1"/>
                </a:solidFill>
              </a:defRPr>
            </a:lvl6pPr>
            <a:lvl7pPr marL="3200400" lvl="6" indent="-304800" rtl="0">
              <a:lnSpc>
                <a:spcPct val="115000"/>
              </a:lnSpc>
              <a:spcBef>
                <a:spcPts val="1600"/>
              </a:spcBef>
              <a:spcAft>
                <a:spcPts val="0"/>
              </a:spcAft>
              <a:buClr>
                <a:schemeClr val="dk1"/>
              </a:buClr>
              <a:buSzPts val="1200"/>
              <a:buFont typeface="Roboto Condensed Light"/>
              <a:buChar char="●"/>
              <a:defRPr>
                <a:solidFill>
                  <a:schemeClr val="dk1"/>
                </a:solidFill>
              </a:defRPr>
            </a:lvl7pPr>
            <a:lvl8pPr marL="3657600" lvl="7" indent="-304800" rtl="0">
              <a:lnSpc>
                <a:spcPct val="115000"/>
              </a:lnSpc>
              <a:spcBef>
                <a:spcPts val="1600"/>
              </a:spcBef>
              <a:spcAft>
                <a:spcPts val="0"/>
              </a:spcAft>
              <a:buClr>
                <a:schemeClr val="dk1"/>
              </a:buClr>
              <a:buSzPts val="1200"/>
              <a:buFont typeface="Roboto Condensed Light"/>
              <a:buChar char="○"/>
              <a:defRPr>
                <a:solidFill>
                  <a:schemeClr val="dk1"/>
                </a:solidFill>
              </a:defRPr>
            </a:lvl8pPr>
            <a:lvl9pPr marL="4114800" lvl="8" indent="-304800" rtl="0">
              <a:lnSpc>
                <a:spcPct val="115000"/>
              </a:lnSpc>
              <a:spcBef>
                <a:spcPts val="1600"/>
              </a:spcBef>
              <a:spcAft>
                <a:spcPts val="1600"/>
              </a:spcAft>
              <a:buClr>
                <a:schemeClr val="dk1"/>
              </a:buClr>
              <a:buSzPts val="1200"/>
              <a:buFont typeface="Roboto Condensed Light"/>
              <a:buChar char="■"/>
              <a:defRPr>
                <a:solidFill>
                  <a:schemeClr val="dk1"/>
                </a:solidFill>
              </a:defRPr>
            </a:lvl9pPr>
          </a:lstStyle>
          <a:p>
            <a:endParaRPr/>
          </a:p>
        </p:txBody>
      </p:sp>
      <p:pic>
        <p:nvPicPr>
          <p:cNvPr id="27" name="Google Shape;27;p4"/>
          <p:cNvPicPr preferRelativeResize="0"/>
          <p:nvPr/>
        </p:nvPicPr>
        <p:blipFill>
          <a:blip r:embed="rId2">
            <a:alphaModFix/>
          </a:blip>
          <a:stretch>
            <a:fillRect/>
          </a:stretch>
        </p:blipFill>
        <p:spPr>
          <a:xfrm>
            <a:off x="-211946" y="3542588"/>
            <a:ext cx="925053" cy="1497195"/>
          </a:xfrm>
          <a:prstGeom prst="rect">
            <a:avLst/>
          </a:prstGeom>
          <a:noFill/>
          <a:ln>
            <a:noFill/>
          </a:ln>
          <a:effectLst>
            <a:reflection stA="50000" endPos="31000" fadeDir="5400012" sy="-100000" algn="bl" rotWithShape="0"/>
          </a:effectLst>
        </p:spPr>
      </p:pic>
      <p:pic>
        <p:nvPicPr>
          <p:cNvPr id="28" name="Google Shape;28;p4"/>
          <p:cNvPicPr preferRelativeResize="0"/>
          <p:nvPr/>
        </p:nvPicPr>
        <p:blipFill>
          <a:blip r:embed="rId3">
            <a:alphaModFix/>
          </a:blip>
          <a:stretch>
            <a:fillRect/>
          </a:stretch>
        </p:blipFill>
        <p:spPr>
          <a:xfrm flipH="1">
            <a:off x="7774642" y="2443482"/>
            <a:ext cx="1240533" cy="2069337"/>
          </a:xfrm>
          <a:prstGeom prst="rect">
            <a:avLst/>
          </a:prstGeom>
          <a:noFill/>
          <a:ln>
            <a:noFill/>
          </a:ln>
          <a:effectLst>
            <a:reflection stA="50000" endPos="31000" fadeDir="5400012" sy="-100000" algn="bl" rotWithShape="0"/>
          </a:effectLst>
        </p:spPr>
      </p:pic>
      <p:pic>
        <p:nvPicPr>
          <p:cNvPr id="29" name="Google Shape;29;p4"/>
          <p:cNvPicPr preferRelativeResize="0"/>
          <p:nvPr/>
        </p:nvPicPr>
        <p:blipFill>
          <a:blip r:embed="rId4">
            <a:alphaModFix/>
          </a:blip>
          <a:stretch>
            <a:fillRect/>
          </a:stretch>
        </p:blipFill>
        <p:spPr>
          <a:xfrm>
            <a:off x="6048742" y="3426792"/>
            <a:ext cx="930400" cy="1513236"/>
          </a:xfrm>
          <a:prstGeom prst="rect">
            <a:avLst/>
          </a:prstGeom>
          <a:noFill/>
          <a:ln>
            <a:noFill/>
          </a:ln>
          <a:effectLst>
            <a:reflection stA="50000" endPos="31000" fadeDir="5400012" sy="-100000" algn="bl" rotWithShape="0"/>
          </a:effectLst>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30"/>
        <p:cNvGrpSpPr/>
        <p:nvPr/>
      </p:nvGrpSpPr>
      <p:grpSpPr>
        <a:xfrm>
          <a:off x="0" y="0"/>
          <a:ext cx="0" cy="0"/>
          <a:chOff x="0" y="0"/>
          <a:chExt cx="0" cy="0"/>
        </a:xfrm>
      </p:grpSpPr>
      <p:sp>
        <p:nvSpPr>
          <p:cNvPr id="31" name="Google Shape;31;p5"/>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2" name="Google Shape;32;p5"/>
          <p:cNvSpPr txBox="1">
            <a:spLocks noGrp="1"/>
          </p:cNvSpPr>
          <p:nvPr>
            <p:ph type="title" idx="2"/>
          </p:nvPr>
        </p:nvSpPr>
        <p:spPr>
          <a:xfrm>
            <a:off x="1643900" y="2760272"/>
            <a:ext cx="2590800" cy="40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500"/>
              <a:buNone/>
              <a:defRPr sz="2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3" name="Google Shape;33;p5"/>
          <p:cNvSpPr txBox="1">
            <a:spLocks noGrp="1"/>
          </p:cNvSpPr>
          <p:nvPr>
            <p:ph type="title" idx="3"/>
          </p:nvPr>
        </p:nvSpPr>
        <p:spPr>
          <a:xfrm>
            <a:off x="4909353" y="2760272"/>
            <a:ext cx="2590800" cy="40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500"/>
              <a:buNone/>
              <a:defRPr sz="2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4" name="Google Shape;34;p5"/>
          <p:cNvSpPr txBox="1">
            <a:spLocks noGrp="1"/>
          </p:cNvSpPr>
          <p:nvPr>
            <p:ph type="subTitle" idx="1"/>
          </p:nvPr>
        </p:nvSpPr>
        <p:spPr>
          <a:xfrm>
            <a:off x="4909350" y="3078895"/>
            <a:ext cx="2590800" cy="1010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800"/>
              <a:buNone/>
              <a:defRPr sz="1400" b="0">
                <a:solidFill>
                  <a:schemeClr val="dk1"/>
                </a:solidFill>
              </a:defRPr>
            </a:lvl1pPr>
            <a:lvl2pPr lvl="1" algn="ctr" rtl="0">
              <a:lnSpc>
                <a:spcPct val="100000"/>
              </a:lnSpc>
              <a:spcBef>
                <a:spcPts val="0"/>
              </a:spcBef>
              <a:spcAft>
                <a:spcPts val="0"/>
              </a:spcAft>
              <a:buClr>
                <a:schemeClr val="dk1"/>
              </a:buClr>
              <a:buSzPts val="2800"/>
              <a:buNone/>
              <a:defRPr sz="2800">
                <a:solidFill>
                  <a:schemeClr val="dk1"/>
                </a:solidFill>
              </a:defRPr>
            </a:lvl2pPr>
            <a:lvl3pPr lvl="2" algn="ctr" rtl="0">
              <a:lnSpc>
                <a:spcPct val="100000"/>
              </a:lnSpc>
              <a:spcBef>
                <a:spcPts val="0"/>
              </a:spcBef>
              <a:spcAft>
                <a:spcPts val="0"/>
              </a:spcAft>
              <a:buClr>
                <a:schemeClr val="dk1"/>
              </a:buClr>
              <a:buSzPts val="2800"/>
              <a:buNone/>
              <a:defRPr sz="2800">
                <a:solidFill>
                  <a:schemeClr val="dk1"/>
                </a:solidFill>
              </a:defRPr>
            </a:lvl3pPr>
            <a:lvl4pPr lvl="3" algn="ctr" rtl="0">
              <a:lnSpc>
                <a:spcPct val="100000"/>
              </a:lnSpc>
              <a:spcBef>
                <a:spcPts val="0"/>
              </a:spcBef>
              <a:spcAft>
                <a:spcPts val="0"/>
              </a:spcAft>
              <a:buClr>
                <a:schemeClr val="dk1"/>
              </a:buClr>
              <a:buSzPts val="2800"/>
              <a:buNone/>
              <a:defRPr sz="2800">
                <a:solidFill>
                  <a:schemeClr val="dk1"/>
                </a:solidFill>
              </a:defRPr>
            </a:lvl4pPr>
            <a:lvl5pPr lvl="4" algn="ctr" rtl="0">
              <a:lnSpc>
                <a:spcPct val="100000"/>
              </a:lnSpc>
              <a:spcBef>
                <a:spcPts val="0"/>
              </a:spcBef>
              <a:spcAft>
                <a:spcPts val="0"/>
              </a:spcAft>
              <a:buClr>
                <a:schemeClr val="dk1"/>
              </a:buClr>
              <a:buSzPts val="2800"/>
              <a:buNone/>
              <a:defRPr sz="2800">
                <a:solidFill>
                  <a:schemeClr val="dk1"/>
                </a:solidFill>
              </a:defRPr>
            </a:lvl5pPr>
            <a:lvl6pPr lvl="5" algn="ctr" rtl="0">
              <a:lnSpc>
                <a:spcPct val="100000"/>
              </a:lnSpc>
              <a:spcBef>
                <a:spcPts val="0"/>
              </a:spcBef>
              <a:spcAft>
                <a:spcPts val="0"/>
              </a:spcAft>
              <a:buClr>
                <a:schemeClr val="dk1"/>
              </a:buClr>
              <a:buSzPts val="2800"/>
              <a:buNone/>
              <a:defRPr sz="2800">
                <a:solidFill>
                  <a:schemeClr val="dk1"/>
                </a:solidFill>
              </a:defRPr>
            </a:lvl6pPr>
            <a:lvl7pPr lvl="6" algn="ctr" rtl="0">
              <a:lnSpc>
                <a:spcPct val="100000"/>
              </a:lnSpc>
              <a:spcBef>
                <a:spcPts val="0"/>
              </a:spcBef>
              <a:spcAft>
                <a:spcPts val="0"/>
              </a:spcAft>
              <a:buClr>
                <a:schemeClr val="dk1"/>
              </a:buClr>
              <a:buSzPts val="2800"/>
              <a:buNone/>
              <a:defRPr sz="2800">
                <a:solidFill>
                  <a:schemeClr val="dk1"/>
                </a:solidFill>
              </a:defRPr>
            </a:lvl7pPr>
            <a:lvl8pPr lvl="7" algn="ctr" rtl="0">
              <a:lnSpc>
                <a:spcPct val="100000"/>
              </a:lnSpc>
              <a:spcBef>
                <a:spcPts val="0"/>
              </a:spcBef>
              <a:spcAft>
                <a:spcPts val="0"/>
              </a:spcAft>
              <a:buClr>
                <a:schemeClr val="dk1"/>
              </a:buClr>
              <a:buSzPts val="2800"/>
              <a:buNone/>
              <a:defRPr sz="2800">
                <a:solidFill>
                  <a:schemeClr val="dk1"/>
                </a:solidFill>
              </a:defRPr>
            </a:lvl8pPr>
            <a:lvl9pPr lvl="8" algn="ctr" rtl="0">
              <a:lnSpc>
                <a:spcPct val="100000"/>
              </a:lnSpc>
              <a:spcBef>
                <a:spcPts val="0"/>
              </a:spcBef>
              <a:spcAft>
                <a:spcPts val="0"/>
              </a:spcAft>
              <a:buClr>
                <a:schemeClr val="dk1"/>
              </a:buClr>
              <a:buSzPts val="2800"/>
              <a:buNone/>
              <a:defRPr sz="2800">
                <a:solidFill>
                  <a:schemeClr val="dk1"/>
                </a:solidFill>
              </a:defRPr>
            </a:lvl9pPr>
          </a:lstStyle>
          <a:p>
            <a:endParaRPr/>
          </a:p>
        </p:txBody>
      </p:sp>
      <p:sp>
        <p:nvSpPr>
          <p:cNvPr id="35" name="Google Shape;35;p5"/>
          <p:cNvSpPr txBox="1">
            <a:spLocks noGrp="1"/>
          </p:cNvSpPr>
          <p:nvPr>
            <p:ph type="subTitle" idx="4"/>
          </p:nvPr>
        </p:nvSpPr>
        <p:spPr>
          <a:xfrm>
            <a:off x="1643900" y="3078895"/>
            <a:ext cx="2590800" cy="1010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800"/>
              <a:buNone/>
              <a:defRPr sz="1400" b="0">
                <a:solidFill>
                  <a:schemeClr val="dk1"/>
                </a:solidFill>
              </a:defRPr>
            </a:lvl1pPr>
            <a:lvl2pPr lvl="1" algn="ctr" rtl="0">
              <a:lnSpc>
                <a:spcPct val="100000"/>
              </a:lnSpc>
              <a:spcBef>
                <a:spcPts val="0"/>
              </a:spcBef>
              <a:spcAft>
                <a:spcPts val="0"/>
              </a:spcAft>
              <a:buClr>
                <a:schemeClr val="dk1"/>
              </a:buClr>
              <a:buSzPts val="2800"/>
              <a:buNone/>
              <a:defRPr sz="2800">
                <a:solidFill>
                  <a:schemeClr val="dk1"/>
                </a:solidFill>
              </a:defRPr>
            </a:lvl2pPr>
            <a:lvl3pPr lvl="2" algn="ctr" rtl="0">
              <a:lnSpc>
                <a:spcPct val="100000"/>
              </a:lnSpc>
              <a:spcBef>
                <a:spcPts val="0"/>
              </a:spcBef>
              <a:spcAft>
                <a:spcPts val="0"/>
              </a:spcAft>
              <a:buClr>
                <a:schemeClr val="dk1"/>
              </a:buClr>
              <a:buSzPts val="2800"/>
              <a:buNone/>
              <a:defRPr sz="2800">
                <a:solidFill>
                  <a:schemeClr val="dk1"/>
                </a:solidFill>
              </a:defRPr>
            </a:lvl3pPr>
            <a:lvl4pPr lvl="3" algn="ctr" rtl="0">
              <a:lnSpc>
                <a:spcPct val="100000"/>
              </a:lnSpc>
              <a:spcBef>
                <a:spcPts val="0"/>
              </a:spcBef>
              <a:spcAft>
                <a:spcPts val="0"/>
              </a:spcAft>
              <a:buClr>
                <a:schemeClr val="dk1"/>
              </a:buClr>
              <a:buSzPts val="2800"/>
              <a:buNone/>
              <a:defRPr sz="2800">
                <a:solidFill>
                  <a:schemeClr val="dk1"/>
                </a:solidFill>
              </a:defRPr>
            </a:lvl4pPr>
            <a:lvl5pPr lvl="4" algn="ctr" rtl="0">
              <a:lnSpc>
                <a:spcPct val="100000"/>
              </a:lnSpc>
              <a:spcBef>
                <a:spcPts val="0"/>
              </a:spcBef>
              <a:spcAft>
                <a:spcPts val="0"/>
              </a:spcAft>
              <a:buClr>
                <a:schemeClr val="dk1"/>
              </a:buClr>
              <a:buSzPts val="2800"/>
              <a:buNone/>
              <a:defRPr sz="2800">
                <a:solidFill>
                  <a:schemeClr val="dk1"/>
                </a:solidFill>
              </a:defRPr>
            </a:lvl5pPr>
            <a:lvl6pPr lvl="5" algn="ctr" rtl="0">
              <a:lnSpc>
                <a:spcPct val="100000"/>
              </a:lnSpc>
              <a:spcBef>
                <a:spcPts val="0"/>
              </a:spcBef>
              <a:spcAft>
                <a:spcPts val="0"/>
              </a:spcAft>
              <a:buClr>
                <a:schemeClr val="dk1"/>
              </a:buClr>
              <a:buSzPts val="2800"/>
              <a:buNone/>
              <a:defRPr sz="2800">
                <a:solidFill>
                  <a:schemeClr val="dk1"/>
                </a:solidFill>
              </a:defRPr>
            </a:lvl6pPr>
            <a:lvl7pPr lvl="6" algn="ctr" rtl="0">
              <a:lnSpc>
                <a:spcPct val="100000"/>
              </a:lnSpc>
              <a:spcBef>
                <a:spcPts val="0"/>
              </a:spcBef>
              <a:spcAft>
                <a:spcPts val="0"/>
              </a:spcAft>
              <a:buClr>
                <a:schemeClr val="dk1"/>
              </a:buClr>
              <a:buSzPts val="2800"/>
              <a:buNone/>
              <a:defRPr sz="2800">
                <a:solidFill>
                  <a:schemeClr val="dk1"/>
                </a:solidFill>
              </a:defRPr>
            </a:lvl7pPr>
            <a:lvl8pPr lvl="7" algn="ctr" rtl="0">
              <a:lnSpc>
                <a:spcPct val="100000"/>
              </a:lnSpc>
              <a:spcBef>
                <a:spcPts val="0"/>
              </a:spcBef>
              <a:spcAft>
                <a:spcPts val="0"/>
              </a:spcAft>
              <a:buClr>
                <a:schemeClr val="dk1"/>
              </a:buClr>
              <a:buSzPts val="2800"/>
              <a:buNone/>
              <a:defRPr sz="2800">
                <a:solidFill>
                  <a:schemeClr val="dk1"/>
                </a:solidFill>
              </a:defRPr>
            </a:lvl8pPr>
            <a:lvl9pPr lvl="8" algn="ctr" rtl="0">
              <a:lnSpc>
                <a:spcPct val="100000"/>
              </a:lnSpc>
              <a:spcBef>
                <a:spcPts val="0"/>
              </a:spcBef>
              <a:spcAft>
                <a:spcPts val="0"/>
              </a:spcAft>
              <a:buClr>
                <a:schemeClr val="dk1"/>
              </a:buClr>
              <a:buSzPts val="2800"/>
              <a:buNone/>
              <a:defRPr sz="2800">
                <a:solidFill>
                  <a:schemeClr val="dk1"/>
                </a:solidFill>
              </a:defRPr>
            </a:lvl9pPr>
          </a:lstStyle>
          <a:p>
            <a:endParaRPr/>
          </a:p>
        </p:txBody>
      </p:sp>
      <p:pic>
        <p:nvPicPr>
          <p:cNvPr id="36" name="Google Shape;36;p5"/>
          <p:cNvPicPr preferRelativeResize="0"/>
          <p:nvPr/>
        </p:nvPicPr>
        <p:blipFill>
          <a:blip r:embed="rId2">
            <a:alphaModFix/>
          </a:blip>
          <a:stretch>
            <a:fillRect/>
          </a:stretch>
        </p:blipFill>
        <p:spPr>
          <a:xfrm>
            <a:off x="-10" y="2265932"/>
            <a:ext cx="1197756" cy="2031908"/>
          </a:xfrm>
          <a:prstGeom prst="rect">
            <a:avLst/>
          </a:prstGeom>
          <a:noFill/>
          <a:ln>
            <a:noFill/>
          </a:ln>
          <a:effectLst>
            <a:reflection stA="50000" endPos="31000" fadeDir="5400012" sy="-100000" algn="bl" rotWithShape="0"/>
          </a:effectLst>
        </p:spPr>
      </p:pic>
      <p:pic>
        <p:nvPicPr>
          <p:cNvPr id="37" name="Google Shape;37;p5"/>
          <p:cNvPicPr preferRelativeResize="0"/>
          <p:nvPr/>
        </p:nvPicPr>
        <p:blipFill>
          <a:blip r:embed="rId3">
            <a:alphaModFix/>
          </a:blip>
          <a:stretch>
            <a:fillRect/>
          </a:stretch>
        </p:blipFill>
        <p:spPr>
          <a:xfrm>
            <a:off x="8022826" y="1753975"/>
            <a:ext cx="1121175" cy="2631450"/>
          </a:xfrm>
          <a:prstGeom prst="rect">
            <a:avLst/>
          </a:prstGeom>
          <a:noFill/>
          <a:ln>
            <a:noFill/>
          </a:ln>
          <a:effectLst>
            <a:reflection stA="50000" endPos="31000" fadeDir="5400012" sy="-100000" algn="bl" rotWithShape="0"/>
          </a:effectLst>
        </p:spPr>
      </p:pic>
      <p:pic>
        <p:nvPicPr>
          <p:cNvPr id="38" name="Google Shape;38;p5"/>
          <p:cNvPicPr preferRelativeResize="0"/>
          <p:nvPr/>
        </p:nvPicPr>
        <p:blipFill>
          <a:blip r:embed="rId4">
            <a:alphaModFix/>
          </a:blip>
          <a:stretch>
            <a:fillRect/>
          </a:stretch>
        </p:blipFill>
        <p:spPr>
          <a:xfrm>
            <a:off x="3792178" y="4132787"/>
            <a:ext cx="2605368" cy="1010700"/>
          </a:xfrm>
          <a:prstGeom prst="rect">
            <a:avLst/>
          </a:prstGeom>
          <a:noFill/>
          <a:ln>
            <a:noFill/>
          </a:ln>
          <a:effectLst>
            <a:reflection stA="50000" endPos="31000" fadeDir="5400012" sy="-100000" algn="bl" rotWithShape="0"/>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39"/>
        <p:cNvGrpSpPr/>
        <p:nvPr/>
      </p:nvGrpSpPr>
      <p:grpSpPr>
        <a:xfrm>
          <a:off x="0" y="0"/>
          <a:ext cx="0" cy="0"/>
          <a:chOff x="0" y="0"/>
          <a:chExt cx="0" cy="0"/>
        </a:xfrm>
      </p:grpSpPr>
      <p:sp>
        <p:nvSpPr>
          <p:cNvPr id="40" name="Google Shape;40;p6"/>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pic>
        <p:nvPicPr>
          <p:cNvPr id="41" name="Google Shape;41;p6"/>
          <p:cNvPicPr preferRelativeResize="0"/>
          <p:nvPr/>
        </p:nvPicPr>
        <p:blipFill>
          <a:blip r:embed="rId2">
            <a:alphaModFix/>
          </a:blip>
          <a:stretch>
            <a:fillRect/>
          </a:stretch>
        </p:blipFill>
        <p:spPr>
          <a:xfrm>
            <a:off x="8430908" y="2571757"/>
            <a:ext cx="998117" cy="1813897"/>
          </a:xfrm>
          <a:prstGeom prst="rect">
            <a:avLst/>
          </a:prstGeom>
          <a:noFill/>
          <a:ln>
            <a:noFill/>
          </a:ln>
          <a:effectLst>
            <a:reflection stA="50000" endPos="31000" fadeDir="5400012" sy="-100000" algn="bl" rotWithShape="0"/>
          </a:effectLst>
        </p:spPr>
      </p:pic>
      <p:pic>
        <p:nvPicPr>
          <p:cNvPr id="42" name="Google Shape;42;p6"/>
          <p:cNvPicPr preferRelativeResize="0"/>
          <p:nvPr/>
        </p:nvPicPr>
        <p:blipFill>
          <a:blip r:embed="rId3">
            <a:alphaModFix/>
          </a:blip>
          <a:stretch>
            <a:fillRect/>
          </a:stretch>
        </p:blipFill>
        <p:spPr>
          <a:xfrm flipH="1">
            <a:off x="-404404" y="3039023"/>
            <a:ext cx="1074902" cy="1823495"/>
          </a:xfrm>
          <a:prstGeom prst="rect">
            <a:avLst/>
          </a:prstGeom>
          <a:noFill/>
          <a:ln>
            <a:noFill/>
          </a:ln>
          <a:effectLst>
            <a:reflection stA="50000" endPos="31000" fadeDir="5400012" sy="-100000" algn="bl" rotWithShape="0"/>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43"/>
        <p:cNvGrpSpPr/>
        <p:nvPr/>
      </p:nvGrpSpPr>
      <p:grpSpPr>
        <a:xfrm>
          <a:off x="0" y="0"/>
          <a:ext cx="0" cy="0"/>
          <a:chOff x="0" y="0"/>
          <a:chExt cx="0" cy="0"/>
        </a:xfrm>
      </p:grpSpPr>
      <p:sp>
        <p:nvSpPr>
          <p:cNvPr id="44" name="Google Shape;44;p7"/>
          <p:cNvSpPr txBox="1">
            <a:spLocks noGrp="1"/>
          </p:cNvSpPr>
          <p:nvPr>
            <p:ph type="body" idx="1"/>
          </p:nvPr>
        </p:nvSpPr>
        <p:spPr>
          <a:xfrm>
            <a:off x="713100" y="2037225"/>
            <a:ext cx="3858900" cy="22296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dk1"/>
              </a:buClr>
              <a:buSzPts val="1400"/>
              <a:buChar char="●"/>
              <a:defRPr>
                <a:solidFill>
                  <a:schemeClr val="dk1"/>
                </a:solidFill>
              </a:defRPr>
            </a:lvl1pPr>
            <a:lvl2pPr marL="914400" lvl="1" indent="-317500" rtl="0">
              <a:lnSpc>
                <a:spcPct val="115000"/>
              </a:lnSpc>
              <a:spcBef>
                <a:spcPts val="0"/>
              </a:spcBef>
              <a:spcAft>
                <a:spcPts val="0"/>
              </a:spcAft>
              <a:buClr>
                <a:schemeClr val="dk1"/>
              </a:buClr>
              <a:buSzPts val="1400"/>
              <a:buChar char="○"/>
              <a:defRPr>
                <a:solidFill>
                  <a:schemeClr val="dk1"/>
                </a:solidFill>
              </a:defRPr>
            </a:lvl2pPr>
            <a:lvl3pPr marL="1371600" lvl="2" indent="-317500" rtl="0">
              <a:lnSpc>
                <a:spcPct val="115000"/>
              </a:lnSpc>
              <a:spcBef>
                <a:spcPts val="1600"/>
              </a:spcBef>
              <a:spcAft>
                <a:spcPts val="0"/>
              </a:spcAft>
              <a:buClr>
                <a:schemeClr val="dk1"/>
              </a:buClr>
              <a:buSzPts val="1400"/>
              <a:buChar char="■"/>
              <a:defRPr>
                <a:solidFill>
                  <a:schemeClr val="dk1"/>
                </a:solidFill>
              </a:defRPr>
            </a:lvl3pPr>
            <a:lvl4pPr marL="1828800" lvl="3" indent="-317500" rtl="0">
              <a:lnSpc>
                <a:spcPct val="115000"/>
              </a:lnSpc>
              <a:spcBef>
                <a:spcPts val="1600"/>
              </a:spcBef>
              <a:spcAft>
                <a:spcPts val="0"/>
              </a:spcAft>
              <a:buClr>
                <a:schemeClr val="dk1"/>
              </a:buClr>
              <a:buSzPts val="1400"/>
              <a:buChar char="●"/>
              <a:defRPr>
                <a:solidFill>
                  <a:schemeClr val="dk1"/>
                </a:solidFill>
              </a:defRPr>
            </a:lvl4pPr>
            <a:lvl5pPr marL="2286000" lvl="4" indent="-317500" rtl="0">
              <a:lnSpc>
                <a:spcPct val="115000"/>
              </a:lnSpc>
              <a:spcBef>
                <a:spcPts val="1600"/>
              </a:spcBef>
              <a:spcAft>
                <a:spcPts val="0"/>
              </a:spcAft>
              <a:buClr>
                <a:schemeClr val="dk1"/>
              </a:buClr>
              <a:buSzPts val="1400"/>
              <a:buChar char="○"/>
              <a:defRPr>
                <a:solidFill>
                  <a:schemeClr val="dk1"/>
                </a:solidFill>
              </a:defRPr>
            </a:lvl5pPr>
            <a:lvl6pPr marL="2743200" lvl="5" indent="-317500" rtl="0">
              <a:lnSpc>
                <a:spcPct val="115000"/>
              </a:lnSpc>
              <a:spcBef>
                <a:spcPts val="1600"/>
              </a:spcBef>
              <a:spcAft>
                <a:spcPts val="0"/>
              </a:spcAft>
              <a:buClr>
                <a:schemeClr val="dk1"/>
              </a:buClr>
              <a:buSzPts val="1400"/>
              <a:buChar char="■"/>
              <a:defRPr>
                <a:solidFill>
                  <a:schemeClr val="dk1"/>
                </a:solidFill>
              </a:defRPr>
            </a:lvl6pPr>
            <a:lvl7pPr marL="3200400" lvl="6" indent="-317500" rtl="0">
              <a:lnSpc>
                <a:spcPct val="115000"/>
              </a:lnSpc>
              <a:spcBef>
                <a:spcPts val="1600"/>
              </a:spcBef>
              <a:spcAft>
                <a:spcPts val="0"/>
              </a:spcAft>
              <a:buClr>
                <a:schemeClr val="dk1"/>
              </a:buClr>
              <a:buSzPts val="1400"/>
              <a:buChar char="●"/>
              <a:defRPr>
                <a:solidFill>
                  <a:schemeClr val="dk1"/>
                </a:solidFill>
              </a:defRPr>
            </a:lvl7pPr>
            <a:lvl8pPr marL="3657600" lvl="7" indent="-317500" rtl="0">
              <a:lnSpc>
                <a:spcPct val="115000"/>
              </a:lnSpc>
              <a:spcBef>
                <a:spcPts val="1600"/>
              </a:spcBef>
              <a:spcAft>
                <a:spcPts val="0"/>
              </a:spcAft>
              <a:buClr>
                <a:schemeClr val="dk1"/>
              </a:buClr>
              <a:buSzPts val="1400"/>
              <a:buChar char="○"/>
              <a:defRPr>
                <a:solidFill>
                  <a:schemeClr val="dk1"/>
                </a:solidFill>
              </a:defRPr>
            </a:lvl8pPr>
            <a:lvl9pPr marL="4114800" lvl="8" indent="-317500" rtl="0">
              <a:lnSpc>
                <a:spcPct val="115000"/>
              </a:lnSpc>
              <a:spcBef>
                <a:spcPts val="1600"/>
              </a:spcBef>
              <a:spcAft>
                <a:spcPts val="1600"/>
              </a:spcAft>
              <a:buClr>
                <a:schemeClr val="dk1"/>
              </a:buClr>
              <a:buSzPts val="1400"/>
              <a:buChar char="■"/>
              <a:defRPr>
                <a:solidFill>
                  <a:schemeClr val="dk1"/>
                </a:solidFill>
              </a:defRPr>
            </a:lvl9pPr>
          </a:lstStyle>
          <a:p>
            <a:endParaRPr/>
          </a:p>
        </p:txBody>
      </p:sp>
      <p:sp>
        <p:nvSpPr>
          <p:cNvPr id="45" name="Google Shape;45;p7"/>
          <p:cNvSpPr txBox="1">
            <a:spLocks noGrp="1"/>
          </p:cNvSpPr>
          <p:nvPr>
            <p:ph type="title"/>
          </p:nvPr>
        </p:nvSpPr>
        <p:spPr>
          <a:xfrm>
            <a:off x="713100" y="876700"/>
            <a:ext cx="3858900" cy="1160400"/>
          </a:xfrm>
          <a:prstGeom prst="rect">
            <a:avLst/>
          </a:prstGeom>
        </p:spPr>
        <p:txBody>
          <a:bodyPr spcFirstLastPara="1" wrap="square" lIns="91425" tIns="91425" rIns="91425" bIns="91425" anchor="b"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pic>
        <p:nvPicPr>
          <p:cNvPr id="46" name="Google Shape;46;p7"/>
          <p:cNvPicPr preferRelativeResize="0"/>
          <p:nvPr/>
        </p:nvPicPr>
        <p:blipFill>
          <a:blip r:embed="rId2">
            <a:alphaModFix/>
          </a:blip>
          <a:stretch>
            <a:fillRect/>
          </a:stretch>
        </p:blipFill>
        <p:spPr>
          <a:xfrm flipH="1">
            <a:off x="-565931" y="3983100"/>
            <a:ext cx="2728061" cy="1160400"/>
          </a:xfrm>
          <a:prstGeom prst="rect">
            <a:avLst/>
          </a:prstGeom>
          <a:noFill/>
          <a:ln>
            <a:noFill/>
          </a:ln>
          <a:effectLst>
            <a:reflection stA="50000" endPos="31000" fadeDir="5400012" sy="-100000" algn="bl" rotWithShape="0"/>
          </a:effectLst>
        </p:spPr>
      </p:pic>
      <p:pic>
        <p:nvPicPr>
          <p:cNvPr id="47" name="Google Shape;47;p7"/>
          <p:cNvPicPr preferRelativeResize="0"/>
          <p:nvPr/>
        </p:nvPicPr>
        <p:blipFill>
          <a:blip r:embed="rId3">
            <a:alphaModFix/>
          </a:blip>
          <a:stretch>
            <a:fillRect/>
          </a:stretch>
        </p:blipFill>
        <p:spPr>
          <a:xfrm>
            <a:off x="7258750" y="3809476"/>
            <a:ext cx="2559226" cy="1233200"/>
          </a:xfrm>
          <a:prstGeom prst="rect">
            <a:avLst/>
          </a:prstGeom>
          <a:noFill/>
          <a:ln>
            <a:noFill/>
          </a:ln>
          <a:effectLst>
            <a:reflection stA="50000" endPos="30000" fadeDir="5400012" sy="-100000" algn="bl" rotWithShape="0"/>
          </a:effec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gradFill>
          <a:gsLst>
            <a:gs pos="0">
              <a:schemeClr val="dk2"/>
            </a:gs>
            <a:gs pos="100000">
              <a:schemeClr val="dk1"/>
            </a:gs>
          </a:gsLst>
          <a:path path="circle">
            <a:fillToRect l="50000" t="50000" r="50000" b="50000"/>
          </a:path>
          <a:tileRect/>
        </a:gradFill>
        <a:effectLst/>
      </p:bgPr>
    </p:bg>
    <p:spTree>
      <p:nvGrpSpPr>
        <p:cNvPr id="1" name="Shape 48"/>
        <p:cNvGrpSpPr/>
        <p:nvPr/>
      </p:nvGrpSpPr>
      <p:grpSpPr>
        <a:xfrm>
          <a:off x="0" y="0"/>
          <a:ext cx="0" cy="0"/>
          <a:chOff x="0" y="0"/>
          <a:chExt cx="0" cy="0"/>
        </a:xfrm>
      </p:grpSpPr>
      <p:sp>
        <p:nvSpPr>
          <p:cNvPr id="49" name="Google Shape;49;p8"/>
          <p:cNvSpPr txBox="1">
            <a:spLocks noGrp="1"/>
          </p:cNvSpPr>
          <p:nvPr>
            <p:ph type="title"/>
          </p:nvPr>
        </p:nvSpPr>
        <p:spPr>
          <a:xfrm>
            <a:off x="2150275" y="1202850"/>
            <a:ext cx="4843500" cy="18234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Clr>
                <a:schemeClr val="lt1"/>
              </a:buClr>
              <a:buSzPts val="4800"/>
              <a:buNone/>
              <a:defRPr sz="72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pic>
        <p:nvPicPr>
          <p:cNvPr id="50" name="Google Shape;50;p8"/>
          <p:cNvPicPr preferRelativeResize="0"/>
          <p:nvPr/>
        </p:nvPicPr>
        <p:blipFill>
          <a:blip r:embed="rId2">
            <a:alphaModFix/>
          </a:blip>
          <a:stretch>
            <a:fillRect/>
          </a:stretch>
        </p:blipFill>
        <p:spPr>
          <a:xfrm>
            <a:off x="3438070" y="3730791"/>
            <a:ext cx="2712780" cy="1052349"/>
          </a:xfrm>
          <a:prstGeom prst="rect">
            <a:avLst/>
          </a:prstGeom>
          <a:noFill/>
          <a:ln>
            <a:noFill/>
          </a:ln>
          <a:effectLst>
            <a:reflection stA="50000" endPos="31000" fadeDir="5400012" sy="-100000" algn="bl" rotWithShape="0"/>
          </a:effectLst>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gradFill>
          <a:gsLst>
            <a:gs pos="0">
              <a:schemeClr val="dk2"/>
            </a:gs>
            <a:gs pos="100000">
              <a:schemeClr val="dk1"/>
            </a:gs>
          </a:gsLst>
          <a:path path="circle">
            <a:fillToRect l="50000" t="50000" r="50000" b="50000"/>
          </a:path>
          <a:tileRect/>
        </a:gradFill>
        <a:effectLst/>
      </p:bgPr>
    </p:bg>
    <p:spTree>
      <p:nvGrpSpPr>
        <p:cNvPr id="1" name="Shape 51"/>
        <p:cNvGrpSpPr/>
        <p:nvPr/>
      </p:nvGrpSpPr>
      <p:grpSpPr>
        <a:xfrm>
          <a:off x="0" y="0"/>
          <a:ext cx="0" cy="0"/>
          <a:chOff x="0" y="0"/>
          <a:chExt cx="0" cy="0"/>
        </a:xfrm>
      </p:grpSpPr>
      <p:sp>
        <p:nvSpPr>
          <p:cNvPr id="52" name="Google Shape;52;p9"/>
          <p:cNvSpPr txBox="1">
            <a:spLocks noGrp="1"/>
          </p:cNvSpPr>
          <p:nvPr>
            <p:ph type="title"/>
          </p:nvPr>
        </p:nvSpPr>
        <p:spPr>
          <a:xfrm>
            <a:off x="1939950" y="2571750"/>
            <a:ext cx="5264100" cy="841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600"/>
              <a:buNone/>
              <a:defRPr sz="4500">
                <a:solidFill>
                  <a:schemeClr val="lt1"/>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53" name="Google Shape;53;p9"/>
          <p:cNvSpPr txBox="1">
            <a:spLocks noGrp="1"/>
          </p:cNvSpPr>
          <p:nvPr>
            <p:ph type="subTitle" idx="1"/>
          </p:nvPr>
        </p:nvSpPr>
        <p:spPr>
          <a:xfrm>
            <a:off x="1940057" y="3337350"/>
            <a:ext cx="5264100" cy="1190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None/>
              <a:defRPr sz="1600">
                <a:solidFill>
                  <a:schemeClr val="lt1"/>
                </a:solidFill>
              </a:defRPr>
            </a:lvl1pPr>
            <a:lvl2pPr lvl="1" algn="ctr" rtl="0">
              <a:lnSpc>
                <a:spcPct val="100000"/>
              </a:lnSpc>
              <a:spcBef>
                <a:spcPts val="0"/>
              </a:spcBef>
              <a:spcAft>
                <a:spcPts val="0"/>
              </a:spcAft>
              <a:buClr>
                <a:schemeClr val="dk1"/>
              </a:buClr>
              <a:buSzPts val="1600"/>
              <a:buNone/>
              <a:defRPr sz="1600">
                <a:solidFill>
                  <a:schemeClr val="dk1"/>
                </a:solidFill>
              </a:defRPr>
            </a:lvl2pPr>
            <a:lvl3pPr lvl="2" algn="ctr" rtl="0">
              <a:lnSpc>
                <a:spcPct val="100000"/>
              </a:lnSpc>
              <a:spcBef>
                <a:spcPts val="1600"/>
              </a:spcBef>
              <a:spcAft>
                <a:spcPts val="0"/>
              </a:spcAft>
              <a:buClr>
                <a:schemeClr val="dk1"/>
              </a:buClr>
              <a:buSzPts val="1600"/>
              <a:buNone/>
              <a:defRPr sz="1600">
                <a:solidFill>
                  <a:schemeClr val="dk1"/>
                </a:solidFill>
              </a:defRPr>
            </a:lvl3pPr>
            <a:lvl4pPr lvl="3" algn="ctr" rtl="0">
              <a:lnSpc>
                <a:spcPct val="100000"/>
              </a:lnSpc>
              <a:spcBef>
                <a:spcPts val="1600"/>
              </a:spcBef>
              <a:spcAft>
                <a:spcPts val="0"/>
              </a:spcAft>
              <a:buClr>
                <a:schemeClr val="dk1"/>
              </a:buClr>
              <a:buSzPts val="1600"/>
              <a:buNone/>
              <a:defRPr sz="1600">
                <a:solidFill>
                  <a:schemeClr val="dk1"/>
                </a:solidFill>
              </a:defRPr>
            </a:lvl4pPr>
            <a:lvl5pPr lvl="4" algn="ctr" rtl="0">
              <a:lnSpc>
                <a:spcPct val="100000"/>
              </a:lnSpc>
              <a:spcBef>
                <a:spcPts val="1600"/>
              </a:spcBef>
              <a:spcAft>
                <a:spcPts val="0"/>
              </a:spcAft>
              <a:buClr>
                <a:schemeClr val="dk1"/>
              </a:buClr>
              <a:buSzPts val="1600"/>
              <a:buNone/>
              <a:defRPr sz="1600">
                <a:solidFill>
                  <a:schemeClr val="dk1"/>
                </a:solidFill>
              </a:defRPr>
            </a:lvl5pPr>
            <a:lvl6pPr lvl="5" algn="ctr" rtl="0">
              <a:lnSpc>
                <a:spcPct val="100000"/>
              </a:lnSpc>
              <a:spcBef>
                <a:spcPts val="1600"/>
              </a:spcBef>
              <a:spcAft>
                <a:spcPts val="0"/>
              </a:spcAft>
              <a:buClr>
                <a:schemeClr val="dk1"/>
              </a:buClr>
              <a:buSzPts val="1600"/>
              <a:buNone/>
              <a:defRPr sz="1600">
                <a:solidFill>
                  <a:schemeClr val="dk1"/>
                </a:solidFill>
              </a:defRPr>
            </a:lvl6pPr>
            <a:lvl7pPr lvl="6" algn="ctr" rtl="0">
              <a:lnSpc>
                <a:spcPct val="100000"/>
              </a:lnSpc>
              <a:spcBef>
                <a:spcPts val="1600"/>
              </a:spcBef>
              <a:spcAft>
                <a:spcPts val="0"/>
              </a:spcAft>
              <a:buClr>
                <a:schemeClr val="dk1"/>
              </a:buClr>
              <a:buSzPts val="1600"/>
              <a:buNone/>
              <a:defRPr sz="1600">
                <a:solidFill>
                  <a:schemeClr val="dk1"/>
                </a:solidFill>
              </a:defRPr>
            </a:lvl7pPr>
            <a:lvl8pPr lvl="7" algn="ctr" rtl="0">
              <a:lnSpc>
                <a:spcPct val="100000"/>
              </a:lnSpc>
              <a:spcBef>
                <a:spcPts val="1600"/>
              </a:spcBef>
              <a:spcAft>
                <a:spcPts val="0"/>
              </a:spcAft>
              <a:buClr>
                <a:schemeClr val="dk1"/>
              </a:buClr>
              <a:buSzPts val="1600"/>
              <a:buNone/>
              <a:defRPr sz="1600">
                <a:solidFill>
                  <a:schemeClr val="dk1"/>
                </a:solidFill>
              </a:defRPr>
            </a:lvl8pPr>
            <a:lvl9pPr lvl="8" algn="ctr" rtl="0">
              <a:lnSpc>
                <a:spcPct val="100000"/>
              </a:lnSpc>
              <a:spcBef>
                <a:spcPts val="1600"/>
              </a:spcBef>
              <a:spcAft>
                <a:spcPts val="1600"/>
              </a:spcAft>
              <a:buClr>
                <a:schemeClr val="dk1"/>
              </a:buClr>
              <a:buSzPts val="1600"/>
              <a:buNone/>
              <a:defRPr sz="1600">
                <a:solidFill>
                  <a:schemeClr val="dk1"/>
                </a:solidFill>
              </a:defRPr>
            </a:lvl9pPr>
          </a:lstStyle>
          <a:p>
            <a:endParaRPr/>
          </a:p>
        </p:txBody>
      </p:sp>
      <p:pic>
        <p:nvPicPr>
          <p:cNvPr id="54" name="Google Shape;54;p9"/>
          <p:cNvPicPr preferRelativeResize="0"/>
          <p:nvPr/>
        </p:nvPicPr>
        <p:blipFill>
          <a:blip r:embed="rId2">
            <a:alphaModFix/>
          </a:blip>
          <a:stretch>
            <a:fillRect/>
          </a:stretch>
        </p:blipFill>
        <p:spPr>
          <a:xfrm>
            <a:off x="7909178" y="1588249"/>
            <a:ext cx="1465168" cy="2662650"/>
          </a:xfrm>
          <a:prstGeom prst="rect">
            <a:avLst/>
          </a:prstGeom>
          <a:noFill/>
          <a:ln>
            <a:noFill/>
          </a:ln>
          <a:effectLst>
            <a:reflection stA="50000" endPos="31000" fadeDir="5400012" sy="-100000" algn="bl" rotWithShape="0"/>
          </a:effectLst>
        </p:spPr>
      </p:pic>
      <p:pic>
        <p:nvPicPr>
          <p:cNvPr id="55" name="Google Shape;55;p9"/>
          <p:cNvPicPr preferRelativeResize="0"/>
          <p:nvPr/>
        </p:nvPicPr>
        <p:blipFill>
          <a:blip r:embed="rId3">
            <a:alphaModFix/>
          </a:blip>
          <a:stretch>
            <a:fillRect/>
          </a:stretch>
        </p:blipFill>
        <p:spPr>
          <a:xfrm>
            <a:off x="-2392699" y="2779025"/>
            <a:ext cx="3997700" cy="1700450"/>
          </a:xfrm>
          <a:prstGeom prst="rect">
            <a:avLst/>
          </a:prstGeom>
          <a:noFill/>
          <a:ln>
            <a:noFill/>
          </a:ln>
          <a:effectLst>
            <a:reflection stA="50000" endPos="31000" fadeDir="5400012" sy="-100000" algn="bl" rotWithShape="0"/>
          </a:effectLst>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3500525" y="502396"/>
            <a:ext cx="4982700" cy="1281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pic>
        <p:nvPicPr>
          <p:cNvPr id="58" name="Google Shape;58;p10"/>
          <p:cNvPicPr preferRelativeResize="0"/>
          <p:nvPr/>
        </p:nvPicPr>
        <p:blipFill>
          <a:blip r:embed="rId2">
            <a:alphaModFix/>
          </a:blip>
          <a:stretch>
            <a:fillRect/>
          </a:stretch>
        </p:blipFill>
        <p:spPr>
          <a:xfrm flipH="1">
            <a:off x="7849492" y="2534757"/>
            <a:ext cx="1240533" cy="2069337"/>
          </a:xfrm>
          <a:prstGeom prst="rect">
            <a:avLst/>
          </a:prstGeom>
          <a:noFill/>
          <a:ln>
            <a:noFill/>
          </a:ln>
          <a:effectLst>
            <a:reflection stA="50000" endPos="31000" fadeDir="5400012" sy="-100000" algn="bl" rotWithShape="0"/>
          </a:effectLst>
        </p:spPr>
      </p:pic>
      <p:pic>
        <p:nvPicPr>
          <p:cNvPr id="59" name="Google Shape;59;p10"/>
          <p:cNvPicPr preferRelativeResize="0"/>
          <p:nvPr/>
        </p:nvPicPr>
        <p:blipFill>
          <a:blip r:embed="rId3">
            <a:alphaModFix/>
          </a:blip>
          <a:stretch>
            <a:fillRect/>
          </a:stretch>
        </p:blipFill>
        <p:spPr>
          <a:xfrm>
            <a:off x="-85530" y="3664216"/>
            <a:ext cx="2712780" cy="1052349"/>
          </a:xfrm>
          <a:prstGeom prst="rect">
            <a:avLst/>
          </a:prstGeom>
          <a:noFill/>
          <a:ln>
            <a:noFill/>
          </a:ln>
          <a:effectLst>
            <a:reflection stA="50000" endPos="31000" fadeDir="5400012" sy="-100000" algn="bl" rotWithShape="0"/>
          </a:effec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gradFill>
          <a:gsLst>
            <a:gs pos="0">
              <a:srgbClr val="BFBFBF">
                <a:alpha val="15294"/>
              </a:srgbClr>
            </a:gs>
            <a:gs pos="63000">
              <a:srgbClr val="BFBFBF">
                <a:alpha val="15294"/>
              </a:srgbClr>
            </a:gs>
            <a:gs pos="100000">
              <a:srgbClr val="BBBBBB">
                <a:alpha val="40000"/>
              </a:srgbClr>
            </a:gs>
          </a:gsLst>
          <a:path path="circle">
            <a:fillToRect l="50000" t="50000" r="50000" b="50000"/>
          </a:path>
          <a:tileRect/>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100" y="539400"/>
            <a:ext cx="77178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1pPr>
            <a:lvl2pPr lvl="1"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2pPr>
            <a:lvl3pPr lvl="2"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3pPr>
            <a:lvl4pPr lvl="3"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4pPr>
            <a:lvl5pPr lvl="4"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5pPr>
            <a:lvl6pPr lvl="5"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6pPr>
            <a:lvl7pPr lvl="6"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7pPr>
            <a:lvl8pPr lvl="7"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8pPr>
            <a:lvl9pPr lvl="8"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9pPr>
          </a:lstStyle>
          <a:p>
            <a:endParaRPr/>
          </a:p>
        </p:txBody>
      </p:sp>
      <p:sp>
        <p:nvSpPr>
          <p:cNvPr id="7" name="Google Shape;7;p1"/>
          <p:cNvSpPr txBox="1">
            <a:spLocks noGrp="1"/>
          </p:cNvSpPr>
          <p:nvPr>
            <p:ph type="body" idx="1"/>
          </p:nvPr>
        </p:nvSpPr>
        <p:spPr>
          <a:xfrm>
            <a:off x="713100" y="1152475"/>
            <a:ext cx="77178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Cantarell"/>
              <a:buChar char="●"/>
              <a:defRPr>
                <a:solidFill>
                  <a:schemeClr val="dk1"/>
                </a:solidFill>
                <a:latin typeface="Cantarell"/>
                <a:ea typeface="Cantarell"/>
                <a:cs typeface="Cantarell"/>
                <a:sym typeface="Cantarell"/>
              </a:defRPr>
            </a:lvl1pPr>
            <a:lvl2pPr marL="914400" lvl="1"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2pPr>
            <a:lvl3pPr marL="1371600" lvl="2"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3pPr>
            <a:lvl4pPr marL="1828800" lvl="3"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4pPr>
            <a:lvl5pPr marL="2286000" lvl="4"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5pPr>
            <a:lvl6pPr marL="2743200" lvl="5"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6pPr>
            <a:lvl7pPr marL="3200400" lvl="6"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7pPr>
            <a:lvl8pPr marL="3657600" lvl="7"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8pPr>
            <a:lvl9pPr marL="4114800" lvl="8" indent="-317500">
              <a:lnSpc>
                <a:spcPct val="115000"/>
              </a:lnSpc>
              <a:spcBef>
                <a:spcPts val="1600"/>
              </a:spcBef>
              <a:spcAft>
                <a:spcPts val="1600"/>
              </a:spcAft>
              <a:buClr>
                <a:schemeClr val="dk1"/>
              </a:buClr>
              <a:buSzPts val="1400"/>
              <a:buFont typeface="Cantarell"/>
              <a:buChar char="■"/>
              <a:defRPr>
                <a:solidFill>
                  <a:schemeClr val="dk1"/>
                </a:solidFill>
                <a:latin typeface="Cantarell"/>
                <a:ea typeface="Cantarell"/>
                <a:cs typeface="Cantarell"/>
                <a:sym typeface="Cantarel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s://oneal-project.org/" TargetMode="External"/><Relationship Id="rId7"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0.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26"/>
          <p:cNvSpPr txBox="1">
            <a:spLocks noGrp="1"/>
          </p:cNvSpPr>
          <p:nvPr>
            <p:ph type="ctrTitle"/>
          </p:nvPr>
        </p:nvSpPr>
        <p:spPr>
          <a:xfrm>
            <a:off x="1851300" y="1184800"/>
            <a:ext cx="5441400" cy="982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latin typeface="Oswald"/>
                <a:ea typeface="Oswald"/>
                <a:cs typeface="Oswald"/>
                <a:sym typeface="Oswald"/>
              </a:rPr>
              <a:t>the ONEAL project</a:t>
            </a:r>
            <a:endParaRPr sz="4700">
              <a:latin typeface="Oswald"/>
              <a:ea typeface="Oswald"/>
              <a:cs typeface="Oswald"/>
              <a:sym typeface="Oswald"/>
            </a:endParaRPr>
          </a:p>
        </p:txBody>
      </p:sp>
      <p:sp>
        <p:nvSpPr>
          <p:cNvPr id="174" name="Google Shape;174;p26"/>
          <p:cNvSpPr txBox="1">
            <a:spLocks noGrp="1"/>
          </p:cNvSpPr>
          <p:nvPr>
            <p:ph type="subTitle" idx="1"/>
          </p:nvPr>
        </p:nvSpPr>
        <p:spPr>
          <a:xfrm>
            <a:off x="2307550" y="2246900"/>
            <a:ext cx="4528800" cy="1406400"/>
          </a:xfrm>
          <a:prstGeom prst="rect">
            <a:avLst/>
          </a:prstGeom>
        </p:spPr>
        <p:txBody>
          <a:bodyPr spcFirstLastPara="1" wrap="square" lIns="91425" tIns="91425" rIns="91425" bIns="91425" anchor="ctr" anchorCtr="0">
            <a:noAutofit/>
          </a:bodyPr>
          <a:lstStyle/>
          <a:p>
            <a:pPr marL="0" lvl="0" indent="0" algn="l" rtl="0">
              <a:lnSpc>
                <a:spcPct val="90000"/>
              </a:lnSpc>
              <a:spcBef>
                <a:spcPts val="0"/>
              </a:spcBef>
              <a:spcAft>
                <a:spcPts val="0"/>
              </a:spcAft>
              <a:buClr>
                <a:schemeClr val="dk1"/>
              </a:buClr>
              <a:buSzPts val="2400"/>
              <a:buFont typeface="Arial"/>
              <a:buNone/>
            </a:pPr>
            <a:endParaRPr sz="2400">
              <a:latin typeface="Calibri"/>
              <a:ea typeface="Calibri"/>
              <a:cs typeface="Calibri"/>
              <a:sym typeface="Calibri"/>
            </a:endParaRPr>
          </a:p>
          <a:p>
            <a:pPr marL="0" lvl="0" indent="0" algn="ctr" rtl="0">
              <a:lnSpc>
                <a:spcPct val="90000"/>
              </a:lnSpc>
              <a:spcBef>
                <a:spcPts val="0"/>
              </a:spcBef>
              <a:spcAft>
                <a:spcPts val="0"/>
              </a:spcAft>
              <a:buClr>
                <a:schemeClr val="dk1"/>
              </a:buClr>
              <a:buSzPts val="2400"/>
              <a:buFont typeface="Arial"/>
              <a:buNone/>
            </a:pPr>
            <a:r>
              <a:rPr lang="en" sz="2400">
                <a:latin typeface="Calibri"/>
                <a:ea typeface="Calibri"/>
                <a:cs typeface="Calibri"/>
                <a:sym typeface="Calibri"/>
              </a:rPr>
              <a:t>OpenCon Community Call November 2023 </a:t>
            </a:r>
            <a:endParaRPr/>
          </a:p>
        </p:txBody>
      </p:sp>
      <p:pic>
        <p:nvPicPr>
          <p:cNvPr id="175" name="Google Shape;175;p26"/>
          <p:cNvPicPr preferRelativeResize="0"/>
          <p:nvPr/>
        </p:nvPicPr>
        <p:blipFill rotWithShape="1">
          <a:blip r:embed="rId3">
            <a:alphaModFix/>
          </a:blip>
          <a:srcRect/>
          <a:stretch/>
        </p:blipFill>
        <p:spPr>
          <a:xfrm>
            <a:off x="4202590" y="284652"/>
            <a:ext cx="738822" cy="738822"/>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35"/>
          <p:cNvSpPr txBox="1">
            <a:spLocks noGrp="1"/>
          </p:cNvSpPr>
          <p:nvPr>
            <p:ph type="title"/>
          </p:nvPr>
        </p:nvSpPr>
        <p:spPr>
          <a:xfrm>
            <a:off x="3000450" y="681938"/>
            <a:ext cx="3143100" cy="8730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THANKS!</a:t>
            </a:r>
            <a:endParaRPr/>
          </a:p>
        </p:txBody>
      </p:sp>
      <p:sp>
        <p:nvSpPr>
          <p:cNvPr id="339" name="Google Shape;339;p35"/>
          <p:cNvSpPr txBox="1">
            <a:spLocks noGrp="1"/>
          </p:cNvSpPr>
          <p:nvPr>
            <p:ph type="subTitle" idx="1"/>
          </p:nvPr>
        </p:nvSpPr>
        <p:spPr>
          <a:xfrm>
            <a:off x="3000450" y="1554938"/>
            <a:ext cx="3143100" cy="1331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lt1"/>
              </a:buClr>
              <a:buSzPts val="1100"/>
              <a:buFont typeface="Arial"/>
              <a:buNone/>
            </a:pPr>
            <a:r>
              <a:rPr lang="en">
                <a:solidFill>
                  <a:schemeClr val="dk1"/>
                </a:solidFill>
              </a:rPr>
              <a:t>Do you have any questions? What issues are you facing in negotiations? </a:t>
            </a:r>
            <a:endParaRPr>
              <a:solidFill>
                <a:schemeClr val="dk1"/>
              </a:solidFill>
            </a:endParaRPr>
          </a:p>
          <a:p>
            <a:pPr marL="0" lvl="0" indent="0" algn="ctr" rtl="0">
              <a:spcBef>
                <a:spcPts val="0"/>
              </a:spcBef>
              <a:spcAft>
                <a:spcPts val="0"/>
              </a:spcAft>
              <a:buClr>
                <a:schemeClr val="lt1"/>
              </a:buClr>
              <a:buSzPts val="1100"/>
              <a:buFont typeface="Arial"/>
              <a:buNone/>
            </a:pPr>
            <a:r>
              <a:rPr lang="en">
                <a:solidFill>
                  <a:schemeClr val="dk1"/>
                </a:solidFill>
              </a:rPr>
              <a:t>How can we help?</a:t>
            </a:r>
            <a:endParaRPr>
              <a:solidFill>
                <a:schemeClr val="dk1"/>
              </a:solidFill>
            </a:endParaRPr>
          </a:p>
          <a:p>
            <a:pPr marL="0" lvl="0" indent="0" algn="ctr" rtl="0">
              <a:spcBef>
                <a:spcPts val="0"/>
              </a:spcBef>
              <a:spcAft>
                <a:spcPts val="0"/>
              </a:spcAft>
              <a:buNone/>
            </a:pPr>
            <a:endParaRPr/>
          </a:p>
          <a:p>
            <a:pPr marL="0" lvl="0" indent="0" algn="ctr" rtl="0">
              <a:spcBef>
                <a:spcPts val="0"/>
              </a:spcBef>
              <a:spcAft>
                <a:spcPts val="0"/>
              </a:spcAft>
              <a:buNone/>
            </a:pPr>
            <a:endParaRPr/>
          </a:p>
          <a:p>
            <a:pPr marL="0" lvl="0" indent="0" algn="ctr" rtl="0">
              <a:spcBef>
                <a:spcPts val="0"/>
              </a:spcBef>
              <a:spcAft>
                <a:spcPts val="0"/>
              </a:spcAft>
              <a:buNone/>
            </a:pPr>
            <a:r>
              <a:rPr lang="en" u="sng">
                <a:solidFill>
                  <a:schemeClr val="hlink"/>
                </a:solidFill>
                <a:hlinkClick r:id="rId3"/>
              </a:rPr>
              <a:t>https://oneal-project.org/</a:t>
            </a:r>
            <a:r>
              <a:rPr lang="en"/>
              <a:t> </a:t>
            </a:r>
            <a:endParaRPr>
              <a:solidFill>
                <a:schemeClr val="dk1"/>
              </a:solidFill>
            </a:endParaRPr>
          </a:p>
        </p:txBody>
      </p:sp>
      <p:pic>
        <p:nvPicPr>
          <p:cNvPr id="340" name="Google Shape;340;p35"/>
          <p:cNvPicPr preferRelativeResize="0"/>
          <p:nvPr/>
        </p:nvPicPr>
        <p:blipFill>
          <a:blip r:embed="rId4">
            <a:alphaModFix/>
          </a:blip>
          <a:stretch>
            <a:fillRect/>
          </a:stretch>
        </p:blipFill>
        <p:spPr>
          <a:xfrm flipH="1">
            <a:off x="6567580" y="243207"/>
            <a:ext cx="1240533" cy="2069337"/>
          </a:xfrm>
          <a:prstGeom prst="rect">
            <a:avLst/>
          </a:prstGeom>
          <a:noFill/>
          <a:ln>
            <a:noFill/>
          </a:ln>
          <a:effectLst>
            <a:reflection stA="50000" endPos="31000" fadeDir="5400012" sy="-100000" algn="bl" rotWithShape="0"/>
          </a:effectLst>
        </p:spPr>
      </p:pic>
      <p:pic>
        <p:nvPicPr>
          <p:cNvPr id="341" name="Google Shape;341;p35"/>
          <p:cNvPicPr preferRelativeResize="0"/>
          <p:nvPr/>
        </p:nvPicPr>
        <p:blipFill>
          <a:blip r:embed="rId5">
            <a:alphaModFix/>
          </a:blip>
          <a:stretch>
            <a:fillRect/>
          </a:stretch>
        </p:blipFill>
        <p:spPr>
          <a:xfrm>
            <a:off x="7408868" y="1507252"/>
            <a:ext cx="1236174" cy="2887448"/>
          </a:xfrm>
          <a:prstGeom prst="rect">
            <a:avLst/>
          </a:prstGeom>
          <a:noFill/>
          <a:ln>
            <a:noFill/>
          </a:ln>
          <a:effectLst>
            <a:reflection stA="50000" endPos="31000" fadeDir="5400012" sy="-100000" algn="bl" rotWithShape="0"/>
          </a:effectLst>
        </p:spPr>
      </p:pic>
      <p:pic>
        <p:nvPicPr>
          <p:cNvPr id="342" name="Google Shape;342;p35"/>
          <p:cNvPicPr preferRelativeResize="0"/>
          <p:nvPr/>
        </p:nvPicPr>
        <p:blipFill>
          <a:blip r:embed="rId6">
            <a:alphaModFix/>
          </a:blip>
          <a:stretch>
            <a:fillRect/>
          </a:stretch>
        </p:blipFill>
        <p:spPr>
          <a:xfrm>
            <a:off x="498972" y="339488"/>
            <a:ext cx="1230263" cy="2887448"/>
          </a:xfrm>
          <a:prstGeom prst="rect">
            <a:avLst/>
          </a:prstGeom>
          <a:noFill/>
          <a:ln>
            <a:noFill/>
          </a:ln>
          <a:effectLst>
            <a:reflection stA="50000" endPos="31000" fadeDir="5400012" sy="-100000" algn="bl" rotWithShape="0"/>
          </a:effectLst>
        </p:spPr>
      </p:pic>
      <p:pic>
        <p:nvPicPr>
          <p:cNvPr id="343" name="Google Shape;343;p35"/>
          <p:cNvPicPr preferRelativeResize="0"/>
          <p:nvPr/>
        </p:nvPicPr>
        <p:blipFill>
          <a:blip r:embed="rId7">
            <a:alphaModFix/>
          </a:blip>
          <a:stretch>
            <a:fillRect/>
          </a:stretch>
        </p:blipFill>
        <p:spPr>
          <a:xfrm>
            <a:off x="2123954" y="903042"/>
            <a:ext cx="930400" cy="1513236"/>
          </a:xfrm>
          <a:prstGeom prst="rect">
            <a:avLst/>
          </a:prstGeom>
          <a:noFill/>
          <a:ln>
            <a:noFill/>
          </a:ln>
          <a:effectLst>
            <a:reflection stA="50000" endPos="31000" fadeDir="5400012" sy="-100000" algn="bl" rotWithShape="0"/>
          </a:effectLst>
        </p:spPr>
      </p:pic>
      <p:pic>
        <p:nvPicPr>
          <p:cNvPr id="344" name="Google Shape;344;p35"/>
          <p:cNvPicPr preferRelativeResize="0"/>
          <p:nvPr/>
        </p:nvPicPr>
        <p:blipFill>
          <a:blip r:embed="rId8">
            <a:alphaModFix/>
          </a:blip>
          <a:stretch>
            <a:fillRect/>
          </a:stretch>
        </p:blipFill>
        <p:spPr>
          <a:xfrm>
            <a:off x="1391657" y="2416272"/>
            <a:ext cx="1074772" cy="1978436"/>
          </a:xfrm>
          <a:prstGeom prst="rect">
            <a:avLst/>
          </a:prstGeom>
          <a:noFill/>
          <a:ln>
            <a:noFill/>
          </a:ln>
          <a:effectLst>
            <a:reflection stA="50000" endPos="31000" fadeDir="5400012" sy="-100000" algn="bl" rotWithShape="0"/>
          </a:effectLst>
        </p:spPr>
      </p:pic>
      <p:pic>
        <p:nvPicPr>
          <p:cNvPr id="345" name="Google Shape;345;p35"/>
          <p:cNvPicPr preferRelativeResize="0"/>
          <p:nvPr/>
        </p:nvPicPr>
        <p:blipFill>
          <a:blip r:embed="rId9">
            <a:alphaModFix/>
          </a:blip>
          <a:stretch>
            <a:fillRect/>
          </a:stretch>
        </p:blipFill>
        <p:spPr>
          <a:xfrm>
            <a:off x="6300704" y="2488100"/>
            <a:ext cx="925053" cy="1497195"/>
          </a:xfrm>
          <a:prstGeom prst="rect">
            <a:avLst/>
          </a:prstGeom>
          <a:noFill/>
          <a:ln>
            <a:noFill/>
          </a:ln>
          <a:effectLst>
            <a:reflection stA="50000" endPos="31000" fadeDir="5400012" sy="-100000" algn="bl" rotWithShape="0"/>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27"/>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Project team</a:t>
            </a:r>
            <a:endParaRPr/>
          </a:p>
        </p:txBody>
      </p:sp>
      <p:sp>
        <p:nvSpPr>
          <p:cNvPr id="181" name="Google Shape;181;p27"/>
          <p:cNvSpPr txBox="1">
            <a:spLocks noGrp="1"/>
          </p:cNvSpPr>
          <p:nvPr>
            <p:ph type="body" idx="1"/>
          </p:nvPr>
        </p:nvSpPr>
        <p:spPr>
          <a:xfrm>
            <a:off x="1200750" y="1215750"/>
            <a:ext cx="6610200" cy="3416400"/>
          </a:xfrm>
          <a:prstGeom prst="rect">
            <a:avLst/>
          </a:prstGeom>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2800">
                <a:latin typeface="Calibri"/>
                <a:ea typeface="Calibri"/>
                <a:cs typeface="Calibri"/>
                <a:sym typeface="Calibri"/>
              </a:rPr>
              <a:t>Katharine V. Macy</a:t>
            </a:r>
            <a:endParaRPr sz="2800">
              <a:latin typeface="Calibri"/>
              <a:ea typeface="Calibri"/>
              <a:cs typeface="Calibri"/>
              <a:sym typeface="Calibri"/>
            </a:endParaRPr>
          </a:p>
          <a:p>
            <a:pPr marL="0" lvl="0" indent="0" algn="l" rtl="0">
              <a:lnSpc>
                <a:spcPct val="90000"/>
              </a:lnSpc>
              <a:spcBef>
                <a:spcPts val="0"/>
              </a:spcBef>
              <a:spcAft>
                <a:spcPts val="0"/>
              </a:spcAft>
              <a:buNone/>
            </a:pPr>
            <a:r>
              <a:rPr lang="en" sz="2200">
                <a:latin typeface="Calibri"/>
                <a:ea typeface="Calibri"/>
                <a:cs typeface="Calibri"/>
                <a:sym typeface="Calibri"/>
              </a:rPr>
              <a:t>Project Director/Principal Investigator</a:t>
            </a:r>
            <a:endParaRPr sz="2200">
              <a:latin typeface="Calibri"/>
              <a:ea typeface="Calibri"/>
              <a:cs typeface="Calibri"/>
              <a:sym typeface="Calibri"/>
            </a:endParaRPr>
          </a:p>
          <a:p>
            <a:pPr marL="0" lvl="0" indent="0" algn="l" rtl="0">
              <a:lnSpc>
                <a:spcPct val="90000"/>
              </a:lnSpc>
              <a:spcBef>
                <a:spcPts val="0"/>
              </a:spcBef>
              <a:spcAft>
                <a:spcPts val="0"/>
              </a:spcAft>
              <a:buClr>
                <a:schemeClr val="dk1"/>
              </a:buClr>
              <a:buSzPts val="2800"/>
              <a:buFont typeface="Arial"/>
              <a:buNone/>
            </a:pPr>
            <a:r>
              <a:rPr lang="en" sz="2200">
                <a:latin typeface="Calibri"/>
                <a:ea typeface="Calibri"/>
                <a:cs typeface="Calibri"/>
                <a:sym typeface="Calibri"/>
              </a:rPr>
              <a:t>Indiana University - Indianapolis (IUPUI)</a:t>
            </a:r>
            <a:endParaRPr sz="2200">
              <a:latin typeface="Calibri"/>
              <a:ea typeface="Calibri"/>
              <a:cs typeface="Calibri"/>
              <a:sym typeface="Calibri"/>
            </a:endParaRPr>
          </a:p>
          <a:p>
            <a:pPr marL="0" lvl="0" indent="0" algn="l" rtl="0">
              <a:lnSpc>
                <a:spcPct val="90000"/>
              </a:lnSpc>
              <a:spcBef>
                <a:spcPts val="1000"/>
              </a:spcBef>
              <a:spcAft>
                <a:spcPts val="0"/>
              </a:spcAft>
              <a:buClr>
                <a:schemeClr val="dk1"/>
              </a:buClr>
              <a:buSzPts val="2800"/>
              <a:buFont typeface="Arial"/>
              <a:buNone/>
            </a:pPr>
            <a:r>
              <a:rPr lang="en" sz="2800">
                <a:latin typeface="Calibri"/>
                <a:ea typeface="Calibri"/>
                <a:cs typeface="Calibri"/>
                <a:sym typeface="Calibri"/>
              </a:rPr>
              <a:t>Scarlet Galvan</a:t>
            </a:r>
            <a:br>
              <a:rPr lang="en" sz="2800">
                <a:latin typeface="Calibri"/>
                <a:ea typeface="Calibri"/>
                <a:cs typeface="Calibri"/>
                <a:sym typeface="Calibri"/>
              </a:rPr>
            </a:br>
            <a:r>
              <a:rPr lang="en" sz="2200">
                <a:latin typeface="Calibri"/>
                <a:ea typeface="Calibri"/>
                <a:cs typeface="Calibri"/>
                <a:sym typeface="Calibri"/>
              </a:rPr>
              <a:t>Co-Principal Investigator</a:t>
            </a:r>
            <a:br>
              <a:rPr lang="en" sz="2200">
                <a:latin typeface="Calibri"/>
                <a:ea typeface="Calibri"/>
                <a:cs typeface="Calibri"/>
                <a:sym typeface="Calibri"/>
              </a:rPr>
            </a:br>
            <a:r>
              <a:rPr lang="en" sz="2200">
                <a:latin typeface="Calibri"/>
                <a:ea typeface="Calibri"/>
                <a:cs typeface="Calibri"/>
                <a:sym typeface="Calibri"/>
              </a:rPr>
              <a:t>Grand Valley State University</a:t>
            </a:r>
            <a:endParaRPr sz="2200">
              <a:latin typeface="Calibri"/>
              <a:ea typeface="Calibri"/>
              <a:cs typeface="Calibri"/>
              <a:sym typeface="Calibri"/>
            </a:endParaRPr>
          </a:p>
          <a:p>
            <a:pPr marL="0" lvl="0" indent="0" algn="l" rtl="0">
              <a:lnSpc>
                <a:spcPct val="90000"/>
              </a:lnSpc>
              <a:spcBef>
                <a:spcPts val="1000"/>
              </a:spcBef>
              <a:spcAft>
                <a:spcPts val="0"/>
              </a:spcAft>
              <a:buClr>
                <a:schemeClr val="dk1"/>
              </a:buClr>
              <a:buSzPts val="2800"/>
              <a:buFont typeface="Arial"/>
              <a:buNone/>
            </a:pPr>
            <a:r>
              <a:rPr lang="en" sz="2800">
                <a:latin typeface="Calibri"/>
                <a:ea typeface="Calibri"/>
                <a:cs typeface="Calibri"/>
                <a:sym typeface="Calibri"/>
              </a:rPr>
              <a:t>Courtney Fuson</a:t>
            </a:r>
            <a:br>
              <a:rPr lang="en" sz="2800">
                <a:latin typeface="Calibri"/>
                <a:ea typeface="Calibri"/>
                <a:cs typeface="Calibri"/>
                <a:sym typeface="Calibri"/>
              </a:rPr>
            </a:br>
            <a:r>
              <a:rPr lang="en" sz="2300">
                <a:latin typeface="Calibri"/>
                <a:ea typeface="Calibri"/>
                <a:cs typeface="Calibri"/>
                <a:sym typeface="Calibri"/>
              </a:rPr>
              <a:t>Co-Principal Investigator</a:t>
            </a:r>
            <a:br>
              <a:rPr lang="en" sz="2300">
                <a:latin typeface="Calibri"/>
                <a:ea typeface="Calibri"/>
                <a:cs typeface="Calibri"/>
                <a:sym typeface="Calibri"/>
              </a:rPr>
            </a:br>
            <a:r>
              <a:rPr lang="en" sz="2300">
                <a:latin typeface="Calibri"/>
                <a:ea typeface="Calibri"/>
                <a:cs typeface="Calibri"/>
                <a:sym typeface="Calibri"/>
              </a:rPr>
              <a:t>Belmont University</a:t>
            </a:r>
            <a:endParaRPr sz="2300">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28"/>
          <p:cNvSpPr txBox="1">
            <a:spLocks noGrp="1"/>
          </p:cNvSpPr>
          <p:nvPr>
            <p:ph type="title"/>
          </p:nvPr>
        </p:nvSpPr>
        <p:spPr>
          <a:xfrm>
            <a:off x="1939950" y="2571750"/>
            <a:ext cx="5264100" cy="841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ONEAL</a:t>
            </a:r>
            <a:endParaRPr/>
          </a:p>
        </p:txBody>
      </p:sp>
      <p:sp>
        <p:nvSpPr>
          <p:cNvPr id="187" name="Google Shape;187;p28"/>
          <p:cNvSpPr txBox="1">
            <a:spLocks noGrp="1"/>
          </p:cNvSpPr>
          <p:nvPr>
            <p:ph type="subTitle" idx="1"/>
          </p:nvPr>
        </p:nvSpPr>
        <p:spPr>
          <a:xfrm>
            <a:off x="1940057" y="3337350"/>
            <a:ext cx="5264100" cy="1190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Open Negotiation Education for Academic Libraries:</a:t>
            </a:r>
            <a:endParaRPr/>
          </a:p>
          <a:p>
            <a:pPr marL="0" lvl="0" indent="0" algn="ctr" rtl="0">
              <a:spcBef>
                <a:spcPts val="0"/>
              </a:spcBef>
              <a:spcAft>
                <a:spcPts val="0"/>
              </a:spcAft>
              <a:buNone/>
            </a:pPr>
            <a:r>
              <a:rPr lang="en"/>
              <a:t>The creation of a nontraditional OER with lesson plans, readings, lectures, hands-on assignments to support individual learners and groups.</a:t>
            </a:r>
            <a:endParaRPr/>
          </a:p>
          <a:p>
            <a:pPr marL="0" lvl="0" indent="0" algn="ctr" rtl="0">
              <a:spcBef>
                <a:spcPts val="0"/>
              </a:spcBef>
              <a:spcAft>
                <a:spcPts val="0"/>
              </a:spcAft>
              <a:buNone/>
            </a:pPr>
            <a:r>
              <a:rPr lang="en"/>
              <a:t>Funded by the Laura Bush 21st Century Librarian Grant Program with IMLS</a:t>
            </a:r>
            <a:endParaRPr/>
          </a:p>
        </p:txBody>
      </p:sp>
      <p:pic>
        <p:nvPicPr>
          <p:cNvPr id="188" name="Google Shape;188;p28"/>
          <p:cNvPicPr preferRelativeResize="0"/>
          <p:nvPr/>
        </p:nvPicPr>
        <p:blipFill>
          <a:blip r:embed="rId3">
            <a:alphaModFix/>
          </a:blip>
          <a:stretch>
            <a:fillRect/>
          </a:stretch>
        </p:blipFill>
        <p:spPr>
          <a:xfrm>
            <a:off x="3785045" y="1162041"/>
            <a:ext cx="2712780" cy="1052349"/>
          </a:xfrm>
          <a:prstGeom prst="rect">
            <a:avLst/>
          </a:prstGeom>
          <a:noFill/>
          <a:ln>
            <a:noFill/>
          </a:ln>
          <a:effectLst>
            <a:reflection stA="50000" endPos="31000" fadeDir="5400012" sy="-100000" algn="bl" rotWithShape="0"/>
          </a:effectLst>
        </p:spPr>
      </p:pic>
      <p:pic>
        <p:nvPicPr>
          <p:cNvPr id="189" name="Google Shape;189;p28"/>
          <p:cNvPicPr preferRelativeResize="0"/>
          <p:nvPr/>
        </p:nvPicPr>
        <p:blipFill>
          <a:blip r:embed="rId4">
            <a:alphaModFix/>
          </a:blip>
          <a:stretch>
            <a:fillRect/>
          </a:stretch>
        </p:blipFill>
        <p:spPr>
          <a:xfrm>
            <a:off x="2646325" y="143800"/>
            <a:ext cx="1241273" cy="2070600"/>
          </a:xfrm>
          <a:prstGeom prst="rect">
            <a:avLst/>
          </a:prstGeom>
          <a:noFill/>
          <a:ln>
            <a:noFill/>
          </a:ln>
          <a:effectLst>
            <a:reflection stA="50000" endPos="31000" fadeDir="5400012" sy="-100000" algn="bl" rotWithShape="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29"/>
          <p:cNvSpPr txBox="1">
            <a:spLocks noGrp="1"/>
          </p:cNvSpPr>
          <p:nvPr>
            <p:ph type="title"/>
          </p:nvPr>
        </p:nvSpPr>
        <p:spPr>
          <a:xfrm>
            <a:off x="720075" y="539400"/>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The Curriculum</a:t>
            </a:r>
            <a:endParaRPr/>
          </a:p>
        </p:txBody>
      </p:sp>
      <p:sp>
        <p:nvSpPr>
          <p:cNvPr id="195" name="Google Shape;195;p29"/>
          <p:cNvSpPr txBox="1">
            <a:spLocks noGrp="1"/>
          </p:cNvSpPr>
          <p:nvPr>
            <p:ph type="title" idx="2"/>
          </p:nvPr>
        </p:nvSpPr>
        <p:spPr>
          <a:xfrm>
            <a:off x="771650" y="2643150"/>
            <a:ext cx="2355000" cy="406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Foundations</a:t>
            </a:r>
            <a:endParaRPr/>
          </a:p>
        </p:txBody>
      </p:sp>
      <p:sp>
        <p:nvSpPr>
          <p:cNvPr id="196" name="Google Shape;196;p29"/>
          <p:cNvSpPr txBox="1">
            <a:spLocks noGrp="1"/>
          </p:cNvSpPr>
          <p:nvPr>
            <p:ph type="subTitle" idx="1"/>
          </p:nvPr>
        </p:nvSpPr>
        <p:spPr>
          <a:xfrm>
            <a:off x="771650" y="2961775"/>
            <a:ext cx="2355000" cy="869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Contracts &amp; Licensing, Negotiation Strategy, Preparing for Negotiations</a:t>
            </a:r>
            <a:endParaRPr/>
          </a:p>
        </p:txBody>
      </p:sp>
      <p:sp>
        <p:nvSpPr>
          <p:cNvPr id="197" name="Google Shape;197;p29"/>
          <p:cNvSpPr txBox="1">
            <a:spLocks noGrp="1"/>
          </p:cNvSpPr>
          <p:nvPr>
            <p:ph type="title" idx="3"/>
          </p:nvPr>
        </p:nvSpPr>
        <p:spPr>
          <a:xfrm>
            <a:off x="3394576" y="2643150"/>
            <a:ext cx="2355000" cy="406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Strategies</a:t>
            </a:r>
            <a:endParaRPr/>
          </a:p>
        </p:txBody>
      </p:sp>
      <p:sp>
        <p:nvSpPr>
          <p:cNvPr id="198" name="Google Shape;198;p29"/>
          <p:cNvSpPr txBox="1">
            <a:spLocks noGrp="1"/>
          </p:cNvSpPr>
          <p:nvPr>
            <p:ph type="subTitle" idx="4"/>
          </p:nvPr>
        </p:nvSpPr>
        <p:spPr>
          <a:xfrm>
            <a:off x="3394625" y="2961775"/>
            <a:ext cx="2355000" cy="869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Priority setting, Stakeholder Engagement, Vendor Management</a:t>
            </a:r>
            <a:endParaRPr/>
          </a:p>
        </p:txBody>
      </p:sp>
      <p:sp>
        <p:nvSpPr>
          <p:cNvPr id="199" name="Google Shape;199;p29"/>
          <p:cNvSpPr txBox="1">
            <a:spLocks noGrp="1"/>
          </p:cNvSpPr>
          <p:nvPr>
            <p:ph type="title" idx="5"/>
          </p:nvPr>
        </p:nvSpPr>
        <p:spPr>
          <a:xfrm>
            <a:off x="6017601" y="2643150"/>
            <a:ext cx="2354700" cy="406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issues</a:t>
            </a:r>
            <a:endParaRPr/>
          </a:p>
        </p:txBody>
      </p:sp>
      <p:sp>
        <p:nvSpPr>
          <p:cNvPr id="200" name="Google Shape;200;p29"/>
          <p:cNvSpPr txBox="1">
            <a:spLocks noGrp="1"/>
          </p:cNvSpPr>
          <p:nvPr>
            <p:ph type="subTitle" idx="6"/>
          </p:nvPr>
        </p:nvSpPr>
        <p:spPr>
          <a:xfrm>
            <a:off x="6017600" y="2961775"/>
            <a:ext cx="2354700" cy="869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Accessibility, Intersection of licensing and technology, Acquisition Modules</a:t>
            </a:r>
            <a:endParaRPr/>
          </a:p>
        </p:txBody>
      </p:sp>
      <p:sp>
        <p:nvSpPr>
          <p:cNvPr id="201" name="Google Shape;201;p29"/>
          <p:cNvSpPr/>
          <p:nvPr/>
        </p:nvSpPr>
        <p:spPr>
          <a:xfrm>
            <a:off x="1541450" y="1680150"/>
            <a:ext cx="815400" cy="8154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9"/>
          <p:cNvSpPr/>
          <p:nvPr/>
        </p:nvSpPr>
        <p:spPr>
          <a:xfrm>
            <a:off x="4164375" y="1680150"/>
            <a:ext cx="815400" cy="8154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9"/>
          <p:cNvSpPr/>
          <p:nvPr/>
        </p:nvSpPr>
        <p:spPr>
          <a:xfrm>
            <a:off x="6787300" y="1680150"/>
            <a:ext cx="815400" cy="8154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4" name="Google Shape;204;p29"/>
          <p:cNvGrpSpPr/>
          <p:nvPr/>
        </p:nvGrpSpPr>
        <p:grpSpPr>
          <a:xfrm>
            <a:off x="7057715" y="1887186"/>
            <a:ext cx="274453" cy="401342"/>
            <a:chOff x="3062565" y="1687911"/>
            <a:chExt cx="274453" cy="401342"/>
          </a:xfrm>
        </p:grpSpPr>
        <p:sp>
          <p:nvSpPr>
            <p:cNvPr id="205" name="Google Shape;205;p29"/>
            <p:cNvSpPr/>
            <p:nvPr/>
          </p:nvSpPr>
          <p:spPr>
            <a:xfrm>
              <a:off x="3062565" y="1687911"/>
              <a:ext cx="274453" cy="47125"/>
            </a:xfrm>
            <a:custGeom>
              <a:avLst/>
              <a:gdLst/>
              <a:ahLst/>
              <a:cxnLst/>
              <a:rect l="l" t="t" r="r" b="b"/>
              <a:pathLst>
                <a:path w="9359" h="1607" extrusionOk="0">
                  <a:moveTo>
                    <a:pt x="402" y="1"/>
                  </a:moveTo>
                  <a:cubicBezTo>
                    <a:pt x="188" y="1"/>
                    <a:pt x="1" y="179"/>
                    <a:pt x="1" y="402"/>
                  </a:cubicBezTo>
                  <a:lnTo>
                    <a:pt x="1" y="1205"/>
                  </a:lnTo>
                  <a:cubicBezTo>
                    <a:pt x="1" y="1428"/>
                    <a:pt x="188" y="1607"/>
                    <a:pt x="402" y="1607"/>
                  </a:cubicBezTo>
                  <a:lnTo>
                    <a:pt x="8957" y="1607"/>
                  </a:lnTo>
                  <a:cubicBezTo>
                    <a:pt x="9180" y="1607"/>
                    <a:pt x="9359" y="1428"/>
                    <a:pt x="9359" y="1205"/>
                  </a:cubicBezTo>
                  <a:lnTo>
                    <a:pt x="9359" y="402"/>
                  </a:lnTo>
                  <a:cubicBezTo>
                    <a:pt x="9359" y="179"/>
                    <a:pt x="9180" y="1"/>
                    <a:pt x="89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29"/>
            <p:cNvSpPr/>
            <p:nvPr/>
          </p:nvSpPr>
          <p:spPr>
            <a:xfrm>
              <a:off x="3152827" y="1758555"/>
              <a:ext cx="35337" cy="128737"/>
            </a:xfrm>
            <a:custGeom>
              <a:avLst/>
              <a:gdLst/>
              <a:ahLst/>
              <a:cxnLst/>
              <a:rect l="l" t="t" r="r" b="b"/>
              <a:pathLst>
                <a:path w="1205" h="4390" extrusionOk="0">
                  <a:moveTo>
                    <a:pt x="0" y="1"/>
                  </a:moveTo>
                  <a:lnTo>
                    <a:pt x="0" y="4390"/>
                  </a:lnTo>
                  <a:cubicBezTo>
                    <a:pt x="375" y="4229"/>
                    <a:pt x="777" y="4122"/>
                    <a:pt x="1205" y="4078"/>
                  </a:cubicBezTo>
                  <a:lnTo>
                    <a:pt x="12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29"/>
            <p:cNvSpPr/>
            <p:nvPr/>
          </p:nvSpPr>
          <p:spPr>
            <a:xfrm>
              <a:off x="3270303" y="1758555"/>
              <a:ext cx="35337" cy="131875"/>
            </a:xfrm>
            <a:custGeom>
              <a:avLst/>
              <a:gdLst/>
              <a:ahLst/>
              <a:cxnLst/>
              <a:rect l="l" t="t" r="r" b="b"/>
              <a:pathLst>
                <a:path w="1205" h="4497" extrusionOk="0">
                  <a:moveTo>
                    <a:pt x="0" y="1"/>
                  </a:moveTo>
                  <a:lnTo>
                    <a:pt x="0" y="4497"/>
                  </a:lnTo>
                  <a:lnTo>
                    <a:pt x="1044" y="3712"/>
                  </a:lnTo>
                  <a:cubicBezTo>
                    <a:pt x="1142" y="3631"/>
                    <a:pt x="1204" y="3516"/>
                    <a:pt x="1204" y="3391"/>
                  </a:cubicBezTo>
                  <a:lnTo>
                    <a:pt x="120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29"/>
            <p:cNvSpPr/>
            <p:nvPr/>
          </p:nvSpPr>
          <p:spPr>
            <a:xfrm>
              <a:off x="3211682" y="1758555"/>
              <a:ext cx="35102" cy="128737"/>
            </a:xfrm>
            <a:custGeom>
              <a:avLst/>
              <a:gdLst/>
              <a:ahLst/>
              <a:cxnLst/>
              <a:rect l="l" t="t" r="r" b="b"/>
              <a:pathLst>
                <a:path w="1197" h="4390" extrusionOk="0">
                  <a:moveTo>
                    <a:pt x="1" y="1"/>
                  </a:moveTo>
                  <a:lnTo>
                    <a:pt x="1" y="4078"/>
                  </a:lnTo>
                  <a:cubicBezTo>
                    <a:pt x="420" y="4122"/>
                    <a:pt x="821" y="4229"/>
                    <a:pt x="1196" y="4390"/>
                  </a:cubicBezTo>
                  <a:lnTo>
                    <a:pt x="119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29"/>
            <p:cNvSpPr/>
            <p:nvPr/>
          </p:nvSpPr>
          <p:spPr>
            <a:xfrm>
              <a:off x="3093972" y="1758555"/>
              <a:ext cx="35337" cy="131875"/>
            </a:xfrm>
            <a:custGeom>
              <a:avLst/>
              <a:gdLst/>
              <a:ahLst/>
              <a:cxnLst/>
              <a:rect l="l" t="t" r="r" b="b"/>
              <a:pathLst>
                <a:path w="1205" h="4497" extrusionOk="0">
                  <a:moveTo>
                    <a:pt x="0" y="1"/>
                  </a:moveTo>
                  <a:lnTo>
                    <a:pt x="0" y="3391"/>
                  </a:lnTo>
                  <a:cubicBezTo>
                    <a:pt x="0" y="3516"/>
                    <a:pt x="63" y="3631"/>
                    <a:pt x="161" y="3712"/>
                  </a:cubicBezTo>
                  <a:lnTo>
                    <a:pt x="1205" y="4497"/>
                  </a:lnTo>
                  <a:lnTo>
                    <a:pt x="12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29"/>
            <p:cNvSpPr/>
            <p:nvPr/>
          </p:nvSpPr>
          <p:spPr>
            <a:xfrm>
              <a:off x="3105731" y="1901133"/>
              <a:ext cx="188120" cy="188120"/>
            </a:xfrm>
            <a:custGeom>
              <a:avLst/>
              <a:gdLst/>
              <a:ahLst/>
              <a:cxnLst/>
              <a:rect l="l" t="t" r="r" b="b"/>
              <a:pathLst>
                <a:path w="6415" h="6415" extrusionOk="0">
                  <a:moveTo>
                    <a:pt x="3293" y="1205"/>
                  </a:moveTo>
                  <a:cubicBezTo>
                    <a:pt x="3471" y="1205"/>
                    <a:pt x="3614" y="1348"/>
                    <a:pt x="3614" y="1526"/>
                  </a:cubicBezTo>
                  <a:lnTo>
                    <a:pt x="3614" y="4809"/>
                  </a:lnTo>
                  <a:cubicBezTo>
                    <a:pt x="3614" y="5031"/>
                    <a:pt x="3433" y="5210"/>
                    <a:pt x="3213" y="5210"/>
                  </a:cubicBezTo>
                  <a:cubicBezTo>
                    <a:pt x="3132" y="5210"/>
                    <a:pt x="3046" y="5185"/>
                    <a:pt x="2962" y="5130"/>
                  </a:cubicBezTo>
                  <a:cubicBezTo>
                    <a:pt x="2864" y="5077"/>
                    <a:pt x="2811" y="4970"/>
                    <a:pt x="2811" y="4854"/>
                  </a:cubicBezTo>
                  <a:lnTo>
                    <a:pt x="2811" y="1999"/>
                  </a:lnTo>
                  <a:lnTo>
                    <a:pt x="2481" y="1999"/>
                  </a:lnTo>
                  <a:cubicBezTo>
                    <a:pt x="2365" y="1999"/>
                    <a:pt x="2258" y="1945"/>
                    <a:pt x="2195" y="1847"/>
                  </a:cubicBezTo>
                  <a:cubicBezTo>
                    <a:pt x="1999" y="1535"/>
                    <a:pt x="2222" y="1205"/>
                    <a:pt x="2525" y="1205"/>
                  </a:cubicBezTo>
                  <a:close/>
                  <a:moveTo>
                    <a:pt x="3212" y="1"/>
                  </a:moveTo>
                  <a:cubicBezTo>
                    <a:pt x="1446" y="1"/>
                    <a:pt x="1" y="1437"/>
                    <a:pt x="1" y="3203"/>
                  </a:cubicBezTo>
                  <a:cubicBezTo>
                    <a:pt x="1" y="4970"/>
                    <a:pt x="1446" y="6415"/>
                    <a:pt x="3212" y="6415"/>
                  </a:cubicBezTo>
                  <a:cubicBezTo>
                    <a:pt x="4979" y="6415"/>
                    <a:pt x="6415" y="4970"/>
                    <a:pt x="6415" y="3203"/>
                  </a:cubicBezTo>
                  <a:cubicBezTo>
                    <a:pt x="6415" y="1437"/>
                    <a:pt x="4979" y="1"/>
                    <a:pt x="321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1" name="Google Shape;211;p29"/>
          <p:cNvGrpSpPr/>
          <p:nvPr/>
        </p:nvGrpSpPr>
        <p:grpSpPr>
          <a:xfrm>
            <a:off x="4383319" y="1887227"/>
            <a:ext cx="377530" cy="401225"/>
            <a:chOff x="1913582" y="2203415"/>
            <a:chExt cx="377530" cy="401225"/>
          </a:xfrm>
        </p:grpSpPr>
        <p:sp>
          <p:nvSpPr>
            <p:cNvPr id="212" name="Google Shape;212;p29"/>
            <p:cNvSpPr/>
            <p:nvPr/>
          </p:nvSpPr>
          <p:spPr>
            <a:xfrm>
              <a:off x="1941323" y="2555931"/>
              <a:ext cx="321549" cy="48709"/>
            </a:xfrm>
            <a:custGeom>
              <a:avLst/>
              <a:gdLst/>
              <a:ahLst/>
              <a:cxnLst/>
              <a:rect l="l" t="t" r="r" b="b"/>
              <a:pathLst>
                <a:path w="10965" h="1661" extrusionOk="0">
                  <a:moveTo>
                    <a:pt x="1258" y="1"/>
                  </a:moveTo>
                  <a:cubicBezTo>
                    <a:pt x="562" y="1"/>
                    <a:pt x="0" y="563"/>
                    <a:pt x="0" y="1259"/>
                  </a:cubicBezTo>
                  <a:cubicBezTo>
                    <a:pt x="0" y="1482"/>
                    <a:pt x="187" y="1660"/>
                    <a:pt x="402" y="1660"/>
                  </a:cubicBezTo>
                  <a:lnTo>
                    <a:pt x="10563" y="1660"/>
                  </a:lnTo>
                  <a:cubicBezTo>
                    <a:pt x="10777" y="1660"/>
                    <a:pt x="10955" y="1482"/>
                    <a:pt x="10955" y="1259"/>
                  </a:cubicBezTo>
                  <a:cubicBezTo>
                    <a:pt x="10964" y="563"/>
                    <a:pt x="10402" y="1"/>
                    <a:pt x="970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9"/>
            <p:cNvSpPr/>
            <p:nvPr/>
          </p:nvSpPr>
          <p:spPr>
            <a:xfrm>
              <a:off x="1972701" y="2497339"/>
              <a:ext cx="258764" cy="35073"/>
            </a:xfrm>
            <a:custGeom>
              <a:avLst/>
              <a:gdLst/>
              <a:ahLst/>
              <a:cxnLst/>
              <a:rect l="l" t="t" r="r" b="b"/>
              <a:pathLst>
                <a:path w="8824" h="1196" extrusionOk="0">
                  <a:moveTo>
                    <a:pt x="1205" y="1"/>
                  </a:moveTo>
                  <a:cubicBezTo>
                    <a:pt x="536" y="1"/>
                    <a:pt x="1" y="536"/>
                    <a:pt x="1" y="1196"/>
                  </a:cubicBezTo>
                  <a:lnTo>
                    <a:pt x="8824" y="1196"/>
                  </a:lnTo>
                  <a:cubicBezTo>
                    <a:pt x="8824" y="536"/>
                    <a:pt x="8279" y="1"/>
                    <a:pt x="761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9"/>
            <p:cNvSpPr/>
            <p:nvPr/>
          </p:nvSpPr>
          <p:spPr>
            <a:xfrm>
              <a:off x="2061908" y="2203415"/>
              <a:ext cx="79295" cy="66626"/>
            </a:xfrm>
            <a:custGeom>
              <a:avLst/>
              <a:gdLst/>
              <a:ahLst/>
              <a:cxnLst/>
              <a:rect l="l" t="t" r="r" b="b"/>
              <a:pathLst>
                <a:path w="2704" h="2272" extrusionOk="0">
                  <a:moveTo>
                    <a:pt x="1376" y="1"/>
                  </a:moveTo>
                  <a:cubicBezTo>
                    <a:pt x="1340" y="1"/>
                    <a:pt x="1304" y="2"/>
                    <a:pt x="1267" y="5"/>
                  </a:cubicBezTo>
                  <a:cubicBezTo>
                    <a:pt x="625" y="50"/>
                    <a:pt x="99" y="567"/>
                    <a:pt x="36" y="1210"/>
                  </a:cubicBezTo>
                  <a:cubicBezTo>
                    <a:pt x="1" y="1620"/>
                    <a:pt x="152" y="2004"/>
                    <a:pt x="411" y="2271"/>
                  </a:cubicBezTo>
                  <a:lnTo>
                    <a:pt x="2320" y="2271"/>
                  </a:lnTo>
                  <a:cubicBezTo>
                    <a:pt x="2561" y="2030"/>
                    <a:pt x="2704" y="1700"/>
                    <a:pt x="2704" y="1334"/>
                  </a:cubicBezTo>
                  <a:cubicBezTo>
                    <a:pt x="2704" y="603"/>
                    <a:pt x="2111" y="1"/>
                    <a:pt x="137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29"/>
            <p:cNvSpPr/>
            <p:nvPr/>
          </p:nvSpPr>
          <p:spPr>
            <a:xfrm>
              <a:off x="2014812" y="2293560"/>
              <a:ext cx="174278" cy="46832"/>
            </a:xfrm>
            <a:custGeom>
              <a:avLst/>
              <a:gdLst/>
              <a:ahLst/>
              <a:cxnLst/>
              <a:rect l="l" t="t" r="r" b="b"/>
              <a:pathLst>
                <a:path w="5943" h="1597" extrusionOk="0">
                  <a:moveTo>
                    <a:pt x="839" y="0"/>
                  </a:moveTo>
                  <a:cubicBezTo>
                    <a:pt x="376" y="0"/>
                    <a:pt x="1" y="393"/>
                    <a:pt x="37" y="856"/>
                  </a:cubicBezTo>
                  <a:cubicBezTo>
                    <a:pt x="63" y="1276"/>
                    <a:pt x="429" y="1597"/>
                    <a:pt x="848" y="1597"/>
                  </a:cubicBezTo>
                  <a:lnTo>
                    <a:pt x="5095" y="1597"/>
                  </a:lnTo>
                  <a:cubicBezTo>
                    <a:pt x="5523" y="1597"/>
                    <a:pt x="5880" y="1276"/>
                    <a:pt x="5916" y="856"/>
                  </a:cubicBezTo>
                  <a:cubicBezTo>
                    <a:pt x="5942" y="393"/>
                    <a:pt x="5577" y="0"/>
                    <a:pt x="51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29"/>
            <p:cNvSpPr/>
            <p:nvPr/>
          </p:nvSpPr>
          <p:spPr>
            <a:xfrm>
              <a:off x="1913582" y="2248018"/>
              <a:ext cx="377530" cy="225803"/>
            </a:xfrm>
            <a:custGeom>
              <a:avLst/>
              <a:gdLst/>
              <a:ahLst/>
              <a:cxnLst/>
              <a:rect l="l" t="t" r="r" b="b"/>
              <a:pathLst>
                <a:path w="12874" h="7700" extrusionOk="0">
                  <a:moveTo>
                    <a:pt x="1009" y="1"/>
                  </a:moveTo>
                  <a:cubicBezTo>
                    <a:pt x="875" y="1"/>
                    <a:pt x="750" y="63"/>
                    <a:pt x="678" y="179"/>
                  </a:cubicBezTo>
                  <a:lnTo>
                    <a:pt x="322" y="723"/>
                  </a:lnTo>
                  <a:cubicBezTo>
                    <a:pt x="286" y="777"/>
                    <a:pt x="259" y="830"/>
                    <a:pt x="250" y="902"/>
                  </a:cubicBezTo>
                  <a:lnTo>
                    <a:pt x="0" y="3186"/>
                  </a:lnTo>
                  <a:cubicBezTo>
                    <a:pt x="0" y="3203"/>
                    <a:pt x="0" y="3212"/>
                    <a:pt x="0" y="3230"/>
                  </a:cubicBezTo>
                  <a:lnTo>
                    <a:pt x="0" y="6424"/>
                  </a:lnTo>
                  <a:cubicBezTo>
                    <a:pt x="0" y="6585"/>
                    <a:pt x="99" y="6727"/>
                    <a:pt x="241" y="6790"/>
                  </a:cubicBezTo>
                  <a:cubicBezTo>
                    <a:pt x="727" y="6987"/>
                    <a:pt x="1487" y="7223"/>
                    <a:pt x="2429" y="7223"/>
                  </a:cubicBezTo>
                  <a:cubicBezTo>
                    <a:pt x="2507" y="7223"/>
                    <a:pt x="2587" y="7221"/>
                    <a:pt x="2668" y="7218"/>
                  </a:cubicBezTo>
                  <a:cubicBezTo>
                    <a:pt x="3141" y="7191"/>
                    <a:pt x="3551" y="7111"/>
                    <a:pt x="3908" y="7013"/>
                  </a:cubicBezTo>
                  <a:lnTo>
                    <a:pt x="3908" y="7013"/>
                  </a:lnTo>
                  <a:cubicBezTo>
                    <a:pt x="3828" y="7245"/>
                    <a:pt x="3729" y="7468"/>
                    <a:pt x="3631" y="7700"/>
                  </a:cubicBezTo>
                  <a:lnTo>
                    <a:pt x="9243" y="7700"/>
                  </a:lnTo>
                  <a:cubicBezTo>
                    <a:pt x="9145" y="7468"/>
                    <a:pt x="9046" y="7245"/>
                    <a:pt x="8966" y="7013"/>
                  </a:cubicBezTo>
                  <a:lnTo>
                    <a:pt x="8966" y="7013"/>
                  </a:lnTo>
                  <a:cubicBezTo>
                    <a:pt x="9323" y="7111"/>
                    <a:pt x="9733" y="7191"/>
                    <a:pt x="10206" y="7218"/>
                  </a:cubicBezTo>
                  <a:cubicBezTo>
                    <a:pt x="10287" y="7221"/>
                    <a:pt x="10367" y="7223"/>
                    <a:pt x="10445" y="7223"/>
                  </a:cubicBezTo>
                  <a:cubicBezTo>
                    <a:pt x="11387" y="7223"/>
                    <a:pt x="12146" y="6987"/>
                    <a:pt x="12624" y="6790"/>
                  </a:cubicBezTo>
                  <a:cubicBezTo>
                    <a:pt x="12775" y="6727"/>
                    <a:pt x="12874" y="6585"/>
                    <a:pt x="12874" y="6424"/>
                  </a:cubicBezTo>
                  <a:lnTo>
                    <a:pt x="12874" y="3230"/>
                  </a:lnTo>
                  <a:cubicBezTo>
                    <a:pt x="12874" y="3212"/>
                    <a:pt x="12874" y="3203"/>
                    <a:pt x="12874" y="3186"/>
                  </a:cubicBezTo>
                  <a:lnTo>
                    <a:pt x="12624" y="902"/>
                  </a:lnTo>
                  <a:cubicBezTo>
                    <a:pt x="12615" y="830"/>
                    <a:pt x="12588" y="777"/>
                    <a:pt x="12552" y="723"/>
                  </a:cubicBezTo>
                  <a:lnTo>
                    <a:pt x="12196" y="179"/>
                  </a:lnTo>
                  <a:cubicBezTo>
                    <a:pt x="12124" y="63"/>
                    <a:pt x="11999" y="1"/>
                    <a:pt x="11865" y="1"/>
                  </a:cubicBezTo>
                  <a:lnTo>
                    <a:pt x="11170" y="1"/>
                  </a:lnTo>
                  <a:cubicBezTo>
                    <a:pt x="11063" y="1"/>
                    <a:pt x="10964" y="45"/>
                    <a:pt x="10893" y="117"/>
                  </a:cubicBezTo>
                  <a:lnTo>
                    <a:pt x="10590" y="420"/>
                  </a:lnTo>
                  <a:cubicBezTo>
                    <a:pt x="10518" y="491"/>
                    <a:pt x="10474" y="590"/>
                    <a:pt x="10474" y="697"/>
                  </a:cubicBezTo>
                  <a:lnTo>
                    <a:pt x="10474" y="1169"/>
                  </a:lnTo>
                  <a:cubicBezTo>
                    <a:pt x="10474" y="1277"/>
                    <a:pt x="10518" y="1375"/>
                    <a:pt x="10590" y="1455"/>
                  </a:cubicBezTo>
                  <a:cubicBezTo>
                    <a:pt x="10732" y="1589"/>
                    <a:pt x="10866" y="1731"/>
                    <a:pt x="11009" y="1874"/>
                  </a:cubicBezTo>
                  <a:lnTo>
                    <a:pt x="11009" y="2668"/>
                  </a:lnTo>
                  <a:cubicBezTo>
                    <a:pt x="10911" y="2847"/>
                    <a:pt x="10741" y="3230"/>
                    <a:pt x="10741" y="3739"/>
                  </a:cubicBezTo>
                  <a:cubicBezTo>
                    <a:pt x="10741" y="3944"/>
                    <a:pt x="10768" y="4363"/>
                    <a:pt x="11009" y="4809"/>
                  </a:cubicBezTo>
                  <a:cubicBezTo>
                    <a:pt x="10786" y="4690"/>
                    <a:pt x="10240" y="4416"/>
                    <a:pt x="9522" y="4416"/>
                  </a:cubicBezTo>
                  <a:cubicBezTo>
                    <a:pt x="9379" y="4416"/>
                    <a:pt x="9229" y="4427"/>
                    <a:pt x="9073" y="4452"/>
                  </a:cubicBezTo>
                  <a:cubicBezTo>
                    <a:pt x="8806" y="4488"/>
                    <a:pt x="8583" y="4568"/>
                    <a:pt x="8386" y="4649"/>
                  </a:cubicBezTo>
                  <a:cubicBezTo>
                    <a:pt x="8359" y="4417"/>
                    <a:pt x="8342" y="4185"/>
                    <a:pt x="8324" y="3953"/>
                  </a:cubicBezTo>
                  <a:lnTo>
                    <a:pt x="4550" y="3953"/>
                  </a:lnTo>
                  <a:cubicBezTo>
                    <a:pt x="4532" y="4185"/>
                    <a:pt x="4515" y="4417"/>
                    <a:pt x="4488" y="4649"/>
                  </a:cubicBezTo>
                  <a:cubicBezTo>
                    <a:pt x="4291" y="4568"/>
                    <a:pt x="4060" y="4488"/>
                    <a:pt x="3792" y="4452"/>
                  </a:cubicBezTo>
                  <a:cubicBezTo>
                    <a:pt x="3638" y="4427"/>
                    <a:pt x="3489" y="4416"/>
                    <a:pt x="3346" y="4416"/>
                  </a:cubicBezTo>
                  <a:cubicBezTo>
                    <a:pt x="2634" y="4416"/>
                    <a:pt x="2088" y="4690"/>
                    <a:pt x="1865" y="4809"/>
                  </a:cubicBezTo>
                  <a:cubicBezTo>
                    <a:pt x="2106" y="4363"/>
                    <a:pt x="2133" y="3944"/>
                    <a:pt x="2133" y="3739"/>
                  </a:cubicBezTo>
                  <a:cubicBezTo>
                    <a:pt x="2133" y="3230"/>
                    <a:pt x="1963" y="2847"/>
                    <a:pt x="1865" y="2668"/>
                  </a:cubicBezTo>
                  <a:lnTo>
                    <a:pt x="1865" y="1874"/>
                  </a:lnTo>
                  <a:lnTo>
                    <a:pt x="2284" y="1455"/>
                  </a:lnTo>
                  <a:cubicBezTo>
                    <a:pt x="2356" y="1375"/>
                    <a:pt x="2400" y="1277"/>
                    <a:pt x="2400" y="1169"/>
                  </a:cubicBezTo>
                  <a:lnTo>
                    <a:pt x="2400" y="697"/>
                  </a:lnTo>
                  <a:cubicBezTo>
                    <a:pt x="2400" y="590"/>
                    <a:pt x="2356" y="491"/>
                    <a:pt x="2284" y="420"/>
                  </a:cubicBezTo>
                  <a:lnTo>
                    <a:pt x="1981" y="117"/>
                  </a:lnTo>
                  <a:cubicBezTo>
                    <a:pt x="1910" y="45"/>
                    <a:pt x="1811" y="1"/>
                    <a:pt x="170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7" name="Google Shape;217;p29"/>
          <p:cNvGrpSpPr/>
          <p:nvPr/>
        </p:nvGrpSpPr>
        <p:grpSpPr>
          <a:xfrm>
            <a:off x="1748480" y="1887173"/>
            <a:ext cx="401342" cy="401342"/>
            <a:chOff x="2450405" y="2203298"/>
            <a:chExt cx="401342" cy="401342"/>
          </a:xfrm>
        </p:grpSpPr>
        <p:sp>
          <p:nvSpPr>
            <p:cNvPr id="218" name="Google Shape;218;p29"/>
            <p:cNvSpPr/>
            <p:nvPr/>
          </p:nvSpPr>
          <p:spPr>
            <a:xfrm>
              <a:off x="2544597" y="2287519"/>
              <a:ext cx="117476" cy="127476"/>
            </a:xfrm>
            <a:custGeom>
              <a:avLst/>
              <a:gdLst/>
              <a:ahLst/>
              <a:cxnLst/>
              <a:rect l="l" t="t" r="r" b="b"/>
              <a:pathLst>
                <a:path w="4006" h="4347" extrusionOk="0">
                  <a:moveTo>
                    <a:pt x="1998" y="1"/>
                  </a:moveTo>
                  <a:cubicBezTo>
                    <a:pt x="1463" y="527"/>
                    <a:pt x="749" y="831"/>
                    <a:pt x="0" y="866"/>
                  </a:cubicBezTo>
                  <a:lnTo>
                    <a:pt x="0" y="2311"/>
                  </a:lnTo>
                  <a:cubicBezTo>
                    <a:pt x="0" y="3400"/>
                    <a:pt x="848" y="4301"/>
                    <a:pt x="1927" y="4345"/>
                  </a:cubicBezTo>
                  <a:cubicBezTo>
                    <a:pt x="1949" y="4346"/>
                    <a:pt x="1970" y="4346"/>
                    <a:pt x="1992" y="4346"/>
                  </a:cubicBezTo>
                  <a:cubicBezTo>
                    <a:pt x="3104" y="4346"/>
                    <a:pt x="4006" y="3450"/>
                    <a:pt x="4006" y="2338"/>
                  </a:cubicBezTo>
                  <a:lnTo>
                    <a:pt x="4006" y="866"/>
                  </a:lnTo>
                  <a:cubicBezTo>
                    <a:pt x="3256" y="831"/>
                    <a:pt x="2543" y="527"/>
                    <a:pt x="199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9"/>
            <p:cNvSpPr/>
            <p:nvPr/>
          </p:nvSpPr>
          <p:spPr>
            <a:xfrm>
              <a:off x="2481783" y="2203298"/>
              <a:ext cx="243075" cy="231286"/>
            </a:xfrm>
            <a:custGeom>
              <a:avLst/>
              <a:gdLst/>
              <a:ahLst/>
              <a:cxnLst/>
              <a:rect l="l" t="t" r="r" b="b"/>
              <a:pathLst>
                <a:path w="8289" h="7887" extrusionOk="0">
                  <a:moveTo>
                    <a:pt x="4148" y="0"/>
                  </a:moveTo>
                  <a:cubicBezTo>
                    <a:pt x="4142" y="0"/>
                    <a:pt x="4137" y="0"/>
                    <a:pt x="4131" y="0"/>
                  </a:cubicBezTo>
                  <a:cubicBezTo>
                    <a:pt x="1839" y="9"/>
                    <a:pt x="1" y="1892"/>
                    <a:pt x="1" y="4184"/>
                  </a:cubicBezTo>
                  <a:lnTo>
                    <a:pt x="1" y="5879"/>
                  </a:lnTo>
                  <a:cubicBezTo>
                    <a:pt x="1" y="6441"/>
                    <a:pt x="170" y="6968"/>
                    <a:pt x="456" y="7414"/>
                  </a:cubicBezTo>
                  <a:cubicBezTo>
                    <a:pt x="652" y="7708"/>
                    <a:pt x="991" y="7886"/>
                    <a:pt x="1348" y="7886"/>
                  </a:cubicBezTo>
                  <a:lnTo>
                    <a:pt x="2410" y="7886"/>
                  </a:lnTo>
                  <a:lnTo>
                    <a:pt x="2410" y="7414"/>
                  </a:lnTo>
                  <a:cubicBezTo>
                    <a:pt x="1758" y="6896"/>
                    <a:pt x="1339" y="6102"/>
                    <a:pt x="1339" y="5210"/>
                  </a:cubicBezTo>
                  <a:lnTo>
                    <a:pt x="1339" y="3346"/>
                  </a:lnTo>
                  <a:cubicBezTo>
                    <a:pt x="1339" y="3123"/>
                    <a:pt x="1518" y="2944"/>
                    <a:pt x="1741" y="2944"/>
                  </a:cubicBezTo>
                  <a:lnTo>
                    <a:pt x="3337" y="2944"/>
                  </a:lnTo>
                  <a:cubicBezTo>
                    <a:pt x="3614" y="2944"/>
                    <a:pt x="3810" y="2686"/>
                    <a:pt x="3757" y="2409"/>
                  </a:cubicBezTo>
                  <a:cubicBezTo>
                    <a:pt x="3686" y="2092"/>
                    <a:pt x="3901" y="1869"/>
                    <a:pt x="4143" y="1869"/>
                  </a:cubicBezTo>
                  <a:cubicBezTo>
                    <a:pt x="4235" y="1869"/>
                    <a:pt x="4331" y="1901"/>
                    <a:pt x="4417" y="1972"/>
                  </a:cubicBezTo>
                  <a:cubicBezTo>
                    <a:pt x="4426" y="1981"/>
                    <a:pt x="4426" y="1990"/>
                    <a:pt x="4435" y="1990"/>
                  </a:cubicBezTo>
                  <a:cubicBezTo>
                    <a:pt x="4854" y="2587"/>
                    <a:pt x="5550" y="2944"/>
                    <a:pt x="6281" y="2944"/>
                  </a:cubicBezTo>
                  <a:lnTo>
                    <a:pt x="6879" y="2944"/>
                  </a:lnTo>
                  <a:cubicBezTo>
                    <a:pt x="6915" y="2944"/>
                    <a:pt x="6950" y="2971"/>
                    <a:pt x="6950" y="3016"/>
                  </a:cubicBezTo>
                  <a:lnTo>
                    <a:pt x="6950" y="5210"/>
                  </a:lnTo>
                  <a:cubicBezTo>
                    <a:pt x="6950" y="6102"/>
                    <a:pt x="6531" y="6896"/>
                    <a:pt x="5880" y="7414"/>
                  </a:cubicBezTo>
                  <a:lnTo>
                    <a:pt x="5880" y="7886"/>
                  </a:lnTo>
                  <a:lnTo>
                    <a:pt x="6942" y="7886"/>
                  </a:lnTo>
                  <a:cubicBezTo>
                    <a:pt x="7298" y="7886"/>
                    <a:pt x="7637" y="7708"/>
                    <a:pt x="7834" y="7414"/>
                  </a:cubicBezTo>
                  <a:cubicBezTo>
                    <a:pt x="8119" y="6968"/>
                    <a:pt x="8289" y="6441"/>
                    <a:pt x="8289" y="5879"/>
                  </a:cubicBezTo>
                  <a:lnTo>
                    <a:pt x="8289" y="4140"/>
                  </a:lnTo>
                  <a:cubicBezTo>
                    <a:pt x="8289" y="1861"/>
                    <a:pt x="6433" y="0"/>
                    <a:pt x="41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9"/>
            <p:cNvSpPr/>
            <p:nvPr/>
          </p:nvSpPr>
          <p:spPr>
            <a:xfrm>
              <a:off x="2560286" y="2433763"/>
              <a:ext cx="86098" cy="67272"/>
            </a:xfrm>
            <a:custGeom>
              <a:avLst/>
              <a:gdLst/>
              <a:ahLst/>
              <a:cxnLst/>
              <a:rect l="l" t="t" r="r" b="b"/>
              <a:pathLst>
                <a:path w="2936" h="2294" extrusionOk="0">
                  <a:moveTo>
                    <a:pt x="536" y="1"/>
                  </a:moveTo>
                  <a:lnTo>
                    <a:pt x="536" y="830"/>
                  </a:lnTo>
                  <a:lnTo>
                    <a:pt x="0" y="830"/>
                  </a:lnTo>
                  <a:cubicBezTo>
                    <a:pt x="0" y="1642"/>
                    <a:pt x="660" y="2293"/>
                    <a:pt x="1463" y="2293"/>
                  </a:cubicBezTo>
                  <a:cubicBezTo>
                    <a:pt x="2275" y="2293"/>
                    <a:pt x="2935" y="1642"/>
                    <a:pt x="2935" y="830"/>
                  </a:cubicBezTo>
                  <a:lnTo>
                    <a:pt x="2400" y="830"/>
                  </a:lnTo>
                  <a:lnTo>
                    <a:pt x="2400" y="1"/>
                  </a:lnTo>
                  <a:cubicBezTo>
                    <a:pt x="2106" y="99"/>
                    <a:pt x="1793" y="161"/>
                    <a:pt x="1463" y="161"/>
                  </a:cubicBezTo>
                  <a:cubicBezTo>
                    <a:pt x="1142" y="161"/>
                    <a:pt x="821" y="99"/>
                    <a:pt x="5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9"/>
            <p:cNvSpPr/>
            <p:nvPr/>
          </p:nvSpPr>
          <p:spPr>
            <a:xfrm>
              <a:off x="2450405" y="2555931"/>
              <a:ext cx="54955" cy="48709"/>
            </a:xfrm>
            <a:custGeom>
              <a:avLst/>
              <a:gdLst/>
              <a:ahLst/>
              <a:cxnLst/>
              <a:rect l="l" t="t" r="r" b="b"/>
              <a:pathLst>
                <a:path w="1874" h="1661" extrusionOk="0">
                  <a:moveTo>
                    <a:pt x="0" y="1"/>
                  </a:moveTo>
                  <a:lnTo>
                    <a:pt x="0" y="1259"/>
                  </a:lnTo>
                  <a:cubicBezTo>
                    <a:pt x="0" y="1482"/>
                    <a:pt x="179" y="1660"/>
                    <a:pt x="402" y="1660"/>
                  </a:cubicBezTo>
                  <a:lnTo>
                    <a:pt x="1874" y="1660"/>
                  </a:lnTo>
                  <a:lnTo>
                    <a:pt x="187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9"/>
            <p:cNvSpPr/>
            <p:nvPr/>
          </p:nvSpPr>
          <p:spPr>
            <a:xfrm>
              <a:off x="2736353" y="2451827"/>
              <a:ext cx="93928" cy="90028"/>
            </a:xfrm>
            <a:custGeom>
              <a:avLst/>
              <a:gdLst/>
              <a:ahLst/>
              <a:cxnLst/>
              <a:rect l="l" t="t" r="r" b="b"/>
              <a:pathLst>
                <a:path w="3203" h="3070" extrusionOk="0">
                  <a:moveTo>
                    <a:pt x="402" y="0"/>
                  </a:moveTo>
                  <a:cubicBezTo>
                    <a:pt x="179" y="0"/>
                    <a:pt x="0" y="179"/>
                    <a:pt x="0" y="402"/>
                  </a:cubicBezTo>
                  <a:cubicBezTo>
                    <a:pt x="0" y="625"/>
                    <a:pt x="179" y="803"/>
                    <a:pt x="402" y="803"/>
                  </a:cubicBezTo>
                  <a:lnTo>
                    <a:pt x="776" y="803"/>
                  </a:lnTo>
                  <a:cubicBezTo>
                    <a:pt x="705" y="1588"/>
                    <a:pt x="473" y="2355"/>
                    <a:pt x="72" y="3069"/>
                  </a:cubicBezTo>
                  <a:lnTo>
                    <a:pt x="3131" y="3069"/>
                  </a:lnTo>
                  <a:cubicBezTo>
                    <a:pt x="2739" y="2355"/>
                    <a:pt x="2498" y="1588"/>
                    <a:pt x="2427" y="803"/>
                  </a:cubicBezTo>
                  <a:lnTo>
                    <a:pt x="2810" y="803"/>
                  </a:lnTo>
                  <a:cubicBezTo>
                    <a:pt x="3024" y="803"/>
                    <a:pt x="3203" y="625"/>
                    <a:pt x="3203" y="402"/>
                  </a:cubicBezTo>
                  <a:cubicBezTo>
                    <a:pt x="3203" y="179"/>
                    <a:pt x="3024" y="0"/>
                    <a:pt x="28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9"/>
            <p:cNvSpPr/>
            <p:nvPr/>
          </p:nvSpPr>
          <p:spPr>
            <a:xfrm>
              <a:off x="2747849" y="2377195"/>
              <a:ext cx="71465" cy="51113"/>
            </a:xfrm>
            <a:custGeom>
              <a:avLst/>
              <a:gdLst/>
              <a:ahLst/>
              <a:cxnLst/>
              <a:rect l="l" t="t" r="r" b="b"/>
              <a:pathLst>
                <a:path w="2437" h="1743" extrusionOk="0">
                  <a:moveTo>
                    <a:pt x="1214" y="0"/>
                  </a:moveTo>
                  <a:cubicBezTo>
                    <a:pt x="993" y="0"/>
                    <a:pt x="812" y="187"/>
                    <a:pt x="812" y="404"/>
                  </a:cubicBezTo>
                  <a:lnTo>
                    <a:pt x="812" y="538"/>
                  </a:lnTo>
                  <a:lnTo>
                    <a:pt x="625" y="538"/>
                  </a:lnTo>
                  <a:cubicBezTo>
                    <a:pt x="259" y="538"/>
                    <a:pt x="1" y="895"/>
                    <a:pt x="117" y="1243"/>
                  </a:cubicBezTo>
                  <a:lnTo>
                    <a:pt x="286" y="1742"/>
                  </a:lnTo>
                  <a:lnTo>
                    <a:pt x="2151" y="1742"/>
                  </a:lnTo>
                  <a:lnTo>
                    <a:pt x="2320" y="1243"/>
                  </a:lnTo>
                  <a:cubicBezTo>
                    <a:pt x="2436" y="895"/>
                    <a:pt x="2177" y="538"/>
                    <a:pt x="1812" y="538"/>
                  </a:cubicBezTo>
                  <a:lnTo>
                    <a:pt x="1615" y="538"/>
                  </a:lnTo>
                  <a:lnTo>
                    <a:pt x="1615" y="413"/>
                  </a:lnTo>
                  <a:cubicBezTo>
                    <a:pt x="1615" y="208"/>
                    <a:pt x="1464" y="30"/>
                    <a:pt x="1259" y="3"/>
                  </a:cubicBezTo>
                  <a:cubicBezTo>
                    <a:pt x="1244" y="1"/>
                    <a:pt x="1229" y="0"/>
                    <a:pt x="12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9"/>
            <p:cNvSpPr/>
            <p:nvPr/>
          </p:nvSpPr>
          <p:spPr>
            <a:xfrm>
              <a:off x="2450405" y="2458103"/>
              <a:ext cx="281520" cy="146537"/>
            </a:xfrm>
            <a:custGeom>
              <a:avLst/>
              <a:gdLst/>
              <a:ahLst/>
              <a:cxnLst/>
              <a:rect l="l" t="t" r="r" b="b"/>
              <a:pathLst>
                <a:path w="9600" h="4997" extrusionOk="0">
                  <a:moveTo>
                    <a:pt x="2543" y="0"/>
                  </a:moveTo>
                  <a:cubicBezTo>
                    <a:pt x="1142" y="0"/>
                    <a:pt x="0" y="1133"/>
                    <a:pt x="0" y="2534"/>
                  </a:cubicBezTo>
                  <a:lnTo>
                    <a:pt x="2275" y="2534"/>
                  </a:lnTo>
                  <a:cubicBezTo>
                    <a:pt x="2498" y="2534"/>
                    <a:pt x="2677" y="2712"/>
                    <a:pt x="2677" y="2935"/>
                  </a:cubicBezTo>
                  <a:lnTo>
                    <a:pt x="2677" y="4996"/>
                  </a:lnTo>
                  <a:lnTo>
                    <a:pt x="8279" y="4996"/>
                  </a:lnTo>
                  <a:cubicBezTo>
                    <a:pt x="8235" y="4871"/>
                    <a:pt x="8208" y="4737"/>
                    <a:pt x="8208" y="4595"/>
                  </a:cubicBezTo>
                  <a:lnTo>
                    <a:pt x="8208" y="4461"/>
                  </a:lnTo>
                  <a:cubicBezTo>
                    <a:pt x="8208" y="4042"/>
                    <a:pt x="8368" y="3658"/>
                    <a:pt x="8636" y="3373"/>
                  </a:cubicBezTo>
                  <a:lnTo>
                    <a:pt x="9118" y="2471"/>
                  </a:lnTo>
                  <a:cubicBezTo>
                    <a:pt x="9332" y="2079"/>
                    <a:pt x="9492" y="1678"/>
                    <a:pt x="9599" y="1258"/>
                  </a:cubicBezTo>
                  <a:cubicBezTo>
                    <a:pt x="9216" y="1062"/>
                    <a:pt x="8957" y="678"/>
                    <a:pt x="8939" y="223"/>
                  </a:cubicBezTo>
                  <a:cubicBezTo>
                    <a:pt x="8618" y="81"/>
                    <a:pt x="8252" y="0"/>
                    <a:pt x="7887" y="0"/>
                  </a:cubicBezTo>
                  <a:lnTo>
                    <a:pt x="7485" y="0"/>
                  </a:lnTo>
                  <a:cubicBezTo>
                    <a:pt x="7485" y="1249"/>
                    <a:pt x="6468" y="2266"/>
                    <a:pt x="5210" y="2266"/>
                  </a:cubicBezTo>
                  <a:cubicBezTo>
                    <a:pt x="3961" y="2266"/>
                    <a:pt x="2944" y="1249"/>
                    <a:pt x="294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9"/>
            <p:cNvSpPr/>
            <p:nvPr/>
          </p:nvSpPr>
          <p:spPr>
            <a:xfrm>
              <a:off x="2714624" y="2565344"/>
              <a:ext cx="137124" cy="39296"/>
            </a:xfrm>
            <a:custGeom>
              <a:avLst/>
              <a:gdLst/>
              <a:ahLst/>
              <a:cxnLst/>
              <a:rect l="l" t="t" r="r" b="b"/>
              <a:pathLst>
                <a:path w="4676" h="1340" extrusionOk="0">
                  <a:moveTo>
                    <a:pt x="804" y="1"/>
                  </a:moveTo>
                  <a:cubicBezTo>
                    <a:pt x="358" y="1"/>
                    <a:pt x="1" y="358"/>
                    <a:pt x="1" y="804"/>
                  </a:cubicBezTo>
                  <a:lnTo>
                    <a:pt x="1" y="938"/>
                  </a:lnTo>
                  <a:cubicBezTo>
                    <a:pt x="1" y="1161"/>
                    <a:pt x="179" y="1339"/>
                    <a:pt x="402" y="1339"/>
                  </a:cubicBezTo>
                  <a:lnTo>
                    <a:pt x="4274" y="1339"/>
                  </a:lnTo>
                  <a:cubicBezTo>
                    <a:pt x="4497" y="1339"/>
                    <a:pt x="4675" y="1161"/>
                    <a:pt x="4675" y="938"/>
                  </a:cubicBezTo>
                  <a:lnTo>
                    <a:pt x="4675" y="804"/>
                  </a:lnTo>
                  <a:cubicBezTo>
                    <a:pt x="4675" y="358"/>
                    <a:pt x="4318" y="1"/>
                    <a:pt x="387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30"/>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roadmap</a:t>
            </a:r>
            <a:endParaRPr/>
          </a:p>
        </p:txBody>
      </p:sp>
      <p:sp>
        <p:nvSpPr>
          <p:cNvPr id="231" name="Google Shape;231;p30"/>
          <p:cNvSpPr txBox="1"/>
          <p:nvPr/>
        </p:nvSpPr>
        <p:spPr>
          <a:xfrm>
            <a:off x="797032" y="3584775"/>
            <a:ext cx="1841700" cy="4062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2000">
                <a:solidFill>
                  <a:schemeClr val="dk1"/>
                </a:solidFill>
                <a:latin typeface="Cinzel"/>
                <a:ea typeface="Cinzel"/>
                <a:cs typeface="Cinzel"/>
                <a:sym typeface="Cinzel"/>
              </a:rPr>
              <a:t>community</a:t>
            </a:r>
            <a:endParaRPr sz="2000">
              <a:solidFill>
                <a:schemeClr val="dk1"/>
              </a:solidFill>
              <a:latin typeface="Cinzel"/>
              <a:ea typeface="Cinzel"/>
              <a:cs typeface="Cinzel"/>
              <a:sym typeface="Cinzel"/>
            </a:endParaRPr>
          </a:p>
        </p:txBody>
      </p:sp>
      <p:sp>
        <p:nvSpPr>
          <p:cNvPr id="232" name="Google Shape;232;p30"/>
          <p:cNvSpPr txBox="1"/>
          <p:nvPr/>
        </p:nvSpPr>
        <p:spPr>
          <a:xfrm>
            <a:off x="797032" y="3903375"/>
            <a:ext cx="1841700" cy="572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chemeClr val="dk1"/>
                </a:solidFill>
                <a:latin typeface="Cantarell"/>
                <a:ea typeface="Cantarell"/>
                <a:cs typeface="Cantarell"/>
                <a:sym typeface="Cantarell"/>
              </a:rPr>
              <a:t>Fall 2022: Community forums and curriculum planning workshop</a:t>
            </a:r>
            <a:endParaRPr>
              <a:solidFill>
                <a:schemeClr val="dk1"/>
              </a:solidFill>
              <a:latin typeface="Cantarell"/>
              <a:ea typeface="Cantarell"/>
              <a:cs typeface="Cantarell"/>
              <a:sym typeface="Cantarell"/>
            </a:endParaRPr>
          </a:p>
        </p:txBody>
      </p:sp>
      <p:sp>
        <p:nvSpPr>
          <p:cNvPr id="233" name="Google Shape;233;p30"/>
          <p:cNvSpPr/>
          <p:nvPr/>
        </p:nvSpPr>
        <p:spPr>
          <a:xfrm>
            <a:off x="1295182" y="2667975"/>
            <a:ext cx="845400" cy="8454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spcBef>
                <a:spcPts val="0"/>
              </a:spcBef>
              <a:spcAft>
                <a:spcPts val="0"/>
              </a:spcAft>
              <a:buNone/>
            </a:pPr>
            <a:endParaRPr/>
          </a:p>
        </p:txBody>
      </p:sp>
      <p:sp>
        <p:nvSpPr>
          <p:cNvPr id="234" name="Google Shape;234;p30"/>
          <p:cNvSpPr/>
          <p:nvPr/>
        </p:nvSpPr>
        <p:spPr>
          <a:xfrm>
            <a:off x="2925747" y="1472525"/>
            <a:ext cx="694800" cy="6948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2400">
                <a:solidFill>
                  <a:schemeClr val="dk1"/>
                </a:solidFill>
                <a:latin typeface="Cinzel"/>
                <a:ea typeface="Cinzel"/>
                <a:cs typeface="Cinzel"/>
                <a:sym typeface="Cinzel"/>
              </a:rPr>
              <a:t>01</a:t>
            </a:r>
            <a:endParaRPr sz="2400">
              <a:solidFill>
                <a:schemeClr val="dk1"/>
              </a:solidFill>
              <a:latin typeface="Cinzel"/>
              <a:ea typeface="Cinzel"/>
              <a:cs typeface="Cinzel"/>
              <a:sym typeface="Cinzel"/>
            </a:endParaRPr>
          </a:p>
        </p:txBody>
      </p:sp>
      <p:sp>
        <p:nvSpPr>
          <p:cNvPr id="235" name="Google Shape;235;p30"/>
          <p:cNvSpPr txBox="1"/>
          <p:nvPr/>
        </p:nvSpPr>
        <p:spPr>
          <a:xfrm>
            <a:off x="2784436" y="3903375"/>
            <a:ext cx="1841700" cy="4062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2000">
                <a:solidFill>
                  <a:schemeClr val="dk1"/>
                </a:solidFill>
                <a:latin typeface="Cinzel"/>
                <a:ea typeface="Cinzel"/>
                <a:cs typeface="Cinzel"/>
                <a:sym typeface="Cinzel"/>
              </a:rPr>
              <a:t>Curriculum building</a:t>
            </a:r>
            <a:endParaRPr sz="2000">
              <a:solidFill>
                <a:schemeClr val="dk1"/>
              </a:solidFill>
              <a:latin typeface="Cinzel"/>
              <a:ea typeface="Cinzel"/>
              <a:cs typeface="Cinzel"/>
              <a:sym typeface="Cinzel"/>
            </a:endParaRPr>
          </a:p>
        </p:txBody>
      </p:sp>
      <p:sp>
        <p:nvSpPr>
          <p:cNvPr id="236" name="Google Shape;236;p30"/>
          <p:cNvSpPr txBox="1"/>
          <p:nvPr/>
        </p:nvSpPr>
        <p:spPr>
          <a:xfrm>
            <a:off x="2528400" y="4216300"/>
            <a:ext cx="2391000" cy="572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chemeClr val="dk1"/>
                </a:solidFill>
                <a:latin typeface="Cantarell"/>
                <a:ea typeface="Cantarell"/>
                <a:cs typeface="Cantarell"/>
                <a:sym typeface="Cantarell"/>
              </a:rPr>
              <a:t>2023-24: Interviews, OER and revision</a:t>
            </a:r>
            <a:endParaRPr>
              <a:solidFill>
                <a:schemeClr val="dk1"/>
              </a:solidFill>
              <a:latin typeface="Cantarell"/>
              <a:ea typeface="Cantarell"/>
              <a:cs typeface="Cantarell"/>
              <a:sym typeface="Cantarell"/>
            </a:endParaRPr>
          </a:p>
        </p:txBody>
      </p:sp>
      <p:sp>
        <p:nvSpPr>
          <p:cNvPr id="237" name="Google Shape;237;p30"/>
          <p:cNvSpPr/>
          <p:nvPr/>
        </p:nvSpPr>
        <p:spPr>
          <a:xfrm>
            <a:off x="3197899" y="2667975"/>
            <a:ext cx="845400" cy="8454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spcBef>
                <a:spcPts val="0"/>
              </a:spcBef>
              <a:spcAft>
                <a:spcPts val="0"/>
              </a:spcAft>
              <a:buNone/>
            </a:pPr>
            <a:endParaRPr/>
          </a:p>
        </p:txBody>
      </p:sp>
      <p:sp>
        <p:nvSpPr>
          <p:cNvPr id="238" name="Google Shape;238;p30"/>
          <p:cNvSpPr txBox="1"/>
          <p:nvPr/>
        </p:nvSpPr>
        <p:spPr>
          <a:xfrm>
            <a:off x="6505182" y="3584775"/>
            <a:ext cx="1841700" cy="4062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2000">
                <a:solidFill>
                  <a:schemeClr val="dk1"/>
                </a:solidFill>
                <a:latin typeface="Cinzel"/>
                <a:ea typeface="Cinzel"/>
                <a:cs typeface="Cinzel"/>
                <a:sym typeface="Cinzel"/>
              </a:rPr>
              <a:t>Launch</a:t>
            </a:r>
            <a:endParaRPr sz="2000">
              <a:solidFill>
                <a:schemeClr val="dk1"/>
              </a:solidFill>
              <a:latin typeface="Cinzel"/>
              <a:ea typeface="Cinzel"/>
              <a:cs typeface="Cinzel"/>
              <a:sym typeface="Cinzel"/>
            </a:endParaRPr>
          </a:p>
        </p:txBody>
      </p:sp>
      <p:sp>
        <p:nvSpPr>
          <p:cNvPr id="239" name="Google Shape;239;p30"/>
          <p:cNvSpPr txBox="1"/>
          <p:nvPr/>
        </p:nvSpPr>
        <p:spPr>
          <a:xfrm>
            <a:off x="6505182" y="3903375"/>
            <a:ext cx="1841700" cy="572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chemeClr val="dk1"/>
                </a:solidFill>
                <a:latin typeface="Cantarell"/>
                <a:ea typeface="Cantarell"/>
                <a:cs typeface="Cantarell"/>
                <a:sym typeface="Cantarell"/>
              </a:rPr>
              <a:t>Spring 2024</a:t>
            </a:r>
            <a:endParaRPr>
              <a:solidFill>
                <a:schemeClr val="dk1"/>
              </a:solidFill>
              <a:latin typeface="Cantarell"/>
              <a:ea typeface="Cantarell"/>
              <a:cs typeface="Cantarell"/>
              <a:sym typeface="Cantarell"/>
            </a:endParaRPr>
          </a:p>
        </p:txBody>
      </p:sp>
      <p:sp>
        <p:nvSpPr>
          <p:cNvPr id="240" name="Google Shape;240;p30"/>
          <p:cNvSpPr/>
          <p:nvPr/>
        </p:nvSpPr>
        <p:spPr>
          <a:xfrm>
            <a:off x="7003332" y="2667975"/>
            <a:ext cx="845400" cy="8454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spcBef>
                <a:spcPts val="0"/>
              </a:spcBef>
              <a:spcAft>
                <a:spcPts val="0"/>
              </a:spcAft>
              <a:buNone/>
            </a:pPr>
            <a:endParaRPr/>
          </a:p>
        </p:txBody>
      </p:sp>
      <p:sp>
        <p:nvSpPr>
          <p:cNvPr id="241" name="Google Shape;241;p30"/>
          <p:cNvSpPr/>
          <p:nvPr/>
        </p:nvSpPr>
        <p:spPr>
          <a:xfrm>
            <a:off x="4224588" y="1472550"/>
            <a:ext cx="694800" cy="6948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2400">
                <a:solidFill>
                  <a:schemeClr val="dk1"/>
                </a:solidFill>
                <a:latin typeface="Cinzel"/>
                <a:ea typeface="Cinzel"/>
                <a:cs typeface="Cinzel"/>
                <a:sym typeface="Cinzel"/>
              </a:rPr>
              <a:t>02</a:t>
            </a:r>
            <a:endParaRPr sz="2400">
              <a:solidFill>
                <a:schemeClr val="dk1"/>
              </a:solidFill>
              <a:latin typeface="Cinzel"/>
              <a:ea typeface="Cinzel"/>
              <a:cs typeface="Cinzel"/>
              <a:sym typeface="Cinzel"/>
            </a:endParaRPr>
          </a:p>
        </p:txBody>
      </p:sp>
      <p:sp>
        <p:nvSpPr>
          <p:cNvPr id="242" name="Google Shape;242;p30"/>
          <p:cNvSpPr/>
          <p:nvPr/>
        </p:nvSpPr>
        <p:spPr>
          <a:xfrm>
            <a:off x="5523413" y="1472550"/>
            <a:ext cx="694800" cy="6948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spcBef>
                <a:spcPts val="0"/>
              </a:spcBef>
              <a:spcAft>
                <a:spcPts val="0"/>
              </a:spcAft>
              <a:buNone/>
            </a:pPr>
            <a:r>
              <a:rPr lang="en" sz="2400">
                <a:solidFill>
                  <a:schemeClr val="dk1"/>
                </a:solidFill>
                <a:latin typeface="Cinzel"/>
                <a:ea typeface="Cinzel"/>
                <a:cs typeface="Cinzel"/>
                <a:sym typeface="Cinzel"/>
              </a:rPr>
              <a:t>03</a:t>
            </a:r>
            <a:endParaRPr sz="2400">
              <a:solidFill>
                <a:schemeClr val="dk1"/>
              </a:solidFill>
              <a:latin typeface="Cinzel"/>
              <a:ea typeface="Cinzel"/>
              <a:cs typeface="Cinzel"/>
              <a:sym typeface="Cinzel"/>
            </a:endParaRPr>
          </a:p>
        </p:txBody>
      </p:sp>
      <p:cxnSp>
        <p:nvCxnSpPr>
          <p:cNvPr id="243" name="Google Shape;243;p30"/>
          <p:cNvCxnSpPr>
            <a:stCxn id="233" idx="0"/>
            <a:endCxn id="234" idx="4"/>
          </p:cNvCxnSpPr>
          <p:nvPr/>
        </p:nvCxnSpPr>
        <p:spPr>
          <a:xfrm rot="-5400000">
            <a:off x="2245132" y="1640025"/>
            <a:ext cx="500700" cy="1555200"/>
          </a:xfrm>
          <a:prstGeom prst="bentConnector3">
            <a:avLst>
              <a:gd name="adj1" fmla="val 49995"/>
            </a:avLst>
          </a:prstGeom>
          <a:noFill/>
          <a:ln w="9525" cap="flat" cmpd="sng">
            <a:solidFill>
              <a:schemeClr val="dk1"/>
            </a:solidFill>
            <a:prstDash val="solid"/>
            <a:round/>
            <a:headEnd type="none" w="med" len="med"/>
            <a:tailEnd type="none" w="med" len="med"/>
          </a:ln>
        </p:spPr>
      </p:cxnSp>
      <p:cxnSp>
        <p:nvCxnSpPr>
          <p:cNvPr id="244" name="Google Shape;244;p30"/>
          <p:cNvCxnSpPr>
            <a:stCxn id="237" idx="0"/>
            <a:endCxn id="241" idx="4"/>
          </p:cNvCxnSpPr>
          <p:nvPr/>
        </p:nvCxnSpPr>
        <p:spPr>
          <a:xfrm rot="-5400000">
            <a:off x="3845899" y="1941975"/>
            <a:ext cx="500700" cy="951300"/>
          </a:xfrm>
          <a:prstGeom prst="bentConnector3">
            <a:avLst>
              <a:gd name="adj1" fmla="val 46470"/>
            </a:avLst>
          </a:prstGeom>
          <a:noFill/>
          <a:ln w="9525" cap="flat" cmpd="sng">
            <a:solidFill>
              <a:schemeClr val="dk1"/>
            </a:solidFill>
            <a:prstDash val="solid"/>
            <a:round/>
            <a:headEnd type="none" w="med" len="med"/>
            <a:tailEnd type="none" w="med" len="med"/>
          </a:ln>
        </p:spPr>
      </p:cxnSp>
      <p:cxnSp>
        <p:nvCxnSpPr>
          <p:cNvPr id="245" name="Google Shape;245;p30"/>
          <p:cNvCxnSpPr>
            <a:stCxn id="240" idx="0"/>
            <a:endCxn id="242" idx="4"/>
          </p:cNvCxnSpPr>
          <p:nvPr/>
        </p:nvCxnSpPr>
        <p:spPr>
          <a:xfrm rot="5400000" flipH="1">
            <a:off x="6398082" y="1640025"/>
            <a:ext cx="500700" cy="1555200"/>
          </a:xfrm>
          <a:prstGeom prst="bentConnector3">
            <a:avLst>
              <a:gd name="adj1" fmla="val 49993"/>
            </a:avLst>
          </a:prstGeom>
          <a:noFill/>
          <a:ln w="9525" cap="flat" cmpd="sng">
            <a:solidFill>
              <a:schemeClr val="dk1"/>
            </a:solidFill>
            <a:prstDash val="solid"/>
            <a:round/>
            <a:headEnd type="none" w="med" len="med"/>
            <a:tailEnd type="none" w="med" len="med"/>
          </a:ln>
        </p:spPr>
      </p:cxnSp>
      <p:cxnSp>
        <p:nvCxnSpPr>
          <p:cNvPr id="246" name="Google Shape;246;p30"/>
          <p:cNvCxnSpPr>
            <a:stCxn id="234" idx="6"/>
            <a:endCxn id="241" idx="2"/>
          </p:cNvCxnSpPr>
          <p:nvPr/>
        </p:nvCxnSpPr>
        <p:spPr>
          <a:xfrm>
            <a:off x="3620547" y="1819925"/>
            <a:ext cx="603900" cy="0"/>
          </a:xfrm>
          <a:prstGeom prst="straightConnector1">
            <a:avLst/>
          </a:prstGeom>
          <a:noFill/>
          <a:ln w="9525" cap="flat" cmpd="sng">
            <a:solidFill>
              <a:schemeClr val="dk1"/>
            </a:solidFill>
            <a:prstDash val="solid"/>
            <a:round/>
            <a:headEnd type="none" w="med" len="med"/>
            <a:tailEnd type="none" w="med" len="med"/>
          </a:ln>
        </p:spPr>
      </p:cxnSp>
      <p:cxnSp>
        <p:nvCxnSpPr>
          <p:cNvPr id="247" name="Google Shape;247;p30"/>
          <p:cNvCxnSpPr>
            <a:stCxn id="241" idx="6"/>
            <a:endCxn id="248" idx="2"/>
          </p:cNvCxnSpPr>
          <p:nvPr/>
        </p:nvCxnSpPr>
        <p:spPr>
          <a:xfrm>
            <a:off x="4919388" y="1819950"/>
            <a:ext cx="171000" cy="0"/>
          </a:xfrm>
          <a:prstGeom prst="straightConnector1">
            <a:avLst/>
          </a:prstGeom>
          <a:noFill/>
          <a:ln w="9525" cap="flat" cmpd="sng">
            <a:solidFill>
              <a:schemeClr val="dk1"/>
            </a:solidFill>
            <a:prstDash val="solid"/>
            <a:round/>
            <a:headEnd type="none" w="med" len="med"/>
            <a:tailEnd type="none" w="med" len="med"/>
          </a:ln>
        </p:spPr>
      </p:cxnSp>
      <p:cxnSp>
        <p:nvCxnSpPr>
          <p:cNvPr id="249" name="Google Shape;249;p30"/>
          <p:cNvCxnSpPr>
            <a:stCxn id="241" idx="6"/>
            <a:endCxn id="242" idx="2"/>
          </p:cNvCxnSpPr>
          <p:nvPr/>
        </p:nvCxnSpPr>
        <p:spPr>
          <a:xfrm>
            <a:off x="4919388" y="1819950"/>
            <a:ext cx="603900" cy="0"/>
          </a:xfrm>
          <a:prstGeom prst="straightConnector1">
            <a:avLst/>
          </a:prstGeom>
          <a:noFill/>
          <a:ln w="9525" cap="flat" cmpd="sng">
            <a:solidFill>
              <a:schemeClr val="dk1"/>
            </a:solidFill>
            <a:prstDash val="solid"/>
            <a:round/>
            <a:headEnd type="none" w="med" len="med"/>
            <a:tailEnd type="none" w="med" len="med"/>
          </a:ln>
        </p:spPr>
      </p:cxnSp>
      <p:grpSp>
        <p:nvGrpSpPr>
          <p:cNvPr id="250" name="Google Shape;250;p30"/>
          <p:cNvGrpSpPr/>
          <p:nvPr/>
        </p:nvGrpSpPr>
        <p:grpSpPr>
          <a:xfrm>
            <a:off x="7225361" y="2890004"/>
            <a:ext cx="401342" cy="401342"/>
            <a:chOff x="5194170" y="1687911"/>
            <a:chExt cx="401342" cy="401342"/>
          </a:xfrm>
        </p:grpSpPr>
        <p:sp>
          <p:nvSpPr>
            <p:cNvPr id="251" name="Google Shape;251;p30"/>
            <p:cNvSpPr/>
            <p:nvPr/>
          </p:nvSpPr>
          <p:spPr>
            <a:xfrm>
              <a:off x="5493695" y="1893274"/>
              <a:ext cx="65189" cy="45571"/>
            </a:xfrm>
            <a:custGeom>
              <a:avLst/>
              <a:gdLst/>
              <a:ahLst/>
              <a:cxnLst/>
              <a:rect l="l" t="t" r="r" b="b"/>
              <a:pathLst>
                <a:path w="2223" h="1554" extrusionOk="0">
                  <a:moveTo>
                    <a:pt x="1526" y="1"/>
                  </a:moveTo>
                  <a:lnTo>
                    <a:pt x="1205" y="750"/>
                  </a:lnTo>
                  <a:lnTo>
                    <a:pt x="402" y="750"/>
                  </a:lnTo>
                  <a:cubicBezTo>
                    <a:pt x="179" y="750"/>
                    <a:pt x="1" y="929"/>
                    <a:pt x="1" y="1152"/>
                  </a:cubicBezTo>
                  <a:cubicBezTo>
                    <a:pt x="1" y="1366"/>
                    <a:pt x="179" y="1553"/>
                    <a:pt x="402" y="1553"/>
                  </a:cubicBezTo>
                  <a:lnTo>
                    <a:pt x="1464" y="1553"/>
                  </a:lnTo>
                  <a:cubicBezTo>
                    <a:pt x="1625" y="1553"/>
                    <a:pt x="1776" y="1455"/>
                    <a:pt x="1839" y="1303"/>
                  </a:cubicBezTo>
                  <a:lnTo>
                    <a:pt x="2222" y="411"/>
                  </a:lnTo>
                  <a:cubicBezTo>
                    <a:pt x="1955" y="340"/>
                    <a:pt x="1714" y="188"/>
                    <a:pt x="152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30"/>
            <p:cNvSpPr/>
            <p:nvPr/>
          </p:nvSpPr>
          <p:spPr>
            <a:xfrm>
              <a:off x="5548386" y="1836794"/>
              <a:ext cx="47125" cy="47096"/>
            </a:xfrm>
            <a:custGeom>
              <a:avLst/>
              <a:gdLst/>
              <a:ahLst/>
              <a:cxnLst/>
              <a:rect l="l" t="t" r="r" b="b"/>
              <a:pathLst>
                <a:path w="1607" h="1606" extrusionOk="0">
                  <a:moveTo>
                    <a:pt x="803" y="0"/>
                  </a:moveTo>
                  <a:cubicBezTo>
                    <a:pt x="366" y="0"/>
                    <a:pt x="0" y="357"/>
                    <a:pt x="0" y="803"/>
                  </a:cubicBezTo>
                  <a:cubicBezTo>
                    <a:pt x="0" y="1249"/>
                    <a:pt x="366" y="1606"/>
                    <a:pt x="803" y="1606"/>
                  </a:cubicBezTo>
                  <a:cubicBezTo>
                    <a:pt x="1249" y="1606"/>
                    <a:pt x="1606" y="1249"/>
                    <a:pt x="1606" y="803"/>
                  </a:cubicBezTo>
                  <a:cubicBezTo>
                    <a:pt x="1606" y="357"/>
                    <a:pt x="1249" y="0"/>
                    <a:pt x="80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30"/>
            <p:cNvSpPr/>
            <p:nvPr/>
          </p:nvSpPr>
          <p:spPr>
            <a:xfrm>
              <a:off x="5234198" y="2040573"/>
              <a:ext cx="321285" cy="48679"/>
            </a:xfrm>
            <a:custGeom>
              <a:avLst/>
              <a:gdLst/>
              <a:ahLst/>
              <a:cxnLst/>
              <a:rect l="l" t="t" r="r" b="b"/>
              <a:pathLst>
                <a:path w="10956" h="1660" extrusionOk="0">
                  <a:moveTo>
                    <a:pt x="1258" y="0"/>
                  </a:moveTo>
                  <a:cubicBezTo>
                    <a:pt x="562" y="0"/>
                    <a:pt x="0" y="562"/>
                    <a:pt x="0" y="1258"/>
                  </a:cubicBezTo>
                  <a:cubicBezTo>
                    <a:pt x="0" y="1481"/>
                    <a:pt x="179" y="1660"/>
                    <a:pt x="402" y="1660"/>
                  </a:cubicBezTo>
                  <a:lnTo>
                    <a:pt x="10554" y="1660"/>
                  </a:lnTo>
                  <a:cubicBezTo>
                    <a:pt x="10777" y="1660"/>
                    <a:pt x="10955" y="1481"/>
                    <a:pt x="10955" y="1258"/>
                  </a:cubicBezTo>
                  <a:cubicBezTo>
                    <a:pt x="10955" y="562"/>
                    <a:pt x="10393" y="0"/>
                    <a:pt x="9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30"/>
            <p:cNvSpPr/>
            <p:nvPr/>
          </p:nvSpPr>
          <p:spPr>
            <a:xfrm>
              <a:off x="5265576" y="1981718"/>
              <a:ext cx="258764" cy="35337"/>
            </a:xfrm>
            <a:custGeom>
              <a:avLst/>
              <a:gdLst/>
              <a:ahLst/>
              <a:cxnLst/>
              <a:rect l="l" t="t" r="r" b="b"/>
              <a:pathLst>
                <a:path w="8824" h="1205" extrusionOk="0">
                  <a:moveTo>
                    <a:pt x="1205" y="0"/>
                  </a:moveTo>
                  <a:cubicBezTo>
                    <a:pt x="536" y="0"/>
                    <a:pt x="1" y="544"/>
                    <a:pt x="1" y="1205"/>
                  </a:cubicBezTo>
                  <a:lnTo>
                    <a:pt x="8824" y="1205"/>
                  </a:lnTo>
                  <a:cubicBezTo>
                    <a:pt x="8824" y="544"/>
                    <a:pt x="8280" y="0"/>
                    <a:pt x="76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30"/>
            <p:cNvSpPr/>
            <p:nvPr/>
          </p:nvSpPr>
          <p:spPr>
            <a:xfrm>
              <a:off x="5312672" y="1848553"/>
              <a:ext cx="164572" cy="109646"/>
            </a:xfrm>
            <a:custGeom>
              <a:avLst/>
              <a:gdLst/>
              <a:ahLst/>
              <a:cxnLst/>
              <a:rect l="l" t="t" r="r" b="b"/>
              <a:pathLst>
                <a:path w="5612" h="3739" extrusionOk="0">
                  <a:moveTo>
                    <a:pt x="919" y="0"/>
                  </a:moveTo>
                  <a:cubicBezTo>
                    <a:pt x="839" y="1294"/>
                    <a:pt x="527" y="2561"/>
                    <a:pt x="1" y="3738"/>
                  </a:cubicBezTo>
                  <a:lnTo>
                    <a:pt x="5612" y="3738"/>
                  </a:lnTo>
                  <a:cubicBezTo>
                    <a:pt x="5077" y="2561"/>
                    <a:pt x="4764" y="1294"/>
                    <a:pt x="469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30"/>
            <p:cNvSpPr/>
            <p:nvPr/>
          </p:nvSpPr>
          <p:spPr>
            <a:xfrm>
              <a:off x="5355574" y="1687911"/>
              <a:ext cx="78503" cy="66744"/>
            </a:xfrm>
            <a:custGeom>
              <a:avLst/>
              <a:gdLst/>
              <a:ahLst/>
              <a:cxnLst/>
              <a:rect l="l" t="t" r="r" b="b"/>
              <a:pathLst>
                <a:path w="2677" h="2276" extrusionOk="0">
                  <a:moveTo>
                    <a:pt x="1339" y="1"/>
                  </a:moveTo>
                  <a:cubicBezTo>
                    <a:pt x="607" y="1"/>
                    <a:pt x="1" y="599"/>
                    <a:pt x="1" y="1339"/>
                  </a:cubicBezTo>
                  <a:cubicBezTo>
                    <a:pt x="1" y="1696"/>
                    <a:pt x="152" y="2026"/>
                    <a:pt x="384" y="2276"/>
                  </a:cubicBezTo>
                  <a:lnTo>
                    <a:pt x="2293" y="2276"/>
                  </a:lnTo>
                  <a:cubicBezTo>
                    <a:pt x="2534" y="2026"/>
                    <a:pt x="2677" y="1696"/>
                    <a:pt x="2677" y="1339"/>
                  </a:cubicBezTo>
                  <a:cubicBezTo>
                    <a:pt x="2677" y="599"/>
                    <a:pt x="2079" y="1"/>
                    <a:pt x="13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30"/>
            <p:cNvSpPr/>
            <p:nvPr/>
          </p:nvSpPr>
          <p:spPr>
            <a:xfrm>
              <a:off x="5308742" y="1777909"/>
              <a:ext cx="172431" cy="47125"/>
            </a:xfrm>
            <a:custGeom>
              <a:avLst/>
              <a:gdLst/>
              <a:ahLst/>
              <a:cxnLst/>
              <a:rect l="l" t="t" r="r" b="b"/>
              <a:pathLst>
                <a:path w="5880" h="1607" extrusionOk="0">
                  <a:moveTo>
                    <a:pt x="804" y="1"/>
                  </a:moveTo>
                  <a:cubicBezTo>
                    <a:pt x="358" y="1"/>
                    <a:pt x="1" y="367"/>
                    <a:pt x="1" y="804"/>
                  </a:cubicBezTo>
                  <a:cubicBezTo>
                    <a:pt x="1" y="1250"/>
                    <a:pt x="358" y="1607"/>
                    <a:pt x="804" y="1607"/>
                  </a:cubicBezTo>
                  <a:lnTo>
                    <a:pt x="5077" y="1607"/>
                  </a:lnTo>
                  <a:cubicBezTo>
                    <a:pt x="5523" y="1607"/>
                    <a:pt x="5880" y="1250"/>
                    <a:pt x="5880" y="804"/>
                  </a:cubicBezTo>
                  <a:cubicBezTo>
                    <a:pt x="5880" y="367"/>
                    <a:pt x="5523" y="1"/>
                    <a:pt x="507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30"/>
            <p:cNvSpPr/>
            <p:nvPr/>
          </p:nvSpPr>
          <p:spPr>
            <a:xfrm>
              <a:off x="5493695" y="1695770"/>
              <a:ext cx="65189" cy="45542"/>
            </a:xfrm>
            <a:custGeom>
              <a:avLst/>
              <a:gdLst/>
              <a:ahLst/>
              <a:cxnLst/>
              <a:rect l="l" t="t" r="r" b="b"/>
              <a:pathLst>
                <a:path w="2223" h="1553" extrusionOk="0">
                  <a:moveTo>
                    <a:pt x="402" y="1"/>
                  </a:moveTo>
                  <a:cubicBezTo>
                    <a:pt x="179" y="1"/>
                    <a:pt x="1" y="179"/>
                    <a:pt x="1" y="402"/>
                  </a:cubicBezTo>
                  <a:cubicBezTo>
                    <a:pt x="1" y="625"/>
                    <a:pt x="179" y="803"/>
                    <a:pt x="402" y="803"/>
                  </a:cubicBezTo>
                  <a:lnTo>
                    <a:pt x="1205" y="803"/>
                  </a:lnTo>
                  <a:lnTo>
                    <a:pt x="1526" y="1553"/>
                  </a:lnTo>
                  <a:cubicBezTo>
                    <a:pt x="1714" y="1357"/>
                    <a:pt x="1955" y="1214"/>
                    <a:pt x="2222" y="1134"/>
                  </a:cubicBezTo>
                  <a:lnTo>
                    <a:pt x="1839" y="241"/>
                  </a:lnTo>
                  <a:cubicBezTo>
                    <a:pt x="1776" y="99"/>
                    <a:pt x="1625" y="1"/>
                    <a:pt x="146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30"/>
            <p:cNvSpPr/>
            <p:nvPr/>
          </p:nvSpPr>
          <p:spPr>
            <a:xfrm>
              <a:off x="5548386" y="1750725"/>
              <a:ext cx="47125" cy="46832"/>
            </a:xfrm>
            <a:custGeom>
              <a:avLst/>
              <a:gdLst/>
              <a:ahLst/>
              <a:cxnLst/>
              <a:rect l="l" t="t" r="r" b="b"/>
              <a:pathLst>
                <a:path w="1607" h="1597" extrusionOk="0">
                  <a:moveTo>
                    <a:pt x="803" y="0"/>
                  </a:moveTo>
                  <a:cubicBezTo>
                    <a:pt x="366" y="0"/>
                    <a:pt x="0" y="357"/>
                    <a:pt x="0" y="794"/>
                  </a:cubicBezTo>
                  <a:cubicBezTo>
                    <a:pt x="0" y="1240"/>
                    <a:pt x="366" y="1597"/>
                    <a:pt x="803" y="1597"/>
                  </a:cubicBezTo>
                  <a:cubicBezTo>
                    <a:pt x="1249" y="1597"/>
                    <a:pt x="1606" y="1240"/>
                    <a:pt x="1606" y="794"/>
                  </a:cubicBezTo>
                  <a:cubicBezTo>
                    <a:pt x="1606" y="357"/>
                    <a:pt x="1249" y="0"/>
                    <a:pt x="80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30"/>
            <p:cNvSpPr/>
            <p:nvPr/>
          </p:nvSpPr>
          <p:spPr>
            <a:xfrm>
              <a:off x="5231061" y="1893274"/>
              <a:ext cx="65160" cy="45571"/>
            </a:xfrm>
            <a:custGeom>
              <a:avLst/>
              <a:gdLst/>
              <a:ahLst/>
              <a:cxnLst/>
              <a:rect l="l" t="t" r="r" b="b"/>
              <a:pathLst>
                <a:path w="2222" h="1554" extrusionOk="0">
                  <a:moveTo>
                    <a:pt x="696" y="1"/>
                  </a:moveTo>
                  <a:cubicBezTo>
                    <a:pt x="500" y="188"/>
                    <a:pt x="268" y="340"/>
                    <a:pt x="0" y="411"/>
                  </a:cubicBezTo>
                  <a:lnTo>
                    <a:pt x="384" y="1303"/>
                  </a:lnTo>
                  <a:cubicBezTo>
                    <a:pt x="446" y="1455"/>
                    <a:pt x="589" y="1553"/>
                    <a:pt x="750" y="1553"/>
                  </a:cubicBezTo>
                  <a:lnTo>
                    <a:pt x="1820" y="1553"/>
                  </a:lnTo>
                  <a:cubicBezTo>
                    <a:pt x="2043" y="1553"/>
                    <a:pt x="2222" y="1366"/>
                    <a:pt x="2222" y="1152"/>
                  </a:cubicBezTo>
                  <a:cubicBezTo>
                    <a:pt x="2222" y="929"/>
                    <a:pt x="2043" y="750"/>
                    <a:pt x="1820" y="750"/>
                  </a:cubicBezTo>
                  <a:lnTo>
                    <a:pt x="1017" y="750"/>
                  </a:lnTo>
                  <a:lnTo>
                    <a:pt x="69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30"/>
            <p:cNvSpPr/>
            <p:nvPr/>
          </p:nvSpPr>
          <p:spPr>
            <a:xfrm>
              <a:off x="5194170" y="1836794"/>
              <a:ext cx="47125" cy="47096"/>
            </a:xfrm>
            <a:custGeom>
              <a:avLst/>
              <a:gdLst/>
              <a:ahLst/>
              <a:cxnLst/>
              <a:rect l="l" t="t" r="r" b="b"/>
              <a:pathLst>
                <a:path w="1607" h="1606" extrusionOk="0">
                  <a:moveTo>
                    <a:pt x="803" y="0"/>
                  </a:moveTo>
                  <a:cubicBezTo>
                    <a:pt x="366" y="0"/>
                    <a:pt x="0" y="357"/>
                    <a:pt x="0" y="803"/>
                  </a:cubicBezTo>
                  <a:cubicBezTo>
                    <a:pt x="0" y="1249"/>
                    <a:pt x="366" y="1606"/>
                    <a:pt x="803" y="1606"/>
                  </a:cubicBezTo>
                  <a:cubicBezTo>
                    <a:pt x="1249" y="1606"/>
                    <a:pt x="1606" y="1249"/>
                    <a:pt x="1606" y="803"/>
                  </a:cubicBezTo>
                  <a:cubicBezTo>
                    <a:pt x="1606" y="357"/>
                    <a:pt x="1249" y="0"/>
                    <a:pt x="80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30"/>
            <p:cNvSpPr/>
            <p:nvPr/>
          </p:nvSpPr>
          <p:spPr>
            <a:xfrm>
              <a:off x="5231061" y="1695770"/>
              <a:ext cx="65160" cy="45542"/>
            </a:xfrm>
            <a:custGeom>
              <a:avLst/>
              <a:gdLst/>
              <a:ahLst/>
              <a:cxnLst/>
              <a:rect l="l" t="t" r="r" b="b"/>
              <a:pathLst>
                <a:path w="2222" h="1553" extrusionOk="0">
                  <a:moveTo>
                    <a:pt x="750" y="1"/>
                  </a:moveTo>
                  <a:cubicBezTo>
                    <a:pt x="589" y="1"/>
                    <a:pt x="446" y="99"/>
                    <a:pt x="384" y="241"/>
                  </a:cubicBezTo>
                  <a:lnTo>
                    <a:pt x="0" y="1134"/>
                  </a:lnTo>
                  <a:cubicBezTo>
                    <a:pt x="268" y="1214"/>
                    <a:pt x="500" y="1357"/>
                    <a:pt x="696" y="1553"/>
                  </a:cubicBezTo>
                  <a:lnTo>
                    <a:pt x="1017" y="803"/>
                  </a:lnTo>
                  <a:lnTo>
                    <a:pt x="1820" y="803"/>
                  </a:lnTo>
                  <a:cubicBezTo>
                    <a:pt x="2043" y="803"/>
                    <a:pt x="2222" y="625"/>
                    <a:pt x="2222" y="402"/>
                  </a:cubicBezTo>
                  <a:cubicBezTo>
                    <a:pt x="2222" y="179"/>
                    <a:pt x="2043" y="1"/>
                    <a:pt x="18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30"/>
            <p:cNvSpPr/>
            <p:nvPr/>
          </p:nvSpPr>
          <p:spPr>
            <a:xfrm>
              <a:off x="5194170" y="1750725"/>
              <a:ext cx="47125" cy="46832"/>
            </a:xfrm>
            <a:custGeom>
              <a:avLst/>
              <a:gdLst/>
              <a:ahLst/>
              <a:cxnLst/>
              <a:rect l="l" t="t" r="r" b="b"/>
              <a:pathLst>
                <a:path w="1607" h="1597" extrusionOk="0">
                  <a:moveTo>
                    <a:pt x="803" y="0"/>
                  </a:moveTo>
                  <a:cubicBezTo>
                    <a:pt x="366" y="0"/>
                    <a:pt x="0" y="357"/>
                    <a:pt x="0" y="794"/>
                  </a:cubicBezTo>
                  <a:cubicBezTo>
                    <a:pt x="0" y="1240"/>
                    <a:pt x="366" y="1597"/>
                    <a:pt x="803" y="1597"/>
                  </a:cubicBezTo>
                  <a:cubicBezTo>
                    <a:pt x="1249" y="1597"/>
                    <a:pt x="1606" y="1240"/>
                    <a:pt x="1606" y="794"/>
                  </a:cubicBezTo>
                  <a:cubicBezTo>
                    <a:pt x="1606" y="357"/>
                    <a:pt x="1249" y="0"/>
                    <a:pt x="80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4" name="Google Shape;264;p30"/>
          <p:cNvGrpSpPr/>
          <p:nvPr/>
        </p:nvGrpSpPr>
        <p:grpSpPr>
          <a:xfrm>
            <a:off x="1557236" y="2889960"/>
            <a:ext cx="321285" cy="401430"/>
            <a:chOff x="4685586" y="2203210"/>
            <a:chExt cx="321285" cy="401430"/>
          </a:xfrm>
        </p:grpSpPr>
        <p:sp>
          <p:nvSpPr>
            <p:cNvPr id="265" name="Google Shape;265;p30"/>
            <p:cNvSpPr/>
            <p:nvPr/>
          </p:nvSpPr>
          <p:spPr>
            <a:xfrm>
              <a:off x="4685586" y="2555931"/>
              <a:ext cx="321285" cy="48709"/>
            </a:xfrm>
            <a:custGeom>
              <a:avLst/>
              <a:gdLst/>
              <a:ahLst/>
              <a:cxnLst/>
              <a:rect l="l" t="t" r="r" b="b"/>
              <a:pathLst>
                <a:path w="10956" h="1661" extrusionOk="0">
                  <a:moveTo>
                    <a:pt x="1250" y="1"/>
                  </a:moveTo>
                  <a:cubicBezTo>
                    <a:pt x="563" y="1"/>
                    <a:pt x="1" y="563"/>
                    <a:pt x="1" y="1259"/>
                  </a:cubicBezTo>
                  <a:cubicBezTo>
                    <a:pt x="1" y="1482"/>
                    <a:pt x="179" y="1660"/>
                    <a:pt x="393" y="1660"/>
                  </a:cubicBezTo>
                  <a:lnTo>
                    <a:pt x="10554" y="1660"/>
                  </a:lnTo>
                  <a:cubicBezTo>
                    <a:pt x="10777" y="1660"/>
                    <a:pt x="10956" y="1482"/>
                    <a:pt x="10956" y="1259"/>
                  </a:cubicBezTo>
                  <a:cubicBezTo>
                    <a:pt x="10956" y="563"/>
                    <a:pt x="10394" y="1"/>
                    <a:pt x="969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30"/>
            <p:cNvSpPr/>
            <p:nvPr/>
          </p:nvSpPr>
          <p:spPr>
            <a:xfrm>
              <a:off x="4716729" y="2497339"/>
              <a:ext cx="258764" cy="35073"/>
            </a:xfrm>
            <a:custGeom>
              <a:avLst/>
              <a:gdLst/>
              <a:ahLst/>
              <a:cxnLst/>
              <a:rect l="l" t="t" r="r" b="b"/>
              <a:pathLst>
                <a:path w="8824" h="1196" extrusionOk="0">
                  <a:moveTo>
                    <a:pt x="1205" y="1"/>
                  </a:moveTo>
                  <a:cubicBezTo>
                    <a:pt x="545" y="1"/>
                    <a:pt x="0" y="536"/>
                    <a:pt x="0" y="1196"/>
                  </a:cubicBezTo>
                  <a:lnTo>
                    <a:pt x="8823" y="1196"/>
                  </a:lnTo>
                  <a:cubicBezTo>
                    <a:pt x="8823" y="536"/>
                    <a:pt x="8288" y="1"/>
                    <a:pt x="761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30"/>
            <p:cNvSpPr/>
            <p:nvPr/>
          </p:nvSpPr>
          <p:spPr>
            <a:xfrm>
              <a:off x="4763825" y="2395318"/>
              <a:ext cx="164572" cy="78503"/>
            </a:xfrm>
            <a:custGeom>
              <a:avLst/>
              <a:gdLst/>
              <a:ahLst/>
              <a:cxnLst/>
              <a:rect l="l" t="t" r="r" b="b"/>
              <a:pathLst>
                <a:path w="5612" h="2677" extrusionOk="0">
                  <a:moveTo>
                    <a:pt x="803" y="0"/>
                  </a:moveTo>
                  <a:cubicBezTo>
                    <a:pt x="651" y="919"/>
                    <a:pt x="384" y="1820"/>
                    <a:pt x="0" y="2677"/>
                  </a:cubicBezTo>
                  <a:lnTo>
                    <a:pt x="5612" y="2677"/>
                  </a:lnTo>
                  <a:cubicBezTo>
                    <a:pt x="5228" y="1820"/>
                    <a:pt x="4960" y="919"/>
                    <a:pt x="480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30"/>
            <p:cNvSpPr/>
            <p:nvPr/>
          </p:nvSpPr>
          <p:spPr>
            <a:xfrm>
              <a:off x="4789983" y="2203210"/>
              <a:ext cx="112520" cy="98209"/>
            </a:xfrm>
            <a:custGeom>
              <a:avLst/>
              <a:gdLst/>
              <a:ahLst/>
              <a:cxnLst/>
              <a:rect l="l" t="t" r="r" b="b"/>
              <a:pathLst>
                <a:path w="3837" h="3349" extrusionOk="0">
                  <a:moveTo>
                    <a:pt x="1910" y="1"/>
                  </a:moveTo>
                  <a:cubicBezTo>
                    <a:pt x="1689" y="1"/>
                    <a:pt x="1508" y="187"/>
                    <a:pt x="1508" y="405"/>
                  </a:cubicBezTo>
                  <a:lnTo>
                    <a:pt x="1508" y="806"/>
                  </a:lnTo>
                  <a:lnTo>
                    <a:pt x="1115" y="806"/>
                  </a:lnTo>
                  <a:cubicBezTo>
                    <a:pt x="910" y="806"/>
                    <a:pt x="732" y="958"/>
                    <a:pt x="705" y="1163"/>
                  </a:cubicBezTo>
                  <a:cubicBezTo>
                    <a:pt x="678" y="1404"/>
                    <a:pt x="875" y="1609"/>
                    <a:pt x="1107" y="1609"/>
                  </a:cubicBezTo>
                  <a:lnTo>
                    <a:pt x="1508" y="1609"/>
                  </a:lnTo>
                  <a:lnTo>
                    <a:pt x="1508" y="2144"/>
                  </a:lnTo>
                  <a:lnTo>
                    <a:pt x="661" y="2144"/>
                  </a:lnTo>
                  <a:cubicBezTo>
                    <a:pt x="420" y="2144"/>
                    <a:pt x="188" y="2287"/>
                    <a:pt x="90" y="2510"/>
                  </a:cubicBezTo>
                  <a:cubicBezTo>
                    <a:pt x="0" y="2706"/>
                    <a:pt x="27" y="2929"/>
                    <a:pt x="143" y="3099"/>
                  </a:cubicBezTo>
                  <a:lnTo>
                    <a:pt x="304" y="3349"/>
                  </a:lnTo>
                  <a:lnTo>
                    <a:pt x="3515" y="3349"/>
                  </a:lnTo>
                  <a:lnTo>
                    <a:pt x="3667" y="3108"/>
                  </a:lnTo>
                  <a:cubicBezTo>
                    <a:pt x="3720" y="3036"/>
                    <a:pt x="3756" y="2956"/>
                    <a:pt x="3774" y="2867"/>
                  </a:cubicBezTo>
                  <a:cubicBezTo>
                    <a:pt x="3836" y="2483"/>
                    <a:pt x="3542" y="2144"/>
                    <a:pt x="3167" y="2144"/>
                  </a:cubicBezTo>
                  <a:lnTo>
                    <a:pt x="2311" y="2144"/>
                  </a:lnTo>
                  <a:lnTo>
                    <a:pt x="2311" y="1609"/>
                  </a:lnTo>
                  <a:lnTo>
                    <a:pt x="2703" y="1609"/>
                  </a:lnTo>
                  <a:cubicBezTo>
                    <a:pt x="2909" y="1609"/>
                    <a:pt x="3087" y="1457"/>
                    <a:pt x="3105" y="1252"/>
                  </a:cubicBezTo>
                  <a:cubicBezTo>
                    <a:pt x="3132" y="1011"/>
                    <a:pt x="2944" y="806"/>
                    <a:pt x="2712" y="806"/>
                  </a:cubicBezTo>
                  <a:lnTo>
                    <a:pt x="2311" y="806"/>
                  </a:lnTo>
                  <a:lnTo>
                    <a:pt x="2311" y="414"/>
                  </a:lnTo>
                  <a:cubicBezTo>
                    <a:pt x="2311" y="209"/>
                    <a:pt x="2159" y="30"/>
                    <a:pt x="1954" y="3"/>
                  </a:cubicBezTo>
                  <a:cubicBezTo>
                    <a:pt x="1939" y="2"/>
                    <a:pt x="1925" y="1"/>
                    <a:pt x="19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30"/>
            <p:cNvSpPr/>
            <p:nvPr/>
          </p:nvSpPr>
          <p:spPr>
            <a:xfrm>
              <a:off x="4759896" y="2324674"/>
              <a:ext cx="172431" cy="47125"/>
            </a:xfrm>
            <a:custGeom>
              <a:avLst/>
              <a:gdLst/>
              <a:ahLst/>
              <a:cxnLst/>
              <a:rect l="l" t="t" r="r" b="b"/>
              <a:pathLst>
                <a:path w="5880" h="1607" extrusionOk="0">
                  <a:moveTo>
                    <a:pt x="803" y="1"/>
                  </a:moveTo>
                  <a:cubicBezTo>
                    <a:pt x="357" y="1"/>
                    <a:pt x="0" y="366"/>
                    <a:pt x="0" y="804"/>
                  </a:cubicBezTo>
                  <a:cubicBezTo>
                    <a:pt x="0" y="1250"/>
                    <a:pt x="357" y="1606"/>
                    <a:pt x="803" y="1606"/>
                  </a:cubicBezTo>
                  <a:lnTo>
                    <a:pt x="5077" y="1606"/>
                  </a:lnTo>
                  <a:cubicBezTo>
                    <a:pt x="5523" y="1606"/>
                    <a:pt x="5879" y="1250"/>
                    <a:pt x="5879" y="804"/>
                  </a:cubicBezTo>
                  <a:cubicBezTo>
                    <a:pt x="5879" y="366"/>
                    <a:pt x="5523" y="1"/>
                    <a:pt x="507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0" name="Google Shape;270;p30"/>
          <p:cNvSpPr/>
          <p:nvPr/>
        </p:nvSpPr>
        <p:spPr>
          <a:xfrm>
            <a:off x="5211636" y="2703713"/>
            <a:ext cx="845400" cy="8454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spcBef>
                <a:spcPts val="0"/>
              </a:spcBef>
              <a:spcAft>
                <a:spcPts val="0"/>
              </a:spcAft>
              <a:buNone/>
            </a:pPr>
            <a:endParaRPr/>
          </a:p>
        </p:txBody>
      </p:sp>
      <p:sp>
        <p:nvSpPr>
          <p:cNvPr id="271" name="Google Shape;271;p30"/>
          <p:cNvSpPr txBox="1"/>
          <p:nvPr/>
        </p:nvSpPr>
        <p:spPr>
          <a:xfrm>
            <a:off x="4571900" y="3584875"/>
            <a:ext cx="2241600" cy="4062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2000">
                <a:solidFill>
                  <a:schemeClr val="dk1"/>
                </a:solidFill>
                <a:latin typeface="Cinzel"/>
                <a:ea typeface="Cinzel"/>
                <a:cs typeface="Cinzel"/>
                <a:sym typeface="Cinzel"/>
              </a:rPr>
              <a:t>Pilot testing</a:t>
            </a:r>
            <a:endParaRPr sz="2000">
              <a:solidFill>
                <a:schemeClr val="dk1"/>
              </a:solidFill>
              <a:latin typeface="Cinzel"/>
              <a:ea typeface="Cinzel"/>
              <a:cs typeface="Cinzel"/>
              <a:sym typeface="Cinzel"/>
            </a:endParaRPr>
          </a:p>
        </p:txBody>
      </p:sp>
      <p:sp>
        <p:nvSpPr>
          <p:cNvPr id="272" name="Google Shape;272;p30"/>
          <p:cNvSpPr txBox="1"/>
          <p:nvPr/>
        </p:nvSpPr>
        <p:spPr>
          <a:xfrm>
            <a:off x="4771849" y="3903375"/>
            <a:ext cx="1841700" cy="572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chemeClr val="dk1"/>
                </a:solidFill>
                <a:latin typeface="Cantarell"/>
                <a:ea typeface="Cantarell"/>
                <a:cs typeface="Cantarell"/>
                <a:sym typeface="Cantarell"/>
              </a:rPr>
              <a:t>Fall 2023: Testing foundations module lessons and accessibility lesson</a:t>
            </a:r>
            <a:endParaRPr>
              <a:solidFill>
                <a:schemeClr val="dk1"/>
              </a:solidFill>
              <a:latin typeface="Cantarell"/>
              <a:ea typeface="Cantarell"/>
              <a:cs typeface="Cantarell"/>
              <a:sym typeface="Cantarell"/>
            </a:endParaRPr>
          </a:p>
        </p:txBody>
      </p:sp>
      <p:grpSp>
        <p:nvGrpSpPr>
          <p:cNvPr id="273" name="Google Shape;273;p30"/>
          <p:cNvGrpSpPr/>
          <p:nvPr/>
        </p:nvGrpSpPr>
        <p:grpSpPr>
          <a:xfrm>
            <a:off x="5433789" y="2943588"/>
            <a:ext cx="401078" cy="401342"/>
            <a:chOff x="3548627" y="1687911"/>
            <a:chExt cx="401078" cy="401342"/>
          </a:xfrm>
        </p:grpSpPr>
        <p:sp>
          <p:nvSpPr>
            <p:cNvPr id="274" name="Google Shape;274;p30"/>
            <p:cNvSpPr/>
            <p:nvPr/>
          </p:nvSpPr>
          <p:spPr>
            <a:xfrm>
              <a:off x="3766570" y="1936440"/>
              <a:ext cx="95512" cy="90028"/>
            </a:xfrm>
            <a:custGeom>
              <a:avLst/>
              <a:gdLst/>
              <a:ahLst/>
              <a:cxnLst/>
              <a:rect l="l" t="t" r="r" b="b"/>
              <a:pathLst>
                <a:path w="3257" h="3070" extrusionOk="0">
                  <a:moveTo>
                    <a:pt x="437" y="1"/>
                  </a:moveTo>
                  <a:cubicBezTo>
                    <a:pt x="232" y="1"/>
                    <a:pt x="45" y="144"/>
                    <a:pt x="27" y="349"/>
                  </a:cubicBezTo>
                  <a:cubicBezTo>
                    <a:pt x="0" y="590"/>
                    <a:pt x="188" y="795"/>
                    <a:pt x="420" y="795"/>
                  </a:cubicBezTo>
                  <a:lnTo>
                    <a:pt x="803" y="795"/>
                  </a:lnTo>
                  <a:cubicBezTo>
                    <a:pt x="732" y="1589"/>
                    <a:pt x="491" y="2356"/>
                    <a:pt x="98" y="3070"/>
                  </a:cubicBezTo>
                  <a:lnTo>
                    <a:pt x="3158" y="3070"/>
                  </a:lnTo>
                  <a:cubicBezTo>
                    <a:pt x="2757" y="2356"/>
                    <a:pt x="2525" y="1589"/>
                    <a:pt x="2454" y="795"/>
                  </a:cubicBezTo>
                  <a:lnTo>
                    <a:pt x="2819" y="795"/>
                  </a:lnTo>
                  <a:cubicBezTo>
                    <a:pt x="3024" y="795"/>
                    <a:pt x="3203" y="652"/>
                    <a:pt x="3230" y="447"/>
                  </a:cubicBezTo>
                  <a:cubicBezTo>
                    <a:pt x="3256" y="197"/>
                    <a:pt x="3069" y="1"/>
                    <a:pt x="28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30"/>
            <p:cNvSpPr/>
            <p:nvPr/>
          </p:nvSpPr>
          <p:spPr>
            <a:xfrm>
              <a:off x="3778857" y="1861808"/>
              <a:ext cx="71201" cy="51143"/>
            </a:xfrm>
            <a:custGeom>
              <a:avLst/>
              <a:gdLst/>
              <a:ahLst/>
              <a:cxnLst/>
              <a:rect l="l" t="t" r="r" b="b"/>
              <a:pathLst>
                <a:path w="2428" h="1744" extrusionOk="0">
                  <a:moveTo>
                    <a:pt x="1213" y="1"/>
                  </a:moveTo>
                  <a:cubicBezTo>
                    <a:pt x="992" y="1"/>
                    <a:pt x="812" y="179"/>
                    <a:pt x="812" y="405"/>
                  </a:cubicBezTo>
                  <a:lnTo>
                    <a:pt x="812" y="539"/>
                  </a:lnTo>
                  <a:lnTo>
                    <a:pt x="616" y="539"/>
                  </a:lnTo>
                  <a:cubicBezTo>
                    <a:pt x="250" y="539"/>
                    <a:pt x="1" y="896"/>
                    <a:pt x="108" y="1243"/>
                  </a:cubicBezTo>
                  <a:lnTo>
                    <a:pt x="277" y="1743"/>
                  </a:lnTo>
                  <a:lnTo>
                    <a:pt x="2150" y="1743"/>
                  </a:lnTo>
                  <a:lnTo>
                    <a:pt x="2311" y="1243"/>
                  </a:lnTo>
                  <a:cubicBezTo>
                    <a:pt x="2427" y="896"/>
                    <a:pt x="2168" y="539"/>
                    <a:pt x="1811" y="539"/>
                  </a:cubicBezTo>
                  <a:lnTo>
                    <a:pt x="1615" y="539"/>
                  </a:lnTo>
                  <a:lnTo>
                    <a:pt x="1615" y="414"/>
                  </a:lnTo>
                  <a:cubicBezTo>
                    <a:pt x="1615" y="209"/>
                    <a:pt x="1464" y="30"/>
                    <a:pt x="1258" y="3"/>
                  </a:cubicBezTo>
                  <a:cubicBezTo>
                    <a:pt x="1243" y="2"/>
                    <a:pt x="1228" y="1"/>
                    <a:pt x="12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30"/>
            <p:cNvSpPr/>
            <p:nvPr/>
          </p:nvSpPr>
          <p:spPr>
            <a:xfrm>
              <a:off x="3745632" y="2049987"/>
              <a:ext cx="137124" cy="39266"/>
            </a:xfrm>
            <a:custGeom>
              <a:avLst/>
              <a:gdLst/>
              <a:ahLst/>
              <a:cxnLst/>
              <a:rect l="l" t="t" r="r" b="b"/>
              <a:pathLst>
                <a:path w="4676" h="1339" extrusionOk="0">
                  <a:moveTo>
                    <a:pt x="937" y="1"/>
                  </a:moveTo>
                  <a:cubicBezTo>
                    <a:pt x="420" y="1"/>
                    <a:pt x="1" y="420"/>
                    <a:pt x="1" y="937"/>
                  </a:cubicBezTo>
                  <a:cubicBezTo>
                    <a:pt x="1" y="1160"/>
                    <a:pt x="179" y="1339"/>
                    <a:pt x="402" y="1339"/>
                  </a:cubicBezTo>
                  <a:lnTo>
                    <a:pt x="4274" y="1339"/>
                  </a:lnTo>
                  <a:cubicBezTo>
                    <a:pt x="4497" y="1339"/>
                    <a:pt x="4675" y="1160"/>
                    <a:pt x="4675" y="937"/>
                  </a:cubicBezTo>
                  <a:cubicBezTo>
                    <a:pt x="4675" y="420"/>
                    <a:pt x="4256" y="1"/>
                    <a:pt x="374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30"/>
            <p:cNvSpPr/>
            <p:nvPr/>
          </p:nvSpPr>
          <p:spPr>
            <a:xfrm>
              <a:off x="3548627" y="1687911"/>
              <a:ext cx="401078" cy="235216"/>
            </a:xfrm>
            <a:custGeom>
              <a:avLst/>
              <a:gdLst/>
              <a:ahLst/>
              <a:cxnLst/>
              <a:rect l="l" t="t" r="r" b="b"/>
              <a:pathLst>
                <a:path w="13677" h="8021" extrusionOk="0">
                  <a:moveTo>
                    <a:pt x="402" y="1"/>
                  </a:moveTo>
                  <a:cubicBezTo>
                    <a:pt x="188" y="1"/>
                    <a:pt x="1" y="179"/>
                    <a:pt x="1" y="402"/>
                  </a:cubicBezTo>
                  <a:lnTo>
                    <a:pt x="1" y="3605"/>
                  </a:lnTo>
                  <a:cubicBezTo>
                    <a:pt x="1" y="3828"/>
                    <a:pt x="188" y="4006"/>
                    <a:pt x="402" y="4006"/>
                  </a:cubicBezTo>
                  <a:lnTo>
                    <a:pt x="4256" y="4006"/>
                  </a:lnTo>
                  <a:cubicBezTo>
                    <a:pt x="4435" y="4006"/>
                    <a:pt x="4604" y="4069"/>
                    <a:pt x="4720" y="4194"/>
                  </a:cubicBezTo>
                  <a:cubicBezTo>
                    <a:pt x="4863" y="4345"/>
                    <a:pt x="4925" y="4551"/>
                    <a:pt x="4899" y="4747"/>
                  </a:cubicBezTo>
                  <a:lnTo>
                    <a:pt x="4479" y="7263"/>
                  </a:lnTo>
                  <a:cubicBezTo>
                    <a:pt x="4444" y="7450"/>
                    <a:pt x="4497" y="7637"/>
                    <a:pt x="4622" y="7789"/>
                  </a:cubicBezTo>
                  <a:cubicBezTo>
                    <a:pt x="4747" y="7932"/>
                    <a:pt x="4925" y="8012"/>
                    <a:pt x="5113" y="8021"/>
                  </a:cubicBezTo>
                  <a:lnTo>
                    <a:pt x="5122" y="8021"/>
                  </a:lnTo>
                  <a:cubicBezTo>
                    <a:pt x="5755" y="8021"/>
                    <a:pt x="6317" y="7611"/>
                    <a:pt x="6513" y="7013"/>
                  </a:cubicBezTo>
                  <a:lnTo>
                    <a:pt x="7200" y="4934"/>
                  </a:lnTo>
                  <a:cubicBezTo>
                    <a:pt x="7272" y="4720"/>
                    <a:pt x="7379" y="4533"/>
                    <a:pt x="7504" y="4354"/>
                  </a:cubicBezTo>
                  <a:cubicBezTo>
                    <a:pt x="7693" y="4106"/>
                    <a:pt x="7974" y="3968"/>
                    <a:pt x="8265" y="3968"/>
                  </a:cubicBezTo>
                  <a:cubicBezTo>
                    <a:pt x="8371" y="3968"/>
                    <a:pt x="8478" y="3986"/>
                    <a:pt x="8583" y="4024"/>
                  </a:cubicBezTo>
                  <a:cubicBezTo>
                    <a:pt x="9466" y="4337"/>
                    <a:pt x="10216" y="4899"/>
                    <a:pt x="10769" y="5648"/>
                  </a:cubicBezTo>
                  <a:lnTo>
                    <a:pt x="11661" y="6879"/>
                  </a:lnTo>
                  <a:cubicBezTo>
                    <a:pt x="11937" y="7254"/>
                    <a:pt x="12383" y="7486"/>
                    <a:pt x="12865" y="7486"/>
                  </a:cubicBezTo>
                  <a:cubicBezTo>
                    <a:pt x="13115" y="7486"/>
                    <a:pt x="13347" y="7361"/>
                    <a:pt x="13490" y="7165"/>
                  </a:cubicBezTo>
                  <a:cubicBezTo>
                    <a:pt x="13632" y="6959"/>
                    <a:pt x="13677" y="6701"/>
                    <a:pt x="13597" y="6469"/>
                  </a:cubicBezTo>
                  <a:lnTo>
                    <a:pt x="12392" y="2865"/>
                  </a:lnTo>
                  <a:cubicBezTo>
                    <a:pt x="12214" y="2312"/>
                    <a:pt x="11839" y="1839"/>
                    <a:pt x="11349" y="1526"/>
                  </a:cubicBezTo>
                  <a:lnTo>
                    <a:pt x="9573" y="393"/>
                  </a:lnTo>
                  <a:cubicBezTo>
                    <a:pt x="9163" y="135"/>
                    <a:pt x="8699" y="1"/>
                    <a:pt x="820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8" name="Google Shape;278;p30"/>
          <p:cNvGrpSpPr/>
          <p:nvPr/>
        </p:nvGrpSpPr>
        <p:grpSpPr>
          <a:xfrm>
            <a:off x="3440763" y="2902006"/>
            <a:ext cx="359652" cy="448737"/>
            <a:chOff x="3587893" y="3234159"/>
            <a:chExt cx="321549" cy="401195"/>
          </a:xfrm>
        </p:grpSpPr>
        <p:sp>
          <p:nvSpPr>
            <p:cNvPr id="279" name="Google Shape;279;p30"/>
            <p:cNvSpPr/>
            <p:nvPr/>
          </p:nvSpPr>
          <p:spPr>
            <a:xfrm>
              <a:off x="3594168" y="3238382"/>
              <a:ext cx="169029" cy="212284"/>
            </a:xfrm>
            <a:custGeom>
              <a:avLst/>
              <a:gdLst/>
              <a:ahLst/>
              <a:cxnLst/>
              <a:rect l="l" t="t" r="r" b="b"/>
              <a:pathLst>
                <a:path w="5764" h="7239" extrusionOk="0">
                  <a:moveTo>
                    <a:pt x="4802" y="1"/>
                  </a:moveTo>
                  <a:cubicBezTo>
                    <a:pt x="4707" y="1"/>
                    <a:pt x="4611" y="5"/>
                    <a:pt x="4514" y="13"/>
                  </a:cubicBezTo>
                  <a:cubicBezTo>
                    <a:pt x="3702" y="66"/>
                    <a:pt x="2935" y="405"/>
                    <a:pt x="2346" y="949"/>
                  </a:cubicBezTo>
                  <a:cubicBezTo>
                    <a:pt x="1820" y="1449"/>
                    <a:pt x="1365" y="2020"/>
                    <a:pt x="1008" y="2662"/>
                  </a:cubicBezTo>
                  <a:cubicBezTo>
                    <a:pt x="393" y="3768"/>
                    <a:pt x="54" y="5071"/>
                    <a:pt x="9" y="6534"/>
                  </a:cubicBezTo>
                  <a:cubicBezTo>
                    <a:pt x="0" y="6694"/>
                    <a:pt x="98" y="6846"/>
                    <a:pt x="250" y="6909"/>
                  </a:cubicBezTo>
                  <a:lnTo>
                    <a:pt x="1008" y="7239"/>
                  </a:lnTo>
                  <a:cubicBezTo>
                    <a:pt x="964" y="6088"/>
                    <a:pt x="1106" y="4544"/>
                    <a:pt x="1883" y="3153"/>
                  </a:cubicBezTo>
                  <a:cubicBezTo>
                    <a:pt x="2685" y="1717"/>
                    <a:pt x="3988" y="700"/>
                    <a:pt x="5763" y="138"/>
                  </a:cubicBezTo>
                  <a:cubicBezTo>
                    <a:pt x="5452" y="48"/>
                    <a:pt x="5130" y="1"/>
                    <a:pt x="48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30"/>
            <p:cNvSpPr/>
            <p:nvPr/>
          </p:nvSpPr>
          <p:spPr>
            <a:xfrm>
              <a:off x="3587893" y="3586939"/>
              <a:ext cx="321549" cy="48416"/>
            </a:xfrm>
            <a:custGeom>
              <a:avLst/>
              <a:gdLst/>
              <a:ahLst/>
              <a:cxnLst/>
              <a:rect l="l" t="t" r="r" b="b"/>
              <a:pathLst>
                <a:path w="10965" h="1651" extrusionOk="0">
                  <a:moveTo>
                    <a:pt x="1258" y="0"/>
                  </a:moveTo>
                  <a:cubicBezTo>
                    <a:pt x="562" y="0"/>
                    <a:pt x="0" y="563"/>
                    <a:pt x="0" y="1258"/>
                  </a:cubicBezTo>
                  <a:cubicBezTo>
                    <a:pt x="0" y="1472"/>
                    <a:pt x="187" y="1651"/>
                    <a:pt x="402" y="1651"/>
                  </a:cubicBezTo>
                  <a:lnTo>
                    <a:pt x="10563" y="1651"/>
                  </a:lnTo>
                  <a:cubicBezTo>
                    <a:pt x="10777" y="1651"/>
                    <a:pt x="10955" y="1472"/>
                    <a:pt x="10955" y="1258"/>
                  </a:cubicBezTo>
                  <a:cubicBezTo>
                    <a:pt x="10964" y="563"/>
                    <a:pt x="10402" y="0"/>
                    <a:pt x="9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30"/>
            <p:cNvSpPr/>
            <p:nvPr/>
          </p:nvSpPr>
          <p:spPr>
            <a:xfrm>
              <a:off x="3645428" y="3234159"/>
              <a:ext cx="262429" cy="270406"/>
            </a:xfrm>
            <a:custGeom>
              <a:avLst/>
              <a:gdLst/>
              <a:ahLst/>
              <a:cxnLst/>
              <a:rect l="l" t="t" r="r" b="b"/>
              <a:pathLst>
                <a:path w="8949" h="9221" extrusionOk="0">
                  <a:moveTo>
                    <a:pt x="5692" y="3047"/>
                  </a:moveTo>
                  <a:cubicBezTo>
                    <a:pt x="5915" y="3047"/>
                    <a:pt x="6094" y="3225"/>
                    <a:pt x="6094" y="3448"/>
                  </a:cubicBezTo>
                  <a:cubicBezTo>
                    <a:pt x="6094" y="3672"/>
                    <a:pt x="5915" y="3850"/>
                    <a:pt x="5692" y="3850"/>
                  </a:cubicBezTo>
                  <a:cubicBezTo>
                    <a:pt x="5469" y="3850"/>
                    <a:pt x="5291" y="3672"/>
                    <a:pt x="5291" y="3448"/>
                  </a:cubicBezTo>
                  <a:cubicBezTo>
                    <a:pt x="5291" y="3225"/>
                    <a:pt x="5469" y="3047"/>
                    <a:pt x="5692" y="3047"/>
                  </a:cubicBezTo>
                  <a:close/>
                  <a:moveTo>
                    <a:pt x="5978" y="0"/>
                  </a:moveTo>
                  <a:cubicBezTo>
                    <a:pt x="5887" y="0"/>
                    <a:pt x="5796" y="34"/>
                    <a:pt x="5719" y="94"/>
                  </a:cubicBezTo>
                  <a:lnTo>
                    <a:pt x="4747" y="915"/>
                  </a:lnTo>
                  <a:cubicBezTo>
                    <a:pt x="2918" y="1379"/>
                    <a:pt x="1607" y="2316"/>
                    <a:pt x="839" y="3689"/>
                  </a:cubicBezTo>
                  <a:cubicBezTo>
                    <a:pt x="72" y="5054"/>
                    <a:pt x="1" y="6607"/>
                    <a:pt x="81" y="7668"/>
                  </a:cubicBezTo>
                  <a:cubicBezTo>
                    <a:pt x="126" y="8319"/>
                    <a:pt x="224" y="8864"/>
                    <a:pt x="313" y="9220"/>
                  </a:cubicBezTo>
                  <a:lnTo>
                    <a:pt x="6156" y="9220"/>
                  </a:lnTo>
                  <a:lnTo>
                    <a:pt x="6156" y="9158"/>
                  </a:lnTo>
                  <a:cubicBezTo>
                    <a:pt x="6156" y="8034"/>
                    <a:pt x="5719" y="6972"/>
                    <a:pt x="4925" y="6169"/>
                  </a:cubicBezTo>
                  <a:lnTo>
                    <a:pt x="4916" y="6169"/>
                  </a:lnTo>
                  <a:cubicBezTo>
                    <a:pt x="4836" y="6089"/>
                    <a:pt x="4791" y="5973"/>
                    <a:pt x="4791" y="5857"/>
                  </a:cubicBezTo>
                  <a:cubicBezTo>
                    <a:pt x="4791" y="5741"/>
                    <a:pt x="4836" y="5625"/>
                    <a:pt x="4925" y="5545"/>
                  </a:cubicBezTo>
                  <a:cubicBezTo>
                    <a:pt x="5007" y="5474"/>
                    <a:pt x="5109" y="5436"/>
                    <a:pt x="5213" y="5436"/>
                  </a:cubicBezTo>
                  <a:cubicBezTo>
                    <a:pt x="5278" y="5436"/>
                    <a:pt x="5345" y="5451"/>
                    <a:pt x="5407" y="5482"/>
                  </a:cubicBezTo>
                  <a:lnTo>
                    <a:pt x="7307" y="6428"/>
                  </a:lnTo>
                  <a:cubicBezTo>
                    <a:pt x="7410" y="6479"/>
                    <a:pt x="7521" y="6504"/>
                    <a:pt x="7632" y="6504"/>
                  </a:cubicBezTo>
                  <a:cubicBezTo>
                    <a:pt x="7850" y="6504"/>
                    <a:pt x="8066" y="6409"/>
                    <a:pt x="8208" y="6232"/>
                  </a:cubicBezTo>
                  <a:lnTo>
                    <a:pt x="8734" y="5572"/>
                  </a:lnTo>
                  <a:cubicBezTo>
                    <a:pt x="8949" y="5295"/>
                    <a:pt x="8949" y="4912"/>
                    <a:pt x="8726" y="4644"/>
                  </a:cubicBezTo>
                  <a:lnTo>
                    <a:pt x="6370" y="1825"/>
                  </a:lnTo>
                  <a:lnTo>
                    <a:pt x="6370" y="406"/>
                  </a:lnTo>
                  <a:cubicBezTo>
                    <a:pt x="6379" y="246"/>
                    <a:pt x="6290" y="103"/>
                    <a:pt x="6147" y="41"/>
                  </a:cubicBezTo>
                  <a:cubicBezTo>
                    <a:pt x="6093" y="13"/>
                    <a:pt x="6035" y="0"/>
                    <a:pt x="597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30"/>
            <p:cNvSpPr/>
            <p:nvPr/>
          </p:nvSpPr>
          <p:spPr>
            <a:xfrm>
              <a:off x="3619271" y="3528084"/>
              <a:ext cx="258764" cy="35337"/>
            </a:xfrm>
            <a:custGeom>
              <a:avLst/>
              <a:gdLst/>
              <a:ahLst/>
              <a:cxnLst/>
              <a:rect l="l" t="t" r="r" b="b"/>
              <a:pathLst>
                <a:path w="8824" h="1205" extrusionOk="0">
                  <a:moveTo>
                    <a:pt x="1205" y="0"/>
                  </a:moveTo>
                  <a:cubicBezTo>
                    <a:pt x="536" y="0"/>
                    <a:pt x="1" y="536"/>
                    <a:pt x="1" y="1205"/>
                  </a:cubicBezTo>
                  <a:lnTo>
                    <a:pt x="8824" y="1205"/>
                  </a:lnTo>
                  <a:cubicBezTo>
                    <a:pt x="8824" y="536"/>
                    <a:pt x="8279" y="0"/>
                    <a:pt x="76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83" name="Google Shape;283;p30"/>
          <p:cNvCxnSpPr>
            <a:stCxn id="241" idx="4"/>
            <a:endCxn id="270" idx="0"/>
          </p:cNvCxnSpPr>
          <p:nvPr/>
        </p:nvCxnSpPr>
        <p:spPr>
          <a:xfrm rot="-5400000" flipH="1">
            <a:off x="4834938" y="1904400"/>
            <a:ext cx="536400" cy="1062300"/>
          </a:xfrm>
          <a:prstGeom prst="bentConnector3">
            <a:avLst>
              <a:gd name="adj1" fmla="val 49997"/>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31"/>
          <p:cNvSpPr txBox="1">
            <a:spLocks noGrp="1"/>
          </p:cNvSpPr>
          <p:nvPr>
            <p:ph type="title"/>
          </p:nvPr>
        </p:nvSpPr>
        <p:spPr>
          <a:xfrm>
            <a:off x="713100" y="876700"/>
            <a:ext cx="3858900" cy="1160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Challenges</a:t>
            </a:r>
            <a:endParaRPr/>
          </a:p>
        </p:txBody>
      </p:sp>
      <p:sp>
        <p:nvSpPr>
          <p:cNvPr id="289" name="Google Shape;289;p31"/>
          <p:cNvSpPr txBox="1">
            <a:spLocks noGrp="1"/>
          </p:cNvSpPr>
          <p:nvPr>
            <p:ph type="body" idx="1"/>
          </p:nvPr>
        </p:nvSpPr>
        <p:spPr>
          <a:xfrm>
            <a:off x="713100" y="2037225"/>
            <a:ext cx="3858900" cy="22296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SzPts val="1400"/>
              <a:buChar char="●"/>
            </a:pPr>
            <a:r>
              <a:rPr lang="en"/>
              <a:t>Grant administration at institutional level (lag time!)</a:t>
            </a:r>
            <a:endParaRPr/>
          </a:p>
          <a:p>
            <a:pPr marL="457200" lvl="0" indent="-317500" algn="l" rtl="0">
              <a:lnSpc>
                <a:spcPct val="90000"/>
              </a:lnSpc>
              <a:spcBef>
                <a:spcPts val="1000"/>
              </a:spcBef>
              <a:spcAft>
                <a:spcPts val="0"/>
              </a:spcAft>
              <a:buSzPts val="1400"/>
              <a:buChar char="●"/>
            </a:pPr>
            <a:r>
              <a:rPr lang="en"/>
              <a:t>Multiple intersecting specialized areas of expertise.</a:t>
            </a:r>
            <a:endParaRPr/>
          </a:p>
          <a:p>
            <a:pPr marL="457200" lvl="0" indent="-317500" algn="l" rtl="0">
              <a:lnSpc>
                <a:spcPct val="90000"/>
              </a:lnSpc>
              <a:spcBef>
                <a:spcPts val="1000"/>
              </a:spcBef>
              <a:spcAft>
                <a:spcPts val="0"/>
              </a:spcAft>
              <a:buSzPts val="1400"/>
              <a:buChar char="●"/>
            </a:pPr>
            <a:r>
              <a:rPr lang="en"/>
              <a:t>Varying degrees of comfort with ambiguity.</a:t>
            </a:r>
            <a:endParaRPr/>
          </a:p>
          <a:p>
            <a:pPr marL="457200" lvl="0" indent="-317500" algn="l" rtl="0">
              <a:lnSpc>
                <a:spcPct val="90000"/>
              </a:lnSpc>
              <a:spcBef>
                <a:spcPts val="1000"/>
              </a:spcBef>
              <a:spcAft>
                <a:spcPts val="0"/>
              </a:spcAft>
              <a:buSzPts val="1400"/>
              <a:buChar char="●"/>
            </a:pPr>
            <a:r>
              <a:rPr lang="en"/>
              <a:t>Paradigm shift for learners as they look at different ways to think about and approach negotiations.</a:t>
            </a:r>
            <a:endParaRPr>
              <a:solidFill>
                <a:schemeClr val="dk1"/>
              </a:solidFill>
            </a:endParaRPr>
          </a:p>
          <a:p>
            <a:pPr marL="0" lvl="0" indent="0" algn="l" rtl="0">
              <a:spcBef>
                <a:spcPts val="0"/>
              </a:spcBef>
              <a:spcAft>
                <a:spcPts val="0"/>
              </a:spcAft>
              <a:buNone/>
            </a:pPr>
            <a:endParaRPr>
              <a:solidFill>
                <a:schemeClr val="dk1"/>
              </a:solidFill>
            </a:endParaRPr>
          </a:p>
        </p:txBody>
      </p:sp>
      <p:pic>
        <p:nvPicPr>
          <p:cNvPr id="290" name="Google Shape;290;p31"/>
          <p:cNvPicPr preferRelativeResize="0"/>
          <p:nvPr/>
        </p:nvPicPr>
        <p:blipFill rotWithShape="1">
          <a:blip r:embed="rId3">
            <a:alphaModFix/>
          </a:blip>
          <a:srcRect t="19540" b="13881"/>
          <a:stretch/>
        </p:blipFill>
        <p:spPr>
          <a:xfrm>
            <a:off x="5001900" y="859350"/>
            <a:ext cx="3429000" cy="3424800"/>
          </a:xfrm>
          <a:prstGeom prst="ellipse">
            <a:avLst/>
          </a:prstGeom>
          <a:noFill/>
          <a:ln>
            <a:noFill/>
          </a:ln>
        </p:spPr>
      </p:pic>
      <p:pic>
        <p:nvPicPr>
          <p:cNvPr id="291" name="Google Shape;291;p31"/>
          <p:cNvPicPr preferRelativeResize="0"/>
          <p:nvPr/>
        </p:nvPicPr>
        <p:blipFill>
          <a:blip r:embed="rId4">
            <a:alphaModFix/>
          </a:blip>
          <a:stretch>
            <a:fillRect/>
          </a:stretch>
        </p:blipFill>
        <p:spPr>
          <a:xfrm>
            <a:off x="4615272" y="2822897"/>
            <a:ext cx="1095175" cy="1781200"/>
          </a:xfrm>
          <a:prstGeom prst="rect">
            <a:avLst/>
          </a:prstGeom>
          <a:noFill/>
          <a:ln>
            <a:noFill/>
          </a:ln>
          <a:effectLst>
            <a:reflection stA="50000" endPos="30000" fadeDir="5400012" sy="-100000" algn="bl" rotWithShape="0"/>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5"/>
        <p:cNvGrpSpPr/>
        <p:nvPr/>
      </p:nvGrpSpPr>
      <p:grpSpPr>
        <a:xfrm>
          <a:off x="0" y="0"/>
          <a:ext cx="0" cy="0"/>
          <a:chOff x="0" y="0"/>
          <a:chExt cx="0" cy="0"/>
        </a:xfrm>
      </p:grpSpPr>
      <p:sp>
        <p:nvSpPr>
          <p:cNvPr id="296" name="Google Shape;296;p32"/>
          <p:cNvSpPr/>
          <p:nvPr/>
        </p:nvSpPr>
        <p:spPr>
          <a:xfrm>
            <a:off x="1143" y="0"/>
            <a:ext cx="9141900" cy="5143500"/>
          </a:xfrm>
          <a:prstGeom prst="rect">
            <a:avLst/>
          </a:prstGeom>
          <a:no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pic>
        <p:nvPicPr>
          <p:cNvPr id="297" name="Google Shape;297;p32" descr="A video game screen with a black border&#10;&#10;Description automatically generated"/>
          <p:cNvPicPr preferRelativeResize="0"/>
          <p:nvPr/>
        </p:nvPicPr>
        <p:blipFill rotWithShape="1">
          <a:blip r:embed="rId3">
            <a:alphaModFix/>
          </a:blip>
          <a:srcRect t="6840" b="12870"/>
          <a:stretch/>
        </p:blipFill>
        <p:spPr>
          <a:xfrm>
            <a:off x="-321450" y="-128800"/>
            <a:ext cx="9551155" cy="52723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33"/>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Opportunities</a:t>
            </a:r>
            <a:endParaRPr/>
          </a:p>
        </p:txBody>
      </p:sp>
      <p:sp>
        <p:nvSpPr>
          <p:cNvPr id="303" name="Google Shape;303;p33"/>
          <p:cNvSpPr txBox="1">
            <a:spLocks noGrp="1"/>
          </p:cNvSpPr>
          <p:nvPr>
            <p:ph type="title" idx="2"/>
          </p:nvPr>
        </p:nvSpPr>
        <p:spPr>
          <a:xfrm>
            <a:off x="1643900" y="2902147"/>
            <a:ext cx="2590800" cy="406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Community of Practitioners</a:t>
            </a:r>
            <a:endParaRPr/>
          </a:p>
        </p:txBody>
      </p:sp>
      <p:sp>
        <p:nvSpPr>
          <p:cNvPr id="304" name="Google Shape;304;p33"/>
          <p:cNvSpPr txBox="1">
            <a:spLocks noGrp="1"/>
          </p:cNvSpPr>
          <p:nvPr>
            <p:ph type="title" idx="3"/>
          </p:nvPr>
        </p:nvSpPr>
        <p:spPr>
          <a:xfrm>
            <a:off x="4909303" y="2902147"/>
            <a:ext cx="2590800" cy="406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Licensing for Open</a:t>
            </a:r>
            <a:endParaRPr/>
          </a:p>
        </p:txBody>
      </p:sp>
      <p:sp>
        <p:nvSpPr>
          <p:cNvPr id="305" name="Google Shape;305;p33"/>
          <p:cNvSpPr/>
          <p:nvPr/>
        </p:nvSpPr>
        <p:spPr>
          <a:xfrm>
            <a:off x="5751400" y="1700759"/>
            <a:ext cx="906600" cy="9066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33"/>
          <p:cNvSpPr/>
          <p:nvPr/>
        </p:nvSpPr>
        <p:spPr>
          <a:xfrm>
            <a:off x="2486000" y="1700759"/>
            <a:ext cx="906600" cy="9066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7" name="Google Shape;307;p33"/>
          <p:cNvGrpSpPr/>
          <p:nvPr/>
        </p:nvGrpSpPr>
        <p:grpSpPr>
          <a:xfrm>
            <a:off x="2738773" y="1953007"/>
            <a:ext cx="401049" cy="402104"/>
            <a:chOff x="1901823" y="1687412"/>
            <a:chExt cx="401049" cy="402104"/>
          </a:xfrm>
        </p:grpSpPr>
        <p:sp>
          <p:nvSpPr>
            <p:cNvPr id="308" name="Google Shape;308;p33"/>
            <p:cNvSpPr/>
            <p:nvPr/>
          </p:nvSpPr>
          <p:spPr>
            <a:xfrm>
              <a:off x="2113960" y="1687412"/>
              <a:ext cx="83224" cy="83195"/>
            </a:xfrm>
            <a:custGeom>
              <a:avLst/>
              <a:gdLst/>
              <a:ahLst/>
              <a:cxnLst/>
              <a:rect l="l" t="t" r="r" b="b"/>
              <a:pathLst>
                <a:path w="2838" h="2837" extrusionOk="0">
                  <a:moveTo>
                    <a:pt x="1" y="0"/>
                  </a:moveTo>
                  <a:lnTo>
                    <a:pt x="1" y="2837"/>
                  </a:lnTo>
                  <a:lnTo>
                    <a:pt x="2838" y="2837"/>
                  </a:lnTo>
                  <a:lnTo>
                    <a:pt x="283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3"/>
            <p:cNvSpPr/>
            <p:nvPr/>
          </p:nvSpPr>
          <p:spPr>
            <a:xfrm>
              <a:off x="1901823" y="1687412"/>
              <a:ext cx="82931" cy="83195"/>
            </a:xfrm>
            <a:custGeom>
              <a:avLst/>
              <a:gdLst/>
              <a:ahLst/>
              <a:cxnLst/>
              <a:rect l="l" t="t" r="r" b="b"/>
              <a:pathLst>
                <a:path w="2828" h="2837" extrusionOk="0">
                  <a:moveTo>
                    <a:pt x="401" y="0"/>
                  </a:moveTo>
                  <a:cubicBezTo>
                    <a:pt x="178" y="0"/>
                    <a:pt x="0" y="187"/>
                    <a:pt x="0" y="402"/>
                  </a:cubicBezTo>
                  <a:lnTo>
                    <a:pt x="0" y="2837"/>
                  </a:lnTo>
                  <a:lnTo>
                    <a:pt x="2828" y="2837"/>
                  </a:lnTo>
                  <a:lnTo>
                    <a:pt x="282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3"/>
            <p:cNvSpPr/>
            <p:nvPr/>
          </p:nvSpPr>
          <p:spPr>
            <a:xfrm>
              <a:off x="2007510" y="1687412"/>
              <a:ext cx="83224" cy="83195"/>
            </a:xfrm>
            <a:custGeom>
              <a:avLst/>
              <a:gdLst/>
              <a:ahLst/>
              <a:cxnLst/>
              <a:rect l="l" t="t" r="r" b="b"/>
              <a:pathLst>
                <a:path w="2838" h="2837" extrusionOk="0">
                  <a:moveTo>
                    <a:pt x="1419" y="1035"/>
                  </a:moveTo>
                  <a:cubicBezTo>
                    <a:pt x="1642" y="1035"/>
                    <a:pt x="1820" y="1213"/>
                    <a:pt x="1820" y="1436"/>
                  </a:cubicBezTo>
                  <a:cubicBezTo>
                    <a:pt x="1820" y="1651"/>
                    <a:pt x="1642" y="1838"/>
                    <a:pt x="1419" y="1838"/>
                  </a:cubicBezTo>
                  <a:cubicBezTo>
                    <a:pt x="1196" y="1838"/>
                    <a:pt x="1017" y="1651"/>
                    <a:pt x="1017" y="1436"/>
                  </a:cubicBezTo>
                  <a:cubicBezTo>
                    <a:pt x="1017" y="1213"/>
                    <a:pt x="1196" y="1035"/>
                    <a:pt x="1419" y="1035"/>
                  </a:cubicBezTo>
                  <a:close/>
                  <a:moveTo>
                    <a:pt x="0" y="0"/>
                  </a:moveTo>
                  <a:lnTo>
                    <a:pt x="0" y="2837"/>
                  </a:lnTo>
                  <a:lnTo>
                    <a:pt x="2837" y="2837"/>
                  </a:lnTo>
                  <a:lnTo>
                    <a:pt x="283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33"/>
            <p:cNvSpPr/>
            <p:nvPr/>
          </p:nvSpPr>
          <p:spPr>
            <a:xfrm>
              <a:off x="2007510" y="1794126"/>
              <a:ext cx="83224" cy="82960"/>
            </a:xfrm>
            <a:custGeom>
              <a:avLst/>
              <a:gdLst/>
              <a:ahLst/>
              <a:cxnLst/>
              <a:rect l="l" t="t" r="r" b="b"/>
              <a:pathLst>
                <a:path w="2838" h="2829" extrusionOk="0">
                  <a:moveTo>
                    <a:pt x="0" y="1"/>
                  </a:moveTo>
                  <a:lnTo>
                    <a:pt x="0" y="2829"/>
                  </a:lnTo>
                  <a:lnTo>
                    <a:pt x="2837" y="2829"/>
                  </a:lnTo>
                  <a:lnTo>
                    <a:pt x="283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33"/>
            <p:cNvSpPr/>
            <p:nvPr/>
          </p:nvSpPr>
          <p:spPr>
            <a:xfrm>
              <a:off x="2219940" y="1794126"/>
              <a:ext cx="82931" cy="82960"/>
            </a:xfrm>
            <a:custGeom>
              <a:avLst/>
              <a:gdLst/>
              <a:ahLst/>
              <a:cxnLst/>
              <a:rect l="l" t="t" r="r" b="b"/>
              <a:pathLst>
                <a:path w="2828" h="2829" extrusionOk="0">
                  <a:moveTo>
                    <a:pt x="0" y="1"/>
                  </a:moveTo>
                  <a:lnTo>
                    <a:pt x="0" y="2829"/>
                  </a:lnTo>
                  <a:lnTo>
                    <a:pt x="2828" y="2829"/>
                  </a:lnTo>
                  <a:lnTo>
                    <a:pt x="28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33"/>
            <p:cNvSpPr/>
            <p:nvPr/>
          </p:nvSpPr>
          <p:spPr>
            <a:xfrm>
              <a:off x="1901823" y="1794126"/>
              <a:ext cx="82931" cy="82960"/>
            </a:xfrm>
            <a:custGeom>
              <a:avLst/>
              <a:gdLst/>
              <a:ahLst/>
              <a:cxnLst/>
              <a:rect l="l" t="t" r="r" b="b"/>
              <a:pathLst>
                <a:path w="2828" h="2829" extrusionOk="0">
                  <a:moveTo>
                    <a:pt x="1401" y="1018"/>
                  </a:moveTo>
                  <a:cubicBezTo>
                    <a:pt x="1624" y="1018"/>
                    <a:pt x="1802" y="1196"/>
                    <a:pt x="1802" y="1419"/>
                  </a:cubicBezTo>
                  <a:cubicBezTo>
                    <a:pt x="1802" y="1633"/>
                    <a:pt x="1624" y="1812"/>
                    <a:pt x="1401" y="1812"/>
                  </a:cubicBezTo>
                  <a:cubicBezTo>
                    <a:pt x="1178" y="1812"/>
                    <a:pt x="999" y="1633"/>
                    <a:pt x="999" y="1419"/>
                  </a:cubicBezTo>
                  <a:cubicBezTo>
                    <a:pt x="999" y="1196"/>
                    <a:pt x="1178" y="1018"/>
                    <a:pt x="1401" y="1018"/>
                  </a:cubicBezTo>
                  <a:close/>
                  <a:moveTo>
                    <a:pt x="0" y="1"/>
                  </a:moveTo>
                  <a:lnTo>
                    <a:pt x="0" y="2829"/>
                  </a:lnTo>
                  <a:lnTo>
                    <a:pt x="2828" y="2829"/>
                  </a:lnTo>
                  <a:lnTo>
                    <a:pt x="28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33"/>
            <p:cNvSpPr/>
            <p:nvPr/>
          </p:nvSpPr>
          <p:spPr>
            <a:xfrm>
              <a:off x="2113960" y="1794126"/>
              <a:ext cx="83224" cy="82960"/>
            </a:xfrm>
            <a:custGeom>
              <a:avLst/>
              <a:gdLst/>
              <a:ahLst/>
              <a:cxnLst/>
              <a:rect l="l" t="t" r="r" b="b"/>
              <a:pathLst>
                <a:path w="2838" h="2829" extrusionOk="0">
                  <a:moveTo>
                    <a:pt x="1411" y="1018"/>
                  </a:moveTo>
                  <a:cubicBezTo>
                    <a:pt x="1634" y="1018"/>
                    <a:pt x="1812" y="1196"/>
                    <a:pt x="1812" y="1419"/>
                  </a:cubicBezTo>
                  <a:cubicBezTo>
                    <a:pt x="1812" y="1633"/>
                    <a:pt x="1634" y="1812"/>
                    <a:pt x="1411" y="1812"/>
                  </a:cubicBezTo>
                  <a:cubicBezTo>
                    <a:pt x="1187" y="1812"/>
                    <a:pt x="1009" y="1633"/>
                    <a:pt x="1009" y="1419"/>
                  </a:cubicBezTo>
                  <a:cubicBezTo>
                    <a:pt x="1009" y="1196"/>
                    <a:pt x="1187" y="1018"/>
                    <a:pt x="1411" y="1018"/>
                  </a:cubicBezTo>
                  <a:close/>
                  <a:moveTo>
                    <a:pt x="1" y="1"/>
                  </a:moveTo>
                  <a:lnTo>
                    <a:pt x="1" y="2829"/>
                  </a:lnTo>
                  <a:lnTo>
                    <a:pt x="2838" y="2829"/>
                  </a:lnTo>
                  <a:lnTo>
                    <a:pt x="283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33"/>
            <p:cNvSpPr/>
            <p:nvPr/>
          </p:nvSpPr>
          <p:spPr>
            <a:xfrm>
              <a:off x="1901823" y="1899813"/>
              <a:ext cx="82931" cy="83224"/>
            </a:xfrm>
            <a:custGeom>
              <a:avLst/>
              <a:gdLst/>
              <a:ahLst/>
              <a:cxnLst/>
              <a:rect l="l" t="t" r="r" b="b"/>
              <a:pathLst>
                <a:path w="2828" h="2838" extrusionOk="0">
                  <a:moveTo>
                    <a:pt x="0" y="1"/>
                  </a:moveTo>
                  <a:lnTo>
                    <a:pt x="0" y="2838"/>
                  </a:lnTo>
                  <a:lnTo>
                    <a:pt x="2828" y="2838"/>
                  </a:lnTo>
                  <a:lnTo>
                    <a:pt x="28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33"/>
            <p:cNvSpPr/>
            <p:nvPr/>
          </p:nvSpPr>
          <p:spPr>
            <a:xfrm>
              <a:off x="2113960" y="1899813"/>
              <a:ext cx="83224" cy="83224"/>
            </a:xfrm>
            <a:custGeom>
              <a:avLst/>
              <a:gdLst/>
              <a:ahLst/>
              <a:cxnLst/>
              <a:rect l="l" t="t" r="r" b="b"/>
              <a:pathLst>
                <a:path w="2838" h="2838" extrusionOk="0">
                  <a:moveTo>
                    <a:pt x="1" y="1"/>
                  </a:moveTo>
                  <a:lnTo>
                    <a:pt x="1" y="2838"/>
                  </a:lnTo>
                  <a:lnTo>
                    <a:pt x="2838" y="2838"/>
                  </a:lnTo>
                  <a:lnTo>
                    <a:pt x="283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33"/>
            <p:cNvSpPr/>
            <p:nvPr/>
          </p:nvSpPr>
          <p:spPr>
            <a:xfrm>
              <a:off x="2007510" y="1899813"/>
              <a:ext cx="83224" cy="83224"/>
            </a:xfrm>
            <a:custGeom>
              <a:avLst/>
              <a:gdLst/>
              <a:ahLst/>
              <a:cxnLst/>
              <a:rect l="l" t="t" r="r" b="b"/>
              <a:pathLst>
                <a:path w="2838" h="2838" extrusionOk="0">
                  <a:moveTo>
                    <a:pt x="1419" y="1027"/>
                  </a:moveTo>
                  <a:cubicBezTo>
                    <a:pt x="1642" y="1027"/>
                    <a:pt x="1820" y="1214"/>
                    <a:pt x="1820" y="1428"/>
                  </a:cubicBezTo>
                  <a:cubicBezTo>
                    <a:pt x="1820" y="1651"/>
                    <a:pt x="1642" y="1830"/>
                    <a:pt x="1419" y="1830"/>
                  </a:cubicBezTo>
                  <a:cubicBezTo>
                    <a:pt x="1196" y="1830"/>
                    <a:pt x="1017" y="1651"/>
                    <a:pt x="1017" y="1428"/>
                  </a:cubicBezTo>
                  <a:cubicBezTo>
                    <a:pt x="1017" y="1214"/>
                    <a:pt x="1196" y="1027"/>
                    <a:pt x="1419" y="1027"/>
                  </a:cubicBezTo>
                  <a:close/>
                  <a:moveTo>
                    <a:pt x="0" y="1"/>
                  </a:moveTo>
                  <a:lnTo>
                    <a:pt x="0" y="2838"/>
                  </a:lnTo>
                  <a:lnTo>
                    <a:pt x="2837" y="2838"/>
                  </a:lnTo>
                  <a:lnTo>
                    <a:pt x="283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33"/>
            <p:cNvSpPr/>
            <p:nvPr/>
          </p:nvSpPr>
          <p:spPr>
            <a:xfrm>
              <a:off x="2219940" y="1899813"/>
              <a:ext cx="82931" cy="83224"/>
            </a:xfrm>
            <a:custGeom>
              <a:avLst/>
              <a:gdLst/>
              <a:ahLst/>
              <a:cxnLst/>
              <a:rect l="l" t="t" r="r" b="b"/>
              <a:pathLst>
                <a:path w="2828" h="2838" extrusionOk="0">
                  <a:moveTo>
                    <a:pt x="1418" y="1027"/>
                  </a:moveTo>
                  <a:cubicBezTo>
                    <a:pt x="1641" y="1027"/>
                    <a:pt x="1820" y="1214"/>
                    <a:pt x="1820" y="1428"/>
                  </a:cubicBezTo>
                  <a:cubicBezTo>
                    <a:pt x="1820" y="1651"/>
                    <a:pt x="1641" y="1830"/>
                    <a:pt x="1418" y="1830"/>
                  </a:cubicBezTo>
                  <a:cubicBezTo>
                    <a:pt x="1195" y="1830"/>
                    <a:pt x="1017" y="1651"/>
                    <a:pt x="1017" y="1428"/>
                  </a:cubicBezTo>
                  <a:cubicBezTo>
                    <a:pt x="1017" y="1214"/>
                    <a:pt x="1195" y="1027"/>
                    <a:pt x="1418" y="1027"/>
                  </a:cubicBezTo>
                  <a:close/>
                  <a:moveTo>
                    <a:pt x="0" y="1"/>
                  </a:moveTo>
                  <a:lnTo>
                    <a:pt x="0" y="2838"/>
                  </a:lnTo>
                  <a:lnTo>
                    <a:pt x="2828" y="2838"/>
                  </a:lnTo>
                  <a:lnTo>
                    <a:pt x="28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33"/>
            <p:cNvSpPr/>
            <p:nvPr/>
          </p:nvSpPr>
          <p:spPr>
            <a:xfrm>
              <a:off x="2219940" y="2006556"/>
              <a:ext cx="82931" cy="82960"/>
            </a:xfrm>
            <a:custGeom>
              <a:avLst/>
              <a:gdLst/>
              <a:ahLst/>
              <a:cxnLst/>
              <a:rect l="l" t="t" r="r" b="b"/>
              <a:pathLst>
                <a:path w="2828" h="2829" extrusionOk="0">
                  <a:moveTo>
                    <a:pt x="0" y="1"/>
                  </a:moveTo>
                  <a:lnTo>
                    <a:pt x="0" y="2829"/>
                  </a:lnTo>
                  <a:lnTo>
                    <a:pt x="2427" y="2829"/>
                  </a:lnTo>
                  <a:cubicBezTo>
                    <a:pt x="2650" y="2829"/>
                    <a:pt x="2828" y="2650"/>
                    <a:pt x="2828" y="2427"/>
                  </a:cubicBezTo>
                  <a:lnTo>
                    <a:pt x="28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33"/>
            <p:cNvSpPr/>
            <p:nvPr/>
          </p:nvSpPr>
          <p:spPr>
            <a:xfrm>
              <a:off x="2007510" y="2006556"/>
              <a:ext cx="83224" cy="82960"/>
            </a:xfrm>
            <a:custGeom>
              <a:avLst/>
              <a:gdLst/>
              <a:ahLst/>
              <a:cxnLst/>
              <a:rect l="l" t="t" r="r" b="b"/>
              <a:pathLst>
                <a:path w="2838" h="2829" extrusionOk="0">
                  <a:moveTo>
                    <a:pt x="0" y="1"/>
                  </a:moveTo>
                  <a:lnTo>
                    <a:pt x="0" y="2829"/>
                  </a:lnTo>
                  <a:lnTo>
                    <a:pt x="2837" y="2829"/>
                  </a:lnTo>
                  <a:lnTo>
                    <a:pt x="283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33"/>
            <p:cNvSpPr/>
            <p:nvPr/>
          </p:nvSpPr>
          <p:spPr>
            <a:xfrm>
              <a:off x="1901823" y="2006556"/>
              <a:ext cx="82931" cy="82960"/>
            </a:xfrm>
            <a:custGeom>
              <a:avLst/>
              <a:gdLst/>
              <a:ahLst/>
              <a:cxnLst/>
              <a:rect l="l" t="t" r="r" b="b"/>
              <a:pathLst>
                <a:path w="2828" h="2829" extrusionOk="0">
                  <a:moveTo>
                    <a:pt x="1401" y="1009"/>
                  </a:moveTo>
                  <a:cubicBezTo>
                    <a:pt x="1624" y="1009"/>
                    <a:pt x="1802" y="1196"/>
                    <a:pt x="1802" y="1410"/>
                  </a:cubicBezTo>
                  <a:cubicBezTo>
                    <a:pt x="1802" y="1633"/>
                    <a:pt x="1624" y="1812"/>
                    <a:pt x="1401" y="1812"/>
                  </a:cubicBezTo>
                  <a:cubicBezTo>
                    <a:pt x="1178" y="1812"/>
                    <a:pt x="999" y="1633"/>
                    <a:pt x="999" y="1410"/>
                  </a:cubicBezTo>
                  <a:cubicBezTo>
                    <a:pt x="999" y="1196"/>
                    <a:pt x="1178" y="1009"/>
                    <a:pt x="1401" y="1009"/>
                  </a:cubicBezTo>
                  <a:close/>
                  <a:moveTo>
                    <a:pt x="0" y="1"/>
                  </a:moveTo>
                  <a:lnTo>
                    <a:pt x="0" y="2427"/>
                  </a:lnTo>
                  <a:cubicBezTo>
                    <a:pt x="0" y="2650"/>
                    <a:pt x="178" y="2829"/>
                    <a:pt x="401" y="2829"/>
                  </a:cubicBezTo>
                  <a:lnTo>
                    <a:pt x="2828" y="2829"/>
                  </a:lnTo>
                  <a:lnTo>
                    <a:pt x="28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33"/>
            <p:cNvSpPr/>
            <p:nvPr/>
          </p:nvSpPr>
          <p:spPr>
            <a:xfrm>
              <a:off x="2113960" y="2006556"/>
              <a:ext cx="83224" cy="82960"/>
            </a:xfrm>
            <a:custGeom>
              <a:avLst/>
              <a:gdLst/>
              <a:ahLst/>
              <a:cxnLst/>
              <a:rect l="l" t="t" r="r" b="b"/>
              <a:pathLst>
                <a:path w="2838" h="2829" extrusionOk="0">
                  <a:moveTo>
                    <a:pt x="1411" y="1009"/>
                  </a:moveTo>
                  <a:cubicBezTo>
                    <a:pt x="1634" y="1009"/>
                    <a:pt x="1812" y="1196"/>
                    <a:pt x="1812" y="1410"/>
                  </a:cubicBezTo>
                  <a:cubicBezTo>
                    <a:pt x="1812" y="1633"/>
                    <a:pt x="1634" y="1812"/>
                    <a:pt x="1411" y="1812"/>
                  </a:cubicBezTo>
                  <a:cubicBezTo>
                    <a:pt x="1187" y="1812"/>
                    <a:pt x="1009" y="1633"/>
                    <a:pt x="1009" y="1410"/>
                  </a:cubicBezTo>
                  <a:cubicBezTo>
                    <a:pt x="1009" y="1196"/>
                    <a:pt x="1187" y="1009"/>
                    <a:pt x="1411" y="1009"/>
                  </a:cubicBezTo>
                  <a:close/>
                  <a:moveTo>
                    <a:pt x="1" y="1"/>
                  </a:moveTo>
                  <a:lnTo>
                    <a:pt x="1" y="2829"/>
                  </a:lnTo>
                  <a:lnTo>
                    <a:pt x="2838" y="2829"/>
                  </a:lnTo>
                  <a:lnTo>
                    <a:pt x="283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33"/>
            <p:cNvSpPr/>
            <p:nvPr/>
          </p:nvSpPr>
          <p:spPr>
            <a:xfrm>
              <a:off x="2219940" y="1687412"/>
              <a:ext cx="82931" cy="83195"/>
            </a:xfrm>
            <a:custGeom>
              <a:avLst/>
              <a:gdLst/>
              <a:ahLst/>
              <a:cxnLst/>
              <a:rect l="l" t="t" r="r" b="b"/>
              <a:pathLst>
                <a:path w="2828" h="2837" extrusionOk="0">
                  <a:moveTo>
                    <a:pt x="1418" y="1035"/>
                  </a:moveTo>
                  <a:cubicBezTo>
                    <a:pt x="1641" y="1035"/>
                    <a:pt x="1820" y="1213"/>
                    <a:pt x="1820" y="1436"/>
                  </a:cubicBezTo>
                  <a:cubicBezTo>
                    <a:pt x="1820" y="1651"/>
                    <a:pt x="1641" y="1838"/>
                    <a:pt x="1418" y="1838"/>
                  </a:cubicBezTo>
                  <a:cubicBezTo>
                    <a:pt x="1195" y="1838"/>
                    <a:pt x="1017" y="1651"/>
                    <a:pt x="1017" y="1436"/>
                  </a:cubicBezTo>
                  <a:cubicBezTo>
                    <a:pt x="1017" y="1213"/>
                    <a:pt x="1195" y="1035"/>
                    <a:pt x="1418" y="1035"/>
                  </a:cubicBezTo>
                  <a:close/>
                  <a:moveTo>
                    <a:pt x="0" y="0"/>
                  </a:moveTo>
                  <a:lnTo>
                    <a:pt x="0" y="2837"/>
                  </a:lnTo>
                  <a:lnTo>
                    <a:pt x="2828" y="2837"/>
                  </a:lnTo>
                  <a:lnTo>
                    <a:pt x="2828" y="402"/>
                  </a:lnTo>
                  <a:cubicBezTo>
                    <a:pt x="2828" y="187"/>
                    <a:pt x="2650" y="0"/>
                    <a:pt x="242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4" name="Google Shape;324;p33"/>
          <p:cNvGrpSpPr/>
          <p:nvPr/>
        </p:nvGrpSpPr>
        <p:grpSpPr>
          <a:xfrm>
            <a:off x="5980239" y="1929602"/>
            <a:ext cx="448901" cy="448901"/>
            <a:chOff x="6840475" y="1687911"/>
            <a:chExt cx="401342" cy="401342"/>
          </a:xfrm>
        </p:grpSpPr>
        <p:sp>
          <p:nvSpPr>
            <p:cNvPr id="325" name="Google Shape;325;p33"/>
            <p:cNvSpPr/>
            <p:nvPr/>
          </p:nvSpPr>
          <p:spPr>
            <a:xfrm>
              <a:off x="7013405" y="1861104"/>
              <a:ext cx="54955" cy="54984"/>
            </a:xfrm>
            <a:custGeom>
              <a:avLst/>
              <a:gdLst/>
              <a:ahLst/>
              <a:cxnLst/>
              <a:rect l="l" t="t" r="r" b="b"/>
              <a:pathLst>
                <a:path w="1874" h="1875" extrusionOk="0">
                  <a:moveTo>
                    <a:pt x="937" y="1"/>
                  </a:moveTo>
                  <a:cubicBezTo>
                    <a:pt x="420" y="1"/>
                    <a:pt x="0" y="420"/>
                    <a:pt x="0" y="937"/>
                  </a:cubicBezTo>
                  <a:cubicBezTo>
                    <a:pt x="0" y="1455"/>
                    <a:pt x="420" y="1874"/>
                    <a:pt x="937" y="1874"/>
                  </a:cubicBezTo>
                  <a:cubicBezTo>
                    <a:pt x="1454" y="1874"/>
                    <a:pt x="1874" y="1455"/>
                    <a:pt x="1874" y="937"/>
                  </a:cubicBezTo>
                  <a:cubicBezTo>
                    <a:pt x="1874" y="420"/>
                    <a:pt x="1454" y="1"/>
                    <a:pt x="9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33"/>
            <p:cNvSpPr/>
            <p:nvPr/>
          </p:nvSpPr>
          <p:spPr>
            <a:xfrm>
              <a:off x="6840475" y="1687911"/>
              <a:ext cx="401342" cy="401342"/>
            </a:xfrm>
            <a:custGeom>
              <a:avLst/>
              <a:gdLst/>
              <a:ahLst/>
              <a:cxnLst/>
              <a:rect l="l" t="t" r="r" b="b"/>
              <a:pathLst>
                <a:path w="13686" h="13686" extrusionOk="0">
                  <a:moveTo>
                    <a:pt x="6843" y="1638"/>
                  </a:moveTo>
                  <a:cubicBezTo>
                    <a:pt x="6946" y="1638"/>
                    <a:pt x="7048" y="1678"/>
                    <a:pt x="7128" y="1758"/>
                  </a:cubicBezTo>
                  <a:lnTo>
                    <a:pt x="7931" y="2561"/>
                  </a:lnTo>
                  <a:cubicBezTo>
                    <a:pt x="8083" y="2713"/>
                    <a:pt x="8083" y="2972"/>
                    <a:pt x="7931" y="3123"/>
                  </a:cubicBezTo>
                  <a:cubicBezTo>
                    <a:pt x="7851" y="3204"/>
                    <a:pt x="7744" y="3239"/>
                    <a:pt x="7646" y="3239"/>
                  </a:cubicBezTo>
                  <a:cubicBezTo>
                    <a:pt x="7539" y="3239"/>
                    <a:pt x="7441" y="3204"/>
                    <a:pt x="7360" y="3123"/>
                  </a:cubicBezTo>
                  <a:lnTo>
                    <a:pt x="7244" y="3007"/>
                  </a:lnTo>
                  <a:lnTo>
                    <a:pt x="7244" y="5157"/>
                  </a:lnTo>
                  <a:cubicBezTo>
                    <a:pt x="7432" y="5202"/>
                    <a:pt x="7601" y="5273"/>
                    <a:pt x="7753" y="5371"/>
                  </a:cubicBezTo>
                  <a:lnTo>
                    <a:pt x="9269" y="3846"/>
                  </a:lnTo>
                  <a:lnTo>
                    <a:pt x="8966" y="3846"/>
                  </a:lnTo>
                  <a:cubicBezTo>
                    <a:pt x="8930" y="3846"/>
                    <a:pt x="8904" y="3837"/>
                    <a:pt x="8877" y="3810"/>
                  </a:cubicBezTo>
                  <a:cubicBezTo>
                    <a:pt x="8529" y="3462"/>
                    <a:pt x="8770" y="3043"/>
                    <a:pt x="9109" y="3043"/>
                  </a:cubicBezTo>
                  <a:lnTo>
                    <a:pt x="10518" y="3043"/>
                  </a:lnTo>
                  <a:cubicBezTo>
                    <a:pt x="10581" y="3043"/>
                    <a:pt x="10634" y="3105"/>
                    <a:pt x="10634" y="3168"/>
                  </a:cubicBezTo>
                  <a:lnTo>
                    <a:pt x="10634" y="4560"/>
                  </a:lnTo>
                  <a:cubicBezTo>
                    <a:pt x="10634" y="4765"/>
                    <a:pt x="10492" y="4952"/>
                    <a:pt x="10286" y="4970"/>
                  </a:cubicBezTo>
                  <a:cubicBezTo>
                    <a:pt x="10271" y="4972"/>
                    <a:pt x="10256" y="4973"/>
                    <a:pt x="10241" y="4973"/>
                  </a:cubicBezTo>
                  <a:cubicBezTo>
                    <a:pt x="10020" y="4973"/>
                    <a:pt x="9840" y="4795"/>
                    <a:pt x="9840" y="4577"/>
                  </a:cubicBezTo>
                  <a:lnTo>
                    <a:pt x="9840" y="4408"/>
                  </a:lnTo>
                  <a:lnTo>
                    <a:pt x="8315" y="5933"/>
                  </a:lnTo>
                  <a:cubicBezTo>
                    <a:pt x="8413" y="6085"/>
                    <a:pt x="8484" y="6255"/>
                    <a:pt x="8529" y="6442"/>
                  </a:cubicBezTo>
                  <a:lnTo>
                    <a:pt x="10679" y="6442"/>
                  </a:lnTo>
                  <a:lnTo>
                    <a:pt x="10572" y="6335"/>
                  </a:lnTo>
                  <a:cubicBezTo>
                    <a:pt x="10420" y="6183"/>
                    <a:pt x="10402" y="5951"/>
                    <a:pt x="10527" y="5791"/>
                  </a:cubicBezTo>
                  <a:cubicBezTo>
                    <a:pt x="10609" y="5690"/>
                    <a:pt x="10729" y="5638"/>
                    <a:pt x="10848" y="5638"/>
                  </a:cubicBezTo>
                  <a:cubicBezTo>
                    <a:pt x="10950" y="5638"/>
                    <a:pt x="11051" y="5677"/>
                    <a:pt x="11125" y="5755"/>
                  </a:cubicBezTo>
                  <a:lnTo>
                    <a:pt x="11928" y="6558"/>
                  </a:lnTo>
                  <a:cubicBezTo>
                    <a:pt x="12089" y="6718"/>
                    <a:pt x="12089" y="6968"/>
                    <a:pt x="11928" y="7129"/>
                  </a:cubicBezTo>
                  <a:lnTo>
                    <a:pt x="11125" y="7923"/>
                  </a:lnTo>
                  <a:cubicBezTo>
                    <a:pt x="11054" y="8003"/>
                    <a:pt x="10947" y="8048"/>
                    <a:pt x="10849" y="8048"/>
                  </a:cubicBezTo>
                  <a:cubicBezTo>
                    <a:pt x="10741" y="8048"/>
                    <a:pt x="10643" y="8003"/>
                    <a:pt x="10563" y="7923"/>
                  </a:cubicBezTo>
                  <a:cubicBezTo>
                    <a:pt x="10402" y="7771"/>
                    <a:pt x="10402" y="7512"/>
                    <a:pt x="10563" y="7361"/>
                  </a:cubicBezTo>
                  <a:lnTo>
                    <a:pt x="10679" y="7245"/>
                  </a:lnTo>
                  <a:lnTo>
                    <a:pt x="8529" y="7245"/>
                  </a:lnTo>
                  <a:cubicBezTo>
                    <a:pt x="8484" y="7423"/>
                    <a:pt x="8413" y="7593"/>
                    <a:pt x="8315" y="7753"/>
                  </a:cubicBezTo>
                  <a:lnTo>
                    <a:pt x="9840" y="9270"/>
                  </a:lnTo>
                  <a:lnTo>
                    <a:pt x="9840" y="8967"/>
                  </a:lnTo>
                  <a:cubicBezTo>
                    <a:pt x="9840" y="8931"/>
                    <a:pt x="9849" y="8895"/>
                    <a:pt x="9876" y="8877"/>
                  </a:cubicBezTo>
                  <a:cubicBezTo>
                    <a:pt x="9996" y="8757"/>
                    <a:pt x="10124" y="8707"/>
                    <a:pt x="10239" y="8707"/>
                  </a:cubicBezTo>
                  <a:cubicBezTo>
                    <a:pt x="10458" y="8707"/>
                    <a:pt x="10634" y="8887"/>
                    <a:pt x="10634" y="9109"/>
                  </a:cubicBezTo>
                  <a:lnTo>
                    <a:pt x="10634" y="10510"/>
                  </a:lnTo>
                  <a:cubicBezTo>
                    <a:pt x="10634" y="10581"/>
                    <a:pt x="10581" y="10635"/>
                    <a:pt x="10518" y="10635"/>
                  </a:cubicBezTo>
                  <a:lnTo>
                    <a:pt x="9118" y="10635"/>
                  </a:lnTo>
                  <a:cubicBezTo>
                    <a:pt x="8913" y="10635"/>
                    <a:pt x="8734" y="10483"/>
                    <a:pt x="8716" y="10278"/>
                  </a:cubicBezTo>
                  <a:cubicBezTo>
                    <a:pt x="8690" y="10037"/>
                    <a:pt x="8877" y="9832"/>
                    <a:pt x="9109" y="9832"/>
                  </a:cubicBezTo>
                  <a:lnTo>
                    <a:pt x="9278" y="9832"/>
                  </a:lnTo>
                  <a:lnTo>
                    <a:pt x="7753" y="8315"/>
                  </a:lnTo>
                  <a:cubicBezTo>
                    <a:pt x="7601" y="8405"/>
                    <a:pt x="7432" y="8485"/>
                    <a:pt x="7244" y="8521"/>
                  </a:cubicBezTo>
                  <a:lnTo>
                    <a:pt x="7244" y="10679"/>
                  </a:lnTo>
                  <a:lnTo>
                    <a:pt x="7360" y="10563"/>
                  </a:lnTo>
                  <a:cubicBezTo>
                    <a:pt x="7441" y="10483"/>
                    <a:pt x="7546" y="10443"/>
                    <a:pt x="7650" y="10443"/>
                  </a:cubicBezTo>
                  <a:cubicBezTo>
                    <a:pt x="7764" y="10443"/>
                    <a:pt x="7878" y="10492"/>
                    <a:pt x="7958" y="10590"/>
                  </a:cubicBezTo>
                  <a:cubicBezTo>
                    <a:pt x="8092" y="10751"/>
                    <a:pt x="8065" y="10992"/>
                    <a:pt x="7922" y="11134"/>
                  </a:cubicBezTo>
                  <a:lnTo>
                    <a:pt x="7128" y="11928"/>
                  </a:lnTo>
                  <a:cubicBezTo>
                    <a:pt x="7048" y="12009"/>
                    <a:pt x="6950" y="12044"/>
                    <a:pt x="6843" y="12044"/>
                  </a:cubicBezTo>
                  <a:cubicBezTo>
                    <a:pt x="6745" y="12044"/>
                    <a:pt x="6638" y="12009"/>
                    <a:pt x="6557" y="11928"/>
                  </a:cubicBezTo>
                  <a:lnTo>
                    <a:pt x="5764" y="11134"/>
                  </a:lnTo>
                  <a:cubicBezTo>
                    <a:pt x="5621" y="10992"/>
                    <a:pt x="5603" y="10751"/>
                    <a:pt x="5728" y="10590"/>
                  </a:cubicBezTo>
                  <a:cubicBezTo>
                    <a:pt x="5807" y="10492"/>
                    <a:pt x="5921" y="10443"/>
                    <a:pt x="6036" y="10443"/>
                  </a:cubicBezTo>
                  <a:cubicBezTo>
                    <a:pt x="6140" y="10443"/>
                    <a:pt x="6245" y="10483"/>
                    <a:pt x="6326" y="10563"/>
                  </a:cubicBezTo>
                  <a:lnTo>
                    <a:pt x="6442" y="10679"/>
                  </a:lnTo>
                  <a:lnTo>
                    <a:pt x="6442" y="8521"/>
                  </a:lnTo>
                  <a:cubicBezTo>
                    <a:pt x="6263" y="8485"/>
                    <a:pt x="6085" y="8405"/>
                    <a:pt x="5933" y="8315"/>
                  </a:cubicBezTo>
                  <a:lnTo>
                    <a:pt x="4416" y="9832"/>
                  </a:lnTo>
                  <a:lnTo>
                    <a:pt x="4720" y="9832"/>
                  </a:lnTo>
                  <a:cubicBezTo>
                    <a:pt x="4755" y="9832"/>
                    <a:pt x="4791" y="9850"/>
                    <a:pt x="4809" y="9868"/>
                  </a:cubicBezTo>
                  <a:cubicBezTo>
                    <a:pt x="5157" y="10216"/>
                    <a:pt x="4916" y="10635"/>
                    <a:pt x="4577" y="10635"/>
                  </a:cubicBezTo>
                  <a:lnTo>
                    <a:pt x="3176" y="10635"/>
                  </a:lnTo>
                  <a:cubicBezTo>
                    <a:pt x="3105" y="10635"/>
                    <a:pt x="3052" y="10581"/>
                    <a:pt x="3052" y="10510"/>
                  </a:cubicBezTo>
                  <a:lnTo>
                    <a:pt x="3052" y="9109"/>
                  </a:lnTo>
                  <a:cubicBezTo>
                    <a:pt x="3052" y="9109"/>
                    <a:pt x="3212" y="8708"/>
                    <a:pt x="3435" y="8708"/>
                  </a:cubicBezTo>
                  <a:cubicBezTo>
                    <a:pt x="3658" y="8708"/>
                    <a:pt x="3837" y="8886"/>
                    <a:pt x="3828" y="9109"/>
                  </a:cubicBezTo>
                  <a:lnTo>
                    <a:pt x="3828" y="9279"/>
                  </a:lnTo>
                  <a:lnTo>
                    <a:pt x="5353" y="7753"/>
                  </a:lnTo>
                  <a:cubicBezTo>
                    <a:pt x="5264" y="7593"/>
                    <a:pt x="5193" y="7423"/>
                    <a:pt x="5148" y="7245"/>
                  </a:cubicBezTo>
                  <a:lnTo>
                    <a:pt x="2989" y="7245"/>
                  </a:lnTo>
                  <a:lnTo>
                    <a:pt x="3114" y="7361"/>
                  </a:lnTo>
                  <a:cubicBezTo>
                    <a:pt x="3266" y="7512"/>
                    <a:pt x="3266" y="7771"/>
                    <a:pt x="3114" y="7923"/>
                  </a:cubicBezTo>
                  <a:cubicBezTo>
                    <a:pt x="3034" y="8003"/>
                    <a:pt x="2927" y="8048"/>
                    <a:pt x="2828" y="8048"/>
                  </a:cubicBezTo>
                  <a:cubicBezTo>
                    <a:pt x="2721" y="8048"/>
                    <a:pt x="2623" y="8003"/>
                    <a:pt x="2543" y="7923"/>
                  </a:cubicBezTo>
                  <a:lnTo>
                    <a:pt x="1740" y="7129"/>
                  </a:lnTo>
                  <a:cubicBezTo>
                    <a:pt x="1588" y="6968"/>
                    <a:pt x="1588" y="6718"/>
                    <a:pt x="1740" y="6558"/>
                  </a:cubicBezTo>
                  <a:lnTo>
                    <a:pt x="2543" y="5755"/>
                  </a:lnTo>
                  <a:cubicBezTo>
                    <a:pt x="2623" y="5679"/>
                    <a:pt x="2726" y="5641"/>
                    <a:pt x="2828" y="5641"/>
                  </a:cubicBezTo>
                  <a:cubicBezTo>
                    <a:pt x="2931" y="5641"/>
                    <a:pt x="3034" y="5679"/>
                    <a:pt x="3114" y="5755"/>
                  </a:cubicBezTo>
                  <a:cubicBezTo>
                    <a:pt x="3266" y="5916"/>
                    <a:pt x="3266" y="6165"/>
                    <a:pt x="3114" y="6326"/>
                  </a:cubicBezTo>
                  <a:lnTo>
                    <a:pt x="2989" y="6442"/>
                  </a:lnTo>
                  <a:lnTo>
                    <a:pt x="5139" y="6442"/>
                  </a:lnTo>
                  <a:cubicBezTo>
                    <a:pt x="5175" y="6255"/>
                    <a:pt x="5246" y="6085"/>
                    <a:pt x="5344" y="5933"/>
                  </a:cubicBezTo>
                  <a:lnTo>
                    <a:pt x="3828" y="4408"/>
                  </a:lnTo>
                  <a:lnTo>
                    <a:pt x="3828" y="4720"/>
                  </a:lnTo>
                  <a:cubicBezTo>
                    <a:pt x="3828" y="4756"/>
                    <a:pt x="3810" y="4783"/>
                    <a:pt x="3783" y="4809"/>
                  </a:cubicBezTo>
                  <a:cubicBezTo>
                    <a:pt x="3666" y="4929"/>
                    <a:pt x="3540" y="4979"/>
                    <a:pt x="3424" y="4979"/>
                  </a:cubicBezTo>
                  <a:cubicBezTo>
                    <a:pt x="3205" y="4979"/>
                    <a:pt x="3025" y="4799"/>
                    <a:pt x="3025" y="4577"/>
                  </a:cubicBezTo>
                  <a:lnTo>
                    <a:pt x="3025" y="3168"/>
                  </a:lnTo>
                  <a:cubicBezTo>
                    <a:pt x="3025" y="3105"/>
                    <a:pt x="3078" y="3043"/>
                    <a:pt x="3150" y="3043"/>
                  </a:cubicBezTo>
                  <a:lnTo>
                    <a:pt x="4568" y="3043"/>
                  </a:lnTo>
                  <a:cubicBezTo>
                    <a:pt x="4773" y="3043"/>
                    <a:pt x="4952" y="3195"/>
                    <a:pt x="4978" y="3400"/>
                  </a:cubicBezTo>
                  <a:cubicBezTo>
                    <a:pt x="5005" y="3641"/>
                    <a:pt x="4809" y="3846"/>
                    <a:pt x="4577" y="3846"/>
                  </a:cubicBezTo>
                  <a:lnTo>
                    <a:pt x="4408" y="3846"/>
                  </a:lnTo>
                  <a:lnTo>
                    <a:pt x="5933" y="5371"/>
                  </a:lnTo>
                  <a:cubicBezTo>
                    <a:pt x="6085" y="5273"/>
                    <a:pt x="6263" y="5202"/>
                    <a:pt x="6442" y="5157"/>
                  </a:cubicBezTo>
                  <a:lnTo>
                    <a:pt x="6442" y="3007"/>
                  </a:lnTo>
                  <a:lnTo>
                    <a:pt x="6326" y="3123"/>
                  </a:lnTo>
                  <a:cubicBezTo>
                    <a:pt x="6246" y="3203"/>
                    <a:pt x="6143" y="3243"/>
                    <a:pt x="6040" y="3243"/>
                  </a:cubicBezTo>
                  <a:cubicBezTo>
                    <a:pt x="5924" y="3243"/>
                    <a:pt x="5808" y="3192"/>
                    <a:pt x="5728" y="3088"/>
                  </a:cubicBezTo>
                  <a:cubicBezTo>
                    <a:pt x="5603" y="2927"/>
                    <a:pt x="5621" y="2695"/>
                    <a:pt x="5764" y="2552"/>
                  </a:cubicBezTo>
                  <a:lnTo>
                    <a:pt x="6557" y="1758"/>
                  </a:lnTo>
                  <a:cubicBezTo>
                    <a:pt x="6638" y="1678"/>
                    <a:pt x="6740" y="1638"/>
                    <a:pt x="6843" y="1638"/>
                  </a:cubicBezTo>
                  <a:close/>
                  <a:moveTo>
                    <a:pt x="402" y="1"/>
                  </a:moveTo>
                  <a:cubicBezTo>
                    <a:pt x="179" y="1"/>
                    <a:pt x="1" y="179"/>
                    <a:pt x="1" y="402"/>
                  </a:cubicBezTo>
                  <a:lnTo>
                    <a:pt x="1" y="13284"/>
                  </a:lnTo>
                  <a:cubicBezTo>
                    <a:pt x="1" y="13507"/>
                    <a:pt x="179" y="13686"/>
                    <a:pt x="402" y="13686"/>
                  </a:cubicBezTo>
                  <a:lnTo>
                    <a:pt x="13284" y="13686"/>
                  </a:lnTo>
                  <a:cubicBezTo>
                    <a:pt x="13507" y="13686"/>
                    <a:pt x="13685" y="13507"/>
                    <a:pt x="13685" y="13284"/>
                  </a:cubicBezTo>
                  <a:lnTo>
                    <a:pt x="13685" y="402"/>
                  </a:lnTo>
                  <a:cubicBezTo>
                    <a:pt x="13685" y="179"/>
                    <a:pt x="13507" y="1"/>
                    <a:pt x="1328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Google Shape;331;p34"/>
          <p:cNvSpPr txBox="1">
            <a:spLocks noGrp="1"/>
          </p:cNvSpPr>
          <p:nvPr>
            <p:ph type="title"/>
          </p:nvPr>
        </p:nvSpPr>
        <p:spPr>
          <a:xfrm>
            <a:off x="2150275" y="1202850"/>
            <a:ext cx="4843500" cy="182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Impact!</a:t>
            </a:r>
            <a:endParaRPr/>
          </a:p>
        </p:txBody>
      </p:sp>
      <p:pic>
        <p:nvPicPr>
          <p:cNvPr id="332" name="Google Shape;332;p34"/>
          <p:cNvPicPr preferRelativeResize="0"/>
          <p:nvPr/>
        </p:nvPicPr>
        <p:blipFill>
          <a:blip r:embed="rId3">
            <a:alphaModFix/>
          </a:blip>
          <a:stretch>
            <a:fillRect/>
          </a:stretch>
        </p:blipFill>
        <p:spPr>
          <a:xfrm>
            <a:off x="7266401" y="2316429"/>
            <a:ext cx="1112202" cy="2021213"/>
          </a:xfrm>
          <a:prstGeom prst="rect">
            <a:avLst/>
          </a:prstGeom>
          <a:noFill/>
          <a:ln>
            <a:noFill/>
          </a:ln>
          <a:effectLst>
            <a:reflection stA="50000" endPos="31000" fadeDir="5400012" sy="-100000" algn="bl" rotWithShape="0"/>
          </a:effectLst>
        </p:spPr>
      </p:pic>
      <p:pic>
        <p:nvPicPr>
          <p:cNvPr id="333" name="Google Shape;333;p34"/>
          <p:cNvPicPr preferRelativeResize="0"/>
          <p:nvPr/>
        </p:nvPicPr>
        <p:blipFill>
          <a:blip r:embed="rId4">
            <a:alphaModFix/>
          </a:blip>
          <a:stretch>
            <a:fillRect/>
          </a:stretch>
        </p:blipFill>
        <p:spPr>
          <a:xfrm flipH="1">
            <a:off x="805092" y="1873882"/>
            <a:ext cx="1240533" cy="2069337"/>
          </a:xfrm>
          <a:prstGeom prst="rect">
            <a:avLst/>
          </a:prstGeom>
          <a:noFill/>
          <a:ln>
            <a:noFill/>
          </a:ln>
          <a:effectLst>
            <a:reflection stA="50000" endPos="31000" fadeDir="5400012" sy="-100000" algn="bl" rotWithShape="0"/>
          </a:effectLst>
        </p:spPr>
      </p:pic>
    </p:spTree>
  </p:cSld>
  <p:clrMapOvr>
    <a:masterClrMapping/>
  </p:clrMapOvr>
</p:sld>
</file>

<file path=ppt/theme/theme1.xml><?xml version="1.0" encoding="utf-8"?>
<a:theme xmlns:a="http://schemas.openxmlformats.org/drawingml/2006/main" name="American Chess Day Minitheme by Slidesgo">
  <a:themeElements>
    <a:clrScheme name="Simple Light">
      <a:dk1>
        <a:srgbClr val="000000"/>
      </a:dk1>
      <a:lt1>
        <a:srgbClr val="FFFFFF"/>
      </a:lt1>
      <a:dk2>
        <a:srgbClr val="4E4E4E"/>
      </a:dk2>
      <a:lt2>
        <a:srgbClr val="B3B3B3"/>
      </a:lt2>
      <a:accent1>
        <a:srgbClr val="DBDBDB"/>
      </a:accent1>
      <a:accent2>
        <a:srgbClr val="FFFFFF"/>
      </a:accent2>
      <a:accent3>
        <a:srgbClr val="FFFFFF"/>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752</Words>
  <Application>Microsoft Office PowerPoint</Application>
  <PresentationFormat>On-screen Show (16:9)</PresentationFormat>
  <Paragraphs>69</Paragraphs>
  <Slides>10</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Oswald</vt:lpstr>
      <vt:lpstr>Roboto Condensed Light</vt:lpstr>
      <vt:lpstr>Cantarell</vt:lpstr>
      <vt:lpstr>PT Sans</vt:lpstr>
      <vt:lpstr>Calibri</vt:lpstr>
      <vt:lpstr>Arial</vt:lpstr>
      <vt:lpstr>Cinzel</vt:lpstr>
      <vt:lpstr>American Chess Day Minitheme by Slidesgo</vt:lpstr>
      <vt:lpstr>the ONEAL project</vt:lpstr>
      <vt:lpstr>Project team</vt:lpstr>
      <vt:lpstr>ONEAL</vt:lpstr>
      <vt:lpstr>The Curriculum</vt:lpstr>
      <vt:lpstr>roadmap</vt:lpstr>
      <vt:lpstr>Challenges</vt:lpstr>
      <vt:lpstr>PowerPoint Presentation</vt:lpstr>
      <vt:lpstr>Opportunities</vt:lpstr>
      <vt:lpstr>Impact!</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ONEAL project</dc:title>
  <cp:lastModifiedBy>Macy, Katharine</cp:lastModifiedBy>
  <cp:revision>1</cp:revision>
  <dcterms:modified xsi:type="dcterms:W3CDTF">2023-11-20T15:11:01Z</dcterms:modified>
</cp:coreProperties>
</file>