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4"/>
  </p:sldMasterIdLst>
  <p:notesMasterIdLst>
    <p:notesMasterId r:id="rId52"/>
  </p:notesMasterIdLst>
  <p:sldIdLst>
    <p:sldId id="256" r:id="rId5"/>
    <p:sldId id="327" r:id="rId6"/>
    <p:sldId id="307" r:id="rId7"/>
    <p:sldId id="417" r:id="rId8"/>
    <p:sldId id="361" r:id="rId9"/>
    <p:sldId id="419" r:id="rId10"/>
    <p:sldId id="396" r:id="rId11"/>
    <p:sldId id="397" r:id="rId12"/>
    <p:sldId id="398" r:id="rId13"/>
    <p:sldId id="399" r:id="rId14"/>
    <p:sldId id="400" r:id="rId15"/>
    <p:sldId id="401" r:id="rId16"/>
    <p:sldId id="420" r:id="rId17"/>
    <p:sldId id="394" r:id="rId18"/>
    <p:sldId id="402" r:id="rId19"/>
    <p:sldId id="349" r:id="rId20"/>
    <p:sldId id="335" r:id="rId21"/>
    <p:sldId id="366" r:id="rId22"/>
    <p:sldId id="336" r:id="rId23"/>
    <p:sldId id="367" r:id="rId24"/>
    <p:sldId id="343" r:id="rId25"/>
    <p:sldId id="331" r:id="rId26"/>
    <p:sldId id="416" r:id="rId27"/>
    <p:sldId id="345" r:id="rId28"/>
    <p:sldId id="262" r:id="rId29"/>
    <p:sldId id="329" r:id="rId30"/>
    <p:sldId id="393" r:id="rId31"/>
    <p:sldId id="325" r:id="rId32"/>
    <p:sldId id="388" r:id="rId33"/>
    <p:sldId id="390" r:id="rId34"/>
    <p:sldId id="391" r:id="rId35"/>
    <p:sldId id="392" r:id="rId36"/>
    <p:sldId id="389" r:id="rId37"/>
    <p:sldId id="332" r:id="rId38"/>
    <p:sldId id="344" r:id="rId39"/>
    <p:sldId id="418" r:id="rId40"/>
    <p:sldId id="405" r:id="rId41"/>
    <p:sldId id="406" r:id="rId42"/>
    <p:sldId id="372" r:id="rId43"/>
    <p:sldId id="412" r:id="rId44"/>
    <p:sldId id="407" r:id="rId45"/>
    <p:sldId id="408" r:id="rId46"/>
    <p:sldId id="409" r:id="rId47"/>
    <p:sldId id="330" r:id="rId48"/>
    <p:sldId id="382" r:id="rId49"/>
    <p:sldId id="411" r:id="rId50"/>
    <p:sldId id="333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9332908-70CA-CB8F-A2FC-B01628D3D16F}" name="Cummings, Janae Danielle" initials="CJ" userId="S::jdcummin@iu.edu::d1aa624f-5867-4494-af0b-4c2d70a93744" providerId="AD"/>
  <p188:author id="{6C002275-C533-501B-086E-E5D5EE322128}" name="Sutorius, Emily Catherine" initials="SE" userId="S::ewheeloc@iu.edu::bbc69f27-a29e-4d01-9b8a-50898b3a17f6" providerId="AD"/>
  <p188:author id="{8D5618AD-B60C-8F67-9D05-49B46EAAED74}" name="Crantford, Lori" initials="CL" userId="S::loancran@iu.edu::7d890846-aa5c-46cb-82be-2f3e0d92460f" providerId="AD"/>
  <p188:author id="{4D64EBC8-CCF0-06E7-9355-4E2CF43BB62C}" name="Thielen, Scott" initials="TS" userId="S::sthiele@iu.edu::4319cb7e-ebf4-4bf5-ab39-380869331f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ED0000"/>
    <a:srgbClr val="318100"/>
    <a:srgbClr val="691A1B"/>
    <a:srgbClr val="690001"/>
    <a:srgbClr val="7E0002"/>
    <a:srgbClr val="5A0001"/>
    <a:srgbClr val="6D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5A9FA2-2AFF-4ACC-BEA2-F473BDC02D70}" v="29" dt="2025-11-16T13:47:48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88136" autoAdjust="0"/>
  </p:normalViewPr>
  <p:slideViewPr>
    <p:cSldViewPr snapToGrid="0">
      <p:cViewPr varScale="1">
        <p:scale>
          <a:sx n="82" d="100"/>
          <a:sy n="82" d="100"/>
        </p:scale>
        <p:origin x="86" y="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microsoft.com/office/2016/11/relationships/changesInfo" Target="changesInfos/changesInfo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torius, Emily Catherine" userId="S::ewheeloc@iu.edu::bbc69f27-a29e-4d01-9b8a-50898b3a17f6" providerId="AD" clId="Web-{5C869E39-F65E-5198-8DEB-7EB13EC65F79}"/>
    <pc:docChg chg="modSld">
      <pc:chgData name="Sutorius, Emily Catherine" userId="S::ewheeloc@iu.edu::bbc69f27-a29e-4d01-9b8a-50898b3a17f6" providerId="AD" clId="Web-{5C869E39-F65E-5198-8DEB-7EB13EC65F79}" dt="2025-08-29T16:48:45.992" v="12" actId="1076"/>
      <pc:docMkLst>
        <pc:docMk/>
      </pc:docMkLst>
      <pc:sldChg chg="modSp">
        <pc:chgData name="Sutorius, Emily Catherine" userId="S::ewheeloc@iu.edu::bbc69f27-a29e-4d01-9b8a-50898b3a17f6" providerId="AD" clId="Web-{5C869E39-F65E-5198-8DEB-7EB13EC65F79}" dt="2025-08-29T16:46:48.241" v="5" actId="20577"/>
        <pc:sldMkLst>
          <pc:docMk/>
          <pc:sldMk cId="536507941" sldId="264"/>
        </pc:sldMkLst>
      </pc:sldChg>
      <pc:sldChg chg="modSp">
        <pc:chgData name="Sutorius, Emily Catherine" userId="S::ewheeloc@iu.edu::bbc69f27-a29e-4d01-9b8a-50898b3a17f6" providerId="AD" clId="Web-{5C869E39-F65E-5198-8DEB-7EB13EC65F79}" dt="2025-08-29T16:47:52.726" v="8" actId="1076"/>
        <pc:sldMkLst>
          <pc:docMk/>
          <pc:sldMk cId="2103540070" sldId="297"/>
        </pc:sldMkLst>
      </pc:sldChg>
      <pc:sldChg chg="modSp">
        <pc:chgData name="Sutorius, Emily Catherine" userId="S::ewheeloc@iu.edu::bbc69f27-a29e-4d01-9b8a-50898b3a17f6" providerId="AD" clId="Web-{5C869E39-F65E-5198-8DEB-7EB13EC65F79}" dt="2025-08-29T16:48:00.773" v="10" actId="1076"/>
        <pc:sldMkLst>
          <pc:docMk/>
          <pc:sldMk cId="2079671798" sldId="302"/>
        </pc:sldMkLst>
      </pc:sldChg>
      <pc:sldChg chg="modSp">
        <pc:chgData name="Sutorius, Emily Catherine" userId="S::ewheeloc@iu.edu::bbc69f27-a29e-4d01-9b8a-50898b3a17f6" providerId="AD" clId="Web-{5C869E39-F65E-5198-8DEB-7EB13EC65F79}" dt="2025-08-29T16:48:45.992" v="12" actId="1076"/>
        <pc:sldMkLst>
          <pc:docMk/>
          <pc:sldMk cId="1081076878" sldId="308"/>
        </pc:sldMkLst>
      </pc:sldChg>
      <pc:sldChg chg="modSp">
        <pc:chgData name="Sutorius, Emily Catherine" userId="S::ewheeloc@iu.edu::bbc69f27-a29e-4d01-9b8a-50898b3a17f6" providerId="AD" clId="Web-{5C869E39-F65E-5198-8DEB-7EB13EC65F79}" dt="2025-08-29T16:46:56.835" v="7" actId="20577"/>
        <pc:sldMkLst>
          <pc:docMk/>
          <pc:sldMk cId="2831699802" sldId="318"/>
        </pc:sldMkLst>
      </pc:sldChg>
      <pc:sldChg chg="modSp">
        <pc:chgData name="Sutorius, Emily Catherine" userId="S::ewheeloc@iu.edu::bbc69f27-a29e-4d01-9b8a-50898b3a17f6" providerId="AD" clId="Web-{5C869E39-F65E-5198-8DEB-7EB13EC65F79}" dt="2025-08-29T16:47:57.539" v="9" actId="1076"/>
        <pc:sldMkLst>
          <pc:docMk/>
          <pc:sldMk cId="791213621" sldId="320"/>
        </pc:sldMkLst>
      </pc:sldChg>
      <pc:sldChg chg="modSp">
        <pc:chgData name="Sutorius, Emily Catherine" userId="S::ewheeloc@iu.edu::bbc69f27-a29e-4d01-9b8a-50898b3a17f6" providerId="AD" clId="Web-{5C869E39-F65E-5198-8DEB-7EB13EC65F79}" dt="2025-08-29T16:46:41.944" v="3" actId="20577"/>
        <pc:sldMkLst>
          <pc:docMk/>
          <pc:sldMk cId="1895683035" sldId="324"/>
        </pc:sldMkLst>
      </pc:sldChg>
    </pc:docChg>
  </pc:docChgLst>
  <pc:docChgLst>
    <pc:chgData name="Miller, Evan Neil" userId="cf682b3b-adee-4052-b0cb-8b07ec5a3a5a" providerId="ADAL" clId="{92BB2918-8323-496A-870B-53FB06B26A4C}"/>
    <pc:docChg chg="undo redo custSel addSld delSld modSld sldOrd">
      <pc:chgData name="Miller, Evan Neil" userId="cf682b3b-adee-4052-b0cb-8b07ec5a3a5a" providerId="ADAL" clId="{92BB2918-8323-496A-870B-53FB06B26A4C}" dt="2025-11-13T21:57:14.423" v="7703" actId="2"/>
      <pc:docMkLst>
        <pc:docMk/>
      </pc:docMkLst>
      <pc:sldChg chg="modSp mod">
        <pc:chgData name="Miller, Evan Neil" userId="cf682b3b-adee-4052-b0cb-8b07ec5a3a5a" providerId="ADAL" clId="{92BB2918-8323-496A-870B-53FB06B26A4C}" dt="2025-11-11T19:46:51.884" v="6040" actId="13244"/>
        <pc:sldMkLst>
          <pc:docMk/>
          <pc:sldMk cId="3372484444" sldId="256"/>
        </pc:sldMkLst>
        <pc:spChg chg="ord">
          <ac:chgData name="Miller, Evan Neil" userId="cf682b3b-adee-4052-b0cb-8b07ec5a3a5a" providerId="ADAL" clId="{92BB2918-8323-496A-870B-53FB06B26A4C}" dt="2025-11-11T19:46:43.228" v="6038" actId="13244"/>
          <ac:spMkLst>
            <pc:docMk/>
            <pc:sldMk cId="3372484444" sldId="256"/>
            <ac:spMk id="2" creationId="{7E17DA49-AF8F-6E37-8B01-76033B9708A0}"/>
          </ac:spMkLst>
        </pc:spChg>
        <pc:spChg chg="ord">
          <ac:chgData name="Miller, Evan Neil" userId="cf682b3b-adee-4052-b0cb-8b07ec5a3a5a" providerId="ADAL" clId="{92BB2918-8323-496A-870B-53FB06B26A4C}" dt="2025-11-11T19:46:51.884" v="6040" actId="13244"/>
          <ac:spMkLst>
            <pc:docMk/>
            <pc:sldMk cId="3372484444" sldId="256"/>
            <ac:spMk id="6" creationId="{180DF32E-42DD-C8E4-B9AE-E5D15756347E}"/>
          </ac:spMkLst>
        </pc:spChg>
        <pc:spChg chg="mod">
          <ac:chgData name="Miller, Evan Neil" userId="cf682b3b-adee-4052-b0cb-8b07ec5a3a5a" providerId="ADAL" clId="{92BB2918-8323-496A-870B-53FB06B26A4C}" dt="2025-11-11T19:46:37.061" v="6037" actId="20577"/>
          <ac:spMkLst>
            <pc:docMk/>
            <pc:sldMk cId="3372484444" sldId="256"/>
            <ac:spMk id="7" creationId="{532196C0-2965-C49F-5859-5FB1DD5A5364}"/>
          </ac:spMkLst>
        </pc:spChg>
      </pc:sldChg>
      <pc:sldChg chg="modSp mod">
        <pc:chgData name="Miller, Evan Neil" userId="cf682b3b-adee-4052-b0cb-8b07ec5a3a5a" providerId="ADAL" clId="{92BB2918-8323-496A-870B-53FB06B26A4C}" dt="2025-11-11T19:57:03.618" v="6206" actId="20577"/>
        <pc:sldMkLst>
          <pc:docMk/>
          <pc:sldMk cId="3893575232" sldId="327"/>
        </pc:sldMkLst>
        <pc:spChg chg="mod">
          <ac:chgData name="Miller, Evan Neil" userId="cf682b3b-adee-4052-b0cb-8b07ec5a3a5a" providerId="ADAL" clId="{92BB2918-8323-496A-870B-53FB06B26A4C}" dt="2025-11-11T19:57:03.618" v="6206" actId="20577"/>
          <ac:spMkLst>
            <pc:docMk/>
            <pc:sldMk cId="3893575232" sldId="327"/>
            <ac:spMk id="2" creationId="{061F725B-8F6A-469B-BB6D-CA9396B3FC71}"/>
          </ac:spMkLst>
        </pc:spChg>
      </pc:sldChg>
      <pc:sldChg chg="modSp mod">
        <pc:chgData name="Miller, Evan Neil" userId="cf682b3b-adee-4052-b0cb-8b07ec5a3a5a" providerId="ADAL" clId="{92BB2918-8323-496A-870B-53FB06B26A4C}" dt="2025-11-11T18:35:29.598" v="579" actId="962"/>
        <pc:sldMkLst>
          <pc:docMk/>
          <pc:sldMk cId="303788238" sldId="329"/>
        </pc:sldMkLst>
        <pc:grpChg chg="mod">
          <ac:chgData name="Miller, Evan Neil" userId="cf682b3b-adee-4052-b0cb-8b07ec5a3a5a" providerId="ADAL" clId="{92BB2918-8323-496A-870B-53FB06B26A4C}" dt="2025-11-11T18:35:29.598" v="579" actId="962"/>
          <ac:grpSpMkLst>
            <pc:docMk/>
            <pc:sldMk cId="303788238" sldId="329"/>
            <ac:grpSpMk id="36" creationId="{0C008984-F730-7C3F-344A-3B7536A149B3}"/>
          </ac:grpSpMkLst>
        </pc:grpChg>
      </pc:sldChg>
      <pc:sldChg chg="mod ord modShow">
        <pc:chgData name="Miller, Evan Neil" userId="cf682b3b-adee-4052-b0cb-8b07ec5a3a5a" providerId="ADAL" clId="{92BB2918-8323-496A-870B-53FB06B26A4C}" dt="2025-11-11T19:24:25.665" v="4255" actId="729"/>
        <pc:sldMkLst>
          <pc:docMk/>
          <pc:sldMk cId="526486175" sldId="330"/>
        </pc:sldMkLst>
      </pc:sldChg>
      <pc:sldChg chg="mod modShow">
        <pc:chgData name="Miller, Evan Neil" userId="cf682b3b-adee-4052-b0cb-8b07ec5a3a5a" providerId="ADAL" clId="{92BB2918-8323-496A-870B-53FB06B26A4C}" dt="2025-11-11T19:21:32.663" v="4117" actId="729"/>
        <pc:sldMkLst>
          <pc:docMk/>
          <pc:sldMk cId="1896336558" sldId="331"/>
        </pc:sldMkLst>
      </pc:sldChg>
      <pc:sldChg chg="ord">
        <pc:chgData name="Miller, Evan Neil" userId="cf682b3b-adee-4052-b0cb-8b07ec5a3a5a" providerId="ADAL" clId="{92BB2918-8323-496A-870B-53FB06B26A4C}" dt="2025-11-13T21:42:06.456" v="6846"/>
        <pc:sldMkLst>
          <pc:docMk/>
          <pc:sldMk cId="2960520318" sldId="332"/>
        </pc:sldMkLst>
      </pc:sldChg>
      <pc:sldChg chg="modSp mod modShow">
        <pc:chgData name="Miller, Evan Neil" userId="cf682b3b-adee-4052-b0cb-8b07ec5a3a5a" providerId="ADAL" clId="{92BB2918-8323-496A-870B-53FB06B26A4C}" dt="2025-11-11T19:25:40.672" v="4263" actId="729"/>
        <pc:sldMkLst>
          <pc:docMk/>
          <pc:sldMk cId="971326995" sldId="333"/>
        </pc:sldMkLst>
        <pc:spChg chg="mod">
          <ac:chgData name="Miller, Evan Neil" userId="cf682b3b-adee-4052-b0cb-8b07ec5a3a5a" providerId="ADAL" clId="{92BB2918-8323-496A-870B-53FB06B26A4C}" dt="2025-11-11T19:25:23.518" v="4262"/>
          <ac:spMkLst>
            <pc:docMk/>
            <pc:sldMk cId="971326995" sldId="333"/>
            <ac:spMk id="5" creationId="{58628A57-7A6F-C0B8-0DEE-C8B3A886E783}"/>
          </ac:spMkLst>
        </pc:spChg>
      </pc:sldChg>
      <pc:sldChg chg="modSp mod">
        <pc:chgData name="Miller, Evan Neil" userId="cf682b3b-adee-4052-b0cb-8b07ec5a3a5a" providerId="ADAL" clId="{92BB2918-8323-496A-870B-53FB06B26A4C}" dt="2025-11-13T21:35:55.245" v="6671" actId="6549"/>
        <pc:sldMkLst>
          <pc:docMk/>
          <pc:sldMk cId="2988196545" sldId="336"/>
        </pc:sldMkLst>
        <pc:spChg chg="mod">
          <ac:chgData name="Miller, Evan Neil" userId="cf682b3b-adee-4052-b0cb-8b07ec5a3a5a" providerId="ADAL" clId="{92BB2918-8323-496A-870B-53FB06B26A4C}" dt="2025-11-13T21:35:55.245" v="6671" actId="6549"/>
          <ac:spMkLst>
            <pc:docMk/>
            <pc:sldMk cId="2988196545" sldId="336"/>
            <ac:spMk id="7" creationId="{CB5518B0-6590-C779-66C3-BB0AF2AD7D3F}"/>
          </ac:spMkLst>
        </pc:spChg>
        <pc:spChg chg="mod">
          <ac:chgData name="Miller, Evan Neil" userId="cf682b3b-adee-4052-b0cb-8b07ec5a3a5a" providerId="ADAL" clId="{92BB2918-8323-496A-870B-53FB06B26A4C}" dt="2025-11-13T21:35:39.088" v="6635" actId="20577"/>
          <ac:spMkLst>
            <pc:docMk/>
            <pc:sldMk cId="2988196545" sldId="336"/>
            <ac:spMk id="10" creationId="{169185F5-97D9-256C-83E1-97C1B3555C0C}"/>
          </ac:spMkLst>
        </pc:spChg>
        <pc:spChg chg="mod">
          <ac:chgData name="Miller, Evan Neil" userId="cf682b3b-adee-4052-b0cb-8b07ec5a3a5a" providerId="ADAL" clId="{92BB2918-8323-496A-870B-53FB06B26A4C}" dt="2025-11-13T21:35:44.585" v="6655" actId="20577"/>
          <ac:spMkLst>
            <pc:docMk/>
            <pc:sldMk cId="2988196545" sldId="336"/>
            <ac:spMk id="13" creationId="{F67A8628-F383-B718-573D-01C723BB4841}"/>
          </ac:spMkLst>
        </pc:spChg>
      </pc:sldChg>
      <pc:sldChg chg="modSp mod">
        <pc:chgData name="Miller, Evan Neil" userId="cf682b3b-adee-4052-b0cb-8b07ec5a3a5a" providerId="ADAL" clId="{92BB2918-8323-496A-870B-53FB06B26A4C}" dt="2025-11-11T19:19:51.591" v="4109" actId="20577"/>
        <pc:sldMkLst>
          <pc:docMk/>
          <pc:sldMk cId="3976676837" sldId="343"/>
        </pc:sldMkLst>
        <pc:spChg chg="mod">
          <ac:chgData name="Miller, Evan Neil" userId="cf682b3b-adee-4052-b0cb-8b07ec5a3a5a" providerId="ADAL" clId="{92BB2918-8323-496A-870B-53FB06B26A4C}" dt="2025-11-11T19:19:51.591" v="4109" actId="20577"/>
          <ac:spMkLst>
            <pc:docMk/>
            <pc:sldMk cId="3976676837" sldId="343"/>
            <ac:spMk id="7" creationId="{79D39B45-0C90-9944-215C-5F08522F0107}"/>
          </ac:spMkLst>
        </pc:spChg>
      </pc:sldChg>
      <pc:sldChg chg="modSp mod ord">
        <pc:chgData name="Miller, Evan Neil" userId="cf682b3b-adee-4052-b0cb-8b07ec5a3a5a" providerId="ADAL" clId="{92BB2918-8323-496A-870B-53FB06B26A4C}" dt="2025-11-13T21:37:38.054" v="6758"/>
        <pc:sldMkLst>
          <pc:docMk/>
          <pc:sldMk cId="855376918" sldId="366"/>
        </pc:sldMkLst>
        <pc:spChg chg="mod">
          <ac:chgData name="Miller, Evan Neil" userId="cf682b3b-adee-4052-b0cb-8b07ec5a3a5a" providerId="ADAL" clId="{92BB2918-8323-496A-870B-53FB06B26A4C}" dt="2025-11-13T21:37:06.833" v="6754" actId="27636"/>
          <ac:spMkLst>
            <pc:docMk/>
            <pc:sldMk cId="855376918" sldId="366"/>
            <ac:spMk id="7" creationId="{788902D4-F11A-15BB-0D87-F5D1DEE518AC}"/>
          </ac:spMkLst>
        </pc:spChg>
        <pc:spChg chg="mod">
          <ac:chgData name="Miller, Evan Neil" userId="cf682b3b-adee-4052-b0cb-8b07ec5a3a5a" providerId="ADAL" clId="{92BB2918-8323-496A-870B-53FB06B26A4C}" dt="2025-11-13T21:35:09.635" v="6594" actId="20577"/>
          <ac:spMkLst>
            <pc:docMk/>
            <pc:sldMk cId="855376918" sldId="366"/>
            <ac:spMk id="10" creationId="{0951F8D6-3402-E58B-EE84-B4C988713BC4}"/>
          </ac:spMkLst>
        </pc:spChg>
        <pc:spChg chg="mod">
          <ac:chgData name="Miller, Evan Neil" userId="cf682b3b-adee-4052-b0cb-8b07ec5a3a5a" providerId="ADAL" clId="{92BB2918-8323-496A-870B-53FB06B26A4C}" dt="2025-11-13T21:35:15.724" v="6606" actId="20577"/>
          <ac:spMkLst>
            <pc:docMk/>
            <pc:sldMk cId="855376918" sldId="366"/>
            <ac:spMk id="16" creationId="{4490B52F-81D5-1107-06F5-EA5DE257A47B}"/>
          </ac:spMkLst>
        </pc:spChg>
      </pc:sldChg>
      <pc:sldChg chg="modSp mod ord">
        <pc:chgData name="Miller, Evan Neil" userId="cf682b3b-adee-4052-b0cb-8b07ec5a3a5a" providerId="ADAL" clId="{92BB2918-8323-496A-870B-53FB06B26A4C}" dt="2025-11-13T21:37:17.600" v="6756"/>
        <pc:sldMkLst>
          <pc:docMk/>
          <pc:sldMk cId="2380311452" sldId="367"/>
        </pc:sldMkLst>
        <pc:spChg chg="mod">
          <ac:chgData name="Miller, Evan Neil" userId="cf682b3b-adee-4052-b0cb-8b07ec5a3a5a" providerId="ADAL" clId="{92BB2918-8323-496A-870B-53FB06B26A4C}" dt="2025-11-13T21:36:51.586" v="6718" actId="14100"/>
          <ac:spMkLst>
            <pc:docMk/>
            <pc:sldMk cId="2380311452" sldId="367"/>
            <ac:spMk id="7" creationId="{D8404B95-4088-6D9B-FD58-CE50F57F9E0A}"/>
          </ac:spMkLst>
        </pc:spChg>
        <pc:spChg chg="mod">
          <ac:chgData name="Miller, Evan Neil" userId="cf682b3b-adee-4052-b0cb-8b07ec5a3a5a" providerId="ADAL" clId="{92BB2918-8323-496A-870B-53FB06B26A4C}" dt="2025-11-13T21:34:54.383" v="6580" actId="20577"/>
          <ac:spMkLst>
            <pc:docMk/>
            <pc:sldMk cId="2380311452" sldId="367"/>
            <ac:spMk id="10" creationId="{952274AC-8271-C46E-2470-7DF265DE5EED}"/>
          </ac:spMkLst>
        </pc:spChg>
        <pc:spChg chg="mod">
          <ac:chgData name="Miller, Evan Neil" userId="cf682b3b-adee-4052-b0cb-8b07ec5a3a5a" providerId="ADAL" clId="{92BB2918-8323-496A-870B-53FB06B26A4C}" dt="2025-11-13T21:35:02.190" v="6582"/>
          <ac:spMkLst>
            <pc:docMk/>
            <pc:sldMk cId="2380311452" sldId="367"/>
            <ac:spMk id="16" creationId="{CECBCCB3-85BA-7C4B-4D2E-857E33A0C82E}"/>
          </ac:spMkLst>
        </pc:spChg>
      </pc:sldChg>
      <pc:sldChg chg="modSp mod ord">
        <pc:chgData name="Miller, Evan Neil" userId="cf682b3b-adee-4052-b0cb-8b07ec5a3a5a" providerId="ADAL" clId="{92BB2918-8323-496A-870B-53FB06B26A4C}" dt="2025-11-11T19:04:31.636" v="3453" actId="1035"/>
        <pc:sldMkLst>
          <pc:docMk/>
          <pc:sldMk cId="2758659968" sldId="372"/>
        </pc:sldMkLst>
        <pc:spChg chg="mod">
          <ac:chgData name="Miller, Evan Neil" userId="cf682b3b-adee-4052-b0cb-8b07ec5a3a5a" providerId="ADAL" clId="{92BB2918-8323-496A-870B-53FB06B26A4C}" dt="2025-11-11T18:36:56.030" v="588" actId="20577"/>
          <ac:spMkLst>
            <pc:docMk/>
            <pc:sldMk cId="2758659968" sldId="372"/>
            <ac:spMk id="2" creationId="{96CA54AD-154D-CA18-AA85-B9F0799EEC09}"/>
          </ac:spMkLst>
        </pc:spChg>
        <pc:spChg chg="mod">
          <ac:chgData name="Miller, Evan Neil" userId="cf682b3b-adee-4052-b0cb-8b07ec5a3a5a" providerId="ADAL" clId="{92BB2918-8323-496A-870B-53FB06B26A4C}" dt="2025-11-11T18:33:25.185" v="228" actId="113"/>
          <ac:spMkLst>
            <pc:docMk/>
            <pc:sldMk cId="2758659968" sldId="372"/>
            <ac:spMk id="3" creationId="{C46BF4A2-BC8F-F558-DE5A-7B338FC483FB}"/>
          </ac:spMkLst>
        </pc:spChg>
        <pc:spChg chg="mod">
          <ac:chgData name="Miller, Evan Neil" userId="cf682b3b-adee-4052-b0cb-8b07ec5a3a5a" providerId="ADAL" clId="{92BB2918-8323-496A-870B-53FB06B26A4C}" dt="2025-11-11T18:31:22.321" v="227"/>
          <ac:spMkLst>
            <pc:docMk/>
            <pc:sldMk cId="2758659968" sldId="372"/>
            <ac:spMk id="4" creationId="{10C2545E-EB87-5D3D-8A28-753266396A90}"/>
          </ac:spMkLst>
        </pc:spChg>
        <pc:graphicFrameChg chg="mod modGraphic">
          <ac:chgData name="Miller, Evan Neil" userId="cf682b3b-adee-4052-b0cb-8b07ec5a3a5a" providerId="ADAL" clId="{92BB2918-8323-496A-870B-53FB06B26A4C}" dt="2025-11-11T19:04:31.636" v="3453" actId="1035"/>
          <ac:graphicFrameMkLst>
            <pc:docMk/>
            <pc:sldMk cId="2758659968" sldId="372"/>
            <ac:graphicFrameMk id="10" creationId="{F8F5F4D5-A958-53C3-A907-845728998CB7}"/>
          </ac:graphicFrameMkLst>
        </pc:graphicFrameChg>
      </pc:sldChg>
      <pc:sldChg chg="mod modShow">
        <pc:chgData name="Miller, Evan Neil" userId="cf682b3b-adee-4052-b0cb-8b07ec5a3a5a" providerId="ADAL" clId="{92BB2918-8323-496A-870B-53FB06B26A4C}" dt="2025-11-10T20:37:54.977" v="2" actId="729"/>
        <pc:sldMkLst>
          <pc:docMk/>
          <pc:sldMk cId="140760492" sldId="385"/>
        </pc:sldMkLst>
      </pc:sldChg>
      <pc:sldChg chg="modSp mod">
        <pc:chgData name="Miller, Evan Neil" userId="cf682b3b-adee-4052-b0cb-8b07ec5a3a5a" providerId="ADAL" clId="{92BB2918-8323-496A-870B-53FB06B26A4C}" dt="2025-11-13T21:41:40.267" v="6844" actId="20577"/>
        <pc:sldMkLst>
          <pc:docMk/>
          <pc:sldMk cId="3897442852" sldId="388"/>
        </pc:sldMkLst>
        <pc:spChg chg="mod">
          <ac:chgData name="Miller, Evan Neil" userId="cf682b3b-adee-4052-b0cb-8b07ec5a3a5a" providerId="ADAL" clId="{92BB2918-8323-496A-870B-53FB06B26A4C}" dt="2025-11-13T21:41:40.267" v="6844" actId="20577"/>
          <ac:spMkLst>
            <pc:docMk/>
            <pc:sldMk cId="3897442852" sldId="388"/>
            <ac:spMk id="29" creationId="{28922020-83EF-B765-36B9-5582B59CE218}"/>
          </ac:spMkLst>
        </pc:spChg>
      </pc:sldChg>
      <pc:sldChg chg="mod modShow">
        <pc:chgData name="Miller, Evan Neil" userId="cf682b3b-adee-4052-b0cb-8b07ec5a3a5a" providerId="ADAL" clId="{92BB2918-8323-496A-870B-53FB06B26A4C}" dt="2025-11-11T18:20:24.867" v="6" actId="729"/>
        <pc:sldMkLst>
          <pc:docMk/>
          <pc:sldMk cId="1301237766" sldId="389"/>
        </pc:sldMkLst>
      </pc:sldChg>
      <pc:sldChg chg="delSp modSp mod">
        <pc:chgData name="Miller, Evan Neil" userId="cf682b3b-adee-4052-b0cb-8b07ec5a3a5a" providerId="ADAL" clId="{92BB2918-8323-496A-870B-53FB06B26A4C}" dt="2025-11-13T21:28:40.359" v="6247" actId="114"/>
        <pc:sldMkLst>
          <pc:docMk/>
          <pc:sldMk cId="262259768" sldId="394"/>
        </pc:sldMkLst>
        <pc:spChg chg="mod">
          <ac:chgData name="Miller, Evan Neil" userId="cf682b3b-adee-4052-b0cb-8b07ec5a3a5a" providerId="ADAL" clId="{92BB2918-8323-496A-870B-53FB06B26A4C}" dt="2025-11-13T21:28:40.359" v="6247" actId="114"/>
          <ac:spMkLst>
            <pc:docMk/>
            <pc:sldMk cId="262259768" sldId="394"/>
            <ac:spMk id="5" creationId="{B4383599-E220-F06F-A96F-22F99EB4023C}"/>
          </ac:spMkLst>
        </pc:spChg>
      </pc:sldChg>
      <pc:sldChg chg="delSp modSp mod">
        <pc:chgData name="Miller, Evan Neil" userId="cf682b3b-adee-4052-b0cb-8b07ec5a3a5a" providerId="ADAL" clId="{92BB2918-8323-496A-870B-53FB06B26A4C}" dt="2025-11-13T21:33:28.932" v="6560" actId="20577"/>
        <pc:sldMkLst>
          <pc:docMk/>
          <pc:sldMk cId="739913248" sldId="402"/>
        </pc:sldMkLst>
        <pc:spChg chg="mod">
          <ac:chgData name="Miller, Evan Neil" userId="cf682b3b-adee-4052-b0cb-8b07ec5a3a5a" providerId="ADAL" clId="{92BB2918-8323-496A-870B-53FB06B26A4C}" dt="2025-11-13T21:33:28.932" v="6560" actId="20577"/>
          <ac:spMkLst>
            <pc:docMk/>
            <pc:sldMk cId="739913248" sldId="402"/>
            <ac:spMk id="5" creationId="{02CD8CFB-44F7-2DCF-6A88-5A9A6C8CA8A8}"/>
          </ac:spMkLst>
        </pc:spChg>
      </pc:sldChg>
      <pc:sldChg chg="addSp delSp modSp mod modClrScheme chgLayout">
        <pc:chgData name="Miller, Evan Neil" userId="cf682b3b-adee-4052-b0cb-8b07ec5a3a5a" providerId="ADAL" clId="{92BB2918-8323-496A-870B-53FB06B26A4C}" dt="2025-11-11T19:23:25.444" v="4188" actId="20577"/>
        <pc:sldMkLst>
          <pc:docMk/>
          <pc:sldMk cId="3084015846" sldId="405"/>
        </pc:sldMkLst>
        <pc:spChg chg="mod ord">
          <ac:chgData name="Miller, Evan Neil" userId="cf682b3b-adee-4052-b0cb-8b07ec5a3a5a" providerId="ADAL" clId="{92BB2918-8323-496A-870B-53FB06B26A4C}" dt="2025-11-11T18:23:42.898" v="7" actId="700"/>
          <ac:spMkLst>
            <pc:docMk/>
            <pc:sldMk cId="3084015846" sldId="405"/>
            <ac:spMk id="2" creationId="{1D41F0B0-C59F-EDC4-42B2-7D68566C2855}"/>
          </ac:spMkLst>
        </pc:spChg>
        <pc:spChg chg="mod ord">
          <ac:chgData name="Miller, Evan Neil" userId="cf682b3b-adee-4052-b0cb-8b07ec5a3a5a" providerId="ADAL" clId="{92BB2918-8323-496A-870B-53FB06B26A4C}" dt="2025-11-11T19:23:25.444" v="4188" actId="20577"/>
          <ac:spMkLst>
            <pc:docMk/>
            <pc:sldMk cId="3084015846" sldId="405"/>
            <ac:spMk id="3" creationId="{955658DE-15D5-E45A-096B-4F710FCAB5B6}"/>
          </ac:spMkLst>
        </pc:spChg>
        <pc:spChg chg="mod ord">
          <ac:chgData name="Miller, Evan Neil" userId="cf682b3b-adee-4052-b0cb-8b07ec5a3a5a" providerId="ADAL" clId="{92BB2918-8323-496A-870B-53FB06B26A4C}" dt="2025-11-11T18:23:42.898" v="7" actId="700"/>
          <ac:spMkLst>
            <pc:docMk/>
            <pc:sldMk cId="3084015846" sldId="405"/>
            <ac:spMk id="4" creationId="{FAAF0734-4787-5C8D-A596-E5FD89085E40}"/>
          </ac:spMkLst>
        </pc:spChg>
        <pc:spChg chg="add mod ord">
          <ac:chgData name="Miller, Evan Neil" userId="cf682b3b-adee-4052-b0cb-8b07ec5a3a5a" providerId="ADAL" clId="{92BB2918-8323-496A-870B-53FB06B26A4C}" dt="2025-11-11T18:43:06.528" v="1727" actId="14100"/>
          <ac:spMkLst>
            <pc:docMk/>
            <pc:sldMk cId="3084015846" sldId="405"/>
            <ac:spMk id="7" creationId="{9D0EA65F-7AF7-FD4C-998C-BE41C4661863}"/>
          </ac:spMkLst>
        </pc:spChg>
        <pc:picChg chg="add mod ord">
          <ac:chgData name="Miller, Evan Neil" userId="cf682b3b-adee-4052-b0cb-8b07ec5a3a5a" providerId="ADAL" clId="{92BB2918-8323-496A-870B-53FB06B26A4C}" dt="2025-11-11T18:24:13.265" v="93" actId="962"/>
          <ac:picMkLst>
            <pc:docMk/>
            <pc:sldMk cId="3084015846" sldId="405"/>
            <ac:picMk id="10" creationId="{909CE64B-3ABF-8BBA-EE24-4C9C6ADCA543}"/>
          </ac:picMkLst>
        </pc:picChg>
      </pc:sldChg>
      <pc:sldChg chg="addSp delSp modSp mod modClrScheme chgLayout">
        <pc:chgData name="Miller, Evan Neil" userId="cf682b3b-adee-4052-b0cb-8b07ec5a3a5a" providerId="ADAL" clId="{92BB2918-8323-496A-870B-53FB06B26A4C}" dt="2025-11-13T21:43:26.255" v="6861" actId="114"/>
        <pc:sldMkLst>
          <pc:docMk/>
          <pc:sldMk cId="2376407332" sldId="406"/>
        </pc:sldMkLst>
        <pc:spChg chg="mod ord">
          <ac:chgData name="Miller, Evan Neil" userId="cf682b3b-adee-4052-b0cb-8b07ec5a3a5a" providerId="ADAL" clId="{92BB2918-8323-496A-870B-53FB06B26A4C}" dt="2025-11-11T18:29:03.860" v="150" actId="700"/>
          <ac:spMkLst>
            <pc:docMk/>
            <pc:sldMk cId="2376407332" sldId="406"/>
            <ac:spMk id="2" creationId="{E46BE7E3-035B-C756-F6EC-476A49F0EE6E}"/>
          </ac:spMkLst>
        </pc:spChg>
        <pc:spChg chg="mod ord">
          <ac:chgData name="Miller, Evan Neil" userId="cf682b3b-adee-4052-b0cb-8b07ec5a3a5a" providerId="ADAL" clId="{92BB2918-8323-496A-870B-53FB06B26A4C}" dt="2025-11-11T18:29:03.860" v="150" actId="700"/>
          <ac:spMkLst>
            <pc:docMk/>
            <pc:sldMk cId="2376407332" sldId="406"/>
            <ac:spMk id="3" creationId="{A8AD2CD2-774B-BEDA-7EB2-F9E1D1C70B84}"/>
          </ac:spMkLst>
        </pc:spChg>
        <pc:spChg chg="mod ord">
          <ac:chgData name="Miller, Evan Neil" userId="cf682b3b-adee-4052-b0cb-8b07ec5a3a5a" providerId="ADAL" clId="{92BB2918-8323-496A-870B-53FB06B26A4C}" dt="2025-11-11T18:29:03.860" v="150" actId="700"/>
          <ac:spMkLst>
            <pc:docMk/>
            <pc:sldMk cId="2376407332" sldId="406"/>
            <ac:spMk id="4" creationId="{9B20B4A4-69D8-B8D6-16E3-C97AF772151D}"/>
          </ac:spMkLst>
        </pc:spChg>
        <pc:spChg chg="mod ord">
          <ac:chgData name="Miller, Evan Neil" userId="cf682b3b-adee-4052-b0cb-8b07ec5a3a5a" providerId="ADAL" clId="{92BB2918-8323-496A-870B-53FB06B26A4C}" dt="2025-11-13T21:43:26.255" v="6861" actId="114"/>
          <ac:spMkLst>
            <pc:docMk/>
            <pc:sldMk cId="2376407332" sldId="406"/>
            <ac:spMk id="5" creationId="{08390F34-5287-74D2-2891-9ADB13E08293}"/>
          </ac:spMkLst>
        </pc:spChg>
        <pc:spChg chg="add mod">
          <ac:chgData name="Miller, Evan Neil" userId="cf682b3b-adee-4052-b0cb-8b07ec5a3a5a" providerId="ADAL" clId="{92BB2918-8323-496A-870B-53FB06B26A4C}" dt="2025-11-11T19:03:01.976" v="3407" actId="1076"/>
          <ac:spMkLst>
            <pc:docMk/>
            <pc:sldMk cId="2376407332" sldId="406"/>
            <ac:spMk id="11" creationId="{2B395384-CDBA-B279-0851-54CE208DA28B}"/>
          </ac:spMkLst>
        </pc:spChg>
        <pc:picChg chg="add mod">
          <ac:chgData name="Miller, Evan Neil" userId="cf682b3b-adee-4052-b0cb-8b07ec5a3a5a" providerId="ADAL" clId="{92BB2918-8323-496A-870B-53FB06B26A4C}" dt="2025-11-11T19:02:19.383" v="3401" actId="1076"/>
          <ac:picMkLst>
            <pc:docMk/>
            <pc:sldMk cId="2376407332" sldId="406"/>
            <ac:picMk id="8" creationId="{1B33E57B-010D-0E50-391B-FA6829B93E24}"/>
          </ac:picMkLst>
        </pc:picChg>
      </pc:sldChg>
      <pc:sldChg chg="addSp delSp modSp mod modClrScheme chgLayout">
        <pc:chgData name="Miller, Evan Neil" userId="cf682b3b-adee-4052-b0cb-8b07ec5a3a5a" providerId="ADAL" clId="{92BB2918-8323-496A-870B-53FB06B26A4C}" dt="2025-11-13T21:57:14.423" v="7703" actId="2"/>
        <pc:sldMkLst>
          <pc:docMk/>
          <pc:sldMk cId="2253222494" sldId="407"/>
        </pc:sldMkLst>
        <pc:spChg chg="mod ord">
          <ac:chgData name="Miller, Evan Neil" userId="cf682b3b-adee-4052-b0cb-8b07ec5a3a5a" providerId="ADAL" clId="{92BB2918-8323-496A-870B-53FB06B26A4C}" dt="2025-11-11T19:54:30.865" v="6121" actId="700"/>
          <ac:spMkLst>
            <pc:docMk/>
            <pc:sldMk cId="2253222494" sldId="407"/>
            <ac:spMk id="2" creationId="{A2A7CA83-2408-EAA4-C1E5-FEAEF717D5BB}"/>
          </ac:spMkLst>
        </pc:spChg>
        <pc:spChg chg="mod ord">
          <ac:chgData name="Miller, Evan Neil" userId="cf682b3b-adee-4052-b0cb-8b07ec5a3a5a" providerId="ADAL" clId="{92BB2918-8323-496A-870B-53FB06B26A4C}" dt="2025-11-13T21:32:16.655" v="6507" actId="20577"/>
          <ac:spMkLst>
            <pc:docMk/>
            <pc:sldMk cId="2253222494" sldId="407"/>
            <ac:spMk id="3" creationId="{391938D6-7134-BD1D-2692-C6541387F948}"/>
          </ac:spMkLst>
        </pc:spChg>
        <pc:spChg chg="mod ord">
          <ac:chgData name="Miller, Evan Neil" userId="cf682b3b-adee-4052-b0cb-8b07ec5a3a5a" providerId="ADAL" clId="{92BB2918-8323-496A-870B-53FB06B26A4C}" dt="2025-11-11T19:54:30.865" v="6121" actId="700"/>
          <ac:spMkLst>
            <pc:docMk/>
            <pc:sldMk cId="2253222494" sldId="407"/>
            <ac:spMk id="4" creationId="{D6237791-69B4-581C-8BD7-E36605B37949}"/>
          </ac:spMkLst>
        </pc:spChg>
        <pc:spChg chg="mod ord">
          <ac:chgData name="Miller, Evan Neil" userId="cf682b3b-adee-4052-b0cb-8b07ec5a3a5a" providerId="ADAL" clId="{92BB2918-8323-496A-870B-53FB06B26A4C}" dt="2025-11-13T21:57:14.423" v="7703" actId="2"/>
          <ac:spMkLst>
            <pc:docMk/>
            <pc:sldMk cId="2253222494" sldId="407"/>
            <ac:spMk id="5" creationId="{67C88811-960E-6666-7BB4-CF6BECBB9758}"/>
          </ac:spMkLst>
        </pc:spChg>
      </pc:sldChg>
      <pc:sldChg chg="addSp delSp modSp mod modClrScheme chgLayout">
        <pc:chgData name="Miller, Evan Neil" userId="cf682b3b-adee-4052-b0cb-8b07ec5a3a5a" providerId="ADAL" clId="{92BB2918-8323-496A-870B-53FB06B26A4C}" dt="2025-11-13T21:50:56.102" v="7121" actId="20577"/>
        <pc:sldMkLst>
          <pc:docMk/>
          <pc:sldMk cId="1960551193" sldId="408"/>
        </pc:sldMkLst>
        <pc:spChg chg="mod ord">
          <ac:chgData name="Miller, Evan Neil" userId="cf682b3b-adee-4052-b0cb-8b07ec5a3a5a" providerId="ADAL" clId="{92BB2918-8323-496A-870B-53FB06B26A4C}" dt="2025-11-11T19:54:39.147" v="6123" actId="700"/>
          <ac:spMkLst>
            <pc:docMk/>
            <pc:sldMk cId="1960551193" sldId="408"/>
            <ac:spMk id="2" creationId="{7843B07E-23BF-00F6-746E-D74AFDCBD003}"/>
          </ac:spMkLst>
        </pc:spChg>
        <pc:spChg chg="mod ord">
          <ac:chgData name="Miller, Evan Neil" userId="cf682b3b-adee-4052-b0cb-8b07ec5a3a5a" providerId="ADAL" clId="{92BB2918-8323-496A-870B-53FB06B26A4C}" dt="2025-11-13T21:32:28.350" v="6519" actId="20577"/>
          <ac:spMkLst>
            <pc:docMk/>
            <pc:sldMk cId="1960551193" sldId="408"/>
            <ac:spMk id="3" creationId="{39EBE86D-3C56-543E-1716-D0283ECCCC03}"/>
          </ac:spMkLst>
        </pc:spChg>
        <pc:spChg chg="mod ord">
          <ac:chgData name="Miller, Evan Neil" userId="cf682b3b-adee-4052-b0cb-8b07ec5a3a5a" providerId="ADAL" clId="{92BB2918-8323-496A-870B-53FB06B26A4C}" dt="2025-11-11T19:54:39.147" v="6123" actId="700"/>
          <ac:spMkLst>
            <pc:docMk/>
            <pc:sldMk cId="1960551193" sldId="408"/>
            <ac:spMk id="4" creationId="{B00A57A9-6864-4EE5-7B65-33E34B9D37E9}"/>
          </ac:spMkLst>
        </pc:spChg>
        <pc:spChg chg="mod ord">
          <ac:chgData name="Miller, Evan Neil" userId="cf682b3b-adee-4052-b0cb-8b07ec5a3a5a" providerId="ADAL" clId="{92BB2918-8323-496A-870B-53FB06B26A4C}" dt="2025-11-13T21:50:56.102" v="7121" actId="20577"/>
          <ac:spMkLst>
            <pc:docMk/>
            <pc:sldMk cId="1960551193" sldId="408"/>
            <ac:spMk id="5" creationId="{BB8887E6-0B50-0668-7242-635E68BDF9DE}"/>
          </ac:spMkLst>
        </pc:spChg>
      </pc:sldChg>
      <pc:sldChg chg="addSp delSp modSp mod modClrScheme chgLayout">
        <pc:chgData name="Miller, Evan Neil" userId="cf682b3b-adee-4052-b0cb-8b07ec5a3a5a" providerId="ADAL" clId="{92BB2918-8323-496A-870B-53FB06B26A4C}" dt="2025-11-13T21:54:40.169" v="7570" actId="20577"/>
        <pc:sldMkLst>
          <pc:docMk/>
          <pc:sldMk cId="2274944211" sldId="409"/>
        </pc:sldMkLst>
        <pc:spChg chg="mod ord">
          <ac:chgData name="Miller, Evan Neil" userId="cf682b3b-adee-4052-b0cb-8b07ec5a3a5a" providerId="ADAL" clId="{92BB2918-8323-496A-870B-53FB06B26A4C}" dt="2025-11-13T21:51:17.988" v="7124" actId="700"/>
          <ac:spMkLst>
            <pc:docMk/>
            <pc:sldMk cId="2274944211" sldId="409"/>
            <ac:spMk id="2" creationId="{C871E643-DB85-0BCC-3729-06529B23EE18}"/>
          </ac:spMkLst>
        </pc:spChg>
        <pc:spChg chg="mod ord">
          <ac:chgData name="Miller, Evan Neil" userId="cf682b3b-adee-4052-b0cb-8b07ec5a3a5a" providerId="ADAL" clId="{92BB2918-8323-496A-870B-53FB06B26A4C}" dt="2025-11-13T21:51:17.988" v="7124" actId="700"/>
          <ac:spMkLst>
            <pc:docMk/>
            <pc:sldMk cId="2274944211" sldId="409"/>
            <ac:spMk id="4" creationId="{48A5468C-8D7F-DAAC-C977-D84ED6F91C3B}"/>
          </ac:spMkLst>
        </pc:spChg>
        <pc:spChg chg="mod ord">
          <ac:chgData name="Miller, Evan Neil" userId="cf682b3b-adee-4052-b0cb-8b07ec5a3a5a" providerId="ADAL" clId="{92BB2918-8323-496A-870B-53FB06B26A4C}" dt="2025-11-13T21:54:40.169" v="7570" actId="20577"/>
          <ac:spMkLst>
            <pc:docMk/>
            <pc:sldMk cId="2274944211" sldId="409"/>
            <ac:spMk id="5" creationId="{93746424-2733-E448-5297-51FE7A137574}"/>
          </ac:spMkLst>
        </pc:spChg>
        <pc:spChg chg="add mod ord">
          <ac:chgData name="Miller, Evan Neil" userId="cf682b3b-adee-4052-b0cb-8b07ec5a3a5a" providerId="ADAL" clId="{92BB2918-8323-496A-870B-53FB06B26A4C}" dt="2025-11-13T21:51:17.988" v="7124" actId="700"/>
          <ac:spMkLst>
            <pc:docMk/>
            <pc:sldMk cId="2274944211" sldId="409"/>
            <ac:spMk id="8" creationId="{E3E837D8-0020-A460-218A-FD53CBDCB76C}"/>
          </ac:spMkLst>
        </pc:spChg>
      </pc:sldChg>
      <pc:sldChg chg="del">
        <pc:chgData name="Miller, Evan Neil" userId="cf682b3b-adee-4052-b0cb-8b07ec5a3a5a" providerId="ADAL" clId="{92BB2918-8323-496A-870B-53FB06B26A4C}" dt="2025-11-11T19:42:35.692" v="5940" actId="47"/>
        <pc:sldMkLst>
          <pc:docMk/>
          <pc:sldMk cId="1076515318" sldId="410"/>
        </pc:sldMkLst>
      </pc:sldChg>
      <pc:sldChg chg="addSp delSp modSp mod">
        <pc:chgData name="Miller, Evan Neil" userId="cf682b3b-adee-4052-b0cb-8b07ec5a3a5a" providerId="ADAL" clId="{92BB2918-8323-496A-870B-53FB06B26A4C}" dt="2025-11-13T21:56:57.649" v="7700" actId="113"/>
        <pc:sldMkLst>
          <pc:docMk/>
          <pc:sldMk cId="368084482" sldId="411"/>
        </pc:sldMkLst>
        <pc:spChg chg="mod">
          <ac:chgData name="Miller, Evan Neil" userId="cf682b3b-adee-4052-b0cb-8b07ec5a3a5a" providerId="ADAL" clId="{92BB2918-8323-496A-870B-53FB06B26A4C}" dt="2025-11-13T21:51:51.954" v="7138" actId="20577"/>
          <ac:spMkLst>
            <pc:docMk/>
            <pc:sldMk cId="368084482" sldId="411"/>
            <ac:spMk id="4" creationId="{130B9174-B37D-5679-FEB9-5505A3F46046}"/>
          </ac:spMkLst>
        </pc:spChg>
        <pc:spChg chg="mod">
          <ac:chgData name="Miller, Evan Neil" userId="cf682b3b-adee-4052-b0cb-8b07ec5a3a5a" providerId="ADAL" clId="{92BB2918-8323-496A-870B-53FB06B26A4C}" dt="2025-11-13T21:56:57.649" v="7700" actId="113"/>
          <ac:spMkLst>
            <pc:docMk/>
            <pc:sldMk cId="368084482" sldId="411"/>
            <ac:spMk id="5" creationId="{34BB7E07-AFC3-810C-BD1B-6074D2DFA16D}"/>
          </ac:spMkLst>
        </pc:spChg>
      </pc:sldChg>
      <pc:sldChg chg="delSp modSp mod">
        <pc:chgData name="Miller, Evan Neil" userId="cf682b3b-adee-4052-b0cb-8b07ec5a3a5a" providerId="ADAL" clId="{92BB2918-8323-496A-870B-53FB06B26A4C}" dt="2025-11-11T19:52:48.066" v="6050" actId="113"/>
        <pc:sldMkLst>
          <pc:docMk/>
          <pc:sldMk cId="2289936002" sldId="412"/>
        </pc:sldMkLst>
        <pc:spChg chg="mod">
          <ac:chgData name="Miller, Evan Neil" userId="cf682b3b-adee-4052-b0cb-8b07ec5a3a5a" providerId="ADAL" clId="{92BB2918-8323-496A-870B-53FB06B26A4C}" dt="2025-11-11T18:36:52.952" v="585" actId="20577"/>
          <ac:spMkLst>
            <pc:docMk/>
            <pc:sldMk cId="2289936002" sldId="412"/>
            <ac:spMk id="2" creationId="{8AEC4412-E88A-5E02-3B53-4324B9569F2F}"/>
          </ac:spMkLst>
        </pc:spChg>
        <pc:spChg chg="mod">
          <ac:chgData name="Miller, Evan Neil" userId="cf682b3b-adee-4052-b0cb-8b07ec5a3a5a" providerId="ADAL" clId="{92BB2918-8323-496A-870B-53FB06B26A4C}" dt="2025-11-11T19:24:16.971" v="4254" actId="20577"/>
          <ac:spMkLst>
            <pc:docMk/>
            <pc:sldMk cId="2289936002" sldId="412"/>
            <ac:spMk id="3" creationId="{98D711E0-BC39-67BF-8F45-0BEC3029FB8D}"/>
          </ac:spMkLst>
        </pc:spChg>
        <pc:spChg chg="mod">
          <ac:chgData name="Miller, Evan Neil" userId="cf682b3b-adee-4052-b0cb-8b07ec5a3a5a" providerId="ADAL" clId="{92BB2918-8323-496A-870B-53FB06B26A4C}" dt="2025-11-11T19:52:44.104" v="6047" actId="113"/>
          <ac:spMkLst>
            <pc:docMk/>
            <pc:sldMk cId="2289936002" sldId="412"/>
            <ac:spMk id="11" creationId="{F74CF6FA-682E-8F62-BA90-16587D160400}"/>
          </ac:spMkLst>
        </pc:spChg>
        <pc:spChg chg="mod">
          <ac:chgData name="Miller, Evan Neil" userId="cf682b3b-adee-4052-b0cb-8b07ec5a3a5a" providerId="ADAL" clId="{92BB2918-8323-496A-870B-53FB06B26A4C}" dt="2025-11-11T19:52:45.435" v="6048" actId="113"/>
          <ac:spMkLst>
            <pc:docMk/>
            <pc:sldMk cId="2289936002" sldId="412"/>
            <ac:spMk id="13" creationId="{6AD7CD11-52B9-C8A6-04C7-50328351F4D9}"/>
          </ac:spMkLst>
        </pc:spChg>
        <pc:spChg chg="mod">
          <ac:chgData name="Miller, Evan Neil" userId="cf682b3b-adee-4052-b0cb-8b07ec5a3a5a" providerId="ADAL" clId="{92BB2918-8323-496A-870B-53FB06B26A4C}" dt="2025-11-11T19:52:47.046" v="6049" actId="113"/>
          <ac:spMkLst>
            <pc:docMk/>
            <pc:sldMk cId="2289936002" sldId="412"/>
            <ac:spMk id="15" creationId="{01DCF48B-FCF6-8229-7B18-899FA027186C}"/>
          </ac:spMkLst>
        </pc:spChg>
        <pc:spChg chg="mod">
          <ac:chgData name="Miller, Evan Neil" userId="cf682b3b-adee-4052-b0cb-8b07ec5a3a5a" providerId="ADAL" clId="{92BB2918-8323-496A-870B-53FB06B26A4C}" dt="2025-11-11T19:52:48.066" v="6050" actId="113"/>
          <ac:spMkLst>
            <pc:docMk/>
            <pc:sldMk cId="2289936002" sldId="412"/>
            <ac:spMk id="17" creationId="{EB6043C7-76E7-AA82-4C85-173570AD4DA8}"/>
          </ac:spMkLst>
        </pc:spChg>
        <pc:spChg chg="mod">
          <ac:chgData name="Miller, Evan Neil" userId="cf682b3b-adee-4052-b0cb-8b07ec5a3a5a" providerId="ADAL" clId="{92BB2918-8323-496A-870B-53FB06B26A4C}" dt="2025-11-11T19:52:42.543" v="6046" actId="113"/>
          <ac:spMkLst>
            <pc:docMk/>
            <pc:sldMk cId="2289936002" sldId="412"/>
            <ac:spMk id="22" creationId="{B4A52534-682E-92C3-59ED-B59EBF8DF511}"/>
          </ac:spMkLst>
        </pc:spChg>
        <pc:spChg chg="mod">
          <ac:chgData name="Miller, Evan Neil" userId="cf682b3b-adee-4052-b0cb-8b07ec5a3a5a" providerId="ADAL" clId="{92BB2918-8323-496A-870B-53FB06B26A4C}" dt="2025-11-11T19:52:38.016" v="6043" actId="113"/>
          <ac:spMkLst>
            <pc:docMk/>
            <pc:sldMk cId="2289936002" sldId="412"/>
            <ac:spMk id="24" creationId="{73140649-B523-9418-CAAD-A606155D6862}"/>
          </ac:spMkLst>
        </pc:spChg>
        <pc:spChg chg="mod">
          <ac:chgData name="Miller, Evan Neil" userId="cf682b3b-adee-4052-b0cb-8b07ec5a3a5a" providerId="ADAL" clId="{92BB2918-8323-496A-870B-53FB06B26A4C}" dt="2025-11-11T19:52:39.438" v="6044" actId="113"/>
          <ac:spMkLst>
            <pc:docMk/>
            <pc:sldMk cId="2289936002" sldId="412"/>
            <ac:spMk id="26" creationId="{B5EB1075-A44C-2050-12C2-D127BE7D1135}"/>
          </ac:spMkLst>
        </pc:spChg>
        <pc:spChg chg="mod">
          <ac:chgData name="Miller, Evan Neil" userId="cf682b3b-adee-4052-b0cb-8b07ec5a3a5a" providerId="ADAL" clId="{92BB2918-8323-496A-870B-53FB06B26A4C}" dt="2025-11-11T19:52:41.132" v="6045" actId="113"/>
          <ac:spMkLst>
            <pc:docMk/>
            <pc:sldMk cId="2289936002" sldId="412"/>
            <ac:spMk id="28" creationId="{A722726A-5FF7-6C68-6F41-0C3B3CFA8E03}"/>
          </ac:spMkLst>
        </pc:spChg>
        <pc:grpChg chg="mod">
          <ac:chgData name="Miller, Evan Neil" userId="cf682b3b-adee-4052-b0cb-8b07ec5a3a5a" providerId="ADAL" clId="{92BB2918-8323-496A-870B-53FB06B26A4C}" dt="2025-11-11T18:36:28.718" v="582" actId="14100"/>
          <ac:grpSpMkLst>
            <pc:docMk/>
            <pc:sldMk cId="2289936002" sldId="412"/>
            <ac:grpSpMk id="9" creationId="{BD8F94FF-645C-B37E-1AE0-4C56DBCCF84C}"/>
          </ac:grpSpMkLst>
        </pc:grpChg>
      </pc:sldChg>
      <pc:sldChg chg="delSp modSp mod">
        <pc:chgData name="Miller, Evan Neil" userId="cf682b3b-adee-4052-b0cb-8b07ec5a3a5a" providerId="ADAL" clId="{92BB2918-8323-496A-870B-53FB06B26A4C}" dt="2025-11-13T21:39:23.938" v="6835" actId="20577"/>
        <pc:sldMkLst>
          <pc:docMk/>
          <pc:sldMk cId="899804615" sldId="416"/>
        </pc:sldMkLst>
        <pc:spChg chg="mod">
          <ac:chgData name="Miller, Evan Neil" userId="cf682b3b-adee-4052-b0cb-8b07ec5a3a5a" providerId="ADAL" clId="{92BB2918-8323-496A-870B-53FB06B26A4C}" dt="2025-11-13T21:39:23.938" v="6835" actId="20577"/>
          <ac:spMkLst>
            <pc:docMk/>
            <pc:sldMk cId="899804615" sldId="416"/>
            <ac:spMk id="5" creationId="{90E8AF1D-C01E-454C-9033-9CCE91DA1381}"/>
          </ac:spMkLst>
        </pc:spChg>
      </pc:sldChg>
      <pc:sldChg chg="addSp delSp modSp mod">
        <pc:chgData name="Miller, Evan Neil" userId="cf682b3b-adee-4052-b0cb-8b07ec5a3a5a" providerId="ADAL" clId="{92BB2918-8323-496A-870B-53FB06B26A4C}" dt="2025-11-11T19:44:30.165" v="5999" actId="478"/>
        <pc:sldMkLst>
          <pc:docMk/>
          <pc:sldMk cId="468992847" sldId="417"/>
        </pc:sldMkLst>
      </pc:sldChg>
      <pc:sldChg chg="addSp delSp modSp new mod">
        <pc:chgData name="Miller, Evan Neil" userId="cf682b3b-adee-4052-b0cb-8b07ec5a3a5a" providerId="ADAL" clId="{92BB2918-8323-496A-870B-53FB06B26A4C}" dt="2025-11-11T19:23:03.434" v="4126" actId="113"/>
        <pc:sldMkLst>
          <pc:docMk/>
          <pc:sldMk cId="1462194312" sldId="418"/>
        </pc:sldMkLst>
        <pc:spChg chg="mod">
          <ac:chgData name="Miller, Evan Neil" userId="cf682b3b-adee-4052-b0cb-8b07ec5a3a5a" providerId="ADAL" clId="{92BB2918-8323-496A-870B-53FB06B26A4C}" dt="2025-11-11T18:56:13.468" v="2497" actId="20577"/>
          <ac:spMkLst>
            <pc:docMk/>
            <pc:sldMk cId="1462194312" sldId="418"/>
            <ac:spMk id="2" creationId="{A685E6C1-877F-1CC0-4C13-EA9CBAE49DA6}"/>
          </ac:spMkLst>
        </pc:spChg>
        <pc:spChg chg="mod">
          <ac:chgData name="Miller, Evan Neil" userId="cf682b3b-adee-4052-b0cb-8b07ec5a3a5a" providerId="ADAL" clId="{92BB2918-8323-496A-870B-53FB06B26A4C}" dt="2025-11-11T18:56:22.626" v="2547" actId="20577"/>
          <ac:spMkLst>
            <pc:docMk/>
            <pc:sldMk cId="1462194312" sldId="418"/>
            <ac:spMk id="3" creationId="{0CCD0A10-56A4-99D9-C90C-DBF13B05CDFC}"/>
          </ac:spMkLst>
        </pc:spChg>
        <pc:spChg chg="mod">
          <ac:chgData name="Miller, Evan Neil" userId="cf682b3b-adee-4052-b0cb-8b07ec5a3a5a" providerId="ADAL" clId="{92BB2918-8323-496A-870B-53FB06B26A4C}" dt="2025-11-11T18:53:47.506" v="2276" actId="20577"/>
          <ac:spMkLst>
            <pc:docMk/>
            <pc:sldMk cId="1462194312" sldId="418"/>
            <ac:spMk id="4" creationId="{1068C625-FE1F-87A0-8D02-871762FA740D}"/>
          </ac:spMkLst>
        </pc:spChg>
        <pc:spChg chg="mod">
          <ac:chgData name="Miller, Evan Neil" userId="cf682b3b-adee-4052-b0cb-8b07ec5a3a5a" providerId="ADAL" clId="{92BB2918-8323-496A-870B-53FB06B26A4C}" dt="2025-11-11T19:23:03.434" v="4126" actId="113"/>
          <ac:spMkLst>
            <pc:docMk/>
            <pc:sldMk cId="1462194312" sldId="418"/>
            <ac:spMk id="5" creationId="{568D708C-C5E8-7C33-36AE-E320F851951B}"/>
          </ac:spMkLst>
        </pc:spChg>
        <pc:spChg chg="add mod">
          <ac:chgData name="Miller, Evan Neil" userId="cf682b3b-adee-4052-b0cb-8b07ec5a3a5a" providerId="ADAL" clId="{92BB2918-8323-496A-870B-53FB06B26A4C}" dt="2025-11-11T18:55:26.377" v="2409" actId="1076"/>
          <ac:spMkLst>
            <pc:docMk/>
            <pc:sldMk cId="1462194312" sldId="418"/>
            <ac:spMk id="13" creationId="{862D9A39-9CB7-566C-DD4A-E5794888DF4B}"/>
          </ac:spMkLst>
        </pc:spChg>
        <pc:picChg chg="add mod">
          <ac:chgData name="Miller, Evan Neil" userId="cf682b3b-adee-4052-b0cb-8b07ec5a3a5a" providerId="ADAL" clId="{92BB2918-8323-496A-870B-53FB06B26A4C}" dt="2025-11-11T18:54:22.005" v="2403" actId="962"/>
          <ac:picMkLst>
            <pc:docMk/>
            <pc:sldMk cId="1462194312" sldId="418"/>
            <ac:picMk id="11" creationId="{02CF8F6E-270E-2C8A-7FF8-4C9CCB78FC79}"/>
          </ac:picMkLst>
        </pc:picChg>
      </pc:sldChg>
      <pc:sldChg chg="delSp add mod ord">
        <pc:chgData name="Miller, Evan Neil" userId="cf682b3b-adee-4052-b0cb-8b07ec5a3a5a" providerId="ADAL" clId="{92BB2918-8323-496A-870B-53FB06B26A4C}" dt="2025-11-13T21:26:54.446" v="6213" actId="478"/>
        <pc:sldMkLst>
          <pc:docMk/>
          <pc:sldMk cId="1703833372" sldId="419"/>
        </pc:sldMkLst>
      </pc:sldChg>
    </pc:docChg>
  </pc:docChgLst>
  <pc:docChgLst>
    <pc:chgData name="Sutorius, Emily Catherine" userId="bbc69f27-a29e-4d01-9b8a-50898b3a17f6" providerId="ADAL" clId="{D98BD4FB-52F7-5C50-B4E6-9EB06A9AB969}"/>
    <pc:docChg chg="undo custSel addSld modSld modMainMaster addSection delSection modSection">
      <pc:chgData name="Sutorius, Emily Catherine" userId="bbc69f27-a29e-4d01-9b8a-50898b3a17f6" providerId="ADAL" clId="{D98BD4FB-52F7-5C50-B4E6-9EB06A9AB969}" dt="2025-09-04T12:43:48.410" v="1924" actId="14100"/>
      <pc:docMkLst>
        <pc:docMk/>
      </pc:docMkLst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372484444" sldId="256"/>
        </pc:sldMkLst>
        <pc:spChg chg="mod">
          <ac:chgData name="Sutorius, Emily Catherine" userId="bbc69f27-a29e-4d01-9b8a-50898b3a17f6" providerId="ADAL" clId="{D98BD4FB-52F7-5C50-B4E6-9EB06A9AB969}" dt="2025-08-29T17:08:47.333" v="1740"/>
          <ac:spMkLst>
            <pc:docMk/>
            <pc:sldMk cId="3372484444" sldId="256"/>
            <ac:spMk id="2" creationId="{7E17DA49-AF8F-6E37-8B01-76033B9708A0}"/>
          </ac:spMkLst>
        </pc:spChg>
        <pc:spChg chg="mod">
          <ac:chgData name="Sutorius, Emily Catherine" userId="bbc69f27-a29e-4d01-9b8a-50898b3a17f6" providerId="ADAL" clId="{D98BD4FB-52F7-5C50-B4E6-9EB06A9AB969}" dt="2025-08-29T17:08:47.333" v="1740"/>
          <ac:spMkLst>
            <pc:docMk/>
            <pc:sldMk cId="3372484444" sldId="256"/>
            <ac:spMk id="3" creationId="{AF6595B8-2645-852B-1906-D1E3DE612A13}"/>
          </ac:spMkLst>
        </pc:spChg>
        <pc:spChg chg="mod">
          <ac:chgData name="Sutorius, Emily Catherine" userId="bbc69f27-a29e-4d01-9b8a-50898b3a17f6" providerId="ADAL" clId="{D98BD4FB-52F7-5C50-B4E6-9EB06A9AB969}" dt="2025-08-29T17:08:47.333" v="1740"/>
          <ac:spMkLst>
            <pc:docMk/>
            <pc:sldMk cId="3372484444" sldId="256"/>
            <ac:spMk id="6" creationId="{180DF32E-42DD-C8E4-B9AE-E5D15756347E}"/>
          </ac:spMkLst>
        </pc:spChg>
        <pc:spChg chg="mod">
          <ac:chgData name="Sutorius, Emily Catherine" userId="bbc69f27-a29e-4d01-9b8a-50898b3a17f6" providerId="ADAL" clId="{D98BD4FB-52F7-5C50-B4E6-9EB06A9AB969}" dt="2025-08-29T17:08:47.333" v="1740"/>
          <ac:spMkLst>
            <pc:docMk/>
            <pc:sldMk cId="3372484444" sldId="256"/>
            <ac:spMk id="7" creationId="{532196C0-2965-C49F-5859-5FB1DD5A5364}"/>
          </ac:spMkLst>
        </pc:spChg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4058917068" sldId="257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014132508" sldId="258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595235637" sldId="259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4174111862" sldId="260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668667576" sldId="261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661733465" sldId="263"/>
        </pc:sldMkLst>
      </pc:sldChg>
      <pc:sldChg chg="modSp mod">
        <pc:chgData name="Sutorius, Emily Catherine" userId="bbc69f27-a29e-4d01-9b8a-50898b3a17f6" providerId="ADAL" clId="{D98BD4FB-52F7-5C50-B4E6-9EB06A9AB969}" dt="2025-09-04T12:39:07.313" v="1859" actId="27636"/>
        <pc:sldMkLst>
          <pc:docMk/>
          <pc:sldMk cId="536507941" sldId="264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2004345376" sldId="265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566146517" sldId="267"/>
        </pc:sldMkLst>
      </pc:sldChg>
      <pc:sldChg chg="modSp mod">
        <pc:chgData name="Sutorius, Emily Catherine" userId="bbc69f27-a29e-4d01-9b8a-50898b3a17f6" providerId="ADAL" clId="{D98BD4FB-52F7-5C50-B4E6-9EB06A9AB969}" dt="2025-09-03T19:25:44.712" v="1852" actId="1076"/>
        <pc:sldMkLst>
          <pc:docMk/>
          <pc:sldMk cId="332418937" sldId="268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640638356" sldId="269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491041272" sldId="271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773308087" sldId="273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273393866" sldId="274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517827048" sldId="275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2692114001" sldId="276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439672199" sldId="277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775592493" sldId="278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203746083" sldId="279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393871473" sldId="281"/>
        </pc:sldMkLst>
      </pc:sldChg>
      <pc:sldChg chg="modSp mod">
        <pc:chgData name="Sutorius, Emily Catherine" userId="bbc69f27-a29e-4d01-9b8a-50898b3a17f6" providerId="ADAL" clId="{D98BD4FB-52F7-5C50-B4E6-9EB06A9AB969}" dt="2025-09-04T12:39:07.360" v="1862" actId="27636"/>
        <pc:sldMkLst>
          <pc:docMk/>
          <pc:sldMk cId="745290781" sldId="283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716184969" sldId="288"/>
        </pc:sldMkLst>
      </pc:sldChg>
      <pc:sldChg chg="modSp mod">
        <pc:chgData name="Sutorius, Emily Catherine" userId="bbc69f27-a29e-4d01-9b8a-50898b3a17f6" providerId="ADAL" clId="{D98BD4FB-52F7-5C50-B4E6-9EB06A9AB969}" dt="2025-09-04T12:39:07.289" v="1857" actId="27636"/>
        <pc:sldMkLst>
          <pc:docMk/>
          <pc:sldMk cId="882312470" sldId="289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8143992" sldId="290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501858319" sldId="291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4276989576" sldId="292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422078285" sldId="293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917566549" sldId="294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954922380" sldId="295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071153519" sldId="296"/>
        </pc:sldMkLst>
      </pc:sldChg>
      <pc:sldChg chg="addSp delSp modSp mod modClrScheme chgLayout">
        <pc:chgData name="Sutorius, Emily Catherine" userId="bbc69f27-a29e-4d01-9b8a-50898b3a17f6" providerId="ADAL" clId="{D98BD4FB-52F7-5C50-B4E6-9EB06A9AB969}" dt="2025-08-29T17:08:47.333" v="1740"/>
        <pc:sldMkLst>
          <pc:docMk/>
          <pc:sldMk cId="2103540070" sldId="297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601552990" sldId="298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99134050" sldId="299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060113369" sldId="301"/>
        </pc:sldMkLst>
      </pc:sldChg>
      <pc:sldChg chg="addSp delSp modSp mod chgLayout">
        <pc:chgData name="Sutorius, Emily Catherine" userId="bbc69f27-a29e-4d01-9b8a-50898b3a17f6" providerId="ADAL" clId="{D98BD4FB-52F7-5C50-B4E6-9EB06A9AB969}" dt="2025-08-29T17:02:58.186" v="1515" actId="14100"/>
        <pc:sldMkLst>
          <pc:docMk/>
          <pc:sldMk cId="2079671798" sldId="302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18509789" sldId="304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205184185" sldId="305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4217013519" sldId="307"/>
        </pc:sldMkLst>
      </pc:sldChg>
      <pc:sldChg chg="addSp delSp modSp mod modClrScheme chgLayout">
        <pc:chgData name="Sutorius, Emily Catherine" userId="bbc69f27-a29e-4d01-9b8a-50898b3a17f6" providerId="ADAL" clId="{D98BD4FB-52F7-5C50-B4E6-9EB06A9AB969}" dt="2025-08-29T17:08:47.333" v="1740"/>
        <pc:sldMkLst>
          <pc:docMk/>
          <pc:sldMk cId="1081076878" sldId="308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2770670425" sldId="309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074865304" sldId="310"/>
        </pc:sldMkLst>
      </pc:sldChg>
      <pc:sldChg chg="modSp mod">
        <pc:chgData name="Sutorius, Emily Catherine" userId="bbc69f27-a29e-4d01-9b8a-50898b3a17f6" providerId="ADAL" clId="{D98BD4FB-52F7-5C50-B4E6-9EB06A9AB969}" dt="2025-09-04T12:39:07.303" v="1858" actId="27636"/>
        <pc:sldMkLst>
          <pc:docMk/>
          <pc:sldMk cId="1290742526" sldId="311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2255191734" sldId="312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367319867" sldId="313"/>
        </pc:sldMkLst>
      </pc:sldChg>
      <pc:sldChg chg="modSp mod">
        <pc:chgData name="Sutorius, Emily Catherine" userId="bbc69f27-a29e-4d01-9b8a-50898b3a17f6" providerId="ADAL" clId="{D98BD4FB-52F7-5C50-B4E6-9EB06A9AB969}" dt="2025-08-29T17:34:56.218" v="1809" actId="15"/>
        <pc:sldMkLst>
          <pc:docMk/>
          <pc:sldMk cId="1471280425" sldId="314"/>
        </pc:sldMkLst>
      </pc:sldChg>
      <pc:sldChg chg="modSp mod">
        <pc:chgData name="Sutorius, Emily Catherine" userId="bbc69f27-a29e-4d01-9b8a-50898b3a17f6" providerId="ADAL" clId="{D98BD4FB-52F7-5C50-B4E6-9EB06A9AB969}" dt="2025-08-29T17:43:58.795" v="1845" actId="13244"/>
        <pc:sldMkLst>
          <pc:docMk/>
          <pc:sldMk cId="1626935211" sldId="315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705991601" sldId="316"/>
        </pc:sldMkLst>
      </pc:sldChg>
      <pc:sldChg chg="modSp mod">
        <pc:chgData name="Sutorius, Emily Catherine" userId="bbc69f27-a29e-4d01-9b8a-50898b3a17f6" providerId="ADAL" clId="{D98BD4FB-52F7-5C50-B4E6-9EB06A9AB969}" dt="2025-08-29T17:43:36.051" v="1842" actId="13244"/>
        <pc:sldMkLst>
          <pc:docMk/>
          <pc:sldMk cId="2653697864" sldId="317"/>
        </pc:sldMkLst>
      </pc:sldChg>
      <pc:sldChg chg="modSp mod">
        <pc:chgData name="Sutorius, Emily Catherine" userId="bbc69f27-a29e-4d01-9b8a-50898b3a17f6" providerId="ADAL" clId="{D98BD4FB-52F7-5C50-B4E6-9EB06A9AB969}" dt="2025-09-04T12:39:07.331" v="1861" actId="27636"/>
        <pc:sldMkLst>
          <pc:docMk/>
          <pc:sldMk cId="2831699802" sldId="318"/>
        </pc:sldMkLst>
      </pc:sldChg>
      <pc:sldChg chg="addSp delSp modSp mod">
        <pc:chgData name="Sutorius, Emily Catherine" userId="bbc69f27-a29e-4d01-9b8a-50898b3a17f6" providerId="ADAL" clId="{D98BD4FB-52F7-5C50-B4E6-9EB06A9AB969}" dt="2025-08-29T17:08:47.333" v="1740"/>
        <pc:sldMkLst>
          <pc:docMk/>
          <pc:sldMk cId="1708115505" sldId="319"/>
        </pc:sldMkLst>
      </pc:sldChg>
      <pc:sldChg chg="addSp delSp modSp mod chgLayout">
        <pc:chgData name="Sutorius, Emily Catherine" userId="bbc69f27-a29e-4d01-9b8a-50898b3a17f6" providerId="ADAL" clId="{D98BD4FB-52F7-5C50-B4E6-9EB06A9AB969}" dt="2025-08-29T17:04:21.363" v="1724" actId="14100"/>
        <pc:sldMkLst>
          <pc:docMk/>
          <pc:sldMk cId="791213621" sldId="320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321327752" sldId="321"/>
        </pc:sldMkLst>
      </pc:sldChg>
      <pc:sldChg chg="addSp delSp modSp mod chgLayout">
        <pc:chgData name="Sutorius, Emily Catherine" userId="bbc69f27-a29e-4d01-9b8a-50898b3a17f6" providerId="ADAL" clId="{D98BD4FB-52F7-5C50-B4E6-9EB06A9AB969}" dt="2025-08-29T17:42:57.635" v="1838" actId="13244"/>
        <pc:sldMkLst>
          <pc:docMk/>
          <pc:sldMk cId="3901187171" sldId="322"/>
        </pc:sldMkLst>
      </pc:sldChg>
      <pc:sldChg chg="addSp delSp modSp mod">
        <pc:chgData name="Sutorius, Emily Catherine" userId="bbc69f27-a29e-4d01-9b8a-50898b3a17f6" providerId="ADAL" clId="{D98BD4FB-52F7-5C50-B4E6-9EB06A9AB969}" dt="2025-09-03T19:25:30.651" v="1851" actId="1076"/>
        <pc:sldMkLst>
          <pc:docMk/>
          <pc:sldMk cId="1147316338" sldId="323"/>
        </pc:sldMkLst>
      </pc:sldChg>
      <pc:sldChg chg="modSp mod">
        <pc:chgData name="Sutorius, Emily Catherine" userId="bbc69f27-a29e-4d01-9b8a-50898b3a17f6" providerId="ADAL" clId="{D98BD4FB-52F7-5C50-B4E6-9EB06A9AB969}" dt="2025-09-04T12:39:07.322" v="1860" actId="27636"/>
        <pc:sldMkLst>
          <pc:docMk/>
          <pc:sldMk cId="1895683035" sldId="324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2779256916" sldId="325"/>
        </pc:sldMkLst>
      </pc:sldChg>
      <pc:sldChg chg="modSp mod">
        <pc:chgData name="Sutorius, Emily Catherine" userId="bbc69f27-a29e-4d01-9b8a-50898b3a17f6" providerId="ADAL" clId="{D98BD4FB-52F7-5C50-B4E6-9EB06A9AB969}" dt="2025-09-04T12:39:07.376" v="1863" actId="27636"/>
        <pc:sldMkLst>
          <pc:docMk/>
          <pc:sldMk cId="3893575232" sldId="327"/>
        </pc:sldMkLst>
      </pc:sldChg>
      <pc:sldChg chg="modSp mod">
        <pc:chgData name="Sutorius, Emily Catherine" userId="bbc69f27-a29e-4d01-9b8a-50898b3a17f6" providerId="ADAL" clId="{D98BD4FB-52F7-5C50-B4E6-9EB06A9AB969}" dt="2025-09-04T12:39:07.386" v="1864" actId="27636"/>
        <pc:sldMkLst>
          <pc:docMk/>
          <pc:sldMk cId="3471605444" sldId="328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1836913509" sldId="331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2413206902" sldId="332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3687846513" sldId="333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4095611934" sldId="334"/>
        </pc:sldMkLst>
      </pc:sldChg>
      <pc:sldChg chg="modSp">
        <pc:chgData name="Sutorius, Emily Catherine" userId="bbc69f27-a29e-4d01-9b8a-50898b3a17f6" providerId="ADAL" clId="{D98BD4FB-52F7-5C50-B4E6-9EB06A9AB969}" dt="2025-08-29T17:08:47.333" v="1740"/>
        <pc:sldMkLst>
          <pc:docMk/>
          <pc:sldMk cId="2919364715" sldId="335"/>
        </pc:sldMkLst>
      </pc:sldChg>
      <pc:sldChg chg="addSp delSp modSp add mod modClrScheme chgLayout">
        <pc:chgData name="Sutorius, Emily Catherine" userId="bbc69f27-a29e-4d01-9b8a-50898b3a17f6" providerId="ADAL" clId="{D98BD4FB-52F7-5C50-B4E6-9EB06A9AB969}" dt="2025-08-29T17:08:47.333" v="1740"/>
        <pc:sldMkLst>
          <pc:docMk/>
          <pc:sldMk cId="3774643745" sldId="336"/>
        </pc:sldMkLst>
      </pc:sldChg>
      <pc:sldMasterChg chg="modSldLayout sldLayoutOrd">
        <pc:chgData name="Sutorius, Emily Catherine" userId="bbc69f27-a29e-4d01-9b8a-50898b3a17f6" providerId="ADAL" clId="{D98BD4FB-52F7-5C50-B4E6-9EB06A9AB969}" dt="2025-09-04T12:39:18.822" v="1867" actId="14100"/>
        <pc:sldMasterMkLst>
          <pc:docMk/>
          <pc:sldMasterMk cId="3583182361" sldId="2147483677"/>
        </pc:sldMasterMkLst>
        <pc:sldLayoutChg chg="modSp mod">
          <pc:chgData name="Sutorius, Emily Catherine" userId="bbc69f27-a29e-4d01-9b8a-50898b3a17f6" providerId="ADAL" clId="{D98BD4FB-52F7-5C50-B4E6-9EB06A9AB969}" dt="2025-09-04T12:38:53.973" v="1853" actId="14100"/>
          <pc:sldLayoutMkLst>
            <pc:docMk/>
            <pc:sldMasterMk cId="3583182361" sldId="2147483677"/>
            <pc:sldLayoutMk cId="1407492163" sldId="2147483678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38:58.623" v="1854" actId="14100"/>
          <pc:sldLayoutMkLst>
            <pc:docMk/>
            <pc:sldMasterMk cId="3583182361" sldId="2147483677"/>
            <pc:sldLayoutMk cId="1612291255" sldId="2147483690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39:18.822" v="1867" actId="14100"/>
          <pc:sldLayoutMkLst>
            <pc:docMk/>
            <pc:sldMasterMk cId="3583182361" sldId="2147483677"/>
            <pc:sldLayoutMk cId="833590910" sldId="2147483693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39:12.075" v="1865" actId="14100"/>
          <pc:sldLayoutMkLst>
            <pc:docMk/>
            <pc:sldMasterMk cId="3583182361" sldId="2147483677"/>
            <pc:sldLayoutMk cId="3042075771" sldId="2147483694"/>
          </pc:sldLayoutMkLst>
        </pc:sldLayoutChg>
        <pc:sldLayoutChg chg="delSp mod ord">
          <pc:chgData name="Sutorius, Emily Catherine" userId="bbc69f27-a29e-4d01-9b8a-50898b3a17f6" providerId="ADAL" clId="{D98BD4FB-52F7-5C50-B4E6-9EB06A9AB969}" dt="2025-08-29T16:52:13.880" v="1255" actId="478"/>
          <pc:sldLayoutMkLst>
            <pc:docMk/>
            <pc:sldMasterMk cId="3583182361" sldId="2147483677"/>
            <pc:sldLayoutMk cId="3401957572" sldId="2147483902"/>
          </pc:sldLayoutMkLst>
        </pc:sldLayoutChg>
        <pc:sldLayoutChg chg="addSp delSp modSp mod setBg">
          <pc:chgData name="Sutorius, Emily Catherine" userId="bbc69f27-a29e-4d01-9b8a-50898b3a17f6" providerId="ADAL" clId="{D98BD4FB-52F7-5C50-B4E6-9EB06A9AB969}" dt="2025-08-29T17:05:01.172" v="1725" actId="207"/>
          <pc:sldLayoutMkLst>
            <pc:docMk/>
            <pc:sldMasterMk cId="3583182361" sldId="2147483677"/>
            <pc:sldLayoutMk cId="3868870059" sldId="2147483913"/>
          </pc:sldLayoutMkLst>
        </pc:sldLayoutChg>
        <pc:sldLayoutChg chg="delSp modSp mod">
          <pc:chgData name="Sutorius, Emily Catherine" userId="bbc69f27-a29e-4d01-9b8a-50898b3a17f6" providerId="ADAL" clId="{D98BD4FB-52F7-5C50-B4E6-9EB06A9AB969}" dt="2025-08-29T16:55:58.231" v="1287" actId="14100"/>
          <pc:sldLayoutMkLst>
            <pc:docMk/>
            <pc:sldMasterMk cId="3583182361" sldId="2147483677"/>
            <pc:sldLayoutMk cId="3273751186" sldId="2147483932"/>
          </pc:sldLayoutMkLst>
        </pc:sldLayoutChg>
      </pc:sldMasterChg>
      <pc:sldMasterChg chg="modSldLayout">
        <pc:chgData name="Sutorius, Emily Catherine" userId="bbc69f27-a29e-4d01-9b8a-50898b3a17f6" providerId="ADAL" clId="{D98BD4FB-52F7-5C50-B4E6-9EB06A9AB969}" dt="2025-09-04T12:42:59.689" v="1912" actId="14100"/>
        <pc:sldMasterMkLst>
          <pc:docMk/>
          <pc:sldMasterMk cId="945739843" sldId="2147483704"/>
        </pc:sldMasterMkLst>
        <pc:sldLayoutChg chg="modSp mod">
          <pc:chgData name="Sutorius, Emily Catherine" userId="bbc69f27-a29e-4d01-9b8a-50898b3a17f6" providerId="ADAL" clId="{D98BD4FB-52F7-5C50-B4E6-9EB06A9AB969}" dt="2025-09-04T12:42:44.492" v="1907" actId="14100"/>
          <pc:sldLayoutMkLst>
            <pc:docMk/>
            <pc:sldMasterMk cId="945739843" sldId="2147483704"/>
            <pc:sldLayoutMk cId="2215555204" sldId="2147483705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2:48.138" v="1908" actId="14100"/>
          <pc:sldLayoutMkLst>
            <pc:docMk/>
            <pc:sldMasterMk cId="945739843" sldId="2147483704"/>
            <pc:sldLayoutMk cId="812432880" sldId="2147483706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2:54.016" v="1910" actId="14100"/>
          <pc:sldLayoutMkLst>
            <pc:docMk/>
            <pc:sldMasterMk cId="945739843" sldId="2147483704"/>
            <pc:sldLayoutMk cId="2593494307" sldId="2147483707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2:59.689" v="1912" actId="14100"/>
          <pc:sldLayoutMkLst>
            <pc:docMk/>
            <pc:sldMasterMk cId="945739843" sldId="2147483704"/>
            <pc:sldLayoutMk cId="965409351" sldId="2147483708"/>
          </pc:sldLayoutMkLst>
        </pc:sldLayoutChg>
      </pc:sldMasterChg>
      <pc:sldMasterChg chg="modSldLayout">
        <pc:chgData name="Sutorius, Emily Catherine" userId="bbc69f27-a29e-4d01-9b8a-50898b3a17f6" providerId="ADAL" clId="{D98BD4FB-52F7-5C50-B4E6-9EB06A9AB969}" dt="2025-09-04T12:42:37.444" v="1906" actId="14100"/>
        <pc:sldMasterMkLst>
          <pc:docMk/>
          <pc:sldMasterMk cId="387444712" sldId="2147483726"/>
        </pc:sldMasterMkLst>
        <pc:sldLayoutChg chg="modSp mod">
          <pc:chgData name="Sutorius, Emily Catherine" userId="bbc69f27-a29e-4d01-9b8a-50898b3a17f6" providerId="ADAL" clId="{D98BD4FB-52F7-5C50-B4E6-9EB06A9AB969}" dt="2025-09-04T12:42:22.382" v="1901" actId="14100"/>
          <pc:sldLayoutMkLst>
            <pc:docMk/>
            <pc:sldMasterMk cId="387444712" sldId="2147483726"/>
            <pc:sldLayoutMk cId="1015060657" sldId="2147483727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2:25.851" v="1902" actId="14100"/>
          <pc:sldLayoutMkLst>
            <pc:docMk/>
            <pc:sldMasterMk cId="387444712" sldId="2147483726"/>
            <pc:sldLayoutMk cId="1634279368" sldId="2147483728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2:32.301" v="1904" actId="14100"/>
          <pc:sldLayoutMkLst>
            <pc:docMk/>
            <pc:sldMasterMk cId="387444712" sldId="2147483726"/>
            <pc:sldLayoutMk cId="580162780" sldId="2147483729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2:37.444" v="1906" actId="14100"/>
          <pc:sldLayoutMkLst>
            <pc:docMk/>
            <pc:sldMasterMk cId="387444712" sldId="2147483726"/>
            <pc:sldLayoutMk cId="2985545695" sldId="2147483730"/>
          </pc:sldLayoutMkLst>
        </pc:sldLayoutChg>
      </pc:sldMasterChg>
      <pc:sldMasterChg chg="modSldLayout">
        <pc:chgData name="Sutorius, Emily Catherine" userId="bbc69f27-a29e-4d01-9b8a-50898b3a17f6" providerId="ADAL" clId="{D98BD4FB-52F7-5C50-B4E6-9EB06A9AB969}" dt="2025-09-04T12:42:10.161" v="1900" actId="14100"/>
        <pc:sldMasterMkLst>
          <pc:docMk/>
          <pc:sldMasterMk cId="1112915099" sldId="2147483748"/>
        </pc:sldMasterMkLst>
        <pc:sldLayoutChg chg="modSp mod">
          <pc:chgData name="Sutorius, Emily Catherine" userId="bbc69f27-a29e-4d01-9b8a-50898b3a17f6" providerId="ADAL" clId="{D98BD4FB-52F7-5C50-B4E6-9EB06A9AB969}" dt="2025-09-04T12:41:54.295" v="1895" actId="14100"/>
          <pc:sldLayoutMkLst>
            <pc:docMk/>
            <pc:sldMasterMk cId="1112915099" sldId="2147483748"/>
            <pc:sldLayoutMk cId="2168852507" sldId="2147483749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1:57.615" v="1896" actId="14100"/>
          <pc:sldLayoutMkLst>
            <pc:docMk/>
            <pc:sldMasterMk cId="1112915099" sldId="2147483748"/>
            <pc:sldLayoutMk cId="656262816" sldId="2147483750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2:03.382" v="1898" actId="14100"/>
          <pc:sldLayoutMkLst>
            <pc:docMk/>
            <pc:sldMasterMk cId="1112915099" sldId="2147483748"/>
            <pc:sldLayoutMk cId="90012257" sldId="2147483751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2:10.161" v="1900" actId="14100"/>
          <pc:sldLayoutMkLst>
            <pc:docMk/>
            <pc:sldMasterMk cId="1112915099" sldId="2147483748"/>
            <pc:sldLayoutMk cId="4141982090" sldId="2147483752"/>
          </pc:sldLayoutMkLst>
        </pc:sldLayoutChg>
      </pc:sldMasterChg>
      <pc:sldMasterChg chg="modSldLayout">
        <pc:chgData name="Sutorius, Emily Catherine" userId="bbc69f27-a29e-4d01-9b8a-50898b3a17f6" providerId="ADAL" clId="{D98BD4FB-52F7-5C50-B4E6-9EB06A9AB969}" dt="2025-09-04T12:40:15.823" v="1875" actId="14100"/>
        <pc:sldMasterMkLst>
          <pc:docMk/>
          <pc:sldMasterMk cId="2356868262" sldId="2147483770"/>
        </pc:sldMasterMkLst>
        <pc:sldLayoutChg chg="modSp mod">
          <pc:chgData name="Sutorius, Emily Catherine" userId="bbc69f27-a29e-4d01-9b8a-50898b3a17f6" providerId="ADAL" clId="{D98BD4FB-52F7-5C50-B4E6-9EB06A9AB969}" dt="2025-09-04T12:39:50.989" v="1868" actId="14100"/>
          <pc:sldLayoutMkLst>
            <pc:docMk/>
            <pc:sldMasterMk cId="2356868262" sldId="2147483770"/>
            <pc:sldLayoutMk cId="2997464867" sldId="2147483771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39:54.947" v="1869" actId="14100"/>
          <pc:sldLayoutMkLst>
            <pc:docMk/>
            <pc:sldMasterMk cId="2356868262" sldId="2147483770"/>
            <pc:sldLayoutMk cId="2250987482" sldId="2147483772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0:04.052" v="1872" actId="14100"/>
          <pc:sldLayoutMkLst>
            <pc:docMk/>
            <pc:sldMasterMk cId="2356868262" sldId="2147483770"/>
            <pc:sldLayoutMk cId="3710097750" sldId="2147483773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0:15.823" v="1875" actId="14100"/>
          <pc:sldLayoutMkLst>
            <pc:docMk/>
            <pc:sldMasterMk cId="2356868262" sldId="2147483770"/>
            <pc:sldLayoutMk cId="3498458510" sldId="2147483774"/>
          </pc:sldLayoutMkLst>
        </pc:sldLayoutChg>
      </pc:sldMasterChg>
      <pc:sldMasterChg chg="modSldLayout">
        <pc:chgData name="Sutorius, Emily Catherine" userId="bbc69f27-a29e-4d01-9b8a-50898b3a17f6" providerId="ADAL" clId="{D98BD4FB-52F7-5C50-B4E6-9EB06A9AB969}" dt="2025-09-04T12:40:42.019" v="1881" actId="14100"/>
        <pc:sldMasterMkLst>
          <pc:docMk/>
          <pc:sldMasterMk cId="800247449" sldId="2147483792"/>
        </pc:sldMasterMkLst>
        <pc:sldLayoutChg chg="modSp mod">
          <pc:chgData name="Sutorius, Emily Catherine" userId="bbc69f27-a29e-4d01-9b8a-50898b3a17f6" providerId="ADAL" clId="{D98BD4FB-52F7-5C50-B4E6-9EB06A9AB969}" dt="2025-09-04T12:40:23.252" v="1876" actId="14100"/>
          <pc:sldLayoutMkLst>
            <pc:docMk/>
            <pc:sldMasterMk cId="800247449" sldId="2147483792"/>
            <pc:sldLayoutMk cId="201117200" sldId="2147483793"/>
          </pc:sldLayoutMkLst>
          <pc:spChg chg="mod">
            <ac:chgData name="Sutorius, Emily Catherine" userId="bbc69f27-a29e-4d01-9b8a-50898b3a17f6" providerId="ADAL" clId="{D98BD4FB-52F7-5C50-B4E6-9EB06A9AB969}" dt="2025-09-04T12:40:23.252" v="1876" actId="14100"/>
            <ac:spMkLst>
              <pc:docMk/>
              <pc:sldMasterMk cId="800247449" sldId="2147483792"/>
              <pc:sldLayoutMk cId="201117200" sldId="2147483793"/>
              <ac:spMk id="7" creationId="{A738E38D-FCF7-2970-9FDC-00149B505B4A}"/>
            </ac:spMkLst>
          </pc:spChg>
        </pc:sldLayoutChg>
        <pc:sldLayoutChg chg="modSp mod">
          <pc:chgData name="Sutorius, Emily Catherine" userId="bbc69f27-a29e-4d01-9b8a-50898b3a17f6" providerId="ADAL" clId="{D98BD4FB-52F7-5C50-B4E6-9EB06A9AB969}" dt="2025-09-04T12:40:27.014" v="1877" actId="14100"/>
          <pc:sldLayoutMkLst>
            <pc:docMk/>
            <pc:sldMasterMk cId="800247449" sldId="2147483792"/>
            <pc:sldLayoutMk cId="216166835" sldId="2147483794"/>
          </pc:sldLayoutMkLst>
          <pc:spChg chg="mod">
            <ac:chgData name="Sutorius, Emily Catherine" userId="bbc69f27-a29e-4d01-9b8a-50898b3a17f6" providerId="ADAL" clId="{D98BD4FB-52F7-5C50-B4E6-9EB06A9AB969}" dt="2025-09-04T12:40:27.014" v="1877" actId="14100"/>
            <ac:spMkLst>
              <pc:docMk/>
              <pc:sldMasterMk cId="800247449" sldId="2147483792"/>
              <pc:sldLayoutMk cId="216166835" sldId="2147483794"/>
              <ac:spMk id="7" creationId="{A738E38D-FCF7-2970-9FDC-00149B505B4A}"/>
            </ac:spMkLst>
          </pc:spChg>
        </pc:sldLayoutChg>
        <pc:sldLayoutChg chg="modSp mod">
          <pc:chgData name="Sutorius, Emily Catherine" userId="bbc69f27-a29e-4d01-9b8a-50898b3a17f6" providerId="ADAL" clId="{D98BD4FB-52F7-5C50-B4E6-9EB06A9AB969}" dt="2025-09-04T12:40:36.290" v="1879" actId="14100"/>
          <pc:sldLayoutMkLst>
            <pc:docMk/>
            <pc:sldMasterMk cId="800247449" sldId="2147483792"/>
            <pc:sldLayoutMk cId="1029813009" sldId="2147483795"/>
          </pc:sldLayoutMkLst>
          <pc:spChg chg="mod">
            <ac:chgData name="Sutorius, Emily Catherine" userId="bbc69f27-a29e-4d01-9b8a-50898b3a17f6" providerId="ADAL" clId="{D98BD4FB-52F7-5C50-B4E6-9EB06A9AB969}" dt="2025-09-04T12:40:36.290" v="1879" actId="14100"/>
            <ac:spMkLst>
              <pc:docMk/>
              <pc:sldMasterMk cId="800247449" sldId="2147483792"/>
              <pc:sldLayoutMk cId="1029813009" sldId="2147483795"/>
              <ac:spMk id="7" creationId="{A738E38D-FCF7-2970-9FDC-00149B505B4A}"/>
            </ac:spMkLst>
          </pc:spChg>
        </pc:sldLayoutChg>
        <pc:sldLayoutChg chg="modSp mod">
          <pc:chgData name="Sutorius, Emily Catherine" userId="bbc69f27-a29e-4d01-9b8a-50898b3a17f6" providerId="ADAL" clId="{D98BD4FB-52F7-5C50-B4E6-9EB06A9AB969}" dt="2025-09-04T12:40:42.019" v="1881" actId="14100"/>
          <pc:sldLayoutMkLst>
            <pc:docMk/>
            <pc:sldMasterMk cId="800247449" sldId="2147483792"/>
            <pc:sldLayoutMk cId="1579977358" sldId="2147483796"/>
          </pc:sldLayoutMkLst>
          <pc:spChg chg="mod">
            <ac:chgData name="Sutorius, Emily Catherine" userId="bbc69f27-a29e-4d01-9b8a-50898b3a17f6" providerId="ADAL" clId="{D98BD4FB-52F7-5C50-B4E6-9EB06A9AB969}" dt="2025-09-04T12:40:42.019" v="1881" actId="14100"/>
            <ac:spMkLst>
              <pc:docMk/>
              <pc:sldMasterMk cId="800247449" sldId="2147483792"/>
              <pc:sldLayoutMk cId="1579977358" sldId="2147483796"/>
              <ac:spMk id="7" creationId="{A738E38D-FCF7-2970-9FDC-00149B505B4A}"/>
            </ac:spMkLst>
          </pc:spChg>
        </pc:sldLayoutChg>
      </pc:sldMasterChg>
      <pc:sldMasterChg chg="modSldLayout">
        <pc:chgData name="Sutorius, Emily Catherine" userId="bbc69f27-a29e-4d01-9b8a-50898b3a17f6" providerId="ADAL" clId="{D98BD4FB-52F7-5C50-B4E6-9EB06A9AB969}" dt="2025-09-04T12:41:06.543" v="1888" actId="14100"/>
        <pc:sldMasterMkLst>
          <pc:docMk/>
          <pc:sldMasterMk cId="142648656" sldId="2147483814"/>
        </pc:sldMasterMkLst>
        <pc:sldLayoutChg chg="modSp mod">
          <pc:chgData name="Sutorius, Emily Catherine" userId="bbc69f27-a29e-4d01-9b8a-50898b3a17f6" providerId="ADAL" clId="{D98BD4FB-52F7-5C50-B4E6-9EB06A9AB969}" dt="2025-09-04T12:40:48.903" v="1882" actId="14100"/>
          <pc:sldLayoutMkLst>
            <pc:docMk/>
            <pc:sldMasterMk cId="142648656" sldId="2147483814"/>
            <pc:sldLayoutMk cId="889718619" sldId="2147483815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0:52.561" v="1883" actId="14100"/>
          <pc:sldLayoutMkLst>
            <pc:docMk/>
            <pc:sldMasterMk cId="142648656" sldId="2147483814"/>
            <pc:sldLayoutMk cId="2174104903" sldId="2147483816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1:00.210" v="1886" actId="14100"/>
          <pc:sldLayoutMkLst>
            <pc:docMk/>
            <pc:sldMasterMk cId="142648656" sldId="2147483814"/>
            <pc:sldLayoutMk cId="485026196" sldId="2147483817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1:06.543" v="1888" actId="14100"/>
          <pc:sldLayoutMkLst>
            <pc:docMk/>
            <pc:sldMasterMk cId="142648656" sldId="2147483814"/>
            <pc:sldLayoutMk cId="544648523" sldId="2147483818"/>
          </pc:sldLayoutMkLst>
        </pc:sldLayoutChg>
      </pc:sldMasterChg>
      <pc:sldMasterChg chg="modSldLayout">
        <pc:chgData name="Sutorius, Emily Catherine" userId="bbc69f27-a29e-4d01-9b8a-50898b3a17f6" providerId="ADAL" clId="{D98BD4FB-52F7-5C50-B4E6-9EB06A9AB969}" dt="2025-09-04T12:41:32.944" v="1894" actId="14100"/>
        <pc:sldMasterMkLst>
          <pc:docMk/>
          <pc:sldMasterMk cId="544891314" sldId="2147483836"/>
        </pc:sldMasterMkLst>
        <pc:sldLayoutChg chg="modSp mod">
          <pc:chgData name="Sutorius, Emily Catherine" userId="bbc69f27-a29e-4d01-9b8a-50898b3a17f6" providerId="ADAL" clId="{D98BD4FB-52F7-5C50-B4E6-9EB06A9AB969}" dt="2025-09-04T12:41:17.086" v="1889" actId="14100"/>
          <pc:sldLayoutMkLst>
            <pc:docMk/>
            <pc:sldMasterMk cId="544891314" sldId="2147483836"/>
            <pc:sldLayoutMk cId="2563598837" sldId="2147483837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1:20.918" v="1890" actId="14100"/>
          <pc:sldLayoutMkLst>
            <pc:docMk/>
            <pc:sldMasterMk cId="544891314" sldId="2147483836"/>
            <pc:sldLayoutMk cId="3967551428" sldId="2147483838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1:27.286" v="1892" actId="14100"/>
          <pc:sldLayoutMkLst>
            <pc:docMk/>
            <pc:sldMasterMk cId="544891314" sldId="2147483836"/>
            <pc:sldLayoutMk cId="2358784429" sldId="2147483839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1:32.944" v="1894" actId="14100"/>
          <pc:sldLayoutMkLst>
            <pc:docMk/>
            <pc:sldMasterMk cId="544891314" sldId="2147483836"/>
            <pc:sldLayoutMk cId="3227963800" sldId="2147483840"/>
          </pc:sldLayoutMkLst>
        </pc:sldLayoutChg>
      </pc:sldMasterChg>
      <pc:sldMasterChg chg="modSldLayout">
        <pc:chgData name="Sutorius, Emily Catherine" userId="bbc69f27-a29e-4d01-9b8a-50898b3a17f6" providerId="ADAL" clId="{D98BD4FB-52F7-5C50-B4E6-9EB06A9AB969}" dt="2025-09-04T12:43:22.565" v="1918" actId="14100"/>
        <pc:sldMasterMkLst>
          <pc:docMk/>
          <pc:sldMasterMk cId="3294486706" sldId="2147483858"/>
        </pc:sldMasterMkLst>
        <pc:sldLayoutChg chg="modSp mod">
          <pc:chgData name="Sutorius, Emily Catherine" userId="bbc69f27-a29e-4d01-9b8a-50898b3a17f6" providerId="ADAL" clId="{D98BD4FB-52F7-5C50-B4E6-9EB06A9AB969}" dt="2025-09-04T12:43:06.708" v="1913" actId="14100"/>
          <pc:sldLayoutMkLst>
            <pc:docMk/>
            <pc:sldMasterMk cId="3294486706" sldId="2147483858"/>
            <pc:sldLayoutMk cId="2597748986" sldId="2147483859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3:10.284" v="1914" actId="14100"/>
          <pc:sldLayoutMkLst>
            <pc:docMk/>
            <pc:sldMasterMk cId="3294486706" sldId="2147483858"/>
            <pc:sldLayoutMk cId="3346462745" sldId="2147483860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3:15.483" v="1916" actId="14100"/>
          <pc:sldLayoutMkLst>
            <pc:docMk/>
            <pc:sldMasterMk cId="3294486706" sldId="2147483858"/>
            <pc:sldLayoutMk cId="2651551410" sldId="2147483861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3:22.565" v="1918" actId="14100"/>
          <pc:sldLayoutMkLst>
            <pc:docMk/>
            <pc:sldMasterMk cId="3294486706" sldId="2147483858"/>
            <pc:sldLayoutMk cId="2717308605" sldId="2147483862"/>
          </pc:sldLayoutMkLst>
        </pc:sldLayoutChg>
      </pc:sldMasterChg>
      <pc:sldMasterChg chg="modSldLayout">
        <pc:chgData name="Sutorius, Emily Catherine" userId="bbc69f27-a29e-4d01-9b8a-50898b3a17f6" providerId="ADAL" clId="{D98BD4FB-52F7-5C50-B4E6-9EB06A9AB969}" dt="2025-09-04T12:43:48.410" v="1924" actId="14100"/>
        <pc:sldMasterMkLst>
          <pc:docMk/>
          <pc:sldMasterMk cId="1993589044" sldId="2147483880"/>
        </pc:sldMasterMkLst>
        <pc:sldLayoutChg chg="modSp mod">
          <pc:chgData name="Sutorius, Emily Catherine" userId="bbc69f27-a29e-4d01-9b8a-50898b3a17f6" providerId="ADAL" clId="{D98BD4FB-52F7-5C50-B4E6-9EB06A9AB969}" dt="2025-09-04T12:43:33.197" v="1919" actId="14100"/>
          <pc:sldLayoutMkLst>
            <pc:docMk/>
            <pc:sldMasterMk cId="1993589044" sldId="2147483880"/>
            <pc:sldLayoutMk cId="3084577108" sldId="2147483881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3:36.635" v="1920" actId="14100"/>
          <pc:sldLayoutMkLst>
            <pc:docMk/>
            <pc:sldMasterMk cId="1993589044" sldId="2147483880"/>
            <pc:sldLayoutMk cId="3632654204" sldId="2147483882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3:42.624" v="1922" actId="14100"/>
          <pc:sldLayoutMkLst>
            <pc:docMk/>
            <pc:sldMasterMk cId="1993589044" sldId="2147483880"/>
            <pc:sldLayoutMk cId="3088950875" sldId="2147483883"/>
          </pc:sldLayoutMkLst>
        </pc:sldLayoutChg>
        <pc:sldLayoutChg chg="modSp mod">
          <pc:chgData name="Sutorius, Emily Catherine" userId="bbc69f27-a29e-4d01-9b8a-50898b3a17f6" providerId="ADAL" clId="{D98BD4FB-52F7-5C50-B4E6-9EB06A9AB969}" dt="2025-09-04T12:43:48.410" v="1924" actId="14100"/>
          <pc:sldLayoutMkLst>
            <pc:docMk/>
            <pc:sldMasterMk cId="1993589044" sldId="2147483880"/>
            <pc:sldLayoutMk cId="3513007439" sldId="2147483884"/>
          </pc:sldLayoutMkLst>
        </pc:sldLayoutChg>
      </pc:sldMasterChg>
    </pc:docChg>
  </pc:docChgLst>
  <pc:docChgLst>
    <pc:chgData name="Miller, Evan Neil" userId="cf682b3b-adee-4052-b0cb-8b07ec5a3a5a" providerId="ADAL" clId="{015A9FA2-2AFF-4ACC-BEA2-F473BDC02D70}"/>
    <pc:docChg chg="undo redo custSel addSld delSld modSld sldOrd">
      <pc:chgData name="Miller, Evan Neil" userId="cf682b3b-adee-4052-b0cb-8b07ec5a3a5a" providerId="ADAL" clId="{015A9FA2-2AFF-4ACC-BEA2-F473BDC02D70}" dt="2025-11-16T13:50:58.899" v="5433" actId="729"/>
      <pc:docMkLst>
        <pc:docMk/>
      </pc:docMkLst>
      <pc:sldChg chg="modSp mod">
        <pc:chgData name="Miller, Evan Neil" userId="cf682b3b-adee-4052-b0cb-8b07ec5a3a5a" providerId="ADAL" clId="{015A9FA2-2AFF-4ACC-BEA2-F473BDC02D70}" dt="2025-10-21T23:22:23.452" v="53" actId="20577"/>
        <pc:sldMkLst>
          <pc:docMk/>
          <pc:sldMk cId="3372484444" sldId="256"/>
        </pc:sldMkLst>
        <pc:spChg chg="mod">
          <ac:chgData name="Miller, Evan Neil" userId="cf682b3b-adee-4052-b0cb-8b07ec5a3a5a" providerId="ADAL" clId="{015A9FA2-2AFF-4ACC-BEA2-F473BDC02D70}" dt="2025-10-21T23:22:23.452" v="53" actId="20577"/>
          <ac:spMkLst>
            <pc:docMk/>
            <pc:sldMk cId="3372484444" sldId="256"/>
            <ac:spMk id="2" creationId="{7E17DA49-AF8F-6E37-8B01-76033B9708A0}"/>
          </ac:spMkLst>
        </pc:spChg>
        <pc:spChg chg="mod">
          <ac:chgData name="Miller, Evan Neil" userId="cf682b3b-adee-4052-b0cb-8b07ec5a3a5a" providerId="ADAL" clId="{015A9FA2-2AFF-4ACC-BEA2-F473BDC02D70}" dt="2025-10-21T23:21:36.798" v="43" actId="27636"/>
          <ac:spMkLst>
            <pc:docMk/>
            <pc:sldMk cId="3372484444" sldId="256"/>
            <ac:spMk id="3" creationId="{AF6595B8-2645-852B-1906-D1E3DE612A13}"/>
          </ac:spMkLst>
        </pc:spChg>
        <pc:spChg chg="mod">
          <ac:chgData name="Miller, Evan Neil" userId="cf682b3b-adee-4052-b0cb-8b07ec5a3a5a" providerId="ADAL" clId="{015A9FA2-2AFF-4ACC-BEA2-F473BDC02D70}" dt="2025-10-21T23:22:16.107" v="52" actId="20577"/>
          <ac:spMkLst>
            <pc:docMk/>
            <pc:sldMk cId="3372484444" sldId="256"/>
            <ac:spMk id="6" creationId="{180DF32E-42DD-C8E4-B9AE-E5D15756347E}"/>
          </ac:spMkLst>
        </pc:spChg>
      </pc:sldChg>
      <pc:sldChg chg="modSp mod">
        <pc:chgData name="Miller, Evan Neil" userId="cf682b3b-adee-4052-b0cb-8b07ec5a3a5a" providerId="ADAL" clId="{015A9FA2-2AFF-4ACC-BEA2-F473BDC02D70}" dt="2025-11-11T12:44:08.971" v="4529" actId="113"/>
        <pc:sldMkLst>
          <pc:docMk/>
          <pc:sldMk cId="623496984" sldId="262"/>
        </pc:sldMkLst>
        <pc:spChg chg="mod">
          <ac:chgData name="Miller, Evan Neil" userId="cf682b3b-adee-4052-b0cb-8b07ec5a3a5a" providerId="ADAL" clId="{015A9FA2-2AFF-4ACC-BEA2-F473BDC02D70}" dt="2025-11-11T12:44:08.971" v="4529" actId="113"/>
          <ac:spMkLst>
            <pc:docMk/>
            <pc:sldMk cId="623496984" sldId="262"/>
            <ac:spMk id="2" creationId="{0D2D1FDA-EEC4-92CA-3378-ABBE112F21A7}"/>
          </ac:spMkLst>
        </pc:spChg>
      </pc:sldChg>
      <pc:sldChg chg="modSp mod">
        <pc:chgData name="Miller, Evan Neil" userId="cf682b3b-adee-4052-b0cb-8b07ec5a3a5a" providerId="ADAL" clId="{015A9FA2-2AFF-4ACC-BEA2-F473BDC02D70}" dt="2025-11-05T01:29:39.560" v="2279" actId="20577"/>
        <pc:sldMkLst>
          <pc:docMk/>
          <pc:sldMk cId="4217013519" sldId="307"/>
        </pc:sldMkLst>
        <pc:spChg chg="mod">
          <ac:chgData name="Miller, Evan Neil" userId="cf682b3b-adee-4052-b0cb-8b07ec5a3a5a" providerId="ADAL" clId="{015A9FA2-2AFF-4ACC-BEA2-F473BDC02D70}" dt="2025-11-05T01:04:50.343" v="516" actId="6549"/>
          <ac:spMkLst>
            <pc:docMk/>
            <pc:sldMk cId="4217013519" sldId="307"/>
            <ac:spMk id="13" creationId="{E36E7A7F-36B2-4B1A-FE47-7D47974E2BF4}"/>
          </ac:spMkLst>
        </pc:spChg>
        <pc:spChg chg="mod">
          <ac:chgData name="Miller, Evan Neil" userId="cf682b3b-adee-4052-b0cb-8b07ec5a3a5a" providerId="ADAL" clId="{015A9FA2-2AFF-4ACC-BEA2-F473BDC02D70}" dt="2025-11-02T21:53:59.831" v="393" actId="20577"/>
          <ac:spMkLst>
            <pc:docMk/>
            <pc:sldMk cId="4217013519" sldId="307"/>
            <ac:spMk id="16" creationId="{63282CBB-8FF2-07F6-E918-FDC1A687ECD9}"/>
          </ac:spMkLst>
        </pc:spChg>
        <pc:spChg chg="mod">
          <ac:chgData name="Miller, Evan Neil" userId="cf682b3b-adee-4052-b0cb-8b07ec5a3a5a" providerId="ADAL" clId="{015A9FA2-2AFF-4ACC-BEA2-F473BDC02D70}" dt="2025-11-05T01:29:39.560" v="2279" actId="20577"/>
          <ac:spMkLst>
            <pc:docMk/>
            <pc:sldMk cId="4217013519" sldId="307"/>
            <ac:spMk id="19" creationId="{775CE740-A37E-C3EB-9436-3AA4AB9B2765}"/>
          </ac:spMkLst>
        </pc:spChg>
      </pc:sldChg>
      <pc:sldChg chg="addSp delSp modSp mod">
        <pc:chgData name="Miller, Evan Neil" userId="cf682b3b-adee-4052-b0cb-8b07ec5a3a5a" providerId="ADAL" clId="{015A9FA2-2AFF-4ACC-BEA2-F473BDC02D70}" dt="2025-11-16T13:32:27.525" v="5207" actId="962"/>
        <pc:sldMkLst>
          <pc:docMk/>
          <pc:sldMk cId="2779256916" sldId="325"/>
        </pc:sldMkLst>
        <pc:spChg chg="mod topLvl">
          <ac:chgData name="Miller, Evan Neil" userId="cf682b3b-adee-4052-b0cb-8b07ec5a3a5a" providerId="ADAL" clId="{015A9FA2-2AFF-4ACC-BEA2-F473BDC02D70}" dt="2025-11-16T13:32:25.923" v="5205" actId="962"/>
          <ac:spMkLst>
            <pc:docMk/>
            <pc:sldMk cId="2779256916" sldId="325"/>
            <ac:spMk id="3" creationId="{4D5E60FA-AD3A-BC5E-A201-9828F65696E0}"/>
          </ac:spMkLst>
        </pc:spChg>
        <pc:spChg chg="add mod ord topLvl">
          <ac:chgData name="Miller, Evan Neil" userId="cf682b3b-adee-4052-b0cb-8b07ec5a3a5a" providerId="ADAL" clId="{015A9FA2-2AFF-4ACC-BEA2-F473BDC02D70}" dt="2025-11-16T13:32:27.525" v="5207" actId="962"/>
          <ac:spMkLst>
            <pc:docMk/>
            <pc:sldMk cId="2779256916" sldId="325"/>
            <ac:spMk id="4" creationId="{B1CE456A-FAE5-14AB-1844-C1CDBEB3D1B9}"/>
          </ac:spMkLst>
        </pc:spChg>
        <pc:spChg chg="ord">
          <ac:chgData name="Miller, Evan Neil" userId="cf682b3b-adee-4052-b0cb-8b07ec5a3a5a" providerId="ADAL" clId="{015A9FA2-2AFF-4ACC-BEA2-F473BDC02D70}" dt="2025-11-16T13:32:11.709" v="5200" actId="13244"/>
          <ac:spMkLst>
            <pc:docMk/>
            <pc:sldMk cId="2779256916" sldId="325"/>
            <ac:spMk id="6" creationId="{CCABC79A-3697-1A3C-E380-F0540BBBBBE9}"/>
          </ac:spMkLst>
        </pc:spChg>
        <pc:spChg chg="add mod">
          <ac:chgData name="Miller, Evan Neil" userId="cf682b3b-adee-4052-b0cb-8b07ec5a3a5a" providerId="ADAL" clId="{015A9FA2-2AFF-4ACC-BEA2-F473BDC02D70}" dt="2025-10-21T23:38:46.913" v="294"/>
          <ac:spMkLst>
            <pc:docMk/>
            <pc:sldMk cId="2779256916" sldId="325"/>
            <ac:spMk id="9" creationId="{DF9DBB84-BF36-A92C-CDCC-2398B052A2C0}"/>
          </ac:spMkLst>
        </pc:spChg>
        <pc:spChg chg="add mod">
          <ac:chgData name="Miller, Evan Neil" userId="cf682b3b-adee-4052-b0cb-8b07ec5a3a5a" providerId="ADAL" clId="{015A9FA2-2AFF-4ACC-BEA2-F473BDC02D70}" dt="2025-10-21T23:38:46.913" v="294"/>
          <ac:spMkLst>
            <pc:docMk/>
            <pc:sldMk cId="2779256916" sldId="325"/>
            <ac:spMk id="10" creationId="{24BFEAB5-4A5F-5D6E-0EA2-864FDE8552D1}"/>
          </ac:spMkLst>
        </pc:spChg>
        <pc:spChg chg="add mod">
          <ac:chgData name="Miller, Evan Neil" userId="cf682b3b-adee-4052-b0cb-8b07ec5a3a5a" providerId="ADAL" clId="{015A9FA2-2AFF-4ACC-BEA2-F473BDC02D70}" dt="2025-10-21T23:38:46.913" v="294"/>
          <ac:spMkLst>
            <pc:docMk/>
            <pc:sldMk cId="2779256916" sldId="325"/>
            <ac:spMk id="12" creationId="{4FF3CE51-D1B5-E415-F188-97B9B1CF4388}"/>
          </ac:spMkLst>
        </pc:spChg>
        <pc:spChg chg="add mod">
          <ac:chgData name="Miller, Evan Neil" userId="cf682b3b-adee-4052-b0cb-8b07ec5a3a5a" providerId="ADAL" clId="{015A9FA2-2AFF-4ACC-BEA2-F473BDC02D70}" dt="2025-10-21T23:38:46.913" v="294"/>
          <ac:spMkLst>
            <pc:docMk/>
            <pc:sldMk cId="2779256916" sldId="325"/>
            <ac:spMk id="13" creationId="{C9393CA3-199B-D78D-D768-DAA7EFB3A7AD}"/>
          </ac:spMkLst>
        </pc:spChg>
        <pc:spChg chg="mod ord topLvl">
          <ac:chgData name="Miller, Evan Neil" userId="cf682b3b-adee-4052-b0cb-8b07ec5a3a5a" providerId="ADAL" clId="{015A9FA2-2AFF-4ACC-BEA2-F473BDC02D70}" dt="2025-11-16T13:32:09.847" v="5199" actId="13244"/>
          <ac:spMkLst>
            <pc:docMk/>
            <pc:sldMk cId="2779256916" sldId="325"/>
            <ac:spMk id="15" creationId="{FF705281-89B2-625E-4179-4751056FE4D9}"/>
          </ac:spMkLst>
        </pc:spChg>
        <pc:spChg chg="mod ord topLvl">
          <ac:chgData name="Miller, Evan Neil" userId="cf682b3b-adee-4052-b0cb-8b07ec5a3a5a" providerId="ADAL" clId="{015A9FA2-2AFF-4ACC-BEA2-F473BDC02D70}" dt="2025-11-16T13:32:25.207" v="5204" actId="962"/>
          <ac:spMkLst>
            <pc:docMk/>
            <pc:sldMk cId="2779256916" sldId="325"/>
            <ac:spMk id="19" creationId="{7C6C8C78-0BCF-A3EB-FF57-9319BB0D45CF}"/>
          </ac:spMkLst>
        </pc:spChg>
        <pc:spChg chg="mod ord topLvl">
          <ac:chgData name="Miller, Evan Neil" userId="cf682b3b-adee-4052-b0cb-8b07ec5a3a5a" providerId="ADAL" clId="{015A9FA2-2AFF-4ACC-BEA2-F473BDC02D70}" dt="2025-11-16T13:32:26.726" v="5206" actId="962"/>
          <ac:spMkLst>
            <pc:docMk/>
            <pc:sldMk cId="2779256916" sldId="325"/>
            <ac:spMk id="21" creationId="{7930A60F-7DE7-0C0A-0656-57BADB6AC427}"/>
          </ac:spMkLst>
        </pc:spChg>
        <pc:spChg chg="mod">
          <ac:chgData name="Miller, Evan Neil" userId="cf682b3b-adee-4052-b0cb-8b07ec5a3a5a" providerId="ADAL" clId="{015A9FA2-2AFF-4ACC-BEA2-F473BDC02D70}" dt="2025-10-21T23:34:17.245" v="255" actId="207"/>
          <ac:spMkLst>
            <pc:docMk/>
            <pc:sldMk cId="2779256916" sldId="325"/>
            <ac:spMk id="22" creationId="{C1AD25BF-1EAD-A480-E451-BB0CFD338DA9}"/>
          </ac:spMkLst>
        </pc:spChg>
        <pc:spChg chg="mod topLvl">
          <ac:chgData name="Miller, Evan Neil" userId="cf682b3b-adee-4052-b0cb-8b07ec5a3a5a" providerId="ADAL" clId="{015A9FA2-2AFF-4ACC-BEA2-F473BDC02D70}" dt="2025-11-02T21:59:27.550" v="456" actId="255"/>
          <ac:spMkLst>
            <pc:docMk/>
            <pc:sldMk cId="2779256916" sldId="325"/>
            <ac:spMk id="23" creationId="{43675103-AD82-46C1-D277-627ABE697E07}"/>
          </ac:spMkLst>
        </pc:spChg>
      </pc:sldChg>
      <pc:sldChg chg="addSp delSp modSp mod">
        <pc:chgData name="Miller, Evan Neil" userId="cf682b3b-adee-4052-b0cb-8b07ec5a3a5a" providerId="ADAL" clId="{015A9FA2-2AFF-4ACC-BEA2-F473BDC02D70}" dt="2025-11-16T13:48:33.230" v="5417" actId="962"/>
        <pc:sldMkLst>
          <pc:docMk/>
          <pc:sldMk cId="303788238" sldId="329"/>
        </pc:sldMkLst>
        <pc:spChg chg="ord">
          <ac:chgData name="Miller, Evan Neil" userId="cf682b3b-adee-4052-b0cb-8b07ec5a3a5a" providerId="ADAL" clId="{015A9FA2-2AFF-4ACC-BEA2-F473BDC02D70}" dt="2025-11-16T13:47:27.376" v="5402" actId="13244"/>
          <ac:spMkLst>
            <pc:docMk/>
            <pc:sldMk cId="303788238" sldId="329"/>
            <ac:spMk id="2" creationId="{78B413F1-3127-6CD4-1CED-BC76BABA4F33}"/>
          </ac:spMkLst>
        </pc:spChg>
        <pc:spChg chg="add mod topLvl">
          <ac:chgData name="Miller, Evan Neil" userId="cf682b3b-adee-4052-b0cb-8b07ec5a3a5a" providerId="ADAL" clId="{015A9FA2-2AFF-4ACC-BEA2-F473BDC02D70}" dt="2025-11-16T13:47:48.226" v="5407" actId="165"/>
          <ac:spMkLst>
            <pc:docMk/>
            <pc:sldMk cId="303788238" sldId="329"/>
            <ac:spMk id="4" creationId="{30152040-10EC-E65B-63E3-0AD270360756}"/>
          </ac:spMkLst>
        </pc:spChg>
        <pc:spChg chg="add mod ord topLvl">
          <ac:chgData name="Miller, Evan Neil" userId="cf682b3b-adee-4052-b0cb-8b07ec5a3a5a" providerId="ADAL" clId="{015A9FA2-2AFF-4ACC-BEA2-F473BDC02D70}" dt="2025-11-16T13:47:54.620" v="5408" actId="13244"/>
          <ac:spMkLst>
            <pc:docMk/>
            <pc:sldMk cId="303788238" sldId="329"/>
            <ac:spMk id="5" creationId="{FB6D8DA1-7001-7CFF-3F45-06790271083F}"/>
          </ac:spMkLst>
        </pc:spChg>
        <pc:spChg chg="ord">
          <ac:chgData name="Miller, Evan Neil" userId="cf682b3b-adee-4052-b0cb-8b07ec5a3a5a" providerId="ADAL" clId="{015A9FA2-2AFF-4ACC-BEA2-F473BDC02D70}" dt="2025-11-16T13:47:29.058" v="5403" actId="13244"/>
          <ac:spMkLst>
            <pc:docMk/>
            <pc:sldMk cId="303788238" sldId="329"/>
            <ac:spMk id="6" creationId="{260B1CC8-DF60-13F5-60F5-2B62E568A62A}"/>
          </ac:spMkLst>
        </pc:spChg>
        <pc:spChg chg="mod ord">
          <ac:chgData name="Miller, Evan Neil" userId="cf682b3b-adee-4052-b0cb-8b07ec5a3a5a" providerId="ADAL" clId="{015A9FA2-2AFF-4ACC-BEA2-F473BDC02D70}" dt="2025-11-16T13:48:08.057" v="5411" actId="13244"/>
          <ac:spMkLst>
            <pc:docMk/>
            <pc:sldMk cId="303788238" sldId="329"/>
            <ac:spMk id="7" creationId="{691C487B-2460-BAE8-3335-E526E08876B8}"/>
          </ac:spMkLst>
        </pc:spChg>
        <pc:spChg chg="add mod ord topLvl">
          <ac:chgData name="Miller, Evan Neil" userId="cf682b3b-adee-4052-b0cb-8b07ec5a3a5a" providerId="ADAL" clId="{015A9FA2-2AFF-4ACC-BEA2-F473BDC02D70}" dt="2025-11-16T13:48:02.914" v="5410" actId="13244"/>
          <ac:spMkLst>
            <pc:docMk/>
            <pc:sldMk cId="303788238" sldId="329"/>
            <ac:spMk id="9" creationId="{3994934A-BEA8-DCA0-C065-9749FE2C85AD}"/>
          </ac:spMkLst>
        </pc:spChg>
        <pc:spChg chg="add mod topLvl">
          <ac:chgData name="Miller, Evan Neil" userId="cf682b3b-adee-4052-b0cb-8b07ec5a3a5a" providerId="ADAL" clId="{015A9FA2-2AFF-4ACC-BEA2-F473BDC02D70}" dt="2025-11-16T13:47:48.226" v="5407" actId="165"/>
          <ac:spMkLst>
            <pc:docMk/>
            <pc:sldMk cId="303788238" sldId="329"/>
            <ac:spMk id="10" creationId="{40C28E0C-8CE3-4DBC-9F88-9C9098121937}"/>
          </ac:spMkLst>
        </pc:spChg>
        <pc:spChg chg="add mod topLvl">
          <ac:chgData name="Miller, Evan Neil" userId="cf682b3b-adee-4052-b0cb-8b07ec5a3a5a" providerId="ADAL" clId="{015A9FA2-2AFF-4ACC-BEA2-F473BDC02D70}" dt="2025-11-16T13:47:48.226" v="5407" actId="165"/>
          <ac:spMkLst>
            <pc:docMk/>
            <pc:sldMk cId="303788238" sldId="329"/>
            <ac:spMk id="12" creationId="{B62F20CE-296E-95A3-4157-F6C718A1E144}"/>
          </ac:spMkLst>
        </pc:spChg>
        <pc:spChg chg="add mod topLvl">
          <ac:chgData name="Miller, Evan Neil" userId="cf682b3b-adee-4052-b0cb-8b07ec5a3a5a" providerId="ADAL" clId="{015A9FA2-2AFF-4ACC-BEA2-F473BDC02D70}" dt="2025-11-16T13:47:48.226" v="5407" actId="165"/>
          <ac:spMkLst>
            <pc:docMk/>
            <pc:sldMk cId="303788238" sldId="329"/>
            <ac:spMk id="18" creationId="{74E01447-21D2-C8C1-252E-2B8046134756}"/>
          </ac:spMkLst>
        </pc:spChg>
        <pc:spChg chg="mod ord">
          <ac:chgData name="Miller, Evan Neil" userId="cf682b3b-adee-4052-b0cb-8b07ec5a3a5a" providerId="ADAL" clId="{015A9FA2-2AFF-4ACC-BEA2-F473BDC02D70}" dt="2025-11-16T13:48:16.299" v="5413" actId="13244"/>
          <ac:spMkLst>
            <pc:docMk/>
            <pc:sldMk cId="303788238" sldId="329"/>
            <ac:spMk id="23" creationId="{ACABAAF6-343E-1739-B59D-F4F234E3FA4E}"/>
          </ac:spMkLst>
        </pc:spChg>
        <pc:spChg chg="add mod topLvl">
          <ac:chgData name="Miller, Evan Neil" userId="cf682b3b-adee-4052-b0cb-8b07ec5a3a5a" providerId="ADAL" clId="{015A9FA2-2AFF-4ACC-BEA2-F473BDC02D70}" dt="2025-11-16T13:47:48.226" v="5407" actId="165"/>
          <ac:spMkLst>
            <pc:docMk/>
            <pc:sldMk cId="303788238" sldId="329"/>
            <ac:spMk id="24" creationId="{BC8BD3F9-D6B1-29FB-E08D-75513C2FE93A}"/>
          </ac:spMkLst>
        </pc:spChg>
        <pc:spChg chg="add mod topLvl">
          <ac:chgData name="Miller, Evan Neil" userId="cf682b3b-adee-4052-b0cb-8b07ec5a3a5a" providerId="ADAL" clId="{015A9FA2-2AFF-4ACC-BEA2-F473BDC02D70}" dt="2025-11-16T13:47:48.226" v="5407" actId="165"/>
          <ac:spMkLst>
            <pc:docMk/>
            <pc:sldMk cId="303788238" sldId="329"/>
            <ac:spMk id="27" creationId="{8BD5F7C1-175A-3C18-B1DA-C867A9554810}"/>
          </ac:spMkLst>
        </pc:spChg>
        <pc:spChg chg="mod ord">
          <ac:chgData name="Miller, Evan Neil" userId="cf682b3b-adee-4052-b0cb-8b07ec5a3a5a" providerId="ADAL" clId="{015A9FA2-2AFF-4ACC-BEA2-F473BDC02D70}" dt="2025-11-16T13:48:24.594" v="5415" actId="13244"/>
          <ac:spMkLst>
            <pc:docMk/>
            <pc:sldMk cId="303788238" sldId="329"/>
            <ac:spMk id="28" creationId="{EF5247F7-D6BE-5C25-5C0E-DB23E33D2D92}"/>
          </ac:spMkLst>
        </pc:spChg>
        <pc:spChg chg="mod ord">
          <ac:chgData name="Miller, Evan Neil" userId="cf682b3b-adee-4052-b0cb-8b07ec5a3a5a" providerId="ADAL" clId="{015A9FA2-2AFF-4ACC-BEA2-F473BDC02D70}" dt="2025-11-16T13:48:20.180" v="5414" actId="13244"/>
          <ac:spMkLst>
            <pc:docMk/>
            <pc:sldMk cId="303788238" sldId="329"/>
            <ac:spMk id="29" creationId="{25DCF722-913F-B756-77E1-E3B6BDEB0659}"/>
          </ac:spMkLst>
        </pc:spChg>
        <pc:spChg chg="mod ord">
          <ac:chgData name="Miller, Evan Neil" userId="cf682b3b-adee-4052-b0cb-8b07ec5a3a5a" providerId="ADAL" clId="{015A9FA2-2AFF-4ACC-BEA2-F473BDC02D70}" dt="2025-11-16T13:48:28.843" v="5416" actId="13244"/>
          <ac:spMkLst>
            <pc:docMk/>
            <pc:sldMk cId="303788238" sldId="329"/>
            <ac:spMk id="31" creationId="{8D296BE6-7E85-D7DF-AC7A-C674619F725B}"/>
          </ac:spMkLst>
        </pc:spChg>
        <pc:spChg chg="add mod topLvl">
          <ac:chgData name="Miller, Evan Neil" userId="cf682b3b-adee-4052-b0cb-8b07ec5a3a5a" providerId="ADAL" clId="{015A9FA2-2AFF-4ACC-BEA2-F473BDC02D70}" dt="2025-11-16T13:47:48.226" v="5407" actId="165"/>
          <ac:spMkLst>
            <pc:docMk/>
            <pc:sldMk cId="303788238" sldId="329"/>
            <ac:spMk id="32" creationId="{F6A38A51-38B5-9D84-CF15-85AEE6CB6ADE}"/>
          </ac:spMkLst>
        </pc:spChg>
        <pc:spChg chg="add mod ord topLvl">
          <ac:chgData name="Miller, Evan Neil" userId="cf682b3b-adee-4052-b0cb-8b07ec5a3a5a" providerId="ADAL" clId="{015A9FA2-2AFF-4ACC-BEA2-F473BDC02D70}" dt="2025-11-16T13:48:00.862" v="5409" actId="13244"/>
          <ac:spMkLst>
            <pc:docMk/>
            <pc:sldMk cId="303788238" sldId="329"/>
            <ac:spMk id="35" creationId="{FF0A0A1D-C565-FB18-18B8-D042B2B9F9D6}"/>
          </ac:spMkLst>
        </pc:spChg>
        <pc:spChg chg="mod">
          <ac:chgData name="Miller, Evan Neil" userId="cf682b3b-adee-4052-b0cb-8b07ec5a3a5a" providerId="ADAL" clId="{015A9FA2-2AFF-4ACC-BEA2-F473BDC02D70}" dt="2025-11-16T13:48:33.230" v="5417" actId="962"/>
          <ac:spMkLst>
            <pc:docMk/>
            <pc:sldMk cId="303788238" sldId="329"/>
            <ac:spMk id="37" creationId="{F2C45674-B19A-BFD5-9687-B6A5F3A71A82}"/>
          </ac:spMkLst>
        </pc:spChg>
        <pc:grpChg chg="mod ord">
          <ac:chgData name="Miller, Evan Neil" userId="cf682b3b-adee-4052-b0cb-8b07ec5a3a5a" providerId="ADAL" clId="{015A9FA2-2AFF-4ACC-BEA2-F473BDC02D70}" dt="2025-10-21T23:41:05.083" v="300" actId="167"/>
          <ac:grpSpMkLst>
            <pc:docMk/>
            <pc:sldMk cId="303788238" sldId="329"/>
            <ac:grpSpMk id="36" creationId="{0C008984-F730-7C3F-344A-3B7536A149B3}"/>
          </ac:grpSpMkLst>
        </pc:grpChg>
        <pc:picChg chg="mod">
          <ac:chgData name="Miller, Evan Neil" userId="cf682b3b-adee-4052-b0cb-8b07ec5a3a5a" providerId="ADAL" clId="{015A9FA2-2AFF-4ACC-BEA2-F473BDC02D70}" dt="2025-11-16T13:47:22.279" v="5401" actId="962"/>
          <ac:picMkLst>
            <pc:docMk/>
            <pc:sldMk cId="303788238" sldId="329"/>
            <ac:picMk id="13" creationId="{341C9A5A-69B6-512E-A370-C8F84A7B30DB}"/>
          </ac:picMkLst>
        </pc:picChg>
        <pc:picChg chg="mod">
          <ac:chgData name="Miller, Evan Neil" userId="cf682b3b-adee-4052-b0cb-8b07ec5a3a5a" providerId="ADAL" clId="{015A9FA2-2AFF-4ACC-BEA2-F473BDC02D70}" dt="2025-11-16T13:47:35.635" v="5406" actId="962"/>
          <ac:picMkLst>
            <pc:docMk/>
            <pc:sldMk cId="303788238" sldId="329"/>
            <ac:picMk id="30" creationId="{ACE02629-D316-5F8F-3A2C-F65F23A01FE1}"/>
          </ac:picMkLst>
        </pc:picChg>
      </pc:sldChg>
      <pc:sldChg chg="modSp mod ord">
        <pc:chgData name="Miller, Evan Neil" userId="cf682b3b-adee-4052-b0cb-8b07ec5a3a5a" providerId="ADAL" clId="{015A9FA2-2AFF-4ACC-BEA2-F473BDC02D70}" dt="2025-11-11T12:44:05.121" v="4528" actId="113"/>
        <pc:sldMkLst>
          <pc:docMk/>
          <pc:sldMk cId="526486175" sldId="330"/>
        </pc:sldMkLst>
        <pc:spChg chg="mod">
          <ac:chgData name="Miller, Evan Neil" userId="cf682b3b-adee-4052-b0cb-8b07ec5a3a5a" providerId="ADAL" clId="{015A9FA2-2AFF-4ACC-BEA2-F473BDC02D70}" dt="2025-11-11T12:44:05.121" v="4528" actId="113"/>
          <ac:spMkLst>
            <pc:docMk/>
            <pc:sldMk cId="526486175" sldId="330"/>
            <ac:spMk id="2" creationId="{F4611E77-CBC3-E280-724F-E978B5118AE2}"/>
          </ac:spMkLst>
        </pc:spChg>
      </pc:sldChg>
      <pc:sldChg chg="modSp mod ord">
        <pc:chgData name="Miller, Evan Neil" userId="cf682b3b-adee-4052-b0cb-8b07ec5a3a5a" providerId="ADAL" clId="{015A9FA2-2AFF-4ACC-BEA2-F473BDC02D70}" dt="2025-11-11T12:44:01.706" v="4527" actId="113"/>
        <pc:sldMkLst>
          <pc:docMk/>
          <pc:sldMk cId="1896336558" sldId="331"/>
        </pc:sldMkLst>
        <pc:spChg chg="mod">
          <ac:chgData name="Miller, Evan Neil" userId="cf682b3b-adee-4052-b0cb-8b07ec5a3a5a" providerId="ADAL" clId="{015A9FA2-2AFF-4ACC-BEA2-F473BDC02D70}" dt="2025-11-11T12:44:01.706" v="4527" actId="113"/>
          <ac:spMkLst>
            <pc:docMk/>
            <pc:sldMk cId="1896336558" sldId="331"/>
            <ac:spMk id="2" creationId="{ED0AF1DF-BC7F-8439-DC6E-575EBEFF508B}"/>
          </ac:spMkLst>
        </pc:spChg>
      </pc:sldChg>
      <pc:sldChg chg="modSp mod ord">
        <pc:chgData name="Miller, Evan Neil" userId="cf682b3b-adee-4052-b0cb-8b07ec5a3a5a" providerId="ADAL" clId="{015A9FA2-2AFF-4ACC-BEA2-F473BDC02D70}" dt="2025-11-11T12:44:14.681" v="4530" actId="113"/>
        <pc:sldMkLst>
          <pc:docMk/>
          <pc:sldMk cId="2960520318" sldId="332"/>
        </pc:sldMkLst>
        <pc:spChg chg="mod">
          <ac:chgData name="Miller, Evan Neil" userId="cf682b3b-adee-4052-b0cb-8b07ec5a3a5a" providerId="ADAL" clId="{015A9FA2-2AFF-4ACC-BEA2-F473BDC02D70}" dt="2025-11-11T12:44:14.681" v="4530" actId="113"/>
          <ac:spMkLst>
            <pc:docMk/>
            <pc:sldMk cId="2960520318" sldId="332"/>
            <ac:spMk id="2" creationId="{29FD5919-18DF-DF38-981D-9759F8328C1B}"/>
          </ac:spMkLst>
        </pc:spChg>
      </pc:sldChg>
      <pc:sldChg chg="mod modShow">
        <pc:chgData name="Miller, Evan Neil" userId="cf682b3b-adee-4052-b0cb-8b07ec5a3a5a" providerId="ADAL" clId="{015A9FA2-2AFF-4ACC-BEA2-F473BDC02D70}" dt="2025-11-16T13:50:58.899" v="5433" actId="729"/>
        <pc:sldMkLst>
          <pc:docMk/>
          <pc:sldMk cId="971326995" sldId="333"/>
        </pc:sldMkLst>
      </pc:sldChg>
      <pc:sldChg chg="delSp modSp mod ord">
        <pc:chgData name="Miller, Evan Neil" userId="cf682b3b-adee-4052-b0cb-8b07ec5a3a5a" providerId="ADAL" clId="{015A9FA2-2AFF-4ACC-BEA2-F473BDC02D70}" dt="2025-11-16T13:45:40.181" v="5385" actId="13244"/>
        <pc:sldMkLst>
          <pc:docMk/>
          <pc:sldMk cId="767981592" sldId="335"/>
        </pc:sldMkLst>
        <pc:spChg chg="mod">
          <ac:chgData name="Miller, Evan Neil" userId="cf682b3b-adee-4052-b0cb-8b07ec5a3a5a" providerId="ADAL" clId="{015A9FA2-2AFF-4ACC-BEA2-F473BDC02D70}" dt="2025-11-05T01:48:01.306" v="3377" actId="20577"/>
          <ac:spMkLst>
            <pc:docMk/>
            <pc:sldMk cId="767981592" sldId="335"/>
            <ac:spMk id="7" creationId="{9B8E458E-80F5-3504-E96D-93464D771971}"/>
          </ac:spMkLst>
        </pc:spChg>
        <pc:spChg chg="del">
          <ac:chgData name="Miller, Evan Neil" userId="cf682b3b-adee-4052-b0cb-8b07ec5a3a5a" providerId="ADAL" clId="{015A9FA2-2AFF-4ACC-BEA2-F473BDC02D70}" dt="2025-11-16T13:45:17.057" v="5381" actId="478"/>
          <ac:spMkLst>
            <pc:docMk/>
            <pc:sldMk cId="767981592" sldId="335"/>
            <ac:spMk id="8" creationId="{27CDDF8D-3A6A-4CD2-9C77-77DFF2556741}"/>
          </ac:spMkLst>
        </pc:spChg>
        <pc:spChg chg="ord">
          <ac:chgData name="Miller, Evan Neil" userId="cf682b3b-adee-4052-b0cb-8b07ec5a3a5a" providerId="ADAL" clId="{015A9FA2-2AFF-4ACC-BEA2-F473BDC02D70}" dt="2025-11-16T13:45:26.447" v="5382" actId="13244"/>
          <ac:spMkLst>
            <pc:docMk/>
            <pc:sldMk cId="767981592" sldId="335"/>
            <ac:spMk id="16" creationId="{6FF1422B-CADF-33E1-CE33-2737E7663EF5}"/>
          </ac:spMkLst>
        </pc:spChg>
        <pc:spChg chg="mod ord">
          <ac:chgData name="Miller, Evan Neil" userId="cf682b3b-adee-4052-b0cb-8b07ec5a3a5a" providerId="ADAL" clId="{015A9FA2-2AFF-4ACC-BEA2-F473BDC02D70}" dt="2025-11-16T13:44:57.916" v="5380" actId="13244"/>
          <ac:spMkLst>
            <pc:docMk/>
            <pc:sldMk cId="767981592" sldId="335"/>
            <ac:spMk id="19" creationId="{CDB47535-11F7-A85B-96ED-6F156524C6F2}"/>
          </ac:spMkLst>
        </pc:spChg>
        <pc:picChg chg="ord">
          <ac:chgData name="Miller, Evan Neil" userId="cf682b3b-adee-4052-b0cb-8b07ec5a3a5a" providerId="ADAL" clId="{015A9FA2-2AFF-4ACC-BEA2-F473BDC02D70}" dt="2025-11-16T13:45:40.181" v="5385" actId="13244"/>
          <ac:picMkLst>
            <pc:docMk/>
            <pc:sldMk cId="767981592" sldId="335"/>
            <ac:picMk id="22" creationId="{E9C69489-3538-CEB9-87CE-A48488EBDEC1}"/>
          </ac:picMkLst>
        </pc:picChg>
        <pc:picChg chg="ord">
          <ac:chgData name="Miller, Evan Neil" userId="cf682b3b-adee-4052-b0cb-8b07ec5a3a5a" providerId="ADAL" clId="{015A9FA2-2AFF-4ACC-BEA2-F473BDC02D70}" dt="2025-11-16T13:45:33.879" v="5384" actId="13244"/>
          <ac:picMkLst>
            <pc:docMk/>
            <pc:sldMk cId="767981592" sldId="335"/>
            <ac:picMk id="24" creationId="{64EE5230-3295-25CA-D2E3-8F65B5325E4C}"/>
          </ac:picMkLst>
        </pc:picChg>
      </pc:sldChg>
      <pc:sldChg chg="modSp mod ord">
        <pc:chgData name="Miller, Evan Neil" userId="cf682b3b-adee-4052-b0cb-8b07ec5a3a5a" providerId="ADAL" clId="{015A9FA2-2AFF-4ACC-BEA2-F473BDC02D70}" dt="2025-11-16T13:46:09.170" v="5389" actId="13244"/>
        <pc:sldMkLst>
          <pc:docMk/>
          <pc:sldMk cId="2988196545" sldId="336"/>
        </pc:sldMkLst>
        <pc:spChg chg="mod ord">
          <ac:chgData name="Miller, Evan Neil" userId="cf682b3b-adee-4052-b0cb-8b07ec5a3a5a" providerId="ADAL" clId="{015A9FA2-2AFF-4ACC-BEA2-F473BDC02D70}" dt="2025-11-16T13:45:59.559" v="5388" actId="13244"/>
          <ac:spMkLst>
            <pc:docMk/>
            <pc:sldMk cId="2988196545" sldId="336"/>
            <ac:spMk id="15" creationId="{DA297F8F-9799-84EE-04D1-5D2392D2FAEA}"/>
          </ac:spMkLst>
        </pc:spChg>
        <pc:picChg chg="ord">
          <ac:chgData name="Miller, Evan Neil" userId="cf682b3b-adee-4052-b0cb-8b07ec5a3a5a" providerId="ADAL" clId="{015A9FA2-2AFF-4ACC-BEA2-F473BDC02D70}" dt="2025-11-16T13:46:09.170" v="5389" actId="13244"/>
          <ac:picMkLst>
            <pc:docMk/>
            <pc:sldMk cId="2988196545" sldId="336"/>
            <ac:picMk id="17" creationId="{5062CD1D-FF6C-CB0B-BE97-B8C90B432F73}"/>
          </ac:picMkLst>
        </pc:picChg>
      </pc:sldChg>
      <pc:sldChg chg="modSp del mod ord">
        <pc:chgData name="Miller, Evan Neil" userId="cf682b3b-adee-4052-b0cb-8b07ec5a3a5a" providerId="ADAL" clId="{015A9FA2-2AFF-4ACC-BEA2-F473BDC02D70}" dt="2025-11-05T01:40:08.170" v="2868" actId="47"/>
        <pc:sldMkLst>
          <pc:docMk/>
          <pc:sldMk cId="1172360563" sldId="338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384681875" sldId="340"/>
        </pc:sldMkLst>
      </pc:sldChg>
      <pc:sldChg chg="delSp modSp mod ord">
        <pc:chgData name="Miller, Evan Neil" userId="cf682b3b-adee-4052-b0cb-8b07ec5a3a5a" providerId="ADAL" clId="{015A9FA2-2AFF-4ACC-BEA2-F473BDC02D70}" dt="2025-11-16T13:46:35.361" v="5394" actId="478"/>
        <pc:sldMkLst>
          <pc:docMk/>
          <pc:sldMk cId="3976676837" sldId="343"/>
        </pc:sldMkLst>
        <pc:spChg chg="mod">
          <ac:chgData name="Miller, Evan Neil" userId="cf682b3b-adee-4052-b0cb-8b07ec5a3a5a" providerId="ADAL" clId="{015A9FA2-2AFF-4ACC-BEA2-F473BDC02D70}" dt="2025-11-05T01:48:33.824" v="3432" actId="27636"/>
          <ac:spMkLst>
            <pc:docMk/>
            <pc:sldMk cId="3976676837" sldId="343"/>
            <ac:spMk id="7" creationId="{79D39B45-0C90-9944-215C-5F08522F0107}"/>
          </ac:spMkLst>
        </pc:spChg>
        <pc:spChg chg="del">
          <ac:chgData name="Miller, Evan Neil" userId="cf682b3b-adee-4052-b0cb-8b07ec5a3a5a" providerId="ADAL" clId="{015A9FA2-2AFF-4ACC-BEA2-F473BDC02D70}" dt="2025-11-16T13:46:35.361" v="5394" actId="478"/>
          <ac:spMkLst>
            <pc:docMk/>
            <pc:sldMk cId="3976676837" sldId="343"/>
            <ac:spMk id="17" creationId="{72103E5D-593A-7720-AECA-3AF8078AA02F}"/>
          </ac:spMkLst>
        </pc:spChg>
        <pc:spChg chg="mod ord">
          <ac:chgData name="Miller, Evan Neil" userId="cf682b3b-adee-4052-b0cb-8b07ec5a3a5a" providerId="ADAL" clId="{015A9FA2-2AFF-4ACC-BEA2-F473BDC02D70}" dt="2025-11-16T13:46:31.864" v="5393" actId="13244"/>
          <ac:spMkLst>
            <pc:docMk/>
            <pc:sldMk cId="3976676837" sldId="343"/>
            <ac:spMk id="19" creationId="{B252977F-B104-5FE2-664C-120F5024C5D6}"/>
          </ac:spMkLst>
        </pc:spChg>
      </pc:sldChg>
      <pc:sldChg chg="delSp modSp mod">
        <pc:chgData name="Miller, Evan Neil" userId="cf682b3b-adee-4052-b0cb-8b07ec5a3a5a" providerId="ADAL" clId="{015A9FA2-2AFF-4ACC-BEA2-F473BDC02D70}" dt="2025-11-16T13:48:51.930" v="5420" actId="478"/>
        <pc:sldMkLst>
          <pc:docMk/>
          <pc:sldMk cId="887388201" sldId="344"/>
        </pc:sldMkLst>
        <pc:spChg chg="mod">
          <ac:chgData name="Miller, Evan Neil" userId="cf682b3b-adee-4052-b0cb-8b07ec5a3a5a" providerId="ADAL" clId="{015A9FA2-2AFF-4ACC-BEA2-F473BDC02D70}" dt="2025-11-05T01:29:31.927" v="2269" actId="20577"/>
          <ac:spMkLst>
            <pc:docMk/>
            <pc:sldMk cId="887388201" sldId="344"/>
            <ac:spMk id="9" creationId="{60B5147A-10C3-2A37-854A-375BCC9F03A5}"/>
          </ac:spMkLst>
        </pc:spChg>
        <pc:spChg chg="del mod">
          <ac:chgData name="Miller, Evan Neil" userId="cf682b3b-adee-4052-b0cb-8b07ec5a3a5a" providerId="ADAL" clId="{015A9FA2-2AFF-4ACC-BEA2-F473BDC02D70}" dt="2025-11-16T13:48:51.930" v="5420" actId="478"/>
          <ac:spMkLst>
            <pc:docMk/>
            <pc:sldMk cId="887388201" sldId="344"/>
            <ac:spMk id="10" creationId="{249CBA4C-29A5-CE89-E8BB-A6580B004D27}"/>
          </ac:spMkLst>
        </pc:spChg>
        <pc:spChg chg="mod">
          <ac:chgData name="Miller, Evan Neil" userId="cf682b3b-adee-4052-b0cb-8b07ec5a3a5a" providerId="ADAL" clId="{015A9FA2-2AFF-4ACC-BEA2-F473BDC02D70}" dt="2025-10-21T23:28:47.658" v="67" actId="20577"/>
          <ac:spMkLst>
            <pc:docMk/>
            <pc:sldMk cId="887388201" sldId="344"/>
            <ac:spMk id="12" creationId="{E29362CC-5122-2620-FB07-85886B688E5E}"/>
          </ac:spMkLst>
        </pc:spChg>
      </pc:sldChg>
      <pc:sldChg chg="delSp modSp mod">
        <pc:chgData name="Miller, Evan Neil" userId="cf682b3b-adee-4052-b0cb-8b07ec5a3a5a" providerId="ADAL" clId="{015A9FA2-2AFF-4ACC-BEA2-F473BDC02D70}" dt="2025-11-16T13:47:01.963" v="5396" actId="478"/>
        <pc:sldMkLst>
          <pc:docMk/>
          <pc:sldMk cId="3671974675" sldId="345"/>
        </pc:sldMkLst>
        <pc:spChg chg="del">
          <ac:chgData name="Miller, Evan Neil" userId="cf682b3b-adee-4052-b0cb-8b07ec5a3a5a" providerId="ADAL" clId="{015A9FA2-2AFF-4ACC-BEA2-F473BDC02D70}" dt="2025-11-16T13:47:01.963" v="5396" actId="478"/>
          <ac:spMkLst>
            <pc:docMk/>
            <pc:sldMk cId="3671974675" sldId="345"/>
            <ac:spMk id="14" creationId="{D0791782-243A-B18A-BF16-A998B244DB4F}"/>
          </ac:spMkLst>
        </pc:spChg>
        <pc:spChg chg="mod">
          <ac:chgData name="Miller, Evan Neil" userId="cf682b3b-adee-4052-b0cb-8b07ec5a3a5a" providerId="ADAL" clId="{015A9FA2-2AFF-4ACC-BEA2-F473BDC02D70}" dt="2025-10-21T23:28:41.672" v="65" actId="20577"/>
          <ac:spMkLst>
            <pc:docMk/>
            <pc:sldMk cId="3671974675" sldId="345"/>
            <ac:spMk id="15" creationId="{D3066FB2-4229-AD7C-FE53-6500C02AFDFF}"/>
          </ac:spMkLst>
        </pc:spChg>
      </pc:sldChg>
      <pc:sldChg chg="del mod modShow">
        <pc:chgData name="Miller, Evan Neil" userId="cf682b3b-adee-4052-b0cb-8b07ec5a3a5a" providerId="ADAL" clId="{015A9FA2-2AFF-4ACC-BEA2-F473BDC02D70}" dt="2025-11-05T01:10:29.900" v="584" actId="47"/>
        <pc:sldMkLst>
          <pc:docMk/>
          <pc:sldMk cId="1698587770" sldId="346"/>
        </pc:sldMkLst>
      </pc:sldChg>
      <pc:sldChg chg="delSp modSp mod ord">
        <pc:chgData name="Miller, Evan Neil" userId="cf682b3b-adee-4052-b0cb-8b07ec5a3a5a" providerId="ADAL" clId="{015A9FA2-2AFF-4ACC-BEA2-F473BDC02D70}" dt="2025-11-16T13:47:08.039" v="5397" actId="478"/>
        <pc:sldMkLst>
          <pc:docMk/>
          <pc:sldMk cId="2602034702" sldId="349"/>
        </pc:sldMkLst>
        <pc:spChg chg="mod">
          <ac:chgData name="Miller, Evan Neil" userId="cf682b3b-adee-4052-b0cb-8b07ec5a3a5a" providerId="ADAL" clId="{015A9FA2-2AFF-4ACC-BEA2-F473BDC02D70}" dt="2025-10-21T23:25:26.069" v="57" actId="6549"/>
          <ac:spMkLst>
            <pc:docMk/>
            <pc:sldMk cId="2602034702" sldId="349"/>
            <ac:spMk id="2" creationId="{1B11EC31-7276-F6DD-49B1-D9F3F43779BD}"/>
          </ac:spMkLst>
        </pc:spChg>
        <pc:spChg chg="del">
          <ac:chgData name="Miller, Evan Neil" userId="cf682b3b-adee-4052-b0cb-8b07ec5a3a5a" providerId="ADAL" clId="{015A9FA2-2AFF-4ACC-BEA2-F473BDC02D70}" dt="2025-11-16T13:47:08.039" v="5397" actId="478"/>
          <ac:spMkLst>
            <pc:docMk/>
            <pc:sldMk cId="2602034702" sldId="349"/>
            <ac:spMk id="3" creationId="{1A368AD0-7CC6-BE43-F408-652ED0A4B899}"/>
          </ac:spMkLst>
        </pc:spChg>
        <pc:spChg chg="mod">
          <ac:chgData name="Miller, Evan Neil" userId="cf682b3b-adee-4052-b0cb-8b07ec5a3a5a" providerId="ADAL" clId="{015A9FA2-2AFF-4ACC-BEA2-F473BDC02D70}" dt="2025-10-21T23:25:29.573" v="59" actId="20577"/>
          <ac:spMkLst>
            <pc:docMk/>
            <pc:sldMk cId="2602034702" sldId="349"/>
            <ac:spMk id="4" creationId="{60679518-34FA-B904-D2E4-95B8DE4A942D}"/>
          </ac:spMkLst>
        </pc:spChg>
      </pc:sldChg>
      <pc:sldChg chg="modSp del mod ord modShow">
        <pc:chgData name="Miller, Evan Neil" userId="cf682b3b-adee-4052-b0cb-8b07ec5a3a5a" providerId="ADAL" clId="{015A9FA2-2AFF-4ACC-BEA2-F473BDC02D70}" dt="2025-11-05T01:21:18.223" v="1845" actId="47"/>
        <pc:sldMkLst>
          <pc:docMk/>
          <pc:sldMk cId="4193731053" sldId="350"/>
        </pc:sldMkLst>
      </pc:sldChg>
      <pc:sldChg chg="del mod modShow">
        <pc:chgData name="Miller, Evan Neil" userId="cf682b3b-adee-4052-b0cb-8b07ec5a3a5a" providerId="ADAL" clId="{015A9FA2-2AFF-4ACC-BEA2-F473BDC02D70}" dt="2025-11-05T01:22:08.579" v="1853" actId="2696"/>
        <pc:sldMkLst>
          <pc:docMk/>
          <pc:sldMk cId="4182857451" sldId="353"/>
        </pc:sldMkLst>
      </pc:sldChg>
      <pc:sldChg chg="del mod ord modShow">
        <pc:chgData name="Miller, Evan Neil" userId="cf682b3b-adee-4052-b0cb-8b07ec5a3a5a" providerId="ADAL" clId="{015A9FA2-2AFF-4ACC-BEA2-F473BDC02D70}" dt="2025-11-05T01:20:15.745" v="1796" actId="2696"/>
        <pc:sldMkLst>
          <pc:docMk/>
          <pc:sldMk cId="3258021852" sldId="355"/>
        </pc:sldMkLst>
      </pc:sldChg>
      <pc:sldChg chg="modSp del mod ord">
        <pc:chgData name="Miller, Evan Neil" userId="cf682b3b-adee-4052-b0cb-8b07ec5a3a5a" providerId="ADAL" clId="{015A9FA2-2AFF-4ACC-BEA2-F473BDC02D70}" dt="2025-11-05T01:49:39.298" v="3474" actId="47"/>
        <pc:sldMkLst>
          <pc:docMk/>
          <pc:sldMk cId="3756189794" sldId="356"/>
        </pc:sldMkLst>
      </pc:sldChg>
      <pc:sldChg chg="del mod ord modShow">
        <pc:chgData name="Miller, Evan Neil" userId="cf682b3b-adee-4052-b0cb-8b07ec5a3a5a" providerId="ADAL" clId="{015A9FA2-2AFF-4ACC-BEA2-F473BDC02D70}" dt="2025-11-05T01:19:25.008" v="1795" actId="47"/>
        <pc:sldMkLst>
          <pc:docMk/>
          <pc:sldMk cId="4262938872" sldId="357"/>
        </pc:sldMkLst>
      </pc:sldChg>
      <pc:sldChg chg="del mod modShow">
        <pc:chgData name="Miller, Evan Neil" userId="cf682b3b-adee-4052-b0cb-8b07ec5a3a5a" providerId="ADAL" clId="{015A9FA2-2AFF-4ACC-BEA2-F473BDC02D70}" dt="2025-11-05T01:22:27.065" v="1854" actId="2696"/>
        <pc:sldMkLst>
          <pc:docMk/>
          <pc:sldMk cId="2225427924" sldId="360"/>
        </pc:sldMkLst>
      </pc:sldChg>
      <pc:sldChg chg="delSp mod">
        <pc:chgData name="Miller, Evan Neil" userId="cf682b3b-adee-4052-b0cb-8b07ec5a3a5a" providerId="ADAL" clId="{015A9FA2-2AFF-4ACC-BEA2-F473BDC02D70}" dt="2025-11-16T13:47:11.864" v="5398" actId="478"/>
        <pc:sldMkLst>
          <pc:docMk/>
          <pc:sldMk cId="1877178789" sldId="361"/>
        </pc:sldMkLst>
        <pc:spChg chg="del">
          <ac:chgData name="Miller, Evan Neil" userId="cf682b3b-adee-4052-b0cb-8b07ec5a3a5a" providerId="ADAL" clId="{015A9FA2-2AFF-4ACC-BEA2-F473BDC02D70}" dt="2025-11-16T13:47:11.864" v="5398" actId="478"/>
          <ac:spMkLst>
            <pc:docMk/>
            <pc:sldMk cId="1877178789" sldId="361"/>
            <ac:spMk id="14" creationId="{57468B87-8F09-F50C-3679-214B5FA4565E}"/>
          </ac:spMkLst>
        </pc:spChg>
      </pc:sldChg>
      <pc:sldChg chg="del">
        <pc:chgData name="Miller, Evan Neil" userId="cf682b3b-adee-4052-b0cb-8b07ec5a3a5a" providerId="ADAL" clId="{015A9FA2-2AFF-4ACC-BEA2-F473BDC02D70}" dt="2025-11-05T01:02:36.547" v="499" actId="47"/>
        <pc:sldMkLst>
          <pc:docMk/>
          <pc:sldMk cId="1385019578" sldId="362"/>
        </pc:sldMkLst>
      </pc:sldChg>
      <pc:sldChg chg="del mod modShow">
        <pc:chgData name="Miller, Evan Neil" userId="cf682b3b-adee-4052-b0cb-8b07ec5a3a5a" providerId="ADAL" clId="{015A9FA2-2AFF-4ACC-BEA2-F473BDC02D70}" dt="2025-11-05T01:52:05.601" v="3545" actId="47"/>
        <pc:sldMkLst>
          <pc:docMk/>
          <pc:sldMk cId="4111909410" sldId="364"/>
        </pc:sldMkLst>
      </pc:sldChg>
      <pc:sldChg chg="modSp del mod ord modShow">
        <pc:chgData name="Miller, Evan Neil" userId="cf682b3b-adee-4052-b0cb-8b07ec5a3a5a" providerId="ADAL" clId="{015A9FA2-2AFF-4ACC-BEA2-F473BDC02D70}" dt="2025-11-05T01:51:37.930" v="3544" actId="47"/>
        <pc:sldMkLst>
          <pc:docMk/>
          <pc:sldMk cId="3461185924" sldId="365"/>
        </pc:sldMkLst>
      </pc:sldChg>
      <pc:sldChg chg="modSp mod ord">
        <pc:chgData name="Miller, Evan Neil" userId="cf682b3b-adee-4052-b0cb-8b07ec5a3a5a" providerId="ADAL" clId="{015A9FA2-2AFF-4ACC-BEA2-F473BDC02D70}" dt="2025-11-16T13:45:52.327" v="5387" actId="13244"/>
        <pc:sldMkLst>
          <pc:docMk/>
          <pc:sldMk cId="855376918" sldId="366"/>
        </pc:sldMkLst>
        <pc:spChg chg="mod ord">
          <ac:chgData name="Miller, Evan Neil" userId="cf682b3b-adee-4052-b0cb-8b07ec5a3a5a" providerId="ADAL" clId="{015A9FA2-2AFF-4ACC-BEA2-F473BDC02D70}" dt="2025-11-16T13:45:46.661" v="5386" actId="13244"/>
          <ac:spMkLst>
            <pc:docMk/>
            <pc:sldMk cId="855376918" sldId="366"/>
            <ac:spMk id="18" creationId="{31AFE6F3-0258-C2BA-08FA-D8E03B25F677}"/>
          </ac:spMkLst>
        </pc:spChg>
        <pc:picChg chg="ord">
          <ac:chgData name="Miller, Evan Neil" userId="cf682b3b-adee-4052-b0cb-8b07ec5a3a5a" providerId="ADAL" clId="{015A9FA2-2AFF-4ACC-BEA2-F473BDC02D70}" dt="2025-11-16T13:45:52.327" v="5387" actId="13244"/>
          <ac:picMkLst>
            <pc:docMk/>
            <pc:sldMk cId="855376918" sldId="366"/>
            <ac:picMk id="19" creationId="{377ACE59-69C9-9779-125A-A93D786D6567}"/>
          </ac:picMkLst>
        </pc:picChg>
      </pc:sldChg>
      <pc:sldChg chg="modSp mod ord">
        <pc:chgData name="Miller, Evan Neil" userId="cf682b3b-adee-4052-b0cb-8b07ec5a3a5a" providerId="ADAL" clId="{015A9FA2-2AFF-4ACC-BEA2-F473BDC02D70}" dt="2025-11-16T13:46:26.735" v="5392" actId="13244"/>
        <pc:sldMkLst>
          <pc:docMk/>
          <pc:sldMk cId="2380311452" sldId="367"/>
        </pc:sldMkLst>
        <pc:spChg chg="mod ord">
          <ac:chgData name="Miller, Evan Neil" userId="cf682b3b-adee-4052-b0cb-8b07ec5a3a5a" providerId="ADAL" clId="{015A9FA2-2AFF-4ACC-BEA2-F473BDC02D70}" dt="2025-11-16T13:46:16.797" v="5390" actId="13244"/>
          <ac:spMkLst>
            <pc:docMk/>
            <pc:sldMk cId="2380311452" sldId="367"/>
            <ac:spMk id="18" creationId="{7DE6CD35-FCDA-B17C-5928-35DC3911375D}"/>
          </ac:spMkLst>
        </pc:spChg>
        <pc:picChg chg="ord">
          <ac:chgData name="Miller, Evan Neil" userId="cf682b3b-adee-4052-b0cb-8b07ec5a3a5a" providerId="ADAL" clId="{015A9FA2-2AFF-4ACC-BEA2-F473BDC02D70}" dt="2025-11-16T13:46:26.735" v="5392" actId="13244"/>
          <ac:picMkLst>
            <pc:docMk/>
            <pc:sldMk cId="2380311452" sldId="367"/>
            <ac:picMk id="21" creationId="{92F010B2-D580-A47B-E1EC-8D07B91688FE}"/>
          </ac:picMkLst>
        </pc:picChg>
        <pc:picChg chg="ord">
          <ac:chgData name="Miller, Evan Neil" userId="cf682b3b-adee-4052-b0cb-8b07ec5a3a5a" providerId="ADAL" clId="{015A9FA2-2AFF-4ACC-BEA2-F473BDC02D70}" dt="2025-11-16T13:46:22.295" v="5391" actId="13244"/>
          <ac:picMkLst>
            <pc:docMk/>
            <pc:sldMk cId="2380311452" sldId="367"/>
            <ac:picMk id="24" creationId="{33D13E6B-465C-4A67-87AC-16D96DDD5CEE}"/>
          </ac:picMkLst>
        </pc:picChg>
      </pc:sldChg>
      <pc:sldChg chg="del">
        <pc:chgData name="Miller, Evan Neil" userId="cf682b3b-adee-4052-b0cb-8b07ec5a3a5a" providerId="ADAL" clId="{015A9FA2-2AFF-4ACC-BEA2-F473BDC02D70}" dt="2025-10-21T23:31:11.133" v="223" actId="2696"/>
        <pc:sldMkLst>
          <pc:docMk/>
          <pc:sldMk cId="4024737552" sldId="371"/>
        </pc:sldMkLst>
      </pc:sldChg>
      <pc:sldChg chg="modSp mod ord">
        <pc:chgData name="Miller, Evan Neil" userId="cf682b3b-adee-4052-b0cb-8b07ec5a3a5a" providerId="ADAL" clId="{015A9FA2-2AFF-4ACC-BEA2-F473BDC02D70}" dt="2025-11-16T13:49:50.839" v="5426" actId="962"/>
        <pc:sldMkLst>
          <pc:docMk/>
          <pc:sldMk cId="2758659968" sldId="372"/>
        </pc:sldMkLst>
        <pc:spChg chg="mod">
          <ac:chgData name="Miller, Evan Neil" userId="cf682b3b-adee-4052-b0cb-8b07ec5a3a5a" providerId="ADAL" clId="{015A9FA2-2AFF-4ACC-BEA2-F473BDC02D70}" dt="2025-11-05T01:50:10.197" v="3495" actId="20577"/>
          <ac:spMkLst>
            <pc:docMk/>
            <pc:sldMk cId="2758659968" sldId="372"/>
            <ac:spMk id="2" creationId="{96CA54AD-154D-CA18-AA85-B9F0799EEC09}"/>
          </ac:spMkLst>
        </pc:spChg>
        <pc:spChg chg="mod">
          <ac:chgData name="Miller, Evan Neil" userId="cf682b3b-adee-4052-b0cb-8b07ec5a3a5a" providerId="ADAL" clId="{015A9FA2-2AFF-4ACC-BEA2-F473BDC02D70}" dt="2025-11-05T01:50:20.516" v="3528" actId="20577"/>
          <ac:spMkLst>
            <pc:docMk/>
            <pc:sldMk cId="2758659968" sldId="372"/>
            <ac:spMk id="3" creationId="{C46BF4A2-BC8F-F558-DE5A-7B338FC483FB}"/>
          </ac:spMkLst>
        </pc:spChg>
        <pc:spChg chg="mod ord">
          <ac:chgData name="Miller, Evan Neil" userId="cf682b3b-adee-4052-b0cb-8b07ec5a3a5a" providerId="ADAL" clId="{015A9FA2-2AFF-4ACC-BEA2-F473BDC02D70}" dt="2025-11-16T13:49:43.583" v="5425" actId="13244"/>
          <ac:spMkLst>
            <pc:docMk/>
            <pc:sldMk cId="2758659968" sldId="372"/>
            <ac:spMk id="4" creationId="{10C2545E-EB87-5D3D-8A28-753266396A90}"/>
          </ac:spMkLst>
        </pc:spChg>
        <pc:graphicFrameChg chg="mod">
          <ac:chgData name="Miller, Evan Neil" userId="cf682b3b-adee-4052-b0cb-8b07ec5a3a5a" providerId="ADAL" clId="{015A9FA2-2AFF-4ACC-BEA2-F473BDC02D70}" dt="2025-11-16T13:49:50.839" v="5426" actId="962"/>
          <ac:graphicFrameMkLst>
            <pc:docMk/>
            <pc:sldMk cId="2758659968" sldId="372"/>
            <ac:graphicFrameMk id="10" creationId="{F8F5F4D5-A958-53C3-A907-845728998CB7}"/>
          </ac:graphicFrameMkLst>
        </pc:graphicFrameChg>
      </pc:sldChg>
      <pc:sldChg chg="del mod ord modShow">
        <pc:chgData name="Miller, Evan Neil" userId="cf682b3b-adee-4052-b0cb-8b07ec5a3a5a" providerId="ADAL" clId="{015A9FA2-2AFF-4ACC-BEA2-F473BDC02D70}" dt="2025-11-05T01:49:55.668" v="3476" actId="47"/>
        <pc:sldMkLst>
          <pc:docMk/>
          <pc:sldMk cId="1797964681" sldId="373"/>
        </pc:sldMkLst>
      </pc:sldChg>
      <pc:sldChg chg="modSp del mod">
        <pc:chgData name="Miller, Evan Neil" userId="cf682b3b-adee-4052-b0cb-8b07ec5a3a5a" providerId="ADAL" clId="{015A9FA2-2AFF-4ACC-BEA2-F473BDC02D70}" dt="2025-11-05T01:34:33.571" v="2432" actId="47"/>
        <pc:sldMkLst>
          <pc:docMk/>
          <pc:sldMk cId="3880012643" sldId="374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3907919854" sldId="376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249349867" sldId="377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532194382" sldId="378"/>
        </pc:sldMkLst>
      </pc:sldChg>
      <pc:sldChg chg="addSp delSp modSp del mod ord modClrScheme chgLayout">
        <pc:chgData name="Miller, Evan Neil" userId="cf682b3b-adee-4052-b0cb-8b07ec5a3a5a" providerId="ADAL" clId="{015A9FA2-2AFF-4ACC-BEA2-F473BDC02D70}" dt="2025-11-05T01:44:56.329" v="3280" actId="47"/>
        <pc:sldMkLst>
          <pc:docMk/>
          <pc:sldMk cId="962085552" sldId="381"/>
        </pc:sldMkLst>
      </pc:sldChg>
      <pc:sldChg chg="delSp mod">
        <pc:chgData name="Miller, Evan Neil" userId="cf682b3b-adee-4052-b0cb-8b07ec5a3a5a" providerId="ADAL" clId="{015A9FA2-2AFF-4ACC-BEA2-F473BDC02D70}" dt="2025-11-16T13:50:33.108" v="5432" actId="478"/>
        <pc:sldMkLst>
          <pc:docMk/>
          <pc:sldMk cId="1708714435" sldId="382"/>
        </pc:sldMkLst>
        <pc:spChg chg="del">
          <ac:chgData name="Miller, Evan Neil" userId="cf682b3b-adee-4052-b0cb-8b07ec5a3a5a" providerId="ADAL" clId="{015A9FA2-2AFF-4ACC-BEA2-F473BDC02D70}" dt="2025-11-16T13:50:33.108" v="5432" actId="478"/>
          <ac:spMkLst>
            <pc:docMk/>
            <pc:sldMk cId="1708714435" sldId="382"/>
            <ac:spMk id="10" creationId="{A8625F1C-B4D7-CB9F-F884-EB63E18FDEC1}"/>
          </ac:spMkLst>
        </pc:spChg>
      </pc:sldChg>
      <pc:sldChg chg="modSp del mod ord modShow">
        <pc:chgData name="Miller, Evan Neil" userId="cf682b3b-adee-4052-b0cb-8b07ec5a3a5a" providerId="ADAL" clId="{015A9FA2-2AFF-4ACC-BEA2-F473BDC02D70}" dt="2025-11-11T12:33:46.020" v="4448" actId="47"/>
        <pc:sldMkLst>
          <pc:docMk/>
          <pc:sldMk cId="140760492" sldId="385"/>
        </pc:sldMkLst>
      </pc:sldChg>
      <pc:sldChg chg="modSp del mod ord modShow">
        <pc:chgData name="Miller, Evan Neil" userId="cf682b3b-adee-4052-b0cb-8b07ec5a3a5a" providerId="ADAL" clId="{015A9FA2-2AFF-4ACC-BEA2-F473BDC02D70}" dt="2025-11-05T01:51:36.931" v="3543" actId="47"/>
        <pc:sldMkLst>
          <pc:docMk/>
          <pc:sldMk cId="95452351" sldId="386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2599272815" sldId="387"/>
        </pc:sldMkLst>
      </pc:sldChg>
      <pc:sldChg chg="add del mod ord modShow">
        <pc:chgData name="Miller, Evan Neil" userId="cf682b3b-adee-4052-b0cb-8b07ec5a3a5a" providerId="ADAL" clId="{015A9FA2-2AFF-4ACC-BEA2-F473BDC02D70}" dt="2025-11-05T01:22:02.797" v="1852" actId="2696"/>
        <pc:sldMkLst>
          <pc:docMk/>
          <pc:sldMk cId="3575375374" sldId="387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2633400134" sldId="388"/>
        </pc:sldMkLst>
      </pc:sldChg>
      <pc:sldChg chg="addSp delSp modSp add mod">
        <pc:chgData name="Miller, Evan Neil" userId="cf682b3b-adee-4052-b0cb-8b07ec5a3a5a" providerId="ADAL" clId="{015A9FA2-2AFF-4ACC-BEA2-F473BDC02D70}" dt="2025-11-16T13:33:11.317" v="5216" actId="962"/>
        <pc:sldMkLst>
          <pc:docMk/>
          <pc:sldMk cId="3897442852" sldId="388"/>
        </pc:sldMkLst>
        <pc:spChg chg="mod">
          <ac:chgData name="Miller, Evan Neil" userId="cf682b3b-adee-4052-b0cb-8b07ec5a3a5a" providerId="ADAL" clId="{015A9FA2-2AFF-4ACC-BEA2-F473BDC02D70}" dt="2025-11-16T13:33:10.221" v="5215" actId="962"/>
          <ac:spMkLst>
            <pc:docMk/>
            <pc:sldMk cId="3897442852" sldId="388"/>
            <ac:spMk id="3" creationId="{C515D31A-DE1E-1EE4-9E62-A80BF540A81F}"/>
          </ac:spMkLst>
        </pc:spChg>
        <pc:spChg chg="mod ord">
          <ac:chgData name="Miller, Evan Neil" userId="cf682b3b-adee-4052-b0cb-8b07ec5a3a5a" providerId="ADAL" clId="{015A9FA2-2AFF-4ACC-BEA2-F473BDC02D70}" dt="2025-11-16T13:32:57.183" v="5210" actId="13244"/>
          <ac:spMkLst>
            <pc:docMk/>
            <pc:sldMk cId="3897442852" sldId="388"/>
            <ac:spMk id="4" creationId="{AEA8D9D0-190E-F742-E002-C779D589318D}"/>
          </ac:spMkLst>
        </pc:spChg>
        <pc:spChg chg="ord">
          <ac:chgData name="Miller, Evan Neil" userId="cf682b3b-adee-4052-b0cb-8b07ec5a3a5a" providerId="ADAL" clId="{015A9FA2-2AFF-4ACC-BEA2-F473BDC02D70}" dt="2025-11-16T13:32:48.173" v="5208" actId="13244"/>
          <ac:spMkLst>
            <pc:docMk/>
            <pc:sldMk cId="3897442852" sldId="388"/>
            <ac:spMk id="6" creationId="{B5220C29-3A78-1A17-3A9E-CB03D9368F50}"/>
          </ac:spMkLst>
        </pc:spChg>
        <pc:spChg chg="add mod">
          <ac:chgData name="Miller, Evan Neil" userId="cf682b3b-adee-4052-b0cb-8b07ec5a3a5a" providerId="ADAL" clId="{015A9FA2-2AFF-4ACC-BEA2-F473BDC02D70}" dt="2025-10-21T23:38:50.397" v="295"/>
          <ac:spMkLst>
            <pc:docMk/>
            <pc:sldMk cId="3897442852" sldId="388"/>
            <ac:spMk id="9" creationId="{F3BD640D-BA8F-34F3-455A-8DC88C73B4ED}"/>
          </ac:spMkLst>
        </pc:spChg>
        <pc:spChg chg="add mod">
          <ac:chgData name="Miller, Evan Neil" userId="cf682b3b-adee-4052-b0cb-8b07ec5a3a5a" providerId="ADAL" clId="{015A9FA2-2AFF-4ACC-BEA2-F473BDC02D70}" dt="2025-10-21T23:38:50.397" v="295"/>
          <ac:spMkLst>
            <pc:docMk/>
            <pc:sldMk cId="3897442852" sldId="388"/>
            <ac:spMk id="10" creationId="{A9324F43-4A44-AA11-3DF7-46815B539452}"/>
          </ac:spMkLst>
        </pc:spChg>
        <pc:spChg chg="add mod">
          <ac:chgData name="Miller, Evan Neil" userId="cf682b3b-adee-4052-b0cb-8b07ec5a3a5a" providerId="ADAL" clId="{015A9FA2-2AFF-4ACC-BEA2-F473BDC02D70}" dt="2025-10-21T23:38:50.397" v="295"/>
          <ac:spMkLst>
            <pc:docMk/>
            <pc:sldMk cId="3897442852" sldId="388"/>
            <ac:spMk id="12" creationId="{E58FCC5B-6F94-DABC-B2F3-BCC431BCB61B}"/>
          </ac:spMkLst>
        </pc:spChg>
        <pc:spChg chg="mod ord">
          <ac:chgData name="Miller, Evan Neil" userId="cf682b3b-adee-4052-b0cb-8b07ec5a3a5a" providerId="ADAL" clId="{015A9FA2-2AFF-4ACC-BEA2-F473BDC02D70}" dt="2025-11-16T13:32:58.769" v="5211" actId="962"/>
          <ac:spMkLst>
            <pc:docMk/>
            <pc:sldMk cId="3897442852" sldId="388"/>
            <ac:spMk id="15" creationId="{D04B4C57-16F3-A980-7D1C-786A3BBDCB2E}"/>
          </ac:spMkLst>
        </pc:spChg>
        <pc:spChg chg="mod ord">
          <ac:chgData name="Miller, Evan Neil" userId="cf682b3b-adee-4052-b0cb-8b07ec5a3a5a" providerId="ADAL" clId="{015A9FA2-2AFF-4ACC-BEA2-F473BDC02D70}" dt="2025-11-16T13:33:09.188" v="5214" actId="962"/>
          <ac:spMkLst>
            <pc:docMk/>
            <pc:sldMk cId="3897442852" sldId="388"/>
            <ac:spMk id="19" creationId="{E767FE92-7F89-94BF-976E-D5C3C513F0DF}"/>
          </ac:spMkLst>
        </pc:spChg>
        <pc:spChg chg="mod ord">
          <ac:chgData name="Miller, Evan Neil" userId="cf682b3b-adee-4052-b0cb-8b07ec5a3a5a" providerId="ADAL" clId="{015A9FA2-2AFF-4ACC-BEA2-F473BDC02D70}" dt="2025-11-16T13:33:11.317" v="5216" actId="962"/>
          <ac:spMkLst>
            <pc:docMk/>
            <pc:sldMk cId="3897442852" sldId="388"/>
            <ac:spMk id="21" creationId="{6E00E9C8-8E62-9970-33F0-112A22093459}"/>
          </ac:spMkLst>
        </pc:spChg>
        <pc:spChg chg="mod">
          <ac:chgData name="Miller, Evan Neil" userId="cf682b3b-adee-4052-b0cb-8b07ec5a3a5a" providerId="ADAL" clId="{015A9FA2-2AFF-4ACC-BEA2-F473BDC02D70}" dt="2025-10-21T23:35:11.189" v="265" actId="207"/>
          <ac:spMkLst>
            <pc:docMk/>
            <pc:sldMk cId="3897442852" sldId="388"/>
            <ac:spMk id="22" creationId="{2407FB50-93EF-C863-91F4-F1164526DA89}"/>
          </ac:spMkLst>
        </pc:spChg>
        <pc:spChg chg="mod">
          <ac:chgData name="Miller, Evan Neil" userId="cf682b3b-adee-4052-b0cb-8b07ec5a3a5a" providerId="ADAL" clId="{015A9FA2-2AFF-4ACC-BEA2-F473BDC02D70}" dt="2025-10-21T23:35:37.993" v="276" actId="207"/>
          <ac:spMkLst>
            <pc:docMk/>
            <pc:sldMk cId="3897442852" sldId="388"/>
            <ac:spMk id="25" creationId="{011D0AAB-68EA-BE01-F6C6-EA1D9B6C92D9}"/>
          </ac:spMkLst>
        </pc:spChg>
        <pc:spChg chg="mod">
          <ac:chgData name="Miller, Evan Neil" userId="cf682b3b-adee-4052-b0cb-8b07ec5a3a5a" providerId="ADAL" clId="{015A9FA2-2AFF-4ACC-BEA2-F473BDC02D70}" dt="2025-11-02T21:59:10.763" v="454" actId="255"/>
          <ac:spMkLst>
            <pc:docMk/>
            <pc:sldMk cId="3897442852" sldId="388"/>
            <ac:spMk id="29" creationId="{28922020-83EF-B765-36B9-5582B59CE218}"/>
          </ac:spMkLst>
        </pc:spChg>
      </pc:sldChg>
      <pc:sldChg chg="modSp add mod ord modShow">
        <pc:chgData name="Miller, Evan Neil" userId="cf682b3b-adee-4052-b0cb-8b07ec5a3a5a" providerId="ADAL" clId="{015A9FA2-2AFF-4ACC-BEA2-F473BDC02D70}" dt="2025-11-16T13:48:48.712" v="5419"/>
        <pc:sldMkLst>
          <pc:docMk/>
          <pc:sldMk cId="1301237766" sldId="389"/>
        </pc:sldMkLst>
        <pc:spChg chg="mod">
          <ac:chgData name="Miller, Evan Neil" userId="cf682b3b-adee-4052-b0cb-8b07ec5a3a5a" providerId="ADAL" clId="{015A9FA2-2AFF-4ACC-BEA2-F473BDC02D70}" dt="2025-11-05T01:27:13.152" v="2046" actId="20577"/>
          <ac:spMkLst>
            <pc:docMk/>
            <pc:sldMk cId="1301237766" sldId="389"/>
            <ac:spMk id="2" creationId="{50FA6CC1-6C44-C3F4-7380-C9B8E114631D}"/>
          </ac:spMkLst>
        </pc:spChg>
        <pc:spChg chg="ord">
          <ac:chgData name="Miller, Evan Neil" userId="cf682b3b-adee-4052-b0cb-8b07ec5a3a5a" providerId="ADAL" clId="{015A9FA2-2AFF-4ACC-BEA2-F473BDC02D70}" dt="2025-11-16T13:35:03.973" v="5247" actId="13244"/>
          <ac:spMkLst>
            <pc:docMk/>
            <pc:sldMk cId="1301237766" sldId="389"/>
            <ac:spMk id="4" creationId="{D2424CF6-9029-9FA3-A555-F52A15A3FB09}"/>
          </ac:spMkLst>
        </pc:spChg>
        <pc:spChg chg="ord">
          <ac:chgData name="Miller, Evan Neil" userId="cf682b3b-adee-4052-b0cb-8b07ec5a3a5a" providerId="ADAL" clId="{015A9FA2-2AFF-4ACC-BEA2-F473BDC02D70}" dt="2025-11-16T13:34:46.771" v="5244" actId="13244"/>
          <ac:spMkLst>
            <pc:docMk/>
            <pc:sldMk cId="1301237766" sldId="389"/>
            <ac:spMk id="6" creationId="{A6DEE70D-EBB1-FFF6-1C18-15CE229772D8}"/>
          </ac:spMkLst>
        </pc:spChg>
        <pc:spChg chg="mod">
          <ac:chgData name="Miller, Evan Neil" userId="cf682b3b-adee-4052-b0cb-8b07ec5a3a5a" providerId="ADAL" clId="{015A9FA2-2AFF-4ACC-BEA2-F473BDC02D70}" dt="2025-11-05T01:21:50.148" v="1851" actId="255"/>
          <ac:spMkLst>
            <pc:docMk/>
            <pc:sldMk cId="1301237766" sldId="389"/>
            <ac:spMk id="7" creationId="{9274DC88-1321-AA5F-FD20-3DCC15120AE5}"/>
          </ac:spMkLst>
        </pc:spChg>
        <pc:spChg chg="ord">
          <ac:chgData name="Miller, Evan Neil" userId="cf682b3b-adee-4052-b0cb-8b07ec5a3a5a" providerId="ADAL" clId="{015A9FA2-2AFF-4ACC-BEA2-F473BDC02D70}" dt="2025-11-16T13:34:52.009" v="5245" actId="13244"/>
          <ac:spMkLst>
            <pc:docMk/>
            <pc:sldMk cId="1301237766" sldId="389"/>
            <ac:spMk id="15" creationId="{4FA8F76C-34BF-6782-A95D-D238B0E4AAE2}"/>
          </ac:spMkLst>
        </pc:spChg>
        <pc:spChg chg="ord">
          <ac:chgData name="Miller, Evan Neil" userId="cf682b3b-adee-4052-b0cb-8b07ec5a3a5a" providerId="ADAL" clId="{015A9FA2-2AFF-4ACC-BEA2-F473BDC02D70}" dt="2025-11-16T13:35:11.566" v="5249" actId="13244"/>
          <ac:spMkLst>
            <pc:docMk/>
            <pc:sldMk cId="1301237766" sldId="389"/>
            <ac:spMk id="21" creationId="{7F19D53D-FB18-BB6E-3656-E3AC092A3DF3}"/>
          </ac:spMkLst>
        </pc:spChg>
        <pc:spChg chg="mod ord">
          <ac:chgData name="Miller, Evan Neil" userId="cf682b3b-adee-4052-b0cb-8b07ec5a3a5a" providerId="ADAL" clId="{015A9FA2-2AFF-4ACC-BEA2-F473BDC02D70}" dt="2025-11-16T13:34:58.888" v="5246" actId="13244"/>
          <ac:spMkLst>
            <pc:docMk/>
            <pc:sldMk cId="1301237766" sldId="389"/>
            <ac:spMk id="23" creationId="{E1F7C02D-E7EF-C91B-8A08-6DC44CD3D549}"/>
          </ac:spMkLst>
        </pc:spChg>
        <pc:spChg chg="mod ord">
          <ac:chgData name="Miller, Evan Neil" userId="cf682b3b-adee-4052-b0cb-8b07ec5a3a5a" providerId="ADAL" clId="{015A9FA2-2AFF-4ACC-BEA2-F473BDC02D70}" dt="2025-11-16T13:35:15.941" v="5250" actId="13244"/>
          <ac:spMkLst>
            <pc:docMk/>
            <pc:sldMk cId="1301237766" sldId="389"/>
            <ac:spMk id="28" creationId="{0295CDF8-4F00-2F97-0416-E241E5BCF68B}"/>
          </ac:spMkLst>
        </pc:spChg>
        <pc:spChg chg="mod ord">
          <ac:chgData name="Miller, Evan Neil" userId="cf682b3b-adee-4052-b0cb-8b07ec5a3a5a" providerId="ADAL" clId="{015A9FA2-2AFF-4ACC-BEA2-F473BDC02D70}" dt="2025-11-16T13:35:08.703" v="5248" actId="13244"/>
          <ac:spMkLst>
            <pc:docMk/>
            <pc:sldMk cId="1301237766" sldId="389"/>
            <ac:spMk id="29" creationId="{AC683CC9-3345-79E0-58C9-772AF12F33CB}"/>
          </ac:spMkLst>
        </pc:spChg>
        <pc:spChg chg="mod">
          <ac:chgData name="Miller, Evan Neil" userId="cf682b3b-adee-4052-b0cb-8b07ec5a3a5a" providerId="ADAL" clId="{015A9FA2-2AFF-4ACC-BEA2-F473BDC02D70}" dt="2025-11-05T01:21:50.148" v="1851" actId="255"/>
          <ac:spMkLst>
            <pc:docMk/>
            <pc:sldMk cId="1301237766" sldId="389"/>
            <ac:spMk id="31" creationId="{7E5591D3-0B82-2FF1-FD74-B4BAD7D9643E}"/>
          </ac:spMkLst>
        </pc:sp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3086684184" sldId="389"/>
        </pc:sldMkLst>
      </pc:sldChg>
      <pc:sldChg chg="add del">
        <pc:chgData name="Miller, Evan Neil" userId="cf682b3b-adee-4052-b0cb-8b07ec5a3a5a" providerId="ADAL" clId="{015A9FA2-2AFF-4ACC-BEA2-F473BDC02D70}" dt="2025-10-21T23:35:14.422" v="266" actId="47"/>
        <pc:sldMkLst>
          <pc:docMk/>
          <pc:sldMk cId="3566395470" sldId="389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522973315" sldId="390"/>
        </pc:sldMkLst>
      </pc:sldChg>
      <pc:sldChg chg="add del">
        <pc:chgData name="Miller, Evan Neil" userId="cf682b3b-adee-4052-b0cb-8b07ec5a3a5a" providerId="ADAL" clId="{015A9FA2-2AFF-4ACC-BEA2-F473BDC02D70}" dt="2025-10-21T23:35:16.169" v="267" actId="47"/>
        <pc:sldMkLst>
          <pc:docMk/>
          <pc:sldMk cId="1589383736" sldId="390"/>
        </pc:sldMkLst>
      </pc:sldChg>
      <pc:sldChg chg="delSp modSp add mod">
        <pc:chgData name="Miller, Evan Neil" userId="cf682b3b-adee-4052-b0cb-8b07ec5a3a5a" providerId="ADAL" clId="{015A9FA2-2AFF-4ACC-BEA2-F473BDC02D70}" dt="2025-11-16T13:33:38.332" v="5225" actId="962"/>
        <pc:sldMkLst>
          <pc:docMk/>
          <pc:sldMk cId="2836979419" sldId="390"/>
        </pc:sldMkLst>
        <pc:spChg chg="mod">
          <ac:chgData name="Miller, Evan Neil" userId="cf682b3b-adee-4052-b0cb-8b07ec5a3a5a" providerId="ADAL" clId="{015A9FA2-2AFF-4ACC-BEA2-F473BDC02D70}" dt="2025-11-16T13:33:36.275" v="5223" actId="962"/>
          <ac:spMkLst>
            <pc:docMk/>
            <pc:sldMk cId="2836979419" sldId="390"/>
            <ac:spMk id="3" creationId="{ABF022BA-BC38-56CC-1E10-8262E1374B70}"/>
          </ac:spMkLst>
        </pc:spChg>
        <pc:spChg chg="mod ord">
          <ac:chgData name="Miller, Evan Neil" userId="cf682b3b-adee-4052-b0cb-8b07ec5a3a5a" providerId="ADAL" clId="{015A9FA2-2AFF-4ACC-BEA2-F473BDC02D70}" dt="2025-11-16T13:33:37.436" v="5224" actId="962"/>
          <ac:spMkLst>
            <pc:docMk/>
            <pc:sldMk cId="2836979419" sldId="390"/>
            <ac:spMk id="4" creationId="{D64C2C57-4DE0-1671-4765-228AEC139071}"/>
          </ac:spMkLst>
        </pc:spChg>
        <pc:spChg chg="ord">
          <ac:chgData name="Miller, Evan Neil" userId="cf682b3b-adee-4052-b0cb-8b07ec5a3a5a" providerId="ADAL" clId="{015A9FA2-2AFF-4ACC-BEA2-F473BDC02D70}" dt="2025-11-16T13:33:18.619" v="5218" actId="13244"/>
          <ac:spMkLst>
            <pc:docMk/>
            <pc:sldMk cId="2836979419" sldId="390"/>
            <ac:spMk id="6" creationId="{30C84766-3567-1C0D-2084-C4FE5B4F14F3}"/>
          </ac:spMkLst>
        </pc:spChg>
        <pc:spChg chg="mod ord">
          <ac:chgData name="Miller, Evan Neil" userId="cf682b3b-adee-4052-b0cb-8b07ec5a3a5a" providerId="ADAL" clId="{015A9FA2-2AFF-4ACC-BEA2-F473BDC02D70}" dt="2025-11-16T13:33:38.332" v="5225" actId="962"/>
          <ac:spMkLst>
            <pc:docMk/>
            <pc:sldMk cId="2836979419" sldId="390"/>
            <ac:spMk id="15" creationId="{289F87FB-1A15-17CE-EDC7-AEFF670DADC4}"/>
          </ac:spMkLst>
        </pc:spChg>
        <pc:spChg chg="mod ord">
          <ac:chgData name="Miller, Evan Neil" userId="cf682b3b-adee-4052-b0cb-8b07ec5a3a5a" providerId="ADAL" clId="{015A9FA2-2AFF-4ACC-BEA2-F473BDC02D70}" dt="2025-11-16T13:33:35.138" v="5222" actId="962"/>
          <ac:spMkLst>
            <pc:docMk/>
            <pc:sldMk cId="2836979419" sldId="390"/>
            <ac:spMk id="19" creationId="{BEBB5A0F-F177-2A8C-937B-67C424274BFC}"/>
          </ac:spMkLst>
        </pc:spChg>
        <pc:spChg chg="mod ord">
          <ac:chgData name="Miller, Evan Neil" userId="cf682b3b-adee-4052-b0cb-8b07ec5a3a5a" providerId="ADAL" clId="{015A9FA2-2AFF-4ACC-BEA2-F473BDC02D70}" dt="2025-11-16T13:33:31.301" v="5220" actId="13244"/>
          <ac:spMkLst>
            <pc:docMk/>
            <pc:sldMk cId="2836979419" sldId="390"/>
            <ac:spMk id="21" creationId="{6147B75D-5EC9-7DD4-3712-E9AC7F7FE7C6}"/>
          </ac:spMkLst>
        </pc:spChg>
        <pc:spChg chg="mod">
          <ac:chgData name="Miller, Evan Neil" userId="cf682b3b-adee-4052-b0cb-8b07ec5a3a5a" providerId="ADAL" clId="{015A9FA2-2AFF-4ACC-BEA2-F473BDC02D70}" dt="2025-10-21T23:35:47.488" v="278" actId="207"/>
          <ac:spMkLst>
            <pc:docMk/>
            <pc:sldMk cId="2836979419" sldId="390"/>
            <ac:spMk id="26" creationId="{9B6E13CA-478C-2729-8812-3DBA5663C900}"/>
          </ac:spMkLst>
        </pc:spChg>
        <pc:spChg chg="mod">
          <ac:chgData name="Miller, Evan Neil" userId="cf682b3b-adee-4052-b0cb-8b07ec5a3a5a" providerId="ADAL" clId="{015A9FA2-2AFF-4ACC-BEA2-F473BDC02D70}" dt="2025-11-02T21:59:18.123" v="455" actId="255"/>
          <ac:spMkLst>
            <pc:docMk/>
            <pc:sldMk cId="2836979419" sldId="390"/>
            <ac:spMk id="28" creationId="{0BF002C2-41DD-2A21-3C94-AA42AB58AE8B}"/>
          </ac:spMkLst>
        </pc:spChg>
      </pc:sldChg>
      <pc:sldChg chg="add del">
        <pc:chgData name="Miller, Evan Neil" userId="cf682b3b-adee-4052-b0cb-8b07ec5a3a5a" providerId="ADAL" clId="{015A9FA2-2AFF-4ACC-BEA2-F473BDC02D70}" dt="2025-10-21T23:35:16.689" v="268" actId="47"/>
        <pc:sldMkLst>
          <pc:docMk/>
          <pc:sldMk cId="296893132" sldId="391"/>
        </pc:sldMkLst>
      </pc:sldChg>
      <pc:sldChg chg="delSp modSp add mod">
        <pc:chgData name="Miller, Evan Neil" userId="cf682b3b-adee-4052-b0cb-8b07ec5a3a5a" providerId="ADAL" clId="{015A9FA2-2AFF-4ACC-BEA2-F473BDC02D70}" dt="2025-11-16T13:34:08.773" v="5235" actId="962"/>
        <pc:sldMkLst>
          <pc:docMk/>
          <pc:sldMk cId="2638125774" sldId="391"/>
        </pc:sldMkLst>
        <pc:spChg chg="mod">
          <ac:chgData name="Miller, Evan Neil" userId="cf682b3b-adee-4052-b0cb-8b07ec5a3a5a" providerId="ADAL" clId="{015A9FA2-2AFF-4ACC-BEA2-F473BDC02D70}" dt="2025-10-21T23:35:52.484" v="279" actId="207"/>
          <ac:spMkLst>
            <pc:docMk/>
            <pc:sldMk cId="2638125774" sldId="391"/>
            <ac:spMk id="3" creationId="{18625214-BDEF-4BF5-DD00-1467E8EA63B5}"/>
          </ac:spMkLst>
        </pc:spChg>
        <pc:spChg chg="mod ord">
          <ac:chgData name="Miller, Evan Neil" userId="cf682b3b-adee-4052-b0cb-8b07ec5a3a5a" providerId="ADAL" clId="{015A9FA2-2AFF-4ACC-BEA2-F473BDC02D70}" dt="2025-11-16T13:34:07.934" v="5234" actId="962"/>
          <ac:spMkLst>
            <pc:docMk/>
            <pc:sldMk cId="2638125774" sldId="391"/>
            <ac:spMk id="4" creationId="{F62C44A1-EAD5-8B2A-53B4-6417B4D9C07D}"/>
          </ac:spMkLst>
        </pc:spChg>
        <pc:spChg chg="ord">
          <ac:chgData name="Miller, Evan Neil" userId="cf682b3b-adee-4052-b0cb-8b07ec5a3a5a" providerId="ADAL" clId="{015A9FA2-2AFF-4ACC-BEA2-F473BDC02D70}" dt="2025-11-16T13:33:49.052" v="5227" actId="13244"/>
          <ac:spMkLst>
            <pc:docMk/>
            <pc:sldMk cId="2638125774" sldId="391"/>
            <ac:spMk id="6" creationId="{D1090010-A6E7-09AC-F3C7-A1BD8D4E7EC6}"/>
          </ac:spMkLst>
        </pc:spChg>
        <pc:spChg chg="mod">
          <ac:chgData name="Miller, Evan Neil" userId="cf682b3b-adee-4052-b0cb-8b07ec5a3a5a" providerId="ADAL" clId="{015A9FA2-2AFF-4ACC-BEA2-F473BDC02D70}" dt="2025-11-02T21:59:34.624" v="457" actId="255"/>
          <ac:spMkLst>
            <pc:docMk/>
            <pc:sldMk cId="2638125774" sldId="391"/>
            <ac:spMk id="7" creationId="{28283760-6551-8987-F39A-9CFDD971C9BA}"/>
          </ac:spMkLst>
        </pc:spChg>
        <pc:spChg chg="mod">
          <ac:chgData name="Miller, Evan Neil" userId="cf682b3b-adee-4052-b0cb-8b07ec5a3a5a" providerId="ADAL" clId="{015A9FA2-2AFF-4ACC-BEA2-F473BDC02D70}" dt="2025-10-21T23:35:56.261" v="280" actId="207"/>
          <ac:spMkLst>
            <pc:docMk/>
            <pc:sldMk cId="2638125774" sldId="391"/>
            <ac:spMk id="11" creationId="{B990A77A-6C9F-D743-5536-034C0FAD3A90}"/>
          </ac:spMkLst>
        </pc:spChg>
        <pc:spChg chg="mod ord">
          <ac:chgData name="Miller, Evan Neil" userId="cf682b3b-adee-4052-b0cb-8b07ec5a3a5a" providerId="ADAL" clId="{015A9FA2-2AFF-4ACC-BEA2-F473BDC02D70}" dt="2025-11-16T13:34:08.773" v="5235" actId="962"/>
          <ac:spMkLst>
            <pc:docMk/>
            <pc:sldMk cId="2638125774" sldId="391"/>
            <ac:spMk id="15" creationId="{C1F6F9F5-7444-1C0A-DF9E-30DBDE6BEE5E}"/>
          </ac:spMkLst>
        </pc:spChg>
        <pc:spChg chg="mod ord">
          <ac:chgData name="Miller, Evan Neil" userId="cf682b3b-adee-4052-b0cb-8b07ec5a3a5a" providerId="ADAL" clId="{015A9FA2-2AFF-4ACC-BEA2-F473BDC02D70}" dt="2025-11-16T13:34:06.079" v="5232" actId="962"/>
          <ac:spMkLst>
            <pc:docMk/>
            <pc:sldMk cId="2638125774" sldId="391"/>
            <ac:spMk id="19" creationId="{BC59F937-1090-33E7-0694-BF13BC574D4C}"/>
          </ac:spMkLst>
        </pc:spChg>
        <pc:spChg chg="mod ord">
          <ac:chgData name="Miller, Evan Neil" userId="cf682b3b-adee-4052-b0cb-8b07ec5a3a5a" providerId="ADAL" clId="{015A9FA2-2AFF-4ACC-BEA2-F473BDC02D70}" dt="2025-11-16T13:34:07.186" v="5233" actId="962"/>
          <ac:spMkLst>
            <pc:docMk/>
            <pc:sldMk cId="2638125774" sldId="391"/>
            <ac:spMk id="21" creationId="{080525FC-B2C9-7E96-BC33-5259A0E13E09}"/>
          </ac:spMkLst>
        </pc:sp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3582098198" sldId="391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3023765782" sldId="392"/>
        </pc:sldMkLst>
      </pc:sldChg>
      <pc:sldChg chg="delSp modSp add mod">
        <pc:chgData name="Miller, Evan Neil" userId="cf682b3b-adee-4052-b0cb-8b07ec5a3a5a" providerId="ADAL" clId="{015A9FA2-2AFF-4ACC-BEA2-F473BDC02D70}" dt="2025-11-16T13:34:36.017" v="5243" actId="962"/>
        <pc:sldMkLst>
          <pc:docMk/>
          <pc:sldMk cId="3065812841" sldId="392"/>
        </pc:sldMkLst>
        <pc:spChg chg="mod">
          <ac:chgData name="Miller, Evan Neil" userId="cf682b3b-adee-4052-b0cb-8b07ec5a3a5a" providerId="ADAL" clId="{015A9FA2-2AFF-4ACC-BEA2-F473BDC02D70}" dt="2025-11-16T13:34:33.541" v="5240" actId="962"/>
          <ac:spMkLst>
            <pc:docMk/>
            <pc:sldMk cId="3065812841" sldId="392"/>
            <ac:spMk id="3" creationId="{4B846FE1-9C0B-D460-0A3F-595130CD99FF}"/>
          </ac:spMkLst>
        </pc:spChg>
        <pc:spChg chg="mod ord">
          <ac:chgData name="Miller, Evan Neil" userId="cf682b3b-adee-4052-b0cb-8b07ec5a3a5a" providerId="ADAL" clId="{015A9FA2-2AFF-4ACC-BEA2-F473BDC02D70}" dt="2025-11-16T13:34:35.062" v="5242" actId="962"/>
          <ac:spMkLst>
            <pc:docMk/>
            <pc:sldMk cId="3065812841" sldId="392"/>
            <ac:spMk id="4" creationId="{1EF869E8-A3A7-89D9-A9FD-E9307A7AB5AC}"/>
          </ac:spMkLst>
        </pc:spChg>
        <pc:spChg chg="ord">
          <ac:chgData name="Miller, Evan Neil" userId="cf682b3b-adee-4052-b0cb-8b07ec5a3a5a" providerId="ADAL" clId="{015A9FA2-2AFF-4ACC-BEA2-F473BDC02D70}" dt="2025-11-16T13:34:20.446" v="5236" actId="13244"/>
          <ac:spMkLst>
            <pc:docMk/>
            <pc:sldMk cId="3065812841" sldId="392"/>
            <ac:spMk id="6" creationId="{D929DC59-4107-AD1A-4CE3-DB1EBC5A637B}"/>
          </ac:spMkLst>
        </pc:spChg>
        <pc:spChg chg="mod">
          <ac:chgData name="Miller, Evan Neil" userId="cf682b3b-adee-4052-b0cb-8b07ec5a3a5a" providerId="ADAL" clId="{015A9FA2-2AFF-4ACC-BEA2-F473BDC02D70}" dt="2025-10-21T23:36:08.205" v="282" actId="207"/>
          <ac:spMkLst>
            <pc:docMk/>
            <pc:sldMk cId="3065812841" sldId="392"/>
            <ac:spMk id="8" creationId="{E21F9AA8-D8D8-6B46-E3D3-D14D0425069E}"/>
          </ac:spMkLst>
        </pc:spChg>
        <pc:spChg chg="mod ord">
          <ac:chgData name="Miller, Evan Neil" userId="cf682b3b-adee-4052-b0cb-8b07ec5a3a5a" providerId="ADAL" clId="{015A9FA2-2AFF-4ACC-BEA2-F473BDC02D70}" dt="2025-11-16T13:34:36.017" v="5243" actId="962"/>
          <ac:spMkLst>
            <pc:docMk/>
            <pc:sldMk cId="3065812841" sldId="392"/>
            <ac:spMk id="15" creationId="{65681EF4-BA03-AC27-A441-59D70C8882FF}"/>
          </ac:spMkLst>
        </pc:spChg>
        <pc:spChg chg="mod">
          <ac:chgData name="Miller, Evan Neil" userId="cf682b3b-adee-4052-b0cb-8b07ec5a3a5a" providerId="ADAL" clId="{015A9FA2-2AFF-4ACC-BEA2-F473BDC02D70}" dt="2025-10-21T23:36:05.254" v="281" actId="207"/>
          <ac:spMkLst>
            <pc:docMk/>
            <pc:sldMk cId="3065812841" sldId="392"/>
            <ac:spMk id="19" creationId="{B79F2CDF-8D9E-250F-57E2-3384B107571F}"/>
          </ac:spMkLst>
        </pc:spChg>
        <pc:spChg chg="mod ord">
          <ac:chgData name="Miller, Evan Neil" userId="cf682b3b-adee-4052-b0cb-8b07ec5a3a5a" providerId="ADAL" clId="{015A9FA2-2AFF-4ACC-BEA2-F473BDC02D70}" dt="2025-11-16T13:34:34.269" v="5241" actId="962"/>
          <ac:spMkLst>
            <pc:docMk/>
            <pc:sldMk cId="3065812841" sldId="392"/>
            <ac:spMk id="21" creationId="{B51AEF09-0318-D4FE-B66B-C5F63CA6C11D}"/>
          </ac:spMkLst>
        </pc:spChg>
        <pc:spChg chg="mod">
          <ac:chgData name="Miller, Evan Neil" userId="cf682b3b-adee-4052-b0cb-8b07ec5a3a5a" providerId="ADAL" clId="{015A9FA2-2AFF-4ACC-BEA2-F473BDC02D70}" dt="2025-11-02T21:59:41.268" v="458" actId="255"/>
          <ac:spMkLst>
            <pc:docMk/>
            <pc:sldMk cId="3065812841" sldId="392"/>
            <ac:spMk id="31" creationId="{713ABEC9-BA62-A18E-4926-CF8F345CA649}"/>
          </ac:spMkLst>
        </pc:sp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2244201860" sldId="393"/>
        </pc:sldMkLst>
      </pc:sldChg>
      <pc:sldChg chg="delSp modSp add mod">
        <pc:chgData name="Miller, Evan Neil" userId="cf682b3b-adee-4052-b0cb-8b07ec5a3a5a" providerId="ADAL" clId="{015A9FA2-2AFF-4ACC-BEA2-F473BDC02D70}" dt="2025-11-16T13:31:50.834" v="5198" actId="13244"/>
        <pc:sldMkLst>
          <pc:docMk/>
          <pc:sldMk cId="3792877236" sldId="393"/>
        </pc:sldMkLst>
        <pc:spChg chg="mod">
          <ac:chgData name="Miller, Evan Neil" userId="cf682b3b-adee-4052-b0cb-8b07ec5a3a5a" providerId="ADAL" clId="{015A9FA2-2AFF-4ACC-BEA2-F473BDC02D70}" dt="2025-10-21T23:36:53.161" v="287" actId="1076"/>
          <ac:spMkLst>
            <pc:docMk/>
            <pc:sldMk cId="3792877236" sldId="393"/>
            <ac:spMk id="3" creationId="{A3E321F6-2197-F415-30D2-C5E71D690568}"/>
          </ac:spMkLst>
        </pc:spChg>
        <pc:spChg chg="mod ord">
          <ac:chgData name="Miller, Evan Neil" userId="cf682b3b-adee-4052-b0cb-8b07ec5a3a5a" providerId="ADAL" clId="{015A9FA2-2AFF-4ACC-BEA2-F473BDC02D70}" dt="2025-11-16T13:31:47.331" v="5197" actId="13244"/>
          <ac:spMkLst>
            <pc:docMk/>
            <pc:sldMk cId="3792877236" sldId="393"/>
            <ac:spMk id="4" creationId="{8664F0F9-5C06-8989-0261-6BFBB7A7E570}"/>
          </ac:spMkLst>
        </pc:spChg>
        <pc:spChg chg="mod">
          <ac:chgData name="Miller, Evan Neil" userId="cf682b3b-adee-4052-b0cb-8b07ec5a3a5a" providerId="ADAL" clId="{015A9FA2-2AFF-4ACC-BEA2-F473BDC02D70}" dt="2025-10-21T23:36:53.161" v="287" actId="1076"/>
          <ac:spMkLst>
            <pc:docMk/>
            <pc:sldMk cId="3792877236" sldId="393"/>
            <ac:spMk id="8" creationId="{148185F6-00E4-E29D-1E44-03C310D675BD}"/>
          </ac:spMkLst>
        </pc:spChg>
        <pc:spChg chg="mod">
          <ac:chgData name="Miller, Evan Neil" userId="cf682b3b-adee-4052-b0cb-8b07ec5a3a5a" providerId="ADAL" clId="{015A9FA2-2AFF-4ACC-BEA2-F473BDC02D70}" dt="2025-10-21T23:36:53.161" v="287" actId="1076"/>
          <ac:spMkLst>
            <pc:docMk/>
            <pc:sldMk cId="3792877236" sldId="393"/>
            <ac:spMk id="11" creationId="{36772EBE-ACBF-660E-2F35-F9F60E362F36}"/>
          </ac:spMkLst>
        </pc:spChg>
        <pc:spChg chg="mod ord">
          <ac:chgData name="Miller, Evan Neil" userId="cf682b3b-adee-4052-b0cb-8b07ec5a3a5a" providerId="ADAL" clId="{015A9FA2-2AFF-4ACC-BEA2-F473BDC02D70}" dt="2025-11-16T13:31:42.588" v="5196" actId="13244"/>
          <ac:spMkLst>
            <pc:docMk/>
            <pc:sldMk cId="3792877236" sldId="393"/>
            <ac:spMk id="15" creationId="{D33AE926-767D-5582-FDC1-D0739A446ECA}"/>
          </ac:spMkLst>
        </pc:spChg>
        <pc:spChg chg="mod">
          <ac:chgData name="Miller, Evan Neil" userId="cf682b3b-adee-4052-b0cb-8b07ec5a3a5a" providerId="ADAL" clId="{015A9FA2-2AFF-4ACC-BEA2-F473BDC02D70}" dt="2025-10-21T23:36:53.161" v="287" actId="1076"/>
          <ac:spMkLst>
            <pc:docMk/>
            <pc:sldMk cId="3792877236" sldId="393"/>
            <ac:spMk id="19" creationId="{54051ADF-6E54-B5C2-6663-DD18ECEACEB0}"/>
          </ac:spMkLst>
        </pc:spChg>
        <pc:spChg chg="mod ord">
          <ac:chgData name="Miller, Evan Neil" userId="cf682b3b-adee-4052-b0cb-8b07ec5a3a5a" providerId="ADAL" clId="{015A9FA2-2AFF-4ACC-BEA2-F473BDC02D70}" dt="2025-11-16T13:31:50.834" v="5198" actId="13244"/>
          <ac:spMkLst>
            <pc:docMk/>
            <pc:sldMk cId="3792877236" sldId="393"/>
            <ac:spMk id="21" creationId="{66679928-A352-07E5-8076-CE4F9F7FD786}"/>
          </ac:spMkLst>
        </pc:spChg>
        <pc:spChg chg="mod">
          <ac:chgData name="Miller, Evan Neil" userId="cf682b3b-adee-4052-b0cb-8b07ec5a3a5a" providerId="ADAL" clId="{015A9FA2-2AFF-4ACC-BEA2-F473BDC02D70}" dt="2025-10-21T23:36:53.161" v="287" actId="1076"/>
          <ac:spMkLst>
            <pc:docMk/>
            <pc:sldMk cId="3792877236" sldId="393"/>
            <ac:spMk id="22" creationId="{0CD47EF4-AD70-4664-711C-F81E537487E6}"/>
          </ac:spMkLst>
        </pc:spChg>
        <pc:spChg chg="mod">
          <ac:chgData name="Miller, Evan Neil" userId="cf682b3b-adee-4052-b0cb-8b07ec5a3a5a" providerId="ADAL" clId="{015A9FA2-2AFF-4ACC-BEA2-F473BDC02D70}" dt="2025-10-21T23:36:53.161" v="287" actId="1076"/>
          <ac:spMkLst>
            <pc:docMk/>
            <pc:sldMk cId="3792877236" sldId="393"/>
            <ac:spMk id="25" creationId="{E816D133-C5A8-FC7E-E506-6E4710FC871B}"/>
          </ac:spMkLst>
        </pc:spChg>
        <pc:spChg chg="mod">
          <ac:chgData name="Miller, Evan Neil" userId="cf682b3b-adee-4052-b0cb-8b07ec5a3a5a" providerId="ADAL" clId="{015A9FA2-2AFF-4ACC-BEA2-F473BDC02D70}" dt="2025-10-21T23:36:53.161" v="287" actId="1076"/>
          <ac:spMkLst>
            <pc:docMk/>
            <pc:sldMk cId="3792877236" sldId="393"/>
            <ac:spMk id="26" creationId="{E256C3C2-13CD-E541-53EF-136DEC4DB390}"/>
          </ac:spMkLst>
        </pc:sp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66703287" sldId="394"/>
        </pc:sldMkLst>
      </pc:sldChg>
      <pc:sldChg chg="addSp delSp modSp add mod modClrScheme chgLayout">
        <pc:chgData name="Miller, Evan Neil" userId="cf682b3b-adee-4052-b0cb-8b07ec5a3a5a" providerId="ADAL" clId="{015A9FA2-2AFF-4ACC-BEA2-F473BDC02D70}" dt="2025-11-16T13:44:39.783" v="5378" actId="13244"/>
        <pc:sldMkLst>
          <pc:docMk/>
          <pc:sldMk cId="262259768" sldId="394"/>
        </pc:sldMkLst>
        <pc:spChg chg="mod ord">
          <ac:chgData name="Miller, Evan Neil" userId="cf682b3b-adee-4052-b0cb-8b07ec5a3a5a" providerId="ADAL" clId="{015A9FA2-2AFF-4ACC-BEA2-F473BDC02D70}" dt="2025-11-11T12:48:40.201" v="4924" actId="700"/>
          <ac:spMkLst>
            <pc:docMk/>
            <pc:sldMk cId="262259768" sldId="394"/>
            <ac:spMk id="2" creationId="{FA5E08C9-41F0-1462-A789-8C7DD20289CD}"/>
          </ac:spMkLst>
        </pc:spChg>
        <pc:spChg chg="add mod ord">
          <ac:chgData name="Miller, Evan Neil" userId="cf682b3b-adee-4052-b0cb-8b07ec5a3a5a" providerId="ADAL" clId="{015A9FA2-2AFF-4ACC-BEA2-F473BDC02D70}" dt="2025-11-16T13:44:39.783" v="5378" actId="13244"/>
          <ac:spMkLst>
            <pc:docMk/>
            <pc:sldMk cId="262259768" sldId="394"/>
            <ac:spMk id="3" creationId="{BBF73824-7DD6-0A3C-601B-4A253F4C22F1}"/>
          </ac:spMkLst>
        </pc:spChg>
        <pc:spChg chg="mod ord">
          <ac:chgData name="Miller, Evan Neil" userId="cf682b3b-adee-4052-b0cb-8b07ec5a3a5a" providerId="ADAL" clId="{015A9FA2-2AFF-4ACC-BEA2-F473BDC02D70}" dt="2025-11-11T12:48:49.043" v="4927" actId="14100"/>
          <ac:spMkLst>
            <pc:docMk/>
            <pc:sldMk cId="262259768" sldId="394"/>
            <ac:spMk id="5" creationId="{B4383599-E220-F06F-A96F-22F99EB4023C}"/>
          </ac:spMkLst>
        </pc:sp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83351909" sldId="395"/>
        </pc:sldMkLst>
      </pc:sldChg>
      <pc:sldChg chg="modSp new del mod">
        <pc:chgData name="Miller, Evan Neil" userId="cf682b3b-adee-4052-b0cb-8b07ec5a3a5a" providerId="ADAL" clId="{015A9FA2-2AFF-4ACC-BEA2-F473BDC02D70}" dt="2025-11-05T01:34:36.949" v="2433" actId="47"/>
        <pc:sldMkLst>
          <pc:docMk/>
          <pc:sldMk cId="1166079050" sldId="395"/>
        </pc:sldMkLst>
      </pc:sldChg>
      <pc:sldChg chg="delSp modSp add mod">
        <pc:chgData name="Miller, Evan Neil" userId="cf682b3b-adee-4052-b0cb-8b07ec5a3a5a" providerId="ADAL" clId="{015A9FA2-2AFF-4ACC-BEA2-F473BDC02D70}" dt="2025-11-16T13:36:26.387" v="5270" actId="962"/>
        <pc:sldMkLst>
          <pc:docMk/>
          <pc:sldMk cId="887937840" sldId="396"/>
        </pc:sldMkLst>
        <pc:spChg chg="mod">
          <ac:chgData name="Miller, Evan Neil" userId="cf682b3b-adee-4052-b0cb-8b07ec5a3a5a" providerId="ADAL" clId="{015A9FA2-2AFF-4ACC-BEA2-F473BDC02D70}" dt="2025-11-16T13:36:26.387" v="5270" actId="962"/>
          <ac:spMkLst>
            <pc:docMk/>
            <pc:sldMk cId="887937840" sldId="396"/>
            <ac:spMk id="2" creationId="{483E6F7C-9BC9-B09F-F5EB-59E0789F0D4C}"/>
          </ac:spMkLst>
        </pc:spChg>
        <pc:spChg chg="mod">
          <ac:chgData name="Miller, Evan Neil" userId="cf682b3b-adee-4052-b0cb-8b07ec5a3a5a" providerId="ADAL" clId="{015A9FA2-2AFF-4ACC-BEA2-F473BDC02D70}" dt="2025-11-16T13:36:24.419" v="5268" actId="962"/>
          <ac:spMkLst>
            <pc:docMk/>
            <pc:sldMk cId="887937840" sldId="396"/>
            <ac:spMk id="3" creationId="{CF46C75D-9566-23B5-0450-F1DDF8068E9C}"/>
          </ac:spMkLst>
        </pc:spChg>
        <pc:spChg chg="mod">
          <ac:chgData name="Miller, Evan Neil" userId="cf682b3b-adee-4052-b0cb-8b07ec5a3a5a" providerId="ADAL" clId="{015A9FA2-2AFF-4ACC-BEA2-F473BDC02D70}" dt="2025-11-16T13:36:21.099" v="5264" actId="962"/>
          <ac:spMkLst>
            <pc:docMk/>
            <pc:sldMk cId="887937840" sldId="396"/>
            <ac:spMk id="6" creationId="{8FF26B28-E018-99C8-C837-4F5D9E2AFA16}"/>
          </ac:spMkLst>
        </pc:spChg>
        <pc:spChg chg="mod">
          <ac:chgData name="Miller, Evan Neil" userId="cf682b3b-adee-4052-b0cb-8b07ec5a3a5a" providerId="ADAL" clId="{015A9FA2-2AFF-4ACC-BEA2-F473BDC02D70}" dt="2025-11-16T13:36:21.880" v="5265" actId="962"/>
          <ac:spMkLst>
            <pc:docMk/>
            <pc:sldMk cId="887937840" sldId="396"/>
            <ac:spMk id="10" creationId="{C40EB730-8BB5-BE29-1F67-9BABD296C279}"/>
          </ac:spMkLst>
        </pc:spChg>
        <pc:spChg chg="mod">
          <ac:chgData name="Miller, Evan Neil" userId="cf682b3b-adee-4052-b0cb-8b07ec5a3a5a" providerId="ADAL" clId="{015A9FA2-2AFF-4ACC-BEA2-F473BDC02D70}" dt="2025-11-16T13:36:22.816" v="5266" actId="962"/>
          <ac:spMkLst>
            <pc:docMk/>
            <pc:sldMk cId="887937840" sldId="396"/>
            <ac:spMk id="13" creationId="{E0F675A6-1D7F-75C4-7225-2B0C5B27EE5A}"/>
          </ac:spMkLst>
        </pc:spChg>
        <pc:spChg chg="mod ord">
          <ac:chgData name="Miller, Evan Neil" userId="cf682b3b-adee-4052-b0cb-8b07ec5a3a5a" providerId="ADAL" clId="{015A9FA2-2AFF-4ACC-BEA2-F473BDC02D70}" dt="2025-11-16T13:36:15.042" v="5260" actId="13244"/>
          <ac:spMkLst>
            <pc:docMk/>
            <pc:sldMk cId="887937840" sldId="396"/>
            <ac:spMk id="15" creationId="{A629EDA3-9D0D-B3AB-531A-C1794B6942A3}"/>
          </ac:spMkLst>
        </pc:spChg>
        <pc:spChg chg="ord">
          <ac:chgData name="Miller, Evan Neil" userId="cf682b3b-adee-4052-b0cb-8b07ec5a3a5a" providerId="ADAL" clId="{015A9FA2-2AFF-4ACC-BEA2-F473BDC02D70}" dt="2025-11-16T13:36:08.051" v="5259" actId="13244"/>
          <ac:spMkLst>
            <pc:docMk/>
            <pc:sldMk cId="887937840" sldId="396"/>
            <ac:spMk id="35" creationId="{C1FA9C58-BBD0-E83F-BF24-48F76DA1ACA1}"/>
          </ac:spMkLst>
        </pc:spChg>
        <pc:spChg chg="mod">
          <ac:chgData name="Miller, Evan Neil" userId="cf682b3b-adee-4052-b0cb-8b07ec5a3a5a" providerId="ADAL" clId="{015A9FA2-2AFF-4ACC-BEA2-F473BDC02D70}" dt="2025-11-16T13:36:23.620" v="5267" actId="962"/>
          <ac:spMkLst>
            <pc:docMk/>
            <pc:sldMk cId="887937840" sldId="396"/>
            <ac:spMk id="36" creationId="{E237A21E-94BB-545F-DF57-69234F15027F}"/>
          </ac:spMkLst>
        </pc:spChg>
        <pc:spChg chg="mod">
          <ac:chgData name="Miller, Evan Neil" userId="cf682b3b-adee-4052-b0cb-8b07ec5a3a5a" providerId="ADAL" clId="{015A9FA2-2AFF-4ACC-BEA2-F473BDC02D70}" dt="2025-11-16T13:36:25.364" v="5269" actId="962"/>
          <ac:spMkLst>
            <pc:docMk/>
            <pc:sldMk cId="887937840" sldId="396"/>
            <ac:spMk id="37" creationId="{EA3B230C-9A13-2ABA-99FC-2ABEB80581C3}"/>
          </ac:spMkLst>
        </pc:spChg>
        <pc:picChg chg="mod">
          <ac:chgData name="Miller, Evan Neil" userId="cf682b3b-adee-4052-b0cb-8b07ec5a3a5a" providerId="ADAL" clId="{015A9FA2-2AFF-4ACC-BEA2-F473BDC02D70}" dt="2025-11-16T13:36:19.428" v="5263" actId="962"/>
          <ac:picMkLst>
            <pc:docMk/>
            <pc:sldMk cId="887937840" sldId="396"/>
            <ac:picMk id="45" creationId="{0A374FEB-68D0-BC6C-9937-674A472DBE1D}"/>
          </ac:picMkLst>
        </pc:picChg>
        <pc:picChg chg="mod">
          <ac:chgData name="Miller, Evan Neil" userId="cf682b3b-adee-4052-b0cb-8b07ec5a3a5a" providerId="ADAL" clId="{015A9FA2-2AFF-4ACC-BEA2-F473BDC02D70}" dt="2025-11-05T01:05:35.205" v="519" actId="1076"/>
          <ac:picMkLst>
            <pc:docMk/>
            <pc:sldMk cId="887937840" sldId="396"/>
            <ac:picMk id="2050" creationId="{71D0AEFB-29D3-220E-8D50-F7E31B0B8514}"/>
          </ac:picMkLst>
        </pc:pic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2992468665" sldId="396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98392818" sldId="397"/>
        </pc:sldMkLst>
      </pc:sldChg>
      <pc:sldChg chg="add del">
        <pc:chgData name="Miller, Evan Neil" userId="cf682b3b-adee-4052-b0cb-8b07ec5a3a5a" providerId="ADAL" clId="{015A9FA2-2AFF-4ACC-BEA2-F473BDC02D70}" dt="2025-11-05T01:02:29.140" v="494" actId="47"/>
        <pc:sldMkLst>
          <pc:docMk/>
          <pc:sldMk cId="2049995757" sldId="397"/>
        </pc:sldMkLst>
      </pc:sldChg>
      <pc:sldChg chg="delSp modSp add mod">
        <pc:chgData name="Miller, Evan Neil" userId="cf682b3b-adee-4052-b0cb-8b07ec5a3a5a" providerId="ADAL" clId="{015A9FA2-2AFF-4ACC-BEA2-F473BDC02D70}" dt="2025-11-16T13:37:04.997" v="5283" actId="962"/>
        <pc:sldMkLst>
          <pc:docMk/>
          <pc:sldMk cId="3901377348" sldId="397"/>
        </pc:sldMkLst>
        <pc:spChg chg="mod">
          <ac:chgData name="Miller, Evan Neil" userId="cf682b3b-adee-4052-b0cb-8b07ec5a3a5a" providerId="ADAL" clId="{015A9FA2-2AFF-4ACC-BEA2-F473BDC02D70}" dt="2025-11-16T13:37:04.997" v="5283" actId="962"/>
          <ac:spMkLst>
            <pc:docMk/>
            <pc:sldMk cId="3901377348" sldId="397"/>
            <ac:spMk id="2" creationId="{1A23D706-92E2-FABB-250B-50EB25FE6F33}"/>
          </ac:spMkLst>
        </pc:spChg>
        <pc:spChg chg="mod">
          <ac:chgData name="Miller, Evan Neil" userId="cf682b3b-adee-4052-b0cb-8b07ec5a3a5a" providerId="ADAL" clId="{015A9FA2-2AFF-4ACC-BEA2-F473BDC02D70}" dt="2025-11-16T13:37:03.467" v="5281" actId="962"/>
          <ac:spMkLst>
            <pc:docMk/>
            <pc:sldMk cId="3901377348" sldId="397"/>
            <ac:spMk id="3" creationId="{8C79826C-FB0F-3E31-826D-71BF69272EBE}"/>
          </ac:spMkLst>
        </pc:spChg>
        <pc:spChg chg="mod">
          <ac:chgData name="Miller, Evan Neil" userId="cf682b3b-adee-4052-b0cb-8b07ec5a3a5a" providerId="ADAL" clId="{015A9FA2-2AFF-4ACC-BEA2-F473BDC02D70}" dt="2025-11-05T01:06:35.118" v="527" actId="1076"/>
          <ac:spMkLst>
            <pc:docMk/>
            <pc:sldMk cId="3901377348" sldId="397"/>
            <ac:spMk id="8" creationId="{856B4216-AB36-019E-C4B7-356A89E85AE8}"/>
          </ac:spMkLst>
        </pc:spChg>
        <pc:spChg chg="mod">
          <ac:chgData name="Miller, Evan Neil" userId="cf682b3b-adee-4052-b0cb-8b07ec5a3a5a" providerId="ADAL" clId="{015A9FA2-2AFF-4ACC-BEA2-F473BDC02D70}" dt="2025-11-16T13:37:01.129" v="5278" actId="962"/>
          <ac:spMkLst>
            <pc:docMk/>
            <pc:sldMk cId="3901377348" sldId="397"/>
            <ac:spMk id="10" creationId="{56F5B157-2CB7-432D-9392-20C44DFA65BE}"/>
          </ac:spMkLst>
        </pc:spChg>
        <pc:spChg chg="mod">
          <ac:chgData name="Miller, Evan Neil" userId="cf682b3b-adee-4052-b0cb-8b07ec5a3a5a" providerId="ADAL" clId="{015A9FA2-2AFF-4ACC-BEA2-F473BDC02D70}" dt="2025-11-16T13:37:01.902" v="5279" actId="962"/>
          <ac:spMkLst>
            <pc:docMk/>
            <pc:sldMk cId="3901377348" sldId="397"/>
            <ac:spMk id="13" creationId="{E07B06B6-7BFD-2454-1E84-646FEF68B630}"/>
          </ac:spMkLst>
        </pc:spChg>
        <pc:spChg chg="mod">
          <ac:chgData name="Miller, Evan Neil" userId="cf682b3b-adee-4052-b0cb-8b07ec5a3a5a" providerId="ADAL" clId="{015A9FA2-2AFF-4ACC-BEA2-F473BDC02D70}" dt="2025-11-16T13:36:49.801" v="5274" actId="962"/>
          <ac:spMkLst>
            <pc:docMk/>
            <pc:sldMk cId="3901377348" sldId="397"/>
            <ac:spMk id="35" creationId="{3ECFF12E-40CD-7F06-F9C9-34DEF7E21CA5}"/>
          </ac:spMkLst>
        </pc:spChg>
        <pc:spChg chg="mod">
          <ac:chgData name="Miller, Evan Neil" userId="cf682b3b-adee-4052-b0cb-8b07ec5a3a5a" providerId="ADAL" clId="{015A9FA2-2AFF-4ACC-BEA2-F473BDC02D70}" dt="2025-11-16T13:37:02.738" v="5280" actId="962"/>
          <ac:spMkLst>
            <pc:docMk/>
            <pc:sldMk cId="3901377348" sldId="397"/>
            <ac:spMk id="36" creationId="{D414EF75-D3AF-5C54-967F-CC323CB18DD5}"/>
          </ac:spMkLst>
        </pc:spChg>
        <pc:spChg chg="mod">
          <ac:chgData name="Miller, Evan Neil" userId="cf682b3b-adee-4052-b0cb-8b07ec5a3a5a" providerId="ADAL" clId="{015A9FA2-2AFF-4ACC-BEA2-F473BDC02D70}" dt="2025-11-16T13:37:04.205" v="5282" actId="962"/>
          <ac:spMkLst>
            <pc:docMk/>
            <pc:sldMk cId="3901377348" sldId="397"/>
            <ac:spMk id="37" creationId="{37A8DA31-A35E-E3F9-60E7-E91AC02718F8}"/>
          </ac:spMkLst>
        </pc:spChg>
        <pc:picChg chg="mod">
          <ac:chgData name="Miller, Evan Neil" userId="cf682b3b-adee-4052-b0cb-8b07ec5a3a5a" providerId="ADAL" clId="{015A9FA2-2AFF-4ACC-BEA2-F473BDC02D70}" dt="2025-11-16T13:36:57.467" v="5277" actId="962"/>
          <ac:picMkLst>
            <pc:docMk/>
            <pc:sldMk cId="3901377348" sldId="397"/>
            <ac:picMk id="45" creationId="{C6A6B16C-1720-6081-4B84-55492FCDB657}"/>
          </ac:picMkLst>
        </pc:picChg>
        <pc:picChg chg="mod">
          <ac:chgData name="Miller, Evan Neil" userId="cf682b3b-adee-4052-b0cb-8b07ec5a3a5a" providerId="ADAL" clId="{015A9FA2-2AFF-4ACC-BEA2-F473BDC02D70}" dt="2025-11-16T13:36:56.272" v="5276" actId="27636"/>
          <ac:picMkLst>
            <pc:docMk/>
            <pc:sldMk cId="3901377348" sldId="397"/>
            <ac:picMk id="2050" creationId="{9003AD03-0339-58DE-9C9A-606C8A78B001}"/>
          </ac:picMkLst>
        </pc:picChg>
      </pc:sldChg>
      <pc:sldChg chg="delSp modSp add mod">
        <pc:chgData name="Miller, Evan Neil" userId="cf682b3b-adee-4052-b0cb-8b07ec5a3a5a" providerId="ADAL" clId="{015A9FA2-2AFF-4ACC-BEA2-F473BDC02D70}" dt="2025-11-16T13:40:32.890" v="5329" actId="962"/>
        <pc:sldMkLst>
          <pc:docMk/>
          <pc:sldMk cId="1644136826" sldId="398"/>
        </pc:sldMkLst>
        <pc:spChg chg="mod">
          <ac:chgData name="Miller, Evan Neil" userId="cf682b3b-adee-4052-b0cb-8b07ec5a3a5a" providerId="ADAL" clId="{015A9FA2-2AFF-4ACC-BEA2-F473BDC02D70}" dt="2025-11-16T13:40:32.890" v="5329" actId="962"/>
          <ac:spMkLst>
            <pc:docMk/>
            <pc:sldMk cId="1644136826" sldId="398"/>
            <ac:spMk id="2" creationId="{9FB6F838-F383-EBCB-B57E-17FD4617DFBB}"/>
          </ac:spMkLst>
        </pc:spChg>
        <pc:spChg chg="mod">
          <ac:chgData name="Miller, Evan Neil" userId="cf682b3b-adee-4052-b0cb-8b07ec5a3a5a" providerId="ADAL" clId="{015A9FA2-2AFF-4ACC-BEA2-F473BDC02D70}" dt="2025-11-16T13:40:24.251" v="5327" actId="962"/>
          <ac:spMkLst>
            <pc:docMk/>
            <pc:sldMk cId="1644136826" sldId="398"/>
            <ac:spMk id="3" creationId="{5645FE54-BA88-E594-EB35-A1C043BA3978}"/>
          </ac:spMkLst>
        </pc:spChg>
        <pc:spChg chg="mod">
          <ac:chgData name="Miller, Evan Neil" userId="cf682b3b-adee-4052-b0cb-8b07ec5a3a5a" providerId="ADAL" clId="{015A9FA2-2AFF-4ACC-BEA2-F473BDC02D70}" dt="2025-11-16T13:40:16.785" v="5323" actId="962"/>
          <ac:spMkLst>
            <pc:docMk/>
            <pc:sldMk cId="1644136826" sldId="398"/>
            <ac:spMk id="6" creationId="{5FA88F85-7CBF-007E-0419-4C804F7EACF3}"/>
          </ac:spMkLst>
        </pc:spChg>
        <pc:spChg chg="mod ord">
          <ac:chgData name="Miller, Evan Neil" userId="cf682b3b-adee-4052-b0cb-8b07ec5a3a5a" providerId="ADAL" clId="{015A9FA2-2AFF-4ACC-BEA2-F473BDC02D70}" dt="2025-11-16T13:40:20.269" v="5324" actId="13244"/>
          <ac:spMkLst>
            <pc:docMk/>
            <pc:sldMk cId="1644136826" sldId="398"/>
            <ac:spMk id="11" creationId="{EA008205-7186-ED91-9D76-1A116A2C77DB}"/>
          </ac:spMkLst>
        </pc:spChg>
        <pc:spChg chg="mod">
          <ac:chgData name="Miller, Evan Neil" userId="cf682b3b-adee-4052-b0cb-8b07ec5a3a5a" providerId="ADAL" clId="{015A9FA2-2AFF-4ACC-BEA2-F473BDC02D70}" dt="2025-11-16T13:40:22.304" v="5325" actId="962"/>
          <ac:spMkLst>
            <pc:docMk/>
            <pc:sldMk cId="1644136826" sldId="398"/>
            <ac:spMk id="13" creationId="{A9033F28-180B-59C2-5895-D415337953F5}"/>
          </ac:spMkLst>
        </pc:spChg>
        <pc:spChg chg="mod">
          <ac:chgData name="Miller, Evan Neil" userId="cf682b3b-adee-4052-b0cb-8b07ec5a3a5a" providerId="ADAL" clId="{015A9FA2-2AFF-4ACC-BEA2-F473BDC02D70}" dt="2025-11-16T13:40:12.440" v="5321" actId="962"/>
          <ac:spMkLst>
            <pc:docMk/>
            <pc:sldMk cId="1644136826" sldId="398"/>
            <ac:spMk id="35" creationId="{B60D6168-48C6-F614-E973-53237A08530C}"/>
          </ac:spMkLst>
        </pc:spChg>
        <pc:spChg chg="mod">
          <ac:chgData name="Miller, Evan Neil" userId="cf682b3b-adee-4052-b0cb-8b07ec5a3a5a" providerId="ADAL" clId="{015A9FA2-2AFF-4ACC-BEA2-F473BDC02D70}" dt="2025-11-16T13:40:23.306" v="5326" actId="962"/>
          <ac:spMkLst>
            <pc:docMk/>
            <pc:sldMk cId="1644136826" sldId="398"/>
            <ac:spMk id="36" creationId="{EEA20BBC-3224-9AB4-57D9-448EBFFAE709}"/>
          </ac:spMkLst>
        </pc:spChg>
        <pc:spChg chg="mod">
          <ac:chgData name="Miller, Evan Neil" userId="cf682b3b-adee-4052-b0cb-8b07ec5a3a5a" providerId="ADAL" clId="{015A9FA2-2AFF-4ACC-BEA2-F473BDC02D70}" dt="2025-11-16T13:40:25.147" v="5328" actId="962"/>
          <ac:spMkLst>
            <pc:docMk/>
            <pc:sldMk cId="1644136826" sldId="398"/>
            <ac:spMk id="37" creationId="{6083F2D3-A5A6-6F30-F742-8045B6C78AA8}"/>
          </ac:spMkLst>
        </pc:spChg>
        <pc:picChg chg="mod">
          <ac:chgData name="Miller, Evan Neil" userId="cf682b3b-adee-4052-b0cb-8b07ec5a3a5a" providerId="ADAL" clId="{015A9FA2-2AFF-4ACC-BEA2-F473BDC02D70}" dt="2025-11-16T13:40:15.133" v="5322" actId="962"/>
          <ac:picMkLst>
            <pc:docMk/>
            <pc:sldMk cId="1644136826" sldId="398"/>
            <ac:picMk id="45" creationId="{38D0749A-BF2B-6CD3-7BDD-123FF6D73439}"/>
          </ac:picMkLst>
        </pc:picChg>
        <pc:picChg chg="mod">
          <ac:chgData name="Miller, Evan Neil" userId="cf682b3b-adee-4052-b0cb-8b07ec5a3a5a" providerId="ADAL" clId="{015A9FA2-2AFF-4ACC-BEA2-F473BDC02D70}" dt="2025-11-16T13:37:45.190" v="5284" actId="962"/>
          <ac:picMkLst>
            <pc:docMk/>
            <pc:sldMk cId="1644136826" sldId="398"/>
            <ac:picMk id="2050" creationId="{D4D1289C-BD59-6B5D-BEEB-E9239E2CB66B}"/>
          </ac:picMkLst>
        </pc:picChg>
      </pc:sldChg>
      <pc:sldChg chg="add del">
        <pc:chgData name="Miller, Evan Neil" userId="cf682b3b-adee-4052-b0cb-8b07ec5a3a5a" providerId="ADAL" clId="{015A9FA2-2AFF-4ACC-BEA2-F473BDC02D70}" dt="2025-11-05T01:02:30.069" v="495" actId="47"/>
        <pc:sldMkLst>
          <pc:docMk/>
          <pc:sldMk cId="3803534110" sldId="398"/>
        </pc:sldMkLst>
      </pc:sldChg>
      <pc:sldChg chg="add del">
        <pc:chgData name="Miller, Evan Neil" userId="cf682b3b-adee-4052-b0cb-8b07ec5a3a5a" providerId="ADAL" clId="{015A9FA2-2AFF-4ACC-BEA2-F473BDC02D70}" dt="2025-11-05T01:02:30.814" v="496" actId="47"/>
        <pc:sldMkLst>
          <pc:docMk/>
          <pc:sldMk cId="2140750426" sldId="399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3278087980" sldId="399"/>
        </pc:sldMkLst>
      </pc:sldChg>
      <pc:sldChg chg="addSp delSp modSp add mod">
        <pc:chgData name="Miller, Evan Neil" userId="cf682b3b-adee-4052-b0cb-8b07ec5a3a5a" providerId="ADAL" clId="{015A9FA2-2AFF-4ACC-BEA2-F473BDC02D70}" dt="2025-11-16T13:40:05.366" v="5320" actId="962"/>
        <pc:sldMkLst>
          <pc:docMk/>
          <pc:sldMk cId="3890704797" sldId="399"/>
        </pc:sldMkLst>
        <pc:spChg chg="ord">
          <ac:chgData name="Miller, Evan Neil" userId="cf682b3b-adee-4052-b0cb-8b07ec5a3a5a" providerId="ADAL" clId="{015A9FA2-2AFF-4ACC-BEA2-F473BDC02D70}" dt="2025-11-16T13:39:31.372" v="5312" actId="13244"/>
          <ac:spMkLst>
            <pc:docMk/>
            <pc:sldMk cId="3890704797" sldId="399"/>
            <ac:spMk id="2" creationId="{FF557823-C032-2F41-3A4B-7C1D20C7F3AB}"/>
          </ac:spMkLst>
        </pc:spChg>
        <pc:spChg chg="mod">
          <ac:chgData name="Miller, Evan Neil" userId="cf682b3b-adee-4052-b0cb-8b07ec5a3a5a" providerId="ADAL" clId="{015A9FA2-2AFF-4ACC-BEA2-F473BDC02D70}" dt="2025-11-16T13:39:50.951" v="5314" actId="962"/>
          <ac:spMkLst>
            <pc:docMk/>
            <pc:sldMk cId="3890704797" sldId="399"/>
            <ac:spMk id="3" creationId="{442F136B-2C36-72A2-9C74-AFDB6575CF4B}"/>
          </ac:spMkLst>
        </pc:spChg>
        <pc:spChg chg="mod">
          <ac:chgData name="Miller, Evan Neil" userId="cf682b3b-adee-4052-b0cb-8b07ec5a3a5a" providerId="ADAL" clId="{015A9FA2-2AFF-4ACC-BEA2-F473BDC02D70}" dt="2025-11-16T13:39:56.727" v="5317" actId="962"/>
          <ac:spMkLst>
            <pc:docMk/>
            <pc:sldMk cId="3890704797" sldId="399"/>
            <ac:spMk id="6" creationId="{6A19FDBD-0385-FFE8-50B5-AD83BB2D8280}"/>
          </ac:spMkLst>
        </pc:spChg>
        <pc:spChg chg="mod">
          <ac:chgData name="Miller, Evan Neil" userId="cf682b3b-adee-4052-b0cb-8b07ec5a3a5a" providerId="ADAL" clId="{015A9FA2-2AFF-4ACC-BEA2-F473BDC02D70}" dt="2025-11-16T13:39:55.795" v="5316" actId="962"/>
          <ac:spMkLst>
            <pc:docMk/>
            <pc:sldMk cId="3890704797" sldId="399"/>
            <ac:spMk id="10" creationId="{73132E13-F2FF-F846-ECED-5E9333A75EE3}"/>
          </ac:spMkLst>
        </pc:spChg>
        <pc:spChg chg="mod">
          <ac:chgData name="Miller, Evan Neil" userId="cf682b3b-adee-4052-b0cb-8b07ec5a3a5a" providerId="ADAL" clId="{015A9FA2-2AFF-4ACC-BEA2-F473BDC02D70}" dt="2025-11-05T01:07:23.724" v="532" actId="14100"/>
          <ac:spMkLst>
            <pc:docMk/>
            <pc:sldMk cId="3890704797" sldId="399"/>
            <ac:spMk id="17" creationId="{9BFBBE5E-33DA-70A9-4B4F-57CC8D155416}"/>
          </ac:spMkLst>
        </pc:spChg>
        <pc:spChg chg="mod">
          <ac:chgData name="Miller, Evan Neil" userId="cf682b3b-adee-4052-b0cb-8b07ec5a3a5a" providerId="ADAL" clId="{015A9FA2-2AFF-4ACC-BEA2-F473BDC02D70}" dt="2025-11-16T13:39:58.738" v="5319" actId="962"/>
          <ac:spMkLst>
            <pc:docMk/>
            <pc:sldMk cId="3890704797" sldId="399"/>
            <ac:spMk id="35" creationId="{1C167906-46A4-10A0-83FC-3BA40255FE58}"/>
          </ac:spMkLst>
        </pc:spChg>
        <pc:spChg chg="mod">
          <ac:chgData name="Miller, Evan Neil" userId="cf682b3b-adee-4052-b0cb-8b07ec5a3a5a" providerId="ADAL" clId="{015A9FA2-2AFF-4ACC-BEA2-F473BDC02D70}" dt="2025-11-16T13:39:52.649" v="5315" actId="962"/>
          <ac:spMkLst>
            <pc:docMk/>
            <pc:sldMk cId="3890704797" sldId="399"/>
            <ac:spMk id="36" creationId="{B40E52C0-2AB1-8B90-BC6B-B9D5B6AC736C}"/>
          </ac:spMkLst>
        </pc:spChg>
        <pc:spChg chg="mod">
          <ac:chgData name="Miller, Evan Neil" userId="cf682b3b-adee-4052-b0cb-8b07ec5a3a5a" providerId="ADAL" clId="{015A9FA2-2AFF-4ACC-BEA2-F473BDC02D70}" dt="2025-11-16T13:39:38.274" v="5313" actId="962"/>
          <ac:spMkLst>
            <pc:docMk/>
            <pc:sldMk cId="3890704797" sldId="399"/>
            <ac:spMk id="37" creationId="{68144B9A-502A-C0C2-A823-11426FF2BC63}"/>
          </ac:spMkLst>
        </pc:spChg>
        <pc:picChg chg="mod">
          <ac:chgData name="Miller, Evan Neil" userId="cf682b3b-adee-4052-b0cb-8b07ec5a3a5a" providerId="ADAL" clId="{015A9FA2-2AFF-4ACC-BEA2-F473BDC02D70}" dt="2025-11-16T13:39:57.773" v="5318" actId="962"/>
          <ac:picMkLst>
            <pc:docMk/>
            <pc:sldMk cId="3890704797" sldId="399"/>
            <ac:picMk id="45" creationId="{345D9F0D-6191-8C31-E4E4-AE8B7EDD5F4B}"/>
          </ac:picMkLst>
        </pc:picChg>
        <pc:picChg chg="add mod">
          <ac:chgData name="Miller, Evan Neil" userId="cf682b3b-adee-4052-b0cb-8b07ec5a3a5a" providerId="ADAL" clId="{015A9FA2-2AFF-4ACC-BEA2-F473BDC02D70}" dt="2025-11-05T01:08:44.195" v="566" actId="962"/>
          <ac:picMkLst>
            <pc:docMk/>
            <pc:sldMk cId="3890704797" sldId="399"/>
            <ac:picMk id="1026" creationId="{BC23EBDC-1D50-0614-6C60-D5A8E9F4BAB1}"/>
          </ac:picMkLst>
        </pc:picChg>
        <pc:picChg chg="mod">
          <ac:chgData name="Miller, Evan Neil" userId="cf682b3b-adee-4052-b0cb-8b07ec5a3a5a" providerId="ADAL" clId="{015A9FA2-2AFF-4ACC-BEA2-F473BDC02D70}" dt="2025-11-16T13:40:05.366" v="5320" actId="962"/>
          <ac:picMkLst>
            <pc:docMk/>
            <pc:sldMk cId="3890704797" sldId="399"/>
            <ac:picMk id="2050" creationId="{B1B8FE77-C464-58F5-B02E-12B6FF84EC79}"/>
          </ac:picMkLst>
        </pc:picChg>
      </pc:sldChg>
      <pc:sldChg chg="add del">
        <pc:chgData name="Miller, Evan Neil" userId="cf682b3b-adee-4052-b0cb-8b07ec5a3a5a" providerId="ADAL" clId="{015A9FA2-2AFF-4ACC-BEA2-F473BDC02D70}" dt="2025-11-05T01:02:31.482" v="497" actId="47"/>
        <pc:sldMkLst>
          <pc:docMk/>
          <pc:sldMk cId="492361352" sldId="400"/>
        </pc:sldMkLst>
      </pc:sldChg>
      <pc:sldChg chg="addSp delSp modSp add mod">
        <pc:chgData name="Miller, Evan Neil" userId="cf682b3b-adee-4052-b0cb-8b07ec5a3a5a" providerId="ADAL" clId="{015A9FA2-2AFF-4ACC-BEA2-F473BDC02D70}" dt="2025-11-16T13:41:53.611" v="5346" actId="14100"/>
        <pc:sldMkLst>
          <pc:docMk/>
          <pc:sldMk cId="729822525" sldId="400"/>
        </pc:sldMkLst>
        <pc:spChg chg="mod">
          <ac:chgData name="Miller, Evan Neil" userId="cf682b3b-adee-4052-b0cb-8b07ec5a3a5a" providerId="ADAL" clId="{015A9FA2-2AFF-4ACC-BEA2-F473BDC02D70}" dt="2025-11-16T13:38:58.434" v="5299" actId="962"/>
          <ac:spMkLst>
            <pc:docMk/>
            <pc:sldMk cId="729822525" sldId="400"/>
            <ac:spMk id="2" creationId="{41BA7CEA-EF31-34DE-4402-905EFCA2C2FC}"/>
          </ac:spMkLst>
        </pc:spChg>
        <pc:spChg chg="mod">
          <ac:chgData name="Miller, Evan Neil" userId="cf682b3b-adee-4052-b0cb-8b07ec5a3a5a" providerId="ADAL" clId="{015A9FA2-2AFF-4ACC-BEA2-F473BDC02D70}" dt="2025-11-16T13:39:02.373" v="5301" actId="962"/>
          <ac:spMkLst>
            <pc:docMk/>
            <pc:sldMk cId="729822525" sldId="400"/>
            <ac:spMk id="3" creationId="{478D5333-A220-D7FF-99AA-36E0A59922E9}"/>
          </ac:spMkLst>
        </pc:spChg>
        <pc:spChg chg="mod">
          <ac:chgData name="Miller, Evan Neil" userId="cf682b3b-adee-4052-b0cb-8b07ec5a3a5a" providerId="ADAL" clId="{015A9FA2-2AFF-4ACC-BEA2-F473BDC02D70}" dt="2025-11-16T13:39:15.913" v="5308" actId="962"/>
          <ac:spMkLst>
            <pc:docMk/>
            <pc:sldMk cId="729822525" sldId="400"/>
            <ac:spMk id="6" creationId="{FC8B5837-8F04-71B5-ACB5-53A99F10C1BC}"/>
          </ac:spMkLst>
        </pc:spChg>
        <pc:spChg chg="mod">
          <ac:chgData name="Miller, Evan Neil" userId="cf682b3b-adee-4052-b0cb-8b07ec5a3a5a" providerId="ADAL" clId="{015A9FA2-2AFF-4ACC-BEA2-F473BDC02D70}" dt="2025-11-16T13:39:15.079" v="5307" actId="962"/>
          <ac:spMkLst>
            <pc:docMk/>
            <pc:sldMk cId="729822525" sldId="400"/>
            <ac:spMk id="10" creationId="{81D3BE26-0844-036D-306A-A1498E3C99BE}"/>
          </ac:spMkLst>
        </pc:spChg>
        <pc:spChg chg="mod">
          <ac:chgData name="Miller, Evan Neil" userId="cf682b3b-adee-4052-b0cb-8b07ec5a3a5a" providerId="ADAL" clId="{015A9FA2-2AFF-4ACC-BEA2-F473BDC02D70}" dt="2025-11-16T13:39:14.313" v="5306" actId="962"/>
          <ac:spMkLst>
            <pc:docMk/>
            <pc:sldMk cId="729822525" sldId="400"/>
            <ac:spMk id="13" creationId="{6DEAE4B8-63AB-3267-D2F3-2AB4DAC27FA1}"/>
          </ac:spMkLst>
        </pc:spChg>
        <pc:spChg chg="mod">
          <ac:chgData name="Miller, Evan Neil" userId="cf682b3b-adee-4052-b0cb-8b07ec5a3a5a" providerId="ADAL" clId="{015A9FA2-2AFF-4ACC-BEA2-F473BDC02D70}" dt="2025-11-16T13:41:53.611" v="5346" actId="14100"/>
          <ac:spMkLst>
            <pc:docMk/>
            <pc:sldMk cId="729822525" sldId="400"/>
            <ac:spMk id="22" creationId="{B03CAD76-9425-EBF3-AB39-038116EB9E1A}"/>
          </ac:spMkLst>
        </pc:spChg>
        <pc:spChg chg="mod">
          <ac:chgData name="Miller, Evan Neil" userId="cf682b3b-adee-4052-b0cb-8b07ec5a3a5a" providerId="ADAL" clId="{015A9FA2-2AFF-4ACC-BEA2-F473BDC02D70}" dt="2025-11-16T13:39:18.135" v="5310" actId="962"/>
          <ac:spMkLst>
            <pc:docMk/>
            <pc:sldMk cId="729822525" sldId="400"/>
            <ac:spMk id="35" creationId="{5280EC67-5411-E814-EACB-24A4FAF158DA}"/>
          </ac:spMkLst>
        </pc:spChg>
        <pc:spChg chg="mod">
          <ac:chgData name="Miller, Evan Neil" userId="cf682b3b-adee-4052-b0cb-8b07ec5a3a5a" providerId="ADAL" clId="{015A9FA2-2AFF-4ACC-BEA2-F473BDC02D70}" dt="2025-11-16T13:39:00.980" v="5300" actId="962"/>
          <ac:spMkLst>
            <pc:docMk/>
            <pc:sldMk cId="729822525" sldId="400"/>
            <ac:spMk id="37" creationId="{4B721A6A-1CA0-FFF0-9FF5-C020F9FBDF3E}"/>
          </ac:spMkLst>
        </pc:spChg>
        <pc:picChg chg="add mod">
          <ac:chgData name="Miller, Evan Neil" userId="cf682b3b-adee-4052-b0cb-8b07ec5a3a5a" providerId="ADAL" clId="{015A9FA2-2AFF-4ACC-BEA2-F473BDC02D70}" dt="2025-11-16T13:38:52.241" v="5298" actId="962"/>
          <ac:picMkLst>
            <pc:docMk/>
            <pc:sldMk cId="729822525" sldId="400"/>
            <ac:picMk id="4" creationId="{BF7834B0-8C94-96C7-37B2-6B09A6B9F3A9}"/>
          </ac:picMkLst>
        </pc:picChg>
        <pc:picChg chg="mod">
          <ac:chgData name="Miller, Evan Neil" userId="cf682b3b-adee-4052-b0cb-8b07ec5a3a5a" providerId="ADAL" clId="{015A9FA2-2AFF-4ACC-BEA2-F473BDC02D70}" dt="2025-11-16T13:39:17.236" v="5309" actId="962"/>
          <ac:picMkLst>
            <pc:docMk/>
            <pc:sldMk cId="729822525" sldId="400"/>
            <ac:picMk id="45" creationId="{56452630-84E1-4FDE-7E7F-B23097908026}"/>
          </ac:picMkLst>
        </pc:picChg>
        <pc:picChg chg="mod">
          <ac:chgData name="Miller, Evan Neil" userId="cf682b3b-adee-4052-b0cb-8b07ec5a3a5a" providerId="ADAL" clId="{015A9FA2-2AFF-4ACC-BEA2-F473BDC02D70}" dt="2025-11-16T13:39:19" v="5311" actId="962"/>
          <ac:picMkLst>
            <pc:docMk/>
            <pc:sldMk cId="729822525" sldId="400"/>
            <ac:picMk id="2050" creationId="{E9D8B68A-AAED-E0C0-4FAB-77756909FF50}"/>
          </ac:picMkLst>
        </pc:picChg>
        <pc:picChg chg="mod">
          <ac:chgData name="Miller, Evan Neil" userId="cf682b3b-adee-4052-b0cb-8b07ec5a3a5a" providerId="ADAL" clId="{015A9FA2-2AFF-4ACC-BEA2-F473BDC02D70}" dt="2025-11-16T13:39:09.689" v="5305" actId="13244"/>
          <ac:picMkLst>
            <pc:docMk/>
            <pc:sldMk cId="729822525" sldId="400"/>
            <ac:picMk id="2052" creationId="{65929263-5059-4639-DF79-B457465CA98F}"/>
          </ac:picMkLst>
        </pc:pic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001286698" sldId="400"/>
        </pc:sldMkLst>
      </pc:sldChg>
      <pc:sldChg chg="addSp delSp modSp add mod">
        <pc:chgData name="Miller, Evan Neil" userId="cf682b3b-adee-4052-b0cb-8b07ec5a3a5a" providerId="ADAL" clId="{015A9FA2-2AFF-4ACC-BEA2-F473BDC02D70}" dt="2025-11-16T13:38:38.290" v="5297" actId="962"/>
        <pc:sldMkLst>
          <pc:docMk/>
          <pc:sldMk cId="211031961" sldId="401"/>
        </pc:sldMkLst>
        <pc:spChg chg="mod">
          <ac:chgData name="Miller, Evan Neil" userId="cf682b3b-adee-4052-b0cb-8b07ec5a3a5a" providerId="ADAL" clId="{015A9FA2-2AFF-4ACC-BEA2-F473BDC02D70}" dt="2025-11-16T13:38:12.813" v="5287" actId="962"/>
          <ac:spMkLst>
            <pc:docMk/>
            <pc:sldMk cId="211031961" sldId="401"/>
            <ac:spMk id="2" creationId="{C205B277-DF16-D1DD-1FD5-9F31441BF7F4}"/>
          </ac:spMkLst>
        </pc:spChg>
        <pc:spChg chg="mod">
          <ac:chgData name="Miller, Evan Neil" userId="cf682b3b-adee-4052-b0cb-8b07ec5a3a5a" providerId="ADAL" clId="{015A9FA2-2AFF-4ACC-BEA2-F473BDC02D70}" dt="2025-11-16T13:38:35.676" v="5294" actId="962"/>
          <ac:spMkLst>
            <pc:docMk/>
            <pc:sldMk cId="211031961" sldId="401"/>
            <ac:spMk id="6" creationId="{700B42BA-E221-6DDB-2BCB-9561ECEAC4FC}"/>
          </ac:spMkLst>
        </pc:spChg>
        <pc:spChg chg="mod">
          <ac:chgData name="Miller, Evan Neil" userId="cf682b3b-adee-4052-b0cb-8b07ec5a3a5a" providerId="ADAL" clId="{015A9FA2-2AFF-4ACC-BEA2-F473BDC02D70}" dt="2025-11-16T13:38:34.793" v="5293" actId="962"/>
          <ac:spMkLst>
            <pc:docMk/>
            <pc:sldMk cId="211031961" sldId="401"/>
            <ac:spMk id="10" creationId="{D5AC50DE-03F6-A3CB-4EFF-D41C3D0FEEA1}"/>
          </ac:spMkLst>
        </pc:spChg>
        <pc:spChg chg="mod">
          <ac:chgData name="Miller, Evan Neil" userId="cf682b3b-adee-4052-b0cb-8b07ec5a3a5a" providerId="ADAL" clId="{015A9FA2-2AFF-4ACC-BEA2-F473BDC02D70}" dt="2025-11-16T13:38:33.906" v="5292" actId="962"/>
          <ac:spMkLst>
            <pc:docMk/>
            <pc:sldMk cId="211031961" sldId="401"/>
            <ac:spMk id="13" creationId="{CA19AC0B-3720-4212-7E89-D52A80413866}"/>
          </ac:spMkLst>
        </pc:spChg>
        <pc:spChg chg="mod ord">
          <ac:chgData name="Miller, Evan Neil" userId="cf682b3b-adee-4052-b0cb-8b07ec5a3a5a" providerId="ADAL" clId="{015A9FA2-2AFF-4ACC-BEA2-F473BDC02D70}" dt="2025-11-16T13:38:30.283" v="5290" actId="13244"/>
          <ac:spMkLst>
            <pc:docMk/>
            <pc:sldMk cId="211031961" sldId="401"/>
            <ac:spMk id="26" creationId="{8BD91720-45E4-A112-2890-91E198F36FEA}"/>
          </ac:spMkLst>
        </pc:spChg>
        <pc:spChg chg="mod ord">
          <ac:chgData name="Miller, Evan Neil" userId="cf682b3b-adee-4052-b0cb-8b07ec5a3a5a" providerId="ADAL" clId="{015A9FA2-2AFF-4ACC-BEA2-F473BDC02D70}" dt="2025-11-16T13:38:26.520" v="5289" actId="13244"/>
          <ac:spMkLst>
            <pc:docMk/>
            <pc:sldMk cId="211031961" sldId="401"/>
            <ac:spMk id="28" creationId="{CC4232EC-D638-B8F6-03DD-3E5790593D16}"/>
          </ac:spMkLst>
        </pc:spChg>
        <pc:spChg chg="mod">
          <ac:chgData name="Miller, Evan Neil" userId="cf682b3b-adee-4052-b0cb-8b07ec5a3a5a" providerId="ADAL" clId="{015A9FA2-2AFF-4ACC-BEA2-F473BDC02D70}" dt="2025-11-16T13:38:37.467" v="5296" actId="962"/>
          <ac:spMkLst>
            <pc:docMk/>
            <pc:sldMk cId="211031961" sldId="401"/>
            <ac:spMk id="35" creationId="{1B266C1B-A4BC-FD20-B9D7-10660FDD6C07}"/>
          </ac:spMkLst>
        </pc:spChg>
        <pc:spChg chg="mod">
          <ac:chgData name="Miller, Evan Neil" userId="cf682b3b-adee-4052-b0cb-8b07ec5a3a5a" providerId="ADAL" clId="{015A9FA2-2AFF-4ACC-BEA2-F473BDC02D70}" dt="2025-11-16T13:38:32.560" v="5291" actId="962"/>
          <ac:spMkLst>
            <pc:docMk/>
            <pc:sldMk cId="211031961" sldId="401"/>
            <ac:spMk id="36" creationId="{C5DA84BE-9C02-CEC3-E0FD-5F19F97BCF31}"/>
          </ac:spMkLst>
        </pc:spChg>
        <pc:picChg chg="add mod">
          <ac:chgData name="Miller, Evan Neil" userId="cf682b3b-adee-4052-b0cb-8b07ec5a3a5a" providerId="ADAL" clId="{015A9FA2-2AFF-4ACC-BEA2-F473BDC02D70}" dt="2025-11-16T13:38:09.235" v="5286" actId="962"/>
          <ac:picMkLst>
            <pc:docMk/>
            <pc:sldMk cId="211031961" sldId="401"/>
            <ac:picMk id="4" creationId="{49B6E1EC-64CE-D4E9-18EE-B9CD89F2846D}"/>
          </ac:picMkLst>
        </pc:picChg>
        <pc:picChg chg="add mod">
          <ac:chgData name="Miller, Evan Neil" userId="cf682b3b-adee-4052-b0cb-8b07ec5a3a5a" providerId="ADAL" clId="{015A9FA2-2AFF-4ACC-BEA2-F473BDC02D70}" dt="2025-11-16T13:38:04.016" v="5285" actId="962"/>
          <ac:picMkLst>
            <pc:docMk/>
            <pc:sldMk cId="211031961" sldId="401"/>
            <ac:picMk id="5" creationId="{0BC2DFBD-9675-2F28-1144-39D528F15421}"/>
          </ac:picMkLst>
        </pc:picChg>
        <pc:picChg chg="mod">
          <ac:chgData name="Miller, Evan Neil" userId="cf682b3b-adee-4052-b0cb-8b07ec5a3a5a" providerId="ADAL" clId="{015A9FA2-2AFF-4ACC-BEA2-F473BDC02D70}" dt="2025-11-16T13:38:36.661" v="5295" actId="962"/>
          <ac:picMkLst>
            <pc:docMk/>
            <pc:sldMk cId="211031961" sldId="401"/>
            <ac:picMk id="45" creationId="{0C3BE178-94BF-4F4E-D3AA-69913841124C}"/>
          </ac:picMkLst>
        </pc:picChg>
        <pc:picChg chg="mod">
          <ac:chgData name="Miller, Evan Neil" userId="cf682b3b-adee-4052-b0cb-8b07ec5a3a5a" providerId="ADAL" clId="{015A9FA2-2AFF-4ACC-BEA2-F473BDC02D70}" dt="2025-11-16T13:38:38.290" v="5297" actId="962"/>
          <ac:picMkLst>
            <pc:docMk/>
            <pc:sldMk cId="211031961" sldId="401"/>
            <ac:picMk id="2050" creationId="{ABB39523-E6D8-0EB5-5A6C-2A29ADB908F6}"/>
          </ac:picMkLst>
        </pc:pic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2866016190" sldId="401"/>
        </pc:sldMkLst>
      </pc:sldChg>
      <pc:sldChg chg="add del">
        <pc:chgData name="Miller, Evan Neil" userId="cf682b3b-adee-4052-b0cb-8b07ec5a3a5a" providerId="ADAL" clId="{015A9FA2-2AFF-4ACC-BEA2-F473BDC02D70}" dt="2025-11-05T01:02:32.199" v="498" actId="47"/>
        <pc:sldMkLst>
          <pc:docMk/>
          <pc:sldMk cId="4125873311" sldId="401"/>
        </pc:sldMkLst>
      </pc:sldChg>
      <pc:sldChg chg="addSp delSp modSp add mod modClrScheme chgLayout">
        <pc:chgData name="Miller, Evan Neil" userId="cf682b3b-adee-4052-b0cb-8b07ec5a3a5a" providerId="ADAL" clId="{015A9FA2-2AFF-4ACC-BEA2-F473BDC02D70}" dt="2025-11-16T13:44:45.102" v="5379" actId="13244"/>
        <pc:sldMkLst>
          <pc:docMk/>
          <pc:sldMk cId="739913248" sldId="402"/>
        </pc:sldMkLst>
        <pc:spChg chg="mod ord">
          <ac:chgData name="Miller, Evan Neil" userId="cf682b3b-adee-4052-b0cb-8b07ec5a3a5a" providerId="ADAL" clId="{015A9FA2-2AFF-4ACC-BEA2-F473BDC02D70}" dt="2025-11-11T12:48:52.856" v="4928" actId="700"/>
          <ac:spMkLst>
            <pc:docMk/>
            <pc:sldMk cId="739913248" sldId="402"/>
            <ac:spMk id="2" creationId="{6D8B2E2C-30B6-F80F-299E-26FE7BDC5683}"/>
          </ac:spMkLst>
        </pc:spChg>
        <pc:spChg chg="mod ord">
          <ac:chgData name="Miller, Evan Neil" userId="cf682b3b-adee-4052-b0cb-8b07ec5a3a5a" providerId="ADAL" clId="{015A9FA2-2AFF-4ACC-BEA2-F473BDC02D70}" dt="2025-11-16T13:44:45.102" v="5379" actId="13244"/>
          <ac:spMkLst>
            <pc:docMk/>
            <pc:sldMk cId="739913248" sldId="402"/>
            <ac:spMk id="4" creationId="{5086AAF9-2F49-E447-F2DE-52676CDE2E10}"/>
          </ac:spMkLst>
        </pc:spChg>
        <pc:spChg chg="mod ord">
          <ac:chgData name="Miller, Evan Neil" userId="cf682b3b-adee-4052-b0cb-8b07ec5a3a5a" providerId="ADAL" clId="{015A9FA2-2AFF-4ACC-BEA2-F473BDC02D70}" dt="2025-11-11T12:48:57.884" v="4929" actId="14100"/>
          <ac:spMkLst>
            <pc:docMk/>
            <pc:sldMk cId="739913248" sldId="402"/>
            <ac:spMk id="5" creationId="{02CD8CFB-44F7-2DCF-6A88-5A9A6C8CA8A8}"/>
          </ac:spMkLst>
        </pc:sp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629683615" sldId="402"/>
        </pc:sldMkLst>
      </pc:sldChg>
      <pc:sldChg chg="add del">
        <pc:chgData name="Miller, Evan Neil" userId="cf682b3b-adee-4052-b0cb-8b07ec5a3a5a" providerId="ADAL" clId="{015A9FA2-2AFF-4ACC-BEA2-F473BDC02D70}" dt="2025-11-05T01:04:42.896" v="515" actId="47"/>
        <pc:sldMkLst>
          <pc:docMk/>
          <pc:sldMk cId="1978228290" sldId="402"/>
        </pc:sldMkLst>
      </pc:sldChg>
      <pc:sldChg chg="addSp delSp modSp add del mod ord">
        <pc:chgData name="Miller, Evan Neil" userId="cf682b3b-adee-4052-b0cb-8b07ec5a3a5a" providerId="ADAL" clId="{015A9FA2-2AFF-4ACC-BEA2-F473BDC02D70}" dt="2025-11-05T01:36:36.944" v="2580" actId="47"/>
        <pc:sldMkLst>
          <pc:docMk/>
          <pc:sldMk cId="29532967" sldId="403"/>
        </pc:sldMkLst>
      </pc:sldChg>
      <pc:sldChg chg="delSp modSp add del mod">
        <pc:chgData name="Miller, Evan Neil" userId="cf682b3b-adee-4052-b0cb-8b07ec5a3a5a" providerId="ADAL" clId="{015A9FA2-2AFF-4ACC-BEA2-F473BDC02D70}" dt="2025-11-05T01:24:33.679" v="1948" actId="47"/>
        <pc:sldMkLst>
          <pc:docMk/>
          <pc:sldMk cId="420139808" sldId="403"/>
        </pc:sldMkLst>
      </pc:sldChg>
      <pc:sldChg chg="new del">
        <pc:chgData name="Miller, Evan Neil" userId="cf682b3b-adee-4052-b0cb-8b07ec5a3a5a" providerId="ADAL" clId="{015A9FA2-2AFF-4ACC-BEA2-F473BDC02D70}" dt="2025-11-05T01:23:35.177" v="1856" actId="680"/>
        <pc:sldMkLst>
          <pc:docMk/>
          <pc:sldMk cId="1093776222" sldId="403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3989315636" sldId="403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013569066" sldId="404"/>
        </pc:sldMkLst>
      </pc:sldChg>
      <pc:sldChg chg="modSp add del mod">
        <pc:chgData name="Miller, Evan Neil" userId="cf682b3b-adee-4052-b0cb-8b07ec5a3a5a" providerId="ADAL" clId="{015A9FA2-2AFF-4ACC-BEA2-F473BDC02D70}" dt="2025-11-11T12:40:25.254" v="4496" actId="2696"/>
        <pc:sldMkLst>
          <pc:docMk/>
          <pc:sldMk cId="3663323498" sldId="404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521575636" sldId="405"/>
        </pc:sldMkLst>
      </pc:sldChg>
      <pc:sldChg chg="modSp new mod">
        <pc:chgData name="Miller, Evan Neil" userId="cf682b3b-adee-4052-b0cb-8b07ec5a3a5a" providerId="ADAL" clId="{015A9FA2-2AFF-4ACC-BEA2-F473BDC02D70}" dt="2025-11-16T13:49:23.577" v="5423" actId="962"/>
        <pc:sldMkLst>
          <pc:docMk/>
          <pc:sldMk cId="3084015846" sldId="405"/>
        </pc:sldMkLst>
        <pc:spChg chg="mod">
          <ac:chgData name="Miller, Evan Neil" userId="cf682b3b-adee-4052-b0cb-8b07ec5a3a5a" providerId="ADAL" clId="{015A9FA2-2AFF-4ACC-BEA2-F473BDC02D70}" dt="2025-11-05T01:31:16.901" v="2330" actId="20577"/>
          <ac:spMkLst>
            <pc:docMk/>
            <pc:sldMk cId="3084015846" sldId="405"/>
            <ac:spMk id="2" creationId="{1D41F0B0-C59F-EDC4-42B2-7D68566C2855}"/>
          </ac:spMkLst>
        </pc:spChg>
        <pc:spChg chg="mod">
          <ac:chgData name="Miller, Evan Neil" userId="cf682b3b-adee-4052-b0cb-8b07ec5a3a5a" providerId="ADAL" clId="{015A9FA2-2AFF-4ACC-BEA2-F473BDC02D70}" dt="2025-11-05T01:37:14.806" v="2636" actId="20577"/>
          <ac:spMkLst>
            <pc:docMk/>
            <pc:sldMk cId="3084015846" sldId="405"/>
            <ac:spMk id="3" creationId="{955658DE-15D5-E45A-096B-4F710FCAB5B6}"/>
          </ac:spMkLst>
        </pc:spChg>
        <pc:spChg chg="mod ord">
          <ac:chgData name="Miller, Evan Neil" userId="cf682b3b-adee-4052-b0cb-8b07ec5a3a5a" providerId="ADAL" clId="{015A9FA2-2AFF-4ACC-BEA2-F473BDC02D70}" dt="2025-11-16T13:49:15.172" v="5422" actId="13244"/>
          <ac:spMkLst>
            <pc:docMk/>
            <pc:sldMk cId="3084015846" sldId="405"/>
            <ac:spMk id="4" creationId="{FAAF0734-4787-5C8D-A596-E5FD89085E40}"/>
          </ac:spMkLst>
        </pc:spChg>
        <pc:picChg chg="mod">
          <ac:chgData name="Miller, Evan Neil" userId="cf682b3b-adee-4052-b0cb-8b07ec5a3a5a" providerId="ADAL" clId="{015A9FA2-2AFF-4ACC-BEA2-F473BDC02D70}" dt="2025-11-16T13:49:23.577" v="5423" actId="962"/>
          <ac:picMkLst>
            <pc:docMk/>
            <pc:sldMk cId="3084015846" sldId="405"/>
            <ac:picMk id="10" creationId="{909CE64B-3ABF-8BBA-EE24-4C9C6ADCA543}"/>
          </ac:picMkLst>
        </pc:pic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160534638" sldId="406"/>
        </pc:sldMkLst>
      </pc:sldChg>
      <pc:sldChg chg="modSp add mod">
        <pc:chgData name="Miller, Evan Neil" userId="cf682b3b-adee-4052-b0cb-8b07ec5a3a5a" providerId="ADAL" clId="{015A9FA2-2AFF-4ACC-BEA2-F473BDC02D70}" dt="2025-11-16T13:49:29.829" v="5424" actId="13244"/>
        <pc:sldMkLst>
          <pc:docMk/>
          <pc:sldMk cId="2376407332" sldId="406"/>
        </pc:sldMkLst>
        <pc:spChg chg="mod">
          <ac:chgData name="Miller, Evan Neil" userId="cf682b3b-adee-4052-b0cb-8b07ec5a3a5a" providerId="ADAL" clId="{015A9FA2-2AFF-4ACC-BEA2-F473BDC02D70}" dt="2025-11-05T01:31:28.790" v="2341" actId="20577"/>
          <ac:spMkLst>
            <pc:docMk/>
            <pc:sldMk cId="2376407332" sldId="406"/>
            <ac:spMk id="2" creationId="{E46BE7E3-035B-C756-F6EC-476A49F0EE6E}"/>
          </ac:spMkLst>
        </pc:spChg>
        <pc:spChg chg="mod">
          <ac:chgData name="Miller, Evan Neil" userId="cf682b3b-adee-4052-b0cb-8b07ec5a3a5a" providerId="ADAL" clId="{015A9FA2-2AFF-4ACC-BEA2-F473BDC02D70}" dt="2025-11-05T01:37:18.870" v="2637" actId="20577"/>
          <ac:spMkLst>
            <pc:docMk/>
            <pc:sldMk cId="2376407332" sldId="406"/>
            <ac:spMk id="3" creationId="{A8AD2CD2-774B-BEDA-7EB2-F9E1D1C70B84}"/>
          </ac:spMkLst>
        </pc:spChg>
        <pc:spChg chg="ord">
          <ac:chgData name="Miller, Evan Neil" userId="cf682b3b-adee-4052-b0cb-8b07ec5a3a5a" providerId="ADAL" clId="{015A9FA2-2AFF-4ACC-BEA2-F473BDC02D70}" dt="2025-11-16T13:49:29.829" v="5424" actId="13244"/>
          <ac:spMkLst>
            <pc:docMk/>
            <pc:sldMk cId="2376407332" sldId="406"/>
            <ac:spMk id="4" creationId="{9B20B4A4-69D8-B8D6-16E3-C97AF772151D}"/>
          </ac:spMkLst>
        </pc:spChg>
        <pc:spChg chg="mod">
          <ac:chgData name="Miller, Evan Neil" userId="cf682b3b-adee-4052-b0cb-8b07ec5a3a5a" providerId="ADAL" clId="{015A9FA2-2AFF-4ACC-BEA2-F473BDC02D70}" dt="2025-11-11T12:53:17.143" v="5192" actId="14100"/>
          <ac:spMkLst>
            <pc:docMk/>
            <pc:sldMk cId="2376407332" sldId="406"/>
            <ac:spMk id="5" creationId="{08390F34-5287-74D2-2891-9ADB13E08293}"/>
          </ac:spMkLst>
        </pc:spChg>
      </pc:sldChg>
      <pc:sldChg chg="modSp add mod">
        <pc:chgData name="Miller, Evan Neil" userId="cf682b3b-adee-4052-b0cb-8b07ec5a3a5a" providerId="ADAL" clId="{015A9FA2-2AFF-4ACC-BEA2-F473BDC02D70}" dt="2025-11-16T13:50:08.752" v="5429" actId="13244"/>
        <pc:sldMkLst>
          <pc:docMk/>
          <pc:sldMk cId="2253222494" sldId="407"/>
        </pc:sldMkLst>
        <pc:spChg chg="mod">
          <ac:chgData name="Miller, Evan Neil" userId="cf682b3b-adee-4052-b0cb-8b07ec5a3a5a" providerId="ADAL" clId="{015A9FA2-2AFF-4ACC-BEA2-F473BDC02D70}" dt="2025-11-05T01:31:39.444" v="2347" actId="20577"/>
          <ac:spMkLst>
            <pc:docMk/>
            <pc:sldMk cId="2253222494" sldId="407"/>
            <ac:spMk id="2" creationId="{A2A7CA83-2408-EAA4-C1E5-FEAEF717D5BB}"/>
          </ac:spMkLst>
        </pc:spChg>
        <pc:spChg chg="mod">
          <ac:chgData name="Miller, Evan Neil" userId="cf682b3b-adee-4052-b0cb-8b07ec5a3a5a" providerId="ADAL" clId="{015A9FA2-2AFF-4ACC-BEA2-F473BDC02D70}" dt="2025-11-05T01:38:35.082" v="2732" actId="20577"/>
          <ac:spMkLst>
            <pc:docMk/>
            <pc:sldMk cId="2253222494" sldId="407"/>
            <ac:spMk id="3" creationId="{391938D6-7134-BD1D-2692-C6541387F948}"/>
          </ac:spMkLst>
        </pc:spChg>
        <pc:spChg chg="ord">
          <ac:chgData name="Miller, Evan Neil" userId="cf682b3b-adee-4052-b0cb-8b07ec5a3a5a" providerId="ADAL" clId="{015A9FA2-2AFF-4ACC-BEA2-F473BDC02D70}" dt="2025-11-16T13:50:08.752" v="5429" actId="13244"/>
          <ac:spMkLst>
            <pc:docMk/>
            <pc:sldMk cId="2253222494" sldId="407"/>
            <ac:spMk id="4" creationId="{D6237791-69B4-581C-8BD7-E36605B37949}"/>
          </ac:spMkLst>
        </pc:spChg>
        <pc:spChg chg="mod">
          <ac:chgData name="Miller, Evan Neil" userId="cf682b3b-adee-4052-b0cb-8b07ec5a3a5a" providerId="ADAL" clId="{015A9FA2-2AFF-4ACC-BEA2-F473BDC02D70}" dt="2025-11-11T12:53:25.543" v="5193" actId="14100"/>
          <ac:spMkLst>
            <pc:docMk/>
            <pc:sldMk cId="2253222494" sldId="407"/>
            <ac:spMk id="5" creationId="{67C88811-960E-6666-7BB4-CF6BECBB9758}"/>
          </ac:spMkLst>
        </pc:spChg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3088374936" sldId="407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1723716818" sldId="408"/>
        </pc:sldMkLst>
      </pc:sldChg>
      <pc:sldChg chg="modSp add mod">
        <pc:chgData name="Miller, Evan Neil" userId="cf682b3b-adee-4052-b0cb-8b07ec5a3a5a" providerId="ADAL" clId="{015A9FA2-2AFF-4ACC-BEA2-F473BDC02D70}" dt="2025-11-16T13:50:17.359" v="5430" actId="13244"/>
        <pc:sldMkLst>
          <pc:docMk/>
          <pc:sldMk cId="1960551193" sldId="408"/>
        </pc:sldMkLst>
        <pc:spChg chg="mod">
          <ac:chgData name="Miller, Evan Neil" userId="cf682b3b-adee-4052-b0cb-8b07ec5a3a5a" providerId="ADAL" clId="{015A9FA2-2AFF-4ACC-BEA2-F473BDC02D70}" dt="2025-11-05T01:31:43.602" v="2352" actId="20577"/>
          <ac:spMkLst>
            <pc:docMk/>
            <pc:sldMk cId="1960551193" sldId="408"/>
            <ac:spMk id="2" creationId="{7843B07E-23BF-00F6-746E-D74AFDCBD003}"/>
          </ac:spMkLst>
        </pc:spChg>
        <pc:spChg chg="mod">
          <ac:chgData name="Miller, Evan Neil" userId="cf682b3b-adee-4052-b0cb-8b07ec5a3a5a" providerId="ADAL" clId="{015A9FA2-2AFF-4ACC-BEA2-F473BDC02D70}" dt="2025-11-05T01:39:36.491" v="2857" actId="20577"/>
          <ac:spMkLst>
            <pc:docMk/>
            <pc:sldMk cId="1960551193" sldId="408"/>
            <ac:spMk id="3" creationId="{39EBE86D-3C56-543E-1716-D0283ECCCC03}"/>
          </ac:spMkLst>
        </pc:spChg>
        <pc:spChg chg="ord">
          <ac:chgData name="Miller, Evan Neil" userId="cf682b3b-adee-4052-b0cb-8b07ec5a3a5a" providerId="ADAL" clId="{015A9FA2-2AFF-4ACC-BEA2-F473BDC02D70}" dt="2025-11-16T13:50:17.359" v="5430" actId="13244"/>
          <ac:spMkLst>
            <pc:docMk/>
            <pc:sldMk cId="1960551193" sldId="408"/>
            <ac:spMk id="4" creationId="{B00A57A9-6864-4EE5-7B65-33E34B9D37E9}"/>
          </ac:spMkLst>
        </pc:spChg>
        <pc:spChg chg="mod">
          <ac:chgData name="Miller, Evan Neil" userId="cf682b3b-adee-4052-b0cb-8b07ec5a3a5a" providerId="ADAL" clId="{015A9FA2-2AFF-4ACC-BEA2-F473BDC02D70}" dt="2025-11-11T12:53:30.878" v="5194" actId="14100"/>
          <ac:spMkLst>
            <pc:docMk/>
            <pc:sldMk cId="1960551193" sldId="408"/>
            <ac:spMk id="5" creationId="{BB8887E6-0B50-0668-7242-635E68BDF9DE}"/>
          </ac:spMkLst>
        </pc:spChg>
      </pc:sldChg>
      <pc:sldChg chg="modSp add mod">
        <pc:chgData name="Miller, Evan Neil" userId="cf682b3b-adee-4052-b0cb-8b07ec5a3a5a" providerId="ADAL" clId="{015A9FA2-2AFF-4ACC-BEA2-F473BDC02D70}" dt="2025-11-16T13:50:25.392" v="5431" actId="13244"/>
        <pc:sldMkLst>
          <pc:docMk/>
          <pc:sldMk cId="2274944211" sldId="409"/>
        </pc:sldMkLst>
        <pc:spChg chg="mod">
          <ac:chgData name="Miller, Evan Neil" userId="cf682b3b-adee-4052-b0cb-8b07ec5a3a5a" providerId="ADAL" clId="{015A9FA2-2AFF-4ACC-BEA2-F473BDC02D70}" dt="2025-11-05T01:31:47.415" v="2359" actId="20577"/>
          <ac:spMkLst>
            <pc:docMk/>
            <pc:sldMk cId="2274944211" sldId="409"/>
            <ac:spMk id="2" creationId="{C871E643-DB85-0BCC-3729-06529B23EE18}"/>
          </ac:spMkLst>
        </pc:spChg>
        <pc:spChg chg="ord">
          <ac:chgData name="Miller, Evan Neil" userId="cf682b3b-adee-4052-b0cb-8b07ec5a3a5a" providerId="ADAL" clId="{015A9FA2-2AFF-4ACC-BEA2-F473BDC02D70}" dt="2025-11-16T13:50:25.392" v="5431" actId="13244"/>
          <ac:spMkLst>
            <pc:docMk/>
            <pc:sldMk cId="2274944211" sldId="409"/>
            <ac:spMk id="4" creationId="{48A5468C-8D7F-DAAC-C977-D84ED6F91C3B}"/>
          </ac:spMkLst>
        </pc:spChg>
        <pc:spChg chg="mod">
          <ac:chgData name="Miller, Evan Neil" userId="cf682b3b-adee-4052-b0cb-8b07ec5a3a5a" providerId="ADAL" clId="{015A9FA2-2AFF-4ACC-BEA2-F473BDC02D70}" dt="2025-11-11T12:53:36.097" v="5195" actId="14100"/>
          <ac:spMkLst>
            <pc:docMk/>
            <pc:sldMk cId="2274944211" sldId="409"/>
            <ac:spMk id="5" creationId="{93746424-2733-E448-5297-51FE7A137574}"/>
          </ac:spMkLst>
        </pc:spChg>
      </pc:sldChg>
      <pc:sldChg chg="addSp delSp modSp add mod ord modClrScheme chgLayout">
        <pc:chgData name="Miller, Evan Neil" userId="cf682b3b-adee-4052-b0cb-8b07ec5a3a5a" providerId="ADAL" clId="{015A9FA2-2AFF-4ACC-BEA2-F473BDC02D70}" dt="2025-11-05T01:35:55.913" v="2579" actId="20577"/>
        <pc:sldMkLst>
          <pc:docMk/>
          <pc:sldMk cId="1076515318" sldId="410"/>
        </pc:sldMkLst>
      </pc:sldChg>
      <pc:sldChg chg="modSp add mod">
        <pc:chgData name="Miller, Evan Neil" userId="cf682b3b-adee-4052-b0cb-8b07ec5a3a5a" providerId="ADAL" clId="{015A9FA2-2AFF-4ACC-BEA2-F473BDC02D70}" dt="2025-11-05T01:34:24.311" v="2431"/>
        <pc:sldMkLst>
          <pc:docMk/>
          <pc:sldMk cId="368084482" sldId="411"/>
        </pc:sldMkLst>
        <pc:spChg chg="mod">
          <ac:chgData name="Miller, Evan Neil" userId="cf682b3b-adee-4052-b0cb-8b07ec5a3a5a" providerId="ADAL" clId="{015A9FA2-2AFF-4ACC-BEA2-F473BDC02D70}" dt="2025-11-05T01:34:24.311" v="2431"/>
          <ac:spMkLst>
            <pc:docMk/>
            <pc:sldMk cId="368084482" sldId="411"/>
            <ac:spMk id="5" creationId="{34BB7E07-AFC3-810C-BD1B-6074D2DFA16D}"/>
          </ac:spMkLst>
        </pc:spChg>
      </pc:sldChg>
      <pc:sldChg chg="modSp add del mod">
        <pc:chgData name="Miller, Evan Neil" userId="cf682b3b-adee-4052-b0cb-8b07ec5a3a5a" providerId="ADAL" clId="{015A9FA2-2AFF-4ACC-BEA2-F473BDC02D70}" dt="2025-11-05T01:32:27.397" v="2399" actId="47"/>
        <pc:sldMkLst>
          <pc:docMk/>
          <pc:sldMk cId="2369182413" sldId="411"/>
        </pc:sldMkLst>
      </pc:sldChg>
      <pc:sldChg chg="del">
        <pc:chgData name="Miller, Evan Neil" userId="cf682b3b-adee-4052-b0cb-8b07ec5a3a5a" providerId="ADAL" clId="{015A9FA2-2AFF-4ACC-BEA2-F473BDC02D70}" dt="2025-10-21T23:28:30.854" v="63" actId="47"/>
        <pc:sldMkLst>
          <pc:docMk/>
          <pc:sldMk cId="3337744270" sldId="411"/>
        </pc:sldMkLst>
      </pc:sldChg>
      <pc:sldChg chg="new del">
        <pc:chgData name="Miller, Evan Neil" userId="cf682b3b-adee-4052-b0cb-8b07ec5a3a5a" providerId="ADAL" clId="{015A9FA2-2AFF-4ACC-BEA2-F473BDC02D70}" dt="2025-11-05T01:33:34.488" v="2410" actId="680"/>
        <pc:sldMkLst>
          <pc:docMk/>
          <pc:sldMk cId="472372233" sldId="412"/>
        </pc:sldMkLst>
      </pc:sldChg>
      <pc:sldChg chg="new del">
        <pc:chgData name="Miller, Evan Neil" userId="cf682b3b-adee-4052-b0cb-8b07ec5a3a5a" providerId="ADAL" clId="{015A9FA2-2AFF-4ACC-BEA2-F473BDC02D70}" dt="2025-11-05T01:40:45.918" v="2881" actId="680"/>
        <pc:sldMkLst>
          <pc:docMk/>
          <pc:sldMk cId="2236373537" sldId="412"/>
        </pc:sldMkLst>
      </pc:sldChg>
      <pc:sldChg chg="addSp delSp modSp add mod">
        <pc:chgData name="Miller, Evan Neil" userId="cf682b3b-adee-4052-b0cb-8b07ec5a3a5a" providerId="ADAL" clId="{015A9FA2-2AFF-4ACC-BEA2-F473BDC02D70}" dt="2025-11-16T13:50:04.872" v="5428" actId="962"/>
        <pc:sldMkLst>
          <pc:docMk/>
          <pc:sldMk cId="2289936002" sldId="412"/>
        </pc:sldMkLst>
        <pc:spChg chg="mod">
          <ac:chgData name="Miller, Evan Neil" userId="cf682b3b-adee-4052-b0cb-8b07ec5a3a5a" providerId="ADAL" clId="{015A9FA2-2AFF-4ACC-BEA2-F473BDC02D70}" dt="2025-11-05T01:44:17.107" v="3272" actId="20577"/>
          <ac:spMkLst>
            <pc:docMk/>
            <pc:sldMk cId="2289936002" sldId="412"/>
            <ac:spMk id="2" creationId="{8AEC4412-E88A-5E02-3B53-4324B9569F2F}"/>
          </ac:spMkLst>
        </pc:spChg>
        <pc:spChg chg="mod">
          <ac:chgData name="Miller, Evan Neil" userId="cf682b3b-adee-4052-b0cb-8b07ec5a3a5a" providerId="ADAL" clId="{015A9FA2-2AFF-4ACC-BEA2-F473BDC02D70}" dt="2025-11-05T01:44:28.504" v="3274"/>
          <ac:spMkLst>
            <pc:docMk/>
            <pc:sldMk cId="2289936002" sldId="412"/>
            <ac:spMk id="3" creationId="{98D711E0-BC39-67BF-8F45-0BEC3029FB8D}"/>
          </ac:spMkLst>
        </pc:spChg>
        <pc:spChg chg="ord">
          <ac:chgData name="Miller, Evan Neil" userId="cf682b3b-adee-4052-b0cb-8b07ec5a3a5a" providerId="ADAL" clId="{015A9FA2-2AFF-4ACC-BEA2-F473BDC02D70}" dt="2025-11-16T13:49:55.529" v="5427" actId="13244"/>
          <ac:spMkLst>
            <pc:docMk/>
            <pc:sldMk cId="2289936002" sldId="412"/>
            <ac:spMk id="4" creationId="{84B40450-9E05-5B4D-D34D-B5E0486EA718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11" creationId="{F74CF6FA-682E-8F62-BA90-16587D160400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12" creationId="{4BBFFA12-9B04-8DE0-1B68-BD509747F44C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13" creationId="{6AD7CD11-52B9-C8A6-04C7-50328351F4D9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14" creationId="{35F4E42E-1EAD-3D2F-6E6A-29501B1D02DE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15" creationId="{01DCF48B-FCF6-8229-7B18-899FA027186C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16" creationId="{77A6B60A-4F19-DA8F-CCD1-3D9E1F98D492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21" creationId="{AD64F565-B4A3-FB27-D866-A919F608BC31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22" creationId="{B4A52534-682E-92C3-59ED-B59EBF8DF511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24" creationId="{73140649-B523-9418-CAAD-A606155D6862}"/>
          </ac:spMkLst>
        </pc:spChg>
        <pc:spChg chg="mod">
          <ac:chgData name="Miller, Evan Neil" userId="cf682b3b-adee-4052-b0cb-8b07ec5a3a5a" providerId="ADAL" clId="{015A9FA2-2AFF-4ACC-BEA2-F473BDC02D70}" dt="2025-11-05T01:44:46.511" v="3278"/>
          <ac:spMkLst>
            <pc:docMk/>
            <pc:sldMk cId="2289936002" sldId="412"/>
            <ac:spMk id="26" creationId="{B5EB1075-A44C-2050-12C2-D127BE7D1135}"/>
          </ac:spMkLst>
        </pc:spChg>
        <pc:grpChg chg="mod">
          <ac:chgData name="Miller, Evan Neil" userId="cf682b3b-adee-4052-b0cb-8b07ec5a3a5a" providerId="ADAL" clId="{015A9FA2-2AFF-4ACC-BEA2-F473BDC02D70}" dt="2025-11-16T13:50:04.872" v="5428" actId="962"/>
          <ac:grpSpMkLst>
            <pc:docMk/>
            <pc:sldMk cId="2289936002" sldId="412"/>
            <ac:grpSpMk id="9" creationId="{BD8F94FF-645C-B37E-1AE0-4C56DBCCF84C}"/>
          </ac:grpSpMkLst>
        </pc:grpChg>
      </pc:sldChg>
      <pc:sldChg chg="modSp add del mod">
        <pc:chgData name="Miller, Evan Neil" userId="cf682b3b-adee-4052-b0cb-8b07ec5a3a5a" providerId="ADAL" clId="{015A9FA2-2AFF-4ACC-BEA2-F473BDC02D70}" dt="2025-11-05T01:36:40.166" v="2581" actId="47"/>
        <pc:sldMkLst>
          <pc:docMk/>
          <pc:sldMk cId="4187816531" sldId="412"/>
        </pc:sldMkLst>
      </pc:sldChg>
      <pc:sldChg chg="del">
        <pc:chgData name="Miller, Evan Neil" userId="cf682b3b-adee-4052-b0cb-8b07ec5a3a5a" providerId="ADAL" clId="{015A9FA2-2AFF-4ACC-BEA2-F473BDC02D70}" dt="2025-10-21T23:28:26.579" v="62" actId="47"/>
        <pc:sldMkLst>
          <pc:docMk/>
          <pc:sldMk cId="4200041145" sldId="412"/>
        </pc:sldMkLst>
      </pc:sldChg>
      <pc:sldChg chg="new del">
        <pc:chgData name="Miller, Evan Neil" userId="cf682b3b-adee-4052-b0cb-8b07ec5a3a5a" providerId="ADAL" clId="{015A9FA2-2AFF-4ACC-BEA2-F473BDC02D70}" dt="2025-11-05T02:02:50.090" v="4417" actId="47"/>
        <pc:sldMkLst>
          <pc:docMk/>
          <pc:sldMk cId="2993525901" sldId="413"/>
        </pc:sldMkLst>
      </pc:sldChg>
      <pc:sldChg chg="delSp modSp add del mod ord">
        <pc:chgData name="Miller, Evan Neil" userId="cf682b3b-adee-4052-b0cb-8b07ec5a3a5a" providerId="ADAL" clId="{015A9FA2-2AFF-4ACC-BEA2-F473BDC02D70}" dt="2025-11-11T12:44:26.576" v="4533" actId="2696"/>
        <pc:sldMkLst>
          <pc:docMk/>
          <pc:sldMk cId="1922957252" sldId="414"/>
        </pc:sldMkLst>
      </pc:sldChg>
      <pc:sldChg chg="add del">
        <pc:chgData name="Miller, Evan Neil" userId="cf682b3b-adee-4052-b0cb-8b07ec5a3a5a" providerId="ADAL" clId="{015A9FA2-2AFF-4ACC-BEA2-F473BDC02D70}" dt="2025-11-05T01:47:37.621" v="3329"/>
        <pc:sldMkLst>
          <pc:docMk/>
          <pc:sldMk cId="146514047" sldId="415"/>
        </pc:sldMkLst>
      </pc:sldChg>
      <pc:sldChg chg="delSp modSp new del mod ord">
        <pc:chgData name="Miller, Evan Neil" userId="cf682b3b-adee-4052-b0cb-8b07ec5a3a5a" providerId="ADAL" clId="{015A9FA2-2AFF-4ACC-BEA2-F473BDC02D70}" dt="2025-11-11T12:39:52.481" v="4495" actId="2696"/>
        <pc:sldMkLst>
          <pc:docMk/>
          <pc:sldMk cId="709036957" sldId="415"/>
        </pc:sldMkLst>
      </pc:sldChg>
      <pc:sldChg chg="add del">
        <pc:chgData name="Miller, Evan Neil" userId="cf682b3b-adee-4052-b0cb-8b07ec5a3a5a" providerId="ADAL" clId="{015A9FA2-2AFF-4ACC-BEA2-F473BDC02D70}" dt="2025-11-05T01:48:16.842" v="3382"/>
        <pc:sldMkLst>
          <pc:docMk/>
          <pc:sldMk cId="1632090296" sldId="415"/>
        </pc:sldMkLst>
      </pc:sldChg>
      <pc:sldChg chg="modSp new mod">
        <pc:chgData name="Miller, Evan Neil" userId="cf682b3b-adee-4052-b0cb-8b07ec5a3a5a" providerId="ADAL" clId="{015A9FA2-2AFF-4ACC-BEA2-F473BDC02D70}" dt="2025-11-16T13:46:46.463" v="5395" actId="13244"/>
        <pc:sldMkLst>
          <pc:docMk/>
          <pc:sldMk cId="899804615" sldId="416"/>
        </pc:sldMkLst>
        <pc:spChg chg="mod">
          <ac:chgData name="Miller, Evan Neil" userId="cf682b3b-adee-4052-b0cb-8b07ec5a3a5a" providerId="ADAL" clId="{015A9FA2-2AFF-4ACC-BEA2-F473BDC02D70}" dt="2025-11-11T12:42:03.617" v="4517" actId="20577"/>
          <ac:spMkLst>
            <pc:docMk/>
            <pc:sldMk cId="899804615" sldId="416"/>
            <ac:spMk id="2" creationId="{E473FBE1-1E0C-0247-DCA6-AC9740ACC4A4}"/>
          </ac:spMkLst>
        </pc:spChg>
        <pc:spChg chg="mod ord">
          <ac:chgData name="Miller, Evan Neil" userId="cf682b3b-adee-4052-b0cb-8b07ec5a3a5a" providerId="ADAL" clId="{015A9FA2-2AFF-4ACC-BEA2-F473BDC02D70}" dt="2025-11-16T13:46:46.463" v="5395" actId="13244"/>
          <ac:spMkLst>
            <pc:docMk/>
            <pc:sldMk cId="899804615" sldId="416"/>
            <ac:spMk id="4" creationId="{DE391D86-D18E-08F1-99B2-5DC4EEAD2D47}"/>
          </ac:spMkLst>
        </pc:spChg>
        <pc:spChg chg="mod">
          <ac:chgData name="Miller, Evan Neil" userId="cf682b3b-adee-4052-b0cb-8b07ec5a3a5a" providerId="ADAL" clId="{015A9FA2-2AFF-4ACC-BEA2-F473BDC02D70}" dt="2025-11-11T12:52:09.554" v="5190" actId="20577"/>
          <ac:spMkLst>
            <pc:docMk/>
            <pc:sldMk cId="899804615" sldId="416"/>
            <ac:spMk id="5" creationId="{90E8AF1D-C01E-454C-9033-9CCE91DA1381}"/>
          </ac:spMkLst>
        </pc:spChg>
      </pc:sldChg>
      <pc:sldChg chg="modSp new mod">
        <pc:chgData name="Miller, Evan Neil" userId="cf682b3b-adee-4052-b0cb-8b07ec5a3a5a" providerId="ADAL" clId="{015A9FA2-2AFF-4ACC-BEA2-F473BDC02D70}" dt="2025-11-05T01:58:48.829" v="4413" actId="113"/>
        <pc:sldMkLst>
          <pc:docMk/>
          <pc:sldMk cId="468992847" sldId="417"/>
        </pc:sldMkLst>
        <pc:spChg chg="mod">
          <ac:chgData name="Miller, Evan Neil" userId="cf682b3b-adee-4052-b0cb-8b07ec5a3a5a" providerId="ADAL" clId="{015A9FA2-2AFF-4ACC-BEA2-F473BDC02D70}" dt="2025-11-05T01:58:48.829" v="4413" actId="113"/>
          <ac:spMkLst>
            <pc:docMk/>
            <pc:sldMk cId="468992847" sldId="417"/>
            <ac:spMk id="3" creationId="{A648C6AA-82EB-1EF2-E166-AB8DB22DE15F}"/>
          </ac:spMkLst>
        </pc:spChg>
      </pc:sldChg>
      <pc:sldChg chg="modSp mod">
        <pc:chgData name="Miller, Evan Neil" userId="cf682b3b-adee-4052-b0cb-8b07ec5a3a5a" providerId="ADAL" clId="{015A9FA2-2AFF-4ACC-BEA2-F473BDC02D70}" dt="2025-11-16T13:48:59.913" v="5421" actId="13244"/>
        <pc:sldMkLst>
          <pc:docMk/>
          <pc:sldMk cId="1462194312" sldId="418"/>
        </pc:sldMkLst>
        <pc:spChg chg="ord">
          <ac:chgData name="Miller, Evan Neil" userId="cf682b3b-adee-4052-b0cb-8b07ec5a3a5a" providerId="ADAL" clId="{015A9FA2-2AFF-4ACC-BEA2-F473BDC02D70}" dt="2025-11-16T13:48:59.913" v="5421" actId="13244"/>
          <ac:spMkLst>
            <pc:docMk/>
            <pc:sldMk cId="1462194312" sldId="418"/>
            <ac:spMk id="4" creationId="{1068C625-FE1F-87A0-8D02-871762FA740D}"/>
          </ac:spMkLst>
        </pc:spChg>
      </pc:sldChg>
      <pc:sldChg chg="modSp mod">
        <pc:chgData name="Miller, Evan Neil" userId="cf682b3b-adee-4052-b0cb-8b07ec5a3a5a" providerId="ADAL" clId="{015A9FA2-2AFF-4ACC-BEA2-F473BDC02D70}" dt="2025-11-16T13:35:57.112" v="5258" actId="962"/>
        <pc:sldMkLst>
          <pc:docMk/>
          <pc:sldMk cId="1703833372" sldId="419"/>
        </pc:sldMkLst>
        <pc:spChg chg="mod">
          <ac:chgData name="Miller, Evan Neil" userId="cf682b3b-adee-4052-b0cb-8b07ec5a3a5a" providerId="ADAL" clId="{015A9FA2-2AFF-4ACC-BEA2-F473BDC02D70}" dt="2025-11-16T13:35:57.112" v="5258" actId="962"/>
          <ac:spMkLst>
            <pc:docMk/>
            <pc:sldMk cId="1703833372" sldId="419"/>
            <ac:spMk id="2" creationId="{885B0B73-9A46-EC81-4BC9-05EA2F0105BC}"/>
          </ac:spMkLst>
        </pc:spChg>
        <pc:spChg chg="mod">
          <ac:chgData name="Miller, Evan Neil" userId="cf682b3b-adee-4052-b0cb-8b07ec5a3a5a" providerId="ADAL" clId="{015A9FA2-2AFF-4ACC-BEA2-F473BDC02D70}" dt="2025-11-16T13:35:54.217" v="5256" actId="962"/>
          <ac:spMkLst>
            <pc:docMk/>
            <pc:sldMk cId="1703833372" sldId="419"/>
            <ac:spMk id="3" creationId="{94427482-53BA-7580-F64D-FFEB21A80BD3}"/>
          </ac:spMkLst>
        </pc:spChg>
        <pc:spChg chg="mod">
          <ac:chgData name="Miller, Evan Neil" userId="cf682b3b-adee-4052-b0cb-8b07ec5a3a5a" providerId="ADAL" clId="{015A9FA2-2AFF-4ACC-BEA2-F473BDC02D70}" dt="2025-11-16T13:35:51.002" v="5252" actId="962"/>
          <ac:spMkLst>
            <pc:docMk/>
            <pc:sldMk cId="1703833372" sldId="419"/>
            <ac:spMk id="6" creationId="{0BB7B432-D4BD-2204-F898-E271AB3D4242}"/>
          </ac:spMkLst>
        </pc:spChg>
        <pc:spChg chg="mod">
          <ac:chgData name="Miller, Evan Neil" userId="cf682b3b-adee-4052-b0cb-8b07ec5a3a5a" providerId="ADAL" clId="{015A9FA2-2AFF-4ACC-BEA2-F473BDC02D70}" dt="2025-11-16T13:35:51.806" v="5253" actId="962"/>
          <ac:spMkLst>
            <pc:docMk/>
            <pc:sldMk cId="1703833372" sldId="419"/>
            <ac:spMk id="10" creationId="{03961B81-FE87-5DA2-C187-CB5AB501DC45}"/>
          </ac:spMkLst>
        </pc:spChg>
        <pc:spChg chg="mod">
          <ac:chgData name="Miller, Evan Neil" userId="cf682b3b-adee-4052-b0cb-8b07ec5a3a5a" providerId="ADAL" clId="{015A9FA2-2AFF-4ACC-BEA2-F473BDC02D70}" dt="2025-11-16T13:35:52.798" v="5254" actId="962"/>
          <ac:spMkLst>
            <pc:docMk/>
            <pc:sldMk cId="1703833372" sldId="419"/>
            <ac:spMk id="13" creationId="{1EBA9F89-DD94-3A13-F25A-558053124DBF}"/>
          </ac:spMkLst>
        </pc:spChg>
        <pc:spChg chg="mod">
          <ac:chgData name="Miller, Evan Neil" userId="cf682b3b-adee-4052-b0cb-8b07ec5a3a5a" providerId="ADAL" clId="{015A9FA2-2AFF-4ACC-BEA2-F473BDC02D70}" dt="2025-11-16T13:35:50.244" v="5251" actId="962"/>
          <ac:spMkLst>
            <pc:docMk/>
            <pc:sldMk cId="1703833372" sldId="419"/>
            <ac:spMk id="35" creationId="{67264391-FD5A-70B5-F626-B95819E7A292}"/>
          </ac:spMkLst>
        </pc:spChg>
        <pc:spChg chg="mod">
          <ac:chgData name="Miller, Evan Neil" userId="cf682b3b-adee-4052-b0cb-8b07ec5a3a5a" providerId="ADAL" clId="{015A9FA2-2AFF-4ACC-BEA2-F473BDC02D70}" dt="2025-11-16T13:35:53.524" v="5255" actId="962"/>
          <ac:spMkLst>
            <pc:docMk/>
            <pc:sldMk cId="1703833372" sldId="419"/>
            <ac:spMk id="36" creationId="{D726E985-64B4-878F-7E2B-BFC16D5B27E6}"/>
          </ac:spMkLst>
        </pc:spChg>
        <pc:spChg chg="mod">
          <ac:chgData name="Miller, Evan Neil" userId="cf682b3b-adee-4052-b0cb-8b07ec5a3a5a" providerId="ADAL" clId="{015A9FA2-2AFF-4ACC-BEA2-F473BDC02D70}" dt="2025-11-16T13:35:55.161" v="5257" actId="962"/>
          <ac:spMkLst>
            <pc:docMk/>
            <pc:sldMk cId="1703833372" sldId="419"/>
            <ac:spMk id="37" creationId="{472AB111-B2F8-7A49-AD28-1686C8CDD05B}"/>
          </ac:spMkLst>
        </pc:spChg>
      </pc:sldChg>
      <pc:sldChg chg="addSp modSp add mod">
        <pc:chgData name="Miller, Evan Neil" userId="cf682b3b-adee-4052-b0cb-8b07ec5a3a5a" providerId="ADAL" clId="{015A9FA2-2AFF-4ACC-BEA2-F473BDC02D70}" dt="2025-11-16T13:44:12.060" v="5377" actId="962"/>
        <pc:sldMkLst>
          <pc:docMk/>
          <pc:sldMk cId="1098369846" sldId="420"/>
        </pc:sldMkLst>
        <pc:spChg chg="mod">
          <ac:chgData name="Miller, Evan Neil" userId="cf682b3b-adee-4052-b0cb-8b07ec5a3a5a" providerId="ADAL" clId="{015A9FA2-2AFF-4ACC-BEA2-F473BDC02D70}" dt="2025-11-16T13:44:12.060" v="5377" actId="962"/>
          <ac:spMkLst>
            <pc:docMk/>
            <pc:sldMk cId="1098369846" sldId="420"/>
            <ac:spMk id="2" creationId="{6088B857-6264-8ADF-C6E5-9830E9306ADC}"/>
          </ac:spMkLst>
        </pc:spChg>
        <pc:spChg chg="mod">
          <ac:chgData name="Miller, Evan Neil" userId="cf682b3b-adee-4052-b0cb-8b07ec5a3a5a" providerId="ADAL" clId="{015A9FA2-2AFF-4ACC-BEA2-F473BDC02D70}" dt="2025-11-16T13:43:51.212" v="5370" actId="962"/>
          <ac:spMkLst>
            <pc:docMk/>
            <pc:sldMk cId="1098369846" sldId="420"/>
            <ac:spMk id="3" creationId="{B78ECA26-1C1A-1457-F460-6CEADC7C1DB8}"/>
          </ac:spMkLst>
        </pc:spChg>
        <pc:spChg chg="add mod ord">
          <ac:chgData name="Miller, Evan Neil" userId="cf682b3b-adee-4052-b0cb-8b07ec5a3a5a" providerId="ADAL" clId="{015A9FA2-2AFF-4ACC-BEA2-F473BDC02D70}" dt="2025-11-16T13:43:30.086" v="5361" actId="13244"/>
          <ac:spMkLst>
            <pc:docMk/>
            <pc:sldMk cId="1098369846" sldId="420"/>
            <ac:spMk id="4" creationId="{211D9EA6-58DB-EC0F-85CC-EBF56B0F0C74}"/>
          </ac:spMkLst>
        </pc:spChg>
        <pc:spChg chg="add mod ord">
          <ac:chgData name="Miller, Evan Neil" userId="cf682b3b-adee-4052-b0cb-8b07ec5a3a5a" providerId="ADAL" clId="{015A9FA2-2AFF-4ACC-BEA2-F473BDC02D70}" dt="2025-11-16T13:44:10.080" v="5375" actId="13244"/>
          <ac:spMkLst>
            <pc:docMk/>
            <pc:sldMk cId="1098369846" sldId="420"/>
            <ac:spMk id="5" creationId="{2ABFA03D-1082-D022-EA57-86AF94494354}"/>
          </ac:spMkLst>
        </pc:spChg>
        <pc:spChg chg="mod">
          <ac:chgData name="Miller, Evan Neil" userId="cf682b3b-adee-4052-b0cb-8b07ec5a3a5a" providerId="ADAL" clId="{015A9FA2-2AFF-4ACC-BEA2-F473BDC02D70}" dt="2025-11-16T13:43:16.667" v="5357" actId="962"/>
          <ac:spMkLst>
            <pc:docMk/>
            <pc:sldMk cId="1098369846" sldId="420"/>
            <ac:spMk id="6" creationId="{FD73E242-C82B-2595-678D-1E9F63FA61DA}"/>
          </ac:spMkLst>
        </pc:spChg>
        <pc:spChg chg="add mod ord">
          <ac:chgData name="Miller, Evan Neil" userId="cf682b3b-adee-4052-b0cb-8b07ec5a3a5a" providerId="ADAL" clId="{015A9FA2-2AFF-4ACC-BEA2-F473BDC02D70}" dt="2025-11-16T13:43:49.697" v="5368" actId="13244"/>
          <ac:spMkLst>
            <pc:docMk/>
            <pc:sldMk cId="1098369846" sldId="420"/>
            <ac:spMk id="8" creationId="{74E9748E-4041-2EBB-1803-E0F596301683}"/>
          </ac:spMkLst>
        </pc:spChg>
        <pc:spChg chg="mod">
          <ac:chgData name="Miller, Evan Neil" userId="cf682b3b-adee-4052-b0cb-8b07ec5a3a5a" providerId="ADAL" clId="{015A9FA2-2AFF-4ACC-BEA2-F473BDC02D70}" dt="2025-11-16T13:43:25.741" v="5360" actId="962"/>
          <ac:spMkLst>
            <pc:docMk/>
            <pc:sldMk cId="1098369846" sldId="420"/>
            <ac:spMk id="10" creationId="{FB4F8D8E-F4FF-8EA5-5923-7BF9CD04D73B}"/>
          </ac:spMkLst>
        </pc:spChg>
        <pc:spChg chg="add mod ord">
          <ac:chgData name="Miller, Evan Neil" userId="cf682b3b-adee-4052-b0cb-8b07ec5a3a5a" providerId="ADAL" clId="{015A9FA2-2AFF-4ACC-BEA2-F473BDC02D70}" dt="2025-11-16T13:43:37.827" v="5364" actId="13244"/>
          <ac:spMkLst>
            <pc:docMk/>
            <pc:sldMk cId="1098369846" sldId="420"/>
            <ac:spMk id="12" creationId="{835F7311-980A-67DD-66DA-87DDCBE39811}"/>
          </ac:spMkLst>
        </pc:spChg>
        <pc:spChg chg="mod">
          <ac:chgData name="Miller, Evan Neil" userId="cf682b3b-adee-4052-b0cb-8b07ec5a3a5a" providerId="ADAL" clId="{015A9FA2-2AFF-4ACC-BEA2-F473BDC02D70}" dt="2025-11-16T13:43:31.506" v="5363" actId="962"/>
          <ac:spMkLst>
            <pc:docMk/>
            <pc:sldMk cId="1098369846" sldId="420"/>
            <ac:spMk id="13" creationId="{57F2F2D3-17C5-B00F-B132-0714523E1E76}"/>
          </ac:spMkLst>
        </pc:spChg>
        <pc:spChg chg="mod">
          <ac:chgData name="Miller, Evan Neil" userId="cf682b3b-adee-4052-b0cb-8b07ec5a3a5a" providerId="ADAL" clId="{015A9FA2-2AFF-4ACC-BEA2-F473BDC02D70}" dt="2025-11-16T13:41:13.804" v="5341" actId="20577"/>
          <ac:spMkLst>
            <pc:docMk/>
            <pc:sldMk cId="1098369846" sldId="420"/>
            <ac:spMk id="14" creationId="{C7BFE49B-BFE6-D83F-1CD2-84A94ADB60F4}"/>
          </ac:spMkLst>
        </pc:spChg>
        <pc:spChg chg="add mod ord">
          <ac:chgData name="Miller, Evan Neil" userId="cf682b3b-adee-4052-b0cb-8b07ec5a3a5a" providerId="ADAL" clId="{015A9FA2-2AFF-4ACC-BEA2-F473BDC02D70}" dt="2025-11-16T13:43:55.196" v="5371" actId="13244"/>
          <ac:spMkLst>
            <pc:docMk/>
            <pc:sldMk cId="1098369846" sldId="420"/>
            <ac:spMk id="18" creationId="{938CA0E2-BEEE-5888-C950-C2B6E95D5DDD}"/>
          </ac:spMkLst>
        </pc:spChg>
        <pc:spChg chg="add mod ord">
          <ac:chgData name="Miller, Evan Neil" userId="cf682b3b-adee-4052-b0cb-8b07ec5a3a5a" providerId="ADAL" clId="{015A9FA2-2AFF-4ACC-BEA2-F473BDC02D70}" dt="2025-11-16T13:43:24.107" v="5358" actId="13244"/>
          <ac:spMkLst>
            <pc:docMk/>
            <pc:sldMk cId="1098369846" sldId="420"/>
            <ac:spMk id="20" creationId="{3CEC244E-398E-D369-150A-9600C92CD184}"/>
          </ac:spMkLst>
        </pc:spChg>
        <pc:spChg chg="mod">
          <ac:chgData name="Miller, Evan Neil" userId="cf682b3b-adee-4052-b0cb-8b07ec5a3a5a" providerId="ADAL" clId="{015A9FA2-2AFF-4ACC-BEA2-F473BDC02D70}" dt="2025-11-16T13:43:46.463" v="5367" actId="962"/>
          <ac:spMkLst>
            <pc:docMk/>
            <pc:sldMk cId="1098369846" sldId="420"/>
            <ac:spMk id="36" creationId="{7B168EB7-C644-307D-5581-5E65F292B832}"/>
          </ac:spMkLst>
        </pc:spChg>
        <pc:spChg chg="mod">
          <ac:chgData name="Miller, Evan Neil" userId="cf682b3b-adee-4052-b0cb-8b07ec5a3a5a" providerId="ADAL" clId="{015A9FA2-2AFF-4ACC-BEA2-F473BDC02D70}" dt="2025-11-16T13:43:56.718" v="5373" actId="962"/>
          <ac:spMkLst>
            <pc:docMk/>
            <pc:sldMk cId="1098369846" sldId="420"/>
            <ac:spMk id="37" creationId="{4721E178-5D2F-CEEC-50DD-F2B910EC6271}"/>
          </ac:spMkLst>
        </pc:spChg>
        <pc:picChg chg="add mod">
          <ac:chgData name="Miller, Evan Neil" userId="cf682b3b-adee-4052-b0cb-8b07ec5a3a5a" providerId="ADAL" clId="{015A9FA2-2AFF-4ACC-BEA2-F473BDC02D70}" dt="2025-11-16T13:43:59.665" v="5374" actId="13244"/>
          <ac:picMkLst>
            <pc:docMk/>
            <pc:sldMk cId="1098369846" sldId="420"/>
            <ac:picMk id="11" creationId="{3D819890-5112-9888-B58E-5CF4E40CBBAB}"/>
          </ac:picMkLst>
        </pc:picChg>
        <pc:picChg chg="add mod">
          <ac:chgData name="Miller, Evan Neil" userId="cf682b3b-adee-4052-b0cb-8b07ec5a3a5a" providerId="ADAL" clId="{015A9FA2-2AFF-4ACC-BEA2-F473BDC02D70}" dt="2025-11-16T13:43:43.491" v="5365" actId="13244"/>
          <ac:picMkLst>
            <pc:docMk/>
            <pc:sldMk cId="1098369846" sldId="420"/>
            <ac:picMk id="17" creationId="{672A7917-DC54-B507-E4FA-7202188D43AB}"/>
          </ac:picMkLst>
        </pc:picChg>
        <pc:picChg chg="mod">
          <ac:chgData name="Miller, Evan Neil" userId="cf682b3b-adee-4052-b0cb-8b07ec5a3a5a" providerId="ADAL" clId="{015A9FA2-2AFF-4ACC-BEA2-F473BDC02D70}" dt="2025-11-16T13:43:10.506" v="5355" actId="962"/>
          <ac:picMkLst>
            <pc:docMk/>
            <pc:sldMk cId="1098369846" sldId="420"/>
            <ac:picMk id="2050" creationId="{841F53D3-CBA8-AFB0-99C6-6EB88FEBCA2A}"/>
          </ac:picMkLst>
        </pc:picChg>
      </pc:sldChg>
    </pc:docChg>
  </pc:docChgLst>
  <pc:docChgLst>
    <pc:chgData name="Miller, Evan Neil" userId="cf682b3b-adee-4052-b0cb-8b07ec5a3a5a" providerId="ADAL" clId="{B620D67A-E316-4392-8CFB-7F29C339A9A9}"/>
    <pc:docChg chg="undo redo custSel addSld delSld modSld sldOrd">
      <pc:chgData name="Miller, Evan Neil" userId="cf682b3b-adee-4052-b0cb-8b07ec5a3a5a" providerId="ADAL" clId="{B620D67A-E316-4392-8CFB-7F29C339A9A9}" dt="2025-10-15T01:46:33.895" v="11257" actId="1076"/>
      <pc:docMkLst>
        <pc:docMk/>
      </pc:docMkLst>
      <pc:sldChg chg="modSp mod">
        <pc:chgData name="Miller, Evan Neil" userId="cf682b3b-adee-4052-b0cb-8b07ec5a3a5a" providerId="ADAL" clId="{B620D67A-E316-4392-8CFB-7F29C339A9A9}" dt="2025-10-12T17:12:59.791" v="4551" actId="20577"/>
        <pc:sldMkLst>
          <pc:docMk/>
          <pc:sldMk cId="3372484444" sldId="256"/>
        </pc:sldMkLst>
        <pc:spChg chg="mod">
          <ac:chgData name="Miller, Evan Neil" userId="cf682b3b-adee-4052-b0cb-8b07ec5a3a5a" providerId="ADAL" clId="{B620D67A-E316-4392-8CFB-7F29C339A9A9}" dt="2025-10-12T17:12:59.791" v="4551" actId="20577"/>
          <ac:spMkLst>
            <pc:docMk/>
            <pc:sldMk cId="3372484444" sldId="256"/>
            <ac:spMk id="2" creationId="{7E17DA49-AF8F-6E37-8B01-76033B9708A0}"/>
          </ac:spMkLst>
        </pc:spChg>
      </pc:sldChg>
      <pc:sldChg chg="del">
        <pc:chgData name="Miller, Evan Neil" userId="cf682b3b-adee-4052-b0cb-8b07ec5a3a5a" providerId="ADAL" clId="{B620D67A-E316-4392-8CFB-7F29C339A9A9}" dt="2025-10-15T00:25:11.913" v="9176" actId="2696"/>
        <pc:sldMkLst>
          <pc:docMk/>
          <pc:sldMk cId="3668667576" sldId="261"/>
        </pc:sldMkLst>
      </pc:sldChg>
      <pc:sldChg chg="modSp mod ord">
        <pc:chgData name="Miller, Evan Neil" userId="cf682b3b-adee-4052-b0cb-8b07ec5a3a5a" providerId="ADAL" clId="{B620D67A-E316-4392-8CFB-7F29C339A9A9}" dt="2025-10-13T14:31:08.151" v="7466" actId="404"/>
        <pc:sldMkLst>
          <pc:docMk/>
          <pc:sldMk cId="623496984" sldId="262"/>
        </pc:sldMkLst>
        <pc:spChg chg="mod">
          <ac:chgData name="Miller, Evan Neil" userId="cf682b3b-adee-4052-b0cb-8b07ec5a3a5a" providerId="ADAL" clId="{B620D67A-E316-4392-8CFB-7F29C339A9A9}" dt="2025-10-13T14:30:41.485" v="7453" actId="21"/>
          <ac:spMkLst>
            <pc:docMk/>
            <pc:sldMk cId="623496984" sldId="262"/>
            <ac:spMk id="2" creationId="{0D2D1FDA-EEC4-92CA-3378-ABBE112F21A7}"/>
          </ac:spMkLst>
        </pc:spChg>
        <pc:spChg chg="mod">
          <ac:chgData name="Miller, Evan Neil" userId="cf682b3b-adee-4052-b0cb-8b07ec5a3a5a" providerId="ADAL" clId="{B620D67A-E316-4392-8CFB-7F29C339A9A9}" dt="2025-10-13T14:31:08.151" v="7466" actId="404"/>
          <ac:spMkLst>
            <pc:docMk/>
            <pc:sldMk cId="623496984" sldId="262"/>
            <ac:spMk id="3" creationId="{5729EDC9-1048-012D-2FEB-E986F1D733AC}"/>
          </ac:spMkLst>
        </pc:spChg>
      </pc:sldChg>
      <pc:sldChg chg="delSp modSp mod">
        <pc:chgData name="Miller, Evan Neil" userId="cf682b3b-adee-4052-b0cb-8b07ec5a3a5a" providerId="ADAL" clId="{B620D67A-E316-4392-8CFB-7F29C339A9A9}" dt="2025-10-12T15:43:24.050" v="34" actId="478"/>
        <pc:sldMkLst>
          <pc:docMk/>
          <pc:sldMk cId="4217013519" sldId="307"/>
        </pc:sldMkLst>
        <pc:spChg chg="mod">
          <ac:chgData name="Miller, Evan Neil" userId="cf682b3b-adee-4052-b0cb-8b07ec5a3a5a" providerId="ADAL" clId="{B620D67A-E316-4392-8CFB-7F29C339A9A9}" dt="2025-10-12T15:42:59.395" v="1" actId="20577"/>
          <ac:spMkLst>
            <pc:docMk/>
            <pc:sldMk cId="4217013519" sldId="307"/>
            <ac:spMk id="13" creationId="{E36E7A7F-36B2-4B1A-FE47-7D47974E2BF4}"/>
          </ac:spMkLst>
        </pc:spChg>
        <pc:spChg chg="mod">
          <ac:chgData name="Miller, Evan Neil" userId="cf682b3b-adee-4052-b0cb-8b07ec5a3a5a" providerId="ADAL" clId="{B620D67A-E316-4392-8CFB-7F29C339A9A9}" dt="2025-10-12T15:43:06.061" v="10" actId="20577"/>
          <ac:spMkLst>
            <pc:docMk/>
            <pc:sldMk cId="4217013519" sldId="307"/>
            <ac:spMk id="16" creationId="{63282CBB-8FF2-07F6-E918-FDC1A687ECD9}"/>
          </ac:spMkLst>
        </pc:spChg>
        <pc:spChg chg="mod">
          <ac:chgData name="Miller, Evan Neil" userId="cf682b3b-adee-4052-b0cb-8b07ec5a3a5a" providerId="ADAL" clId="{B620D67A-E316-4392-8CFB-7F29C339A9A9}" dt="2025-10-12T15:43:12.769" v="31" actId="20577"/>
          <ac:spMkLst>
            <pc:docMk/>
            <pc:sldMk cId="4217013519" sldId="307"/>
            <ac:spMk id="19" creationId="{775CE740-A37E-C3EB-9436-3AA4AB9B2765}"/>
          </ac:spMkLst>
        </pc:spChg>
      </pc:sldChg>
      <pc:sldChg chg="modSp mod ord">
        <pc:chgData name="Miller, Evan Neil" userId="cf682b3b-adee-4052-b0cb-8b07ec5a3a5a" providerId="ADAL" clId="{B620D67A-E316-4392-8CFB-7F29C339A9A9}" dt="2025-10-12T16:07:49.372" v="1056" actId="20577"/>
        <pc:sldMkLst>
          <pc:docMk/>
          <pc:sldMk cId="2779256916" sldId="325"/>
        </pc:sldMkLst>
        <pc:spChg chg="mod">
          <ac:chgData name="Miller, Evan Neil" userId="cf682b3b-adee-4052-b0cb-8b07ec5a3a5a" providerId="ADAL" clId="{B620D67A-E316-4392-8CFB-7F29C339A9A9}" dt="2025-10-12T15:55:53.974" v="394" actId="20577"/>
          <ac:spMkLst>
            <pc:docMk/>
            <pc:sldMk cId="2779256916" sldId="325"/>
            <ac:spMk id="2" creationId="{F712191A-BEAA-E009-75DD-95FEB98AC126}"/>
          </ac:spMkLst>
        </pc:spChg>
        <pc:spChg chg="mod">
          <ac:chgData name="Miller, Evan Neil" userId="cf682b3b-adee-4052-b0cb-8b07ec5a3a5a" providerId="ADAL" clId="{B620D67A-E316-4392-8CFB-7F29C339A9A9}" dt="2025-10-12T15:58:52.619" v="422" actId="12"/>
          <ac:spMkLst>
            <pc:docMk/>
            <pc:sldMk cId="2779256916" sldId="325"/>
            <ac:spMk id="23" creationId="{43675103-AD82-46C1-D277-627ABE697E07}"/>
          </ac:spMkLst>
        </pc:spChg>
      </pc:sldChg>
      <pc:sldChg chg="modSp mod ord">
        <pc:chgData name="Miller, Evan Neil" userId="cf682b3b-adee-4052-b0cb-8b07ec5a3a5a" providerId="ADAL" clId="{B620D67A-E316-4392-8CFB-7F29C339A9A9}" dt="2025-10-15T00:21:54.801" v="8370" actId="962"/>
        <pc:sldMkLst>
          <pc:docMk/>
          <pc:sldMk cId="303788238" sldId="329"/>
        </pc:sldMkLst>
        <pc:picChg chg="mod">
          <ac:chgData name="Miller, Evan Neil" userId="cf682b3b-adee-4052-b0cb-8b07ec5a3a5a" providerId="ADAL" clId="{B620D67A-E316-4392-8CFB-7F29C339A9A9}" dt="2025-10-15T00:21:45.039" v="8365" actId="962"/>
          <ac:picMkLst>
            <pc:docMk/>
            <pc:sldMk cId="303788238" sldId="329"/>
            <ac:picMk id="13" creationId="{341C9A5A-69B6-512E-A370-C8F84A7B30DB}"/>
          </ac:picMkLst>
        </pc:picChg>
        <pc:picChg chg="mod">
          <ac:chgData name="Miller, Evan Neil" userId="cf682b3b-adee-4052-b0cb-8b07ec5a3a5a" providerId="ADAL" clId="{B620D67A-E316-4392-8CFB-7F29C339A9A9}" dt="2025-10-15T00:21:52.966" v="8369" actId="962"/>
          <ac:picMkLst>
            <pc:docMk/>
            <pc:sldMk cId="303788238" sldId="329"/>
            <ac:picMk id="14" creationId="{C2680F82-16DA-F770-1ADD-9D2AC6586730}"/>
          </ac:picMkLst>
        </pc:picChg>
        <pc:picChg chg="mod">
          <ac:chgData name="Miller, Evan Neil" userId="cf682b3b-adee-4052-b0cb-8b07ec5a3a5a" providerId="ADAL" clId="{B620D67A-E316-4392-8CFB-7F29C339A9A9}" dt="2025-10-15T00:21:48.975" v="8367" actId="962"/>
          <ac:picMkLst>
            <pc:docMk/>
            <pc:sldMk cId="303788238" sldId="329"/>
            <ac:picMk id="16" creationId="{3435073F-1600-F594-A607-F53F30E2D4B3}"/>
          </ac:picMkLst>
        </pc:picChg>
        <pc:picChg chg="mod">
          <ac:chgData name="Miller, Evan Neil" userId="cf682b3b-adee-4052-b0cb-8b07ec5a3a5a" providerId="ADAL" clId="{B620D67A-E316-4392-8CFB-7F29C339A9A9}" dt="2025-10-15T00:21:54.801" v="8370" actId="962"/>
          <ac:picMkLst>
            <pc:docMk/>
            <pc:sldMk cId="303788238" sldId="329"/>
            <ac:picMk id="17" creationId="{AF37187D-3DC7-E40F-8281-D747A1732E60}"/>
          </ac:picMkLst>
        </pc:picChg>
        <pc:picChg chg="mod">
          <ac:chgData name="Miller, Evan Neil" userId="cf682b3b-adee-4052-b0cb-8b07ec5a3a5a" providerId="ADAL" clId="{B620D67A-E316-4392-8CFB-7F29C339A9A9}" dt="2025-10-15T00:21:47.057" v="8366" actId="962"/>
          <ac:picMkLst>
            <pc:docMk/>
            <pc:sldMk cId="303788238" sldId="329"/>
            <ac:picMk id="30" creationId="{ACE02629-D316-5F8F-3A2C-F65F23A01FE1}"/>
          </ac:picMkLst>
        </pc:picChg>
        <pc:picChg chg="mod">
          <ac:chgData name="Miller, Evan Neil" userId="cf682b3b-adee-4052-b0cb-8b07ec5a3a5a" providerId="ADAL" clId="{B620D67A-E316-4392-8CFB-7F29C339A9A9}" dt="2025-10-15T00:21:50.900" v="8368" actId="962"/>
          <ac:picMkLst>
            <pc:docMk/>
            <pc:sldMk cId="303788238" sldId="329"/>
            <ac:picMk id="33" creationId="{A1FD2EF0-9A5E-1995-D61B-B488AD75D223}"/>
          </ac:picMkLst>
        </pc:picChg>
        <pc:picChg chg="mod">
          <ac:chgData name="Miller, Evan Neil" userId="cf682b3b-adee-4052-b0cb-8b07ec5a3a5a" providerId="ADAL" clId="{B620D67A-E316-4392-8CFB-7F29C339A9A9}" dt="2025-10-15T00:21:43.080" v="8364" actId="962"/>
          <ac:picMkLst>
            <pc:docMk/>
            <pc:sldMk cId="303788238" sldId="329"/>
            <ac:picMk id="34" creationId="{85B7BF76-5719-03BE-AF4A-8F7862A56089}"/>
          </ac:picMkLst>
        </pc:picChg>
      </pc:sldChg>
      <pc:sldChg chg="modSp mod">
        <pc:chgData name="Miller, Evan Neil" userId="cf682b3b-adee-4052-b0cb-8b07ec5a3a5a" providerId="ADAL" clId="{B620D67A-E316-4392-8CFB-7F29C339A9A9}" dt="2025-10-15T01:08:50.783" v="9351" actId="20577"/>
        <pc:sldMkLst>
          <pc:docMk/>
          <pc:sldMk cId="526486175" sldId="330"/>
        </pc:sldMkLst>
        <pc:spChg chg="mod">
          <ac:chgData name="Miller, Evan Neil" userId="cf682b3b-adee-4052-b0cb-8b07ec5a3a5a" providerId="ADAL" clId="{B620D67A-E316-4392-8CFB-7F29C339A9A9}" dt="2025-10-15T01:08:36.159" v="9343" actId="14100"/>
          <ac:spMkLst>
            <pc:docMk/>
            <pc:sldMk cId="526486175" sldId="330"/>
            <ac:spMk id="2" creationId="{F4611E77-CBC3-E280-724F-E978B5118AE2}"/>
          </ac:spMkLst>
        </pc:spChg>
        <pc:spChg chg="mod">
          <ac:chgData name="Miller, Evan Neil" userId="cf682b3b-adee-4052-b0cb-8b07ec5a3a5a" providerId="ADAL" clId="{B620D67A-E316-4392-8CFB-7F29C339A9A9}" dt="2025-10-15T01:08:50.783" v="9351" actId="20577"/>
          <ac:spMkLst>
            <pc:docMk/>
            <pc:sldMk cId="526486175" sldId="330"/>
            <ac:spMk id="3" creationId="{612C5BAD-BA2D-2D8A-E950-4A5DA3D7FB3B}"/>
          </ac:spMkLst>
        </pc:spChg>
      </pc:sldChg>
      <pc:sldChg chg="modSp mod">
        <pc:chgData name="Miller, Evan Neil" userId="cf682b3b-adee-4052-b0cb-8b07ec5a3a5a" providerId="ADAL" clId="{B620D67A-E316-4392-8CFB-7F29C339A9A9}" dt="2025-10-15T01:10:05.721" v="9368" actId="27636"/>
        <pc:sldMkLst>
          <pc:docMk/>
          <pc:sldMk cId="1896336558" sldId="331"/>
        </pc:sldMkLst>
        <pc:spChg chg="mod">
          <ac:chgData name="Miller, Evan Neil" userId="cf682b3b-adee-4052-b0cb-8b07ec5a3a5a" providerId="ADAL" clId="{B620D67A-E316-4392-8CFB-7F29C339A9A9}" dt="2025-10-15T01:09:48.686" v="9359" actId="114"/>
          <ac:spMkLst>
            <pc:docMk/>
            <pc:sldMk cId="1896336558" sldId="331"/>
            <ac:spMk id="2" creationId="{ED0AF1DF-BC7F-8439-DC6E-575EBEFF508B}"/>
          </ac:spMkLst>
        </pc:spChg>
        <pc:spChg chg="mod">
          <ac:chgData name="Miller, Evan Neil" userId="cf682b3b-adee-4052-b0cb-8b07ec5a3a5a" providerId="ADAL" clId="{B620D67A-E316-4392-8CFB-7F29C339A9A9}" dt="2025-10-15T01:10:05.721" v="9368" actId="27636"/>
          <ac:spMkLst>
            <pc:docMk/>
            <pc:sldMk cId="1896336558" sldId="331"/>
            <ac:spMk id="3" creationId="{EE155706-F349-8137-59E5-57FD96D1F44D}"/>
          </ac:spMkLst>
        </pc:spChg>
      </pc:sldChg>
      <pc:sldChg chg="modSp mod">
        <pc:chgData name="Miller, Evan Neil" userId="cf682b3b-adee-4052-b0cb-8b07ec5a3a5a" providerId="ADAL" clId="{B620D67A-E316-4392-8CFB-7F29C339A9A9}" dt="2025-10-15T01:10:43.280" v="9374" actId="20577"/>
        <pc:sldMkLst>
          <pc:docMk/>
          <pc:sldMk cId="2960520318" sldId="332"/>
        </pc:sldMkLst>
        <pc:spChg chg="mod">
          <ac:chgData name="Miller, Evan Neil" userId="cf682b3b-adee-4052-b0cb-8b07ec5a3a5a" providerId="ADAL" clId="{B620D67A-E316-4392-8CFB-7F29C339A9A9}" dt="2025-10-15T01:10:36.852" v="9371" actId="114"/>
          <ac:spMkLst>
            <pc:docMk/>
            <pc:sldMk cId="2960520318" sldId="332"/>
            <ac:spMk id="2" creationId="{29FD5919-18DF-DF38-981D-9759F8328C1B}"/>
          </ac:spMkLst>
        </pc:spChg>
        <pc:spChg chg="mod">
          <ac:chgData name="Miller, Evan Neil" userId="cf682b3b-adee-4052-b0cb-8b07ec5a3a5a" providerId="ADAL" clId="{B620D67A-E316-4392-8CFB-7F29C339A9A9}" dt="2025-10-15T01:10:43.280" v="9374" actId="20577"/>
          <ac:spMkLst>
            <pc:docMk/>
            <pc:sldMk cId="2960520318" sldId="332"/>
            <ac:spMk id="3" creationId="{00E6319D-B6E3-16A3-BB52-74815784B963}"/>
          </ac:spMkLst>
        </pc:spChg>
      </pc:sldChg>
      <pc:sldChg chg="modSp mod">
        <pc:chgData name="Miller, Evan Neil" userId="cf682b3b-adee-4052-b0cb-8b07ec5a3a5a" providerId="ADAL" clId="{B620D67A-E316-4392-8CFB-7F29C339A9A9}" dt="2025-10-15T01:11:07.369" v="9390" actId="20577"/>
        <pc:sldMkLst>
          <pc:docMk/>
          <pc:sldMk cId="971326995" sldId="333"/>
        </pc:sldMkLst>
        <pc:spChg chg="mod">
          <ac:chgData name="Miller, Evan Neil" userId="cf682b3b-adee-4052-b0cb-8b07ec5a3a5a" providerId="ADAL" clId="{B620D67A-E316-4392-8CFB-7F29C339A9A9}" dt="2025-10-15T01:11:07.369" v="9390" actId="20577"/>
          <ac:spMkLst>
            <pc:docMk/>
            <pc:sldMk cId="971326995" sldId="333"/>
            <ac:spMk id="13" creationId="{BC460643-2FE2-8301-9C67-FEB1CAD8E9E1}"/>
          </ac:spMkLst>
        </pc:spChg>
      </pc:sldChg>
      <pc:sldChg chg="modSp mod ord">
        <pc:chgData name="Miller, Evan Neil" userId="cf682b3b-adee-4052-b0cb-8b07ec5a3a5a" providerId="ADAL" clId="{B620D67A-E316-4392-8CFB-7F29C339A9A9}" dt="2025-10-15T00:23:45.512" v="9048" actId="962"/>
        <pc:sldMkLst>
          <pc:docMk/>
          <pc:sldMk cId="767981592" sldId="335"/>
        </pc:sldMkLst>
        <pc:spChg chg="mod">
          <ac:chgData name="Miller, Evan Neil" userId="cf682b3b-adee-4052-b0cb-8b07ec5a3a5a" providerId="ADAL" clId="{B620D67A-E316-4392-8CFB-7F29C339A9A9}" dt="2025-10-12T16:23:08.203" v="1955" actId="113"/>
          <ac:spMkLst>
            <pc:docMk/>
            <pc:sldMk cId="767981592" sldId="335"/>
            <ac:spMk id="7" creationId="{9B8E458E-80F5-3504-E96D-93464D771971}"/>
          </ac:spMkLst>
        </pc:spChg>
        <pc:spChg chg="mod">
          <ac:chgData name="Miller, Evan Neil" userId="cf682b3b-adee-4052-b0cb-8b07ec5a3a5a" providerId="ADAL" clId="{B620D67A-E316-4392-8CFB-7F29C339A9A9}" dt="2025-10-12T15:45:12.135" v="69" actId="20577"/>
          <ac:spMkLst>
            <pc:docMk/>
            <pc:sldMk cId="767981592" sldId="335"/>
            <ac:spMk id="19" creationId="{CDB47535-11F7-A85B-96ED-6F156524C6F2}"/>
          </ac:spMkLst>
        </pc:spChg>
        <pc:picChg chg="mod">
          <ac:chgData name="Miller, Evan Neil" userId="cf682b3b-adee-4052-b0cb-8b07ec5a3a5a" providerId="ADAL" clId="{B620D67A-E316-4392-8CFB-7F29C339A9A9}" dt="2025-10-15T00:23:12.313" v="8899" actId="962"/>
          <ac:picMkLst>
            <pc:docMk/>
            <pc:sldMk cId="767981592" sldId="335"/>
            <ac:picMk id="21" creationId="{A66AECB1-33B7-3163-6B91-ED3D7E069564}"/>
          </ac:picMkLst>
        </pc:picChg>
        <pc:picChg chg="mod">
          <ac:chgData name="Miller, Evan Neil" userId="cf682b3b-adee-4052-b0cb-8b07ec5a3a5a" providerId="ADAL" clId="{B620D67A-E316-4392-8CFB-7F29C339A9A9}" dt="2025-10-15T00:22:24.114" v="8529" actId="962"/>
          <ac:picMkLst>
            <pc:docMk/>
            <pc:sldMk cId="767981592" sldId="335"/>
            <ac:picMk id="22" creationId="{E9C69489-3538-CEB9-87CE-A48488EBDEC1}"/>
          </ac:picMkLst>
        </pc:picChg>
        <pc:picChg chg="mod">
          <ac:chgData name="Miller, Evan Neil" userId="cf682b3b-adee-4052-b0cb-8b07ec5a3a5a" providerId="ADAL" clId="{B620D67A-E316-4392-8CFB-7F29C339A9A9}" dt="2025-10-15T00:22:40.273" v="8673" actId="962"/>
          <ac:picMkLst>
            <pc:docMk/>
            <pc:sldMk cId="767981592" sldId="335"/>
            <ac:picMk id="23" creationId="{6A4DDE45-F63F-B7BC-B664-37B697CC2E20}"/>
          </ac:picMkLst>
        </pc:picChg>
        <pc:picChg chg="mod">
          <ac:chgData name="Miller, Evan Neil" userId="cf682b3b-adee-4052-b0cb-8b07ec5a3a5a" providerId="ADAL" clId="{B620D67A-E316-4392-8CFB-7F29C339A9A9}" dt="2025-10-15T00:23:45.512" v="9048" actId="962"/>
          <ac:picMkLst>
            <pc:docMk/>
            <pc:sldMk cId="767981592" sldId="335"/>
            <ac:picMk id="24" creationId="{64EE5230-3295-25CA-D2E3-8F65B5325E4C}"/>
          </ac:picMkLst>
        </pc:picChg>
      </pc:sldChg>
      <pc:sldChg chg="addSp delSp modSp mod ord">
        <pc:chgData name="Miller, Evan Neil" userId="cf682b3b-adee-4052-b0cb-8b07ec5a3a5a" providerId="ADAL" clId="{B620D67A-E316-4392-8CFB-7F29C339A9A9}" dt="2025-10-15T01:05:12.052" v="9280" actId="20577"/>
        <pc:sldMkLst>
          <pc:docMk/>
          <pc:sldMk cId="2988196545" sldId="336"/>
        </pc:sldMkLst>
        <pc:spChg chg="mod">
          <ac:chgData name="Miller, Evan Neil" userId="cf682b3b-adee-4052-b0cb-8b07ec5a3a5a" providerId="ADAL" clId="{B620D67A-E316-4392-8CFB-7F29C339A9A9}" dt="2025-10-12T15:49:04.259" v="224" actId="20577"/>
          <ac:spMkLst>
            <pc:docMk/>
            <pc:sldMk cId="2988196545" sldId="336"/>
            <ac:spMk id="7" creationId="{CB5518B0-6590-C779-66C3-BB0AF2AD7D3F}"/>
          </ac:spMkLst>
        </pc:spChg>
        <pc:spChg chg="mod">
          <ac:chgData name="Miller, Evan Neil" userId="cf682b3b-adee-4052-b0cb-8b07ec5a3a5a" providerId="ADAL" clId="{B620D67A-E316-4392-8CFB-7F29C339A9A9}" dt="2025-10-15T01:05:12.052" v="9280" actId="20577"/>
          <ac:spMkLst>
            <pc:docMk/>
            <pc:sldMk cId="2988196545" sldId="336"/>
            <ac:spMk id="15" creationId="{DA297F8F-9799-84EE-04D1-5D2392D2FAEA}"/>
          </ac:spMkLst>
        </pc:spChg>
        <pc:spChg chg="mod">
          <ac:chgData name="Miller, Evan Neil" userId="cf682b3b-adee-4052-b0cb-8b07ec5a3a5a" providerId="ADAL" clId="{B620D67A-E316-4392-8CFB-7F29C339A9A9}" dt="2025-10-15T01:02:44.764" v="9257" actId="1035"/>
          <ac:spMkLst>
            <pc:docMk/>
            <pc:sldMk cId="2988196545" sldId="336"/>
            <ac:spMk id="18" creationId="{ED74567F-C8C6-81EF-3254-46210E5D6BE7}"/>
          </ac:spMkLst>
        </pc:spChg>
        <pc:picChg chg="mod">
          <ac:chgData name="Miller, Evan Neil" userId="cf682b3b-adee-4052-b0cb-8b07ec5a3a5a" providerId="ADAL" clId="{B620D67A-E316-4392-8CFB-7F29C339A9A9}" dt="2025-10-15T01:00:29.052" v="9228" actId="14100"/>
          <ac:picMkLst>
            <pc:docMk/>
            <pc:sldMk cId="2988196545" sldId="336"/>
            <ac:picMk id="16" creationId="{976A548B-6A89-B2EB-B002-4623F28DF238}"/>
          </ac:picMkLst>
        </pc:picChg>
        <pc:picChg chg="mod">
          <ac:chgData name="Miller, Evan Neil" userId="cf682b3b-adee-4052-b0cb-8b07ec5a3a5a" providerId="ADAL" clId="{B620D67A-E316-4392-8CFB-7F29C339A9A9}" dt="2025-10-15T01:00:24.298" v="9227" actId="14100"/>
          <ac:picMkLst>
            <pc:docMk/>
            <pc:sldMk cId="2988196545" sldId="336"/>
            <ac:picMk id="17" creationId="{5062CD1D-FF6C-CB0B-BE97-B8C90B432F73}"/>
          </ac:picMkLst>
        </pc:picChg>
      </pc:sldChg>
      <pc:sldChg chg="delSp modSp mod">
        <pc:chgData name="Miller, Evan Neil" userId="cf682b3b-adee-4052-b0cb-8b07ec5a3a5a" providerId="ADAL" clId="{B620D67A-E316-4392-8CFB-7F29C339A9A9}" dt="2025-10-13T13:55:11.539" v="5182" actId="20577"/>
        <pc:sldMkLst>
          <pc:docMk/>
          <pc:sldMk cId="1172360563" sldId="338"/>
        </pc:sldMkLst>
      </pc:sldChg>
      <pc:sldChg chg="delSp modSp mod">
        <pc:chgData name="Miller, Evan Neil" userId="cf682b3b-adee-4052-b0cb-8b07ec5a3a5a" providerId="ADAL" clId="{B620D67A-E316-4392-8CFB-7F29C339A9A9}" dt="2025-10-12T17:00:32.854" v="3382" actId="478"/>
        <pc:sldMkLst>
          <pc:docMk/>
          <pc:sldMk cId="2409905346" sldId="339"/>
        </pc:sldMkLst>
      </pc:sldChg>
      <pc:sldChg chg="addSp delSp modSp mod">
        <pc:chgData name="Miller, Evan Neil" userId="cf682b3b-adee-4052-b0cb-8b07ec5a3a5a" providerId="ADAL" clId="{B620D67A-E316-4392-8CFB-7F29C339A9A9}" dt="2025-10-15T01:16:53.829" v="9737"/>
        <pc:sldMkLst>
          <pc:docMk/>
          <pc:sldMk cId="1384681875" sldId="340"/>
        </pc:sldMkLst>
      </pc:sldChg>
      <pc:sldChg chg="delSp modSp del mod ord">
        <pc:chgData name="Miller, Evan Neil" userId="cf682b3b-adee-4052-b0cb-8b07ec5a3a5a" providerId="ADAL" clId="{B620D67A-E316-4392-8CFB-7F29C339A9A9}" dt="2025-10-15T01:14:52.803" v="9674" actId="47"/>
        <pc:sldMkLst>
          <pc:docMk/>
          <pc:sldMk cId="2988037278" sldId="341"/>
        </pc:sldMkLst>
      </pc:sldChg>
      <pc:sldChg chg="modSp mod ord modNotesTx">
        <pc:chgData name="Miller, Evan Neil" userId="cf682b3b-adee-4052-b0cb-8b07ec5a3a5a" providerId="ADAL" clId="{B620D67A-E316-4392-8CFB-7F29C339A9A9}" dt="2025-10-15T00:24:28.265" v="9172" actId="962"/>
        <pc:sldMkLst>
          <pc:docMk/>
          <pc:sldMk cId="3976676837" sldId="343"/>
        </pc:sldMkLst>
        <pc:spChg chg="mod">
          <ac:chgData name="Miller, Evan Neil" userId="cf682b3b-adee-4052-b0cb-8b07ec5a3a5a" providerId="ADAL" clId="{B620D67A-E316-4392-8CFB-7F29C339A9A9}" dt="2025-10-12T16:23:19.858" v="1968" actId="20577"/>
          <ac:spMkLst>
            <pc:docMk/>
            <pc:sldMk cId="3976676837" sldId="343"/>
            <ac:spMk id="7" creationId="{79D39B45-0C90-9944-215C-5F08522F0107}"/>
          </ac:spMkLst>
        </pc:spChg>
        <pc:spChg chg="mod">
          <ac:chgData name="Miller, Evan Neil" userId="cf682b3b-adee-4052-b0cb-8b07ec5a3a5a" providerId="ADAL" clId="{B620D67A-E316-4392-8CFB-7F29C339A9A9}" dt="2025-10-12T15:45:18.289" v="80" actId="20577"/>
          <ac:spMkLst>
            <pc:docMk/>
            <pc:sldMk cId="3976676837" sldId="343"/>
            <ac:spMk id="19" creationId="{B252977F-B104-5FE2-664C-120F5024C5D6}"/>
          </ac:spMkLst>
        </pc:spChg>
        <pc:picChg chg="mod">
          <ac:chgData name="Miller, Evan Neil" userId="cf682b3b-adee-4052-b0cb-8b07ec5a3a5a" providerId="ADAL" clId="{B620D67A-E316-4392-8CFB-7F29C339A9A9}" dt="2025-10-15T00:24:28.265" v="9172" actId="962"/>
          <ac:picMkLst>
            <pc:docMk/>
            <pc:sldMk cId="3976676837" sldId="343"/>
            <ac:picMk id="5" creationId="{B0631C65-2FA5-8F8C-721D-C7A8E188C353}"/>
          </ac:picMkLst>
        </pc:picChg>
      </pc:sldChg>
      <pc:sldChg chg="modSp mod ord">
        <pc:chgData name="Miller, Evan Neil" userId="cf682b3b-adee-4052-b0cb-8b07ec5a3a5a" providerId="ADAL" clId="{B620D67A-E316-4392-8CFB-7F29C339A9A9}" dt="2025-10-12T15:44:03.620" v="38" actId="20577"/>
        <pc:sldMkLst>
          <pc:docMk/>
          <pc:sldMk cId="3671974675" sldId="345"/>
        </pc:sldMkLst>
        <pc:spChg chg="mod">
          <ac:chgData name="Miller, Evan Neil" userId="cf682b3b-adee-4052-b0cb-8b07ec5a3a5a" providerId="ADAL" clId="{B620D67A-E316-4392-8CFB-7F29C339A9A9}" dt="2025-10-12T15:44:03.620" v="38" actId="20577"/>
          <ac:spMkLst>
            <pc:docMk/>
            <pc:sldMk cId="3671974675" sldId="345"/>
            <ac:spMk id="15" creationId="{D3066FB2-4229-AD7C-FE53-6500C02AFDFF}"/>
          </ac:spMkLst>
        </pc:spChg>
      </pc:sldChg>
      <pc:sldChg chg="modSp add del mod ord modNotesTx">
        <pc:chgData name="Miller, Evan Neil" userId="cf682b3b-adee-4052-b0cb-8b07ec5a3a5a" providerId="ADAL" clId="{B620D67A-E316-4392-8CFB-7F29C339A9A9}" dt="2025-10-15T01:07:25.945" v="9332" actId="20577"/>
        <pc:sldMkLst>
          <pc:docMk/>
          <pc:sldMk cId="1698587770" sldId="346"/>
        </pc:sldMkLst>
      </pc:sldChg>
      <pc:sldChg chg="del">
        <pc:chgData name="Miller, Evan Neil" userId="cf682b3b-adee-4052-b0cb-8b07ec5a3a5a" providerId="ADAL" clId="{B620D67A-E316-4392-8CFB-7F29C339A9A9}" dt="2025-10-12T15:44:30.583" v="42" actId="47"/>
        <pc:sldMkLst>
          <pc:docMk/>
          <pc:sldMk cId="3042340370" sldId="347"/>
        </pc:sldMkLst>
      </pc:sldChg>
      <pc:sldChg chg="del ord">
        <pc:chgData name="Miller, Evan Neil" userId="cf682b3b-adee-4052-b0cb-8b07ec5a3a5a" providerId="ADAL" clId="{B620D67A-E316-4392-8CFB-7F29C339A9A9}" dt="2025-10-13T14:12:59.693" v="6051" actId="47"/>
        <pc:sldMkLst>
          <pc:docMk/>
          <pc:sldMk cId="3083714996" sldId="348"/>
        </pc:sldMkLst>
      </pc:sldChg>
      <pc:sldChg chg="modSp mod">
        <pc:chgData name="Miller, Evan Neil" userId="cf682b3b-adee-4052-b0cb-8b07ec5a3a5a" providerId="ADAL" clId="{B620D67A-E316-4392-8CFB-7F29C339A9A9}" dt="2025-10-12T15:44:43.495" v="51" actId="20577"/>
        <pc:sldMkLst>
          <pc:docMk/>
          <pc:sldMk cId="2602034702" sldId="349"/>
        </pc:sldMkLst>
        <pc:spChg chg="mod">
          <ac:chgData name="Miller, Evan Neil" userId="cf682b3b-adee-4052-b0cb-8b07ec5a3a5a" providerId="ADAL" clId="{B620D67A-E316-4392-8CFB-7F29C339A9A9}" dt="2025-10-12T15:44:43.495" v="51" actId="20577"/>
          <ac:spMkLst>
            <pc:docMk/>
            <pc:sldMk cId="2602034702" sldId="349"/>
            <ac:spMk id="2" creationId="{1B11EC31-7276-F6DD-49B1-D9F3F43779BD}"/>
          </ac:spMkLst>
        </pc:spChg>
      </pc:sldChg>
      <pc:sldChg chg="modSp mod">
        <pc:chgData name="Miller, Evan Neil" userId="cf682b3b-adee-4052-b0cb-8b07ec5a3a5a" providerId="ADAL" clId="{B620D67A-E316-4392-8CFB-7F29C339A9A9}" dt="2025-10-13T14:07:59.531" v="5723" actId="13926"/>
        <pc:sldMkLst>
          <pc:docMk/>
          <pc:sldMk cId="4193731053" sldId="350"/>
        </pc:sldMkLst>
      </pc:sldChg>
      <pc:sldChg chg="modSp mod ord">
        <pc:chgData name="Miller, Evan Neil" userId="cf682b3b-adee-4052-b0cb-8b07ec5a3a5a" providerId="ADAL" clId="{B620D67A-E316-4392-8CFB-7F29C339A9A9}" dt="2025-10-13T14:32:41.630" v="7527" actId="27636"/>
        <pc:sldMkLst>
          <pc:docMk/>
          <pc:sldMk cId="4182857451" sldId="353"/>
        </pc:sldMkLst>
      </pc:sldChg>
      <pc:sldChg chg="modSp mod">
        <pc:chgData name="Miller, Evan Neil" userId="cf682b3b-adee-4052-b0cb-8b07ec5a3a5a" providerId="ADAL" clId="{B620D67A-E316-4392-8CFB-7F29C339A9A9}" dt="2025-10-12T16:16:37.755" v="1566" actId="27636"/>
        <pc:sldMkLst>
          <pc:docMk/>
          <pc:sldMk cId="3258021852" sldId="355"/>
        </pc:sldMkLst>
      </pc:sldChg>
      <pc:sldChg chg="modSp mod ord">
        <pc:chgData name="Miller, Evan Neil" userId="cf682b3b-adee-4052-b0cb-8b07ec5a3a5a" providerId="ADAL" clId="{B620D67A-E316-4392-8CFB-7F29C339A9A9}" dt="2025-10-13T14:00:28.639" v="5289"/>
        <pc:sldMkLst>
          <pc:docMk/>
          <pc:sldMk cId="3756189794" sldId="356"/>
        </pc:sldMkLst>
      </pc:sldChg>
      <pc:sldChg chg="del ord">
        <pc:chgData name="Miller, Evan Neil" userId="cf682b3b-adee-4052-b0cb-8b07ec5a3a5a" providerId="ADAL" clId="{B620D67A-E316-4392-8CFB-7F29C339A9A9}" dt="2025-10-12T15:54:25.327" v="314" actId="47"/>
        <pc:sldMkLst>
          <pc:docMk/>
          <pc:sldMk cId="1161203103" sldId="359"/>
        </pc:sldMkLst>
      </pc:sldChg>
      <pc:sldChg chg="modSp mod ord">
        <pc:chgData name="Miller, Evan Neil" userId="cf682b3b-adee-4052-b0cb-8b07ec5a3a5a" providerId="ADAL" clId="{B620D67A-E316-4392-8CFB-7F29C339A9A9}" dt="2025-10-12T15:53:00.993" v="301" actId="20577"/>
        <pc:sldMkLst>
          <pc:docMk/>
          <pc:sldMk cId="2225427924" sldId="360"/>
        </pc:sldMkLst>
      </pc:sldChg>
      <pc:sldChg chg="addSp modSp mod modNotesTx">
        <pc:chgData name="Miller, Evan Neil" userId="cf682b3b-adee-4052-b0cb-8b07ec5a3a5a" providerId="ADAL" clId="{B620D67A-E316-4392-8CFB-7F29C339A9A9}" dt="2025-10-15T00:18:01.865" v="7607" actId="20577"/>
        <pc:sldMkLst>
          <pc:docMk/>
          <pc:sldMk cId="1385019578" sldId="362"/>
        </pc:sldMkLst>
      </pc:sldChg>
      <pc:sldChg chg="modSp mod">
        <pc:chgData name="Miller, Evan Neil" userId="cf682b3b-adee-4052-b0cb-8b07ec5a3a5a" providerId="ADAL" clId="{B620D67A-E316-4392-8CFB-7F29C339A9A9}" dt="2025-10-15T00:26:56.416" v="9215" actId="20577"/>
        <pc:sldMkLst>
          <pc:docMk/>
          <pc:sldMk cId="4111909410" sldId="364"/>
        </pc:sldMkLst>
      </pc:sldChg>
      <pc:sldChg chg="modSp mod ord">
        <pc:chgData name="Miller, Evan Neil" userId="cf682b3b-adee-4052-b0cb-8b07ec5a3a5a" providerId="ADAL" clId="{B620D67A-E316-4392-8CFB-7F29C339A9A9}" dt="2025-10-13T14:08:45.378" v="5727" actId="113"/>
        <pc:sldMkLst>
          <pc:docMk/>
          <pc:sldMk cId="3461185924" sldId="365"/>
        </pc:sldMkLst>
      </pc:sldChg>
      <pc:sldChg chg="delSp modSp mod ord">
        <pc:chgData name="Miller, Evan Neil" userId="cf682b3b-adee-4052-b0cb-8b07ec5a3a5a" providerId="ADAL" clId="{B620D67A-E316-4392-8CFB-7F29C339A9A9}" dt="2025-10-15T01:02:05.371" v="9250" actId="27636"/>
        <pc:sldMkLst>
          <pc:docMk/>
          <pc:sldMk cId="855376918" sldId="366"/>
        </pc:sldMkLst>
        <pc:spChg chg="mod">
          <ac:chgData name="Miller, Evan Neil" userId="cf682b3b-adee-4052-b0cb-8b07ec5a3a5a" providerId="ADAL" clId="{B620D67A-E316-4392-8CFB-7F29C339A9A9}" dt="2025-10-12T15:48:48.470" v="208" actId="113"/>
          <ac:spMkLst>
            <pc:docMk/>
            <pc:sldMk cId="855376918" sldId="366"/>
            <ac:spMk id="7" creationId="{788902D4-F11A-15BB-0D87-F5D1DEE518AC}"/>
          </ac:spMkLst>
        </pc:spChg>
        <pc:spChg chg="mod">
          <ac:chgData name="Miller, Evan Neil" userId="cf682b3b-adee-4052-b0cb-8b07ec5a3a5a" providerId="ADAL" clId="{B620D67A-E316-4392-8CFB-7F29C339A9A9}" dt="2025-10-12T15:48:09.351" v="163" actId="20577"/>
          <ac:spMkLst>
            <pc:docMk/>
            <pc:sldMk cId="855376918" sldId="366"/>
            <ac:spMk id="18" creationId="{31AFE6F3-0258-C2BA-08FA-D8E03B25F677}"/>
          </ac:spMkLst>
        </pc:spChg>
        <pc:spChg chg="mod">
          <ac:chgData name="Miller, Evan Neil" userId="cf682b3b-adee-4052-b0cb-8b07ec5a3a5a" providerId="ADAL" clId="{B620D67A-E316-4392-8CFB-7F29C339A9A9}" dt="2025-10-15T01:02:05.371" v="9250" actId="27636"/>
          <ac:spMkLst>
            <pc:docMk/>
            <pc:sldMk cId="855376918" sldId="366"/>
            <ac:spMk id="23" creationId="{77A81E1B-7845-DBE6-9C7D-D1CE7407C19E}"/>
          </ac:spMkLst>
        </pc:spChg>
        <pc:picChg chg="mod">
          <ac:chgData name="Miller, Evan Neil" userId="cf682b3b-adee-4052-b0cb-8b07ec5a3a5a" providerId="ADAL" clId="{B620D67A-E316-4392-8CFB-7F29C339A9A9}" dt="2025-10-15T01:00:01.999" v="9223" actId="14100"/>
          <ac:picMkLst>
            <pc:docMk/>
            <pc:sldMk cId="855376918" sldId="366"/>
            <ac:picMk id="19" creationId="{377ACE59-69C9-9779-125A-A93D786D6567}"/>
          </ac:picMkLst>
        </pc:picChg>
        <pc:picChg chg="mod">
          <ac:chgData name="Miller, Evan Neil" userId="cf682b3b-adee-4052-b0cb-8b07ec5a3a5a" providerId="ADAL" clId="{B620D67A-E316-4392-8CFB-7F29C339A9A9}" dt="2025-10-15T01:00:06.876" v="9224" actId="14100"/>
          <ac:picMkLst>
            <pc:docMk/>
            <pc:sldMk cId="855376918" sldId="366"/>
            <ac:picMk id="20" creationId="{B3DD21B9-16B5-ECD2-73A6-7538F266E786}"/>
          </ac:picMkLst>
        </pc:picChg>
      </pc:sldChg>
      <pc:sldChg chg="delSp modSp mod ord">
        <pc:chgData name="Miller, Evan Neil" userId="cf682b3b-adee-4052-b0cb-8b07ec5a3a5a" providerId="ADAL" clId="{B620D67A-E316-4392-8CFB-7F29C339A9A9}" dt="2025-10-15T01:05:22.250" v="9298" actId="20577"/>
        <pc:sldMkLst>
          <pc:docMk/>
          <pc:sldMk cId="2380311452" sldId="367"/>
        </pc:sldMkLst>
        <pc:spChg chg="mod">
          <ac:chgData name="Miller, Evan Neil" userId="cf682b3b-adee-4052-b0cb-8b07ec5a3a5a" providerId="ADAL" clId="{B620D67A-E316-4392-8CFB-7F29C339A9A9}" dt="2025-10-12T15:48:55.844" v="215" actId="20577"/>
          <ac:spMkLst>
            <pc:docMk/>
            <pc:sldMk cId="2380311452" sldId="367"/>
            <ac:spMk id="7" creationId="{D8404B95-4088-6D9B-FD58-CE50F57F9E0A}"/>
          </ac:spMkLst>
        </pc:spChg>
        <pc:spChg chg="mod">
          <ac:chgData name="Miller, Evan Neil" userId="cf682b3b-adee-4052-b0cb-8b07ec5a3a5a" providerId="ADAL" clId="{B620D67A-E316-4392-8CFB-7F29C339A9A9}" dt="2025-10-15T01:05:22.250" v="9298" actId="20577"/>
          <ac:spMkLst>
            <pc:docMk/>
            <pc:sldMk cId="2380311452" sldId="367"/>
            <ac:spMk id="18" creationId="{7DE6CD35-FCDA-B17C-5928-35DC3911375D}"/>
          </ac:spMkLst>
        </pc:spChg>
        <pc:spChg chg="mod">
          <ac:chgData name="Miller, Evan Neil" userId="cf682b3b-adee-4052-b0cb-8b07ec5a3a5a" providerId="ADAL" clId="{B620D67A-E316-4392-8CFB-7F29C339A9A9}" dt="2025-10-15T01:01:41.035" v="9241" actId="14100"/>
          <ac:spMkLst>
            <pc:docMk/>
            <pc:sldMk cId="2380311452" sldId="367"/>
            <ac:spMk id="23" creationId="{024F5B26-4024-F1B2-8275-1068C4DA312A}"/>
          </ac:spMkLst>
        </pc:spChg>
        <pc:picChg chg="mod">
          <ac:chgData name="Miller, Evan Neil" userId="cf682b3b-adee-4052-b0cb-8b07ec5a3a5a" providerId="ADAL" clId="{B620D67A-E316-4392-8CFB-7F29C339A9A9}" dt="2025-10-15T01:00:18.830" v="9226" actId="14100"/>
          <ac:picMkLst>
            <pc:docMk/>
            <pc:sldMk cId="2380311452" sldId="367"/>
            <ac:picMk id="21" creationId="{92F010B2-D580-A47B-E1EC-8D07B91688FE}"/>
          </ac:picMkLst>
        </pc:picChg>
        <pc:picChg chg="mod">
          <ac:chgData name="Miller, Evan Neil" userId="cf682b3b-adee-4052-b0cb-8b07ec5a3a5a" providerId="ADAL" clId="{B620D67A-E316-4392-8CFB-7F29C339A9A9}" dt="2025-10-15T01:00:15.482" v="9225" actId="14100"/>
          <ac:picMkLst>
            <pc:docMk/>
            <pc:sldMk cId="2380311452" sldId="367"/>
            <ac:picMk id="24" creationId="{33D13E6B-465C-4A67-87AC-16D96DDD5CEE}"/>
          </ac:picMkLst>
        </pc:picChg>
      </pc:sldChg>
      <pc:sldChg chg="del">
        <pc:chgData name="Miller, Evan Neil" userId="cf682b3b-adee-4052-b0cb-8b07ec5a3a5a" providerId="ADAL" clId="{B620D67A-E316-4392-8CFB-7F29C339A9A9}" dt="2025-10-12T15:44:09.443" v="39" actId="47"/>
        <pc:sldMkLst>
          <pc:docMk/>
          <pc:sldMk cId="2810253345" sldId="369"/>
        </pc:sldMkLst>
      </pc:sldChg>
      <pc:sldChg chg="delSp modSp del mod ord modShow">
        <pc:chgData name="Miller, Evan Neil" userId="cf682b3b-adee-4052-b0cb-8b07ec5a3a5a" providerId="ADAL" clId="{B620D67A-E316-4392-8CFB-7F29C339A9A9}" dt="2025-10-15T00:25:05.248" v="9175" actId="2696"/>
        <pc:sldMkLst>
          <pc:docMk/>
          <pc:sldMk cId="2627097717" sldId="370"/>
        </pc:sldMkLst>
      </pc:sldChg>
      <pc:sldChg chg="modSp add mod">
        <pc:chgData name="Miller, Evan Neil" userId="cf682b3b-adee-4052-b0cb-8b07ec5a3a5a" providerId="ADAL" clId="{B620D67A-E316-4392-8CFB-7F29C339A9A9}" dt="2025-10-12T16:12:36.008" v="1181" actId="13926"/>
        <pc:sldMkLst>
          <pc:docMk/>
          <pc:sldMk cId="4024737552" sldId="371"/>
        </pc:sldMkLst>
      </pc:sldChg>
      <pc:sldChg chg="addSp delSp modSp new mod ord modClrScheme chgLayout">
        <pc:chgData name="Miller, Evan Neil" userId="cf682b3b-adee-4052-b0cb-8b07ec5a3a5a" providerId="ADAL" clId="{B620D67A-E316-4392-8CFB-7F29C339A9A9}" dt="2025-10-12T16:28:05.402" v="2154"/>
        <pc:sldMkLst>
          <pc:docMk/>
          <pc:sldMk cId="2758659968" sldId="372"/>
        </pc:sldMkLst>
        <pc:spChg chg="mod ord">
          <ac:chgData name="Miller, Evan Neil" userId="cf682b3b-adee-4052-b0cb-8b07ec5a3a5a" providerId="ADAL" clId="{B620D67A-E316-4392-8CFB-7F29C339A9A9}" dt="2025-10-12T16:26:10.629" v="2026" actId="20577"/>
          <ac:spMkLst>
            <pc:docMk/>
            <pc:sldMk cId="2758659968" sldId="372"/>
            <ac:spMk id="2" creationId="{96CA54AD-154D-CA18-AA85-B9F0799EEC09}"/>
          </ac:spMkLst>
        </pc:spChg>
        <pc:spChg chg="mod ord">
          <ac:chgData name="Miller, Evan Neil" userId="cf682b3b-adee-4052-b0cb-8b07ec5a3a5a" providerId="ADAL" clId="{B620D67A-E316-4392-8CFB-7F29C339A9A9}" dt="2025-10-12T16:25:49.010" v="2014" actId="700"/>
          <ac:spMkLst>
            <pc:docMk/>
            <pc:sldMk cId="2758659968" sldId="372"/>
            <ac:spMk id="4" creationId="{10C2545E-EB87-5D3D-8A28-753266396A90}"/>
          </ac:spMkLst>
        </pc:spChg>
        <pc:graphicFrameChg chg="add mod ord modGraphic">
          <ac:chgData name="Miller, Evan Neil" userId="cf682b3b-adee-4052-b0cb-8b07ec5a3a5a" providerId="ADAL" clId="{B620D67A-E316-4392-8CFB-7F29C339A9A9}" dt="2025-10-12T16:27:34.411" v="2148" actId="20577"/>
          <ac:graphicFrameMkLst>
            <pc:docMk/>
            <pc:sldMk cId="2758659968" sldId="372"/>
            <ac:graphicFrameMk id="10" creationId="{F8F5F4D5-A958-53C3-A907-845728998CB7}"/>
          </ac:graphicFrameMkLst>
        </pc:graphicFrameChg>
      </pc:sldChg>
      <pc:sldChg chg="modSp add mod">
        <pc:chgData name="Miller, Evan Neil" userId="cf682b3b-adee-4052-b0cb-8b07ec5a3a5a" providerId="ADAL" clId="{B620D67A-E316-4392-8CFB-7F29C339A9A9}" dt="2025-10-13T14:07:24.237" v="5720" actId="20577"/>
        <pc:sldMkLst>
          <pc:docMk/>
          <pc:sldMk cId="1797964681" sldId="373"/>
        </pc:sldMkLst>
      </pc:sldChg>
      <pc:sldChg chg="addSp delSp modSp add mod modClrScheme chgLayout">
        <pc:chgData name="Miller, Evan Neil" userId="cf682b3b-adee-4052-b0cb-8b07ec5a3a5a" providerId="ADAL" clId="{B620D67A-E316-4392-8CFB-7F29C339A9A9}" dt="2025-10-15T01:14:46.525" v="9672" actId="113"/>
        <pc:sldMkLst>
          <pc:docMk/>
          <pc:sldMk cId="3880012643" sldId="374"/>
        </pc:sldMkLst>
      </pc:sldChg>
      <pc:sldChg chg="delSp modSp new del mod">
        <pc:chgData name="Miller, Evan Neil" userId="cf682b3b-adee-4052-b0cb-8b07ec5a3a5a" providerId="ADAL" clId="{B620D67A-E316-4392-8CFB-7F29C339A9A9}" dt="2025-10-12T17:11:52.460" v="4476" actId="47"/>
        <pc:sldMkLst>
          <pc:docMk/>
          <pc:sldMk cId="909257425" sldId="375"/>
        </pc:sldMkLst>
      </pc:sldChg>
      <pc:sldChg chg="delSp modSp new mod">
        <pc:chgData name="Miller, Evan Neil" userId="cf682b3b-adee-4052-b0cb-8b07ec5a3a5a" providerId="ADAL" clId="{B620D67A-E316-4392-8CFB-7F29C339A9A9}" dt="2025-10-15T01:20:08.106" v="9876" actId="14100"/>
        <pc:sldMkLst>
          <pc:docMk/>
          <pc:sldMk cId="3907919854" sldId="376"/>
        </pc:sldMkLst>
      </pc:sldChg>
      <pc:sldChg chg="addSp delSp modSp add mod">
        <pc:chgData name="Miller, Evan Neil" userId="cf682b3b-adee-4052-b0cb-8b07ec5a3a5a" providerId="ADAL" clId="{B620D67A-E316-4392-8CFB-7F29C339A9A9}" dt="2025-10-15T01:29:06.646" v="9975" actId="478"/>
        <pc:sldMkLst>
          <pc:docMk/>
          <pc:sldMk cId="249349867" sldId="377"/>
        </pc:sldMkLst>
      </pc:sldChg>
      <pc:sldChg chg="addSp delSp modSp add mod">
        <pc:chgData name="Miller, Evan Neil" userId="cf682b3b-adee-4052-b0cb-8b07ec5a3a5a" providerId="ADAL" clId="{B620D67A-E316-4392-8CFB-7F29C339A9A9}" dt="2025-10-15T01:29:11.939" v="9976" actId="478"/>
        <pc:sldMkLst>
          <pc:docMk/>
          <pc:sldMk cId="1532194382" sldId="378"/>
        </pc:sldMkLst>
      </pc:sldChg>
      <pc:sldChg chg="modSp add mod">
        <pc:chgData name="Miller, Evan Neil" userId="cf682b3b-adee-4052-b0cb-8b07ec5a3a5a" providerId="ADAL" clId="{B620D67A-E316-4392-8CFB-7F29C339A9A9}" dt="2025-10-12T17:11:07.066" v="4457" actId="20577"/>
        <pc:sldMkLst>
          <pc:docMk/>
          <pc:sldMk cId="4278913967" sldId="379"/>
        </pc:sldMkLst>
      </pc:sldChg>
      <pc:sldChg chg="addSp delSp modSp new mod modClrScheme chgLayout">
        <pc:chgData name="Miller, Evan Neil" userId="cf682b3b-adee-4052-b0cb-8b07ec5a3a5a" providerId="ADAL" clId="{B620D67A-E316-4392-8CFB-7F29C339A9A9}" dt="2025-10-12T17:08:58.330" v="4155" actId="20577"/>
        <pc:sldMkLst>
          <pc:docMk/>
          <pc:sldMk cId="1855966572" sldId="380"/>
        </pc:sldMkLst>
      </pc:sldChg>
      <pc:sldChg chg="delSp modSp add mod">
        <pc:chgData name="Miller, Evan Neil" userId="cf682b3b-adee-4052-b0cb-8b07ec5a3a5a" providerId="ADAL" clId="{B620D67A-E316-4392-8CFB-7F29C339A9A9}" dt="2025-10-15T01:19:47.284" v="9874" actId="20577"/>
        <pc:sldMkLst>
          <pc:docMk/>
          <pc:sldMk cId="962085552" sldId="381"/>
        </pc:sldMkLst>
      </pc:sldChg>
      <pc:sldChg chg="delSp modSp add mod">
        <pc:chgData name="Miller, Evan Neil" userId="cf682b3b-adee-4052-b0cb-8b07ec5a3a5a" providerId="ADAL" clId="{B620D67A-E316-4392-8CFB-7F29C339A9A9}" dt="2025-10-12T17:11:42.151" v="4471"/>
        <pc:sldMkLst>
          <pc:docMk/>
          <pc:sldMk cId="1708714435" sldId="382"/>
        </pc:sldMkLst>
        <pc:spChg chg="mod">
          <ac:chgData name="Miller, Evan Neil" userId="cf682b3b-adee-4052-b0cb-8b07ec5a3a5a" providerId="ADAL" clId="{B620D67A-E316-4392-8CFB-7F29C339A9A9}" dt="2025-10-12T17:11:33.553" v="4468" actId="20577"/>
          <ac:spMkLst>
            <pc:docMk/>
            <pc:sldMk cId="1708714435" sldId="382"/>
            <ac:spMk id="9" creationId="{5955CF16-DA37-2B92-031C-C9E53D74ECE9}"/>
          </ac:spMkLst>
        </pc:spChg>
      </pc:sldChg>
      <pc:sldChg chg="modSp add del mod">
        <pc:chgData name="Miller, Evan Neil" userId="cf682b3b-adee-4052-b0cb-8b07ec5a3a5a" providerId="ADAL" clId="{B620D67A-E316-4392-8CFB-7F29C339A9A9}" dt="2025-10-15T01:14:51.903" v="9673" actId="47"/>
        <pc:sldMkLst>
          <pc:docMk/>
          <pc:sldMk cId="2258904623" sldId="383"/>
        </pc:sldMkLst>
      </pc:sldChg>
      <pc:sldChg chg="new del">
        <pc:chgData name="Miller, Evan Neil" userId="cf682b3b-adee-4052-b0cb-8b07ec5a3a5a" providerId="ADAL" clId="{B620D67A-E316-4392-8CFB-7F29C339A9A9}" dt="2025-10-13T13:55:36.941" v="5185" actId="47"/>
        <pc:sldMkLst>
          <pc:docMk/>
          <pc:sldMk cId="2126770738" sldId="384"/>
        </pc:sldMkLst>
      </pc:sldChg>
      <pc:sldChg chg="addSp delSp modSp new mod ord">
        <pc:chgData name="Miller, Evan Neil" userId="cf682b3b-adee-4052-b0cb-8b07ec5a3a5a" providerId="ADAL" clId="{B620D67A-E316-4392-8CFB-7F29C339A9A9}" dt="2025-10-15T00:24:34.932" v="9173" actId="962"/>
        <pc:sldMkLst>
          <pc:docMk/>
          <pc:sldMk cId="140760492" sldId="385"/>
        </pc:sldMkLst>
      </pc:sldChg>
      <pc:sldChg chg="modSp add mod">
        <pc:chgData name="Miller, Evan Neil" userId="cf682b3b-adee-4052-b0cb-8b07ec5a3a5a" providerId="ADAL" clId="{B620D67A-E316-4392-8CFB-7F29C339A9A9}" dt="2025-10-15T01:07:36.932" v="9340" actId="20577"/>
        <pc:sldMkLst>
          <pc:docMk/>
          <pc:sldMk cId="95452351" sldId="386"/>
        </pc:sldMkLst>
      </pc:sldChg>
      <pc:sldChg chg="addSp delSp modSp mod">
        <pc:chgData name="Miller, Evan Neil" userId="cf682b3b-adee-4052-b0cb-8b07ec5a3a5a" providerId="ADAL" clId="{B620D67A-E316-4392-8CFB-7F29C339A9A9}" dt="2025-10-15T01:33:43.024" v="10448" actId="1038"/>
        <pc:sldMkLst>
          <pc:docMk/>
          <pc:sldMk cId="2599272815" sldId="387"/>
        </pc:sldMkLst>
      </pc:sldChg>
      <pc:sldChg chg="modSp mod">
        <pc:chgData name="Miller, Evan Neil" userId="cf682b3b-adee-4052-b0cb-8b07ec5a3a5a" providerId="ADAL" clId="{B620D67A-E316-4392-8CFB-7F29C339A9A9}" dt="2025-10-15T01:31:37.755" v="10229" actId="20577"/>
        <pc:sldMkLst>
          <pc:docMk/>
          <pc:sldMk cId="2633400134" sldId="388"/>
        </pc:sldMkLst>
      </pc:sldChg>
      <pc:sldChg chg="modSp mod">
        <pc:chgData name="Miller, Evan Neil" userId="cf682b3b-adee-4052-b0cb-8b07ec5a3a5a" providerId="ADAL" clId="{B620D67A-E316-4392-8CFB-7F29C339A9A9}" dt="2025-10-15T01:31:59.300" v="10296" actId="20577"/>
        <pc:sldMkLst>
          <pc:docMk/>
          <pc:sldMk cId="3086684184" sldId="389"/>
        </pc:sldMkLst>
      </pc:sldChg>
      <pc:sldChg chg="modSp mod">
        <pc:chgData name="Miller, Evan Neil" userId="cf682b3b-adee-4052-b0cb-8b07ec5a3a5a" providerId="ADAL" clId="{B620D67A-E316-4392-8CFB-7F29C339A9A9}" dt="2025-10-15T01:32:27.702" v="10360" actId="20577"/>
        <pc:sldMkLst>
          <pc:docMk/>
          <pc:sldMk cId="522973315" sldId="390"/>
        </pc:sldMkLst>
      </pc:sldChg>
      <pc:sldChg chg="modSp mod">
        <pc:chgData name="Miller, Evan Neil" userId="cf682b3b-adee-4052-b0cb-8b07ec5a3a5a" providerId="ADAL" clId="{B620D67A-E316-4392-8CFB-7F29C339A9A9}" dt="2025-10-15T01:34:05.317" v="10449"/>
        <pc:sldMkLst>
          <pc:docMk/>
          <pc:sldMk cId="3582098198" sldId="391"/>
        </pc:sldMkLst>
      </pc:sldChg>
      <pc:sldChg chg="addSp modSp mod">
        <pc:chgData name="Miller, Evan Neil" userId="cf682b3b-adee-4052-b0cb-8b07ec5a3a5a" providerId="ADAL" clId="{B620D67A-E316-4392-8CFB-7F29C339A9A9}" dt="2025-10-15T01:33:24.517" v="10426" actId="1076"/>
        <pc:sldMkLst>
          <pc:docMk/>
          <pc:sldMk cId="3023765782" sldId="392"/>
        </pc:sldMkLst>
      </pc:sldChg>
      <pc:sldChg chg="modSp mod">
        <pc:chgData name="Miller, Evan Neil" userId="cf682b3b-adee-4052-b0cb-8b07ec5a3a5a" providerId="ADAL" clId="{B620D67A-E316-4392-8CFB-7F29C339A9A9}" dt="2025-10-15T01:34:21.162" v="10451" actId="20577"/>
        <pc:sldMkLst>
          <pc:docMk/>
          <pc:sldMk cId="2244201860" sldId="393"/>
        </pc:sldMkLst>
      </pc:sldChg>
      <pc:sldChg chg="addSp delSp modSp mod">
        <pc:chgData name="Miller, Evan Neil" userId="cf682b3b-adee-4052-b0cb-8b07ec5a3a5a" providerId="ADAL" clId="{B620D67A-E316-4392-8CFB-7F29C339A9A9}" dt="2025-10-15T01:36:41.306" v="10590" actId="27636"/>
        <pc:sldMkLst>
          <pc:docMk/>
          <pc:sldMk cId="166703287" sldId="394"/>
        </pc:sldMkLst>
      </pc:sldChg>
      <pc:sldChg chg="modSp mod">
        <pc:chgData name="Miller, Evan Neil" userId="cf682b3b-adee-4052-b0cb-8b07ec5a3a5a" providerId="ADAL" clId="{B620D67A-E316-4392-8CFB-7F29C339A9A9}" dt="2025-10-15T01:43:09.588" v="10995" actId="6549"/>
        <pc:sldMkLst>
          <pc:docMk/>
          <pc:sldMk cId="83351909" sldId="395"/>
        </pc:sldMkLst>
      </pc:sldChg>
      <pc:sldChg chg="modSp mod">
        <pc:chgData name="Miller, Evan Neil" userId="cf682b3b-adee-4052-b0cb-8b07ec5a3a5a" providerId="ADAL" clId="{B620D67A-E316-4392-8CFB-7F29C339A9A9}" dt="2025-10-15T01:43:14.289" v="10996" actId="6549"/>
        <pc:sldMkLst>
          <pc:docMk/>
          <pc:sldMk cId="2992468665" sldId="396"/>
        </pc:sldMkLst>
      </pc:sldChg>
      <pc:sldChg chg="modSp mod">
        <pc:chgData name="Miller, Evan Neil" userId="cf682b3b-adee-4052-b0cb-8b07ec5a3a5a" providerId="ADAL" clId="{B620D67A-E316-4392-8CFB-7F29C339A9A9}" dt="2025-10-15T01:43:17.458" v="10997" actId="6549"/>
        <pc:sldMkLst>
          <pc:docMk/>
          <pc:sldMk cId="198392818" sldId="397"/>
        </pc:sldMkLst>
      </pc:sldChg>
      <pc:sldChg chg="modSp del mod">
        <pc:chgData name="Miller, Evan Neil" userId="cf682b3b-adee-4052-b0cb-8b07ec5a3a5a" providerId="ADAL" clId="{B620D67A-E316-4392-8CFB-7F29C339A9A9}" dt="2025-10-15T01:36:47.387" v="10591" actId="47"/>
        <pc:sldMkLst>
          <pc:docMk/>
          <pc:sldMk cId="1086698992" sldId="398"/>
        </pc:sldMkLst>
      </pc:sldChg>
      <pc:sldChg chg="modSp mod">
        <pc:chgData name="Miller, Evan Neil" userId="cf682b3b-adee-4052-b0cb-8b07ec5a3a5a" providerId="ADAL" clId="{B620D67A-E316-4392-8CFB-7F29C339A9A9}" dt="2025-10-15T01:37:45.193" v="10727" actId="20577"/>
        <pc:sldMkLst>
          <pc:docMk/>
          <pc:sldMk cId="3278087980" sldId="399"/>
        </pc:sldMkLst>
      </pc:sldChg>
      <pc:sldChg chg="addSp delSp modSp mod">
        <pc:chgData name="Miller, Evan Neil" userId="cf682b3b-adee-4052-b0cb-8b07ec5a3a5a" providerId="ADAL" clId="{B620D67A-E316-4392-8CFB-7F29C339A9A9}" dt="2025-10-15T01:42:19.823" v="10992" actId="1076"/>
        <pc:sldMkLst>
          <pc:docMk/>
          <pc:sldMk cId="1001286698" sldId="400"/>
        </pc:sldMkLst>
      </pc:sldChg>
      <pc:sldChg chg="modSp mod">
        <pc:chgData name="Miller, Evan Neil" userId="cf682b3b-adee-4052-b0cb-8b07ec5a3a5a" providerId="ADAL" clId="{B620D67A-E316-4392-8CFB-7F29C339A9A9}" dt="2025-10-15T01:40:16.289" v="10908" actId="14100"/>
        <pc:sldMkLst>
          <pc:docMk/>
          <pc:sldMk cId="2866016190" sldId="401"/>
        </pc:sldMkLst>
      </pc:sldChg>
      <pc:sldChg chg="addSp delSp modSp mod">
        <pc:chgData name="Miller, Evan Neil" userId="cf682b3b-adee-4052-b0cb-8b07ec5a3a5a" providerId="ADAL" clId="{B620D67A-E316-4392-8CFB-7F29C339A9A9}" dt="2025-10-15T01:42:30.297" v="10994" actId="14100"/>
        <pc:sldMkLst>
          <pc:docMk/>
          <pc:sldMk cId="1629683615" sldId="402"/>
        </pc:sldMkLst>
      </pc:sldChg>
      <pc:sldChg chg="delSp modSp mod">
        <pc:chgData name="Miller, Evan Neil" userId="cf682b3b-adee-4052-b0cb-8b07ec5a3a5a" providerId="ADAL" clId="{B620D67A-E316-4392-8CFB-7F29C339A9A9}" dt="2025-10-15T01:29:55.939" v="10089" actId="20577"/>
        <pc:sldMkLst>
          <pc:docMk/>
          <pc:sldMk cId="3989315636" sldId="403"/>
        </pc:sldMkLst>
      </pc:sldChg>
      <pc:sldChg chg="modSp mod">
        <pc:chgData name="Miller, Evan Neil" userId="cf682b3b-adee-4052-b0cb-8b07ec5a3a5a" providerId="ADAL" clId="{B620D67A-E316-4392-8CFB-7F29C339A9A9}" dt="2025-10-15T01:43:39.055" v="11028" actId="20577"/>
        <pc:sldMkLst>
          <pc:docMk/>
          <pc:sldMk cId="1013569066" sldId="404"/>
        </pc:sldMkLst>
      </pc:sldChg>
      <pc:sldChg chg="modSp mod">
        <pc:chgData name="Miller, Evan Neil" userId="cf682b3b-adee-4052-b0cb-8b07ec5a3a5a" providerId="ADAL" clId="{B620D67A-E316-4392-8CFB-7F29C339A9A9}" dt="2025-10-15T01:43:56.329" v="11042" actId="20577"/>
        <pc:sldMkLst>
          <pc:docMk/>
          <pc:sldMk cId="1521575636" sldId="405"/>
        </pc:sldMkLst>
      </pc:sldChg>
      <pc:sldChg chg="modSp mod">
        <pc:chgData name="Miller, Evan Neil" userId="cf682b3b-adee-4052-b0cb-8b07ec5a3a5a" providerId="ADAL" clId="{B620D67A-E316-4392-8CFB-7F29C339A9A9}" dt="2025-10-15T01:44:17.877" v="11062" actId="20577"/>
        <pc:sldMkLst>
          <pc:docMk/>
          <pc:sldMk cId="1160534638" sldId="406"/>
        </pc:sldMkLst>
      </pc:sldChg>
      <pc:sldChg chg="modSp mod">
        <pc:chgData name="Miller, Evan Neil" userId="cf682b3b-adee-4052-b0cb-8b07ec5a3a5a" providerId="ADAL" clId="{B620D67A-E316-4392-8CFB-7F29C339A9A9}" dt="2025-10-15T01:45:19.710" v="11170" actId="20577"/>
        <pc:sldMkLst>
          <pc:docMk/>
          <pc:sldMk cId="3088374936" sldId="407"/>
        </pc:sldMkLst>
      </pc:sldChg>
      <pc:sldChg chg="addSp modSp mod">
        <pc:chgData name="Miller, Evan Neil" userId="cf682b3b-adee-4052-b0cb-8b07ec5a3a5a" providerId="ADAL" clId="{B620D67A-E316-4392-8CFB-7F29C339A9A9}" dt="2025-10-15T01:46:33.895" v="11257" actId="1076"/>
        <pc:sldMkLst>
          <pc:docMk/>
          <pc:sldMk cId="1723716818" sldId="408"/>
        </pc:sldMkLst>
      </pc:sldChg>
      <pc:sldChg chg="delSp modSp del mod">
        <pc:chgData name="Miller, Evan Neil" userId="cf682b3b-adee-4052-b0cb-8b07ec5a3a5a" providerId="ADAL" clId="{B620D67A-E316-4392-8CFB-7F29C339A9A9}" dt="2025-10-15T01:27:45.460" v="9964" actId="47"/>
        <pc:sldMkLst>
          <pc:docMk/>
          <pc:sldMk cId="3439950593" sldId="409"/>
        </pc:sldMkLst>
      </pc:sldChg>
      <pc:sldChg chg="delSp modSp del mod">
        <pc:chgData name="Miller, Evan Neil" userId="cf682b3b-adee-4052-b0cb-8b07ec5a3a5a" providerId="ADAL" clId="{B620D67A-E316-4392-8CFB-7F29C339A9A9}" dt="2025-10-15T01:28:36.383" v="9974" actId="47"/>
        <pc:sldMkLst>
          <pc:docMk/>
          <pc:sldMk cId="1185943250" sldId="410"/>
        </pc:sldMkLst>
      </pc:sldChg>
      <pc:sldChg chg="modSp mod">
        <pc:chgData name="Miller, Evan Neil" userId="cf682b3b-adee-4052-b0cb-8b07ec5a3a5a" providerId="ADAL" clId="{B620D67A-E316-4392-8CFB-7F29C339A9A9}" dt="2025-10-15T00:24:42.269" v="9174" actId="962"/>
        <pc:sldMkLst>
          <pc:docMk/>
          <pc:sldMk cId="3337744270" sldId="411"/>
        </pc:sldMkLst>
      </pc:sldChg>
    </pc:docChg>
  </pc:docChgLst>
  <pc:docChgLst>
    <pc:chgData name="Miller, Evan Neil" userId="cf682b3b-adee-4052-b0cb-8b07ec5a3a5a" providerId="ADAL" clId="{8BA00C0F-2D36-4A27-BA57-5B05854E5C1E}"/>
    <pc:docChg chg="undo custSel addSld delSld modSld sldOrd">
      <pc:chgData name="Miller, Evan Neil" userId="cf682b3b-adee-4052-b0cb-8b07ec5a3a5a" providerId="ADAL" clId="{8BA00C0F-2D36-4A27-BA57-5B05854E5C1E}" dt="2025-10-15T13:23:27.422" v="15257"/>
      <pc:docMkLst>
        <pc:docMk/>
      </pc:docMkLst>
      <pc:sldChg chg="modSp mod modClrScheme chgLayout modNotesTx">
        <pc:chgData name="Miller, Evan Neil" userId="cf682b3b-adee-4052-b0cb-8b07ec5a3a5a" providerId="ADAL" clId="{8BA00C0F-2D36-4A27-BA57-5B05854E5C1E}" dt="2025-10-08T16:05:18.273" v="7467" actId="13244"/>
        <pc:sldMkLst>
          <pc:docMk/>
          <pc:sldMk cId="3372484444" sldId="256"/>
        </pc:sldMkLst>
        <pc:spChg chg="mod ord">
          <ac:chgData name="Miller, Evan Neil" userId="cf682b3b-adee-4052-b0cb-8b07ec5a3a5a" providerId="ADAL" clId="{8BA00C0F-2D36-4A27-BA57-5B05854E5C1E}" dt="2025-10-08T14:38:00.028" v="4339" actId="700"/>
          <ac:spMkLst>
            <pc:docMk/>
            <pc:sldMk cId="3372484444" sldId="256"/>
            <ac:spMk id="2" creationId="{7E17DA49-AF8F-6E37-8B01-76033B9708A0}"/>
          </ac:spMkLst>
        </pc:spChg>
        <pc:spChg chg="mod ord">
          <ac:chgData name="Miller, Evan Neil" userId="cf682b3b-adee-4052-b0cb-8b07ec5a3a5a" providerId="ADAL" clId="{8BA00C0F-2D36-4A27-BA57-5B05854E5C1E}" dt="2025-10-08T14:38:00.028" v="4339" actId="700"/>
          <ac:spMkLst>
            <pc:docMk/>
            <pc:sldMk cId="3372484444" sldId="256"/>
            <ac:spMk id="3" creationId="{AF6595B8-2645-852B-1906-D1E3DE612A13}"/>
          </ac:spMkLst>
        </pc:spChg>
        <pc:spChg chg="mod ord">
          <ac:chgData name="Miller, Evan Neil" userId="cf682b3b-adee-4052-b0cb-8b07ec5a3a5a" providerId="ADAL" clId="{8BA00C0F-2D36-4A27-BA57-5B05854E5C1E}" dt="2025-10-08T16:05:18.273" v="7467" actId="13244"/>
          <ac:spMkLst>
            <pc:docMk/>
            <pc:sldMk cId="3372484444" sldId="256"/>
            <ac:spMk id="6" creationId="{180DF32E-42DD-C8E4-B9AE-E5D15756347E}"/>
          </ac:spMkLst>
        </pc:spChg>
        <pc:spChg chg="mod ord">
          <ac:chgData name="Miller, Evan Neil" userId="cf682b3b-adee-4052-b0cb-8b07ec5a3a5a" providerId="ADAL" clId="{8BA00C0F-2D36-4A27-BA57-5B05854E5C1E}" dt="2025-10-08T14:38:00.028" v="4339" actId="700"/>
          <ac:spMkLst>
            <pc:docMk/>
            <pc:sldMk cId="3372484444" sldId="256"/>
            <ac:spMk id="7" creationId="{532196C0-2965-C49F-5859-5FB1DD5A5364}"/>
          </ac:spMkLst>
        </pc:spChg>
      </pc:sldChg>
      <pc:sldChg chg="mod ord modShow">
        <pc:chgData name="Miller, Evan Neil" userId="cf682b3b-adee-4052-b0cb-8b07ec5a3a5a" providerId="ADAL" clId="{8BA00C0F-2D36-4A27-BA57-5B05854E5C1E}" dt="2025-10-08T19:27:48.259" v="12166" actId="729"/>
        <pc:sldMkLst>
          <pc:docMk/>
          <pc:sldMk cId="3668667576" sldId="261"/>
        </pc:sldMkLst>
      </pc:sldChg>
      <pc:sldChg chg="modSp mod ord">
        <pc:chgData name="Miller, Evan Neil" userId="cf682b3b-adee-4052-b0cb-8b07ec5a3a5a" providerId="ADAL" clId="{8BA00C0F-2D36-4A27-BA57-5B05854E5C1E}" dt="2025-10-08T15:12:11.399" v="5182" actId="20577"/>
        <pc:sldMkLst>
          <pc:docMk/>
          <pc:sldMk cId="623496984" sldId="262"/>
        </pc:sldMkLst>
        <pc:spChg chg="mod">
          <ac:chgData name="Miller, Evan Neil" userId="cf682b3b-adee-4052-b0cb-8b07ec5a3a5a" providerId="ADAL" clId="{8BA00C0F-2D36-4A27-BA57-5B05854E5C1E}" dt="2025-10-08T15:12:02.099" v="5180" actId="115"/>
          <ac:spMkLst>
            <pc:docMk/>
            <pc:sldMk cId="623496984" sldId="262"/>
            <ac:spMk id="2" creationId="{0D2D1FDA-EEC4-92CA-3378-ABBE112F21A7}"/>
          </ac:spMkLst>
        </pc:spChg>
        <pc:spChg chg="mod">
          <ac:chgData name="Miller, Evan Neil" userId="cf682b3b-adee-4052-b0cb-8b07ec5a3a5a" providerId="ADAL" clId="{8BA00C0F-2D36-4A27-BA57-5B05854E5C1E}" dt="2025-10-08T15:12:11.399" v="5182" actId="20577"/>
          <ac:spMkLst>
            <pc:docMk/>
            <pc:sldMk cId="623496984" sldId="262"/>
            <ac:spMk id="3" creationId="{5729EDC9-1048-012D-2FEB-E986F1D733AC}"/>
          </ac:spMkLst>
        </pc:spChg>
      </pc:sldChg>
      <pc:sldChg chg="del">
        <pc:chgData name="Miller, Evan Neil" userId="cf682b3b-adee-4052-b0cb-8b07ec5a3a5a" providerId="ADAL" clId="{8BA00C0F-2D36-4A27-BA57-5B05854E5C1E}" dt="2025-10-07T19:50:28.023" v="391" actId="47"/>
        <pc:sldMkLst>
          <pc:docMk/>
          <pc:sldMk cId="1784338539" sldId="300"/>
        </pc:sldMkLst>
      </pc:sldChg>
      <pc:sldChg chg="modSp del mod ord">
        <pc:chgData name="Miller, Evan Neil" userId="cf682b3b-adee-4052-b0cb-8b07ec5a3a5a" providerId="ADAL" clId="{8BA00C0F-2D36-4A27-BA57-5B05854E5C1E}" dt="2025-10-08T15:29:49.700" v="6925" actId="47"/>
        <pc:sldMkLst>
          <pc:docMk/>
          <pc:sldMk cId="2079671798" sldId="302"/>
        </pc:sldMkLst>
      </pc:sldChg>
      <pc:sldChg chg="addSp delSp modSp mod modNotesTx">
        <pc:chgData name="Miller, Evan Neil" userId="cf682b3b-adee-4052-b0cb-8b07ec5a3a5a" providerId="ADAL" clId="{8BA00C0F-2D36-4A27-BA57-5B05854E5C1E}" dt="2025-10-14T16:44:14.559" v="12222" actId="20577"/>
        <pc:sldMkLst>
          <pc:docMk/>
          <pc:sldMk cId="4217013519" sldId="307"/>
        </pc:sldMkLst>
        <pc:spChg chg="mod">
          <ac:chgData name="Miller, Evan Neil" userId="cf682b3b-adee-4052-b0cb-8b07ec5a3a5a" providerId="ADAL" clId="{8BA00C0F-2D36-4A27-BA57-5B05854E5C1E}" dt="2025-10-08T15:01:56.812" v="4752" actId="20577"/>
          <ac:spMkLst>
            <pc:docMk/>
            <pc:sldMk cId="4217013519" sldId="307"/>
            <ac:spMk id="2" creationId="{1D57A417-398C-0398-F917-85E4174E5B51}"/>
          </ac:spMkLst>
        </pc:spChg>
        <pc:spChg chg="add mod">
          <ac:chgData name="Miller, Evan Neil" userId="cf682b3b-adee-4052-b0cb-8b07ec5a3a5a" providerId="ADAL" clId="{8BA00C0F-2D36-4A27-BA57-5B05854E5C1E}" dt="2025-10-14T16:44:14.559" v="12222" actId="20577"/>
          <ac:spMkLst>
            <pc:docMk/>
            <pc:sldMk cId="4217013519" sldId="307"/>
            <ac:spMk id="3" creationId="{8A1456F7-92E5-678A-30DE-32C8AC4223F3}"/>
          </ac:spMkLst>
        </pc:spChg>
        <pc:spChg chg="mod">
          <ac:chgData name="Miller, Evan Neil" userId="cf682b3b-adee-4052-b0cb-8b07ec5a3a5a" providerId="ADAL" clId="{8BA00C0F-2D36-4A27-BA57-5B05854E5C1E}" dt="2025-10-08T17:45:25.367" v="11640" actId="20577"/>
          <ac:spMkLst>
            <pc:docMk/>
            <pc:sldMk cId="4217013519" sldId="307"/>
            <ac:spMk id="13" creationId="{E36E7A7F-36B2-4B1A-FE47-7D47974E2BF4}"/>
          </ac:spMkLst>
        </pc:spChg>
        <pc:spChg chg="mod">
          <ac:chgData name="Miller, Evan Neil" userId="cf682b3b-adee-4052-b0cb-8b07ec5a3a5a" providerId="ADAL" clId="{8BA00C0F-2D36-4A27-BA57-5B05854E5C1E}" dt="2025-10-08T17:45:29.510" v="11650" actId="20577"/>
          <ac:spMkLst>
            <pc:docMk/>
            <pc:sldMk cId="4217013519" sldId="307"/>
            <ac:spMk id="16" creationId="{63282CBB-8FF2-07F6-E918-FDC1A687ECD9}"/>
          </ac:spMkLst>
        </pc:spChg>
        <pc:spChg chg="mod">
          <ac:chgData name="Miller, Evan Neil" userId="cf682b3b-adee-4052-b0cb-8b07ec5a3a5a" providerId="ADAL" clId="{8BA00C0F-2D36-4A27-BA57-5B05854E5C1E}" dt="2025-10-08T17:45:33.671" v="11668" actId="20577"/>
          <ac:spMkLst>
            <pc:docMk/>
            <pc:sldMk cId="4217013519" sldId="307"/>
            <ac:spMk id="19" creationId="{775CE740-A37E-C3EB-9436-3AA4AB9B2765}"/>
          </ac:spMkLst>
        </pc:spChg>
        <pc:picChg chg="mod">
          <ac:chgData name="Miller, Evan Neil" userId="cf682b3b-adee-4052-b0cb-8b07ec5a3a5a" providerId="ADAL" clId="{8BA00C0F-2D36-4A27-BA57-5B05854E5C1E}" dt="2025-10-08T16:01:45.034" v="7399" actId="962"/>
          <ac:picMkLst>
            <pc:docMk/>
            <pc:sldMk cId="4217013519" sldId="307"/>
            <ac:picMk id="6" creationId="{71F5F150-BB93-875B-16FE-491A75FF7A08}"/>
          </ac:picMkLst>
        </pc:picChg>
      </pc:sldChg>
      <pc:sldChg chg="modSp del mod">
        <pc:chgData name="Miller, Evan Neil" userId="cf682b3b-adee-4052-b0cb-8b07ec5a3a5a" providerId="ADAL" clId="{8BA00C0F-2D36-4A27-BA57-5B05854E5C1E}" dt="2025-10-08T15:16:38.977" v="5481" actId="47"/>
        <pc:sldMkLst>
          <pc:docMk/>
          <pc:sldMk cId="1081076878" sldId="308"/>
        </pc:sldMkLst>
      </pc:sldChg>
      <pc:sldChg chg="del">
        <pc:chgData name="Miller, Evan Neil" userId="cf682b3b-adee-4052-b0cb-8b07ec5a3a5a" providerId="ADAL" clId="{8BA00C0F-2D36-4A27-BA57-5B05854E5C1E}" dt="2025-10-07T19:50:24.545" v="390" actId="47"/>
        <pc:sldMkLst>
          <pc:docMk/>
          <pc:sldMk cId="3074865304" sldId="310"/>
        </pc:sldMkLst>
      </pc:sldChg>
      <pc:sldChg chg="addSp delSp modSp del mod modClrScheme chgLayout">
        <pc:chgData name="Miller, Evan Neil" userId="cf682b3b-adee-4052-b0cb-8b07ec5a3a5a" providerId="ADAL" clId="{8BA00C0F-2D36-4A27-BA57-5B05854E5C1E}" dt="2025-10-07T19:50:22.579" v="389" actId="47"/>
        <pc:sldMkLst>
          <pc:docMk/>
          <pc:sldMk cId="3367319867" sldId="313"/>
        </pc:sldMkLst>
      </pc:sldChg>
      <pc:sldChg chg="addSp delSp modSp mod ord">
        <pc:chgData name="Miller, Evan Neil" userId="cf682b3b-adee-4052-b0cb-8b07ec5a3a5a" providerId="ADAL" clId="{8BA00C0F-2D36-4A27-BA57-5B05854E5C1E}" dt="2025-10-14T19:07:38.247" v="12366" actId="13926"/>
        <pc:sldMkLst>
          <pc:docMk/>
          <pc:sldMk cId="2779256916" sldId="325"/>
        </pc:sldMkLst>
        <pc:spChg chg="mod">
          <ac:chgData name="Miller, Evan Neil" userId="cf682b3b-adee-4052-b0cb-8b07ec5a3a5a" providerId="ADAL" clId="{8BA00C0F-2D36-4A27-BA57-5B05854E5C1E}" dt="2025-10-08T17:02:13.573" v="8604" actId="20577"/>
          <ac:spMkLst>
            <pc:docMk/>
            <pc:sldMk cId="2779256916" sldId="325"/>
            <ac:spMk id="2" creationId="{F712191A-BEAA-E009-75DD-95FEB98AC126}"/>
          </ac:spMkLst>
        </pc:spChg>
        <pc:spChg chg="mod topLvl">
          <ac:chgData name="Miller, Evan Neil" userId="cf682b3b-adee-4052-b0cb-8b07ec5a3a5a" providerId="ADAL" clId="{8BA00C0F-2D36-4A27-BA57-5B05854E5C1E}" dt="2025-10-08T17:05:59.754" v="8719" actId="165"/>
          <ac:spMkLst>
            <pc:docMk/>
            <pc:sldMk cId="2779256916" sldId="325"/>
            <ac:spMk id="3" creationId="{4D5E60FA-AD3A-BC5E-A201-9828F65696E0}"/>
          </ac:spMkLst>
        </pc:spChg>
        <pc:spChg chg="mod">
          <ac:chgData name="Miller, Evan Neil" userId="cf682b3b-adee-4052-b0cb-8b07ec5a3a5a" providerId="ADAL" clId="{8BA00C0F-2D36-4A27-BA57-5B05854E5C1E}" dt="2025-10-08T17:01:30.492" v="8587" actId="20577"/>
          <ac:spMkLst>
            <pc:docMk/>
            <pc:sldMk cId="2779256916" sldId="325"/>
            <ac:spMk id="6" creationId="{CCABC79A-3697-1A3C-E380-F0540BBBBBE9}"/>
          </ac:spMkLst>
        </pc:spChg>
        <pc:spChg chg="mod topLvl">
          <ac:chgData name="Miller, Evan Neil" userId="cf682b3b-adee-4052-b0cb-8b07ec5a3a5a" providerId="ADAL" clId="{8BA00C0F-2D36-4A27-BA57-5B05854E5C1E}" dt="2025-10-08T17:05:59.754" v="8719" actId="165"/>
          <ac:spMkLst>
            <pc:docMk/>
            <pc:sldMk cId="2779256916" sldId="325"/>
            <ac:spMk id="15" creationId="{FF705281-89B2-625E-4179-4751056FE4D9}"/>
          </ac:spMkLst>
        </pc:spChg>
        <pc:spChg chg="mod topLvl">
          <ac:chgData name="Miller, Evan Neil" userId="cf682b3b-adee-4052-b0cb-8b07ec5a3a5a" providerId="ADAL" clId="{8BA00C0F-2D36-4A27-BA57-5B05854E5C1E}" dt="2025-10-08T17:05:59.754" v="8719" actId="165"/>
          <ac:spMkLst>
            <pc:docMk/>
            <pc:sldMk cId="2779256916" sldId="325"/>
            <ac:spMk id="19" creationId="{7C6C8C78-0BCF-A3EB-FF57-9319BB0D45CF}"/>
          </ac:spMkLst>
        </pc:spChg>
        <pc:spChg chg="mod topLvl">
          <ac:chgData name="Miller, Evan Neil" userId="cf682b3b-adee-4052-b0cb-8b07ec5a3a5a" providerId="ADAL" clId="{8BA00C0F-2D36-4A27-BA57-5B05854E5C1E}" dt="2025-10-08T17:05:59.754" v="8719" actId="165"/>
          <ac:spMkLst>
            <pc:docMk/>
            <pc:sldMk cId="2779256916" sldId="325"/>
            <ac:spMk id="21" creationId="{7930A60F-7DE7-0C0A-0656-57BADB6AC427}"/>
          </ac:spMkLst>
        </pc:spChg>
        <pc:spChg chg="mod">
          <ac:chgData name="Miller, Evan Neil" userId="cf682b3b-adee-4052-b0cb-8b07ec5a3a5a" providerId="ADAL" clId="{8BA00C0F-2D36-4A27-BA57-5B05854E5C1E}" dt="2025-10-08T17:22:56.059" v="10087" actId="27636"/>
          <ac:spMkLst>
            <pc:docMk/>
            <pc:sldMk cId="2779256916" sldId="325"/>
            <ac:spMk id="23" creationId="{43675103-AD82-46C1-D277-627ABE697E07}"/>
          </ac:spMkLst>
        </pc:spChg>
      </pc:sldChg>
      <pc:sldChg chg="addSp delSp modSp mod ord">
        <pc:chgData name="Miller, Evan Neil" userId="cf682b3b-adee-4052-b0cb-8b07ec5a3a5a" providerId="ADAL" clId="{8BA00C0F-2D36-4A27-BA57-5B05854E5C1E}" dt="2025-10-08T16:06:27.198" v="7474" actId="1036"/>
        <pc:sldMkLst>
          <pc:docMk/>
          <pc:sldMk cId="3893575232" sldId="327"/>
        </pc:sldMkLst>
        <pc:spChg chg="mod ord">
          <ac:chgData name="Miller, Evan Neil" userId="cf682b3b-adee-4052-b0cb-8b07ec5a3a5a" providerId="ADAL" clId="{8BA00C0F-2D36-4A27-BA57-5B05854E5C1E}" dt="2025-10-08T16:02:22.469" v="7402" actId="13244"/>
          <ac:spMkLst>
            <pc:docMk/>
            <pc:sldMk cId="3893575232" sldId="327"/>
            <ac:spMk id="2" creationId="{061F725B-8F6A-469B-BB6D-CA9396B3FC71}"/>
          </ac:spMkLst>
        </pc:spChg>
        <pc:spChg chg="ord">
          <ac:chgData name="Miller, Evan Neil" userId="cf682b3b-adee-4052-b0cb-8b07ec5a3a5a" providerId="ADAL" clId="{8BA00C0F-2D36-4A27-BA57-5B05854E5C1E}" dt="2025-10-08T16:02:45.775" v="7408" actId="13244"/>
          <ac:spMkLst>
            <pc:docMk/>
            <pc:sldMk cId="3893575232" sldId="327"/>
            <ac:spMk id="3" creationId="{9094883D-14A5-472E-276D-98FB42108659}"/>
          </ac:spMkLst>
        </pc:spChg>
        <pc:spChg chg="add mod ord">
          <ac:chgData name="Miller, Evan Neil" userId="cf682b3b-adee-4052-b0cb-8b07ec5a3a5a" providerId="ADAL" clId="{8BA00C0F-2D36-4A27-BA57-5B05854E5C1E}" dt="2025-10-08T16:06:27.198" v="7474" actId="1036"/>
          <ac:spMkLst>
            <pc:docMk/>
            <pc:sldMk cId="3893575232" sldId="327"/>
            <ac:spMk id="5" creationId="{6800B93C-607A-E467-9E1D-8FA3978D8094}"/>
          </ac:spMkLst>
        </pc:spChg>
        <pc:spChg chg="ord">
          <ac:chgData name="Miller, Evan Neil" userId="cf682b3b-adee-4052-b0cb-8b07ec5a3a5a" providerId="ADAL" clId="{8BA00C0F-2D36-4A27-BA57-5B05854E5C1E}" dt="2025-10-08T16:01:53.451" v="7400" actId="13244"/>
          <ac:spMkLst>
            <pc:docMk/>
            <pc:sldMk cId="3893575232" sldId="327"/>
            <ac:spMk id="7" creationId="{033880B3-0BBA-0DCD-E9A8-675EE02E73EE}"/>
          </ac:spMkLst>
        </pc:spChg>
        <pc:spChg chg="ord">
          <ac:chgData name="Miller, Evan Neil" userId="cf682b3b-adee-4052-b0cb-8b07ec5a3a5a" providerId="ADAL" clId="{8BA00C0F-2D36-4A27-BA57-5B05854E5C1E}" dt="2025-10-08T16:02:02.723" v="7401" actId="13244"/>
          <ac:spMkLst>
            <pc:docMk/>
            <pc:sldMk cId="3893575232" sldId="327"/>
            <ac:spMk id="12" creationId="{577A62BE-867B-B266-1385-2A65534CD208}"/>
          </ac:spMkLst>
        </pc:spChg>
        <pc:spChg chg="mod">
          <ac:chgData name="Miller, Evan Neil" userId="cf682b3b-adee-4052-b0cb-8b07ec5a3a5a" providerId="ADAL" clId="{8BA00C0F-2D36-4A27-BA57-5B05854E5C1E}" dt="2025-10-08T12:35:29.110" v="551" actId="14100"/>
          <ac:spMkLst>
            <pc:docMk/>
            <pc:sldMk cId="3893575232" sldId="327"/>
            <ac:spMk id="14" creationId="{894508A8-B364-AF97-4366-C5F948108FAF}"/>
          </ac:spMkLst>
        </pc:spChg>
        <pc:spChg chg="ord">
          <ac:chgData name="Miller, Evan Neil" userId="cf682b3b-adee-4052-b0cb-8b07ec5a3a5a" providerId="ADAL" clId="{8BA00C0F-2D36-4A27-BA57-5B05854E5C1E}" dt="2025-10-08T16:02:48.004" v="7409" actId="13244"/>
          <ac:spMkLst>
            <pc:docMk/>
            <pc:sldMk cId="3893575232" sldId="327"/>
            <ac:spMk id="37" creationId="{AD50B351-C100-DFC2-1CEF-795AFDE88BA8}"/>
          </ac:spMkLst>
        </pc:spChg>
        <pc:picChg chg="mod ord">
          <ac:chgData name="Miller, Evan Neil" userId="cf682b3b-adee-4052-b0cb-8b07ec5a3a5a" providerId="ADAL" clId="{8BA00C0F-2D36-4A27-BA57-5B05854E5C1E}" dt="2025-10-08T16:03:20.049" v="7411" actId="962"/>
          <ac:picMkLst>
            <pc:docMk/>
            <pc:sldMk cId="3893575232" sldId="327"/>
            <ac:picMk id="4" creationId="{D61EEEFE-CABF-2345-C02E-3104261B7E61}"/>
          </ac:picMkLst>
        </pc:picChg>
        <pc:cxnChg chg="ord">
          <ac:chgData name="Miller, Evan Neil" userId="cf682b3b-adee-4052-b0cb-8b07ec5a3a5a" providerId="ADAL" clId="{8BA00C0F-2D36-4A27-BA57-5B05854E5C1E}" dt="2025-10-08T16:02:31.730" v="7403" actId="13244"/>
          <ac:cxnSpMkLst>
            <pc:docMk/>
            <pc:sldMk cId="3893575232" sldId="327"/>
            <ac:cxnSpMk id="9" creationId="{DECB4428-5F3E-5C23-06F7-6E8BFD0A3CBC}"/>
          </ac:cxnSpMkLst>
        </pc:cxnChg>
        <pc:cxnChg chg="ord">
          <ac:chgData name="Miller, Evan Neil" userId="cf682b3b-adee-4052-b0cb-8b07ec5a3a5a" providerId="ADAL" clId="{8BA00C0F-2D36-4A27-BA57-5B05854E5C1E}" dt="2025-10-08T16:02:33.468" v="7404" actId="13244"/>
          <ac:cxnSpMkLst>
            <pc:docMk/>
            <pc:sldMk cId="3893575232" sldId="327"/>
            <ac:cxnSpMk id="16" creationId="{A6781BCD-AAD5-DCAE-85F0-889748B2D0A8}"/>
          </ac:cxnSpMkLst>
        </pc:cxnChg>
        <pc:cxnChg chg="ord">
          <ac:chgData name="Miller, Evan Neil" userId="cf682b3b-adee-4052-b0cb-8b07ec5a3a5a" providerId="ADAL" clId="{8BA00C0F-2D36-4A27-BA57-5B05854E5C1E}" dt="2025-10-08T16:02:35.037" v="7405" actId="13244"/>
          <ac:cxnSpMkLst>
            <pc:docMk/>
            <pc:sldMk cId="3893575232" sldId="327"/>
            <ac:cxnSpMk id="23" creationId="{4F60DC94-FF65-A9C9-48A6-7FE3450CFA84}"/>
          </ac:cxnSpMkLst>
        </pc:cxnChg>
        <pc:cxnChg chg="ord">
          <ac:chgData name="Miller, Evan Neil" userId="cf682b3b-adee-4052-b0cb-8b07ec5a3a5a" providerId="ADAL" clId="{8BA00C0F-2D36-4A27-BA57-5B05854E5C1E}" dt="2025-10-08T16:02:37.053" v="7406" actId="13244"/>
          <ac:cxnSpMkLst>
            <pc:docMk/>
            <pc:sldMk cId="3893575232" sldId="327"/>
            <ac:cxnSpMk id="27" creationId="{A3394030-8B46-69C1-58E8-FD5D1D4C34A2}"/>
          </ac:cxnSpMkLst>
        </pc:cxnChg>
        <pc:cxnChg chg="ord">
          <ac:chgData name="Miller, Evan Neil" userId="cf682b3b-adee-4052-b0cb-8b07ec5a3a5a" providerId="ADAL" clId="{8BA00C0F-2D36-4A27-BA57-5B05854E5C1E}" dt="2025-10-08T16:02:38.740" v="7407" actId="13244"/>
          <ac:cxnSpMkLst>
            <pc:docMk/>
            <pc:sldMk cId="3893575232" sldId="327"/>
            <ac:cxnSpMk id="29" creationId="{0D191DE1-1A8D-69F3-02A3-D2C6306FDEE8}"/>
          </ac:cxnSpMkLst>
        </pc:cxnChg>
      </pc:sldChg>
      <pc:sldChg chg="del">
        <pc:chgData name="Miller, Evan Neil" userId="cf682b3b-adee-4052-b0cb-8b07ec5a3a5a" providerId="ADAL" clId="{8BA00C0F-2D36-4A27-BA57-5B05854E5C1E}" dt="2025-10-08T15:00:12.354" v="4720" actId="47"/>
        <pc:sldMkLst>
          <pc:docMk/>
          <pc:sldMk cId="3471605444" sldId="328"/>
        </pc:sldMkLst>
      </pc:sldChg>
      <pc:sldChg chg="addSp delSp modSp mod ord">
        <pc:chgData name="Miller, Evan Neil" userId="cf682b3b-adee-4052-b0cb-8b07ec5a3a5a" providerId="ADAL" clId="{8BA00C0F-2D36-4A27-BA57-5B05854E5C1E}" dt="2025-10-08T17:01:22.370" v="8569" actId="13926"/>
        <pc:sldMkLst>
          <pc:docMk/>
          <pc:sldMk cId="303788238" sldId="329"/>
        </pc:sldMkLst>
        <pc:spChg chg="mod">
          <ac:chgData name="Miller, Evan Neil" userId="cf682b3b-adee-4052-b0cb-8b07ec5a3a5a" providerId="ADAL" clId="{8BA00C0F-2D36-4A27-BA57-5B05854E5C1E}" dt="2025-10-08T16:33:09.828" v="7533" actId="20577"/>
          <ac:spMkLst>
            <pc:docMk/>
            <pc:sldMk cId="303788238" sldId="329"/>
            <ac:spMk id="2" creationId="{78B413F1-3127-6CD4-1CED-BC76BABA4F33}"/>
          </ac:spMkLst>
        </pc:spChg>
        <pc:spChg chg="mod">
          <ac:chgData name="Miller, Evan Neil" userId="cf682b3b-adee-4052-b0cb-8b07ec5a3a5a" providerId="ADAL" clId="{8BA00C0F-2D36-4A27-BA57-5B05854E5C1E}" dt="2025-10-08T16:33:01.195" v="7508" actId="20577"/>
          <ac:spMkLst>
            <pc:docMk/>
            <pc:sldMk cId="303788238" sldId="329"/>
            <ac:spMk id="6" creationId="{260B1CC8-DF60-13F5-60F5-2B62E568A62A}"/>
          </ac:spMkLst>
        </pc:spChg>
        <pc:spChg chg="mod">
          <ac:chgData name="Miller, Evan Neil" userId="cf682b3b-adee-4052-b0cb-8b07ec5a3a5a" providerId="ADAL" clId="{8BA00C0F-2D36-4A27-BA57-5B05854E5C1E}" dt="2025-10-08T17:01:22.370" v="8569" actId="13926"/>
          <ac:spMkLst>
            <pc:docMk/>
            <pc:sldMk cId="303788238" sldId="329"/>
            <ac:spMk id="7" creationId="{691C487B-2460-BAE8-3335-E526E08876B8}"/>
          </ac:spMkLst>
        </pc:spChg>
        <pc:spChg chg="mod topLvl">
          <ac:chgData name="Miller, Evan Neil" userId="cf682b3b-adee-4052-b0cb-8b07ec5a3a5a" providerId="ADAL" clId="{8BA00C0F-2D36-4A27-BA57-5B05854E5C1E}" dt="2025-10-08T17:01:22.370" v="8569" actId="13926"/>
          <ac:spMkLst>
            <pc:docMk/>
            <pc:sldMk cId="303788238" sldId="329"/>
            <ac:spMk id="23" creationId="{ACABAAF6-343E-1739-B59D-F4F234E3FA4E}"/>
          </ac:spMkLst>
        </pc:spChg>
        <pc:spChg chg="mod">
          <ac:chgData name="Miller, Evan Neil" userId="cf682b3b-adee-4052-b0cb-8b07ec5a3a5a" providerId="ADAL" clId="{8BA00C0F-2D36-4A27-BA57-5B05854E5C1E}" dt="2025-10-08T17:01:22.370" v="8569" actId="13926"/>
          <ac:spMkLst>
            <pc:docMk/>
            <pc:sldMk cId="303788238" sldId="329"/>
            <ac:spMk id="28" creationId="{EF5247F7-D6BE-5C25-5C0E-DB23E33D2D92}"/>
          </ac:spMkLst>
        </pc:spChg>
        <pc:spChg chg="mod topLvl">
          <ac:chgData name="Miller, Evan Neil" userId="cf682b3b-adee-4052-b0cb-8b07ec5a3a5a" providerId="ADAL" clId="{8BA00C0F-2D36-4A27-BA57-5B05854E5C1E}" dt="2025-10-08T17:01:22.370" v="8569" actId="13926"/>
          <ac:spMkLst>
            <pc:docMk/>
            <pc:sldMk cId="303788238" sldId="329"/>
            <ac:spMk id="29" creationId="{25DCF722-913F-B756-77E1-E3B6BDEB0659}"/>
          </ac:spMkLst>
        </pc:spChg>
        <pc:spChg chg="mod topLvl">
          <ac:chgData name="Miller, Evan Neil" userId="cf682b3b-adee-4052-b0cb-8b07ec5a3a5a" providerId="ADAL" clId="{8BA00C0F-2D36-4A27-BA57-5B05854E5C1E}" dt="2025-10-08T17:01:22.370" v="8569" actId="13926"/>
          <ac:spMkLst>
            <pc:docMk/>
            <pc:sldMk cId="303788238" sldId="329"/>
            <ac:spMk id="31" creationId="{8D296BE6-7E85-D7DF-AC7A-C674619F725B}"/>
          </ac:spMkLst>
        </pc:spChg>
        <pc:spChg chg="add mod">
          <ac:chgData name="Miller, Evan Neil" userId="cf682b3b-adee-4052-b0cb-8b07ec5a3a5a" providerId="ADAL" clId="{8BA00C0F-2D36-4A27-BA57-5B05854E5C1E}" dt="2025-10-08T17:01:04.156" v="8551" actId="1076"/>
          <ac:spMkLst>
            <pc:docMk/>
            <pc:sldMk cId="303788238" sldId="329"/>
            <ac:spMk id="37" creationId="{F2C45674-B19A-BFD5-9687-B6A5F3A71A82}"/>
          </ac:spMkLst>
        </pc:spChg>
        <pc:picChg chg="add mod">
          <ac:chgData name="Miller, Evan Neil" userId="cf682b3b-adee-4052-b0cb-8b07ec5a3a5a" providerId="ADAL" clId="{8BA00C0F-2D36-4A27-BA57-5B05854E5C1E}" dt="2025-10-08T17:00:05.873" v="8522" actId="1076"/>
          <ac:picMkLst>
            <pc:docMk/>
            <pc:sldMk cId="303788238" sldId="329"/>
            <ac:picMk id="13" creationId="{341C9A5A-69B6-512E-A370-C8F84A7B30DB}"/>
          </ac:picMkLst>
        </pc:picChg>
        <pc:picChg chg="add mod">
          <ac:chgData name="Miller, Evan Neil" userId="cf682b3b-adee-4052-b0cb-8b07ec5a3a5a" providerId="ADAL" clId="{8BA00C0F-2D36-4A27-BA57-5B05854E5C1E}" dt="2025-10-08T17:00:47.234" v="8547" actId="1076"/>
          <ac:picMkLst>
            <pc:docMk/>
            <pc:sldMk cId="303788238" sldId="329"/>
            <ac:picMk id="14" creationId="{C2680F82-16DA-F770-1ADD-9D2AC6586730}"/>
          </ac:picMkLst>
        </pc:picChg>
        <pc:picChg chg="add mod">
          <ac:chgData name="Miller, Evan Neil" userId="cf682b3b-adee-4052-b0cb-8b07ec5a3a5a" providerId="ADAL" clId="{8BA00C0F-2D36-4A27-BA57-5B05854E5C1E}" dt="2025-10-08T17:01:13.524" v="8568" actId="1035"/>
          <ac:picMkLst>
            <pc:docMk/>
            <pc:sldMk cId="303788238" sldId="329"/>
            <ac:picMk id="16" creationId="{3435073F-1600-F594-A607-F53F30E2D4B3}"/>
          </ac:picMkLst>
        </pc:picChg>
        <pc:picChg chg="add mod">
          <ac:chgData name="Miller, Evan Neil" userId="cf682b3b-adee-4052-b0cb-8b07ec5a3a5a" providerId="ADAL" clId="{8BA00C0F-2D36-4A27-BA57-5B05854E5C1E}" dt="2025-10-08T17:00:49.587" v="8548" actId="1076"/>
          <ac:picMkLst>
            <pc:docMk/>
            <pc:sldMk cId="303788238" sldId="329"/>
            <ac:picMk id="17" creationId="{AF37187D-3DC7-E40F-8281-D747A1732E60}"/>
          </ac:picMkLst>
        </pc:picChg>
        <pc:picChg chg="add mod">
          <ac:chgData name="Miller, Evan Neil" userId="cf682b3b-adee-4052-b0cb-8b07ec5a3a5a" providerId="ADAL" clId="{8BA00C0F-2D36-4A27-BA57-5B05854E5C1E}" dt="2025-10-08T17:00:18.155" v="8525" actId="1036"/>
          <ac:picMkLst>
            <pc:docMk/>
            <pc:sldMk cId="303788238" sldId="329"/>
            <ac:picMk id="30" creationId="{ACE02629-D316-5F8F-3A2C-F65F23A01FE1}"/>
          </ac:picMkLst>
        </pc:picChg>
        <pc:picChg chg="add mod">
          <ac:chgData name="Miller, Evan Neil" userId="cf682b3b-adee-4052-b0cb-8b07ec5a3a5a" providerId="ADAL" clId="{8BA00C0F-2D36-4A27-BA57-5B05854E5C1E}" dt="2025-10-08T17:00:38.546" v="8544" actId="1076"/>
          <ac:picMkLst>
            <pc:docMk/>
            <pc:sldMk cId="303788238" sldId="329"/>
            <ac:picMk id="33" creationId="{A1FD2EF0-9A5E-1995-D61B-B488AD75D223}"/>
          </ac:picMkLst>
        </pc:picChg>
        <pc:picChg chg="add mod">
          <ac:chgData name="Miller, Evan Neil" userId="cf682b3b-adee-4052-b0cb-8b07ec5a3a5a" providerId="ADAL" clId="{8BA00C0F-2D36-4A27-BA57-5B05854E5C1E}" dt="2025-10-08T17:00:01.371" v="8521" actId="14100"/>
          <ac:picMkLst>
            <pc:docMk/>
            <pc:sldMk cId="303788238" sldId="329"/>
            <ac:picMk id="34" creationId="{85B7BF76-5719-03BE-AF4A-8F7862A56089}"/>
          </ac:picMkLst>
        </pc:picChg>
      </pc:sldChg>
      <pc:sldChg chg="ord">
        <pc:chgData name="Miller, Evan Neil" userId="cf682b3b-adee-4052-b0cb-8b07ec5a3a5a" providerId="ADAL" clId="{8BA00C0F-2D36-4A27-BA57-5B05854E5C1E}" dt="2025-10-08T17:45:17.421" v="11633"/>
        <pc:sldMkLst>
          <pc:docMk/>
          <pc:sldMk cId="526486175" sldId="330"/>
        </pc:sldMkLst>
      </pc:sldChg>
      <pc:sldChg chg="ord">
        <pc:chgData name="Miller, Evan Neil" userId="cf682b3b-adee-4052-b0cb-8b07ec5a3a5a" providerId="ADAL" clId="{8BA00C0F-2D36-4A27-BA57-5B05854E5C1E}" dt="2025-10-08T15:23:08.731" v="5971"/>
        <pc:sldMkLst>
          <pc:docMk/>
          <pc:sldMk cId="1896336558" sldId="331"/>
        </pc:sldMkLst>
      </pc:sldChg>
      <pc:sldChg chg="modSp mod">
        <pc:chgData name="Miller, Evan Neil" userId="cf682b3b-adee-4052-b0cb-8b07ec5a3a5a" providerId="ADAL" clId="{8BA00C0F-2D36-4A27-BA57-5B05854E5C1E}" dt="2025-10-07T19:36:37.040" v="50" actId="14100"/>
        <pc:sldMkLst>
          <pc:docMk/>
          <pc:sldMk cId="2960520318" sldId="332"/>
        </pc:sldMkLst>
        <pc:spChg chg="mod">
          <ac:chgData name="Miller, Evan Neil" userId="cf682b3b-adee-4052-b0cb-8b07ec5a3a5a" providerId="ADAL" clId="{8BA00C0F-2D36-4A27-BA57-5B05854E5C1E}" dt="2025-10-07T19:36:37.040" v="50" actId="14100"/>
          <ac:spMkLst>
            <pc:docMk/>
            <pc:sldMk cId="2960520318" sldId="332"/>
            <ac:spMk id="3" creationId="{00E6319D-B6E3-16A3-BB52-74815784B963}"/>
          </ac:spMkLst>
        </pc:spChg>
      </pc:sldChg>
      <pc:sldChg chg="addSp delSp modSp mod ord modClrScheme chgLayout">
        <pc:chgData name="Miller, Evan Neil" userId="cf682b3b-adee-4052-b0cb-8b07ec5a3a5a" providerId="ADAL" clId="{8BA00C0F-2D36-4A27-BA57-5B05854E5C1E}" dt="2025-10-08T15:16:29.632" v="5480" actId="20577"/>
        <pc:sldMkLst>
          <pc:docMk/>
          <pc:sldMk cId="971326995" sldId="333"/>
        </pc:sldMkLst>
        <pc:spChg chg="mod ord">
          <ac:chgData name="Miller, Evan Neil" userId="cf682b3b-adee-4052-b0cb-8b07ec5a3a5a" providerId="ADAL" clId="{8BA00C0F-2D36-4A27-BA57-5B05854E5C1E}" dt="2025-10-08T15:16:29.632" v="5480" actId="20577"/>
          <ac:spMkLst>
            <pc:docMk/>
            <pc:sldMk cId="971326995" sldId="333"/>
            <ac:spMk id="5" creationId="{58628A57-7A6F-C0B8-0DEE-C8B3A886E783}"/>
          </ac:spMkLst>
        </pc:spChg>
        <pc:spChg chg="add mod ord">
          <ac:chgData name="Miller, Evan Neil" userId="cf682b3b-adee-4052-b0cb-8b07ec5a3a5a" providerId="ADAL" clId="{8BA00C0F-2D36-4A27-BA57-5B05854E5C1E}" dt="2025-10-08T15:16:00.024" v="5466" actId="20577"/>
          <ac:spMkLst>
            <pc:docMk/>
            <pc:sldMk cId="971326995" sldId="333"/>
            <ac:spMk id="13" creationId="{BC460643-2FE2-8301-9C67-FEB1CAD8E9E1}"/>
          </ac:spMkLst>
        </pc:spChg>
      </pc:sldChg>
      <pc:sldChg chg="modSp del mod ord chgLayout">
        <pc:chgData name="Miller, Evan Neil" userId="cf682b3b-adee-4052-b0cb-8b07ec5a3a5a" providerId="ADAL" clId="{8BA00C0F-2D36-4A27-BA57-5B05854E5C1E}" dt="2025-10-08T17:23:14.293" v="10090" actId="47"/>
        <pc:sldMkLst>
          <pc:docMk/>
          <pc:sldMk cId="790939945" sldId="334"/>
        </pc:sldMkLst>
      </pc:sldChg>
      <pc:sldChg chg="addSp delSp modSp new mod ord modClrScheme delAnim modAnim chgLayout modNotesTx">
        <pc:chgData name="Miller, Evan Neil" userId="cf682b3b-adee-4052-b0cb-8b07ec5a3a5a" providerId="ADAL" clId="{8BA00C0F-2D36-4A27-BA57-5B05854E5C1E}" dt="2025-10-14T19:08:28.391" v="12376" actId="20577"/>
        <pc:sldMkLst>
          <pc:docMk/>
          <pc:sldMk cId="767981592" sldId="335"/>
        </pc:sldMkLst>
        <pc:spChg chg="add mod ord">
          <ac:chgData name="Miller, Evan Neil" userId="cf682b3b-adee-4052-b0cb-8b07ec5a3a5a" providerId="ADAL" clId="{8BA00C0F-2D36-4A27-BA57-5B05854E5C1E}" dt="2025-10-14T19:08:28.391" v="12376" actId="20577"/>
          <ac:spMkLst>
            <pc:docMk/>
            <pc:sldMk cId="767981592" sldId="335"/>
            <ac:spMk id="7" creationId="{9B8E458E-80F5-3504-E96D-93464D771971}"/>
          </ac:spMkLst>
        </pc:spChg>
        <pc:spChg chg="add mod">
          <ac:chgData name="Miller, Evan Neil" userId="cf682b3b-adee-4052-b0cb-8b07ec5a3a5a" providerId="ADAL" clId="{8BA00C0F-2D36-4A27-BA57-5B05854E5C1E}" dt="2025-10-08T17:37:51.604" v="11182" actId="20577"/>
          <ac:spMkLst>
            <pc:docMk/>
            <pc:sldMk cId="767981592" sldId="335"/>
            <ac:spMk id="16" creationId="{6FF1422B-CADF-33E1-CE33-2737E7663EF5}"/>
          </ac:spMkLst>
        </pc:spChg>
        <pc:spChg chg="add mod ord">
          <ac:chgData name="Miller, Evan Neil" userId="cf682b3b-adee-4052-b0cb-8b07ec5a3a5a" providerId="ADAL" clId="{8BA00C0F-2D36-4A27-BA57-5B05854E5C1E}" dt="2025-10-08T15:09:00.743" v="5122" actId="20577"/>
          <ac:spMkLst>
            <pc:docMk/>
            <pc:sldMk cId="767981592" sldId="335"/>
            <ac:spMk id="19" creationId="{CDB47535-11F7-A85B-96ED-6F156524C6F2}"/>
          </ac:spMkLst>
        </pc:spChg>
        <pc:picChg chg="mod ord topLvl">
          <ac:chgData name="Miller, Evan Neil" userId="cf682b3b-adee-4052-b0cb-8b07ec5a3a5a" providerId="ADAL" clId="{8BA00C0F-2D36-4A27-BA57-5B05854E5C1E}" dt="2025-10-08T17:30:39.560" v="10696" actId="1038"/>
          <ac:picMkLst>
            <pc:docMk/>
            <pc:sldMk cId="767981592" sldId="335"/>
            <ac:picMk id="21" creationId="{A66AECB1-33B7-3163-6B91-ED3D7E069564}"/>
          </ac:picMkLst>
        </pc:picChg>
        <pc:picChg chg="mod ord topLvl">
          <ac:chgData name="Miller, Evan Neil" userId="cf682b3b-adee-4052-b0cb-8b07ec5a3a5a" providerId="ADAL" clId="{8BA00C0F-2D36-4A27-BA57-5B05854E5C1E}" dt="2025-10-08T17:30:03.424" v="10684" actId="1076"/>
          <ac:picMkLst>
            <pc:docMk/>
            <pc:sldMk cId="767981592" sldId="335"/>
            <ac:picMk id="22" creationId="{E9C69489-3538-CEB9-87CE-A48488EBDEC1}"/>
          </ac:picMkLst>
        </pc:picChg>
        <pc:picChg chg="mod topLvl">
          <ac:chgData name="Miller, Evan Neil" userId="cf682b3b-adee-4052-b0cb-8b07ec5a3a5a" providerId="ADAL" clId="{8BA00C0F-2D36-4A27-BA57-5B05854E5C1E}" dt="2025-10-08T17:30:26.880" v="10688" actId="14100"/>
          <ac:picMkLst>
            <pc:docMk/>
            <pc:sldMk cId="767981592" sldId="335"/>
            <ac:picMk id="23" creationId="{6A4DDE45-F63F-B7BC-B664-37B697CC2E20}"/>
          </ac:picMkLst>
        </pc:picChg>
        <pc:picChg chg="mod topLvl">
          <ac:chgData name="Miller, Evan Neil" userId="cf682b3b-adee-4052-b0cb-8b07ec5a3a5a" providerId="ADAL" clId="{8BA00C0F-2D36-4A27-BA57-5B05854E5C1E}" dt="2025-10-08T17:29:48.560" v="10681" actId="1076"/>
          <ac:picMkLst>
            <pc:docMk/>
            <pc:sldMk cId="767981592" sldId="335"/>
            <ac:picMk id="24" creationId="{64EE5230-3295-25CA-D2E3-8F65B5325E4C}"/>
          </ac:picMkLst>
        </pc:picChg>
      </pc:sldChg>
      <pc:sldChg chg="addSp delSp modSp add mod ord modClrScheme chgLayout">
        <pc:chgData name="Miller, Evan Neil" userId="cf682b3b-adee-4052-b0cb-8b07ec5a3a5a" providerId="ADAL" clId="{8BA00C0F-2D36-4A27-BA57-5B05854E5C1E}" dt="2025-10-08T17:44:56.780" v="11631"/>
        <pc:sldMkLst>
          <pc:docMk/>
          <pc:sldMk cId="2988196545" sldId="336"/>
        </pc:sldMkLst>
        <pc:spChg chg="mod ord">
          <ac:chgData name="Miller, Evan Neil" userId="cf682b3b-adee-4052-b0cb-8b07ec5a3a5a" providerId="ADAL" clId="{8BA00C0F-2D36-4A27-BA57-5B05854E5C1E}" dt="2025-10-08T17:33:13.943" v="10810" actId="700"/>
          <ac:spMkLst>
            <pc:docMk/>
            <pc:sldMk cId="2988196545" sldId="336"/>
            <ac:spMk id="7" creationId="{CB5518B0-6590-C779-66C3-BB0AF2AD7D3F}"/>
          </ac:spMkLst>
        </pc:spChg>
        <pc:spChg chg="mod ord">
          <ac:chgData name="Miller, Evan Neil" userId="cf682b3b-adee-4052-b0cb-8b07ec5a3a5a" providerId="ADAL" clId="{8BA00C0F-2D36-4A27-BA57-5B05854E5C1E}" dt="2025-10-08T17:33:32.060" v="10830" actId="20577"/>
          <ac:spMkLst>
            <pc:docMk/>
            <pc:sldMk cId="2988196545" sldId="336"/>
            <ac:spMk id="10" creationId="{169185F5-97D9-256C-83E1-97C1B3555C0C}"/>
          </ac:spMkLst>
        </pc:spChg>
        <pc:spChg chg="add mod ord">
          <ac:chgData name="Miller, Evan Neil" userId="cf682b3b-adee-4052-b0cb-8b07ec5a3a5a" providerId="ADAL" clId="{8BA00C0F-2D36-4A27-BA57-5B05854E5C1E}" dt="2025-10-08T17:33:35.461" v="10834" actId="20577"/>
          <ac:spMkLst>
            <pc:docMk/>
            <pc:sldMk cId="2988196545" sldId="336"/>
            <ac:spMk id="13" creationId="{F67A8628-F383-B718-573D-01C723BB4841}"/>
          </ac:spMkLst>
        </pc:spChg>
        <pc:spChg chg="add mod ord">
          <ac:chgData name="Miller, Evan Neil" userId="cf682b3b-adee-4052-b0cb-8b07ec5a3a5a" providerId="ADAL" clId="{8BA00C0F-2D36-4A27-BA57-5B05854E5C1E}" dt="2025-10-08T17:33:26.138" v="10821" actId="20577"/>
          <ac:spMkLst>
            <pc:docMk/>
            <pc:sldMk cId="2988196545" sldId="336"/>
            <ac:spMk id="15" creationId="{DA297F8F-9799-84EE-04D1-5D2392D2FAEA}"/>
          </ac:spMkLst>
        </pc:spChg>
        <pc:spChg chg="add mod">
          <ac:chgData name="Miller, Evan Neil" userId="cf682b3b-adee-4052-b0cb-8b07ec5a3a5a" providerId="ADAL" clId="{8BA00C0F-2D36-4A27-BA57-5B05854E5C1E}" dt="2025-10-08T17:37:11.452" v="11170" actId="20577"/>
          <ac:spMkLst>
            <pc:docMk/>
            <pc:sldMk cId="2988196545" sldId="336"/>
            <ac:spMk id="18" creationId="{ED74567F-C8C6-81EF-3254-46210E5D6BE7}"/>
          </ac:spMkLst>
        </pc:spChg>
        <pc:picChg chg="add mod">
          <ac:chgData name="Miller, Evan Neil" userId="cf682b3b-adee-4052-b0cb-8b07ec5a3a5a" providerId="ADAL" clId="{8BA00C0F-2D36-4A27-BA57-5B05854E5C1E}" dt="2025-10-08T17:33:18.549" v="10812"/>
          <ac:picMkLst>
            <pc:docMk/>
            <pc:sldMk cId="2988196545" sldId="336"/>
            <ac:picMk id="16" creationId="{976A548B-6A89-B2EB-B002-4623F28DF238}"/>
          </ac:picMkLst>
        </pc:picChg>
        <pc:picChg chg="add mod">
          <ac:chgData name="Miller, Evan Neil" userId="cf682b3b-adee-4052-b0cb-8b07ec5a3a5a" providerId="ADAL" clId="{8BA00C0F-2D36-4A27-BA57-5B05854E5C1E}" dt="2025-10-08T17:33:21.708" v="10814"/>
          <ac:picMkLst>
            <pc:docMk/>
            <pc:sldMk cId="2988196545" sldId="336"/>
            <ac:picMk id="17" creationId="{5062CD1D-FF6C-CB0B-BE97-B8C90B432F73}"/>
          </ac:picMkLst>
        </pc:picChg>
      </pc:sldChg>
      <pc:sldChg chg="modSp add del mod">
        <pc:chgData name="Miller, Evan Neil" userId="cf682b3b-adee-4052-b0cb-8b07ec5a3a5a" providerId="ADAL" clId="{8BA00C0F-2D36-4A27-BA57-5B05854E5C1E}" dt="2025-10-08T14:59:52.456" v="4719" actId="47"/>
        <pc:sldMkLst>
          <pc:docMk/>
          <pc:sldMk cId="1642460562" sldId="337"/>
        </pc:sldMkLst>
      </pc:sldChg>
      <pc:sldChg chg="addSp modSp add mod ord">
        <pc:chgData name="Miller, Evan Neil" userId="cf682b3b-adee-4052-b0cb-8b07ec5a3a5a" providerId="ADAL" clId="{8BA00C0F-2D36-4A27-BA57-5B05854E5C1E}" dt="2025-10-15T13:19:01.431" v="15156" actId="313"/>
        <pc:sldMkLst>
          <pc:docMk/>
          <pc:sldMk cId="1172360563" sldId="338"/>
        </pc:sldMkLst>
      </pc:sldChg>
      <pc:sldChg chg="modSp add del mod ord">
        <pc:chgData name="Miller, Evan Neil" userId="cf682b3b-adee-4052-b0cb-8b07ec5a3a5a" providerId="ADAL" clId="{8BA00C0F-2D36-4A27-BA57-5B05854E5C1E}" dt="2025-10-14T19:21:22.480" v="13068" actId="2696"/>
        <pc:sldMkLst>
          <pc:docMk/>
          <pc:sldMk cId="2409905346" sldId="339"/>
        </pc:sldMkLst>
      </pc:sldChg>
      <pc:sldChg chg="modSp add mod ord">
        <pc:chgData name="Miller, Evan Neil" userId="cf682b3b-adee-4052-b0cb-8b07ec5a3a5a" providerId="ADAL" clId="{8BA00C0F-2D36-4A27-BA57-5B05854E5C1E}" dt="2025-10-15T13:10:38.150" v="13964" actId="20577"/>
        <pc:sldMkLst>
          <pc:docMk/>
          <pc:sldMk cId="1384681875" sldId="340"/>
        </pc:sldMkLst>
      </pc:sldChg>
      <pc:sldChg chg="modSp add mod">
        <pc:chgData name="Miller, Evan Neil" userId="cf682b3b-adee-4052-b0cb-8b07ec5a3a5a" providerId="ADAL" clId="{8BA00C0F-2D36-4A27-BA57-5B05854E5C1E}" dt="2025-10-07T19:49:09.699" v="364"/>
        <pc:sldMkLst>
          <pc:docMk/>
          <pc:sldMk cId="2988037278" sldId="341"/>
        </pc:sldMkLst>
      </pc:sldChg>
      <pc:sldChg chg="addSp delSp modSp add del mod modNotesTx">
        <pc:chgData name="Miller, Evan Neil" userId="cf682b3b-adee-4052-b0cb-8b07ec5a3a5a" providerId="ADAL" clId="{8BA00C0F-2D36-4A27-BA57-5B05854E5C1E}" dt="2025-10-08T15:48:46.489" v="7170" actId="47"/>
        <pc:sldMkLst>
          <pc:docMk/>
          <pc:sldMk cId="249520056" sldId="342"/>
        </pc:sldMkLst>
      </pc:sldChg>
      <pc:sldChg chg="addSp delSp modSp add mod ord modClrScheme chgLayout">
        <pc:chgData name="Miller, Evan Neil" userId="cf682b3b-adee-4052-b0cb-8b07ec5a3a5a" providerId="ADAL" clId="{8BA00C0F-2D36-4A27-BA57-5B05854E5C1E}" dt="2025-10-14T19:08:35.057" v="12378" actId="113"/>
        <pc:sldMkLst>
          <pc:docMk/>
          <pc:sldMk cId="3976676837" sldId="343"/>
        </pc:sldMkLst>
        <pc:spChg chg="add mod">
          <ac:chgData name="Miller, Evan Neil" userId="cf682b3b-adee-4052-b0cb-8b07ec5a3a5a" providerId="ADAL" clId="{8BA00C0F-2D36-4A27-BA57-5B05854E5C1E}" dt="2025-10-08T17:31:13.193" v="10701" actId="1076"/>
          <ac:spMkLst>
            <pc:docMk/>
            <pc:sldMk cId="3976676837" sldId="343"/>
            <ac:spMk id="6" creationId="{B78BA32C-40C6-8EE2-9FD0-2EC257A020E1}"/>
          </ac:spMkLst>
        </pc:spChg>
        <pc:spChg chg="mod ord">
          <ac:chgData name="Miller, Evan Neil" userId="cf682b3b-adee-4052-b0cb-8b07ec5a3a5a" providerId="ADAL" clId="{8BA00C0F-2D36-4A27-BA57-5B05854E5C1E}" dt="2025-10-14T19:08:35.057" v="12378" actId="113"/>
          <ac:spMkLst>
            <pc:docMk/>
            <pc:sldMk cId="3976676837" sldId="343"/>
            <ac:spMk id="7" creationId="{79D39B45-0C90-9944-215C-5F08522F0107}"/>
          </ac:spMkLst>
        </pc:spChg>
        <pc:spChg chg="mod ord">
          <ac:chgData name="Miller, Evan Neil" userId="cf682b3b-adee-4052-b0cb-8b07ec5a3a5a" providerId="ADAL" clId="{8BA00C0F-2D36-4A27-BA57-5B05854E5C1E}" dt="2025-10-08T15:09:08.207" v="5135" actId="20577"/>
          <ac:spMkLst>
            <pc:docMk/>
            <pc:sldMk cId="3976676837" sldId="343"/>
            <ac:spMk id="19" creationId="{B252977F-B104-5FE2-664C-120F5024C5D6}"/>
          </ac:spMkLst>
        </pc:spChg>
        <pc:picChg chg="add mod modCrop">
          <ac:chgData name="Miller, Evan Neil" userId="cf682b3b-adee-4052-b0cb-8b07ec5a3a5a" providerId="ADAL" clId="{8BA00C0F-2D36-4A27-BA57-5B05854E5C1E}" dt="2025-10-08T17:31:23.563" v="10702" actId="732"/>
          <ac:picMkLst>
            <pc:docMk/>
            <pc:sldMk cId="3976676837" sldId="343"/>
            <ac:picMk id="5" creationId="{B0631C65-2FA5-8F8C-721D-C7A8E188C353}"/>
          </ac:picMkLst>
        </pc:picChg>
      </pc:sldChg>
      <pc:sldChg chg="addSp delSp modSp new mod chgLayout">
        <pc:chgData name="Miller, Evan Neil" userId="cf682b3b-adee-4052-b0cb-8b07ec5a3a5a" providerId="ADAL" clId="{8BA00C0F-2D36-4A27-BA57-5B05854E5C1E}" dt="2025-10-08T15:33:12.572" v="6998" actId="14100"/>
        <pc:sldMkLst>
          <pc:docMk/>
          <pc:sldMk cId="887388201" sldId="344"/>
        </pc:sldMkLst>
        <pc:spChg chg="add mod ord">
          <ac:chgData name="Miller, Evan Neil" userId="cf682b3b-adee-4052-b0cb-8b07ec5a3a5a" providerId="ADAL" clId="{8BA00C0F-2D36-4A27-BA57-5B05854E5C1E}" dt="2025-10-08T15:32:49.027" v="6992" actId="6549"/>
          <ac:spMkLst>
            <pc:docMk/>
            <pc:sldMk cId="887388201" sldId="344"/>
            <ac:spMk id="9" creationId="{60B5147A-10C3-2A37-854A-375BCC9F03A5}"/>
          </ac:spMkLst>
        </pc:spChg>
        <pc:spChg chg="add mod ord">
          <ac:chgData name="Miller, Evan Neil" userId="cf682b3b-adee-4052-b0cb-8b07ec5a3a5a" providerId="ADAL" clId="{8BA00C0F-2D36-4A27-BA57-5B05854E5C1E}" dt="2025-10-08T15:07:56.456" v="5065" actId="700"/>
          <ac:spMkLst>
            <pc:docMk/>
            <pc:sldMk cId="887388201" sldId="344"/>
            <ac:spMk id="10" creationId="{249CBA4C-29A5-CE89-E8BB-A6580B004D27}"/>
          </ac:spMkLst>
        </pc:spChg>
        <pc:spChg chg="add mod">
          <ac:chgData name="Miller, Evan Neil" userId="cf682b3b-adee-4052-b0cb-8b07ec5a3a5a" providerId="ADAL" clId="{8BA00C0F-2D36-4A27-BA57-5B05854E5C1E}" dt="2025-10-08T15:33:12.572" v="6998" actId="14100"/>
          <ac:spMkLst>
            <pc:docMk/>
            <pc:sldMk cId="887388201" sldId="344"/>
            <ac:spMk id="12" creationId="{E29362CC-5122-2620-FB07-85886B688E5E}"/>
          </ac:spMkLst>
        </pc:spChg>
      </pc:sldChg>
      <pc:sldChg chg="addSp delSp modSp new mod modClrScheme chgLayout">
        <pc:chgData name="Miller, Evan Neil" userId="cf682b3b-adee-4052-b0cb-8b07ec5a3a5a" providerId="ADAL" clId="{8BA00C0F-2D36-4A27-BA57-5B05854E5C1E}" dt="2025-10-08T19:18:41.668" v="11719" actId="20577"/>
        <pc:sldMkLst>
          <pc:docMk/>
          <pc:sldMk cId="3671974675" sldId="345"/>
        </pc:sldMkLst>
        <pc:spChg chg="add mod ord">
          <ac:chgData name="Miller, Evan Neil" userId="cf682b3b-adee-4052-b0cb-8b07ec5a3a5a" providerId="ADAL" clId="{8BA00C0F-2D36-4A27-BA57-5B05854E5C1E}" dt="2025-10-08T15:33:42.676" v="7009" actId="6549"/>
          <ac:spMkLst>
            <pc:docMk/>
            <pc:sldMk cId="3671974675" sldId="345"/>
            <ac:spMk id="13" creationId="{3E477C39-76F7-A884-5696-18F109CC9A05}"/>
          </ac:spMkLst>
        </pc:spChg>
        <pc:spChg chg="add mod">
          <ac:chgData name="Miller, Evan Neil" userId="cf682b3b-adee-4052-b0cb-8b07ec5a3a5a" providerId="ADAL" clId="{8BA00C0F-2D36-4A27-BA57-5B05854E5C1E}" dt="2025-10-08T19:18:41.668" v="11719" actId="20577"/>
          <ac:spMkLst>
            <pc:docMk/>
            <pc:sldMk cId="3671974675" sldId="345"/>
            <ac:spMk id="15" creationId="{D3066FB2-4229-AD7C-FE53-6500C02AFDFF}"/>
          </ac:spMkLst>
        </pc:spChg>
      </pc:sldChg>
      <pc:sldChg chg="delSp modSp new mod ord">
        <pc:chgData name="Miller, Evan Neil" userId="cf682b3b-adee-4052-b0cb-8b07ec5a3a5a" providerId="ADAL" clId="{8BA00C0F-2D36-4A27-BA57-5B05854E5C1E}" dt="2025-10-08T17:22:15.417" v="10085" actId="13926"/>
        <pc:sldMkLst>
          <pc:docMk/>
          <pc:sldMk cId="1698587770" sldId="346"/>
        </pc:sldMkLst>
      </pc:sldChg>
      <pc:sldChg chg="addSp modSp new mod ord">
        <pc:chgData name="Miller, Evan Neil" userId="cf682b3b-adee-4052-b0cb-8b07ec5a3a5a" providerId="ADAL" clId="{8BA00C0F-2D36-4A27-BA57-5B05854E5C1E}" dt="2025-10-08T19:18:31.210" v="11715" actId="20577"/>
        <pc:sldMkLst>
          <pc:docMk/>
          <pc:sldMk cId="3042340370" sldId="347"/>
        </pc:sldMkLst>
      </pc:sldChg>
      <pc:sldChg chg="modSp new mod ord">
        <pc:chgData name="Miller, Evan Neil" userId="cf682b3b-adee-4052-b0cb-8b07ec5a3a5a" providerId="ADAL" clId="{8BA00C0F-2D36-4A27-BA57-5B05854E5C1E}" dt="2025-10-08T17:44:56.780" v="11631"/>
        <pc:sldMkLst>
          <pc:docMk/>
          <pc:sldMk cId="3083714996" sldId="348"/>
        </pc:sldMkLst>
      </pc:sldChg>
      <pc:sldChg chg="addSp modSp new mod ord">
        <pc:chgData name="Miller, Evan Neil" userId="cf682b3b-adee-4052-b0cb-8b07ec5a3a5a" providerId="ADAL" clId="{8BA00C0F-2D36-4A27-BA57-5B05854E5C1E}" dt="2025-10-08T19:18:36.516" v="11717" actId="20577"/>
        <pc:sldMkLst>
          <pc:docMk/>
          <pc:sldMk cId="2602034702" sldId="349"/>
        </pc:sldMkLst>
        <pc:spChg chg="mod">
          <ac:chgData name="Miller, Evan Neil" userId="cf682b3b-adee-4052-b0cb-8b07ec5a3a5a" providerId="ADAL" clId="{8BA00C0F-2D36-4A27-BA57-5B05854E5C1E}" dt="2025-10-08T15:33:20.900" v="7002" actId="6549"/>
          <ac:spMkLst>
            <pc:docMk/>
            <pc:sldMk cId="2602034702" sldId="349"/>
            <ac:spMk id="2" creationId="{1B11EC31-7276-F6DD-49B1-D9F3F43779BD}"/>
          </ac:spMkLst>
        </pc:spChg>
        <pc:spChg chg="add mod">
          <ac:chgData name="Miller, Evan Neil" userId="cf682b3b-adee-4052-b0cb-8b07ec5a3a5a" providerId="ADAL" clId="{8BA00C0F-2D36-4A27-BA57-5B05854E5C1E}" dt="2025-10-08T19:18:36.516" v="11717" actId="20577"/>
          <ac:spMkLst>
            <pc:docMk/>
            <pc:sldMk cId="2602034702" sldId="349"/>
            <ac:spMk id="4" creationId="{60679518-34FA-B904-D2E4-95B8DE4A942D}"/>
          </ac:spMkLst>
        </pc:spChg>
      </pc:sldChg>
      <pc:sldChg chg="modSp new mod ord">
        <pc:chgData name="Miller, Evan Neil" userId="cf682b3b-adee-4052-b0cb-8b07ec5a3a5a" providerId="ADAL" clId="{8BA00C0F-2D36-4A27-BA57-5B05854E5C1E}" dt="2025-10-15T13:00:05.421" v="13299" actId="113"/>
        <pc:sldMkLst>
          <pc:docMk/>
          <pc:sldMk cId="4193731053" sldId="350"/>
        </pc:sldMkLst>
      </pc:sldChg>
      <pc:sldChg chg="add del">
        <pc:chgData name="Miller, Evan Neil" userId="cf682b3b-adee-4052-b0cb-8b07ec5a3a5a" providerId="ADAL" clId="{8BA00C0F-2D36-4A27-BA57-5B05854E5C1E}" dt="2025-10-08T15:29:42.267" v="6921" actId="47"/>
        <pc:sldMkLst>
          <pc:docMk/>
          <pc:sldMk cId="980090224" sldId="351"/>
        </pc:sldMkLst>
      </pc:sldChg>
      <pc:sldChg chg="add del">
        <pc:chgData name="Miller, Evan Neil" userId="cf682b3b-adee-4052-b0cb-8b07ec5a3a5a" providerId="ADAL" clId="{8BA00C0F-2D36-4A27-BA57-5B05854E5C1E}" dt="2025-10-08T15:29:57.747" v="6929" actId="47"/>
        <pc:sldMkLst>
          <pc:docMk/>
          <pc:sldMk cId="3881143208" sldId="352"/>
        </pc:sldMkLst>
      </pc:sldChg>
      <pc:sldChg chg="add ord">
        <pc:chgData name="Miller, Evan Neil" userId="cf682b3b-adee-4052-b0cb-8b07ec5a3a5a" providerId="ADAL" clId="{8BA00C0F-2D36-4A27-BA57-5B05854E5C1E}" dt="2025-10-08T17:01:46.256" v="8603"/>
        <pc:sldMkLst>
          <pc:docMk/>
          <pc:sldMk cId="4182857451" sldId="353"/>
        </pc:sldMkLst>
      </pc:sldChg>
      <pc:sldChg chg="modSp add del mod">
        <pc:chgData name="Miller, Evan Neil" userId="cf682b3b-adee-4052-b0cb-8b07ec5a3a5a" providerId="ADAL" clId="{8BA00C0F-2D36-4A27-BA57-5B05854E5C1E}" dt="2025-10-08T15:30:18.864" v="6936" actId="47"/>
        <pc:sldMkLst>
          <pc:docMk/>
          <pc:sldMk cId="2982891551" sldId="354"/>
        </pc:sldMkLst>
      </pc:sldChg>
      <pc:sldChg chg="modSp add mod ord">
        <pc:chgData name="Miller, Evan Neil" userId="cf682b3b-adee-4052-b0cb-8b07ec5a3a5a" providerId="ADAL" clId="{8BA00C0F-2D36-4A27-BA57-5B05854E5C1E}" dt="2025-10-08T17:45:17.421" v="11633"/>
        <pc:sldMkLst>
          <pc:docMk/>
          <pc:sldMk cId="3258021852" sldId="355"/>
        </pc:sldMkLst>
      </pc:sldChg>
      <pc:sldChg chg="modSp add mod">
        <pc:chgData name="Miller, Evan Neil" userId="cf682b3b-adee-4052-b0cb-8b07ec5a3a5a" providerId="ADAL" clId="{8BA00C0F-2D36-4A27-BA57-5B05854E5C1E}" dt="2025-10-08T15:29:24.885" v="6919" actId="1036"/>
        <pc:sldMkLst>
          <pc:docMk/>
          <pc:sldMk cId="3756189794" sldId="356"/>
        </pc:sldMkLst>
      </pc:sldChg>
      <pc:sldChg chg="modSp add mod ord">
        <pc:chgData name="Miller, Evan Neil" userId="cf682b3b-adee-4052-b0cb-8b07ec5a3a5a" providerId="ADAL" clId="{8BA00C0F-2D36-4A27-BA57-5B05854E5C1E}" dt="2025-10-15T12:59:34.198" v="13284" actId="20577"/>
        <pc:sldMkLst>
          <pc:docMk/>
          <pc:sldMk cId="4262938872" sldId="357"/>
        </pc:sldMkLst>
      </pc:sldChg>
      <pc:sldChg chg="modSp add del mod">
        <pc:chgData name="Miller, Evan Neil" userId="cf682b3b-adee-4052-b0cb-8b07ec5a3a5a" providerId="ADAL" clId="{8BA00C0F-2D36-4A27-BA57-5B05854E5C1E}" dt="2025-10-08T17:30:54.291" v="10697" actId="47"/>
        <pc:sldMkLst>
          <pc:docMk/>
          <pc:sldMk cId="3311992179" sldId="358"/>
        </pc:sldMkLst>
      </pc:sldChg>
      <pc:sldChg chg="modSp add mod ord">
        <pc:chgData name="Miller, Evan Neil" userId="cf682b3b-adee-4052-b0cb-8b07ec5a3a5a" providerId="ADAL" clId="{8BA00C0F-2D36-4A27-BA57-5B05854E5C1E}" dt="2025-10-08T17:44:56.780" v="11631"/>
        <pc:sldMkLst>
          <pc:docMk/>
          <pc:sldMk cId="1161203103" sldId="359"/>
        </pc:sldMkLst>
      </pc:sldChg>
      <pc:sldChg chg="modSp add mod">
        <pc:chgData name="Miller, Evan Neil" userId="cf682b3b-adee-4052-b0cb-8b07ec5a3a5a" providerId="ADAL" clId="{8BA00C0F-2D36-4A27-BA57-5B05854E5C1E}" dt="2025-10-08T16:07:55.491" v="7488" actId="115"/>
        <pc:sldMkLst>
          <pc:docMk/>
          <pc:sldMk cId="2225427924" sldId="360"/>
        </pc:sldMkLst>
      </pc:sldChg>
      <pc:sldChg chg="addSp modSp add mod">
        <pc:chgData name="Miller, Evan Neil" userId="cf682b3b-adee-4052-b0cb-8b07ec5a3a5a" providerId="ADAL" clId="{8BA00C0F-2D36-4A27-BA57-5B05854E5C1E}" dt="2025-10-08T16:01:23.002" v="7397" actId="13244"/>
        <pc:sldMkLst>
          <pc:docMk/>
          <pc:sldMk cId="1877178789" sldId="361"/>
        </pc:sldMkLst>
        <pc:spChg chg="add mod ord">
          <ac:chgData name="Miller, Evan Neil" userId="cf682b3b-adee-4052-b0cb-8b07ec5a3a5a" providerId="ADAL" clId="{8BA00C0F-2D36-4A27-BA57-5B05854E5C1E}" dt="2025-10-08T16:01:23.002" v="7397" actId="13244"/>
          <ac:spMkLst>
            <pc:docMk/>
            <pc:sldMk cId="1877178789" sldId="361"/>
            <ac:spMk id="2" creationId="{7B2F38DB-95CF-9A67-B731-E4529F8A17CD}"/>
          </ac:spMkLst>
        </pc:spChg>
        <pc:spChg chg="mod">
          <ac:chgData name="Miller, Evan Neil" userId="cf682b3b-adee-4052-b0cb-8b07ec5a3a5a" providerId="ADAL" clId="{8BA00C0F-2D36-4A27-BA57-5B05854E5C1E}" dt="2025-10-08T15:33:33.868" v="7007" actId="6549"/>
          <ac:spMkLst>
            <pc:docMk/>
            <pc:sldMk cId="1877178789" sldId="361"/>
            <ac:spMk id="13" creationId="{6413381B-DBC0-CA22-AEEB-DE24C649ACD8}"/>
          </ac:spMkLst>
        </pc:spChg>
      </pc:sldChg>
      <pc:sldChg chg="addSp delSp modSp add mod">
        <pc:chgData name="Miller, Evan Neil" userId="cf682b3b-adee-4052-b0cb-8b07ec5a3a5a" providerId="ADAL" clId="{8BA00C0F-2D36-4A27-BA57-5B05854E5C1E}" dt="2025-10-08T16:01:13.322" v="7396" actId="13244"/>
        <pc:sldMkLst>
          <pc:docMk/>
          <pc:sldMk cId="1385019578" sldId="362"/>
        </pc:sldMkLst>
      </pc:sldChg>
      <pc:sldChg chg="modSp add del mod ord">
        <pc:chgData name="Miller, Evan Neil" userId="cf682b3b-adee-4052-b0cb-8b07ec5a3a5a" providerId="ADAL" clId="{8BA00C0F-2D36-4A27-BA57-5B05854E5C1E}" dt="2025-10-08T17:15:22.532" v="9518" actId="47"/>
        <pc:sldMkLst>
          <pc:docMk/>
          <pc:sldMk cId="3474415303" sldId="363"/>
        </pc:sldMkLst>
      </pc:sldChg>
      <pc:sldChg chg="modSp add mod">
        <pc:chgData name="Miller, Evan Neil" userId="cf682b3b-adee-4052-b0cb-8b07ec5a3a5a" providerId="ADAL" clId="{8BA00C0F-2D36-4A27-BA57-5B05854E5C1E}" dt="2025-10-08T17:15:16.054" v="9517" actId="6549"/>
        <pc:sldMkLst>
          <pc:docMk/>
          <pc:sldMk cId="4111909410" sldId="364"/>
        </pc:sldMkLst>
      </pc:sldChg>
      <pc:sldChg chg="modSp add mod">
        <pc:chgData name="Miller, Evan Neil" userId="cf682b3b-adee-4052-b0cb-8b07ec5a3a5a" providerId="ADAL" clId="{8BA00C0F-2D36-4A27-BA57-5B05854E5C1E}" dt="2025-10-14T19:07:49.314" v="12368" actId="27636"/>
        <pc:sldMkLst>
          <pc:docMk/>
          <pc:sldMk cId="3461185924" sldId="365"/>
        </pc:sldMkLst>
      </pc:sldChg>
      <pc:sldChg chg="addSp delSp modSp add mod ord modClrScheme chgLayout">
        <pc:chgData name="Miller, Evan Neil" userId="cf682b3b-adee-4052-b0cb-8b07ec5a3a5a" providerId="ADAL" clId="{8BA00C0F-2D36-4A27-BA57-5B05854E5C1E}" dt="2025-10-08T17:44:56.780" v="11631"/>
        <pc:sldMkLst>
          <pc:docMk/>
          <pc:sldMk cId="855376918" sldId="366"/>
        </pc:sldMkLst>
        <pc:spChg chg="mod ord">
          <ac:chgData name="Miller, Evan Neil" userId="cf682b3b-adee-4052-b0cb-8b07ec5a3a5a" providerId="ADAL" clId="{8BA00C0F-2D36-4A27-BA57-5B05854E5C1E}" dt="2025-10-08T17:32:24.641" v="10747" actId="700"/>
          <ac:spMkLst>
            <pc:docMk/>
            <pc:sldMk cId="855376918" sldId="366"/>
            <ac:spMk id="7" creationId="{788902D4-F11A-15BB-0D87-F5D1DEE518AC}"/>
          </ac:spMkLst>
        </pc:spChg>
        <pc:spChg chg="mod ord">
          <ac:chgData name="Miller, Evan Neil" userId="cf682b3b-adee-4052-b0cb-8b07ec5a3a5a" providerId="ADAL" clId="{8BA00C0F-2D36-4A27-BA57-5B05854E5C1E}" dt="2025-10-08T17:32:47.318" v="10799" actId="20577"/>
          <ac:spMkLst>
            <pc:docMk/>
            <pc:sldMk cId="855376918" sldId="366"/>
            <ac:spMk id="10" creationId="{0951F8D6-3402-E58B-EE84-B4C988713BC4}"/>
          </ac:spMkLst>
        </pc:spChg>
        <pc:spChg chg="add mod ord">
          <ac:chgData name="Miller, Evan Neil" userId="cf682b3b-adee-4052-b0cb-8b07ec5a3a5a" providerId="ADAL" clId="{8BA00C0F-2D36-4A27-BA57-5B05854E5C1E}" dt="2025-10-08T17:32:53.267" v="10805" actId="20577"/>
          <ac:spMkLst>
            <pc:docMk/>
            <pc:sldMk cId="855376918" sldId="366"/>
            <ac:spMk id="16" creationId="{4490B52F-81D5-1107-06F5-EA5DE257A47B}"/>
          </ac:spMkLst>
        </pc:spChg>
        <pc:spChg chg="add mod ord">
          <ac:chgData name="Miller, Evan Neil" userId="cf682b3b-adee-4052-b0cb-8b07ec5a3a5a" providerId="ADAL" clId="{8BA00C0F-2D36-4A27-BA57-5B05854E5C1E}" dt="2025-10-08T17:32:34.139" v="10754" actId="20577"/>
          <ac:spMkLst>
            <pc:docMk/>
            <pc:sldMk cId="855376918" sldId="366"/>
            <ac:spMk id="18" creationId="{31AFE6F3-0258-C2BA-08FA-D8E03B25F677}"/>
          </ac:spMkLst>
        </pc:spChg>
        <pc:spChg chg="add mod">
          <ac:chgData name="Miller, Evan Neil" userId="cf682b3b-adee-4052-b0cb-8b07ec5a3a5a" providerId="ADAL" clId="{8BA00C0F-2D36-4A27-BA57-5B05854E5C1E}" dt="2025-10-08T17:42:36.055" v="11629" actId="20577"/>
          <ac:spMkLst>
            <pc:docMk/>
            <pc:sldMk cId="855376918" sldId="366"/>
            <ac:spMk id="23" creationId="{77A81E1B-7845-DBE6-9C7D-D1CE7407C19E}"/>
          </ac:spMkLst>
        </pc:spChg>
        <pc:picChg chg="add mod">
          <ac:chgData name="Miller, Evan Neil" userId="cf682b3b-adee-4052-b0cb-8b07ec5a3a5a" providerId="ADAL" clId="{8BA00C0F-2D36-4A27-BA57-5B05854E5C1E}" dt="2025-10-08T17:32:50.712" v="10801"/>
          <ac:picMkLst>
            <pc:docMk/>
            <pc:sldMk cId="855376918" sldId="366"/>
            <ac:picMk id="19" creationId="{377ACE59-69C9-9779-125A-A93D786D6567}"/>
          </ac:picMkLst>
        </pc:picChg>
        <pc:picChg chg="add mod">
          <ac:chgData name="Miller, Evan Neil" userId="cf682b3b-adee-4052-b0cb-8b07ec5a3a5a" providerId="ADAL" clId="{8BA00C0F-2D36-4A27-BA57-5B05854E5C1E}" dt="2025-10-08T17:32:56.753" v="10807"/>
          <ac:picMkLst>
            <pc:docMk/>
            <pc:sldMk cId="855376918" sldId="366"/>
            <ac:picMk id="20" creationId="{B3DD21B9-16B5-ECD2-73A6-7538F266E786}"/>
          </ac:picMkLst>
        </pc:picChg>
      </pc:sldChg>
      <pc:sldChg chg="addSp delSp modSp add mod ord">
        <pc:chgData name="Miller, Evan Neil" userId="cf682b3b-adee-4052-b0cb-8b07ec5a3a5a" providerId="ADAL" clId="{8BA00C0F-2D36-4A27-BA57-5B05854E5C1E}" dt="2025-10-08T17:44:56.780" v="11631"/>
        <pc:sldMkLst>
          <pc:docMk/>
          <pc:sldMk cId="2380311452" sldId="367"/>
        </pc:sldMkLst>
        <pc:spChg chg="mod">
          <ac:chgData name="Miller, Evan Neil" userId="cf682b3b-adee-4052-b0cb-8b07ec5a3a5a" providerId="ADAL" clId="{8BA00C0F-2D36-4A27-BA57-5B05854E5C1E}" dt="2025-10-08T17:40:15.421" v="11351" actId="20577"/>
          <ac:spMkLst>
            <pc:docMk/>
            <pc:sldMk cId="2380311452" sldId="367"/>
            <ac:spMk id="7" creationId="{D8404B95-4088-6D9B-FD58-CE50F57F9E0A}"/>
          </ac:spMkLst>
        </pc:spChg>
        <pc:spChg chg="mod">
          <ac:chgData name="Miller, Evan Neil" userId="cf682b3b-adee-4052-b0cb-8b07ec5a3a5a" providerId="ADAL" clId="{8BA00C0F-2D36-4A27-BA57-5B05854E5C1E}" dt="2025-10-08T17:42:27.104" v="11620" actId="20577"/>
          <ac:spMkLst>
            <pc:docMk/>
            <pc:sldMk cId="2380311452" sldId="367"/>
            <ac:spMk id="23" creationId="{024F5B26-4024-F1B2-8275-1068C4DA312A}"/>
          </ac:spMkLst>
        </pc:spChg>
        <pc:picChg chg="add mod">
          <ac:chgData name="Miller, Evan Neil" userId="cf682b3b-adee-4052-b0cb-8b07ec5a3a5a" providerId="ADAL" clId="{8BA00C0F-2D36-4A27-BA57-5B05854E5C1E}" dt="2025-10-08T17:40:38.474" v="11362"/>
          <ac:picMkLst>
            <pc:docMk/>
            <pc:sldMk cId="2380311452" sldId="367"/>
            <ac:picMk id="21" creationId="{92F010B2-D580-A47B-E1EC-8D07B91688FE}"/>
          </ac:picMkLst>
        </pc:picChg>
        <pc:picChg chg="add mod">
          <ac:chgData name="Miller, Evan Neil" userId="cf682b3b-adee-4052-b0cb-8b07ec5a3a5a" providerId="ADAL" clId="{8BA00C0F-2D36-4A27-BA57-5B05854E5C1E}" dt="2025-10-08T17:40:44.626" v="11365" actId="962"/>
          <ac:picMkLst>
            <pc:docMk/>
            <pc:sldMk cId="2380311452" sldId="367"/>
            <ac:picMk id="24" creationId="{33D13E6B-465C-4A67-87AC-16D96DDD5CEE}"/>
          </ac:picMkLst>
        </pc:picChg>
      </pc:sldChg>
      <pc:sldChg chg="modSp new del mod">
        <pc:chgData name="Miller, Evan Neil" userId="cf682b3b-adee-4052-b0cb-8b07ec5a3a5a" providerId="ADAL" clId="{8BA00C0F-2D36-4A27-BA57-5B05854E5C1E}" dt="2025-10-08T19:21:33.704" v="11797" actId="47"/>
        <pc:sldMkLst>
          <pc:docMk/>
          <pc:sldMk cId="3201261730" sldId="368"/>
        </pc:sldMkLst>
      </pc:sldChg>
      <pc:sldChg chg="modSp new mod">
        <pc:chgData name="Miller, Evan Neil" userId="cf682b3b-adee-4052-b0cb-8b07ec5a3a5a" providerId="ADAL" clId="{8BA00C0F-2D36-4A27-BA57-5B05854E5C1E}" dt="2025-10-08T19:20:47.064" v="11762" actId="20577"/>
        <pc:sldMkLst>
          <pc:docMk/>
          <pc:sldMk cId="2810253345" sldId="369"/>
        </pc:sldMkLst>
      </pc:sldChg>
      <pc:sldChg chg="modSp new mod">
        <pc:chgData name="Miller, Evan Neil" userId="cf682b3b-adee-4052-b0cb-8b07ec5a3a5a" providerId="ADAL" clId="{8BA00C0F-2D36-4A27-BA57-5B05854E5C1E}" dt="2025-10-08T19:21:03.831" v="11792" actId="20577"/>
        <pc:sldMkLst>
          <pc:docMk/>
          <pc:sldMk cId="2627097717" sldId="370"/>
        </pc:sldMkLst>
      </pc:sldChg>
      <pc:sldChg chg="addSp delSp modSp mod modClrScheme chgLayout">
        <pc:chgData name="Miller, Evan Neil" userId="cf682b3b-adee-4052-b0cb-8b07ec5a3a5a" providerId="ADAL" clId="{8BA00C0F-2D36-4A27-BA57-5B05854E5C1E}" dt="2025-10-15T12:58:22.163" v="13197" actId="1076"/>
        <pc:sldMkLst>
          <pc:docMk/>
          <pc:sldMk cId="2758659968" sldId="372"/>
        </pc:sldMkLst>
        <pc:spChg chg="mod ord">
          <ac:chgData name="Miller, Evan Neil" userId="cf682b3b-adee-4052-b0cb-8b07ec5a3a5a" providerId="ADAL" clId="{8BA00C0F-2D36-4A27-BA57-5B05854E5C1E}" dt="2025-10-15T12:57:31.312" v="13086" actId="700"/>
          <ac:spMkLst>
            <pc:docMk/>
            <pc:sldMk cId="2758659968" sldId="372"/>
            <ac:spMk id="2" creationId="{96CA54AD-154D-CA18-AA85-B9F0799EEC09}"/>
          </ac:spMkLst>
        </pc:spChg>
        <pc:spChg chg="add mod ord">
          <ac:chgData name="Miller, Evan Neil" userId="cf682b3b-adee-4052-b0cb-8b07ec5a3a5a" providerId="ADAL" clId="{8BA00C0F-2D36-4A27-BA57-5B05854E5C1E}" dt="2025-10-15T12:58:16.158" v="13196" actId="20577"/>
          <ac:spMkLst>
            <pc:docMk/>
            <pc:sldMk cId="2758659968" sldId="372"/>
            <ac:spMk id="3" creationId="{C46BF4A2-BC8F-F558-DE5A-7B338FC483FB}"/>
          </ac:spMkLst>
        </pc:spChg>
        <pc:spChg chg="mod ord">
          <ac:chgData name="Miller, Evan Neil" userId="cf682b3b-adee-4052-b0cb-8b07ec5a3a5a" providerId="ADAL" clId="{8BA00C0F-2D36-4A27-BA57-5B05854E5C1E}" dt="2025-10-15T12:57:31.312" v="13086" actId="700"/>
          <ac:spMkLst>
            <pc:docMk/>
            <pc:sldMk cId="2758659968" sldId="372"/>
            <ac:spMk id="4" creationId="{10C2545E-EB87-5D3D-8A28-753266396A90}"/>
          </ac:spMkLst>
        </pc:spChg>
        <pc:graphicFrameChg chg="mod ord modGraphic">
          <ac:chgData name="Miller, Evan Neil" userId="cf682b3b-adee-4052-b0cb-8b07ec5a3a5a" providerId="ADAL" clId="{8BA00C0F-2D36-4A27-BA57-5B05854E5C1E}" dt="2025-10-15T12:58:22.163" v="13197" actId="1076"/>
          <ac:graphicFrameMkLst>
            <pc:docMk/>
            <pc:sldMk cId="2758659968" sldId="372"/>
            <ac:graphicFrameMk id="10" creationId="{F8F5F4D5-A958-53C3-A907-845728998CB7}"/>
          </ac:graphicFrameMkLst>
        </pc:graphicFrameChg>
      </pc:sldChg>
      <pc:sldChg chg="modSp mod">
        <pc:chgData name="Miller, Evan Neil" userId="cf682b3b-adee-4052-b0cb-8b07ec5a3a5a" providerId="ADAL" clId="{8BA00C0F-2D36-4A27-BA57-5B05854E5C1E}" dt="2025-10-14T19:11:10.234" v="12396" actId="20577"/>
        <pc:sldMkLst>
          <pc:docMk/>
          <pc:sldMk cId="1797964681" sldId="373"/>
        </pc:sldMkLst>
      </pc:sldChg>
      <pc:sldChg chg="modSp mod">
        <pc:chgData name="Miller, Evan Neil" userId="cf682b3b-adee-4052-b0cb-8b07ec5a3a5a" providerId="ADAL" clId="{8BA00C0F-2D36-4A27-BA57-5B05854E5C1E}" dt="2025-10-15T13:19:39.411" v="15164" actId="6549"/>
        <pc:sldMkLst>
          <pc:docMk/>
          <pc:sldMk cId="3880012643" sldId="374"/>
        </pc:sldMkLst>
      </pc:sldChg>
      <pc:sldChg chg="addSp delSp modSp mod">
        <pc:chgData name="Miller, Evan Neil" userId="cf682b3b-adee-4052-b0cb-8b07ec5a3a5a" providerId="ADAL" clId="{8BA00C0F-2D36-4A27-BA57-5B05854E5C1E}" dt="2025-10-15T13:22:26.131" v="15201" actId="6549"/>
        <pc:sldMkLst>
          <pc:docMk/>
          <pc:sldMk cId="3907919854" sldId="376"/>
        </pc:sldMkLst>
      </pc:sldChg>
      <pc:sldChg chg="addSp delSp modSp mod">
        <pc:chgData name="Miller, Evan Neil" userId="cf682b3b-adee-4052-b0cb-8b07ec5a3a5a" providerId="ADAL" clId="{8BA00C0F-2D36-4A27-BA57-5B05854E5C1E}" dt="2025-10-15T13:22:37.335" v="15205"/>
        <pc:sldMkLst>
          <pc:docMk/>
          <pc:sldMk cId="249349867" sldId="377"/>
        </pc:sldMkLst>
      </pc:sldChg>
      <pc:sldChg chg="addSp delSp modSp mod">
        <pc:chgData name="Miller, Evan Neil" userId="cf682b3b-adee-4052-b0cb-8b07ec5a3a5a" providerId="ADAL" clId="{8BA00C0F-2D36-4A27-BA57-5B05854E5C1E}" dt="2025-10-15T13:23:27.422" v="15257"/>
        <pc:sldMkLst>
          <pc:docMk/>
          <pc:sldMk cId="1532194382" sldId="378"/>
        </pc:sldMkLst>
      </pc:sldChg>
      <pc:sldChg chg="del">
        <pc:chgData name="Miller, Evan Neil" userId="cf682b3b-adee-4052-b0cb-8b07ec5a3a5a" providerId="ADAL" clId="{8BA00C0F-2D36-4A27-BA57-5B05854E5C1E}" dt="2025-10-14T18:33:04.739" v="12246" actId="47"/>
        <pc:sldMkLst>
          <pc:docMk/>
          <pc:sldMk cId="4278913967" sldId="379"/>
        </pc:sldMkLst>
      </pc:sldChg>
      <pc:sldChg chg="del">
        <pc:chgData name="Miller, Evan Neil" userId="cf682b3b-adee-4052-b0cb-8b07ec5a3a5a" providerId="ADAL" clId="{8BA00C0F-2D36-4A27-BA57-5B05854E5C1E}" dt="2025-10-14T19:21:13.668" v="13067" actId="2696"/>
        <pc:sldMkLst>
          <pc:docMk/>
          <pc:sldMk cId="1855966572" sldId="380"/>
        </pc:sldMkLst>
      </pc:sldChg>
      <pc:sldChg chg="modSp mod">
        <pc:chgData name="Miller, Evan Neil" userId="cf682b3b-adee-4052-b0cb-8b07ec5a3a5a" providerId="ADAL" clId="{8BA00C0F-2D36-4A27-BA57-5B05854E5C1E}" dt="2025-10-14T19:10:39.828" v="12390" actId="20577"/>
        <pc:sldMkLst>
          <pc:docMk/>
          <pc:sldMk cId="140760492" sldId="385"/>
        </pc:sldMkLst>
      </pc:sldChg>
      <pc:sldChg chg="modSp mod">
        <pc:chgData name="Miller, Evan Neil" userId="cf682b3b-adee-4052-b0cb-8b07ec5a3a5a" providerId="ADAL" clId="{8BA00C0F-2D36-4A27-BA57-5B05854E5C1E}" dt="2025-10-14T19:07:23.390" v="12365" actId="27636"/>
        <pc:sldMkLst>
          <pc:docMk/>
          <pc:sldMk cId="95452351" sldId="386"/>
        </pc:sldMkLst>
      </pc:sldChg>
      <pc:sldChg chg="addSp delSp modSp new mod">
        <pc:chgData name="Miller, Evan Neil" userId="cf682b3b-adee-4052-b0cb-8b07ec5a3a5a" providerId="ADAL" clId="{8BA00C0F-2D36-4A27-BA57-5B05854E5C1E}" dt="2025-10-15T13:22:32.585" v="15202"/>
        <pc:sldMkLst>
          <pc:docMk/>
          <pc:sldMk cId="2599272815" sldId="387"/>
        </pc:sldMkLst>
      </pc:sldChg>
      <pc:sldChg chg="addSp delSp modSp new mod chgLayout">
        <pc:chgData name="Miller, Evan Neil" userId="cf682b3b-adee-4052-b0cb-8b07ec5a3a5a" providerId="ADAL" clId="{8BA00C0F-2D36-4A27-BA57-5B05854E5C1E}" dt="2025-10-15T13:22:34.399" v="15203"/>
        <pc:sldMkLst>
          <pc:docMk/>
          <pc:sldMk cId="2633400134" sldId="388"/>
        </pc:sldMkLst>
      </pc:sldChg>
      <pc:sldChg chg="addSp delSp modSp new mod">
        <pc:chgData name="Miller, Evan Neil" userId="cf682b3b-adee-4052-b0cb-8b07ec5a3a5a" providerId="ADAL" clId="{8BA00C0F-2D36-4A27-BA57-5B05854E5C1E}" dt="2025-10-15T13:22:35.494" v="15204"/>
        <pc:sldMkLst>
          <pc:docMk/>
          <pc:sldMk cId="3086684184" sldId="389"/>
        </pc:sldMkLst>
      </pc:sldChg>
      <pc:sldChg chg="addSp delSp modSp new mod ord">
        <pc:chgData name="Miller, Evan Neil" userId="cf682b3b-adee-4052-b0cb-8b07ec5a3a5a" providerId="ADAL" clId="{8BA00C0F-2D36-4A27-BA57-5B05854E5C1E}" dt="2025-10-15T13:22:39.841" v="15206"/>
        <pc:sldMkLst>
          <pc:docMk/>
          <pc:sldMk cId="522973315" sldId="390"/>
        </pc:sldMkLst>
      </pc:sldChg>
      <pc:sldChg chg="addSp delSp modSp new mod ord">
        <pc:chgData name="Miller, Evan Neil" userId="cf682b3b-adee-4052-b0cb-8b07ec5a3a5a" providerId="ADAL" clId="{8BA00C0F-2D36-4A27-BA57-5B05854E5C1E}" dt="2025-10-15T13:22:41.299" v="15207"/>
        <pc:sldMkLst>
          <pc:docMk/>
          <pc:sldMk cId="3582098198" sldId="391"/>
        </pc:sldMkLst>
      </pc:sldChg>
      <pc:sldChg chg="addSp delSp modSp new mod ord">
        <pc:chgData name="Miller, Evan Neil" userId="cf682b3b-adee-4052-b0cb-8b07ec5a3a5a" providerId="ADAL" clId="{8BA00C0F-2D36-4A27-BA57-5B05854E5C1E}" dt="2025-10-15T13:22:42.055" v="15208"/>
        <pc:sldMkLst>
          <pc:docMk/>
          <pc:sldMk cId="3023765782" sldId="392"/>
        </pc:sldMkLst>
      </pc:sldChg>
      <pc:sldChg chg="addSp delSp modSp new mod">
        <pc:chgData name="Miller, Evan Neil" userId="cf682b3b-adee-4052-b0cb-8b07ec5a3a5a" providerId="ADAL" clId="{8BA00C0F-2D36-4A27-BA57-5B05854E5C1E}" dt="2025-10-15T13:22:44.479" v="15209"/>
        <pc:sldMkLst>
          <pc:docMk/>
          <pc:sldMk cId="2244201860" sldId="393"/>
        </pc:sldMkLst>
      </pc:sldChg>
      <pc:sldChg chg="addSp delSp modSp new mod">
        <pc:chgData name="Miller, Evan Neil" userId="cf682b3b-adee-4052-b0cb-8b07ec5a3a5a" providerId="ADAL" clId="{8BA00C0F-2D36-4A27-BA57-5B05854E5C1E}" dt="2025-10-15T13:23:26.670" v="15256"/>
        <pc:sldMkLst>
          <pc:docMk/>
          <pc:sldMk cId="166703287" sldId="394"/>
        </pc:sldMkLst>
      </pc:sldChg>
      <pc:sldChg chg="addSp delSp modSp new mod">
        <pc:chgData name="Miller, Evan Neil" userId="cf682b3b-adee-4052-b0cb-8b07ec5a3a5a" providerId="ADAL" clId="{8BA00C0F-2D36-4A27-BA57-5B05854E5C1E}" dt="2025-10-15T13:23:24.942" v="15255"/>
        <pc:sldMkLst>
          <pc:docMk/>
          <pc:sldMk cId="83351909" sldId="395"/>
        </pc:sldMkLst>
      </pc:sldChg>
      <pc:sldChg chg="addSp delSp modSp new mod">
        <pc:chgData name="Miller, Evan Neil" userId="cf682b3b-adee-4052-b0cb-8b07ec5a3a5a" providerId="ADAL" clId="{8BA00C0F-2D36-4A27-BA57-5B05854E5C1E}" dt="2025-10-15T13:23:24.128" v="15254"/>
        <pc:sldMkLst>
          <pc:docMk/>
          <pc:sldMk cId="2992468665" sldId="396"/>
        </pc:sldMkLst>
      </pc:sldChg>
      <pc:sldChg chg="addSp delSp modSp new mod">
        <pc:chgData name="Miller, Evan Neil" userId="cf682b3b-adee-4052-b0cb-8b07ec5a3a5a" providerId="ADAL" clId="{8BA00C0F-2D36-4A27-BA57-5B05854E5C1E}" dt="2025-10-15T13:23:23.278" v="15253"/>
        <pc:sldMkLst>
          <pc:docMk/>
          <pc:sldMk cId="198392818" sldId="397"/>
        </pc:sldMkLst>
      </pc:sldChg>
      <pc:sldChg chg="addSp delSp modSp new mod">
        <pc:chgData name="Miller, Evan Neil" userId="cf682b3b-adee-4052-b0cb-8b07ec5a3a5a" providerId="ADAL" clId="{8BA00C0F-2D36-4A27-BA57-5B05854E5C1E}" dt="2025-10-14T18:43:41.018" v="12264" actId="22"/>
        <pc:sldMkLst>
          <pc:docMk/>
          <pc:sldMk cId="1086698992" sldId="398"/>
        </pc:sldMkLst>
      </pc:sldChg>
      <pc:sldChg chg="addSp delSp modSp new mod">
        <pc:chgData name="Miller, Evan Neil" userId="cf682b3b-adee-4052-b0cb-8b07ec5a3a5a" providerId="ADAL" clId="{8BA00C0F-2D36-4A27-BA57-5B05854E5C1E}" dt="2025-10-15T13:23:21.294" v="15252"/>
        <pc:sldMkLst>
          <pc:docMk/>
          <pc:sldMk cId="3278087980" sldId="399"/>
        </pc:sldMkLst>
      </pc:sldChg>
      <pc:sldChg chg="addSp modSp new mod">
        <pc:chgData name="Miller, Evan Neil" userId="cf682b3b-adee-4052-b0cb-8b07ec5a3a5a" providerId="ADAL" clId="{8BA00C0F-2D36-4A27-BA57-5B05854E5C1E}" dt="2025-10-15T13:23:20.094" v="15251"/>
        <pc:sldMkLst>
          <pc:docMk/>
          <pc:sldMk cId="1001286698" sldId="400"/>
        </pc:sldMkLst>
      </pc:sldChg>
      <pc:sldChg chg="addSp delSp modSp new mod">
        <pc:chgData name="Miller, Evan Neil" userId="cf682b3b-adee-4052-b0cb-8b07ec5a3a5a" providerId="ADAL" clId="{8BA00C0F-2D36-4A27-BA57-5B05854E5C1E}" dt="2025-10-15T13:23:18.813" v="15250"/>
        <pc:sldMkLst>
          <pc:docMk/>
          <pc:sldMk cId="2866016190" sldId="401"/>
        </pc:sldMkLst>
      </pc:sldChg>
      <pc:sldChg chg="addSp modSp new mod">
        <pc:chgData name="Miller, Evan Neil" userId="cf682b3b-adee-4052-b0cb-8b07ec5a3a5a" providerId="ADAL" clId="{8BA00C0F-2D36-4A27-BA57-5B05854E5C1E}" dt="2025-10-15T13:23:13.303" v="15249" actId="20577"/>
        <pc:sldMkLst>
          <pc:docMk/>
          <pc:sldMk cId="1629683615" sldId="402"/>
        </pc:sldMkLst>
      </pc:sldChg>
      <pc:sldChg chg="addSp delSp modSp new mod">
        <pc:chgData name="Miller, Evan Neil" userId="cf682b3b-adee-4052-b0cb-8b07ec5a3a5a" providerId="ADAL" clId="{8BA00C0F-2D36-4A27-BA57-5B05854E5C1E}" dt="2025-10-15T13:23:02.943" v="15215"/>
        <pc:sldMkLst>
          <pc:docMk/>
          <pc:sldMk cId="3989315636" sldId="403"/>
        </pc:sldMkLst>
      </pc:sldChg>
      <pc:sldChg chg="addSp delSp modSp new mod">
        <pc:chgData name="Miller, Evan Neil" userId="cf682b3b-adee-4052-b0cb-8b07ec5a3a5a" providerId="ADAL" clId="{8BA00C0F-2D36-4A27-BA57-5B05854E5C1E}" dt="2025-10-15T13:23:01.448" v="15214"/>
        <pc:sldMkLst>
          <pc:docMk/>
          <pc:sldMk cId="1013569066" sldId="404"/>
        </pc:sldMkLst>
      </pc:sldChg>
      <pc:sldChg chg="addSp delSp modSp new mod">
        <pc:chgData name="Miller, Evan Neil" userId="cf682b3b-adee-4052-b0cb-8b07ec5a3a5a" providerId="ADAL" clId="{8BA00C0F-2D36-4A27-BA57-5B05854E5C1E}" dt="2025-10-15T13:22:58.761" v="15213"/>
        <pc:sldMkLst>
          <pc:docMk/>
          <pc:sldMk cId="1521575636" sldId="405"/>
        </pc:sldMkLst>
      </pc:sldChg>
      <pc:sldChg chg="addSp delSp modSp new mod">
        <pc:chgData name="Miller, Evan Neil" userId="cf682b3b-adee-4052-b0cb-8b07ec5a3a5a" providerId="ADAL" clId="{8BA00C0F-2D36-4A27-BA57-5B05854E5C1E}" dt="2025-10-15T13:22:56.614" v="15212"/>
        <pc:sldMkLst>
          <pc:docMk/>
          <pc:sldMk cId="1160534638" sldId="406"/>
        </pc:sldMkLst>
      </pc:sldChg>
      <pc:sldChg chg="addSp delSp modSp new mod">
        <pc:chgData name="Miller, Evan Neil" userId="cf682b3b-adee-4052-b0cb-8b07ec5a3a5a" providerId="ADAL" clId="{8BA00C0F-2D36-4A27-BA57-5B05854E5C1E}" dt="2025-10-15T13:22:55.357" v="15211"/>
        <pc:sldMkLst>
          <pc:docMk/>
          <pc:sldMk cId="3088374936" sldId="407"/>
        </pc:sldMkLst>
      </pc:sldChg>
      <pc:sldChg chg="addSp delSp modSp new mod">
        <pc:chgData name="Miller, Evan Neil" userId="cf682b3b-adee-4052-b0cb-8b07ec5a3a5a" providerId="ADAL" clId="{8BA00C0F-2D36-4A27-BA57-5B05854E5C1E}" dt="2025-10-15T13:22:53.605" v="15210"/>
        <pc:sldMkLst>
          <pc:docMk/>
          <pc:sldMk cId="1723716818" sldId="408"/>
        </pc:sldMkLst>
      </pc:sldChg>
      <pc:sldChg chg="addSp modSp new mod">
        <pc:chgData name="Miller, Evan Neil" userId="cf682b3b-adee-4052-b0cb-8b07ec5a3a5a" providerId="ADAL" clId="{8BA00C0F-2D36-4A27-BA57-5B05854E5C1E}" dt="2025-10-14T19:00:24.485" v="12358" actId="1076"/>
        <pc:sldMkLst>
          <pc:docMk/>
          <pc:sldMk cId="3439950593" sldId="409"/>
        </pc:sldMkLst>
      </pc:sldChg>
      <pc:sldChg chg="addSp modSp new mod">
        <pc:chgData name="Miller, Evan Neil" userId="cf682b3b-adee-4052-b0cb-8b07ec5a3a5a" providerId="ADAL" clId="{8BA00C0F-2D36-4A27-BA57-5B05854E5C1E}" dt="2025-10-14T19:02:53.488" v="12363" actId="1076"/>
        <pc:sldMkLst>
          <pc:docMk/>
          <pc:sldMk cId="1185943250" sldId="410"/>
        </pc:sldMkLst>
      </pc:sldChg>
      <pc:sldChg chg="modSp add mod ord">
        <pc:chgData name="Miller, Evan Neil" userId="cf682b3b-adee-4052-b0cb-8b07ec5a3a5a" providerId="ADAL" clId="{8BA00C0F-2D36-4A27-BA57-5B05854E5C1E}" dt="2025-10-14T19:22:00.288" v="13081"/>
        <pc:sldMkLst>
          <pc:docMk/>
          <pc:sldMk cId="3337744270" sldId="411"/>
        </pc:sldMkLst>
      </pc:sldChg>
      <pc:sldChg chg="modSp add mod">
        <pc:chgData name="Miller, Evan Neil" userId="cf682b3b-adee-4052-b0cb-8b07ec5a3a5a" providerId="ADAL" clId="{8BA00C0F-2D36-4A27-BA57-5B05854E5C1E}" dt="2025-10-15T13:18:35.529" v="15155" actId="20577"/>
        <pc:sldMkLst>
          <pc:docMk/>
          <pc:sldMk cId="4200041145" sldId="412"/>
        </pc:sldMkLst>
      </pc:sldChg>
    </pc:docChg>
  </pc:docChgLst>
  <pc:docChgLst>
    <pc:chgData name="Sutorius, Emily Catherine" userId="bbc69f27-a29e-4d01-9b8a-50898b3a17f6" providerId="ADAL" clId="{AE51D92D-8078-4BBD-BB23-1DF7E51EDE4C}"/>
    <pc:docChg chg="custSel modSld">
      <pc:chgData name="Sutorius, Emily Catherine" userId="bbc69f27-a29e-4d01-9b8a-50898b3a17f6" providerId="ADAL" clId="{AE51D92D-8078-4BBD-BB23-1DF7E51EDE4C}" dt="2025-08-29T18:02:39.120" v="118" actId="13244"/>
      <pc:docMkLst>
        <pc:docMk/>
      </pc:docMkLst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3372484444" sldId="256"/>
        </pc:sldMkLst>
        <pc:spChg chg="mod">
          <ac:chgData name="Sutorius, Emily Catherine" userId="bbc69f27-a29e-4d01-9b8a-50898b3a17f6" providerId="ADAL" clId="{AE51D92D-8078-4BBD-BB23-1DF7E51EDE4C}" dt="2025-08-29T15:52:46.681" v="0"/>
          <ac:spMkLst>
            <pc:docMk/>
            <pc:sldMk cId="3372484444" sldId="256"/>
            <ac:spMk id="2" creationId="{7E17DA49-AF8F-6E37-8B01-76033B9708A0}"/>
          </ac:spMkLst>
        </pc:spChg>
        <pc:spChg chg="mod">
          <ac:chgData name="Sutorius, Emily Catherine" userId="bbc69f27-a29e-4d01-9b8a-50898b3a17f6" providerId="ADAL" clId="{AE51D92D-8078-4BBD-BB23-1DF7E51EDE4C}" dt="2025-08-29T15:52:46.681" v="0"/>
          <ac:spMkLst>
            <pc:docMk/>
            <pc:sldMk cId="3372484444" sldId="256"/>
            <ac:spMk id="3" creationId="{AF6595B8-2645-852B-1906-D1E3DE612A13}"/>
          </ac:spMkLst>
        </pc:spChg>
        <pc:spChg chg="mod">
          <ac:chgData name="Sutorius, Emily Catherine" userId="bbc69f27-a29e-4d01-9b8a-50898b3a17f6" providerId="ADAL" clId="{AE51D92D-8078-4BBD-BB23-1DF7E51EDE4C}" dt="2025-08-29T15:52:46.681" v="0"/>
          <ac:spMkLst>
            <pc:docMk/>
            <pc:sldMk cId="3372484444" sldId="256"/>
            <ac:spMk id="6" creationId="{180DF32E-42DD-C8E4-B9AE-E5D15756347E}"/>
          </ac:spMkLst>
        </pc:spChg>
        <pc:spChg chg="mod">
          <ac:chgData name="Sutorius, Emily Catherine" userId="bbc69f27-a29e-4d01-9b8a-50898b3a17f6" providerId="ADAL" clId="{AE51D92D-8078-4BBD-BB23-1DF7E51EDE4C}" dt="2025-08-29T15:52:46.681" v="0"/>
          <ac:spMkLst>
            <pc:docMk/>
            <pc:sldMk cId="3372484444" sldId="256"/>
            <ac:spMk id="7" creationId="{532196C0-2965-C49F-5859-5FB1DD5A5364}"/>
          </ac:spMkLst>
        </pc:spChg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4058917068" sldId="257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1014132508" sldId="258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1595235637" sldId="259"/>
        </pc:sldMkLst>
      </pc:sldChg>
      <pc:sldChg chg="modSp mod">
        <pc:chgData name="Sutorius, Emily Catherine" userId="bbc69f27-a29e-4d01-9b8a-50898b3a17f6" providerId="ADAL" clId="{AE51D92D-8078-4BBD-BB23-1DF7E51EDE4C}" dt="2025-08-29T17:47:22.420" v="3" actId="13244"/>
        <pc:sldMkLst>
          <pc:docMk/>
          <pc:sldMk cId="4174111862" sldId="260"/>
        </pc:sldMkLst>
      </pc:sldChg>
      <pc:sldChg chg="modSp mod">
        <pc:chgData name="Sutorius, Emily Catherine" userId="bbc69f27-a29e-4d01-9b8a-50898b3a17f6" providerId="ADAL" clId="{AE51D92D-8078-4BBD-BB23-1DF7E51EDE4C}" dt="2025-08-29T17:55:46.689" v="69" actId="13244"/>
        <pc:sldMkLst>
          <pc:docMk/>
          <pc:sldMk cId="3668667576" sldId="261"/>
        </pc:sldMkLst>
      </pc:sldChg>
      <pc:sldChg chg="modSp mod">
        <pc:chgData name="Sutorius, Emily Catherine" userId="bbc69f27-a29e-4d01-9b8a-50898b3a17f6" providerId="ADAL" clId="{AE51D92D-8078-4BBD-BB23-1DF7E51EDE4C}" dt="2025-08-29T17:56:51.979" v="82" actId="27636"/>
        <pc:sldMkLst>
          <pc:docMk/>
          <pc:sldMk cId="1661733465" sldId="263"/>
        </pc:sldMkLst>
      </pc:sldChg>
      <pc:sldChg chg="modSp mod">
        <pc:chgData name="Sutorius, Emily Catherine" userId="bbc69f27-a29e-4d01-9b8a-50898b3a17f6" providerId="ADAL" clId="{AE51D92D-8078-4BBD-BB23-1DF7E51EDE4C}" dt="2025-08-29T17:54:51.065" v="68" actId="13244"/>
        <pc:sldMkLst>
          <pc:docMk/>
          <pc:sldMk cId="536507941" sldId="264"/>
        </pc:sldMkLst>
      </pc:sldChg>
      <pc:sldChg chg="modSp mod">
        <pc:chgData name="Sutorius, Emily Catherine" userId="bbc69f27-a29e-4d01-9b8a-50898b3a17f6" providerId="ADAL" clId="{AE51D92D-8078-4BBD-BB23-1DF7E51EDE4C}" dt="2025-08-29T17:57:30.155" v="86" actId="13244"/>
        <pc:sldMkLst>
          <pc:docMk/>
          <pc:sldMk cId="2004345376" sldId="265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3566146517" sldId="267"/>
        </pc:sldMkLst>
      </pc:sldChg>
      <pc:sldChg chg="modSp mod">
        <pc:chgData name="Sutorius, Emily Catherine" userId="bbc69f27-a29e-4d01-9b8a-50898b3a17f6" providerId="ADAL" clId="{AE51D92D-8078-4BBD-BB23-1DF7E51EDE4C}" dt="2025-08-29T17:56:16.487" v="71" actId="13244"/>
        <pc:sldMkLst>
          <pc:docMk/>
          <pc:sldMk cId="332418937" sldId="268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3640638356" sldId="269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491041272" sldId="271"/>
        </pc:sldMkLst>
      </pc:sldChg>
      <pc:sldChg chg="modSp mod">
        <pc:chgData name="Sutorius, Emily Catherine" userId="bbc69f27-a29e-4d01-9b8a-50898b3a17f6" providerId="ADAL" clId="{AE51D92D-8078-4BBD-BB23-1DF7E51EDE4C}" dt="2025-08-29T17:59:53.961" v="103" actId="13244"/>
        <pc:sldMkLst>
          <pc:docMk/>
          <pc:sldMk cId="1773308087" sldId="273"/>
        </pc:sldMkLst>
      </pc:sldChg>
      <pc:sldChg chg="modSp mod">
        <pc:chgData name="Sutorius, Emily Catherine" userId="bbc69f27-a29e-4d01-9b8a-50898b3a17f6" providerId="ADAL" clId="{AE51D92D-8078-4BBD-BB23-1DF7E51EDE4C}" dt="2025-08-29T18:01:44.648" v="112" actId="13244"/>
        <pc:sldMkLst>
          <pc:docMk/>
          <pc:sldMk cId="3273393866" sldId="274"/>
        </pc:sldMkLst>
      </pc:sldChg>
      <pc:sldChg chg="modSp mod">
        <pc:chgData name="Sutorius, Emily Catherine" userId="bbc69f27-a29e-4d01-9b8a-50898b3a17f6" providerId="ADAL" clId="{AE51D92D-8078-4BBD-BB23-1DF7E51EDE4C}" dt="2025-08-29T18:01:54.809" v="113" actId="13244"/>
        <pc:sldMkLst>
          <pc:docMk/>
          <pc:sldMk cId="1517827048" sldId="275"/>
        </pc:sldMkLst>
      </pc:sldChg>
      <pc:sldChg chg="modSp mod">
        <pc:chgData name="Sutorius, Emily Catherine" userId="bbc69f27-a29e-4d01-9b8a-50898b3a17f6" providerId="ADAL" clId="{AE51D92D-8078-4BBD-BB23-1DF7E51EDE4C}" dt="2025-08-29T18:02:08.066" v="114" actId="13244"/>
        <pc:sldMkLst>
          <pc:docMk/>
          <pc:sldMk cId="2692114001" sldId="276"/>
        </pc:sldMkLst>
      </pc:sldChg>
      <pc:sldChg chg="modSp mod">
        <pc:chgData name="Sutorius, Emily Catherine" userId="bbc69f27-a29e-4d01-9b8a-50898b3a17f6" providerId="ADAL" clId="{AE51D92D-8078-4BBD-BB23-1DF7E51EDE4C}" dt="2025-08-29T18:02:11.946" v="115" actId="13244"/>
        <pc:sldMkLst>
          <pc:docMk/>
          <pc:sldMk cId="1439672199" sldId="277"/>
        </pc:sldMkLst>
      </pc:sldChg>
      <pc:sldChg chg="modSp mod">
        <pc:chgData name="Sutorius, Emily Catherine" userId="bbc69f27-a29e-4d01-9b8a-50898b3a17f6" providerId="ADAL" clId="{AE51D92D-8078-4BBD-BB23-1DF7E51EDE4C}" dt="2025-08-29T18:01:24.330" v="110" actId="13244"/>
        <pc:sldMkLst>
          <pc:docMk/>
          <pc:sldMk cId="1775592493" sldId="278"/>
        </pc:sldMkLst>
      </pc:sldChg>
      <pc:sldChg chg="modSp mod">
        <pc:chgData name="Sutorius, Emily Catherine" userId="bbc69f27-a29e-4d01-9b8a-50898b3a17f6" providerId="ADAL" clId="{AE51D92D-8078-4BBD-BB23-1DF7E51EDE4C}" dt="2025-08-29T18:01:35.476" v="111" actId="13244"/>
        <pc:sldMkLst>
          <pc:docMk/>
          <pc:sldMk cId="1203746083" sldId="279"/>
        </pc:sldMkLst>
      </pc:sldChg>
      <pc:sldChg chg="modSp mod">
        <pc:chgData name="Sutorius, Emily Catherine" userId="bbc69f27-a29e-4d01-9b8a-50898b3a17f6" providerId="ADAL" clId="{AE51D92D-8078-4BBD-BB23-1DF7E51EDE4C}" dt="2025-08-29T17:47:45.833" v="4" actId="167"/>
        <pc:sldMkLst>
          <pc:docMk/>
          <pc:sldMk cId="3393871473" sldId="281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1716184969" sldId="288"/>
        </pc:sldMkLst>
      </pc:sldChg>
      <pc:sldChg chg="modSp mod">
        <pc:chgData name="Sutorius, Emily Catherine" userId="bbc69f27-a29e-4d01-9b8a-50898b3a17f6" providerId="ADAL" clId="{AE51D92D-8078-4BBD-BB23-1DF7E51EDE4C}" dt="2025-08-29T17:54:13.516" v="63" actId="13244"/>
        <pc:sldMkLst>
          <pc:docMk/>
          <pc:sldMk cId="882312470" sldId="289"/>
        </pc:sldMkLst>
      </pc:sldChg>
      <pc:sldChg chg="modSp mod">
        <pc:chgData name="Sutorius, Emily Catherine" userId="bbc69f27-a29e-4d01-9b8a-50898b3a17f6" providerId="ADAL" clId="{AE51D92D-8078-4BBD-BB23-1DF7E51EDE4C}" dt="2025-08-29T17:48:31.628" v="9" actId="13244"/>
        <pc:sldMkLst>
          <pc:docMk/>
          <pc:sldMk cId="18143992" sldId="290"/>
        </pc:sldMkLst>
      </pc:sldChg>
      <pc:sldChg chg="modSp mod">
        <pc:chgData name="Sutorius, Emily Catherine" userId="bbc69f27-a29e-4d01-9b8a-50898b3a17f6" providerId="ADAL" clId="{AE51D92D-8078-4BBD-BB23-1DF7E51EDE4C}" dt="2025-08-29T17:47:59.846" v="5" actId="13244"/>
        <pc:sldMkLst>
          <pc:docMk/>
          <pc:sldMk cId="3501858319" sldId="291"/>
        </pc:sldMkLst>
      </pc:sldChg>
      <pc:sldChg chg="modSp mod">
        <pc:chgData name="Sutorius, Emily Catherine" userId="bbc69f27-a29e-4d01-9b8a-50898b3a17f6" providerId="ADAL" clId="{AE51D92D-8078-4BBD-BB23-1DF7E51EDE4C}" dt="2025-08-29T17:48:13.902" v="7" actId="13244"/>
        <pc:sldMkLst>
          <pc:docMk/>
          <pc:sldMk cId="4276989576" sldId="292"/>
        </pc:sldMkLst>
      </pc:sldChg>
      <pc:sldChg chg="modSp mod">
        <pc:chgData name="Sutorius, Emily Catherine" userId="bbc69f27-a29e-4d01-9b8a-50898b3a17f6" providerId="ADAL" clId="{AE51D92D-8078-4BBD-BB23-1DF7E51EDE4C}" dt="2025-08-29T17:48:43.439" v="10" actId="13244"/>
        <pc:sldMkLst>
          <pc:docMk/>
          <pc:sldMk cId="1422078285" sldId="293"/>
        </pc:sldMkLst>
      </pc:sldChg>
      <pc:sldChg chg="modSp mod">
        <pc:chgData name="Sutorius, Emily Catherine" userId="bbc69f27-a29e-4d01-9b8a-50898b3a17f6" providerId="ADAL" clId="{AE51D92D-8078-4BBD-BB23-1DF7E51EDE4C}" dt="2025-08-29T17:48:51.758" v="11" actId="13244"/>
        <pc:sldMkLst>
          <pc:docMk/>
          <pc:sldMk cId="1917566549" sldId="294"/>
        </pc:sldMkLst>
      </pc:sldChg>
      <pc:sldChg chg="modSp mod">
        <pc:chgData name="Sutorius, Emily Catherine" userId="bbc69f27-a29e-4d01-9b8a-50898b3a17f6" providerId="ADAL" clId="{AE51D92D-8078-4BBD-BB23-1DF7E51EDE4C}" dt="2025-08-29T17:55:59.507" v="70" actId="13244"/>
        <pc:sldMkLst>
          <pc:docMk/>
          <pc:sldMk cId="3954922380" sldId="295"/>
        </pc:sldMkLst>
      </pc:sldChg>
      <pc:sldChg chg="modSp mod">
        <pc:chgData name="Sutorius, Emily Catherine" userId="bbc69f27-a29e-4d01-9b8a-50898b3a17f6" providerId="ADAL" clId="{AE51D92D-8078-4BBD-BB23-1DF7E51EDE4C}" dt="2025-08-29T18:00:05.468" v="104" actId="13244"/>
        <pc:sldMkLst>
          <pc:docMk/>
          <pc:sldMk cId="1071153519" sldId="296"/>
        </pc:sldMkLst>
      </pc:sldChg>
      <pc:sldChg chg="modSp mod">
        <pc:chgData name="Sutorius, Emily Catherine" userId="bbc69f27-a29e-4d01-9b8a-50898b3a17f6" providerId="ADAL" clId="{AE51D92D-8078-4BBD-BB23-1DF7E51EDE4C}" dt="2025-08-29T17:57:20.558" v="85" actId="13244"/>
        <pc:sldMkLst>
          <pc:docMk/>
          <pc:sldMk cId="601552990" sldId="298"/>
        </pc:sldMkLst>
      </pc:sldChg>
      <pc:sldChg chg="modSp mod">
        <pc:chgData name="Sutorius, Emily Catherine" userId="bbc69f27-a29e-4d01-9b8a-50898b3a17f6" providerId="ADAL" clId="{AE51D92D-8078-4BBD-BB23-1DF7E51EDE4C}" dt="2025-08-29T17:59:19.357" v="101" actId="13244"/>
        <pc:sldMkLst>
          <pc:docMk/>
          <pc:sldMk cId="199134050" sldId="299"/>
        </pc:sldMkLst>
      </pc:sldChg>
      <pc:sldChg chg="modSp mod">
        <pc:chgData name="Sutorius, Emily Catherine" userId="bbc69f27-a29e-4d01-9b8a-50898b3a17f6" providerId="ADAL" clId="{AE51D92D-8078-4BBD-BB23-1DF7E51EDE4C}" dt="2025-08-29T17:59:30.908" v="102" actId="13244"/>
        <pc:sldMkLst>
          <pc:docMk/>
          <pc:sldMk cId="3060113369" sldId="301"/>
        </pc:sldMkLst>
      </pc:sldChg>
      <pc:sldChg chg="modSp mod">
        <pc:chgData name="Sutorius, Emily Catherine" userId="bbc69f27-a29e-4d01-9b8a-50898b3a17f6" providerId="ADAL" clId="{AE51D92D-8078-4BBD-BB23-1DF7E51EDE4C}" dt="2025-08-29T17:56:31.642" v="72" actId="14100"/>
        <pc:sldMkLst>
          <pc:docMk/>
          <pc:sldMk cId="2079671798" sldId="302"/>
        </pc:sldMkLst>
      </pc:sldChg>
      <pc:sldChg chg="modSp mod">
        <pc:chgData name="Sutorius, Emily Catherine" userId="bbc69f27-a29e-4d01-9b8a-50898b3a17f6" providerId="ADAL" clId="{AE51D92D-8078-4BBD-BB23-1DF7E51EDE4C}" dt="2025-08-29T17:58:00.510" v="91" actId="13244"/>
        <pc:sldMkLst>
          <pc:docMk/>
          <pc:sldMk cId="118509789" sldId="304"/>
        </pc:sldMkLst>
      </pc:sldChg>
      <pc:sldChg chg="modSp mod">
        <pc:chgData name="Sutorius, Emily Catherine" userId="bbc69f27-a29e-4d01-9b8a-50898b3a17f6" providerId="ADAL" clId="{AE51D92D-8078-4BBD-BB23-1DF7E51EDE4C}" dt="2025-08-29T17:59:07.746" v="100" actId="13244"/>
        <pc:sldMkLst>
          <pc:docMk/>
          <pc:sldMk cId="1205184185" sldId="305"/>
        </pc:sldMkLst>
      </pc:sldChg>
      <pc:sldChg chg="modSp mod">
        <pc:chgData name="Sutorius, Emily Catherine" userId="bbc69f27-a29e-4d01-9b8a-50898b3a17f6" providerId="ADAL" clId="{AE51D92D-8078-4BBD-BB23-1DF7E51EDE4C}" dt="2025-08-29T17:47:03.516" v="2" actId="13244"/>
        <pc:sldMkLst>
          <pc:docMk/>
          <pc:sldMk cId="4217013519" sldId="307"/>
        </pc:sldMkLst>
      </pc:sldChg>
      <pc:sldChg chg="modSp mod">
        <pc:chgData name="Sutorius, Emily Catherine" userId="bbc69f27-a29e-4d01-9b8a-50898b3a17f6" providerId="ADAL" clId="{AE51D92D-8078-4BBD-BB23-1DF7E51EDE4C}" dt="2025-08-29T18:00:13.606" v="105" actId="13244"/>
        <pc:sldMkLst>
          <pc:docMk/>
          <pc:sldMk cId="2770670425" sldId="309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3074865304" sldId="310"/>
        </pc:sldMkLst>
      </pc:sldChg>
      <pc:sldChg chg="modSp mod">
        <pc:chgData name="Sutorius, Emily Catherine" userId="bbc69f27-a29e-4d01-9b8a-50898b3a17f6" providerId="ADAL" clId="{AE51D92D-8078-4BBD-BB23-1DF7E51EDE4C}" dt="2025-08-29T17:54:36.130" v="67" actId="13244"/>
        <pc:sldMkLst>
          <pc:docMk/>
          <pc:sldMk cId="1290742526" sldId="311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2255191734" sldId="312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3367319867" sldId="313"/>
        </pc:sldMkLst>
      </pc:sldChg>
      <pc:sldChg chg="modSp mod">
        <pc:chgData name="Sutorius, Emily Catherine" userId="bbc69f27-a29e-4d01-9b8a-50898b3a17f6" providerId="ADAL" clId="{AE51D92D-8078-4BBD-BB23-1DF7E51EDE4C}" dt="2025-08-29T17:54:23.249" v="64" actId="13244"/>
        <pc:sldMkLst>
          <pc:docMk/>
          <pc:sldMk cId="1471280425" sldId="314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1626935211" sldId="315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1705991601" sldId="316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2653697864" sldId="317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2831699802" sldId="318"/>
        </pc:sldMkLst>
      </pc:sldChg>
      <pc:sldChg chg="addSp delSp modSp mod chgLayout">
        <pc:chgData name="Sutorius, Emily Catherine" userId="bbc69f27-a29e-4d01-9b8a-50898b3a17f6" providerId="ADAL" clId="{AE51D92D-8078-4BBD-BB23-1DF7E51EDE4C}" dt="2025-08-29T17:50:16.346" v="37" actId="13244"/>
        <pc:sldMkLst>
          <pc:docMk/>
          <pc:sldMk cId="1708115505" sldId="319"/>
        </pc:sldMkLst>
      </pc:sldChg>
      <pc:sldChg chg="modSp mod">
        <pc:chgData name="Sutorius, Emily Catherine" userId="bbc69f27-a29e-4d01-9b8a-50898b3a17f6" providerId="ADAL" clId="{AE51D92D-8078-4BBD-BB23-1DF7E51EDE4C}" dt="2025-08-29T17:58:55.172" v="99" actId="13244"/>
        <pc:sldMkLst>
          <pc:docMk/>
          <pc:sldMk cId="1321327752" sldId="321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3901187171" sldId="322"/>
        </pc:sldMkLst>
      </pc:sldChg>
      <pc:sldChg chg="addSp delSp modSp mod chgLayout">
        <pc:chgData name="Sutorius, Emily Catherine" userId="bbc69f27-a29e-4d01-9b8a-50898b3a17f6" providerId="ADAL" clId="{AE51D92D-8078-4BBD-BB23-1DF7E51EDE4C}" dt="2025-08-29T17:51:40.572" v="62" actId="13244"/>
        <pc:sldMkLst>
          <pc:docMk/>
          <pc:sldMk cId="1147316338" sldId="323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1895683035" sldId="324"/>
        </pc:sldMkLst>
      </pc:sldChg>
      <pc:sldChg chg="modSp mod">
        <pc:chgData name="Sutorius, Emily Catherine" userId="bbc69f27-a29e-4d01-9b8a-50898b3a17f6" providerId="ADAL" clId="{AE51D92D-8078-4BBD-BB23-1DF7E51EDE4C}" dt="2025-08-29T18:00:49.476" v="107" actId="13244"/>
        <pc:sldMkLst>
          <pc:docMk/>
          <pc:sldMk cId="2779256916" sldId="325"/>
        </pc:sldMkLst>
      </pc:sldChg>
      <pc:sldChg chg="modSp mod">
        <pc:chgData name="Sutorius, Emily Catherine" userId="bbc69f27-a29e-4d01-9b8a-50898b3a17f6" providerId="ADAL" clId="{AE51D92D-8078-4BBD-BB23-1DF7E51EDE4C}" dt="2025-08-29T18:00:30.510" v="106" actId="13244"/>
        <pc:sldMkLst>
          <pc:docMk/>
          <pc:sldMk cId="3893575232" sldId="327"/>
        </pc:sldMkLst>
      </pc:sldChg>
      <pc:sldChg chg="modSp mod">
        <pc:chgData name="Sutorius, Emily Catherine" userId="bbc69f27-a29e-4d01-9b8a-50898b3a17f6" providerId="ADAL" clId="{AE51D92D-8078-4BBD-BB23-1DF7E51EDE4C}" dt="2025-08-29T18:01:05.781" v="108" actId="13244"/>
        <pc:sldMkLst>
          <pc:docMk/>
          <pc:sldMk cId="3471605444" sldId="328"/>
        </pc:sldMkLst>
      </pc:sldChg>
      <pc:sldChg chg="modSp mod">
        <pc:chgData name="Sutorius, Emily Catherine" userId="bbc69f27-a29e-4d01-9b8a-50898b3a17f6" providerId="ADAL" clId="{AE51D92D-8078-4BBD-BB23-1DF7E51EDE4C}" dt="2025-08-29T18:02:32.275" v="117" actId="13244"/>
        <pc:sldMkLst>
          <pc:docMk/>
          <pc:sldMk cId="1836913509" sldId="331"/>
        </pc:sldMkLst>
      </pc:sldChg>
      <pc:sldChg chg="modSp mod">
        <pc:chgData name="Sutorius, Emily Catherine" userId="bbc69f27-a29e-4d01-9b8a-50898b3a17f6" providerId="ADAL" clId="{AE51D92D-8078-4BBD-BB23-1DF7E51EDE4C}" dt="2025-08-29T18:02:39.120" v="118" actId="13244"/>
        <pc:sldMkLst>
          <pc:docMk/>
          <pc:sldMk cId="2413206902" sldId="332"/>
        </pc:sldMkLst>
      </pc:sldChg>
      <pc:sldChg chg="modSp mod">
        <pc:chgData name="Sutorius, Emily Catherine" userId="bbc69f27-a29e-4d01-9b8a-50898b3a17f6" providerId="ADAL" clId="{AE51D92D-8078-4BBD-BB23-1DF7E51EDE4C}" dt="2025-08-29T17:46:49.555" v="1" actId="13244"/>
        <pc:sldMkLst>
          <pc:docMk/>
          <pc:sldMk cId="3687846513" sldId="333"/>
        </pc:sldMkLst>
      </pc:sldChg>
      <pc:sldChg chg="modSp mod">
        <pc:chgData name="Sutorius, Emily Catherine" userId="bbc69f27-a29e-4d01-9b8a-50898b3a17f6" providerId="ADAL" clId="{AE51D92D-8078-4BBD-BB23-1DF7E51EDE4C}" dt="2025-08-29T18:01:20.075" v="109" actId="13244"/>
        <pc:sldMkLst>
          <pc:docMk/>
          <pc:sldMk cId="4095611934" sldId="334"/>
        </pc:sldMkLst>
      </pc:sldChg>
      <pc:sldChg chg="modSp mod">
        <pc:chgData name="Sutorius, Emily Catherine" userId="bbc69f27-a29e-4d01-9b8a-50898b3a17f6" providerId="ADAL" clId="{AE51D92D-8078-4BBD-BB23-1DF7E51EDE4C}" dt="2025-08-29T18:02:25.176" v="116" actId="13244"/>
        <pc:sldMkLst>
          <pc:docMk/>
          <pc:sldMk cId="2919364715" sldId="335"/>
        </pc:sldMkLst>
      </pc:sldChg>
      <pc:sldChg chg="modSp">
        <pc:chgData name="Sutorius, Emily Catherine" userId="bbc69f27-a29e-4d01-9b8a-50898b3a17f6" providerId="ADAL" clId="{AE51D92D-8078-4BBD-BB23-1DF7E51EDE4C}" dt="2025-08-29T15:52:46.681" v="0"/>
        <pc:sldMkLst>
          <pc:docMk/>
          <pc:sldMk cId="3774643745" sldId="336"/>
        </pc:sldMkLst>
      </pc:sldChg>
    </pc:docChg>
  </pc:docChgLst>
  <pc:docChgLst>
    <pc:chgData name="Miller, Evan Neil" userId="cf682b3b-adee-4052-b0cb-8b07ec5a3a5a" providerId="ADAL" clId="{6A352A80-F94D-48C3-8B1A-0286B27F13DB}"/>
    <pc:docChg chg="modSld">
      <pc:chgData name="Miller, Evan Neil" userId="cf682b3b-adee-4052-b0cb-8b07ec5a3a5a" providerId="ADAL" clId="{6A352A80-F94D-48C3-8B1A-0286B27F13DB}" dt="2025-10-21T12:40:25.276" v="1"/>
      <pc:docMkLst>
        <pc:docMk/>
      </pc:docMkLst>
      <pc:sldChg chg="modSp mod">
        <pc:chgData name="Miller, Evan Neil" userId="cf682b3b-adee-4052-b0cb-8b07ec5a3a5a" providerId="ADAL" clId="{6A352A80-F94D-48C3-8B1A-0286B27F13DB}" dt="2025-10-21T12:40:25.276" v="1"/>
        <pc:sldMkLst>
          <pc:docMk/>
          <pc:sldMk cId="962085552" sldId="381"/>
        </pc:sldMkLst>
      </pc:sldChg>
    </pc:docChg>
  </pc:docChgLst>
  <pc:docChgLst>
    <pc:chgData name="Miller, Evan Neil" userId="cf682b3b-adee-4052-b0cb-8b07ec5a3a5a" providerId="ADAL" clId="{4CA510C3-D67B-4202-8EC4-61A029CFCBCD}"/>
    <pc:docChg chg="custSel modSld delMainMaster">
      <pc:chgData name="Miller, Evan Neil" userId="cf682b3b-adee-4052-b0cb-8b07ec5a3a5a" providerId="ADAL" clId="{4CA510C3-D67B-4202-8EC4-61A029CFCBCD}" dt="2025-09-16T18:14:30.308" v="16" actId="2696"/>
      <pc:docMkLst>
        <pc:docMk/>
      </pc:docMkLst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372484444" sldId="256"/>
        </pc:sldMkLst>
        <pc:spChg chg="mod">
          <ac:chgData name="Miller, Evan Neil" userId="cf682b3b-adee-4052-b0cb-8b07ec5a3a5a" providerId="ADAL" clId="{4CA510C3-D67B-4202-8EC4-61A029CFCBCD}" dt="2025-09-16T18:14:13.653" v="1"/>
          <ac:spMkLst>
            <pc:docMk/>
            <pc:sldMk cId="3372484444" sldId="256"/>
            <ac:spMk id="2" creationId="{7E17DA49-AF8F-6E37-8B01-76033B9708A0}"/>
          </ac:spMkLst>
        </pc:spChg>
        <pc:spChg chg="mod">
          <ac:chgData name="Miller, Evan Neil" userId="cf682b3b-adee-4052-b0cb-8b07ec5a3a5a" providerId="ADAL" clId="{4CA510C3-D67B-4202-8EC4-61A029CFCBCD}" dt="2025-09-16T18:14:13.653" v="1"/>
          <ac:spMkLst>
            <pc:docMk/>
            <pc:sldMk cId="3372484444" sldId="256"/>
            <ac:spMk id="3" creationId="{AF6595B8-2645-852B-1906-D1E3DE612A13}"/>
          </ac:spMkLst>
        </pc:spChg>
        <pc:spChg chg="mod">
          <ac:chgData name="Miller, Evan Neil" userId="cf682b3b-adee-4052-b0cb-8b07ec5a3a5a" providerId="ADAL" clId="{4CA510C3-D67B-4202-8EC4-61A029CFCBCD}" dt="2025-09-16T18:14:13.653" v="1"/>
          <ac:spMkLst>
            <pc:docMk/>
            <pc:sldMk cId="3372484444" sldId="256"/>
            <ac:spMk id="6" creationId="{180DF32E-42DD-C8E4-B9AE-E5D15756347E}"/>
          </ac:spMkLst>
        </pc:spChg>
        <pc:spChg chg="mod">
          <ac:chgData name="Miller, Evan Neil" userId="cf682b3b-adee-4052-b0cb-8b07ec5a3a5a" providerId="ADAL" clId="{4CA510C3-D67B-4202-8EC4-61A029CFCBCD}" dt="2025-09-16T18:14:13.653" v="1"/>
          <ac:spMkLst>
            <pc:docMk/>
            <pc:sldMk cId="3372484444" sldId="256"/>
            <ac:spMk id="7" creationId="{532196C0-2965-C49F-5859-5FB1DD5A5364}"/>
          </ac:spMkLst>
        </pc:spChg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4058917068" sldId="257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014132508" sldId="258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595235637" sldId="259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4174111862" sldId="260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668667576" sldId="261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661733465" sldId="263"/>
        </pc:sldMkLst>
      </pc:sldChg>
      <pc:sldChg chg="modSp mod">
        <pc:chgData name="Miller, Evan Neil" userId="cf682b3b-adee-4052-b0cb-8b07ec5a3a5a" providerId="ADAL" clId="{4CA510C3-D67B-4202-8EC4-61A029CFCBCD}" dt="2025-09-16T18:14:13.774" v="4" actId="27636"/>
        <pc:sldMkLst>
          <pc:docMk/>
          <pc:sldMk cId="536507941" sldId="264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2004345376" sldId="265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566146517" sldId="267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32418937" sldId="268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640638356" sldId="269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491041272" sldId="271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773308087" sldId="273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273393866" sldId="274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517827048" sldId="275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2692114001" sldId="276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439672199" sldId="277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775592493" sldId="278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203746083" sldId="279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393871473" sldId="281"/>
        </pc:sldMkLst>
      </pc:sldChg>
      <pc:sldChg chg="modSp mod">
        <pc:chgData name="Miller, Evan Neil" userId="cf682b3b-adee-4052-b0cb-8b07ec5a3a5a" providerId="ADAL" clId="{4CA510C3-D67B-4202-8EC4-61A029CFCBCD}" dt="2025-09-16T18:14:13.829" v="7" actId="27636"/>
        <pc:sldMkLst>
          <pc:docMk/>
          <pc:sldMk cId="745290781" sldId="283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716184969" sldId="288"/>
        </pc:sldMkLst>
      </pc:sldChg>
      <pc:sldChg chg="modSp mod">
        <pc:chgData name="Miller, Evan Neil" userId="cf682b3b-adee-4052-b0cb-8b07ec5a3a5a" providerId="ADAL" clId="{4CA510C3-D67B-4202-8EC4-61A029CFCBCD}" dt="2025-09-16T18:14:13.747" v="2" actId="27636"/>
        <pc:sldMkLst>
          <pc:docMk/>
          <pc:sldMk cId="882312470" sldId="289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8143992" sldId="290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501858319" sldId="291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4276989576" sldId="292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422078285" sldId="293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917566549" sldId="294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954922380" sldId="295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071153519" sldId="296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2103540070" sldId="297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601552990" sldId="298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99134050" sldId="299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060113369" sldId="301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18509789" sldId="304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205184185" sldId="305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4217013519" sldId="307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081076878" sldId="308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2770670425" sldId="309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074865304" sldId="310"/>
        </pc:sldMkLst>
      </pc:sldChg>
      <pc:sldChg chg="modSp mod">
        <pc:chgData name="Miller, Evan Neil" userId="cf682b3b-adee-4052-b0cb-8b07ec5a3a5a" providerId="ADAL" clId="{4CA510C3-D67B-4202-8EC4-61A029CFCBCD}" dt="2025-09-16T18:14:13.766" v="3" actId="27636"/>
        <pc:sldMkLst>
          <pc:docMk/>
          <pc:sldMk cId="1290742526" sldId="311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2255191734" sldId="312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367319867" sldId="313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471280425" sldId="314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626935211" sldId="315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705991601" sldId="316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2653697864" sldId="317"/>
        </pc:sldMkLst>
      </pc:sldChg>
      <pc:sldChg chg="modSp mod">
        <pc:chgData name="Miller, Evan Neil" userId="cf682b3b-adee-4052-b0cb-8b07ec5a3a5a" providerId="ADAL" clId="{4CA510C3-D67B-4202-8EC4-61A029CFCBCD}" dt="2025-09-16T18:14:13.788" v="6" actId="27636"/>
        <pc:sldMkLst>
          <pc:docMk/>
          <pc:sldMk cId="2831699802" sldId="318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708115505" sldId="319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321327752" sldId="321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901187171" sldId="322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147316338" sldId="323"/>
        </pc:sldMkLst>
      </pc:sldChg>
      <pc:sldChg chg="modSp mod">
        <pc:chgData name="Miller, Evan Neil" userId="cf682b3b-adee-4052-b0cb-8b07ec5a3a5a" providerId="ADAL" clId="{4CA510C3-D67B-4202-8EC4-61A029CFCBCD}" dt="2025-09-16T18:14:13.781" v="5" actId="27636"/>
        <pc:sldMkLst>
          <pc:docMk/>
          <pc:sldMk cId="1895683035" sldId="324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2779256916" sldId="325"/>
        </pc:sldMkLst>
        <pc:spChg chg="mod">
          <ac:chgData name="Miller, Evan Neil" userId="cf682b3b-adee-4052-b0cb-8b07ec5a3a5a" providerId="ADAL" clId="{4CA510C3-D67B-4202-8EC4-61A029CFCBCD}" dt="2025-09-16T18:14:13.653" v="1"/>
          <ac:spMkLst>
            <pc:docMk/>
            <pc:sldMk cId="2779256916" sldId="325"/>
            <ac:spMk id="2" creationId="{F712191A-BEAA-E009-75DD-95FEB98AC126}"/>
          </ac:spMkLst>
        </pc:spChg>
        <pc:spChg chg="mod">
          <ac:chgData name="Miller, Evan Neil" userId="cf682b3b-adee-4052-b0cb-8b07ec5a3a5a" providerId="ADAL" clId="{4CA510C3-D67B-4202-8EC4-61A029CFCBCD}" dt="2025-09-16T18:14:13.653" v="1"/>
          <ac:spMkLst>
            <pc:docMk/>
            <pc:sldMk cId="2779256916" sldId="325"/>
            <ac:spMk id="6" creationId="{CCABC79A-3697-1A3C-E380-F0540BBBBBE9}"/>
          </ac:spMkLst>
        </pc:spChg>
      </pc:sldChg>
      <pc:sldChg chg="modSp mod">
        <pc:chgData name="Miller, Evan Neil" userId="cf682b3b-adee-4052-b0cb-8b07ec5a3a5a" providerId="ADAL" clId="{4CA510C3-D67B-4202-8EC4-61A029CFCBCD}" dt="2025-09-16T18:14:13.857" v="8" actId="27636"/>
        <pc:sldMkLst>
          <pc:docMk/>
          <pc:sldMk cId="3893575232" sldId="327"/>
        </pc:sldMkLst>
        <pc:spChg chg="mod">
          <ac:chgData name="Miller, Evan Neil" userId="cf682b3b-adee-4052-b0cb-8b07ec5a3a5a" providerId="ADAL" clId="{4CA510C3-D67B-4202-8EC4-61A029CFCBCD}" dt="2025-09-16T18:14:13.857" v="8" actId="27636"/>
          <ac:spMkLst>
            <pc:docMk/>
            <pc:sldMk cId="3893575232" sldId="327"/>
            <ac:spMk id="2" creationId="{061F725B-8F6A-469B-BB6D-CA9396B3FC71}"/>
          </ac:spMkLst>
        </pc:spChg>
        <pc:spChg chg="mod">
          <ac:chgData name="Miller, Evan Neil" userId="cf682b3b-adee-4052-b0cb-8b07ec5a3a5a" providerId="ADAL" clId="{4CA510C3-D67B-4202-8EC4-61A029CFCBCD}" dt="2025-09-16T18:14:13.653" v="1"/>
          <ac:spMkLst>
            <pc:docMk/>
            <pc:sldMk cId="3893575232" sldId="327"/>
            <ac:spMk id="7" creationId="{033880B3-0BBA-0DCD-E9A8-675EE02E73EE}"/>
          </ac:spMkLst>
        </pc:spChg>
      </pc:sldChg>
      <pc:sldChg chg="modSp mod">
        <pc:chgData name="Miller, Evan Neil" userId="cf682b3b-adee-4052-b0cb-8b07ec5a3a5a" providerId="ADAL" clId="{4CA510C3-D67B-4202-8EC4-61A029CFCBCD}" dt="2025-09-16T18:14:13.864" v="9" actId="27636"/>
        <pc:sldMkLst>
          <pc:docMk/>
          <pc:sldMk cId="3471605444" sldId="328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1836913509" sldId="331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2413206902" sldId="332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687846513" sldId="333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4095611934" sldId="334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2919364715" sldId="335"/>
        </pc:sldMkLst>
      </pc:sldChg>
      <pc:sldChg chg="modSp">
        <pc:chgData name="Miller, Evan Neil" userId="cf682b3b-adee-4052-b0cb-8b07ec5a3a5a" providerId="ADAL" clId="{4CA510C3-D67B-4202-8EC4-61A029CFCBCD}" dt="2025-09-16T18:14:13.653" v="1"/>
        <pc:sldMkLst>
          <pc:docMk/>
          <pc:sldMk cId="3774643745" sldId="336"/>
        </pc:sldMkLst>
      </pc:sldChg>
      <pc:sldMasterChg chg="del">
        <pc:chgData name="Miller, Evan Neil" userId="cf682b3b-adee-4052-b0cb-8b07ec5a3a5a" providerId="ADAL" clId="{4CA510C3-D67B-4202-8EC4-61A029CFCBCD}" dt="2025-09-16T18:14:28.417" v="14" actId="2696"/>
        <pc:sldMasterMkLst>
          <pc:docMk/>
          <pc:sldMasterMk cId="945739843" sldId="2147483704"/>
        </pc:sldMasterMkLst>
      </pc:sldMasterChg>
      <pc:sldMasterChg chg="del">
        <pc:chgData name="Miller, Evan Neil" userId="cf682b3b-adee-4052-b0cb-8b07ec5a3a5a" providerId="ADAL" clId="{4CA510C3-D67B-4202-8EC4-61A029CFCBCD}" dt="2025-09-16T18:14:27.537" v="13" actId="2696"/>
        <pc:sldMasterMkLst>
          <pc:docMk/>
          <pc:sldMasterMk cId="387444712" sldId="2147483726"/>
        </pc:sldMasterMkLst>
      </pc:sldMasterChg>
      <pc:sldMasterChg chg="del">
        <pc:chgData name="Miller, Evan Neil" userId="cf682b3b-adee-4052-b0cb-8b07ec5a3a5a" providerId="ADAL" clId="{4CA510C3-D67B-4202-8EC4-61A029CFCBCD}" dt="2025-09-16T18:14:26.650" v="12" actId="2696"/>
        <pc:sldMasterMkLst>
          <pc:docMk/>
          <pc:sldMasterMk cId="1112915099" sldId="2147483748"/>
        </pc:sldMasterMkLst>
      </pc:sldMasterChg>
      <pc:sldMasterChg chg="del">
        <pc:chgData name="Miller, Evan Neil" userId="cf682b3b-adee-4052-b0cb-8b07ec5a3a5a" providerId="ADAL" clId="{4CA510C3-D67B-4202-8EC4-61A029CFCBCD}" dt="2025-09-16T18:14:10.311" v="0" actId="2696"/>
        <pc:sldMasterMkLst>
          <pc:docMk/>
          <pc:sldMasterMk cId="2356868262" sldId="2147483770"/>
        </pc:sldMasterMkLst>
      </pc:sldMasterChg>
      <pc:sldMasterChg chg="del">
        <pc:chgData name="Miller, Evan Neil" userId="cf682b3b-adee-4052-b0cb-8b07ec5a3a5a" providerId="ADAL" clId="{4CA510C3-D67B-4202-8EC4-61A029CFCBCD}" dt="2025-09-16T18:14:24.769" v="10" actId="2696"/>
        <pc:sldMasterMkLst>
          <pc:docMk/>
          <pc:sldMasterMk cId="142648656" sldId="2147483814"/>
        </pc:sldMasterMkLst>
      </pc:sldMasterChg>
      <pc:sldMasterChg chg="del">
        <pc:chgData name="Miller, Evan Neil" userId="cf682b3b-adee-4052-b0cb-8b07ec5a3a5a" providerId="ADAL" clId="{4CA510C3-D67B-4202-8EC4-61A029CFCBCD}" dt="2025-09-16T18:14:25.808" v="11" actId="2696"/>
        <pc:sldMasterMkLst>
          <pc:docMk/>
          <pc:sldMasterMk cId="544891314" sldId="2147483836"/>
        </pc:sldMasterMkLst>
      </pc:sldMasterChg>
      <pc:sldMasterChg chg="del">
        <pc:chgData name="Miller, Evan Neil" userId="cf682b3b-adee-4052-b0cb-8b07ec5a3a5a" providerId="ADAL" clId="{4CA510C3-D67B-4202-8EC4-61A029CFCBCD}" dt="2025-09-16T18:14:29.366" v="15" actId="2696"/>
        <pc:sldMasterMkLst>
          <pc:docMk/>
          <pc:sldMasterMk cId="3294486706" sldId="2147483858"/>
        </pc:sldMasterMkLst>
      </pc:sldMasterChg>
      <pc:sldMasterChg chg="del">
        <pc:chgData name="Miller, Evan Neil" userId="cf682b3b-adee-4052-b0cb-8b07ec5a3a5a" providerId="ADAL" clId="{4CA510C3-D67B-4202-8EC4-61A029CFCBCD}" dt="2025-09-16T18:14:30.308" v="16" actId="2696"/>
        <pc:sldMasterMkLst>
          <pc:docMk/>
          <pc:sldMasterMk cId="1993589044" sldId="2147483880"/>
        </pc:sldMasterMkLst>
      </pc:sldMasterChg>
    </pc:docChg>
  </pc:docChgLst>
  <pc:docChgLst>
    <pc:chgData name="Miller, Evan Neil" userId="cf682b3b-adee-4052-b0cb-8b07ec5a3a5a" providerId="ADAL" clId="{8C0D4A25-DE4B-4586-B0F3-10395E4A6531}"/>
    <pc:docChg chg="undo redo custSel addSld delSld modSld sldOrd">
      <pc:chgData name="Miller, Evan Neil" userId="cf682b3b-adee-4052-b0cb-8b07ec5a3a5a" providerId="ADAL" clId="{8C0D4A25-DE4B-4586-B0F3-10395E4A6531}" dt="2025-09-16T20:40:04.363" v="5580" actId="20577"/>
      <pc:docMkLst>
        <pc:docMk/>
      </pc:docMkLst>
      <pc:sldChg chg="modSp mod">
        <pc:chgData name="Miller, Evan Neil" userId="cf682b3b-adee-4052-b0cb-8b07ec5a3a5a" providerId="ADAL" clId="{8C0D4A25-DE4B-4586-B0F3-10395E4A6531}" dt="2025-09-16T18:16:50.146" v="36" actId="20577"/>
        <pc:sldMkLst>
          <pc:docMk/>
          <pc:sldMk cId="3372484444" sldId="256"/>
        </pc:sldMkLst>
        <pc:spChg chg="mod">
          <ac:chgData name="Miller, Evan Neil" userId="cf682b3b-adee-4052-b0cb-8b07ec5a3a5a" providerId="ADAL" clId="{8C0D4A25-DE4B-4586-B0F3-10395E4A6531}" dt="2025-09-16T18:16:17.082" v="8" actId="14100"/>
          <ac:spMkLst>
            <pc:docMk/>
            <pc:sldMk cId="3372484444" sldId="256"/>
            <ac:spMk id="2" creationId="{7E17DA49-AF8F-6E37-8B01-76033B9708A0}"/>
          </ac:spMkLst>
        </pc:spChg>
        <pc:spChg chg="mod">
          <ac:chgData name="Miller, Evan Neil" userId="cf682b3b-adee-4052-b0cb-8b07ec5a3a5a" providerId="ADAL" clId="{8C0D4A25-DE4B-4586-B0F3-10395E4A6531}" dt="2025-09-16T18:16:34.760" v="14" actId="113"/>
          <ac:spMkLst>
            <pc:docMk/>
            <pc:sldMk cId="3372484444" sldId="256"/>
            <ac:spMk id="3" creationId="{AF6595B8-2645-852B-1906-D1E3DE612A13}"/>
          </ac:spMkLst>
        </pc:spChg>
        <pc:spChg chg="mod">
          <ac:chgData name="Miller, Evan Neil" userId="cf682b3b-adee-4052-b0cb-8b07ec5a3a5a" providerId="ADAL" clId="{8C0D4A25-DE4B-4586-B0F3-10395E4A6531}" dt="2025-09-16T18:16:43.242" v="20" actId="20577"/>
          <ac:spMkLst>
            <pc:docMk/>
            <pc:sldMk cId="3372484444" sldId="256"/>
            <ac:spMk id="6" creationId="{180DF32E-42DD-C8E4-B9AE-E5D15756347E}"/>
          </ac:spMkLst>
        </pc:spChg>
        <pc:spChg chg="mod">
          <ac:chgData name="Miller, Evan Neil" userId="cf682b3b-adee-4052-b0cb-8b07ec5a3a5a" providerId="ADAL" clId="{8C0D4A25-DE4B-4586-B0F3-10395E4A6531}" dt="2025-09-16T18:16:50.146" v="36" actId="20577"/>
          <ac:spMkLst>
            <pc:docMk/>
            <pc:sldMk cId="3372484444" sldId="256"/>
            <ac:spMk id="7" creationId="{532196C0-2965-C49F-5859-5FB1DD5A5364}"/>
          </ac:spMkLst>
        </pc:spChg>
      </pc:sldChg>
      <pc:sldChg chg="del">
        <pc:chgData name="Miller, Evan Neil" userId="cf682b3b-adee-4052-b0cb-8b07ec5a3a5a" providerId="ADAL" clId="{8C0D4A25-DE4B-4586-B0F3-10395E4A6531}" dt="2025-09-16T18:16:57.446" v="37" actId="47"/>
        <pc:sldMkLst>
          <pc:docMk/>
          <pc:sldMk cId="4058917068" sldId="257"/>
        </pc:sldMkLst>
      </pc:sldChg>
      <pc:sldChg chg="del">
        <pc:chgData name="Miller, Evan Neil" userId="cf682b3b-adee-4052-b0cb-8b07ec5a3a5a" providerId="ADAL" clId="{8C0D4A25-DE4B-4586-B0F3-10395E4A6531}" dt="2025-09-16T18:16:59.525" v="38" actId="47"/>
        <pc:sldMkLst>
          <pc:docMk/>
          <pc:sldMk cId="1014132508" sldId="258"/>
        </pc:sldMkLst>
      </pc:sldChg>
      <pc:sldChg chg="del">
        <pc:chgData name="Miller, Evan Neil" userId="cf682b3b-adee-4052-b0cb-8b07ec5a3a5a" providerId="ADAL" clId="{8C0D4A25-DE4B-4586-B0F3-10395E4A6531}" dt="2025-09-16T18:17:01.154" v="39" actId="47"/>
        <pc:sldMkLst>
          <pc:docMk/>
          <pc:sldMk cId="1595235637" sldId="259"/>
        </pc:sldMkLst>
      </pc:sldChg>
      <pc:sldChg chg="del">
        <pc:chgData name="Miller, Evan Neil" userId="cf682b3b-adee-4052-b0cb-8b07ec5a3a5a" providerId="ADAL" clId="{8C0D4A25-DE4B-4586-B0F3-10395E4A6531}" dt="2025-09-16T18:17:19.250" v="47" actId="47"/>
        <pc:sldMkLst>
          <pc:docMk/>
          <pc:sldMk cId="4174111862" sldId="260"/>
        </pc:sldMkLst>
      </pc:sldChg>
      <pc:sldChg chg="modSp mod ord">
        <pc:chgData name="Miller, Evan Neil" userId="cf682b3b-adee-4052-b0cb-8b07ec5a3a5a" providerId="ADAL" clId="{8C0D4A25-DE4B-4586-B0F3-10395E4A6531}" dt="2025-09-16T20:32:21.448" v="4863" actId="14100"/>
        <pc:sldMkLst>
          <pc:docMk/>
          <pc:sldMk cId="623496984" sldId="262"/>
        </pc:sldMkLst>
        <pc:spChg chg="mod">
          <ac:chgData name="Miller, Evan Neil" userId="cf682b3b-adee-4052-b0cb-8b07ec5a3a5a" providerId="ADAL" clId="{8C0D4A25-DE4B-4586-B0F3-10395E4A6531}" dt="2025-09-16T20:32:21.448" v="4863" actId="14100"/>
          <ac:spMkLst>
            <pc:docMk/>
            <pc:sldMk cId="623496984" sldId="262"/>
            <ac:spMk id="2" creationId="{0D2D1FDA-EEC4-92CA-3378-ABBE112F21A7}"/>
          </ac:spMkLst>
        </pc:spChg>
        <pc:spChg chg="mod">
          <ac:chgData name="Miller, Evan Neil" userId="cf682b3b-adee-4052-b0cb-8b07ec5a3a5a" providerId="ADAL" clId="{8C0D4A25-DE4B-4586-B0F3-10395E4A6531}" dt="2025-09-16T20:18:31.299" v="4826" actId="27636"/>
          <ac:spMkLst>
            <pc:docMk/>
            <pc:sldMk cId="623496984" sldId="262"/>
            <ac:spMk id="3" creationId="{5729EDC9-1048-012D-2FEB-E986F1D733AC}"/>
          </ac:spMkLst>
        </pc:spChg>
      </pc:sldChg>
      <pc:sldChg chg="del">
        <pc:chgData name="Miller, Evan Neil" userId="cf682b3b-adee-4052-b0cb-8b07ec5a3a5a" providerId="ADAL" clId="{8C0D4A25-DE4B-4586-B0F3-10395E4A6531}" dt="2025-09-16T18:18:42.289" v="77" actId="47"/>
        <pc:sldMkLst>
          <pc:docMk/>
          <pc:sldMk cId="1661733465" sldId="263"/>
        </pc:sldMkLst>
      </pc:sldChg>
      <pc:sldChg chg="del">
        <pc:chgData name="Miller, Evan Neil" userId="cf682b3b-adee-4052-b0cb-8b07ec5a3a5a" providerId="ADAL" clId="{8C0D4A25-DE4B-4586-B0F3-10395E4A6531}" dt="2025-09-16T18:18:09.925" v="63" actId="47"/>
        <pc:sldMkLst>
          <pc:docMk/>
          <pc:sldMk cId="536507941" sldId="264"/>
        </pc:sldMkLst>
      </pc:sldChg>
      <pc:sldChg chg="del">
        <pc:chgData name="Miller, Evan Neil" userId="cf682b3b-adee-4052-b0cb-8b07ec5a3a5a" providerId="ADAL" clId="{8C0D4A25-DE4B-4586-B0F3-10395E4A6531}" dt="2025-09-16T18:18:43.916" v="79" actId="47"/>
        <pc:sldMkLst>
          <pc:docMk/>
          <pc:sldMk cId="2004345376" sldId="265"/>
        </pc:sldMkLst>
      </pc:sldChg>
      <pc:sldChg chg="del">
        <pc:chgData name="Miller, Evan Neil" userId="cf682b3b-adee-4052-b0cb-8b07ec5a3a5a" providerId="ADAL" clId="{8C0D4A25-DE4B-4586-B0F3-10395E4A6531}" dt="2025-09-16T18:20:01.413" v="106" actId="47"/>
        <pc:sldMkLst>
          <pc:docMk/>
          <pc:sldMk cId="3566146517" sldId="267"/>
        </pc:sldMkLst>
      </pc:sldChg>
      <pc:sldChg chg="del">
        <pc:chgData name="Miller, Evan Neil" userId="cf682b3b-adee-4052-b0cb-8b07ec5a3a5a" providerId="ADAL" clId="{8C0D4A25-DE4B-4586-B0F3-10395E4A6531}" dt="2025-09-16T18:18:24.814" v="72" actId="47"/>
        <pc:sldMkLst>
          <pc:docMk/>
          <pc:sldMk cId="332418937" sldId="268"/>
        </pc:sldMkLst>
      </pc:sldChg>
      <pc:sldChg chg="del">
        <pc:chgData name="Miller, Evan Neil" userId="cf682b3b-adee-4052-b0cb-8b07ec5a3a5a" providerId="ADAL" clId="{8C0D4A25-DE4B-4586-B0F3-10395E4A6531}" dt="2025-09-16T18:19:45.678" v="105" actId="47"/>
        <pc:sldMkLst>
          <pc:docMk/>
          <pc:sldMk cId="3640638356" sldId="269"/>
        </pc:sldMkLst>
      </pc:sldChg>
      <pc:sldChg chg="del">
        <pc:chgData name="Miller, Evan Neil" userId="cf682b3b-adee-4052-b0cb-8b07ec5a3a5a" providerId="ADAL" clId="{8C0D4A25-DE4B-4586-B0F3-10395E4A6531}" dt="2025-09-16T18:17:22.149" v="48" actId="47"/>
        <pc:sldMkLst>
          <pc:docMk/>
          <pc:sldMk cId="491041272" sldId="271"/>
        </pc:sldMkLst>
      </pc:sldChg>
      <pc:sldChg chg="del">
        <pc:chgData name="Miller, Evan Neil" userId="cf682b3b-adee-4052-b0cb-8b07ec5a3a5a" providerId="ADAL" clId="{8C0D4A25-DE4B-4586-B0F3-10395E4A6531}" dt="2025-09-16T18:19:11.894" v="92" actId="47"/>
        <pc:sldMkLst>
          <pc:docMk/>
          <pc:sldMk cId="2182793348" sldId="272"/>
        </pc:sldMkLst>
      </pc:sldChg>
      <pc:sldChg chg="del">
        <pc:chgData name="Miller, Evan Neil" userId="cf682b3b-adee-4052-b0cb-8b07ec5a3a5a" providerId="ADAL" clId="{8C0D4A25-DE4B-4586-B0F3-10395E4A6531}" dt="2025-09-16T18:19:02.979" v="85" actId="47"/>
        <pc:sldMkLst>
          <pc:docMk/>
          <pc:sldMk cId="1773308087" sldId="273"/>
        </pc:sldMkLst>
      </pc:sldChg>
      <pc:sldChg chg="del">
        <pc:chgData name="Miller, Evan Neil" userId="cf682b3b-adee-4052-b0cb-8b07ec5a3a5a" providerId="ADAL" clId="{8C0D4A25-DE4B-4586-B0F3-10395E4A6531}" dt="2025-09-16T18:19:17.956" v="96" actId="47"/>
        <pc:sldMkLst>
          <pc:docMk/>
          <pc:sldMk cId="3273393866" sldId="274"/>
        </pc:sldMkLst>
      </pc:sldChg>
      <pc:sldChg chg="del">
        <pc:chgData name="Miller, Evan Neil" userId="cf682b3b-adee-4052-b0cb-8b07ec5a3a5a" providerId="ADAL" clId="{8C0D4A25-DE4B-4586-B0F3-10395E4A6531}" dt="2025-09-16T18:19:18.722" v="97" actId="47"/>
        <pc:sldMkLst>
          <pc:docMk/>
          <pc:sldMk cId="1517827048" sldId="275"/>
        </pc:sldMkLst>
      </pc:sldChg>
      <pc:sldChg chg="del">
        <pc:chgData name="Miller, Evan Neil" userId="cf682b3b-adee-4052-b0cb-8b07ec5a3a5a" providerId="ADAL" clId="{8C0D4A25-DE4B-4586-B0F3-10395E4A6531}" dt="2025-09-16T18:19:19.646" v="98" actId="47"/>
        <pc:sldMkLst>
          <pc:docMk/>
          <pc:sldMk cId="2692114001" sldId="276"/>
        </pc:sldMkLst>
      </pc:sldChg>
      <pc:sldChg chg="del">
        <pc:chgData name="Miller, Evan Neil" userId="cf682b3b-adee-4052-b0cb-8b07ec5a3a5a" providerId="ADAL" clId="{8C0D4A25-DE4B-4586-B0F3-10395E4A6531}" dt="2025-09-16T18:19:20.382" v="99" actId="47"/>
        <pc:sldMkLst>
          <pc:docMk/>
          <pc:sldMk cId="1439672199" sldId="277"/>
        </pc:sldMkLst>
      </pc:sldChg>
      <pc:sldChg chg="del">
        <pc:chgData name="Miller, Evan Neil" userId="cf682b3b-adee-4052-b0cb-8b07ec5a3a5a" providerId="ADAL" clId="{8C0D4A25-DE4B-4586-B0F3-10395E4A6531}" dt="2025-09-16T18:19:16.101" v="94" actId="47"/>
        <pc:sldMkLst>
          <pc:docMk/>
          <pc:sldMk cId="1775592493" sldId="278"/>
        </pc:sldMkLst>
      </pc:sldChg>
      <pc:sldChg chg="del">
        <pc:chgData name="Miller, Evan Neil" userId="cf682b3b-adee-4052-b0cb-8b07ec5a3a5a" providerId="ADAL" clId="{8C0D4A25-DE4B-4586-B0F3-10395E4A6531}" dt="2025-09-16T18:19:17.076" v="95" actId="47"/>
        <pc:sldMkLst>
          <pc:docMk/>
          <pc:sldMk cId="1203746083" sldId="279"/>
        </pc:sldMkLst>
      </pc:sldChg>
      <pc:sldChg chg="del">
        <pc:chgData name="Miller, Evan Neil" userId="cf682b3b-adee-4052-b0cb-8b07ec5a3a5a" providerId="ADAL" clId="{8C0D4A25-DE4B-4586-B0F3-10395E4A6531}" dt="2025-09-16T18:17:27.050" v="50" actId="47"/>
        <pc:sldMkLst>
          <pc:docMk/>
          <pc:sldMk cId="3393871473" sldId="281"/>
        </pc:sldMkLst>
      </pc:sldChg>
      <pc:sldChg chg="del">
        <pc:chgData name="Miller, Evan Neil" userId="cf682b3b-adee-4052-b0cb-8b07ec5a3a5a" providerId="ADAL" clId="{8C0D4A25-DE4B-4586-B0F3-10395E4A6531}" dt="2025-09-16T18:17:48.857" v="56" actId="47"/>
        <pc:sldMkLst>
          <pc:docMk/>
          <pc:sldMk cId="2849515626" sldId="282"/>
        </pc:sldMkLst>
      </pc:sldChg>
      <pc:sldChg chg="del">
        <pc:chgData name="Miller, Evan Neil" userId="cf682b3b-adee-4052-b0cb-8b07ec5a3a5a" providerId="ADAL" clId="{8C0D4A25-DE4B-4586-B0F3-10395E4A6531}" dt="2025-09-16T18:18:39.261" v="76" actId="47"/>
        <pc:sldMkLst>
          <pc:docMk/>
          <pc:sldMk cId="745290781" sldId="283"/>
        </pc:sldMkLst>
      </pc:sldChg>
      <pc:sldChg chg="del">
        <pc:chgData name="Miller, Evan Neil" userId="cf682b3b-adee-4052-b0cb-8b07ec5a3a5a" providerId="ADAL" clId="{8C0D4A25-DE4B-4586-B0F3-10395E4A6531}" dt="2025-09-16T18:18:20.832" v="71" actId="47"/>
        <pc:sldMkLst>
          <pc:docMk/>
          <pc:sldMk cId="155897394" sldId="284"/>
        </pc:sldMkLst>
      </pc:sldChg>
      <pc:sldChg chg="del">
        <pc:chgData name="Miller, Evan Neil" userId="cf682b3b-adee-4052-b0cb-8b07ec5a3a5a" providerId="ADAL" clId="{8C0D4A25-DE4B-4586-B0F3-10395E4A6531}" dt="2025-09-16T18:17:29.470" v="51" actId="47"/>
        <pc:sldMkLst>
          <pc:docMk/>
          <pc:sldMk cId="3876779793" sldId="285"/>
        </pc:sldMkLst>
      </pc:sldChg>
      <pc:sldChg chg="del">
        <pc:chgData name="Miller, Evan Neil" userId="cf682b3b-adee-4052-b0cb-8b07ec5a3a5a" providerId="ADAL" clId="{8C0D4A25-DE4B-4586-B0F3-10395E4A6531}" dt="2025-09-16T18:19:05.207" v="87" actId="47"/>
        <pc:sldMkLst>
          <pc:docMk/>
          <pc:sldMk cId="3530041042" sldId="286"/>
        </pc:sldMkLst>
      </pc:sldChg>
      <pc:sldChg chg="del">
        <pc:chgData name="Miller, Evan Neil" userId="cf682b3b-adee-4052-b0cb-8b07ec5a3a5a" providerId="ADAL" clId="{8C0D4A25-DE4B-4586-B0F3-10395E4A6531}" dt="2025-09-16T18:17:22.720" v="49" actId="47"/>
        <pc:sldMkLst>
          <pc:docMk/>
          <pc:sldMk cId="1716184969" sldId="288"/>
        </pc:sldMkLst>
      </pc:sldChg>
      <pc:sldChg chg="del">
        <pc:chgData name="Miller, Evan Neil" userId="cf682b3b-adee-4052-b0cb-8b07ec5a3a5a" providerId="ADAL" clId="{8C0D4A25-DE4B-4586-B0F3-10395E4A6531}" dt="2025-09-16T18:18:05.908" v="60" actId="47"/>
        <pc:sldMkLst>
          <pc:docMk/>
          <pc:sldMk cId="882312470" sldId="289"/>
        </pc:sldMkLst>
      </pc:sldChg>
      <pc:sldChg chg="del">
        <pc:chgData name="Miller, Evan Neil" userId="cf682b3b-adee-4052-b0cb-8b07ec5a3a5a" providerId="ADAL" clId="{8C0D4A25-DE4B-4586-B0F3-10395E4A6531}" dt="2025-09-16T18:17:42.418" v="53" actId="47"/>
        <pc:sldMkLst>
          <pc:docMk/>
          <pc:sldMk cId="18143992" sldId="290"/>
        </pc:sldMkLst>
      </pc:sldChg>
      <pc:sldChg chg="addSp delSp modSp del mod ord">
        <pc:chgData name="Miller, Evan Neil" userId="cf682b3b-adee-4052-b0cb-8b07ec5a3a5a" providerId="ADAL" clId="{8C0D4A25-DE4B-4586-B0F3-10395E4A6531}" dt="2025-09-16T19:38:09.494" v="2484" actId="47"/>
        <pc:sldMkLst>
          <pc:docMk/>
          <pc:sldMk cId="3501858319" sldId="291"/>
        </pc:sldMkLst>
      </pc:sldChg>
      <pc:sldChg chg="del">
        <pc:chgData name="Miller, Evan Neil" userId="cf682b3b-adee-4052-b0cb-8b07ec5a3a5a" providerId="ADAL" clId="{8C0D4A25-DE4B-4586-B0F3-10395E4A6531}" dt="2025-09-16T18:17:39.648" v="52" actId="47"/>
        <pc:sldMkLst>
          <pc:docMk/>
          <pc:sldMk cId="4276989576" sldId="292"/>
        </pc:sldMkLst>
      </pc:sldChg>
      <pc:sldChg chg="del">
        <pc:chgData name="Miller, Evan Neil" userId="cf682b3b-adee-4052-b0cb-8b07ec5a3a5a" providerId="ADAL" clId="{8C0D4A25-DE4B-4586-B0F3-10395E4A6531}" dt="2025-09-16T18:17:45.203" v="54" actId="47"/>
        <pc:sldMkLst>
          <pc:docMk/>
          <pc:sldMk cId="1422078285" sldId="293"/>
        </pc:sldMkLst>
      </pc:sldChg>
      <pc:sldChg chg="del">
        <pc:chgData name="Miller, Evan Neil" userId="cf682b3b-adee-4052-b0cb-8b07ec5a3a5a" providerId="ADAL" clId="{8C0D4A25-DE4B-4586-B0F3-10395E4A6531}" dt="2025-09-16T18:17:46.052" v="55" actId="47"/>
        <pc:sldMkLst>
          <pc:docMk/>
          <pc:sldMk cId="1917566549" sldId="294"/>
        </pc:sldMkLst>
      </pc:sldChg>
      <pc:sldChg chg="del">
        <pc:chgData name="Miller, Evan Neil" userId="cf682b3b-adee-4052-b0cb-8b07ec5a3a5a" providerId="ADAL" clId="{8C0D4A25-DE4B-4586-B0F3-10395E4A6531}" dt="2025-09-16T18:18:19.557" v="70" actId="47"/>
        <pc:sldMkLst>
          <pc:docMk/>
          <pc:sldMk cId="3954922380" sldId="295"/>
        </pc:sldMkLst>
      </pc:sldChg>
      <pc:sldChg chg="del">
        <pc:chgData name="Miller, Evan Neil" userId="cf682b3b-adee-4052-b0cb-8b07ec5a3a5a" providerId="ADAL" clId="{8C0D4A25-DE4B-4586-B0F3-10395E4A6531}" dt="2025-09-16T18:19:03.826" v="86" actId="47"/>
        <pc:sldMkLst>
          <pc:docMk/>
          <pc:sldMk cId="1071153519" sldId="296"/>
        </pc:sldMkLst>
      </pc:sldChg>
      <pc:sldChg chg="del">
        <pc:chgData name="Miller, Evan Neil" userId="cf682b3b-adee-4052-b0cb-8b07ec5a3a5a" providerId="ADAL" clId="{8C0D4A25-DE4B-4586-B0F3-10395E4A6531}" dt="2025-09-16T18:18:29.880" v="74" actId="47"/>
        <pc:sldMkLst>
          <pc:docMk/>
          <pc:sldMk cId="2103540070" sldId="297"/>
        </pc:sldMkLst>
      </pc:sldChg>
      <pc:sldChg chg="del">
        <pc:chgData name="Miller, Evan Neil" userId="cf682b3b-adee-4052-b0cb-8b07ec5a3a5a" providerId="ADAL" clId="{8C0D4A25-DE4B-4586-B0F3-10395E4A6531}" dt="2025-09-16T18:18:43.112" v="78" actId="47"/>
        <pc:sldMkLst>
          <pc:docMk/>
          <pc:sldMk cId="601552990" sldId="298"/>
        </pc:sldMkLst>
      </pc:sldChg>
      <pc:sldChg chg="del">
        <pc:chgData name="Miller, Evan Neil" userId="cf682b3b-adee-4052-b0cb-8b07ec5a3a5a" providerId="ADAL" clId="{8C0D4A25-DE4B-4586-B0F3-10395E4A6531}" dt="2025-09-16T18:19:01.410" v="83" actId="47"/>
        <pc:sldMkLst>
          <pc:docMk/>
          <pc:sldMk cId="199134050" sldId="299"/>
        </pc:sldMkLst>
      </pc:sldChg>
      <pc:sldChg chg="del">
        <pc:chgData name="Miller, Evan Neil" userId="cf682b3b-adee-4052-b0cb-8b07ec5a3a5a" providerId="ADAL" clId="{8C0D4A25-DE4B-4586-B0F3-10395E4A6531}" dt="2025-09-16T18:19:02.200" v="84" actId="47"/>
        <pc:sldMkLst>
          <pc:docMk/>
          <pc:sldMk cId="3060113369" sldId="301"/>
        </pc:sldMkLst>
      </pc:sldChg>
      <pc:sldChg chg="del">
        <pc:chgData name="Miller, Evan Neil" userId="cf682b3b-adee-4052-b0cb-8b07ec5a3a5a" providerId="ADAL" clId="{8C0D4A25-DE4B-4586-B0F3-10395E4A6531}" dt="2025-09-16T18:18:28.460" v="73" actId="47"/>
        <pc:sldMkLst>
          <pc:docMk/>
          <pc:sldMk cId="114992224" sldId="303"/>
        </pc:sldMkLst>
      </pc:sldChg>
      <pc:sldChg chg="del">
        <pc:chgData name="Miller, Evan Neil" userId="cf682b3b-adee-4052-b0cb-8b07ec5a3a5a" providerId="ADAL" clId="{8C0D4A25-DE4B-4586-B0F3-10395E4A6531}" dt="2025-09-16T18:18:56.748" v="80" actId="47"/>
        <pc:sldMkLst>
          <pc:docMk/>
          <pc:sldMk cId="118509789" sldId="304"/>
        </pc:sldMkLst>
      </pc:sldChg>
      <pc:sldChg chg="del">
        <pc:chgData name="Miller, Evan Neil" userId="cf682b3b-adee-4052-b0cb-8b07ec5a3a5a" providerId="ADAL" clId="{8C0D4A25-DE4B-4586-B0F3-10395E4A6531}" dt="2025-09-16T18:18:59.464" v="82" actId="47"/>
        <pc:sldMkLst>
          <pc:docMk/>
          <pc:sldMk cId="1205184185" sldId="305"/>
        </pc:sldMkLst>
      </pc:sldChg>
      <pc:sldChg chg="modSp mod">
        <pc:chgData name="Miller, Evan Neil" userId="cf682b3b-adee-4052-b0cb-8b07ec5a3a5a" providerId="ADAL" clId="{8C0D4A25-DE4B-4586-B0F3-10395E4A6531}" dt="2025-09-16T20:06:27.175" v="4013" actId="20577"/>
        <pc:sldMkLst>
          <pc:docMk/>
          <pc:sldMk cId="4217013519" sldId="307"/>
        </pc:sldMkLst>
        <pc:spChg chg="mod">
          <ac:chgData name="Miller, Evan Neil" userId="cf682b3b-adee-4052-b0cb-8b07ec5a3a5a" providerId="ADAL" clId="{8C0D4A25-DE4B-4586-B0F3-10395E4A6531}" dt="2025-09-16T20:06:27.175" v="4013" actId="20577"/>
          <ac:spMkLst>
            <pc:docMk/>
            <pc:sldMk cId="4217013519" sldId="307"/>
            <ac:spMk id="2" creationId="{1D57A417-398C-0398-F917-85E4174E5B51}"/>
          </ac:spMkLst>
        </pc:spChg>
        <pc:spChg chg="mod">
          <ac:chgData name="Miller, Evan Neil" userId="cf682b3b-adee-4052-b0cb-8b07ec5a3a5a" providerId="ADAL" clId="{8C0D4A25-DE4B-4586-B0F3-10395E4A6531}" dt="2025-09-16T18:37:27.904" v="116" actId="20577"/>
          <ac:spMkLst>
            <pc:docMk/>
            <pc:sldMk cId="4217013519" sldId="307"/>
            <ac:spMk id="11" creationId="{6F947B9C-8181-1F30-D12E-49A94673F809}"/>
          </ac:spMkLst>
        </pc:spChg>
        <pc:spChg chg="mod">
          <ac:chgData name="Miller, Evan Neil" userId="cf682b3b-adee-4052-b0cb-8b07ec5a3a5a" providerId="ADAL" clId="{8C0D4A25-DE4B-4586-B0F3-10395E4A6531}" dt="2025-09-16T20:05:58.717" v="3985" actId="20577"/>
          <ac:spMkLst>
            <pc:docMk/>
            <pc:sldMk cId="4217013519" sldId="307"/>
            <ac:spMk id="13" creationId="{E36E7A7F-36B2-4B1A-FE47-7D47974E2BF4}"/>
          </ac:spMkLst>
        </pc:spChg>
        <pc:spChg chg="mod">
          <ac:chgData name="Miller, Evan Neil" userId="cf682b3b-adee-4052-b0cb-8b07ec5a3a5a" providerId="ADAL" clId="{8C0D4A25-DE4B-4586-B0F3-10395E4A6531}" dt="2025-09-16T20:06:03.042" v="3992" actId="20577"/>
          <ac:spMkLst>
            <pc:docMk/>
            <pc:sldMk cId="4217013519" sldId="307"/>
            <ac:spMk id="16" creationId="{63282CBB-8FF2-07F6-E918-FDC1A687ECD9}"/>
          </ac:spMkLst>
        </pc:spChg>
        <pc:spChg chg="mod">
          <ac:chgData name="Miller, Evan Neil" userId="cf682b3b-adee-4052-b0cb-8b07ec5a3a5a" providerId="ADAL" clId="{8C0D4A25-DE4B-4586-B0F3-10395E4A6531}" dt="2025-09-16T20:06:17.980" v="4007" actId="113"/>
          <ac:spMkLst>
            <pc:docMk/>
            <pc:sldMk cId="4217013519" sldId="307"/>
            <ac:spMk id="19" creationId="{775CE740-A37E-C3EB-9436-3AA4AB9B2765}"/>
          </ac:spMkLst>
        </pc:spChg>
      </pc:sldChg>
      <pc:sldChg chg="del">
        <pc:chgData name="Miller, Evan Neil" userId="cf682b3b-adee-4052-b0cb-8b07ec5a3a5a" providerId="ADAL" clId="{8C0D4A25-DE4B-4586-B0F3-10395E4A6531}" dt="2025-09-16T18:19:06.191" v="88" actId="47"/>
        <pc:sldMkLst>
          <pc:docMk/>
          <pc:sldMk cId="2770670425" sldId="309"/>
        </pc:sldMkLst>
      </pc:sldChg>
      <pc:sldChg chg="del">
        <pc:chgData name="Miller, Evan Neil" userId="cf682b3b-adee-4052-b0cb-8b07ec5a3a5a" providerId="ADAL" clId="{8C0D4A25-DE4B-4586-B0F3-10395E4A6531}" dt="2025-09-16T18:18:08.219" v="62" actId="47"/>
        <pc:sldMkLst>
          <pc:docMk/>
          <pc:sldMk cId="1290742526" sldId="311"/>
        </pc:sldMkLst>
      </pc:sldChg>
      <pc:sldChg chg="del">
        <pc:chgData name="Miller, Evan Neil" userId="cf682b3b-adee-4052-b0cb-8b07ec5a3a5a" providerId="ADAL" clId="{8C0D4A25-DE4B-4586-B0F3-10395E4A6531}" dt="2025-09-16T18:18:01.436" v="57" actId="47"/>
        <pc:sldMkLst>
          <pc:docMk/>
          <pc:sldMk cId="2255191734" sldId="312"/>
        </pc:sldMkLst>
      </pc:sldChg>
      <pc:sldChg chg="del">
        <pc:chgData name="Miller, Evan Neil" userId="cf682b3b-adee-4052-b0cb-8b07ec5a3a5a" providerId="ADAL" clId="{8C0D4A25-DE4B-4586-B0F3-10395E4A6531}" dt="2025-09-16T18:18:07.128" v="61" actId="47"/>
        <pc:sldMkLst>
          <pc:docMk/>
          <pc:sldMk cId="1471280425" sldId="314"/>
        </pc:sldMkLst>
      </pc:sldChg>
      <pc:sldChg chg="del">
        <pc:chgData name="Miller, Evan Neil" userId="cf682b3b-adee-4052-b0cb-8b07ec5a3a5a" providerId="ADAL" clId="{8C0D4A25-DE4B-4586-B0F3-10395E4A6531}" dt="2025-09-16T18:18:13.517" v="67" actId="47"/>
        <pc:sldMkLst>
          <pc:docMk/>
          <pc:sldMk cId="1626935211" sldId="315"/>
        </pc:sldMkLst>
      </pc:sldChg>
      <pc:sldChg chg="del">
        <pc:chgData name="Miller, Evan Neil" userId="cf682b3b-adee-4052-b0cb-8b07ec5a3a5a" providerId="ADAL" clId="{8C0D4A25-DE4B-4586-B0F3-10395E4A6531}" dt="2025-09-16T18:18:12.789" v="66" actId="47"/>
        <pc:sldMkLst>
          <pc:docMk/>
          <pc:sldMk cId="1705991601" sldId="316"/>
        </pc:sldMkLst>
      </pc:sldChg>
      <pc:sldChg chg="del">
        <pc:chgData name="Miller, Evan Neil" userId="cf682b3b-adee-4052-b0cb-8b07ec5a3a5a" providerId="ADAL" clId="{8C0D4A25-DE4B-4586-B0F3-10395E4A6531}" dt="2025-09-16T18:18:14.130" v="68" actId="47"/>
        <pc:sldMkLst>
          <pc:docMk/>
          <pc:sldMk cId="2653697864" sldId="317"/>
        </pc:sldMkLst>
      </pc:sldChg>
      <pc:sldChg chg="del">
        <pc:chgData name="Miller, Evan Neil" userId="cf682b3b-adee-4052-b0cb-8b07ec5a3a5a" providerId="ADAL" clId="{8C0D4A25-DE4B-4586-B0F3-10395E4A6531}" dt="2025-09-16T18:18:11.746" v="65" actId="47"/>
        <pc:sldMkLst>
          <pc:docMk/>
          <pc:sldMk cId="2831699802" sldId="318"/>
        </pc:sldMkLst>
      </pc:sldChg>
      <pc:sldChg chg="del">
        <pc:chgData name="Miller, Evan Neil" userId="cf682b3b-adee-4052-b0cb-8b07ec5a3a5a" providerId="ADAL" clId="{8C0D4A25-DE4B-4586-B0F3-10395E4A6531}" dt="2025-09-16T18:18:02.222" v="58" actId="47"/>
        <pc:sldMkLst>
          <pc:docMk/>
          <pc:sldMk cId="1708115505" sldId="319"/>
        </pc:sldMkLst>
      </pc:sldChg>
      <pc:sldChg chg="del">
        <pc:chgData name="Miller, Evan Neil" userId="cf682b3b-adee-4052-b0cb-8b07ec5a3a5a" providerId="ADAL" clId="{8C0D4A25-DE4B-4586-B0F3-10395E4A6531}" dt="2025-09-16T18:18:38.285" v="75" actId="47"/>
        <pc:sldMkLst>
          <pc:docMk/>
          <pc:sldMk cId="791213621" sldId="320"/>
        </pc:sldMkLst>
      </pc:sldChg>
      <pc:sldChg chg="del">
        <pc:chgData name="Miller, Evan Neil" userId="cf682b3b-adee-4052-b0cb-8b07ec5a3a5a" providerId="ADAL" clId="{8C0D4A25-DE4B-4586-B0F3-10395E4A6531}" dt="2025-09-16T18:18:57.439" v="81" actId="47"/>
        <pc:sldMkLst>
          <pc:docMk/>
          <pc:sldMk cId="1321327752" sldId="321"/>
        </pc:sldMkLst>
      </pc:sldChg>
      <pc:sldChg chg="del">
        <pc:chgData name="Miller, Evan Neil" userId="cf682b3b-adee-4052-b0cb-8b07ec5a3a5a" providerId="ADAL" clId="{8C0D4A25-DE4B-4586-B0F3-10395E4A6531}" dt="2025-09-16T18:18:14.889" v="69" actId="47"/>
        <pc:sldMkLst>
          <pc:docMk/>
          <pc:sldMk cId="3901187171" sldId="322"/>
        </pc:sldMkLst>
      </pc:sldChg>
      <pc:sldChg chg="del">
        <pc:chgData name="Miller, Evan Neil" userId="cf682b3b-adee-4052-b0cb-8b07ec5a3a5a" providerId="ADAL" clId="{8C0D4A25-DE4B-4586-B0F3-10395E4A6531}" dt="2025-09-16T18:18:03.860" v="59" actId="47"/>
        <pc:sldMkLst>
          <pc:docMk/>
          <pc:sldMk cId="1147316338" sldId="323"/>
        </pc:sldMkLst>
      </pc:sldChg>
      <pc:sldChg chg="del">
        <pc:chgData name="Miller, Evan Neil" userId="cf682b3b-adee-4052-b0cb-8b07ec5a3a5a" providerId="ADAL" clId="{8C0D4A25-DE4B-4586-B0F3-10395E4A6531}" dt="2025-09-16T18:18:10.988" v="64" actId="47"/>
        <pc:sldMkLst>
          <pc:docMk/>
          <pc:sldMk cId="1895683035" sldId="324"/>
        </pc:sldMkLst>
      </pc:sldChg>
      <pc:sldChg chg="addSp delSp modSp add del mod">
        <pc:chgData name="Miller, Evan Neil" userId="cf682b3b-adee-4052-b0cb-8b07ec5a3a5a" providerId="ADAL" clId="{8C0D4A25-DE4B-4586-B0F3-10395E4A6531}" dt="2025-09-16T19:49:26.315" v="3434" actId="1076"/>
        <pc:sldMkLst>
          <pc:docMk/>
          <pc:sldMk cId="2779256916" sldId="325"/>
        </pc:sldMkLst>
        <pc:spChg chg="mod">
          <ac:chgData name="Miller, Evan Neil" userId="cf682b3b-adee-4052-b0cb-8b07ec5a3a5a" providerId="ADAL" clId="{8C0D4A25-DE4B-4586-B0F3-10395E4A6531}" dt="2025-09-16T19:22:21.663" v="1398" actId="20577"/>
          <ac:spMkLst>
            <pc:docMk/>
            <pc:sldMk cId="2779256916" sldId="325"/>
            <ac:spMk id="2" creationId="{F712191A-BEAA-E009-75DD-95FEB98AC126}"/>
          </ac:spMkLst>
        </pc:spChg>
        <pc:spChg chg="add mod ord topLvl">
          <ac:chgData name="Miller, Evan Neil" userId="cf682b3b-adee-4052-b0cb-8b07ec5a3a5a" providerId="ADAL" clId="{8C0D4A25-DE4B-4586-B0F3-10395E4A6531}" dt="2025-09-16T19:21:24.560" v="1302" actId="1038"/>
          <ac:spMkLst>
            <pc:docMk/>
            <pc:sldMk cId="2779256916" sldId="325"/>
            <ac:spMk id="3" creationId="{4D5E60FA-AD3A-BC5E-A201-9828F65696E0}"/>
          </ac:spMkLst>
        </pc:spChg>
        <pc:spChg chg="mod">
          <ac:chgData name="Miller, Evan Neil" userId="cf682b3b-adee-4052-b0cb-8b07ec5a3a5a" providerId="ADAL" clId="{8C0D4A25-DE4B-4586-B0F3-10395E4A6531}" dt="2025-09-16T19:22:07.010" v="1379" actId="20577"/>
          <ac:spMkLst>
            <pc:docMk/>
            <pc:sldMk cId="2779256916" sldId="325"/>
            <ac:spMk id="6" creationId="{CCABC79A-3697-1A3C-E380-F0540BBBBBE9}"/>
          </ac:spMkLst>
        </pc:spChg>
        <pc:spChg chg="mod topLvl">
          <ac:chgData name="Miller, Evan Neil" userId="cf682b3b-adee-4052-b0cb-8b07ec5a3a5a" providerId="ADAL" clId="{8C0D4A25-DE4B-4586-B0F3-10395E4A6531}" dt="2025-09-16T19:35:42.831" v="2256" actId="20577"/>
          <ac:spMkLst>
            <pc:docMk/>
            <pc:sldMk cId="2779256916" sldId="325"/>
            <ac:spMk id="15" creationId="{FF705281-89B2-625E-4179-4751056FE4D9}"/>
          </ac:spMkLst>
        </pc:spChg>
        <pc:spChg chg="mod">
          <ac:chgData name="Miller, Evan Neil" userId="cf682b3b-adee-4052-b0cb-8b07ec5a3a5a" providerId="ADAL" clId="{8C0D4A25-DE4B-4586-B0F3-10395E4A6531}" dt="2025-09-16T19:21:24.560" v="1302" actId="1038"/>
          <ac:spMkLst>
            <pc:docMk/>
            <pc:sldMk cId="2779256916" sldId="325"/>
            <ac:spMk id="19" creationId="{7C6C8C78-0BCF-A3EB-FF57-9319BB0D45CF}"/>
          </ac:spMkLst>
        </pc:spChg>
        <pc:spChg chg="mod topLvl">
          <ac:chgData name="Miller, Evan Neil" userId="cf682b3b-adee-4052-b0cb-8b07ec5a3a5a" providerId="ADAL" clId="{8C0D4A25-DE4B-4586-B0F3-10395E4A6531}" dt="2025-09-16T19:21:24.560" v="1302" actId="1038"/>
          <ac:spMkLst>
            <pc:docMk/>
            <pc:sldMk cId="2779256916" sldId="325"/>
            <ac:spMk id="21" creationId="{7930A60F-7DE7-0C0A-0656-57BADB6AC427}"/>
          </ac:spMkLst>
        </pc:spChg>
        <pc:spChg chg="mod">
          <ac:chgData name="Miller, Evan Neil" userId="cf682b3b-adee-4052-b0cb-8b07ec5a3a5a" providerId="ADAL" clId="{8C0D4A25-DE4B-4586-B0F3-10395E4A6531}" dt="2025-09-16T19:21:10.556" v="1262" actId="1037"/>
          <ac:spMkLst>
            <pc:docMk/>
            <pc:sldMk cId="2779256916" sldId="325"/>
            <ac:spMk id="22" creationId="{C1AD25BF-1EAD-A480-E451-BB0CFD338DA9}"/>
          </ac:spMkLst>
        </pc:spChg>
        <pc:spChg chg="mod topLvl">
          <ac:chgData name="Miller, Evan Neil" userId="cf682b3b-adee-4052-b0cb-8b07ec5a3a5a" providerId="ADAL" clId="{8C0D4A25-DE4B-4586-B0F3-10395E4A6531}" dt="2025-09-16T19:42:25.326" v="3061" actId="113"/>
          <ac:spMkLst>
            <pc:docMk/>
            <pc:sldMk cId="2779256916" sldId="325"/>
            <ac:spMk id="23" creationId="{43675103-AD82-46C1-D277-627ABE697E07}"/>
          </ac:spMkLst>
        </pc:spChg>
      </pc:sldChg>
      <pc:sldChg chg="addSp delSp modSp add del mod">
        <pc:chgData name="Miller, Evan Neil" userId="cf682b3b-adee-4052-b0cb-8b07ec5a3a5a" providerId="ADAL" clId="{8C0D4A25-DE4B-4586-B0F3-10395E4A6531}" dt="2025-09-16T20:07:01.730" v="4033" actId="6549"/>
        <pc:sldMkLst>
          <pc:docMk/>
          <pc:sldMk cId="3893575232" sldId="327"/>
        </pc:sldMkLst>
        <pc:spChg chg="mod">
          <ac:chgData name="Miller, Evan Neil" userId="cf682b3b-adee-4052-b0cb-8b07ec5a3a5a" providerId="ADAL" clId="{8C0D4A25-DE4B-4586-B0F3-10395E4A6531}" dt="2025-09-16T20:07:01.730" v="4033" actId="6549"/>
          <ac:spMkLst>
            <pc:docMk/>
            <pc:sldMk cId="3893575232" sldId="327"/>
            <ac:spMk id="2" creationId="{061F725B-8F6A-469B-BB6D-CA9396B3FC71}"/>
          </ac:spMkLst>
        </pc:spChg>
        <pc:spChg chg="add mod">
          <ac:chgData name="Miller, Evan Neil" userId="cf682b3b-adee-4052-b0cb-8b07ec5a3a5a" providerId="ADAL" clId="{8C0D4A25-DE4B-4586-B0F3-10395E4A6531}" dt="2025-09-16T18:47:52.136" v="646" actId="1036"/>
          <ac:spMkLst>
            <pc:docMk/>
            <pc:sldMk cId="3893575232" sldId="327"/>
            <ac:spMk id="3" creationId="{9094883D-14A5-472E-276D-98FB42108659}"/>
          </ac:spMkLst>
        </pc:spChg>
        <pc:spChg chg="mod">
          <ac:chgData name="Miller, Evan Neil" userId="cf682b3b-adee-4052-b0cb-8b07ec5a3a5a" providerId="ADAL" clId="{8C0D4A25-DE4B-4586-B0F3-10395E4A6531}" dt="2025-09-16T18:50:09.800" v="877" actId="20577"/>
          <ac:spMkLst>
            <pc:docMk/>
            <pc:sldMk cId="3893575232" sldId="327"/>
            <ac:spMk id="7" creationId="{033880B3-0BBA-0DCD-E9A8-675EE02E73EE}"/>
          </ac:spMkLst>
        </pc:spChg>
        <pc:spChg chg="add mod">
          <ac:chgData name="Miller, Evan Neil" userId="cf682b3b-adee-4052-b0cb-8b07ec5a3a5a" providerId="ADAL" clId="{8C0D4A25-DE4B-4586-B0F3-10395E4A6531}" dt="2025-09-16T20:06:59.631" v="4032" actId="20577"/>
          <ac:spMkLst>
            <pc:docMk/>
            <pc:sldMk cId="3893575232" sldId="327"/>
            <ac:spMk id="12" creationId="{577A62BE-867B-B266-1385-2A65534CD208}"/>
          </ac:spMkLst>
        </pc:spChg>
        <pc:spChg chg="mod">
          <ac:chgData name="Miller, Evan Neil" userId="cf682b3b-adee-4052-b0cb-8b07ec5a3a5a" providerId="ADAL" clId="{8C0D4A25-DE4B-4586-B0F3-10395E4A6531}" dt="2025-09-16T18:50:14.086" v="891" actId="20577"/>
          <ac:spMkLst>
            <pc:docMk/>
            <pc:sldMk cId="3893575232" sldId="327"/>
            <ac:spMk id="14" creationId="{894508A8-B364-AF97-4366-C5F948108FAF}"/>
          </ac:spMkLst>
        </pc:spChg>
        <pc:spChg chg="mod">
          <ac:chgData name="Miller, Evan Neil" userId="cf682b3b-adee-4052-b0cb-8b07ec5a3a5a" providerId="ADAL" clId="{8C0D4A25-DE4B-4586-B0F3-10395E4A6531}" dt="2025-09-16T18:48:05.524" v="692" actId="20577"/>
          <ac:spMkLst>
            <pc:docMk/>
            <pc:sldMk cId="3893575232" sldId="327"/>
            <ac:spMk id="15" creationId="{35C6FC67-128C-92A2-377C-2290E3C6EF55}"/>
          </ac:spMkLst>
        </pc:spChg>
        <pc:spChg chg="mod">
          <ac:chgData name="Miller, Evan Neil" userId="cf682b3b-adee-4052-b0cb-8b07ec5a3a5a" providerId="ADAL" clId="{8C0D4A25-DE4B-4586-B0F3-10395E4A6531}" dt="2025-09-16T18:48:28.309" v="731" actId="20577"/>
          <ac:spMkLst>
            <pc:docMk/>
            <pc:sldMk cId="3893575232" sldId="327"/>
            <ac:spMk id="22" creationId="{23F78620-B10B-481D-8517-70BB43AA4D52}"/>
          </ac:spMkLst>
        </pc:spChg>
        <pc:spChg chg="mod">
          <ac:chgData name="Miller, Evan Neil" userId="cf682b3b-adee-4052-b0cb-8b07ec5a3a5a" providerId="ADAL" clId="{8C0D4A25-DE4B-4586-B0F3-10395E4A6531}" dt="2025-09-16T18:48:41.885" v="783" actId="20577"/>
          <ac:spMkLst>
            <pc:docMk/>
            <pc:sldMk cId="3893575232" sldId="327"/>
            <ac:spMk id="26" creationId="{7EBED5B3-55FE-EEC8-37A9-FA33BB556DDE}"/>
          </ac:spMkLst>
        </pc:spChg>
        <pc:spChg chg="mod">
          <ac:chgData name="Miller, Evan Neil" userId="cf682b3b-adee-4052-b0cb-8b07ec5a3a5a" providerId="ADAL" clId="{8C0D4A25-DE4B-4586-B0F3-10395E4A6531}" dt="2025-09-16T18:48:59.408" v="859" actId="20577"/>
          <ac:spMkLst>
            <pc:docMk/>
            <pc:sldMk cId="3893575232" sldId="327"/>
            <ac:spMk id="28" creationId="{5283CD20-DF05-6BEF-F85B-5C33E0647C7A}"/>
          </ac:spMkLst>
        </pc:spChg>
        <pc:spChg chg="mod">
          <ac:chgData name="Miller, Evan Neil" userId="cf682b3b-adee-4052-b0cb-8b07ec5a3a5a" providerId="ADAL" clId="{8C0D4A25-DE4B-4586-B0F3-10395E4A6531}" dt="2025-09-16T18:47:42.083" v="641" actId="1036"/>
          <ac:spMkLst>
            <pc:docMk/>
            <pc:sldMk cId="3893575232" sldId="327"/>
            <ac:spMk id="35" creationId="{403B22A0-0619-9AD2-269E-300C73D6880A}"/>
          </ac:spMkLst>
        </pc:spChg>
        <pc:spChg chg="mod">
          <ac:chgData name="Miller, Evan Neil" userId="cf682b3b-adee-4052-b0cb-8b07ec5a3a5a" providerId="ADAL" clId="{8C0D4A25-DE4B-4586-B0F3-10395E4A6531}" dt="2025-09-16T18:47:42.083" v="641" actId="1036"/>
          <ac:spMkLst>
            <pc:docMk/>
            <pc:sldMk cId="3893575232" sldId="327"/>
            <ac:spMk id="36" creationId="{FBBCFADC-15A9-F0D9-AF96-D4CFC76290D0}"/>
          </ac:spMkLst>
        </pc:spChg>
        <pc:spChg chg="mod">
          <ac:chgData name="Miller, Evan Neil" userId="cf682b3b-adee-4052-b0cb-8b07ec5a3a5a" providerId="ADAL" clId="{8C0D4A25-DE4B-4586-B0F3-10395E4A6531}" dt="2025-09-16T18:47:49.649" v="645" actId="1036"/>
          <ac:spMkLst>
            <pc:docMk/>
            <pc:sldMk cId="3893575232" sldId="327"/>
            <ac:spMk id="37" creationId="{AD50B351-C100-DFC2-1CEF-795AFDE88BA8}"/>
          </ac:spMkLst>
        </pc:spChg>
        <pc:picChg chg="add mod">
          <ac:chgData name="Miller, Evan Neil" userId="cf682b3b-adee-4052-b0cb-8b07ec5a3a5a" providerId="ADAL" clId="{8C0D4A25-DE4B-4586-B0F3-10395E4A6531}" dt="2025-09-16T19:49:47.633" v="3436" actId="1076"/>
          <ac:picMkLst>
            <pc:docMk/>
            <pc:sldMk cId="3893575232" sldId="327"/>
            <ac:picMk id="4" creationId="{D61EEEFE-CABF-2345-C02E-3104261B7E61}"/>
          </ac:picMkLst>
        </pc:picChg>
      </pc:sldChg>
      <pc:sldChg chg="modSp add del mod">
        <pc:chgData name="Miller, Evan Neil" userId="cf682b3b-adee-4052-b0cb-8b07ec5a3a5a" providerId="ADAL" clId="{8C0D4A25-DE4B-4586-B0F3-10395E4A6531}" dt="2025-09-16T20:39:20.896" v="5513" actId="20577"/>
        <pc:sldMkLst>
          <pc:docMk/>
          <pc:sldMk cId="3471605444" sldId="328"/>
        </pc:sldMkLst>
      </pc:sldChg>
      <pc:sldChg chg="addSp modSp add mod">
        <pc:chgData name="Miller, Evan Neil" userId="cf682b3b-adee-4052-b0cb-8b07ec5a3a5a" providerId="ADAL" clId="{8C0D4A25-DE4B-4586-B0F3-10395E4A6531}" dt="2025-09-16T20:34:03.145" v="4866" actId="114"/>
        <pc:sldMkLst>
          <pc:docMk/>
          <pc:sldMk cId="303788238" sldId="329"/>
        </pc:sldMkLst>
        <pc:spChg chg="mod">
          <ac:chgData name="Miller, Evan Neil" userId="cf682b3b-adee-4052-b0cb-8b07ec5a3a5a" providerId="ADAL" clId="{8C0D4A25-DE4B-4586-B0F3-10395E4A6531}" dt="2025-09-16T20:05:07.835" v="3924" actId="5793"/>
          <ac:spMkLst>
            <pc:docMk/>
            <pc:sldMk cId="303788238" sldId="329"/>
            <ac:spMk id="2" creationId="{78B413F1-3127-6CD4-1CED-BC76BABA4F33}"/>
          </ac:spMkLst>
        </pc:spChg>
        <pc:spChg chg="mod">
          <ac:chgData name="Miller, Evan Neil" userId="cf682b3b-adee-4052-b0cb-8b07ec5a3a5a" providerId="ADAL" clId="{8C0D4A25-DE4B-4586-B0F3-10395E4A6531}" dt="2025-09-16T19:59:34.437" v="3822" actId="20577"/>
          <ac:spMkLst>
            <pc:docMk/>
            <pc:sldMk cId="303788238" sldId="329"/>
            <ac:spMk id="7" creationId="{691C487B-2460-BAE8-3335-E526E08876B8}"/>
          </ac:spMkLst>
        </pc:spChg>
        <pc:spChg chg="mod">
          <ac:chgData name="Miller, Evan Neil" userId="cf682b3b-adee-4052-b0cb-8b07ec5a3a5a" providerId="ADAL" clId="{8C0D4A25-DE4B-4586-B0F3-10395E4A6531}" dt="2025-09-16T19:58:40.032" v="3747" actId="20577"/>
          <ac:spMkLst>
            <pc:docMk/>
            <pc:sldMk cId="303788238" sldId="329"/>
            <ac:spMk id="23" creationId="{ACABAAF6-343E-1739-B59D-F4F234E3FA4E}"/>
          </ac:spMkLst>
        </pc:spChg>
        <pc:spChg chg="mod">
          <ac:chgData name="Miller, Evan Neil" userId="cf682b3b-adee-4052-b0cb-8b07ec5a3a5a" providerId="ADAL" clId="{8C0D4A25-DE4B-4586-B0F3-10395E4A6531}" dt="2025-09-16T19:53:51.883" v="3532" actId="20577"/>
          <ac:spMkLst>
            <pc:docMk/>
            <pc:sldMk cId="303788238" sldId="329"/>
            <ac:spMk id="28" creationId="{EF5247F7-D6BE-5C25-5C0E-DB23E33D2D92}"/>
          </ac:spMkLst>
        </pc:spChg>
        <pc:spChg chg="mod">
          <ac:chgData name="Miller, Evan Neil" userId="cf682b3b-adee-4052-b0cb-8b07ec5a3a5a" providerId="ADAL" clId="{8C0D4A25-DE4B-4586-B0F3-10395E4A6531}" dt="2025-09-16T20:04:06.923" v="3880" actId="14100"/>
          <ac:spMkLst>
            <pc:docMk/>
            <pc:sldMk cId="303788238" sldId="329"/>
            <ac:spMk id="29" creationId="{25DCF722-913F-B756-77E1-E3B6BDEB0659}"/>
          </ac:spMkLst>
        </pc:spChg>
        <pc:spChg chg="mod">
          <ac:chgData name="Miller, Evan Neil" userId="cf682b3b-adee-4052-b0cb-8b07ec5a3a5a" providerId="ADAL" clId="{8C0D4A25-DE4B-4586-B0F3-10395E4A6531}" dt="2025-09-16T19:59:55.019" v="3830"/>
          <ac:spMkLst>
            <pc:docMk/>
            <pc:sldMk cId="303788238" sldId="329"/>
            <ac:spMk id="31" creationId="{8D296BE6-7E85-D7DF-AC7A-C674619F725B}"/>
          </ac:spMkLst>
        </pc:spChg>
      </pc:sldChg>
      <pc:sldChg chg="add del">
        <pc:chgData name="Miller, Evan Neil" userId="cf682b3b-adee-4052-b0cb-8b07ec5a3a5a" providerId="ADAL" clId="{8C0D4A25-DE4B-4586-B0F3-10395E4A6531}" dt="2025-09-16T18:47:07.440" v="600"/>
        <pc:sldMkLst>
          <pc:docMk/>
          <pc:sldMk cId="1998180406" sldId="329"/>
        </pc:sldMkLst>
      </pc:sldChg>
      <pc:sldChg chg="modSp add mod">
        <pc:chgData name="Miller, Evan Neil" userId="cf682b3b-adee-4052-b0cb-8b07ec5a3a5a" providerId="ADAL" clId="{8C0D4A25-DE4B-4586-B0F3-10395E4A6531}" dt="2025-09-16T20:31:45.574" v="4857" actId="113"/>
        <pc:sldMkLst>
          <pc:docMk/>
          <pc:sldMk cId="526486175" sldId="330"/>
        </pc:sldMkLst>
        <pc:spChg chg="mod">
          <ac:chgData name="Miller, Evan Neil" userId="cf682b3b-adee-4052-b0cb-8b07ec5a3a5a" providerId="ADAL" clId="{8C0D4A25-DE4B-4586-B0F3-10395E4A6531}" dt="2025-09-16T20:31:45.574" v="4857" actId="113"/>
          <ac:spMkLst>
            <pc:docMk/>
            <pc:sldMk cId="526486175" sldId="330"/>
            <ac:spMk id="2" creationId="{F4611E77-CBC3-E280-724F-E978B5118AE2}"/>
          </ac:spMkLst>
        </pc:spChg>
        <pc:spChg chg="mod">
          <ac:chgData name="Miller, Evan Neil" userId="cf682b3b-adee-4052-b0cb-8b07ec5a3a5a" providerId="ADAL" clId="{8C0D4A25-DE4B-4586-B0F3-10395E4A6531}" dt="2025-09-16T20:31:33.197" v="4855" actId="20577"/>
          <ac:spMkLst>
            <pc:docMk/>
            <pc:sldMk cId="526486175" sldId="330"/>
            <ac:spMk id="3" creationId="{612C5BAD-BA2D-2D8A-E950-4A5DA3D7FB3B}"/>
          </ac:spMkLst>
        </pc:spChg>
      </pc:sldChg>
      <pc:sldChg chg="add del">
        <pc:chgData name="Miller, Evan Neil" userId="cf682b3b-adee-4052-b0cb-8b07ec5a3a5a" providerId="ADAL" clId="{8C0D4A25-DE4B-4586-B0F3-10395E4A6531}" dt="2025-09-16T18:47:07.440" v="600"/>
        <pc:sldMkLst>
          <pc:docMk/>
          <pc:sldMk cId="669458537" sldId="330"/>
        </pc:sldMkLst>
      </pc:sldChg>
      <pc:sldChg chg="del">
        <pc:chgData name="Miller, Evan Neil" userId="cf682b3b-adee-4052-b0cb-8b07ec5a3a5a" providerId="ADAL" clId="{8C0D4A25-DE4B-4586-B0F3-10395E4A6531}" dt="2025-09-16T18:19:21.173" v="100" actId="47"/>
        <pc:sldMkLst>
          <pc:docMk/>
          <pc:sldMk cId="4148339654" sldId="330"/>
        </pc:sldMkLst>
      </pc:sldChg>
      <pc:sldChg chg="del">
        <pc:chgData name="Miller, Evan Neil" userId="cf682b3b-adee-4052-b0cb-8b07ec5a3a5a" providerId="ADAL" clId="{8C0D4A25-DE4B-4586-B0F3-10395E4A6531}" dt="2025-09-16T18:19:35.032" v="103" actId="47"/>
        <pc:sldMkLst>
          <pc:docMk/>
          <pc:sldMk cId="1836913509" sldId="331"/>
        </pc:sldMkLst>
      </pc:sldChg>
      <pc:sldChg chg="modSp add mod ord">
        <pc:chgData name="Miller, Evan Neil" userId="cf682b3b-adee-4052-b0cb-8b07ec5a3a5a" providerId="ADAL" clId="{8C0D4A25-DE4B-4586-B0F3-10395E4A6531}" dt="2025-09-16T20:32:34.476" v="4865"/>
        <pc:sldMkLst>
          <pc:docMk/>
          <pc:sldMk cId="1896336558" sldId="331"/>
        </pc:sldMkLst>
        <pc:spChg chg="mod">
          <ac:chgData name="Miller, Evan Neil" userId="cf682b3b-adee-4052-b0cb-8b07ec5a3a5a" providerId="ADAL" clId="{8C0D4A25-DE4B-4586-B0F3-10395E4A6531}" dt="2025-09-16T20:30:29.960" v="4840" actId="14100"/>
          <ac:spMkLst>
            <pc:docMk/>
            <pc:sldMk cId="1896336558" sldId="331"/>
            <ac:spMk id="2" creationId="{ED0AF1DF-BC7F-8439-DC6E-575EBEFF508B}"/>
          </ac:spMkLst>
        </pc:spChg>
        <pc:spChg chg="mod">
          <ac:chgData name="Miller, Evan Neil" userId="cf682b3b-adee-4052-b0cb-8b07ec5a3a5a" providerId="ADAL" clId="{8C0D4A25-DE4B-4586-B0F3-10395E4A6531}" dt="2025-09-16T20:14:33.443" v="4412" actId="27636"/>
          <ac:spMkLst>
            <pc:docMk/>
            <pc:sldMk cId="1896336558" sldId="331"/>
            <ac:spMk id="3" creationId="{EE155706-F349-8137-59E5-57FD96D1F44D}"/>
          </ac:spMkLst>
        </pc:spChg>
      </pc:sldChg>
      <pc:sldChg chg="add del">
        <pc:chgData name="Miller, Evan Neil" userId="cf682b3b-adee-4052-b0cb-8b07ec5a3a5a" providerId="ADAL" clId="{8C0D4A25-DE4B-4586-B0F3-10395E4A6531}" dt="2025-09-16T18:47:07.440" v="600"/>
        <pc:sldMkLst>
          <pc:docMk/>
          <pc:sldMk cId="2407071511" sldId="331"/>
        </pc:sldMkLst>
      </pc:sldChg>
      <pc:sldChg chg="del">
        <pc:chgData name="Miller, Evan Neil" userId="cf682b3b-adee-4052-b0cb-8b07ec5a3a5a" providerId="ADAL" clId="{8C0D4A25-DE4B-4586-B0F3-10395E4A6531}" dt="2025-09-16T18:19:44.492" v="104" actId="47"/>
        <pc:sldMkLst>
          <pc:docMk/>
          <pc:sldMk cId="2413206902" sldId="332"/>
        </pc:sldMkLst>
      </pc:sldChg>
      <pc:sldChg chg="modSp add mod ord">
        <pc:chgData name="Miller, Evan Neil" userId="cf682b3b-adee-4052-b0cb-8b07ec5a3a5a" providerId="ADAL" clId="{8C0D4A25-DE4B-4586-B0F3-10395E4A6531}" dt="2025-09-16T20:31:57.682" v="4859"/>
        <pc:sldMkLst>
          <pc:docMk/>
          <pc:sldMk cId="2960520318" sldId="332"/>
        </pc:sldMkLst>
        <pc:spChg chg="mod">
          <ac:chgData name="Miller, Evan Neil" userId="cf682b3b-adee-4052-b0cb-8b07ec5a3a5a" providerId="ADAL" clId="{8C0D4A25-DE4B-4586-B0F3-10395E4A6531}" dt="2025-09-16T20:28:44.205" v="4829" actId="14100"/>
          <ac:spMkLst>
            <pc:docMk/>
            <pc:sldMk cId="2960520318" sldId="332"/>
            <ac:spMk id="2" creationId="{29FD5919-18DF-DF38-981D-9759F8328C1B}"/>
          </ac:spMkLst>
        </pc:spChg>
        <pc:spChg chg="mod">
          <ac:chgData name="Miller, Evan Neil" userId="cf682b3b-adee-4052-b0cb-8b07ec5a3a5a" providerId="ADAL" clId="{8C0D4A25-DE4B-4586-B0F3-10395E4A6531}" dt="2025-09-16T20:30:52.136" v="4847" actId="113"/>
          <ac:spMkLst>
            <pc:docMk/>
            <pc:sldMk cId="2960520318" sldId="332"/>
            <ac:spMk id="3" creationId="{00E6319D-B6E3-16A3-BB52-74815784B963}"/>
          </ac:spMkLst>
        </pc:spChg>
      </pc:sldChg>
      <pc:sldChg chg="modSp new mod">
        <pc:chgData name="Miller, Evan Neil" userId="cf682b3b-adee-4052-b0cb-8b07ec5a3a5a" providerId="ADAL" clId="{8C0D4A25-DE4B-4586-B0F3-10395E4A6531}" dt="2025-09-16T20:17:33.742" v="4674" actId="27636"/>
        <pc:sldMkLst>
          <pc:docMk/>
          <pc:sldMk cId="971326995" sldId="333"/>
        </pc:sldMkLst>
        <pc:spChg chg="mod">
          <ac:chgData name="Miller, Evan Neil" userId="cf682b3b-adee-4052-b0cb-8b07ec5a3a5a" providerId="ADAL" clId="{8C0D4A25-DE4B-4586-B0F3-10395E4A6531}" dt="2025-09-16T20:16:45.428" v="4670" actId="27636"/>
          <ac:spMkLst>
            <pc:docMk/>
            <pc:sldMk cId="971326995" sldId="333"/>
            <ac:spMk id="5" creationId="{58628A57-7A6F-C0B8-0DEE-C8B3A886E783}"/>
          </ac:spMkLst>
        </pc:spChg>
      </pc:sldChg>
      <pc:sldChg chg="add del">
        <pc:chgData name="Miller, Evan Neil" userId="cf682b3b-adee-4052-b0cb-8b07ec5a3a5a" providerId="ADAL" clId="{8C0D4A25-DE4B-4586-B0F3-10395E4A6531}" dt="2025-09-16T20:08:46.735" v="4058"/>
        <pc:sldMkLst>
          <pc:docMk/>
          <pc:sldMk cId="3584464799" sldId="333"/>
        </pc:sldMkLst>
      </pc:sldChg>
      <pc:sldChg chg="modSp del mod">
        <pc:chgData name="Miller, Evan Neil" userId="cf682b3b-adee-4052-b0cb-8b07ec5a3a5a" providerId="ADAL" clId="{8C0D4A25-DE4B-4586-B0F3-10395E4A6531}" dt="2025-09-16T18:17:15.911" v="46" actId="47"/>
        <pc:sldMkLst>
          <pc:docMk/>
          <pc:sldMk cId="3687846513" sldId="333"/>
        </pc:sldMkLst>
      </pc:sldChg>
      <pc:sldChg chg="modSp new mod">
        <pc:chgData name="Miller, Evan Neil" userId="cf682b3b-adee-4052-b0cb-8b07ec5a3a5a" providerId="ADAL" clId="{8C0D4A25-DE4B-4586-B0F3-10395E4A6531}" dt="2025-09-16T20:40:04.363" v="5580" actId="20577"/>
        <pc:sldMkLst>
          <pc:docMk/>
          <pc:sldMk cId="790939945" sldId="334"/>
        </pc:sldMkLst>
      </pc:sldChg>
      <pc:sldChg chg="del">
        <pc:chgData name="Miller, Evan Neil" userId="cf682b3b-adee-4052-b0cb-8b07ec5a3a5a" providerId="ADAL" clId="{8C0D4A25-DE4B-4586-B0F3-10395E4A6531}" dt="2025-09-16T18:19:13.586" v="93" actId="47"/>
        <pc:sldMkLst>
          <pc:docMk/>
          <pc:sldMk cId="4095611934" sldId="334"/>
        </pc:sldMkLst>
      </pc:sldChg>
      <pc:sldChg chg="del">
        <pc:chgData name="Miller, Evan Neil" userId="cf682b3b-adee-4052-b0cb-8b07ec5a3a5a" providerId="ADAL" clId="{8C0D4A25-DE4B-4586-B0F3-10395E4A6531}" dt="2025-09-16T18:19:32.948" v="102" actId="47"/>
        <pc:sldMkLst>
          <pc:docMk/>
          <pc:sldMk cId="2919364715" sldId="335"/>
        </pc:sldMkLst>
      </pc:sldChg>
      <pc:sldChg chg="del">
        <pc:chgData name="Miller, Evan Neil" userId="cf682b3b-adee-4052-b0cb-8b07ec5a3a5a" providerId="ADAL" clId="{8C0D4A25-DE4B-4586-B0F3-10395E4A6531}" dt="2025-09-16T18:19:23.951" v="101" actId="47"/>
        <pc:sldMkLst>
          <pc:docMk/>
          <pc:sldMk cId="3774643745" sldId="3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0D9D6-8B44-964D-B409-491630D2EF62}" type="datetimeFigureOut">
              <a:rPr lang="en-US" smtClean="0"/>
              <a:t>11/16/2025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4F901-10F4-8149-B217-045277F7DF1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310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6957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DCDDC-3614-DF11-C0B5-B18A80B12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1EA577-24FF-641D-FCC8-30AE18C242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38B54E-9460-E935-BB46-F37544D690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6F6AEE-2B38-72C2-2D32-67F4621605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964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A8117A-93D9-FE4C-9D81-8B87CEA02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F4CFB9-DE3F-AFDB-2932-4A17F261C1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899BBD-12BD-DFCA-2367-18BBFB354B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DA957C-9CDF-99BA-1E93-5B4874DB23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677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DD3A5-4A5C-675E-1ABF-C632D9458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E17CF6-9314-8EF5-0F77-32E02AE2CF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029802-8C61-4583-F564-42E46EB97A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80A90-24CF-FA96-755D-B14B5439A8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95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E2118-5FBE-B919-4C1D-7A902B1F7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8615DE-030F-4910-5948-EE43BF8BA7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1C962-D96C-FDEC-2ABF-5657E9B317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CE29F-B31B-F327-4F69-7164FD76CA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358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11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490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7370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39246-1C2F-39B6-A4EE-1D52DE3CE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91A470-2BFA-A1D3-E3A5-AA69AA7687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FFFF7E-E899-C459-CAC7-D7EF6FB84D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DC5A0-49F3-77CF-C733-856D441D7E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8878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310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49BED-D75B-DA74-6C5A-146884D18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CBB829-B8D4-47B0-1C28-13EDBE2C9D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2A264C-467D-63CA-6CD6-55EC4156D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25CB4D-971E-0AC1-6332-F10D7A4724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0787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5D42B-663A-BF7D-AAF5-BAE043816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78786E-3B63-77E9-17D9-3BA7B9EE72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E7BCAB-C12B-B0EE-595D-31A65BB6E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797A72-07D4-3CFA-D3C7-9DB3FD1189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95268-752D-DAFA-0350-B0E7F7E066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AA0A90-0B7D-66D8-C1A8-308DA9D4CA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CECB07-D5CA-43F2-56FA-6A38F55BB1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DC0B1-F110-C5F3-8C45-55A450A569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802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95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9F1F2-1630-DCEB-B74E-71B0887F5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BBABD1-1704-677D-5212-8ABB1012D0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52C8D7-2590-933B-2735-EF2EFF41E1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BB339-AABA-02BF-C4CA-985B6A1DEB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999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A2A5F-47B1-A587-CE45-20C8291B60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74384B-FA49-7B92-0042-06BD874CD3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229772-DE4F-B2DF-610A-D589480E4A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2824E-EFA3-6A87-BDED-4CCA720D78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062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85E7B-BE54-93A1-DE69-FA9ECEE4A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D2F8BA-F813-9F53-85E3-19C7BF8DBC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9973CC-9131-D1B5-AA35-E26F870465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3B000C-E0B6-C760-EA91-552EAEB5D5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65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E69AB7-7047-0386-02C8-1EA7F3269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9D6AA5-A395-EE5D-9201-28019EFE5B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2FFBD5-178E-451A-4553-2E195300CE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434B33-B719-983F-07FC-51DF987570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485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CFCFFF-7511-337E-BDCC-C015D0A64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9CEF1A-CFDB-A262-C415-7859708467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FD608B-893D-C843-7578-D771ED69A6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7893D-CD6F-B19C-A664-F6AA1C18C5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46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8D10F-1828-DDF8-6377-EDBC383ADC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908696-DAD6-C051-E914-AC0B4CEDA9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FA37BB-AD56-2FFB-B225-54F8FD394E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5D800-2D43-26C3-79B8-92558F3F91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4F901-10F4-8149-B217-045277F7DF1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92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mson 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66D8955-E9DB-8745-EC30-4CDF955B8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6803" b="-312"/>
          <a:stretch>
            <a:fillRect/>
          </a:stretch>
        </p:blipFill>
        <p:spPr>
          <a:xfrm>
            <a:off x="10562606" y="0"/>
            <a:ext cx="791194" cy="13542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748974-59A4-6BE4-C1C8-35D4B042FD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141" y="2079322"/>
            <a:ext cx="9699674" cy="2022475"/>
          </a:xfrm>
        </p:spPr>
        <p:txBody>
          <a:bodyPr anchor="b"/>
          <a:lstStyle>
            <a:lvl1pPr algn="l">
              <a:defRPr sz="6000" b="1" i="1" cap="all" baseline="0">
                <a:solidFill>
                  <a:schemeClr val="tx2"/>
                </a:solidFill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5B62822-4AC1-B82E-65A4-D41E4543EC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2140" y="4333875"/>
            <a:ext cx="9746567" cy="773014"/>
          </a:xfrm>
        </p:spPr>
        <p:txBody>
          <a:bodyPr>
            <a:normAutofit/>
          </a:bodyPr>
          <a:lstStyle>
            <a:lvl1pPr marL="0" indent="0" algn="l">
              <a:buNone/>
              <a:defRPr sz="2800" b="0" i="1" cap="all" baseline="0">
                <a:solidFill>
                  <a:schemeClr val="tx2"/>
                </a:solidFill>
                <a:latin typeface="BentonSans Regular" panose="02000503000000020004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70CCDE-8424-730A-362E-32E78221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2141" y="1714197"/>
            <a:ext cx="5632360" cy="365125"/>
          </a:xfrm>
        </p:spPr>
        <p:txBody>
          <a:bodyPr/>
          <a:lstStyle>
            <a:lvl1pPr algn="l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8E38D-FCF7-2970-9FDC-00149B505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69681" y="6237080"/>
            <a:ext cx="2484120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fld id="{93F403E1-C407-1E4F-B70B-1D01DD36248A}" type="datetime4">
              <a:rPr lang="en-US" smtClean="0"/>
              <a:pPr/>
              <a:t>November 16, 2025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F03CA28-DB7A-BDB7-BE29-6D30072A3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96636" y="6200177"/>
            <a:ext cx="501940" cy="1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535D4E1-D3DC-D5F4-1B0E-A3DEE53C9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897" y="6330446"/>
            <a:ext cx="2021059" cy="26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72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F72CD5D-2294-41F8-06C6-2D272F4AFA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7338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9F002E9-78AE-3853-CA43-15539CB29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10515600" cy="733885"/>
          </a:xfrm>
        </p:spPr>
        <p:txBody>
          <a:bodyPr>
            <a:normAutofit/>
          </a:bodyPr>
          <a:lstStyle>
            <a:lvl1pPr>
              <a:defRPr sz="4300" b="0" i="0">
                <a:latin typeface="BentonSans Boo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1AAB19A-F306-6259-B101-CBC798DFD982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838199" y="2177181"/>
            <a:ext cx="10515599" cy="477611"/>
          </a:xfrm>
        </p:spPr>
        <p:txBody>
          <a:bodyPr>
            <a:normAutofit/>
          </a:bodyPr>
          <a:lstStyle>
            <a:lvl1pPr marL="0" indent="0" algn="l">
              <a:buNone/>
              <a:defRPr sz="2000" b="1" i="0" cap="none" baseline="0">
                <a:solidFill>
                  <a:schemeClr val="tx1"/>
                </a:solidFill>
                <a:latin typeface="BentonSans Regular" panose="02000503000000020004" pitchFamily="2" charset="77"/>
                <a:cs typeface="Azeret Mono Ligh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293660CF-19A9-059D-DBD4-5C2D334EAAF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094198"/>
            <a:ext cx="5038725" cy="2667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zeret Mono" pitchFamily="2" charset="77"/>
                <a:cs typeface="Azeret Mono" pitchFamily="2" charset="77"/>
              </a:defRPr>
            </a:lvl1pPr>
            <a:lvl2pPr marL="457200" indent="0">
              <a:buNone/>
              <a:defRPr sz="1200">
                <a:latin typeface="Azeret Mono" pitchFamily="2" charset="77"/>
                <a:cs typeface="Azeret Mono" pitchFamily="2" charset="77"/>
              </a:defRPr>
            </a:lvl2pPr>
            <a:lvl3pPr marL="914400" indent="0">
              <a:buNone/>
              <a:defRPr sz="1200">
                <a:latin typeface="Azeret Mono" pitchFamily="2" charset="77"/>
                <a:cs typeface="Azeret Mono" pitchFamily="2" charset="77"/>
              </a:defRPr>
            </a:lvl3pPr>
            <a:lvl4pPr marL="1371600" indent="0">
              <a:buNone/>
              <a:defRPr sz="1200">
                <a:latin typeface="Azeret Mono" pitchFamily="2" charset="77"/>
                <a:cs typeface="Azeret Mono" pitchFamily="2" charset="77"/>
              </a:defRPr>
            </a:lvl4pPr>
            <a:lvl5pPr marL="1828800" indent="0">
              <a:buNone/>
              <a:defRPr sz="1200">
                <a:latin typeface="Azeret Mono" pitchFamily="2" charset="77"/>
                <a:cs typeface="Azeret Mono" pitchFamily="2" charset="77"/>
              </a:defRPr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A4774-BDE9-F381-DFCC-1E182CAE8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41504"/>
            <a:ext cx="10515600" cy="3690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FE9EE97-9BCA-12D3-9226-DA0BFAE9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214" y="184379"/>
            <a:ext cx="5632360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8C3F3-9B67-1724-F9D7-D338218C3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8E9B139-008E-1B71-AF8C-D64B78204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163" y="104798"/>
            <a:ext cx="4191862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520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EFC3463-EE91-2139-1E40-3597B27C0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7338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897737E-AB15-FE96-47AF-0909F3251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10515600" cy="733885"/>
          </a:xfrm>
        </p:spPr>
        <p:txBody>
          <a:bodyPr>
            <a:normAutofit/>
          </a:bodyPr>
          <a:lstStyle>
            <a:lvl1pPr>
              <a:defRPr sz="4300" b="0" i="0">
                <a:latin typeface="BentonSans Boo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2C88E3E-CB18-36F0-8B0A-5925CAD0B2C2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838199" y="2177181"/>
            <a:ext cx="10515599" cy="477611"/>
          </a:xfrm>
        </p:spPr>
        <p:txBody>
          <a:bodyPr>
            <a:normAutofit/>
          </a:bodyPr>
          <a:lstStyle>
            <a:lvl1pPr marL="0" indent="0" algn="l">
              <a:buNone/>
              <a:defRPr sz="2000" b="1" i="0" cap="none" baseline="0">
                <a:solidFill>
                  <a:schemeClr val="tx1"/>
                </a:solidFill>
                <a:latin typeface="BentonSans Regular" panose="02000503000000020004" pitchFamily="2" charset="77"/>
                <a:cs typeface="Azeret Mono Ligh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FC70EBF4-B0A0-A0C8-B913-21CAA63474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094198"/>
            <a:ext cx="5038725" cy="2667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zeret Mono" pitchFamily="2" charset="77"/>
                <a:cs typeface="Azeret Mono" pitchFamily="2" charset="77"/>
              </a:defRPr>
            </a:lvl1pPr>
            <a:lvl2pPr marL="457200" indent="0">
              <a:buNone/>
              <a:defRPr sz="1200">
                <a:latin typeface="Azeret Mono" pitchFamily="2" charset="77"/>
                <a:cs typeface="Azeret Mono" pitchFamily="2" charset="77"/>
              </a:defRPr>
            </a:lvl2pPr>
            <a:lvl3pPr marL="914400" indent="0">
              <a:buNone/>
              <a:defRPr sz="1200">
                <a:latin typeface="Azeret Mono" pitchFamily="2" charset="77"/>
                <a:cs typeface="Azeret Mono" pitchFamily="2" charset="77"/>
              </a:defRPr>
            </a:lvl3pPr>
            <a:lvl4pPr marL="1371600" indent="0">
              <a:buNone/>
              <a:defRPr sz="1200">
                <a:latin typeface="Azeret Mono" pitchFamily="2" charset="77"/>
                <a:cs typeface="Azeret Mono" pitchFamily="2" charset="77"/>
              </a:defRPr>
            </a:lvl4pPr>
            <a:lvl5pPr marL="1828800" indent="0">
              <a:buNone/>
              <a:defRPr sz="1200">
                <a:latin typeface="Azeret Mono" pitchFamily="2" charset="77"/>
                <a:cs typeface="Azeret Mono" pitchFamily="2" charset="77"/>
              </a:defRPr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54FB5-693C-1D4E-DA69-72E8D81640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776251"/>
            <a:ext cx="5181600" cy="38560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10E3E-DBB8-EC2E-AB44-A2CF2E321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776251"/>
            <a:ext cx="5181600" cy="38560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E5BAEA0F-342A-56F4-B7E0-961A03C21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214" y="184379"/>
            <a:ext cx="5632360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B28B4E6-5463-4B96-AC9C-37BE95F49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DAE5227-EF4A-9958-27F2-312174C12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163" y="104798"/>
            <a:ext cx="4191862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310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Sub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64A9703-8381-4A59-2AC7-E72FDC6E0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7338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8D50C9-F1ED-4D6E-2EF2-D8F949355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10515600" cy="733885"/>
          </a:xfrm>
        </p:spPr>
        <p:txBody>
          <a:bodyPr>
            <a:normAutofit/>
          </a:bodyPr>
          <a:lstStyle>
            <a:lvl1pPr>
              <a:defRPr sz="4300" b="0" i="0">
                <a:latin typeface="BentonSans Boo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15DF064D-7F23-F5E7-C88A-6DAC4B5B786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094198"/>
            <a:ext cx="5038725" cy="2667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zeret Mono" pitchFamily="2" charset="77"/>
                <a:cs typeface="Azeret Mono" pitchFamily="2" charset="77"/>
              </a:defRPr>
            </a:lvl1pPr>
            <a:lvl2pPr marL="457200" indent="0">
              <a:buNone/>
              <a:defRPr sz="1200">
                <a:latin typeface="Azeret Mono" pitchFamily="2" charset="77"/>
                <a:cs typeface="Azeret Mono" pitchFamily="2" charset="77"/>
              </a:defRPr>
            </a:lvl2pPr>
            <a:lvl3pPr marL="914400" indent="0">
              <a:buNone/>
              <a:defRPr sz="1200">
                <a:latin typeface="Azeret Mono" pitchFamily="2" charset="77"/>
                <a:cs typeface="Azeret Mono" pitchFamily="2" charset="77"/>
              </a:defRPr>
            </a:lvl3pPr>
            <a:lvl4pPr marL="1371600" indent="0">
              <a:buNone/>
              <a:defRPr sz="1200">
                <a:latin typeface="Azeret Mono" pitchFamily="2" charset="77"/>
                <a:cs typeface="Azeret Mono" pitchFamily="2" charset="77"/>
              </a:defRPr>
            </a:lvl4pPr>
            <a:lvl5pPr marL="1828800" indent="0">
              <a:buNone/>
              <a:defRPr sz="1200">
                <a:latin typeface="Azeret Mono" pitchFamily="2" charset="77"/>
                <a:cs typeface="Azeret Mono" pitchFamily="2" charset="77"/>
              </a:defRPr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A6FDB-BB74-7421-6DBC-335D588A68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106781"/>
            <a:ext cx="5157787" cy="541743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>
                <a:latin typeface="BentonSans Regular" panose="02000503000000020004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A3F227-C676-5399-124B-0B5B7D363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754217"/>
            <a:ext cx="5157787" cy="3435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8BB9F1-F705-ABAB-53A8-8F8ECF5CCD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106781"/>
            <a:ext cx="5183188" cy="541743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>
                <a:latin typeface="BentonSans Regular" panose="02000503000000020004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F5D3A1-4D0F-7677-32E2-49782B9E24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54217"/>
            <a:ext cx="5183188" cy="3435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9D5B9CCC-9B93-99CD-213D-6A9E00E19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214" y="184379"/>
            <a:ext cx="5632360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4879599-5FD1-31F4-AD63-754012825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CC06E0F-33F1-F6E8-E680-67D19C148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163" y="104798"/>
            <a:ext cx="4191862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02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se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5E04AE2-B9D4-51CF-53DB-CC7E1336B1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7338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F2DA880-A5E7-4092-1AC6-DCE1B7125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4213770" cy="733885"/>
          </a:xfrm>
        </p:spPr>
        <p:txBody>
          <a:bodyPr>
            <a:normAutofit/>
          </a:bodyPr>
          <a:lstStyle>
            <a:lvl1pPr>
              <a:defRPr sz="4300" b="0" i="0">
                <a:latin typeface="BentonSans Boo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4BEBC62-D954-D167-7ACF-01C7062D79BF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838199" y="2177181"/>
            <a:ext cx="4213770" cy="477611"/>
          </a:xfrm>
        </p:spPr>
        <p:txBody>
          <a:bodyPr>
            <a:normAutofit/>
          </a:bodyPr>
          <a:lstStyle>
            <a:lvl1pPr marL="0" indent="0" algn="l">
              <a:buNone/>
              <a:defRPr sz="2000" b="1" i="0" cap="none" baseline="0">
                <a:solidFill>
                  <a:schemeClr val="tx1"/>
                </a:solidFill>
                <a:latin typeface="BentonSans Regular" panose="02000503000000020004" pitchFamily="2" charset="77"/>
                <a:cs typeface="Azeret Mono Ligh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5385F56A-7975-11E1-C5AD-AA38A81B86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1" y="1094198"/>
            <a:ext cx="4213770" cy="2667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zeret Mono" pitchFamily="2" charset="77"/>
                <a:cs typeface="Azeret Mono" pitchFamily="2" charset="77"/>
              </a:defRPr>
            </a:lvl1pPr>
            <a:lvl2pPr marL="457200" indent="0">
              <a:buNone/>
              <a:defRPr sz="1200">
                <a:latin typeface="Azeret Mono" pitchFamily="2" charset="77"/>
                <a:cs typeface="Azeret Mono" pitchFamily="2" charset="77"/>
              </a:defRPr>
            </a:lvl2pPr>
            <a:lvl3pPr marL="914400" indent="0">
              <a:buNone/>
              <a:defRPr sz="1200">
                <a:latin typeface="Azeret Mono" pitchFamily="2" charset="77"/>
                <a:cs typeface="Azeret Mono" pitchFamily="2" charset="77"/>
              </a:defRPr>
            </a:lvl3pPr>
            <a:lvl4pPr marL="1371600" indent="0">
              <a:buNone/>
              <a:defRPr sz="1200">
                <a:latin typeface="Azeret Mono" pitchFamily="2" charset="77"/>
                <a:cs typeface="Azeret Mono" pitchFamily="2" charset="77"/>
              </a:defRPr>
            </a:lvl4pPr>
            <a:lvl5pPr marL="1828800" indent="0">
              <a:buNone/>
              <a:defRPr sz="1200">
                <a:latin typeface="Azeret Mono" pitchFamily="2" charset="77"/>
                <a:cs typeface="Azeret Mono" pitchFamily="2" charset="77"/>
              </a:defRPr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14CCB-2F0A-B780-93C4-D2FBFC103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75073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623682A0-7664-408C-27BB-D13BD1C64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214" y="184379"/>
            <a:ext cx="5632360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39A17CB-AFE2-48A8-37FE-8F6E8395C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1DE85FB-B954-0844-350E-919644FEF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163" y="104798"/>
            <a:ext cx="4191862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390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set 2 Column –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F3D7DA-0443-93B4-D84F-78513F31E6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7338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9552ABE-978B-3659-A910-F37889F43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4213770" cy="733885"/>
          </a:xfrm>
        </p:spPr>
        <p:txBody>
          <a:bodyPr>
            <a:normAutofit/>
          </a:bodyPr>
          <a:lstStyle>
            <a:lvl1pPr>
              <a:defRPr sz="4300" b="0" i="0">
                <a:latin typeface="BentonSans Boo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07E86BA-C158-0E88-2879-DA6C493C065B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838200" y="2177181"/>
            <a:ext cx="4213770" cy="477611"/>
          </a:xfrm>
        </p:spPr>
        <p:txBody>
          <a:bodyPr>
            <a:normAutofit/>
          </a:bodyPr>
          <a:lstStyle>
            <a:lvl1pPr marL="0" indent="0" algn="l">
              <a:buNone/>
              <a:defRPr sz="2000" b="1" i="0" cap="none" baseline="0">
                <a:solidFill>
                  <a:schemeClr val="tx1"/>
                </a:solidFill>
                <a:latin typeface="BentonSans Regular" panose="02000503000000020004" pitchFamily="2" charset="77"/>
                <a:cs typeface="Azeret Mono Ligh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D8CEC368-7E7D-42B7-1D85-E57CCA3755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1" y="1094198"/>
            <a:ext cx="4213770" cy="2667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zeret Mono" pitchFamily="2" charset="77"/>
                <a:cs typeface="Azeret Mono" pitchFamily="2" charset="77"/>
              </a:defRPr>
            </a:lvl1pPr>
            <a:lvl2pPr marL="457200" indent="0">
              <a:buNone/>
              <a:defRPr sz="1200">
                <a:latin typeface="Azeret Mono" pitchFamily="2" charset="77"/>
                <a:cs typeface="Azeret Mono" pitchFamily="2" charset="77"/>
              </a:defRPr>
            </a:lvl2pPr>
            <a:lvl3pPr marL="914400" indent="0">
              <a:buNone/>
              <a:defRPr sz="1200">
                <a:latin typeface="Azeret Mono" pitchFamily="2" charset="77"/>
                <a:cs typeface="Azeret Mono" pitchFamily="2" charset="77"/>
              </a:defRPr>
            </a:lvl3pPr>
            <a:lvl4pPr marL="1371600" indent="0">
              <a:buNone/>
              <a:defRPr sz="1200">
                <a:latin typeface="Azeret Mono" pitchFamily="2" charset="77"/>
                <a:cs typeface="Azeret Mono" pitchFamily="2" charset="77"/>
              </a:defRPr>
            </a:lvl4pPr>
            <a:lvl5pPr marL="1828800" indent="0">
              <a:buNone/>
              <a:defRPr sz="1200">
                <a:latin typeface="Azeret Mono" pitchFamily="2" charset="77"/>
                <a:cs typeface="Azeret Mono" pitchFamily="2" charset="77"/>
              </a:defRPr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79B419-9895-659D-D8C8-C1C4D638D6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75073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C94C60A3-AD79-E0B6-4F9E-C6365015E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214" y="184379"/>
            <a:ext cx="5632360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3E123A9-A1A2-756C-3F15-C309F51B9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3A4193F-099B-F1FE-050D-4F72ADD78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163" y="104798"/>
            <a:ext cx="4191862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183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64A9703-8381-4A59-2AC7-E72FDC6E0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7338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7180A09-3D59-9BDA-5CF3-336A3516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10515600" cy="733885"/>
          </a:xfrm>
        </p:spPr>
        <p:txBody>
          <a:bodyPr>
            <a:normAutofit/>
          </a:bodyPr>
          <a:lstStyle>
            <a:lvl1pPr>
              <a:defRPr sz="4300" b="0" i="0">
                <a:latin typeface="BentonSans Boo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24E2234-7E79-984F-F03E-3F8806A5E501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838199" y="2177181"/>
            <a:ext cx="10515599" cy="477611"/>
          </a:xfrm>
        </p:spPr>
        <p:txBody>
          <a:bodyPr>
            <a:normAutofit/>
          </a:bodyPr>
          <a:lstStyle>
            <a:lvl1pPr marL="0" indent="0" algn="l">
              <a:buNone/>
              <a:defRPr sz="2000" b="1" i="0" cap="none" baseline="0">
                <a:solidFill>
                  <a:schemeClr val="tx1"/>
                </a:solidFill>
                <a:latin typeface="BentonSans Regular" panose="02000503000000020004" pitchFamily="2" charset="77"/>
                <a:cs typeface="Azeret Mono Ligh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D471295B-941F-A9D5-A685-D2F175B30D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094198"/>
            <a:ext cx="5038725" cy="2667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zeret Mono" pitchFamily="2" charset="77"/>
                <a:cs typeface="Azeret Mono" pitchFamily="2" charset="77"/>
              </a:defRPr>
            </a:lvl1pPr>
            <a:lvl2pPr marL="457200" indent="0">
              <a:buNone/>
              <a:defRPr sz="1200">
                <a:latin typeface="Azeret Mono" pitchFamily="2" charset="77"/>
                <a:cs typeface="Azeret Mono" pitchFamily="2" charset="77"/>
              </a:defRPr>
            </a:lvl2pPr>
            <a:lvl3pPr marL="914400" indent="0">
              <a:buNone/>
              <a:defRPr sz="1200">
                <a:latin typeface="Azeret Mono" pitchFamily="2" charset="77"/>
                <a:cs typeface="Azeret Mono" pitchFamily="2" charset="77"/>
              </a:defRPr>
            </a:lvl3pPr>
            <a:lvl4pPr marL="1371600" indent="0">
              <a:buNone/>
              <a:defRPr sz="1200">
                <a:latin typeface="Azeret Mono" pitchFamily="2" charset="77"/>
                <a:cs typeface="Azeret Mono" pitchFamily="2" charset="77"/>
              </a:defRPr>
            </a:lvl4pPr>
            <a:lvl5pPr marL="1828800" indent="0">
              <a:buNone/>
              <a:defRPr sz="1200">
                <a:latin typeface="Azeret Mono" pitchFamily="2" charset="77"/>
                <a:cs typeface="Azeret Mono" pitchFamily="2" charset="77"/>
              </a:defRPr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A3F227-C676-5399-124B-0B5B7D363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754217"/>
            <a:ext cx="3238684" cy="3435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67A2ACB-A436-0AEA-2AB5-35B9FD8C7E22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4481979" y="2754217"/>
            <a:ext cx="3238684" cy="3435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FB1ED128-1EF3-CBB2-7EAF-5C7CD71C3C92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8119030" y="2754217"/>
            <a:ext cx="3238684" cy="3435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9D5B9CCC-9B93-99CD-213D-6A9E00E19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214" y="184379"/>
            <a:ext cx="5632360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4879599-5FD1-31F4-AD63-754012825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F2426EF-B50E-51DB-3035-C40B39190A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163" y="104798"/>
            <a:ext cx="4191862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712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with Sub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64A9703-8381-4A59-2AC7-E72FDC6E0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7338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BDE39AD-4A11-4889-348F-879F4205F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10515600" cy="733885"/>
          </a:xfrm>
        </p:spPr>
        <p:txBody>
          <a:bodyPr>
            <a:normAutofit/>
          </a:bodyPr>
          <a:lstStyle>
            <a:lvl1pPr>
              <a:defRPr sz="4300" b="0" i="0">
                <a:latin typeface="BentonSans Boo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B071426F-3866-F616-793D-87F7DEF428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094198"/>
            <a:ext cx="5038725" cy="2667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zeret Mono" pitchFamily="2" charset="77"/>
                <a:cs typeface="Azeret Mono" pitchFamily="2" charset="77"/>
              </a:defRPr>
            </a:lvl1pPr>
            <a:lvl2pPr marL="457200" indent="0">
              <a:buNone/>
              <a:defRPr sz="1200">
                <a:latin typeface="Azeret Mono" pitchFamily="2" charset="77"/>
                <a:cs typeface="Azeret Mono" pitchFamily="2" charset="77"/>
              </a:defRPr>
            </a:lvl2pPr>
            <a:lvl3pPr marL="914400" indent="0">
              <a:buNone/>
              <a:defRPr sz="1200">
                <a:latin typeface="Azeret Mono" pitchFamily="2" charset="77"/>
                <a:cs typeface="Azeret Mono" pitchFamily="2" charset="77"/>
              </a:defRPr>
            </a:lvl3pPr>
            <a:lvl4pPr marL="1371600" indent="0">
              <a:buNone/>
              <a:defRPr sz="1200">
                <a:latin typeface="Azeret Mono" pitchFamily="2" charset="77"/>
                <a:cs typeface="Azeret Mono" pitchFamily="2" charset="77"/>
              </a:defRPr>
            </a:lvl4pPr>
            <a:lvl5pPr marL="1828800" indent="0">
              <a:buNone/>
              <a:defRPr sz="1200">
                <a:latin typeface="Azeret Mono" pitchFamily="2" charset="77"/>
                <a:cs typeface="Azeret Mono" pitchFamily="2" charset="77"/>
              </a:defRPr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A6FDB-BB74-7421-6DBC-335D588A68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2189077"/>
            <a:ext cx="3238684" cy="541743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>
                <a:latin typeface="BentonSans Regular" panose="02000503000000020004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A3F227-C676-5399-124B-0B5B7D363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836513"/>
            <a:ext cx="3238684" cy="3435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BDBE4C3-AD9C-CE04-BD47-03B1A1B06330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481979" y="2189077"/>
            <a:ext cx="3238684" cy="541743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>
                <a:latin typeface="BentonSans Regular" panose="02000503000000020004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67A2ACB-A436-0AEA-2AB5-35B9FD8C7E22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4481979" y="2836513"/>
            <a:ext cx="3238684" cy="3435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468D82B0-AAC9-FE15-437A-36F8FE8B000E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8119030" y="2189077"/>
            <a:ext cx="3238684" cy="541743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>
                <a:latin typeface="BentonSans Regular" panose="02000503000000020004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FB1ED128-1EF3-CBB2-7EAF-5C7CD71C3C92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8119030" y="2836513"/>
            <a:ext cx="3238684" cy="3435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9D5B9CCC-9B93-99CD-213D-6A9E00E19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214" y="184379"/>
            <a:ext cx="5632360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4879599-5FD1-31F4-AD63-754012825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0AF335E-400A-A397-1A3A-8DBB51F68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163" y="104798"/>
            <a:ext cx="4191862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480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ull quo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0271B-9D98-3284-D5FD-47A41BAD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none" baseline="0">
                <a:solidFill>
                  <a:schemeClr val="tx2"/>
                </a:solidFill>
                <a:latin typeface="Georgia Pro Cond SemiBold" panose="02040502050405020303" pitchFamily="18" charset="0"/>
              </a:defRPr>
            </a:lvl1pPr>
          </a:lstStyle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3E283-B718-8041-8D55-5D3CF12F6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 cap="all" baseline="0">
                <a:solidFill>
                  <a:schemeClr val="tx2"/>
                </a:solidFill>
                <a:latin typeface="BentonSans Book" panose="02000503000000020004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51EE9C-6F9C-028F-1123-9F2CF4F67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02" y="802326"/>
            <a:ext cx="1359672" cy="14194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56B56B-297B-2D74-365E-0655F8C22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36803" b="-312"/>
          <a:stretch>
            <a:fillRect/>
          </a:stretch>
        </p:blipFill>
        <p:spPr>
          <a:xfrm>
            <a:off x="10562606" y="0"/>
            <a:ext cx="791194" cy="135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158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rimson Call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0271B-9D98-3284-D5FD-47A41BAD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800" y="1709739"/>
            <a:ext cx="1775697" cy="415487"/>
          </a:xfr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defRPr sz="1400" b="1" i="0" cap="all" baseline="0">
                <a:solidFill>
                  <a:schemeClr val="tx2"/>
                </a:solidFill>
                <a:latin typeface="Azeret Mono" pitchFamily="2" charset="77"/>
                <a:cs typeface="Azeret Mono" pitchFamily="2" charset="77"/>
              </a:defRPr>
            </a:lvl1pPr>
          </a:lstStyle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3E283-B718-8041-8D55-5D3CF12F6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44800" y="2635059"/>
            <a:ext cx="9512927" cy="1500187"/>
          </a:xfrm>
        </p:spPr>
        <p:txBody>
          <a:bodyPr>
            <a:normAutofit/>
          </a:bodyPr>
          <a:lstStyle>
            <a:lvl1pPr marL="0" indent="0">
              <a:buNone/>
              <a:defRPr sz="4300" b="0" i="0" cap="none" baseline="0">
                <a:solidFill>
                  <a:schemeClr val="tx2"/>
                </a:solidFill>
                <a:latin typeface="BentonSans Book" panose="02000503000000020004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56B56B-297B-2D74-365E-0655F8C22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6803" b="-312"/>
          <a:stretch>
            <a:fillRect/>
          </a:stretch>
        </p:blipFill>
        <p:spPr>
          <a:xfrm>
            <a:off x="10562606" y="0"/>
            <a:ext cx="791194" cy="135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31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dent Frame Call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179C0CF-D6EB-4C2A-5E28-1035827F6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02600" y="0"/>
            <a:ext cx="4089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6ED79C-F035-70BC-F0BD-5FAD56F4B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1675" y="1638300"/>
            <a:ext cx="10788650" cy="38481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8560728-CED7-1AAD-6E10-4D5AF44CBF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5707" y="2502920"/>
            <a:ext cx="1229658" cy="1862172"/>
            <a:chOff x="95707" y="2502920"/>
            <a:chExt cx="1229658" cy="186217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06442FE-E6FA-E295-B2E3-7D66C119A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318127" y="2502920"/>
              <a:ext cx="734189" cy="18621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BCBA63E-752E-1BF0-BCE7-6EB21A5E2F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07" y="2681886"/>
              <a:ext cx="1229658" cy="150570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810271B-9D98-3284-D5FD-47A41BAD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637" y="1430556"/>
            <a:ext cx="1775697" cy="415487"/>
          </a:xfr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defRPr sz="1400" b="1" i="0" cap="all" baseline="0">
                <a:solidFill>
                  <a:schemeClr val="bg1"/>
                </a:solidFill>
                <a:latin typeface="Azeret Mono" pitchFamily="2" charset="77"/>
                <a:cs typeface="Azeret Mono" pitchFamily="2" charset="77"/>
              </a:defRPr>
            </a:lvl1pPr>
          </a:lstStyle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3E283-B718-8041-8D55-5D3CF12F6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6638" y="2062163"/>
            <a:ext cx="8427706" cy="1500187"/>
          </a:xfrm>
        </p:spPr>
        <p:txBody>
          <a:bodyPr anchor="b">
            <a:normAutofit/>
          </a:bodyPr>
          <a:lstStyle>
            <a:lvl1pPr marL="0" indent="0">
              <a:buNone/>
              <a:defRPr sz="4300" b="0" i="0" cap="none" baseline="0">
                <a:solidFill>
                  <a:schemeClr val="tx1"/>
                </a:solidFill>
                <a:latin typeface="BentonSans Book" panose="02000503000000020004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07A383F-0936-9263-77E9-9A5249F889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7213" y="3684588"/>
            <a:ext cx="8447087" cy="1258887"/>
          </a:xfrm>
        </p:spPr>
        <p:txBody>
          <a:bodyPr/>
          <a:lstStyle>
            <a:lvl1pPr marL="0" indent="0">
              <a:buNone/>
              <a:defRPr b="0" i="0">
                <a:solidFill>
                  <a:schemeClr val="accent5">
                    <a:lumMod val="50000"/>
                  </a:schemeClr>
                </a:solidFill>
                <a:latin typeface="BentonSans Regular" panose="02000503000000020004" pitchFamily="2" charset="77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6243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White 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00FEE7-F756-8EB5-46D5-AE73009A2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6420"/>
          <a:stretch>
            <a:fillRect/>
          </a:stretch>
        </p:blipFill>
        <p:spPr>
          <a:xfrm>
            <a:off x="10562607" y="0"/>
            <a:ext cx="790308" cy="13542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748974-59A4-6BE4-C1C8-35D4B042FD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140" y="2079322"/>
            <a:ext cx="9746567" cy="2022475"/>
          </a:xfrm>
        </p:spPr>
        <p:txBody>
          <a:bodyPr anchor="b"/>
          <a:lstStyle>
            <a:lvl1pPr algn="l">
              <a:defRPr sz="6000" b="1" i="1" cap="all" baseline="0">
                <a:solidFill>
                  <a:schemeClr val="tx2"/>
                </a:solidFill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88880-01B2-E743-3AB0-6A536C89B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2140" y="4333875"/>
            <a:ext cx="9746567" cy="773014"/>
          </a:xfrm>
        </p:spPr>
        <p:txBody>
          <a:bodyPr>
            <a:normAutofit/>
          </a:bodyPr>
          <a:lstStyle>
            <a:lvl1pPr marL="0" indent="0" algn="l">
              <a:buNone/>
              <a:defRPr sz="2800" b="0" i="1" cap="all" baseline="0">
                <a:solidFill>
                  <a:schemeClr val="tx2"/>
                </a:solidFill>
                <a:latin typeface="BentonSans Regular" panose="02000503000000020004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70CCDE-8424-730A-362E-32E78221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2141" y="1714197"/>
            <a:ext cx="5632360" cy="365125"/>
          </a:xfrm>
        </p:spPr>
        <p:txBody>
          <a:bodyPr/>
          <a:lstStyle>
            <a:lvl1pPr algn="l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8E38D-FCF7-2970-9FDC-00149B505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20480" y="6237081"/>
            <a:ext cx="2431604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fld id="{99CA6624-00E6-C34F-9AA3-84B787E7E4E9}" type="datetime4">
              <a:rPr lang="en-US" smtClean="0"/>
              <a:t>November 16, 2025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931478F-7A9A-A59C-9149-69107D6A31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96636" y="6200177"/>
            <a:ext cx="501940" cy="1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8027631-216C-A851-32E8-6FB4304B3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58" y="6333809"/>
            <a:ext cx="2021059" cy="26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6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– Crim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EBD80-618F-D517-33FF-7181972C8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1053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EBD80-618F-D517-33FF-7181972C8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132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mson Closing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66D8955-E9DB-8745-EC30-4CDF955B8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6803" b="-312"/>
          <a:stretch>
            <a:fillRect/>
          </a:stretch>
        </p:blipFill>
        <p:spPr>
          <a:xfrm>
            <a:off x="10562606" y="0"/>
            <a:ext cx="791194" cy="13542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748974-59A4-6BE4-C1C8-35D4B042FD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2141" y="3035285"/>
            <a:ext cx="7119532" cy="1072587"/>
          </a:xfrm>
        </p:spPr>
        <p:txBody>
          <a:bodyPr anchor="b"/>
          <a:lstStyle>
            <a:lvl1pPr algn="l">
              <a:defRPr sz="6000" b="1" i="1" cap="all" baseline="0">
                <a:solidFill>
                  <a:schemeClr val="tx2"/>
                </a:solidFill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Thank you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C7D7841-CD7A-DEC8-A9AC-B3AFBC356B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49068" y="2670160"/>
            <a:ext cx="3226404" cy="143771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 i="0" cap="none" baseline="0">
                <a:solidFill>
                  <a:schemeClr val="tx2"/>
                </a:solidFill>
                <a:latin typeface="BentonSans Regular" panose="02000503000000020004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lnSpc>
                <a:spcPts val="1540"/>
              </a:lnSpc>
              <a:spcBef>
                <a:spcPts val="0"/>
              </a:spcBef>
            </a:pPr>
            <a:r>
              <a:rPr lang="en-US"/>
              <a:t>Presenter Name</a:t>
            </a:r>
          </a:p>
          <a:p>
            <a:pPr>
              <a:lnSpc>
                <a:spcPts val="1540"/>
              </a:lnSpc>
              <a:spcBef>
                <a:spcPts val="0"/>
              </a:spcBef>
            </a:pPr>
            <a:r>
              <a:rPr lang="en-US"/>
              <a:t>Presenter Title</a:t>
            </a:r>
          </a:p>
          <a:p>
            <a:pPr>
              <a:lnSpc>
                <a:spcPts val="1540"/>
              </a:lnSpc>
              <a:spcBef>
                <a:spcPts val="0"/>
              </a:spcBef>
            </a:pPr>
            <a:r>
              <a:rPr lang="en-US"/>
              <a:t>Presenter Department</a:t>
            </a:r>
          </a:p>
          <a:p>
            <a:pPr>
              <a:lnSpc>
                <a:spcPts val="1540"/>
              </a:lnSpc>
              <a:spcBef>
                <a:spcPts val="1200"/>
              </a:spcBef>
            </a:pPr>
            <a:r>
              <a:rPr lang="en-US"/>
              <a:t>Presenter Phone</a:t>
            </a:r>
          </a:p>
          <a:p>
            <a:pPr>
              <a:lnSpc>
                <a:spcPts val="1540"/>
              </a:lnSpc>
              <a:spcBef>
                <a:spcPts val="0"/>
              </a:spcBef>
            </a:pPr>
            <a:r>
              <a:rPr lang="en-US"/>
              <a:t>Presenter Email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70CCDE-8424-730A-362E-32E78221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2141" y="2670160"/>
            <a:ext cx="5632360" cy="365125"/>
          </a:xfrm>
        </p:spPr>
        <p:txBody>
          <a:bodyPr/>
          <a:lstStyle>
            <a:lvl1pPr algn="l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76015C-00BF-AEFC-51E6-106CA53B73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96636" y="5474071"/>
            <a:ext cx="768531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D8BC0B0-63B0-FA2D-47A5-1F25D592F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202" y="5637520"/>
            <a:ext cx="3094485" cy="4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987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Closing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48974-59A4-6BE4-C1C8-35D4B042FD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2141" y="3035285"/>
            <a:ext cx="7119532" cy="1072587"/>
          </a:xfrm>
        </p:spPr>
        <p:txBody>
          <a:bodyPr anchor="b"/>
          <a:lstStyle>
            <a:lvl1pPr algn="l">
              <a:defRPr sz="6000" b="1" i="1" cap="all" baseline="0">
                <a:solidFill>
                  <a:schemeClr val="tx2"/>
                </a:solidFill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Thank you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C7D7841-CD7A-DEC8-A9AC-B3AFBC356B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49068" y="2670160"/>
            <a:ext cx="3226404" cy="143771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 i="0" cap="none" baseline="0">
                <a:solidFill>
                  <a:schemeClr val="tx2"/>
                </a:solidFill>
                <a:latin typeface="BentonSans Regular" panose="02000503000000020004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lnSpc>
                <a:spcPts val="1540"/>
              </a:lnSpc>
              <a:spcBef>
                <a:spcPts val="0"/>
              </a:spcBef>
            </a:pPr>
            <a:r>
              <a:rPr lang="en-US"/>
              <a:t>Presenter Name</a:t>
            </a:r>
          </a:p>
          <a:p>
            <a:pPr>
              <a:lnSpc>
                <a:spcPts val="1540"/>
              </a:lnSpc>
              <a:spcBef>
                <a:spcPts val="0"/>
              </a:spcBef>
            </a:pPr>
            <a:r>
              <a:rPr lang="en-US"/>
              <a:t>Presenter Title</a:t>
            </a:r>
          </a:p>
          <a:p>
            <a:pPr>
              <a:lnSpc>
                <a:spcPts val="1540"/>
              </a:lnSpc>
              <a:spcBef>
                <a:spcPts val="0"/>
              </a:spcBef>
            </a:pPr>
            <a:r>
              <a:rPr lang="en-US"/>
              <a:t>Presenter Department</a:t>
            </a:r>
          </a:p>
          <a:p>
            <a:pPr>
              <a:lnSpc>
                <a:spcPts val="1540"/>
              </a:lnSpc>
              <a:spcBef>
                <a:spcPts val="1200"/>
              </a:spcBef>
            </a:pPr>
            <a:r>
              <a:rPr lang="en-US"/>
              <a:t>Presenter Phone</a:t>
            </a:r>
          </a:p>
          <a:p>
            <a:pPr>
              <a:lnSpc>
                <a:spcPts val="1540"/>
              </a:lnSpc>
              <a:spcBef>
                <a:spcPts val="0"/>
              </a:spcBef>
            </a:pPr>
            <a:r>
              <a:rPr lang="en-US"/>
              <a:t>Presenter Email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70CCDE-8424-730A-362E-32E78221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2141" y="2670160"/>
            <a:ext cx="5632360" cy="365125"/>
          </a:xfrm>
        </p:spPr>
        <p:txBody>
          <a:bodyPr/>
          <a:lstStyle>
            <a:lvl1pPr algn="l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E3D952-0415-D0D0-7A36-B8567A9C7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6420"/>
          <a:stretch>
            <a:fillRect/>
          </a:stretch>
        </p:blipFill>
        <p:spPr>
          <a:xfrm>
            <a:off x="10562607" y="0"/>
            <a:ext cx="790308" cy="135423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070D745-CBA1-68F3-6581-BC646898BC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96636" y="5474071"/>
            <a:ext cx="768531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F08F0254-472D-AB5A-2E5E-5FE6DC54B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02" y="5637520"/>
            <a:ext cx="3094485" cy="41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301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ing On Tomorrow Closing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48974-59A4-6BE4-C1C8-35D4B042FD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2141" y="3035285"/>
            <a:ext cx="7119532" cy="1072587"/>
          </a:xfrm>
        </p:spPr>
        <p:txBody>
          <a:bodyPr anchor="b"/>
          <a:lstStyle>
            <a:lvl1pPr algn="l">
              <a:defRPr sz="6000" b="1" i="1" cap="all" baseline="0">
                <a:solidFill>
                  <a:schemeClr val="tx2"/>
                </a:solidFill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Thank you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70CCDE-8424-730A-362E-32E78221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2141" y="2670160"/>
            <a:ext cx="5632360" cy="365125"/>
          </a:xfrm>
        </p:spPr>
        <p:txBody>
          <a:bodyPr/>
          <a:lstStyle>
            <a:lvl1pPr algn="l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76015C-00BF-AEFC-51E6-106CA53B73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96636" y="5474071"/>
            <a:ext cx="768531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D8BC0B0-63B0-FA2D-47A5-1F25D592F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202" y="5637520"/>
            <a:ext cx="3094485" cy="4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1063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mson Title Slide - With Imag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5139087-2BD5-723B-D582-DC40C82BC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6803" b="-312"/>
          <a:stretch>
            <a:fillRect/>
          </a:stretch>
        </p:blipFill>
        <p:spPr>
          <a:xfrm>
            <a:off x="722141" y="0"/>
            <a:ext cx="791194" cy="13542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748974-59A4-6BE4-C1C8-35D4B042FD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140" y="2498316"/>
            <a:ext cx="6663397" cy="2643027"/>
          </a:xfrm>
        </p:spPr>
        <p:txBody>
          <a:bodyPr anchor="t"/>
          <a:lstStyle>
            <a:lvl1pPr algn="l">
              <a:defRPr sz="6000" b="1" i="1" cap="all" baseline="0">
                <a:solidFill>
                  <a:schemeClr val="tx2"/>
                </a:solidFill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88880-01B2-E743-3AB0-6A536C89B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2141" y="5141343"/>
            <a:ext cx="6663396" cy="1010196"/>
          </a:xfrm>
        </p:spPr>
        <p:txBody>
          <a:bodyPr>
            <a:normAutofit/>
          </a:bodyPr>
          <a:lstStyle>
            <a:lvl1pPr marL="0" indent="0" algn="l">
              <a:buNone/>
              <a:defRPr sz="2800" b="0" i="1" cap="all" baseline="0">
                <a:solidFill>
                  <a:schemeClr val="tx2"/>
                </a:solidFill>
                <a:latin typeface="BentonSans Regular" panose="02000503000000020004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70CCDE-8424-730A-362E-32E78221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2141" y="2030785"/>
            <a:ext cx="5632360" cy="365125"/>
          </a:xfrm>
        </p:spPr>
        <p:txBody>
          <a:bodyPr/>
          <a:lstStyle>
            <a:lvl1pPr algn="l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8E38D-FCF7-2970-9FDC-00149B505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9520" y="6275738"/>
            <a:ext cx="2336017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fld id="{74AAA2F5-2693-1C4E-8AA7-D357889A8E8C}" type="datetime4">
              <a:rPr lang="en-US" smtClean="0"/>
              <a:pPr/>
              <a:t>November 16, 2025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1B795E0-6F73-127D-FAF7-CECAB57B5A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24118" y="0"/>
            <a:ext cx="4567882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78EA422-E962-6115-D06D-F14854899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96636" y="6217371"/>
            <a:ext cx="501940" cy="1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EB289B6-34FF-3D8D-95D0-B4E82CBA3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897" y="6347640"/>
            <a:ext cx="2021059" cy="26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130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 - With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88E143-D455-4A3C-F787-9F4BB0011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6420"/>
          <a:stretch>
            <a:fillRect/>
          </a:stretch>
        </p:blipFill>
        <p:spPr>
          <a:xfrm>
            <a:off x="722141" y="0"/>
            <a:ext cx="790308" cy="13542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748974-59A4-6BE4-C1C8-35D4B042FD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140" y="2498316"/>
            <a:ext cx="6663397" cy="2643027"/>
          </a:xfrm>
        </p:spPr>
        <p:txBody>
          <a:bodyPr anchor="t"/>
          <a:lstStyle>
            <a:lvl1pPr algn="l">
              <a:defRPr sz="6000" b="1" i="1" cap="all" baseline="0">
                <a:solidFill>
                  <a:schemeClr val="tx2"/>
                </a:solidFill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88880-01B2-E743-3AB0-6A536C89B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2141" y="5141343"/>
            <a:ext cx="6663396" cy="1010196"/>
          </a:xfrm>
        </p:spPr>
        <p:txBody>
          <a:bodyPr>
            <a:normAutofit/>
          </a:bodyPr>
          <a:lstStyle>
            <a:lvl1pPr marL="0" indent="0" algn="l">
              <a:buNone/>
              <a:defRPr sz="2800" b="0" i="1" cap="all" baseline="0">
                <a:solidFill>
                  <a:schemeClr val="tx2"/>
                </a:solidFill>
                <a:latin typeface="BentonSans Regular" panose="02000503000000020004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70CCDE-8424-730A-362E-32E78221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2141" y="2030785"/>
            <a:ext cx="5632360" cy="365125"/>
          </a:xfrm>
        </p:spPr>
        <p:txBody>
          <a:bodyPr/>
          <a:lstStyle>
            <a:lvl1pPr algn="l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8E38D-FCF7-2970-9FDC-00149B505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69840" y="6316594"/>
            <a:ext cx="2315697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fld id="{F736CD1D-257F-D848-ADDF-0C3CED288F3A}" type="datetime4">
              <a:rPr lang="en-US" smtClean="0"/>
              <a:pPr/>
              <a:t>November 16, 2025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1B795E0-6F73-127D-FAF7-CECAB57B5A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24118" y="0"/>
            <a:ext cx="4567882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FCD676-C09F-EB2F-1A31-AF92048E5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96636" y="6192901"/>
            <a:ext cx="501940" cy="1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0B2C4C6-02CF-C2AC-1111-367A785ADE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58" y="6326533"/>
            <a:ext cx="2021059" cy="26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77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rimson Section Tit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370F2B95-2672-732F-9677-0228E4BE82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72244" y="-211061"/>
            <a:ext cx="6151202" cy="72949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10271B-9D98-3284-D5FD-47A41BAD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1" cap="all" baseline="0"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3E283-B718-8041-8D55-5D3CF12F6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1" cap="all" baseline="0">
                <a:solidFill>
                  <a:schemeClr val="tx1">
                    <a:tint val="82000"/>
                  </a:schemeClr>
                </a:solidFill>
                <a:latin typeface="BentonSans Regular" panose="02000503000000020004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15A5D2-F4B9-39D5-1EA2-3167DEBDF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4126" y="2578471"/>
            <a:ext cx="768531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27E7AA2-9887-21A5-F37A-B059195EDC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7168" y="6119999"/>
            <a:ext cx="2705943" cy="35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7247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White 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6C530316-DE7C-9B49-1F7A-53E0F8D9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39305" y="-220129"/>
            <a:ext cx="6182520" cy="7332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10271B-9D98-3284-D5FD-47A41BAD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1" cap="all" baseline="0">
                <a:solidFill>
                  <a:schemeClr val="tx2"/>
                </a:solidFill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3E283-B718-8041-8D55-5D3CF12F6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1" cap="all" baseline="0">
                <a:solidFill>
                  <a:schemeClr val="tx2"/>
                </a:solidFill>
                <a:latin typeface="BentonSans Regular" panose="02000503000000020004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15A5D2-F4B9-39D5-1EA2-3167DEBDF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4126" y="2578471"/>
            <a:ext cx="768531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5F3573F-770C-3938-D02C-1A11353CFA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67" y="6119999"/>
            <a:ext cx="2705946" cy="35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120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dent Frame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ECADF9-549E-60D6-633B-60DCF2D01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96250" y="0"/>
            <a:ext cx="40957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299265-05ED-11E6-310D-552316539A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54330" y="723653"/>
            <a:ext cx="10870945" cy="541044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C32B95-4288-53D9-1A37-21CD4D8C7D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7212" y="2502920"/>
            <a:ext cx="734189" cy="1862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9C2226-2A7E-CACB-26D6-CDEEC57A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2911" y="1861881"/>
            <a:ext cx="9199766" cy="1862129"/>
          </a:xfrm>
        </p:spPr>
        <p:txBody>
          <a:bodyPr>
            <a:noAutofit/>
          </a:bodyPr>
          <a:lstStyle>
            <a:lvl1pPr>
              <a:defRPr sz="6000" b="1" i="1" cap="all" baseline="0">
                <a:solidFill>
                  <a:schemeClr val="tx2"/>
                </a:solidFill>
                <a:latin typeface="BentonSans Blac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E646F8-D947-5A63-D1B4-87B4D365E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2910" y="3777230"/>
            <a:ext cx="9199767" cy="1500187"/>
          </a:xfrm>
        </p:spPr>
        <p:txBody>
          <a:bodyPr/>
          <a:lstStyle>
            <a:lvl1pPr marL="0" indent="0">
              <a:buNone/>
              <a:defRPr sz="2400" b="0" i="1" cap="all" baseline="0">
                <a:solidFill>
                  <a:schemeClr val="tx2"/>
                </a:solidFill>
                <a:latin typeface="BentonSans Regular" panose="02000503000000020004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Crimson trident">
            <a:extLst>
              <a:ext uri="{FF2B5EF4-FFF2-40B4-BE49-F238E27FC236}">
                <a16:creationId xmlns:a16="http://schemas.microsoft.com/office/drawing/2014/main" id="{5F6FD88C-0C7C-45AB-370B-847325C157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92" y="2681886"/>
            <a:ext cx="1229658" cy="15057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CBB350-6B0A-432D-766C-43D091684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724" y="5641474"/>
            <a:ext cx="3094485" cy="41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203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– With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0271B-9D98-3284-D5FD-47A41BAD2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769" y="721052"/>
            <a:ext cx="7130626" cy="787644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algn="ctr">
              <a:defRPr sz="3200" b="1" i="0" cap="all" baseline="0">
                <a:solidFill>
                  <a:schemeClr val="bg1"/>
                </a:solidFill>
                <a:latin typeface="Azeret Mono SemiBold" pitchFamily="2" charset="77"/>
                <a:cs typeface="Azeret Mono SemiBold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11BDEEB-92CC-BC8B-D882-1FB33D8BF4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093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04D532B-9C88-992E-53F6-71A52285CD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73388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12F5E78-1BF6-0504-F7C9-C1C261146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10515600" cy="733885"/>
          </a:xfrm>
        </p:spPr>
        <p:txBody>
          <a:bodyPr>
            <a:normAutofit/>
          </a:bodyPr>
          <a:lstStyle>
            <a:lvl1pPr>
              <a:defRPr sz="4300" b="0" i="0">
                <a:latin typeface="BentonSans Book" panose="0200050300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B18B2A06-52B5-B28C-6CB8-C25EE04C355A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838199" y="2177181"/>
            <a:ext cx="10515599" cy="477611"/>
          </a:xfrm>
        </p:spPr>
        <p:txBody>
          <a:bodyPr>
            <a:normAutofit/>
          </a:bodyPr>
          <a:lstStyle>
            <a:lvl1pPr marL="0" indent="0" algn="l">
              <a:buNone/>
              <a:defRPr sz="2000" b="1" i="0" cap="none" baseline="0">
                <a:solidFill>
                  <a:schemeClr val="tx1"/>
                </a:solidFill>
                <a:latin typeface="BentonSans Regular" panose="02000503000000020004" pitchFamily="2" charset="77"/>
                <a:cs typeface="Azeret Mono Ligh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B8BD8ED3-823A-DA64-E53F-DA98CAEEEA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094198"/>
            <a:ext cx="5038725" cy="26670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zeret Mono" pitchFamily="2" charset="77"/>
                <a:cs typeface="Azeret Mono" pitchFamily="2" charset="77"/>
              </a:defRPr>
            </a:lvl1pPr>
            <a:lvl2pPr marL="457200" indent="0">
              <a:buNone/>
              <a:defRPr sz="1200">
                <a:latin typeface="Azeret Mono" pitchFamily="2" charset="77"/>
                <a:cs typeface="Azeret Mono" pitchFamily="2" charset="77"/>
              </a:defRPr>
            </a:lvl2pPr>
            <a:lvl3pPr marL="914400" indent="0">
              <a:buNone/>
              <a:defRPr sz="1200">
                <a:latin typeface="Azeret Mono" pitchFamily="2" charset="77"/>
                <a:cs typeface="Azeret Mono" pitchFamily="2" charset="77"/>
              </a:defRPr>
            </a:lvl3pPr>
            <a:lvl4pPr marL="1371600" indent="0">
              <a:buNone/>
              <a:defRPr sz="1200">
                <a:latin typeface="Azeret Mono" pitchFamily="2" charset="77"/>
                <a:cs typeface="Azeret Mono" pitchFamily="2" charset="77"/>
              </a:defRPr>
            </a:lvl4pPr>
            <a:lvl5pPr marL="1828800" indent="0">
              <a:buNone/>
              <a:defRPr sz="1200">
                <a:latin typeface="Azeret Mono" pitchFamily="2" charset="77"/>
                <a:cs typeface="Azeret Mono" pitchFamily="2" charset="77"/>
              </a:defRPr>
            </a:lvl5pPr>
          </a:lstStyle>
          <a:p>
            <a:pPr lvl="0"/>
            <a:r>
              <a:rPr lang="en-US"/>
              <a:t>Click to add header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47A18DFF-9C2D-4CFF-56BD-36FAADD4C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214" y="184379"/>
            <a:ext cx="5632360" cy="365125"/>
          </a:xfrm>
        </p:spPr>
        <p:txBody>
          <a:bodyPr/>
          <a:lstStyle>
            <a:lvl1pPr algn="r">
              <a:defRPr>
                <a:latin typeface="Azeret Mono" pitchFamily="2" charset="77"/>
                <a:cs typeface="Azeret Mono" pitchFamily="2" charset="77"/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9C5BE92-4A1B-4B59-F224-0389AB180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6606" y="6267168"/>
            <a:ext cx="533968" cy="365125"/>
          </a:xfrm>
        </p:spPr>
        <p:txBody>
          <a:bodyPr/>
          <a:lstStyle>
            <a:lvl1pPr>
              <a:defRPr b="1" i="0">
                <a:latin typeface="BentonSans Regular" panose="02000503000000020004" pitchFamily="2" charset="77"/>
              </a:defRPr>
            </a:lvl1pPr>
          </a:lstStyle>
          <a:p>
            <a:fld id="{F970BF85-9FC8-714D-B749-5DD52FAEA25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99A1391-BDD1-0C7E-50FB-11A9988ACF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163" y="104798"/>
            <a:ext cx="4191862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63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38B14B-0877-80C0-5A6E-934D98673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EA35F-5555-7CBD-8DB6-6B84BC75E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7A79F-44FB-ACBF-E0A9-137DB1A3A5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D67E70-AC91-F34C-A311-9C0B9DFFA0FF}" type="datetime4">
              <a:rPr lang="en-US" smtClean="0"/>
              <a:t>November 16,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10A2D5-4682-595E-8B24-80CAAA1BE4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dirty="0"/>
              <a:t>Short presentation header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6A2F5-4614-1FC2-FAE0-547E7A55B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70BF85-9FC8-714D-B749-5DD52FAEA2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24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924" r:id="rId18"/>
    <p:sldLayoutId id="2147483915" r:id="rId19"/>
    <p:sldLayoutId id="2147483810" r:id="rId20"/>
    <p:sldLayoutId id="2147483811" r:id="rId21"/>
    <p:sldLayoutId id="2147483812" r:id="rId22"/>
    <p:sldLayoutId id="2147483813" r:id="rId23"/>
    <p:sldLayoutId id="2147483904" r:id="rId24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0" i="0" kern="1200">
          <a:solidFill>
            <a:schemeClr val="tx1"/>
          </a:solidFill>
          <a:latin typeface="BentonSans Book" panose="02000503000000020004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BentonSans Book" panose="02000503000000020004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BentonSans Book" panose="02000503000000020004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BentonSans Book" panose="02000503000000020004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BentonSans Book" panose="02000503000000020004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BentonSans Book" panose="02000503000000020004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palni.contentdm.oclc.org/digital/collection/p15846coll11" TargetMode="External"/><Relationship Id="rId3" Type="http://schemas.openxmlformats.org/officeDocument/2006/relationships/image" Target="../media/image21.jpeg"/><Relationship Id="rId7" Type="http://schemas.openxmlformats.org/officeDocument/2006/relationships/hyperlink" Target="https://palni.contentdm.oclc.org/digital/collection/SigmaGammaRho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10" Type="http://schemas.openxmlformats.org/officeDocument/2006/relationships/hyperlink" Target="https://cdm15705.contentdm.oclc.org/digital/collection/MXIBS" TargetMode="External"/><Relationship Id="rId4" Type="http://schemas.openxmlformats.org/officeDocument/2006/relationships/image" Target="../media/image22.png"/><Relationship Id="rId9" Type="http://schemas.openxmlformats.org/officeDocument/2006/relationships/hyperlink" Target="https://palni.contentdm.oclc.org/digital/collection/BldgsGrnds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alni.contentdm.oclc.org/digital/collection/p15846coll1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abash.hykucommons.org/collections/c219b7d3-bcc3-4b8c-8978-6bc1aacb0fdf" TargetMode="External"/><Relationship Id="rId4" Type="http://schemas.openxmlformats.org/officeDocument/2006/relationships/hyperlink" Target="https://cdm15705.contentdm.oclc.org/digital/collection/p15705coll7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alni.contentdm.oclc.org/digital/collection/p15846coll1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palni.contentdm.oclc.org/digital/collection/BldgsGrnds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palni.contentdm.oclc.org/digital/collection/BldgsGrnds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palni.contentdm.oclc.org/digital/collection/BldgsGrnds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DF32E-42DD-C8E4-B9AE-E5D157563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2140" y="694945"/>
            <a:ext cx="5852395" cy="588850"/>
          </a:xfrm>
        </p:spPr>
        <p:txBody>
          <a:bodyPr/>
          <a:lstStyle/>
          <a:p>
            <a:r>
              <a:rPr lang="en-US" dirty="0"/>
              <a:t>Digital Library Federation Forum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17DA49-AF8F-6E37-8B01-76033B9708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140" y="2079322"/>
            <a:ext cx="11247356" cy="2628965"/>
          </a:xfrm>
        </p:spPr>
        <p:txBody>
          <a:bodyPr>
            <a:noAutofit/>
          </a:bodyPr>
          <a:lstStyle/>
          <a:p>
            <a:r>
              <a:rPr lang="en-US" sz="4500" i="0" dirty="0"/>
              <a:t>Experiences &amp; Advice from the Institutional Perspective of a Consortium-Based Digital Collection Management System Migration</a:t>
            </a:r>
            <a:endParaRPr lang="en-US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6595B8-2645-852B-1906-D1E3DE612A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2140" y="4782312"/>
            <a:ext cx="11337076" cy="1380743"/>
          </a:xfrm>
        </p:spPr>
        <p:txBody>
          <a:bodyPr>
            <a:normAutofit/>
          </a:bodyPr>
          <a:lstStyle/>
          <a:p>
            <a:r>
              <a:rPr lang="en-US" b="1" i="0" dirty="0"/>
              <a:t>Evan N. Miller</a:t>
            </a:r>
          </a:p>
          <a:p>
            <a:r>
              <a:rPr lang="en-US" dirty="0"/>
              <a:t>Digital Preservation and Digital Collections Archivist, Indiana University Indianapolis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2196C0-2965-C49F-5859-5FB1DD5A5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19, 2025</a:t>
            </a:r>
          </a:p>
        </p:txBody>
      </p:sp>
    </p:spTree>
    <p:extLst>
      <p:ext uri="{BB962C8B-B14F-4D97-AF65-F5344CB8AC3E}">
        <p14:creationId xmlns:p14="http://schemas.microsoft.com/office/powerpoint/2010/main" val="3372484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BD14A6-1128-73A4-2D00-A322E960B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731622EC-C7C2-9DBA-8626-406E47188E5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AB29683B-6DD0-39DF-9335-517D3B57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7156011" cy="733885"/>
          </a:xfrm>
        </p:spPr>
        <p:txBody>
          <a:bodyPr>
            <a:noAutofit/>
          </a:bodyPr>
          <a:lstStyle/>
          <a:p>
            <a:r>
              <a:rPr lang="en-US" dirty="0"/>
              <a:t>Timeline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2F31642-E70B-3E9D-E4DA-FDBF24EE5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525" y="4878213"/>
            <a:ext cx="1219200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D7CECF9-DA39-C887-B909-64FF2E959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6419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15585D0-25D1-B53C-FE5C-BE7D2CB4C5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632070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A2C060D-1C7B-7635-5B03-ED3025C88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513381" y="4588655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4AAE967-11B9-86C3-049F-B62922F67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02725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F01A14D-2F01-D65E-118E-C21DF6AD59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84552" y="4598078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E610E7C-468F-EC0F-D099-631932686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94776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CF4876E-62A8-A2D9-CED4-559F25ED3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37266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>
            <a:extLst>
              <a:ext uri="{FF2B5EF4-FFF2-40B4-BE49-F238E27FC236}">
                <a16:creationId xmlns:a16="http://schemas.microsoft.com/office/drawing/2014/main" id="{B1B8FE77-C464-58F5-B02E-12B6FF84E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5416"/>
            <a:ext cx="3460587" cy="127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C167906-46A4-10A0-83FC-3BA40255F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52213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2006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45D9F0D-6191-8C31-E4E4-AE8B7EDD5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3472"/>
            <a:ext cx="2858808" cy="740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19FDBD-0385-FFE8-50B5-AD83BB2D8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010567" y="4309799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132E13-F2FF-F846-ECED-5E9333A7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98659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6FB462-0318-3AD9-8B90-52DD91C9DF7F}"/>
              </a:ext>
            </a:extLst>
          </p:cNvPr>
          <p:cNvSpPr txBox="1"/>
          <p:nvPr/>
        </p:nvSpPr>
        <p:spPr>
          <a:xfrm>
            <a:off x="6019480" y="4311924"/>
            <a:ext cx="144891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tx2"/>
                </a:solidFill>
                <a:latin typeface="BentonSans Regular" panose="02000503000000020004" pitchFamily="2" charset="77"/>
              </a:rPr>
              <a:t>2019-</a:t>
            </a: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FBBE5E-33DA-70A9-4B4F-57CC8D155416}"/>
              </a:ext>
            </a:extLst>
          </p:cNvPr>
          <p:cNvSpPr txBox="1"/>
          <p:nvPr/>
        </p:nvSpPr>
        <p:spPr>
          <a:xfrm>
            <a:off x="6122615" y="5363484"/>
            <a:ext cx="2278435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dirty="0">
                <a:latin typeface="BentonSans Medium" panose="02000503000000020004" pitchFamily="2" charset="77"/>
              </a:rPr>
              <a:t>Samvera’s Hyku (IR system) is tested and selected for continued PALNI-PALCI development 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0E52C0-2AB1-8B90-BC6B-B9D5B6AC73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170622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2F136B-2C36-72A2-9C74-AFDB6575C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67060" y="43119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8144B9A-502A-C0C2-A823-11426FF2B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679749" y="5001254"/>
            <a:ext cx="1512251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2023-2024</a:t>
            </a:r>
          </a:p>
        </p:txBody>
      </p:sp>
      <p:pic>
        <p:nvPicPr>
          <p:cNvPr id="1026" name="Picture 2" descr="Samvera logo">
            <a:extLst>
              <a:ext uri="{FF2B5EF4-FFF2-40B4-BE49-F238E27FC236}">
                <a16:creationId xmlns:a16="http://schemas.microsoft.com/office/drawing/2014/main" id="{BC23EBDC-1D50-0614-6C60-D5A8E9F4B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013" y="2575348"/>
            <a:ext cx="2686049" cy="151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557823-C032-2F41-3A4B-7C1D20C7F3AB}"/>
              </a:ext>
            </a:extLst>
          </p:cNvPr>
          <p:cNvSpPr txBox="1"/>
          <p:nvPr/>
        </p:nvSpPr>
        <p:spPr>
          <a:xfrm>
            <a:off x="7879330" y="6642556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Logos the property of their respective organizations.</a:t>
            </a:r>
          </a:p>
        </p:txBody>
      </p:sp>
    </p:spTree>
    <p:extLst>
      <p:ext uri="{BB962C8B-B14F-4D97-AF65-F5344CB8AC3E}">
        <p14:creationId xmlns:p14="http://schemas.microsoft.com/office/powerpoint/2010/main" val="3890704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76FA1A-85B9-E1D4-A214-0E2103885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583E438-C22A-537C-A9E6-D73F324842C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3F6E0C5-B8E2-D20E-DA83-23589EA08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7156011" cy="733885"/>
          </a:xfrm>
        </p:spPr>
        <p:txBody>
          <a:bodyPr>
            <a:noAutofit/>
          </a:bodyPr>
          <a:lstStyle/>
          <a:p>
            <a:r>
              <a:rPr lang="en-US" dirty="0"/>
              <a:t>Timeline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3EFD15-C247-6E0A-F8C5-E2E1212B8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525" y="4878213"/>
            <a:ext cx="1219200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B5E90C5-4B14-7482-7605-F8F45CF4AE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6419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5873586-52CA-5EBB-3334-D4F4C95C8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632070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D81365C-C7B3-4A9E-B228-5DAA5CA167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513381" y="4588655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3291CF-6BDF-5D77-2D77-50273B1F3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02725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A95C708-D6AB-351D-0DEC-5ACA475D3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84552" y="4598078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66D0031-B1C6-5960-CFAA-3344C37211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94776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FD5575F-71B9-1A52-24A6-305FFA0D1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37266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>
            <a:extLst>
              <a:ext uri="{FF2B5EF4-FFF2-40B4-BE49-F238E27FC236}">
                <a16:creationId xmlns:a16="http://schemas.microsoft.com/office/drawing/2014/main" id="{E9D8B68A-AAED-E0C0-4FAB-77756909F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5416"/>
            <a:ext cx="3460587" cy="127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280EC67-5411-E814-EACB-24A4FAF15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52213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2006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56452630-84E1-4FDE-7E7F-B23097908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3472"/>
            <a:ext cx="2858808" cy="740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8B5837-8F04-71B5-ACB5-53A99F10C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010567" y="4309799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D3BE26-0844-036D-306A-A1498E3C9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98659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EAE4B8-63AB-3267-D2F3-2AB4DAC27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019480" y="4311924"/>
            <a:ext cx="144891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tx2"/>
                </a:solidFill>
                <a:latin typeface="BentonSans Regular" panose="02000503000000020004" pitchFamily="2" charset="77"/>
              </a:rPr>
              <a:t>2019-</a:t>
            </a: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711BF8-93F4-5818-EF50-17DC87AB5210}"/>
              </a:ext>
            </a:extLst>
          </p:cNvPr>
          <p:cNvSpPr txBox="1"/>
          <p:nvPr/>
        </p:nvSpPr>
        <p:spPr>
          <a:xfrm>
            <a:off x="8170622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3CAD76-9425-EBF3-AB39-038116EB9E1A}"/>
              </a:ext>
            </a:extLst>
          </p:cNvPr>
          <p:cNvSpPr txBox="1"/>
          <p:nvPr/>
        </p:nvSpPr>
        <p:spPr>
          <a:xfrm>
            <a:off x="8208722" y="2446423"/>
            <a:ext cx="247102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Grant awarded to PALNI-PALCI to continue Hyku development to support more use cases (e.g. consortiums) and different kinds of materials (e.g. cultural heritage)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pic>
        <p:nvPicPr>
          <p:cNvPr id="2052" name="Picture 4" descr="Hyku for Consortia Logo">
            <a:extLst>
              <a:ext uri="{FF2B5EF4-FFF2-40B4-BE49-F238E27FC236}">
                <a16:creationId xmlns:a16="http://schemas.microsoft.com/office/drawing/2014/main" id="{65929263-5059-4639-DF79-B457465CA98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368" y="1081112"/>
            <a:ext cx="2688301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8D5333-A220-D7FF-99AA-36E0A5992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67060" y="43119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721A6A-1CA0-FFF0-9FF5-C020F9FBD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679749" y="5001254"/>
            <a:ext cx="1512251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2023-2024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BA7CEA-EF31-34DE-4402-905EFCA2C2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79330" y="6642556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Logos the property of their respective organizations.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F7834B0-8C94-96C7-37B2-6B09A6B9F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013" y="2575348"/>
            <a:ext cx="2686049" cy="151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822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2DB5E-FB02-3E0E-216B-C0986120C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9AA826-9A21-4D26-F3B6-E1807B04CC4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DCA12BAF-F3D3-28F5-5042-741F31151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7156011" cy="733885"/>
          </a:xfrm>
        </p:spPr>
        <p:txBody>
          <a:bodyPr>
            <a:noAutofit/>
          </a:bodyPr>
          <a:lstStyle/>
          <a:p>
            <a:r>
              <a:rPr lang="en-US" dirty="0"/>
              <a:t>Timeline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FA8823-D202-751A-04E8-B4D6F2827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525" y="4878213"/>
            <a:ext cx="1219200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1E75D0C-A178-4FF2-E5F9-84BDCB01F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6419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40DC015-4C0A-3ED4-C743-ADF2F878C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632070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9921DD1-3E18-B9FB-F335-CB947D820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513381" y="4588655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61010EA-6093-B41F-3A06-048B15806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02725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3DB6964-DFC6-724D-744A-086055DAB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84552" y="4598078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B7014DE-FE43-4B5C-E72A-B754B9A5B6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94776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07665D-6FA1-1E3D-AA52-82B5D909CA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37266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B39523-E6D8-0EB5-5A6C-2A29ADB90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5416"/>
            <a:ext cx="3460587" cy="127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B266C1B-A4BC-FD20-B9D7-10660FDD6C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52213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2006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C3BE178-94BF-4F4E-D3AA-699138411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3472"/>
            <a:ext cx="2858808" cy="740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0B42BA-E221-6DDB-2BCB-9561ECEAC4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010567" y="4309799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AC50DE-03F6-A3CB-4EFF-D41C3D0FE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98659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19AC0B-3720-4212-7E89-D52A80413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019480" y="4311924"/>
            <a:ext cx="144891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tx2"/>
                </a:solidFill>
                <a:latin typeface="BentonSans Regular" panose="02000503000000020004" pitchFamily="2" charset="77"/>
              </a:rPr>
              <a:t>2019-</a:t>
            </a: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DA84BE-9C02-CEC3-E0FD-5F19F97BC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170622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F4BCC-4743-1CAC-E50E-EBC2BFB39165}"/>
              </a:ext>
            </a:extLst>
          </p:cNvPr>
          <p:cNvSpPr txBox="1"/>
          <p:nvPr/>
        </p:nvSpPr>
        <p:spPr>
          <a:xfrm>
            <a:off x="9567060" y="43119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BD91720-45E4-A112-2890-91E198F36FEA}"/>
              </a:ext>
            </a:extLst>
          </p:cNvPr>
          <p:cNvSpPr txBox="1"/>
          <p:nvPr/>
        </p:nvSpPr>
        <p:spPr>
          <a:xfrm>
            <a:off x="9304245" y="5279543"/>
            <a:ext cx="2266036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PALNI begins encouraging members to use Hyku for cultural heritage digital collections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450448-928B-50DA-9A54-1744203AAD91}"/>
              </a:ext>
            </a:extLst>
          </p:cNvPr>
          <p:cNvSpPr txBox="1"/>
          <p:nvPr/>
        </p:nvSpPr>
        <p:spPr>
          <a:xfrm>
            <a:off x="10679749" y="5001254"/>
            <a:ext cx="1512251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2023-2024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4232EC-D638-B8F6-03DD-3E5790593D16}"/>
              </a:ext>
            </a:extLst>
          </p:cNvPr>
          <p:cNvSpPr txBox="1"/>
          <p:nvPr/>
        </p:nvSpPr>
        <p:spPr>
          <a:xfrm>
            <a:off x="10679749" y="2859858"/>
            <a:ext cx="1411042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PALNI Hyku Migration Task Force creates internal resources for members 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05B277-DF16-D1DD-1FD5-9F31441BF7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79330" y="6642556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Logos the property of their respective organizations.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9B6E1EC-64CE-D4E9-18EE-B9CD89F28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368" y="1081112"/>
            <a:ext cx="2688301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0BC2DFBD-9675-2F28-1144-39D528F15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013" y="2575348"/>
            <a:ext cx="2686049" cy="151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31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14996-98BC-AE62-A22B-112A30381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EC1D21E-DFAF-FDBC-FE24-C60FC58A0D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C7BFE49B-BFE6-D83F-1CD2-84A94ADB6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7156011" cy="733885"/>
          </a:xfrm>
        </p:spPr>
        <p:txBody>
          <a:bodyPr>
            <a:noAutofit/>
          </a:bodyPr>
          <a:lstStyle/>
          <a:p>
            <a:r>
              <a:rPr lang="en-US" dirty="0"/>
              <a:t>Timeline [Complete]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BEC353-A2B1-5B39-57BF-849697668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525" y="4878213"/>
            <a:ext cx="1219200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13BDE11-C746-4659-7F5F-CD2D30EF3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6419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0E95CAD-567E-9B24-A4C1-506C53D1A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632070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D01DB79-C03E-26C3-F397-C8A6090A1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513381" y="4588655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A728D84-A45F-565A-ED69-1DD658D4F3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02725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EAD0176-00E6-2510-792A-21B3B6D2D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84552" y="4598078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657ED3E-7144-788A-3856-5711BE1B6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94776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27DE53C-BAA3-2B2A-21BB-A1B757ED2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37266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4403DE8-E2E4-ED4D-09FD-A2FF7F7C17A8}"/>
              </a:ext>
            </a:extLst>
          </p:cNvPr>
          <p:cNvSpPr txBox="1"/>
          <p:nvPr/>
        </p:nvSpPr>
        <p:spPr>
          <a:xfrm>
            <a:off x="552213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2006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DCC9F4-7DFA-AE7E-730F-371BF729994D}"/>
              </a:ext>
            </a:extLst>
          </p:cNvPr>
          <p:cNvSpPr txBox="1"/>
          <p:nvPr/>
        </p:nvSpPr>
        <p:spPr>
          <a:xfrm>
            <a:off x="631752" y="3342159"/>
            <a:ext cx="2288833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PALNI (Private Academic Library Network of Indiana) offers CONTENTdm to members</a:t>
            </a:r>
            <a:endParaRPr lang="en-US" sz="150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pic>
        <p:nvPicPr>
          <p:cNvPr id="2050" name="Picture 2" descr="PALNI (Private Academic Library Network of Indiana) Logo. Includes tagline &quot;Collaborative, Strategic, Innovative&quot;">
            <a:extLst>
              <a:ext uri="{FF2B5EF4-FFF2-40B4-BE49-F238E27FC236}">
                <a16:creationId xmlns:a16="http://schemas.microsoft.com/office/drawing/2014/main" id="{841F53D3-CBA8-AFB0-99C6-6EB88FEBC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5263"/>
            <a:ext cx="3460587" cy="127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 descr="OCLC CONTENTdm Logo">
            <a:extLst>
              <a:ext uri="{FF2B5EF4-FFF2-40B4-BE49-F238E27FC236}">
                <a16:creationId xmlns:a16="http://schemas.microsoft.com/office/drawing/2014/main" id="{15C3BC7E-E091-86B6-EEE5-C26B578373A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3472"/>
            <a:ext cx="2858808" cy="740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73E242-C82B-2595-678D-1E9F63FA61D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3010567" y="4309799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EC244E-398E-D369-150A-9600C92CD184}"/>
              </a:ext>
            </a:extLst>
          </p:cNvPr>
          <p:cNvSpPr txBox="1"/>
          <p:nvPr/>
        </p:nvSpPr>
        <p:spPr>
          <a:xfrm>
            <a:off x="2914196" y="5275967"/>
            <a:ext cx="23323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dirty="0">
                <a:latin typeface="BentonSans Medium" panose="02000503000000020004" pitchFamily="2" charset="77"/>
              </a:rPr>
              <a:t>PALNI Institutional Repository Task Force finds 70% of members did not have an institutional repository (IR) system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4F8D8E-F4FF-8EA5-5923-7BF9CD04D73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4898659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1D9EA6-58DB-EC0F-85CC-EBF56B0F0C74}"/>
              </a:ext>
            </a:extLst>
          </p:cNvPr>
          <p:cNvSpPr txBox="1"/>
          <p:nvPr/>
        </p:nvSpPr>
        <p:spPr>
          <a:xfrm>
            <a:off x="9304245" y="5279543"/>
            <a:ext cx="2266036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PALNI begins encouraging members to use Hyku for cultural heritage digital collections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F2F2D3-17C5-B00F-B132-0714523E1E7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6019480" y="4311924"/>
            <a:ext cx="144891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tx2"/>
                </a:solidFill>
                <a:latin typeface="BentonSans Regular" panose="02000503000000020004" pitchFamily="2" charset="77"/>
              </a:rPr>
              <a:t>2019-</a:t>
            </a: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5F7311-980A-67DD-66DA-87DDCBE39811}"/>
              </a:ext>
            </a:extLst>
          </p:cNvPr>
          <p:cNvSpPr txBox="1"/>
          <p:nvPr/>
        </p:nvSpPr>
        <p:spPr>
          <a:xfrm>
            <a:off x="6122615" y="5363484"/>
            <a:ext cx="2278435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dirty="0">
                <a:latin typeface="BentonSans Medium" panose="02000503000000020004" pitchFamily="2" charset="77"/>
              </a:rPr>
              <a:t>Samvera’s Hyku (IR system) is tested and selected for continued PALNI-PALCI development 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pic>
        <p:nvPicPr>
          <p:cNvPr id="17" name="Picture 2" descr="Samvera logo">
            <a:extLst>
              <a:ext uri="{FF2B5EF4-FFF2-40B4-BE49-F238E27FC236}">
                <a16:creationId xmlns:a16="http://schemas.microsoft.com/office/drawing/2014/main" id="{672A7917-DC54-B507-E4FA-7202188D4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934" y="2584238"/>
            <a:ext cx="2267621" cy="127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B168EB7-C644-307D-5581-5E65F292B83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8170622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E9748E-4041-2EBB-1803-E0F596301683}"/>
              </a:ext>
            </a:extLst>
          </p:cNvPr>
          <p:cNvSpPr txBox="1"/>
          <p:nvPr/>
        </p:nvSpPr>
        <p:spPr>
          <a:xfrm>
            <a:off x="8208722" y="2446423"/>
            <a:ext cx="247102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Grant awarded to PALNI-PALCI to continue Hyku development to support more use cases (e.g. consortiums) and different kinds of materials (e.g. cultural heritage)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BFA03D-1082-D022-EA57-86AF94494354}"/>
              </a:ext>
            </a:extLst>
          </p:cNvPr>
          <p:cNvSpPr txBox="1"/>
          <p:nvPr/>
        </p:nvSpPr>
        <p:spPr>
          <a:xfrm>
            <a:off x="10679749" y="2859858"/>
            <a:ext cx="1411042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PALNI Hyku Migration Task Force creates internal resources for members 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8ECA26-1C1A-1457-F460-6CEADC7C1DB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9567060" y="43119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8CA0E2-BEEE-5888-C950-C2B6E95D5DDD}"/>
              </a:ext>
            </a:extLst>
          </p:cNvPr>
          <p:cNvSpPr txBox="1"/>
          <p:nvPr/>
        </p:nvSpPr>
        <p:spPr>
          <a:xfrm>
            <a:off x="4049937" y="2081307"/>
            <a:ext cx="1797196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PALNI begins collaboration with PALCI (Partnership for Academic Library Collaboration and Innovation) to support development of open-source IR system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21E178-5D2F-CEEC-50DD-F2B910EC627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10679749" y="5001254"/>
            <a:ext cx="1512251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2023-2024</a:t>
            </a:r>
          </a:p>
        </p:txBody>
      </p:sp>
      <p:pic>
        <p:nvPicPr>
          <p:cNvPr id="11" name="Picture 4" descr="Hyku for Consortia Logo">
            <a:extLst>
              <a:ext uri="{FF2B5EF4-FFF2-40B4-BE49-F238E27FC236}">
                <a16:creationId xmlns:a16="http://schemas.microsoft.com/office/drawing/2014/main" id="{3D819890-5112-9888-B58E-5CF4E40CBBA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368" y="1081112"/>
            <a:ext cx="2688301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88B857-6264-8ADF-C6E5-9830E9306AD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7879330" y="6642556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Logos the property of their respective organizations.</a:t>
            </a:r>
          </a:p>
        </p:txBody>
      </p:sp>
    </p:spTree>
    <p:extLst>
      <p:ext uri="{BB962C8B-B14F-4D97-AF65-F5344CB8AC3E}">
        <p14:creationId xmlns:p14="http://schemas.microsoft.com/office/powerpoint/2010/main" val="1098369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51836-5CD1-7519-DC50-3B24FC07D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F73824-7DD6-0A3C-601B-4A253F4C22F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5E08C9-41F0-1462-A789-8C7DD2028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Logistics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4383599-E220-F06F-A96F-22F99EB40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4792"/>
            <a:ext cx="10515600" cy="3977500"/>
          </a:xfrm>
        </p:spPr>
        <p:txBody>
          <a:bodyPr>
            <a:normAutofit/>
          </a:bodyPr>
          <a:lstStyle/>
          <a:p>
            <a:r>
              <a:rPr lang="en-US" b="1" dirty="0"/>
              <a:t>No timeline</a:t>
            </a:r>
          </a:p>
          <a:p>
            <a:pPr lvl="1"/>
            <a:r>
              <a:rPr lang="en-US" i="1" dirty="0"/>
              <a:t>Moving deadlines and changing details</a:t>
            </a:r>
          </a:p>
          <a:p>
            <a:r>
              <a:rPr lang="en-US" b="1" dirty="0"/>
              <a:t>No consistent communication</a:t>
            </a:r>
            <a:endParaRPr lang="en-US" dirty="0"/>
          </a:p>
          <a:p>
            <a:r>
              <a:rPr lang="en-US" b="1" dirty="0"/>
              <a:t>No written or consistent documentation </a:t>
            </a:r>
            <a:r>
              <a:rPr lang="en-US" dirty="0"/>
              <a:t>about past projects</a:t>
            </a:r>
          </a:p>
          <a:p>
            <a:r>
              <a:rPr lang="en-US" dirty="0"/>
              <a:t>Internal consortium resources focused on lists and articles, </a:t>
            </a:r>
            <a:r>
              <a:rPr lang="en-US" b="1" dirty="0"/>
              <a:t>not workflows</a:t>
            </a:r>
          </a:p>
          <a:p>
            <a:pPr lvl="1"/>
            <a:r>
              <a:rPr lang="en-US" i="1" dirty="0"/>
              <a:t>General recommendation was to individually upload single items and/or use student help</a:t>
            </a:r>
          </a:p>
          <a:p>
            <a:r>
              <a:rPr lang="en-US" dirty="0"/>
              <a:t>New system had </a:t>
            </a:r>
            <a:r>
              <a:rPr lang="en-US" b="1" dirty="0"/>
              <a:t>no metadata customizability</a:t>
            </a:r>
          </a:p>
          <a:p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2259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CD400-8841-8846-8D31-2A4F78F61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6AAF9-2F49-E447-F2DE-52676CDE2E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B2E2C-30B6-F80F-299E-26FE7BDC5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Takeaways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2CD8CFB-44F7-2DCF-6A88-5A9A6C8CA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4792"/>
            <a:ext cx="10515600" cy="3977500"/>
          </a:xfrm>
        </p:spPr>
        <p:txBody>
          <a:bodyPr>
            <a:normAutofit/>
          </a:bodyPr>
          <a:lstStyle/>
          <a:p>
            <a:r>
              <a:rPr lang="en-US" b="1" dirty="0"/>
              <a:t>Timeline</a:t>
            </a:r>
            <a:r>
              <a:rPr lang="en-US" dirty="0"/>
              <a:t> would be methodical yet efficient</a:t>
            </a:r>
          </a:p>
          <a:p>
            <a:pPr lvl="1"/>
            <a:r>
              <a:rPr lang="en-US" i="1" dirty="0"/>
              <a:t>Assess collection-by-collection and complete manageable tasks when time allowed</a:t>
            </a:r>
          </a:p>
          <a:p>
            <a:r>
              <a:rPr lang="en-US" b="1" dirty="0"/>
              <a:t>Documentation</a:t>
            </a:r>
            <a:r>
              <a:rPr lang="en-US" dirty="0"/>
              <a:t> creation would be key </a:t>
            </a:r>
          </a:p>
          <a:p>
            <a:pPr lvl="1"/>
            <a:r>
              <a:rPr lang="en-US" i="1" dirty="0"/>
              <a:t>Gather institutional knowledge and understand development of collections over time</a:t>
            </a:r>
          </a:p>
          <a:p>
            <a:r>
              <a:rPr lang="en-US" b="1" dirty="0"/>
              <a:t>Bulk import would be crucial </a:t>
            </a:r>
            <a:r>
              <a:rPr lang="en-US" dirty="0"/>
              <a:t>and necessary for efficiency</a:t>
            </a:r>
          </a:p>
          <a:p>
            <a:pPr lvl="1"/>
            <a:r>
              <a:rPr lang="en-US" i="1" dirty="0"/>
              <a:t>Too many items and collections to undertake item-level uploads</a:t>
            </a:r>
          </a:p>
          <a:p>
            <a:r>
              <a:rPr lang="en-US" dirty="0"/>
              <a:t>Create </a:t>
            </a:r>
            <a:r>
              <a:rPr lang="en-US" b="1" dirty="0"/>
              <a:t>workflows</a:t>
            </a:r>
            <a:r>
              <a:rPr lang="en-US" dirty="0"/>
              <a:t> that could be used by others </a:t>
            </a:r>
          </a:p>
          <a:p>
            <a:pPr lvl="1"/>
            <a:r>
              <a:rPr lang="en-US" i="1" dirty="0"/>
              <a:t>Attempt to use no new tools or software for individuals who may not want to learn new tools</a:t>
            </a:r>
          </a:p>
        </p:txBody>
      </p:sp>
    </p:spTree>
    <p:extLst>
      <p:ext uri="{BB962C8B-B14F-4D97-AF65-F5344CB8AC3E}">
        <p14:creationId xmlns:p14="http://schemas.microsoft.com/office/powerpoint/2010/main" val="739913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1EC31-7276-F6DD-49B1-D9F3F4377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679518-34FA-B904-D2E4-95B8DE4A942D}"/>
              </a:ext>
            </a:extLst>
          </p:cNvPr>
          <p:cNvSpPr txBox="1"/>
          <p:nvPr/>
        </p:nvSpPr>
        <p:spPr>
          <a:xfrm>
            <a:off x="983974" y="1543602"/>
            <a:ext cx="92433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i="1" cap="all" dirty="0">
                <a:solidFill>
                  <a:schemeClr val="tx2"/>
                </a:solidFill>
                <a:latin typeface="BentonSans Black" panose="02000503000000020004" pitchFamily="2" charset="77"/>
                <a:ea typeface="+mj-ea"/>
                <a:cs typeface="+mj-cs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602034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CDB47535-11F7-A85B-96ED-6F156524C6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B8E458E-80F5-3504-E96D-93464D771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Items: </a:t>
            </a:r>
            <a:r>
              <a:rPr lang="en-US" dirty="0"/>
              <a:t>Cultural Heritage Materials</a:t>
            </a:r>
            <a:endParaRPr lang="en-US" i="1" dirty="0"/>
          </a:p>
        </p:txBody>
      </p:sp>
      <p:pic>
        <p:nvPicPr>
          <p:cNvPr id="24" name="Content Placeholder 19" descr="Example of Image, Sigma Gamma Rho Sorority group, Butler University">
            <a:extLst>
              <a:ext uri="{FF2B5EF4-FFF2-40B4-BE49-F238E27FC236}">
                <a16:creationId xmlns:a16="http://schemas.microsoft.com/office/drawing/2014/main" id="{64EE5230-3295-25CA-D2E3-8F65B5325E4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4132" y="2145351"/>
            <a:ext cx="5312848" cy="3984636"/>
          </a:xfrm>
          <a:prstGeom prst="rect">
            <a:avLst/>
          </a:prstGeom>
        </p:spPr>
      </p:pic>
      <p:pic>
        <p:nvPicPr>
          <p:cNvPr id="22" name="Picture 21" descr="Example of newspaper, The Butler Collegian, Butler University">
            <a:extLst>
              <a:ext uri="{FF2B5EF4-FFF2-40B4-BE49-F238E27FC236}">
                <a16:creationId xmlns:a16="http://schemas.microsoft.com/office/drawing/2014/main" id="{E9C69489-3538-CEB9-87CE-A48488EBDEC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1"/>
          <a:stretch/>
        </p:blipFill>
        <p:spPr>
          <a:xfrm>
            <a:off x="3567765" y="2134097"/>
            <a:ext cx="2819039" cy="2888307"/>
          </a:xfrm>
          <a:prstGeom prst="rect">
            <a:avLst/>
          </a:prstGeom>
        </p:spPr>
      </p:pic>
      <p:pic>
        <p:nvPicPr>
          <p:cNvPr id="23" name="Content Placeholder 17" descr="Example of Image, Butler University academic building, Butler University">
            <a:extLst>
              <a:ext uri="{FF2B5EF4-FFF2-40B4-BE49-F238E27FC236}">
                <a16:creationId xmlns:a16="http://schemas.microsoft.com/office/drawing/2014/main" id="{6A4DDE45-F63F-B7BC-B664-37B697CC2E2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647" y="2134096"/>
            <a:ext cx="4432637" cy="3618297"/>
          </a:xfrm>
          <a:prstGeom prst="rect">
            <a:avLst/>
          </a:prstGeom>
        </p:spPr>
      </p:pic>
      <p:pic>
        <p:nvPicPr>
          <p:cNvPr id="21" name="Picture 20" descr="Example of ephemera, Wabash College Malcolm X Institute of Black Studies Collection, Wabash College">
            <a:extLst>
              <a:ext uri="{FF2B5EF4-FFF2-40B4-BE49-F238E27FC236}">
                <a16:creationId xmlns:a16="http://schemas.microsoft.com/office/drawing/2014/main" id="{A66AECB1-33B7-3163-6B91-ED3D7E0695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400" y="2137992"/>
            <a:ext cx="2526645" cy="348811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FF1422B-CADF-33E1-CE33-2737E7663EF5}"/>
              </a:ext>
            </a:extLst>
          </p:cNvPr>
          <p:cNvSpPr txBox="1"/>
          <p:nvPr/>
        </p:nvSpPr>
        <p:spPr>
          <a:xfrm>
            <a:off x="0" y="6340594"/>
            <a:ext cx="12192000" cy="517405"/>
          </a:xfrm>
          <a:prstGeom prst="rect">
            <a:avLst/>
          </a:prstGeom>
          <a:noFill/>
        </p:spPr>
        <p:txBody>
          <a:bodyPr wrap="square" numCol="3" spcCol="91440" rtlCol="0">
            <a:normAutofit/>
          </a:bodyPr>
          <a:lstStyle/>
          <a:p>
            <a:r>
              <a:rPr lang="en-US" sz="800" dirty="0"/>
              <a:t>Sigma Gamma Rho Centennial Collection, Butler University, PALNI Digital Collections, </a:t>
            </a:r>
            <a:r>
              <a:rPr lang="en-US" sz="800" dirty="0">
                <a:hlinkClick r:id="rId7"/>
              </a:rPr>
              <a:t>https://palni.contentdm.oclc.org/digital/collection/SigmaGammaRho</a:t>
            </a:r>
            <a:r>
              <a:rPr lang="en-US" sz="800" dirty="0"/>
              <a:t>.; </a:t>
            </a:r>
          </a:p>
          <a:p>
            <a:r>
              <a:rPr lang="en-US" sz="800" dirty="0"/>
              <a:t>The Butler Collegian Archives, Butler University, PALNI Digital Collections, </a:t>
            </a:r>
            <a:r>
              <a:rPr lang="en-US" sz="800" dirty="0">
                <a:hlinkClick r:id="rId8"/>
              </a:rPr>
              <a:t>https://palni.contentdm.oclc.org/digital/collection/p15846coll11</a:t>
            </a:r>
            <a:r>
              <a:rPr lang="en-US" sz="800" dirty="0"/>
              <a:t>.; </a:t>
            </a:r>
          </a:p>
          <a:p>
            <a:r>
              <a:rPr lang="en-US" sz="800" dirty="0"/>
              <a:t>Butler University Buildings and Grounds Collection, Butler University, PALNI Digital Collections, </a:t>
            </a:r>
            <a:r>
              <a:rPr lang="en-US" sz="800" dirty="0">
                <a:hlinkClick r:id="rId9"/>
              </a:rPr>
              <a:t>https://palni.contentdm.oclc.org/digital/collection/BldgsGrnds</a:t>
            </a:r>
            <a:r>
              <a:rPr lang="en-US" sz="800" dirty="0"/>
              <a:t>.;  </a:t>
            </a:r>
          </a:p>
          <a:p>
            <a:r>
              <a:rPr lang="en-US" sz="800" dirty="0"/>
              <a:t>Malcolm X Institute of Black Studies Collection, Wabash College, PALNI Digital Collections, </a:t>
            </a:r>
            <a:r>
              <a:rPr lang="en-US" sz="800" dirty="0">
                <a:hlinkClick r:id="rId10"/>
              </a:rPr>
              <a:t>https://cdm15705.contentdm.oclc.org/digital/collection/MXIBS</a:t>
            </a:r>
            <a:r>
              <a:rPr lang="en-US" sz="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67981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061DFA-93E5-D0AA-D16E-A81E17A5C8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1AFE6F3-0258-C2BA-08FA-D8E03B25F6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88902D4-F11A-15BB-0D87-F5D1DEE51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12022394" cy="733885"/>
          </a:xfrm>
        </p:spPr>
        <p:txBody>
          <a:bodyPr>
            <a:normAutofit/>
          </a:bodyPr>
          <a:lstStyle/>
          <a:p>
            <a:r>
              <a:rPr lang="en-US" b="1" dirty="0"/>
              <a:t>System Comparison</a:t>
            </a:r>
            <a:r>
              <a:rPr lang="en-US" dirty="0"/>
              <a:t>: Collection Engagement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951F8D6-3402-E58B-EE84-B4C988713B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CONTENTdm </a:t>
            </a:r>
            <a:r>
              <a:rPr lang="en-US" b="0" dirty="0"/>
              <a:t>Collection Landing Page</a:t>
            </a:r>
            <a:endParaRPr lang="en-US" dirty="0"/>
          </a:p>
        </p:txBody>
      </p:sp>
      <p:pic>
        <p:nvPicPr>
          <p:cNvPr id="19" name="Content Placeholder 18" descr="Digital collection landing page, The Butler Collegian Archives, Butler University, PALNI Digital Collections, CONTENTdm">
            <a:extLst>
              <a:ext uri="{FF2B5EF4-FFF2-40B4-BE49-F238E27FC236}">
                <a16:creationId xmlns:a16="http://schemas.microsoft.com/office/drawing/2014/main" id="{377ACE59-69C9-9779-125A-A93D786D65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54312"/>
            <a:ext cx="4390952" cy="4165893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490B52F-81D5-1107-06F5-EA5DE257A4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Hyku </a:t>
            </a:r>
            <a:r>
              <a:rPr lang="en-US" b="0" dirty="0"/>
              <a:t>Collection Landing Page</a:t>
            </a:r>
            <a:endParaRPr lang="en-US" dirty="0"/>
          </a:p>
        </p:txBody>
      </p:sp>
      <p:pic>
        <p:nvPicPr>
          <p:cNvPr id="20" name="Content Placeholder 19" descr="Digital collection landing page, The Butler Collegian Student Newspaper Collection, Butler University Digital Collections [beta], Hyku for Consortia">
            <a:extLst>
              <a:ext uri="{FF2B5EF4-FFF2-40B4-BE49-F238E27FC236}">
                <a16:creationId xmlns:a16="http://schemas.microsoft.com/office/drawing/2014/main" id="{B3DD21B9-16B5-ECD2-73A6-7538F266E78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09" y="2754312"/>
            <a:ext cx="4225468" cy="40858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7A81E1B-7845-DBE6-9C7D-D1CE7407C19E}"/>
              </a:ext>
            </a:extLst>
          </p:cNvPr>
          <p:cNvSpPr txBox="1"/>
          <p:nvPr/>
        </p:nvSpPr>
        <p:spPr>
          <a:xfrm>
            <a:off x="10540176" y="5453893"/>
            <a:ext cx="1651823" cy="1386242"/>
          </a:xfrm>
          <a:prstGeom prst="rect">
            <a:avLst/>
          </a:prstGeom>
          <a:noFill/>
        </p:spPr>
        <p:txBody>
          <a:bodyPr wrap="square" numCol="1" spcCol="91440" rtlCol="0">
            <a:normAutofit/>
          </a:bodyPr>
          <a:lstStyle/>
          <a:p>
            <a:r>
              <a:rPr lang="en-US" sz="800" dirty="0"/>
              <a:t>The Butler Collegian Archives, Butler University, PALNI Digital Collections, </a:t>
            </a:r>
            <a:r>
              <a:rPr lang="en-US" sz="800" dirty="0">
                <a:hlinkClick r:id="rId4"/>
              </a:rPr>
              <a:t>https://palni.contentdm.oclc.org/digital/collection/p15846coll11</a:t>
            </a:r>
            <a:r>
              <a:rPr lang="en-US" sz="800" dirty="0"/>
              <a:t>.; The Butler Collegian Student Newspaper Collection, Butler University Digital Collections [beta], accessed April 1, 2025.</a:t>
            </a:r>
          </a:p>
        </p:txBody>
      </p:sp>
    </p:spTree>
    <p:extLst>
      <p:ext uri="{BB962C8B-B14F-4D97-AF65-F5344CB8AC3E}">
        <p14:creationId xmlns:p14="http://schemas.microsoft.com/office/powerpoint/2010/main" val="855376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430D6-A667-5D3E-C918-C3644B433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A297F8F-9799-84EE-04D1-5D2392D2FAE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B5518B0-6590-C779-66C3-BB0AF2AD7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System Comparison: </a:t>
            </a:r>
            <a:r>
              <a:rPr lang="en-US" dirty="0"/>
              <a:t>Search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9185F5-97D9-256C-83E1-97C1B3555C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CONTENTdm </a:t>
            </a:r>
            <a:r>
              <a:rPr lang="en-US" b="0" dirty="0"/>
              <a:t>Search Results Page</a:t>
            </a:r>
            <a:endParaRPr lang="en-US" dirty="0"/>
          </a:p>
        </p:txBody>
      </p:sp>
      <p:pic>
        <p:nvPicPr>
          <p:cNvPr id="17" name="Content Placeholder 16" descr="Search page, Wabash College Black Oral History Project Collection, Wabash College, PALNI Digital Collections, CONTENTdm">
            <a:extLst>
              <a:ext uri="{FF2B5EF4-FFF2-40B4-BE49-F238E27FC236}">
                <a16:creationId xmlns:a16="http://schemas.microsoft.com/office/drawing/2014/main" id="{5062CD1D-FF6C-CB0B-BE97-B8C90B432F7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28" y="2754312"/>
            <a:ext cx="4257688" cy="4103687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67A8628-F383-B718-573D-01C723BB48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Hyku </a:t>
            </a:r>
            <a:r>
              <a:rPr lang="en-US" b="0" dirty="0"/>
              <a:t>Search Results Page</a:t>
            </a:r>
            <a:endParaRPr lang="en-US" dirty="0"/>
          </a:p>
        </p:txBody>
      </p:sp>
      <p:pic>
        <p:nvPicPr>
          <p:cNvPr id="16" name="Content Placeholder 15" descr="Search page, Wabash College Black Oral History Project Collection, Wabash College Institutional Repository, Hyku for Consortia">
            <a:extLst>
              <a:ext uri="{FF2B5EF4-FFF2-40B4-BE49-F238E27FC236}">
                <a16:creationId xmlns:a16="http://schemas.microsoft.com/office/drawing/2014/main" id="{976A548B-6A89-B2EB-B002-4623F28DF23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994" y="2754312"/>
            <a:ext cx="4219455" cy="4088585"/>
          </a:xfrm>
          <a:prstGeom prst="rect">
            <a:avLst/>
          </a:prstGeom>
        </p:spPr>
      </p:pic>
      <p:sp>
        <p:nvSpPr>
          <p:cNvPr id="18" name="TextBox 17" descr="Search page, Wabash College Black Oral History Project Collection, Wabash College, PALNI Digital Collections">
            <a:extLst>
              <a:ext uri="{FF2B5EF4-FFF2-40B4-BE49-F238E27FC236}">
                <a16:creationId xmlns:a16="http://schemas.microsoft.com/office/drawing/2014/main" id="{ED74567F-C8C6-81EF-3254-46210E5D6BE7}"/>
              </a:ext>
            </a:extLst>
          </p:cNvPr>
          <p:cNvSpPr txBox="1"/>
          <p:nvPr/>
        </p:nvSpPr>
        <p:spPr>
          <a:xfrm>
            <a:off x="10526024" y="4916286"/>
            <a:ext cx="16555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Search page, Wabash College Black Oral History Project Collection, Wabash College, PALNI Digital Collections, </a:t>
            </a:r>
            <a:r>
              <a:rPr lang="en-US" sz="800" dirty="0">
                <a:hlinkClick r:id="rId4"/>
              </a:rPr>
              <a:t>https://cdm15705.contentdm.oclc.org/digital/collection/p15705coll79</a:t>
            </a:r>
            <a:r>
              <a:rPr lang="en-US" sz="800" dirty="0"/>
              <a:t>.; Search page, Wabash College Black Oral History Project Collection, Wabash College Institutional Repository, </a:t>
            </a:r>
            <a:r>
              <a:rPr lang="en-US" sz="800" dirty="0">
                <a:hlinkClick r:id="rId5"/>
              </a:rPr>
              <a:t>https://wabash.hykucommons.org/collections/c219b7d3-bcc3-4b8c-8978-6bc1aacb0fdf</a:t>
            </a:r>
            <a:r>
              <a:rPr lang="en-US" sz="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8196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8585A-A106-4D70-175F-1F40DB9CF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33880B3-0BBA-0DCD-E9A8-675EE02E73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Biography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894508A8-B364-AF97-4366-C5F948108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7156011" cy="733885"/>
          </a:xfrm>
        </p:spPr>
        <p:txBody>
          <a:bodyPr>
            <a:noAutofit/>
          </a:bodyPr>
          <a:lstStyle/>
          <a:p>
            <a:r>
              <a:rPr lang="en-US" dirty="0"/>
              <a:t>Evan N. Miller, M.A., M.L.I.S.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577A62BE-867B-B266-1385-2A65534CD208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838200" y="2177181"/>
            <a:ext cx="5725886" cy="477611"/>
          </a:xfrm>
        </p:spPr>
        <p:txBody>
          <a:bodyPr>
            <a:normAutofit/>
          </a:bodyPr>
          <a:lstStyle/>
          <a:p>
            <a:r>
              <a:rPr lang="en-US" dirty="0"/>
              <a:t>Areas of Interest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061F725B-8F6A-469B-BB6D-CA9396B3FC71}"/>
              </a:ext>
            </a:extLst>
          </p:cNvPr>
          <p:cNvSpPr txBox="1">
            <a:spLocks/>
          </p:cNvSpPr>
          <p:nvPr/>
        </p:nvSpPr>
        <p:spPr>
          <a:xfrm>
            <a:off x="838200" y="2654792"/>
            <a:ext cx="4075609" cy="4203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Indiana and local history 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Historical exhibits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Metadata &amp; metadata remediation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System migrations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Digital preservation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Supporting the archival profession</a:t>
            </a:r>
          </a:p>
        </p:txBody>
      </p:sp>
      <p:pic>
        <p:nvPicPr>
          <p:cNvPr id="4" name="Picture 3" descr="Photo of Evan N. Miller, Digital Preservation and Digital Collections Archivist at Indiana University, Indianapolis">
            <a:extLst>
              <a:ext uri="{FF2B5EF4-FFF2-40B4-BE49-F238E27FC236}">
                <a16:creationId xmlns:a16="http://schemas.microsoft.com/office/drawing/2014/main" id="{D61EEEFE-CABF-2345-C02E-3104261B7E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7801" y="2462082"/>
            <a:ext cx="3078432" cy="3068784"/>
          </a:xfrm>
          <a:custGeom>
            <a:avLst/>
            <a:gdLst>
              <a:gd name="connsiteX0" fmla="*/ 1160835 w 2321670"/>
              <a:gd name="connsiteY0" fmla="*/ 0 h 2321670"/>
              <a:gd name="connsiteX1" fmla="*/ 2321670 w 2321670"/>
              <a:gd name="connsiteY1" fmla="*/ 1160835 h 2321670"/>
              <a:gd name="connsiteX2" fmla="*/ 1160835 w 2321670"/>
              <a:gd name="connsiteY2" fmla="*/ 2321670 h 2321670"/>
              <a:gd name="connsiteX3" fmla="*/ 0 w 2321670"/>
              <a:gd name="connsiteY3" fmla="*/ 1160835 h 2321670"/>
              <a:gd name="connsiteX4" fmla="*/ 1160835 w 2321670"/>
              <a:gd name="connsiteY4" fmla="*/ 0 h 232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1670" h="2321670">
                <a:moveTo>
                  <a:pt x="1160835" y="0"/>
                </a:moveTo>
                <a:cubicBezTo>
                  <a:pt x="1801946" y="0"/>
                  <a:pt x="2321670" y="519724"/>
                  <a:pt x="2321670" y="1160835"/>
                </a:cubicBezTo>
                <a:cubicBezTo>
                  <a:pt x="2321670" y="1801946"/>
                  <a:pt x="1801946" y="2321670"/>
                  <a:pt x="1160835" y="2321670"/>
                </a:cubicBezTo>
                <a:cubicBezTo>
                  <a:pt x="519724" y="2321670"/>
                  <a:pt x="0" y="1801946"/>
                  <a:pt x="0" y="1160835"/>
                </a:cubicBezTo>
                <a:cubicBezTo>
                  <a:pt x="0" y="519724"/>
                  <a:pt x="519724" y="0"/>
                  <a:pt x="1160835" y="0"/>
                </a:cubicBezTo>
                <a:close/>
              </a:path>
            </a:pathLst>
          </a:cu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ECB4428-5F3E-5C23-06F7-6E8BFD0A3C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997315" y="725805"/>
            <a:ext cx="0" cy="6132195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6781BCD-AAD5-DCAE-85F0-889748B2D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9038589" y="1503115"/>
            <a:ext cx="24828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F60DC94-FF65-A9C9-48A6-7FE3450CF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9038589" y="3451930"/>
            <a:ext cx="24828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3394030-8B46-69C1-58E8-FD5D1D4C3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9038589" y="4743520"/>
            <a:ext cx="24828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D191DE1-1A8D-69F3-02A3-D2C6306FD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9038589" y="5389315"/>
            <a:ext cx="24828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6800B93C-607A-E467-9E1D-8FA3978D8094}"/>
              </a:ext>
            </a:extLst>
          </p:cNvPr>
          <p:cNvSpPr txBox="1">
            <a:spLocks/>
          </p:cNvSpPr>
          <p:nvPr/>
        </p:nvSpPr>
        <p:spPr>
          <a:xfrm>
            <a:off x="9038589" y="963036"/>
            <a:ext cx="3153411" cy="477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 cap="none" baseline="0">
                <a:solidFill>
                  <a:schemeClr val="tx1"/>
                </a:solidFill>
                <a:latin typeface="BentonSans Regular" panose="02000503000000020004" pitchFamily="2" charset="77"/>
                <a:ea typeface="+mn-ea"/>
                <a:cs typeface="Azeret Mono Light" pitchFamily="2" charset="77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Job Timeline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03B22A0-0619-9AD2-269E-300C73D6880A}"/>
              </a:ext>
            </a:extLst>
          </p:cNvPr>
          <p:cNvSpPr txBox="1"/>
          <p:nvPr/>
        </p:nvSpPr>
        <p:spPr>
          <a:xfrm>
            <a:off x="7681613" y="1327134"/>
            <a:ext cx="1223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C6FC67-128C-92A2-377C-2290E3C6EF55}"/>
              </a:ext>
            </a:extLst>
          </p:cNvPr>
          <p:cNvSpPr txBox="1"/>
          <p:nvPr/>
        </p:nvSpPr>
        <p:spPr>
          <a:xfrm>
            <a:off x="9344024" y="1388704"/>
            <a:ext cx="319182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5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Special Collections Associate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cap="none" spc="0" dirty="0">
                <a:solidFill>
                  <a:schemeClr val="tx1"/>
                </a:solidFill>
                <a:latin typeface="BentonSans Book" panose="02000503000000020004" pitchFamily="2" charset="77"/>
              </a:rPr>
              <a:t>Butler University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BCFADC-15A9-F0D9-AF96-D4CFC76290D0}"/>
              </a:ext>
            </a:extLst>
          </p:cNvPr>
          <p:cNvSpPr txBox="1"/>
          <p:nvPr/>
        </p:nvSpPr>
        <p:spPr>
          <a:xfrm>
            <a:off x="7681613" y="3275522"/>
            <a:ext cx="1223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F78620-B10B-481D-8517-70BB43AA4D52}"/>
              </a:ext>
            </a:extLst>
          </p:cNvPr>
          <p:cNvSpPr txBox="1"/>
          <p:nvPr/>
        </p:nvSpPr>
        <p:spPr>
          <a:xfrm>
            <a:off x="9344024" y="3337519"/>
            <a:ext cx="319182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5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Digital Archivist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cap="none" spc="0" dirty="0">
                <a:solidFill>
                  <a:schemeClr val="tx1"/>
                </a:solidFill>
                <a:latin typeface="BentonSans Book" panose="02000503000000020004" pitchFamily="2" charset="77"/>
              </a:rPr>
              <a:t>Wabash College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94883D-14A5-472E-276D-98FB42108659}"/>
              </a:ext>
            </a:extLst>
          </p:cNvPr>
          <p:cNvSpPr txBox="1"/>
          <p:nvPr/>
        </p:nvSpPr>
        <p:spPr>
          <a:xfrm>
            <a:off x="7681613" y="4553082"/>
            <a:ext cx="1223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BED5B3-55FE-EEC8-37A9-FA33BB556DDE}"/>
              </a:ext>
            </a:extLst>
          </p:cNvPr>
          <p:cNvSpPr txBox="1"/>
          <p:nvPr/>
        </p:nvSpPr>
        <p:spPr>
          <a:xfrm>
            <a:off x="9344024" y="4629109"/>
            <a:ext cx="319182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5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Digital Initiatives Librarian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cap="none" spc="0" dirty="0">
                <a:solidFill>
                  <a:schemeClr val="tx1"/>
                </a:solidFill>
                <a:latin typeface="BentonSans Book" panose="02000503000000020004" pitchFamily="2" charset="77"/>
              </a:rPr>
              <a:t>Butler University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D50B351-C100-DFC2-1CEF-795AFDE88BA8}"/>
              </a:ext>
            </a:extLst>
          </p:cNvPr>
          <p:cNvSpPr txBox="1"/>
          <p:nvPr/>
        </p:nvSpPr>
        <p:spPr>
          <a:xfrm>
            <a:off x="7681613" y="5205804"/>
            <a:ext cx="1223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283CD20-DF05-6BEF-F85B-5C33E0647C7A}"/>
              </a:ext>
            </a:extLst>
          </p:cNvPr>
          <p:cNvSpPr txBox="1"/>
          <p:nvPr/>
        </p:nvSpPr>
        <p:spPr>
          <a:xfrm>
            <a:off x="9344025" y="5274904"/>
            <a:ext cx="1994774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5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Digital Preservation and Digital Collections Archivist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cap="none" spc="0" dirty="0">
                <a:solidFill>
                  <a:schemeClr val="tx1"/>
                </a:solidFill>
                <a:latin typeface="BentonSans Book" panose="02000503000000020004" pitchFamily="2" charset="77"/>
              </a:rPr>
              <a:t>IU Indianapolis</a:t>
            </a:r>
          </a:p>
        </p:txBody>
      </p:sp>
    </p:spTree>
    <p:extLst>
      <p:ext uri="{BB962C8B-B14F-4D97-AF65-F5344CB8AC3E}">
        <p14:creationId xmlns:p14="http://schemas.microsoft.com/office/powerpoint/2010/main" val="3893575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B120F-3A55-D8EC-D59C-F6D00DB13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7DE6CD35-FCDA-B17C-5928-35DC3911375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8404B95-4088-6D9B-FD58-CE50F57F9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11353801" cy="733885"/>
          </a:xfrm>
        </p:spPr>
        <p:txBody>
          <a:bodyPr>
            <a:normAutofit/>
          </a:bodyPr>
          <a:lstStyle/>
          <a:p>
            <a:r>
              <a:rPr lang="en-US" b="1" dirty="0"/>
              <a:t>System Comparison</a:t>
            </a:r>
            <a:r>
              <a:rPr lang="en-US" dirty="0"/>
              <a:t>: Metadata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52274AC-8271-C46E-2470-7DF265DE5E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CONTENTdm </a:t>
            </a:r>
            <a:r>
              <a:rPr lang="en-US" b="0" dirty="0"/>
              <a:t>Item Landing Page</a:t>
            </a:r>
            <a:endParaRPr lang="en-US" dirty="0"/>
          </a:p>
        </p:txBody>
      </p:sp>
      <p:pic>
        <p:nvPicPr>
          <p:cNvPr id="24" name="Content Placeholder 23" descr="Item landing page, Butler University Buildings and Grounds Collection, Butler University, PALNI Digital Collections, CONTENTdm">
            <a:extLst>
              <a:ext uri="{FF2B5EF4-FFF2-40B4-BE49-F238E27FC236}">
                <a16:creationId xmlns:a16="http://schemas.microsoft.com/office/drawing/2014/main" id="{33D13E6B-465C-4A67-87AC-16D96DDD5C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78" y="2754312"/>
            <a:ext cx="4229814" cy="4085821"/>
          </a:xfr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ECBCCB3-85BA-7C4B-4D2E-857E33A0C8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Hyku</a:t>
            </a:r>
            <a:r>
              <a:rPr lang="en-US" b="0" dirty="0"/>
              <a:t> Item Landing Page</a:t>
            </a:r>
            <a:endParaRPr lang="en-US" dirty="0"/>
          </a:p>
        </p:txBody>
      </p:sp>
      <p:pic>
        <p:nvPicPr>
          <p:cNvPr id="21" name="Content Placeholder 5" descr="Item landing page, Butler University Buildings and Grounds Collection, Butler University Digital Collections [beta], Hyku for Consortia">
            <a:extLst>
              <a:ext uri="{FF2B5EF4-FFF2-40B4-BE49-F238E27FC236}">
                <a16:creationId xmlns:a16="http://schemas.microsoft.com/office/drawing/2014/main" id="{92F010B2-D580-A47B-E1EC-8D07B91688F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676" y="2754313"/>
            <a:ext cx="4229814" cy="4055066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4F5B26-4024-F1B2-8275-1068C4DA312A}"/>
              </a:ext>
            </a:extLst>
          </p:cNvPr>
          <p:cNvSpPr txBox="1"/>
          <p:nvPr/>
        </p:nvSpPr>
        <p:spPr>
          <a:xfrm>
            <a:off x="10555490" y="5376672"/>
            <a:ext cx="1636510" cy="1463463"/>
          </a:xfrm>
          <a:prstGeom prst="rect">
            <a:avLst/>
          </a:prstGeom>
          <a:noFill/>
        </p:spPr>
        <p:txBody>
          <a:bodyPr wrap="square" numCol="1" spcCol="91440" rtlCol="0">
            <a:normAutofit/>
          </a:bodyPr>
          <a:lstStyle/>
          <a:p>
            <a:r>
              <a:rPr lang="en-US" sz="800" dirty="0"/>
              <a:t>Butler University Buildings and Grounds Collection, Butler University, PALNI Digital Collections, </a:t>
            </a:r>
            <a:r>
              <a:rPr lang="en-US" sz="800" dirty="0">
                <a:hlinkClick r:id="rId4"/>
              </a:rPr>
              <a:t>https://palni.contentdm.oclc.org/digital/collection/p15846coll11</a:t>
            </a:r>
            <a:r>
              <a:rPr lang="en-US" sz="800" dirty="0"/>
              <a:t>.; Butler University Buildings and Grounds Collection, Butler University Digital Collections [beta], accessed April 1, 2025. </a:t>
            </a: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380311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98B48-5192-DAD5-CB23-5B7CD6936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252977F-B104-5FE2-664C-120F5024C5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9D39B45-0C90-9944-215C-5F08522F0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4108"/>
            <a:ext cx="11353800" cy="733885"/>
          </a:xfrm>
        </p:spPr>
        <p:txBody>
          <a:bodyPr>
            <a:normAutofit/>
          </a:bodyPr>
          <a:lstStyle/>
          <a:p>
            <a:r>
              <a:rPr lang="en-US" b="1" dirty="0"/>
              <a:t>Metadata: </a:t>
            </a:r>
            <a:r>
              <a:rPr lang="en-US" dirty="0"/>
              <a:t>It’s Complex… and Complicated</a:t>
            </a:r>
            <a:endParaRPr lang="en-US" b="1" i="1" dirty="0"/>
          </a:p>
        </p:txBody>
      </p:sp>
      <p:pic>
        <p:nvPicPr>
          <p:cNvPr id="5" name="Picture 4" descr="Screenshot of metadata export in Microsoft Excel">
            <a:extLst>
              <a:ext uri="{FF2B5EF4-FFF2-40B4-BE49-F238E27FC236}">
                <a16:creationId xmlns:a16="http://schemas.microsoft.com/office/drawing/2014/main" id="{B0631C65-2FA5-8F8C-721D-C7A8E188C3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266" y="2137992"/>
            <a:ext cx="12997317" cy="45045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8BA32C-40C6-8EE2-9FD0-2EC257A020E1}"/>
              </a:ext>
            </a:extLst>
          </p:cNvPr>
          <p:cNvSpPr txBox="1"/>
          <p:nvPr/>
        </p:nvSpPr>
        <p:spPr>
          <a:xfrm>
            <a:off x="0" y="6642556"/>
            <a:ext cx="1219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Metadata export, </a:t>
            </a:r>
            <a:r>
              <a:rPr lang="en-US" sz="800" dirty="0"/>
              <a:t>Butler University Buildings and Grounds Collection, Butler University, PALNI Digital Collections, </a:t>
            </a:r>
            <a:r>
              <a:rPr lang="en-US" sz="800" dirty="0">
                <a:hlinkClick r:id="rId4"/>
              </a:rPr>
              <a:t>https://palni.contentdm.oclc.org/digital/collection/BldgsGrnds</a:t>
            </a:r>
            <a:r>
              <a:rPr lang="en-US" sz="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6676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3EBD3-7ED9-0E3E-5235-ACA9EF311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AF1DF-BC7F-8439-DC6E-575EBEFF5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260" y="0"/>
            <a:ext cx="9918529" cy="4620589"/>
          </a:xfrm>
        </p:spPr>
        <p:txBody>
          <a:bodyPr>
            <a:noAutofit/>
          </a:bodyPr>
          <a:lstStyle/>
          <a:p>
            <a:r>
              <a:rPr lang="en-US" sz="3000" b="0" dirty="0"/>
              <a:t>For data migrations, it is preferable to go </a:t>
            </a:r>
            <a:r>
              <a:rPr lang="en-US" sz="3000" b="0" i="1" dirty="0"/>
              <a:t>from less detail to more</a:t>
            </a:r>
            <a:r>
              <a:rPr lang="en-US" sz="3000" b="0" dirty="0"/>
              <a:t>, rather than the opposite direction, which can result in combining fields and losing specificity in the catalogue. A balance needs to be achieved between specificity and being able to find what is required. </a:t>
            </a:r>
            <a:r>
              <a:rPr lang="en-US" sz="3000" b="0" i="1" dirty="0"/>
              <a:t>Not every asset should have its own edge case of metadata</a:t>
            </a:r>
            <a:r>
              <a:rPr lang="en-US" sz="3000" b="0" dirty="0"/>
              <a:t>.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155706-F349-8137-59E5-57FD96D1F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9644" y="4947809"/>
            <a:ext cx="6759146" cy="19101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– </a:t>
            </a:r>
            <a:r>
              <a:rPr lang="en-US" b="1" dirty="0">
                <a:latin typeface="BentonSans Regular" panose="02000503000000020004" pitchFamily="2" charset="77"/>
              </a:rPr>
              <a:t>Kathryn Claypool </a:t>
            </a:r>
            <a:r>
              <a:rPr lang="en-US" dirty="0">
                <a:latin typeface="BentonSans Regular" panose="02000503000000020004" pitchFamily="2" charset="77"/>
              </a:rPr>
              <a:t>et al.,</a:t>
            </a:r>
            <a:r>
              <a:rPr lang="en-US" dirty="0"/>
              <a:t> “One System to Rule Them All: The Story of Merging Two Inventory Management Systems,” </a:t>
            </a:r>
            <a:r>
              <a:rPr lang="en-US" i="1" dirty="0"/>
              <a:t>Journal of Digital Media Management </a:t>
            </a:r>
            <a:r>
              <a:rPr lang="en-US" dirty="0"/>
              <a:t> (2019)</a:t>
            </a:r>
          </a:p>
          <a:p>
            <a:r>
              <a:rPr kumimoji="0" lang="en-US" sz="800" b="0" i="0" u="none" strike="noStrike" kern="1200" cap="all" spc="0" normalizeH="0" baseline="0" noProof="0" dirty="0">
                <a:ln>
                  <a:noFill/>
                </a:ln>
                <a:solidFill>
                  <a:srgbClr val="EEEEF0"/>
                </a:solidFill>
                <a:effectLst/>
                <a:uLnTx/>
                <a:uFillTx/>
                <a:latin typeface="BentonSans Book" panose="02000503000000020004" pitchFamily="2" charset="77"/>
                <a:ea typeface="+mn-ea"/>
                <a:cs typeface="+mn-cs"/>
              </a:rPr>
              <a:t>[Emphasis added]</a:t>
            </a:r>
          </a:p>
        </p:txBody>
      </p:sp>
    </p:spTree>
    <p:extLst>
      <p:ext uri="{BB962C8B-B14F-4D97-AF65-F5344CB8AC3E}">
        <p14:creationId xmlns:p14="http://schemas.microsoft.com/office/powerpoint/2010/main" val="18963365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91D86-D18E-08F1-99B2-5DC4EEAD2D4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73FBE1-1E0C-0247-DCA6-AC9740ACC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E8AF1D-C01E-454C-9033-9CCE91DA1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4792"/>
            <a:ext cx="10515600" cy="3977500"/>
          </a:xfrm>
        </p:spPr>
        <p:txBody>
          <a:bodyPr/>
          <a:lstStyle/>
          <a:p>
            <a:r>
              <a:rPr lang="en-US" b="1" dirty="0"/>
              <a:t>Collection-by-collection</a:t>
            </a:r>
            <a:r>
              <a:rPr lang="en-US" dirty="0"/>
              <a:t> migration strategy</a:t>
            </a:r>
          </a:p>
          <a:p>
            <a:pPr lvl="1"/>
            <a:r>
              <a:rPr lang="en-US" i="1" dirty="0"/>
              <a:t>Allow for streamlined delegation, remediation, and testing</a:t>
            </a:r>
          </a:p>
          <a:p>
            <a:pPr lvl="1"/>
            <a:r>
              <a:rPr lang="en-US" i="1" dirty="0"/>
              <a:t>Gather and document institutional knowledge along the way</a:t>
            </a:r>
          </a:p>
          <a:p>
            <a:r>
              <a:rPr lang="en-US" b="1" dirty="0"/>
              <a:t>Ensure all metadata is moved, merged, or saved</a:t>
            </a:r>
            <a:endParaRPr lang="en-US" dirty="0"/>
          </a:p>
          <a:p>
            <a:pPr lvl="1"/>
            <a:r>
              <a:rPr lang="en-US" i="1" dirty="0"/>
              <a:t>Some metadata would have to be stored outside of the system…</a:t>
            </a:r>
          </a:p>
          <a:p>
            <a:pPr lvl="1"/>
            <a:r>
              <a:rPr lang="en-US" i="1" dirty="0"/>
              <a:t>… BUT all legacy metadata would be preserved in other systems or as documentation</a:t>
            </a:r>
          </a:p>
          <a:p>
            <a:r>
              <a:rPr lang="en-US" b="1" dirty="0"/>
              <a:t>Metadata remediation would need to happen early </a:t>
            </a:r>
            <a:r>
              <a:rPr lang="en-US" dirty="0"/>
              <a:t>in the process</a:t>
            </a:r>
          </a:p>
          <a:p>
            <a:pPr lvl="1"/>
            <a:r>
              <a:rPr lang="en-US" i="1" dirty="0"/>
              <a:t>Inconsistent metadata practices had developed over time…</a:t>
            </a:r>
          </a:p>
          <a:p>
            <a:pPr lvl="1"/>
            <a:r>
              <a:rPr lang="en-US" i="1" dirty="0"/>
              <a:t>… and would cause issues bulk importing and user searching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804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3E477C39-76F7-A884-5696-18F109CC9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926141" cy="2852737"/>
          </a:xfrm>
        </p:spPr>
        <p:txBody>
          <a:bodyPr/>
          <a:lstStyle/>
          <a:p>
            <a:r>
              <a:rPr lang="en-US" dirty="0"/>
              <a:t>Migration Workflow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066FB2-4229-AD7C-FE53-6500C02AFDFF}"/>
              </a:ext>
            </a:extLst>
          </p:cNvPr>
          <p:cNvSpPr txBox="1"/>
          <p:nvPr/>
        </p:nvSpPr>
        <p:spPr>
          <a:xfrm>
            <a:off x="983974" y="1543602"/>
            <a:ext cx="92433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i="1" cap="all" dirty="0">
                <a:solidFill>
                  <a:schemeClr val="tx2"/>
                </a:solidFill>
                <a:latin typeface="BentonSans Black" panose="02000503000000020004" pitchFamily="2" charset="77"/>
                <a:ea typeface="+mj-ea"/>
                <a:cs typeface="+mj-cs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36719746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D1FDA-EEC4-92CA-3378-ABBE112F2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261" y="0"/>
            <a:ext cx="8769350" cy="4620589"/>
          </a:xfrm>
        </p:spPr>
        <p:txBody>
          <a:bodyPr>
            <a:normAutofit/>
          </a:bodyPr>
          <a:lstStyle/>
          <a:p>
            <a:r>
              <a:rPr lang="en-US" sz="3000" dirty="0"/>
              <a:t>The key to migrating [systems] is </a:t>
            </a:r>
            <a:r>
              <a:rPr lang="en-US" sz="3000" i="1" dirty="0"/>
              <a:t>understanding what users need </a:t>
            </a:r>
            <a:r>
              <a:rPr lang="en-US" sz="3000" dirty="0"/>
              <a:t>it to do and having a plan for migrating functionality that users depend on–the goal is more about </a:t>
            </a:r>
            <a:r>
              <a:rPr lang="en-US" sz="3000" i="1" dirty="0"/>
              <a:t>migrating an effect </a:t>
            </a:r>
            <a:r>
              <a:rPr lang="en-US" sz="3000" dirty="0"/>
              <a:t>than it is about </a:t>
            </a:r>
            <a:r>
              <a:rPr lang="en-US" sz="3000" i="1" dirty="0"/>
              <a:t>migrating data</a:t>
            </a:r>
            <a:r>
              <a:rPr lang="en-US" sz="3000" dirty="0"/>
              <a:t>. </a:t>
            </a:r>
            <a:endParaRPr lang="en-US" sz="3000" dirty="0">
              <a:latin typeface="Georgia Pro Cond Light" panose="02040306050405020303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29EDC9-1048-012D-2FEB-E986F1D73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9644" y="4947809"/>
            <a:ext cx="6759146" cy="1910191"/>
          </a:xfrm>
        </p:spPr>
        <p:txBody>
          <a:bodyPr>
            <a:normAutofit/>
          </a:bodyPr>
          <a:lstStyle/>
          <a:p>
            <a:r>
              <a:rPr lang="en-US" dirty="0"/>
              <a:t>– </a:t>
            </a:r>
            <a:r>
              <a:rPr lang="en-US" b="1" dirty="0">
                <a:latin typeface="BentonSans Regular" panose="02000503000000020004" pitchFamily="2" charset="77"/>
              </a:rPr>
              <a:t>Kyle Banerjee</a:t>
            </a:r>
            <a:r>
              <a:rPr lang="en-US" dirty="0">
                <a:latin typeface="BentonSans Regular" panose="02000503000000020004" pitchFamily="2" charset="77"/>
              </a:rPr>
              <a:t>,</a:t>
            </a:r>
            <a:r>
              <a:rPr lang="en-US" dirty="0"/>
              <a:t> “Institutional Repositories and Digital Collections,” </a:t>
            </a:r>
            <a:r>
              <a:rPr lang="en-US" i="1" dirty="0"/>
              <a:t>Migrating Library Data: A Practical Manual</a:t>
            </a:r>
            <a:r>
              <a:rPr lang="en-US" dirty="0"/>
              <a:t> (2017) </a:t>
            </a:r>
          </a:p>
          <a:p>
            <a:r>
              <a:rPr lang="en-US" sz="800" dirty="0"/>
              <a:t>[Emphasis added]</a:t>
            </a:r>
          </a:p>
        </p:txBody>
      </p:sp>
    </p:spTree>
    <p:extLst>
      <p:ext uri="{BB962C8B-B14F-4D97-AF65-F5344CB8AC3E}">
        <p14:creationId xmlns:p14="http://schemas.microsoft.com/office/powerpoint/2010/main" val="623496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70236-3CD6-0A48-EF22-65A9B88B9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0B1CC8-DF60-13F5-60F5-2B62E568A6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B413F1-3127-6CD4-1CED-BC76BABA4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Food Metaphor</a:t>
            </a:r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FB6D8DA1-7001-7CFF-3F45-06790271083F}"/>
              </a:ext>
            </a:extLst>
          </p:cNvPr>
          <p:cNvSpPr/>
          <p:nvPr/>
        </p:nvSpPr>
        <p:spPr>
          <a:xfrm flipH="1">
            <a:off x="614081" y="4228982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Collect</a:t>
            </a:r>
          </a:p>
        </p:txBody>
      </p:sp>
      <p:sp>
        <p:nvSpPr>
          <p:cNvPr id="23" name="Subtitle 3">
            <a:extLst>
              <a:ext uri="{FF2B5EF4-FFF2-40B4-BE49-F238E27FC236}">
                <a16:creationId xmlns:a16="http://schemas.microsoft.com/office/drawing/2014/main" id="{ACABAAF6-343E-1739-B59D-F4F234E3FA4E}"/>
              </a:ext>
            </a:extLst>
          </p:cNvPr>
          <p:cNvSpPr txBox="1">
            <a:spLocks/>
          </p:cNvSpPr>
          <p:nvPr/>
        </p:nvSpPr>
        <p:spPr>
          <a:xfrm>
            <a:off x="838200" y="5123467"/>
            <a:ext cx="2123533" cy="904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dirty="0">
                <a:latin typeface="BentonSans Regular" panose="02000503000000020004" pitchFamily="2" charset="77"/>
              </a:rPr>
              <a:t>… ingredients for the chosen recipe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F0A0A1D-C565-FB18-18B8-D042B2B9F9D6}"/>
              </a:ext>
            </a:extLst>
          </p:cNvPr>
          <p:cNvSpPr/>
          <p:nvPr/>
        </p:nvSpPr>
        <p:spPr>
          <a:xfrm>
            <a:off x="3035074" y="4228981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Prepare</a:t>
            </a:r>
          </a:p>
        </p:txBody>
      </p:sp>
      <p:sp>
        <p:nvSpPr>
          <p:cNvPr id="28" name="Subtitle 3">
            <a:extLst>
              <a:ext uri="{FF2B5EF4-FFF2-40B4-BE49-F238E27FC236}">
                <a16:creationId xmlns:a16="http://schemas.microsoft.com/office/drawing/2014/main" id="{EF5247F7-D6BE-5C25-5C0E-DB23E33D2D92}"/>
              </a:ext>
            </a:extLst>
          </p:cNvPr>
          <p:cNvSpPr txBox="1">
            <a:spLocks/>
          </p:cNvSpPr>
          <p:nvPr/>
        </p:nvSpPr>
        <p:spPr>
          <a:xfrm>
            <a:off x="3033495" y="5120300"/>
            <a:ext cx="1993033" cy="1280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dirty="0">
                <a:latin typeface="BentonSans Regular" panose="02000503000000020004" pitchFamily="2" charset="77"/>
              </a:rPr>
              <a:t>… ingredients (e.g. measuring, chopping) using your preferred tools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94934A-BEA8-DCA0-C065-9749FE2C85AD}"/>
              </a:ext>
            </a:extLst>
          </p:cNvPr>
          <p:cNvSpPr/>
          <p:nvPr/>
        </p:nvSpPr>
        <p:spPr>
          <a:xfrm>
            <a:off x="5099868" y="4228983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Review</a:t>
            </a:r>
          </a:p>
        </p:txBody>
      </p:sp>
      <p:sp>
        <p:nvSpPr>
          <p:cNvPr id="29" name="Subtitle 3">
            <a:extLst>
              <a:ext uri="{FF2B5EF4-FFF2-40B4-BE49-F238E27FC236}">
                <a16:creationId xmlns:a16="http://schemas.microsoft.com/office/drawing/2014/main" id="{25DCF722-913F-B756-77E1-E3B6BDEB0659}"/>
              </a:ext>
            </a:extLst>
          </p:cNvPr>
          <p:cNvSpPr txBox="1">
            <a:spLocks/>
          </p:cNvSpPr>
          <p:nvPr/>
        </p:nvSpPr>
        <p:spPr>
          <a:xfrm>
            <a:off x="5098290" y="5120300"/>
            <a:ext cx="2066372" cy="740696"/>
          </a:xfrm>
          <a:prstGeom prst="rect">
            <a:avLst/>
          </a:prstGeom>
        </p:spPr>
        <p:txBody>
          <a:bodyPr vert="horz" wrap="square" lIns="91440" tIns="45720" rIns="91440" bIns="274320" numCol="1" spcCol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dirty="0">
                <a:latin typeface="BentonSans Regular" panose="02000503000000020004" pitchFamily="2" charset="77"/>
              </a:rPr>
              <a:t>… the recipe prior to combining</a:t>
            </a:r>
            <a:r>
              <a:rPr lang="en-US" sz="1500" b="1" dirty="0">
                <a:latin typeface="BentonSans Regular" panose="02000503000000020004" pitchFamily="2" charset="77"/>
              </a:rPr>
              <a:t> </a:t>
            </a:r>
            <a:r>
              <a:rPr lang="en-US" sz="1500" dirty="0">
                <a:latin typeface="BentonSans Regular" panose="02000503000000020004" pitchFamily="2" charset="77"/>
              </a:rPr>
              <a:t>the ingredients to make the meal, following the prescribed steps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152040-10EC-E65B-63E3-0AD270360756}"/>
              </a:ext>
            </a:extLst>
          </p:cNvPr>
          <p:cNvSpPr/>
          <p:nvPr/>
        </p:nvSpPr>
        <p:spPr>
          <a:xfrm>
            <a:off x="7164662" y="4228982"/>
            <a:ext cx="1993032" cy="62446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Serve</a:t>
            </a:r>
          </a:p>
        </p:txBody>
      </p:sp>
      <p:sp>
        <p:nvSpPr>
          <p:cNvPr id="7" name="Subtitle 3">
            <a:extLst>
              <a:ext uri="{FF2B5EF4-FFF2-40B4-BE49-F238E27FC236}">
                <a16:creationId xmlns:a16="http://schemas.microsoft.com/office/drawing/2014/main" id="{691C487B-2460-BAE8-3335-E526E08876B8}"/>
              </a:ext>
            </a:extLst>
          </p:cNvPr>
          <p:cNvSpPr txBox="1">
            <a:spLocks/>
          </p:cNvSpPr>
          <p:nvPr/>
        </p:nvSpPr>
        <p:spPr>
          <a:xfrm>
            <a:off x="7164663" y="5123468"/>
            <a:ext cx="1993032" cy="624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dirty="0">
                <a:latin typeface="BentonSans Regular" panose="02000503000000020004" pitchFamily="2" charset="77"/>
              </a:rPr>
              <a:t>… the meal after setting</a:t>
            </a:r>
            <a:r>
              <a:rPr lang="en-US" sz="1500" b="1" dirty="0">
                <a:latin typeface="BentonSans Regular" panose="02000503000000020004" pitchFamily="2" charset="77"/>
              </a:rPr>
              <a:t> </a:t>
            </a:r>
            <a:r>
              <a:rPr lang="en-US" sz="1500" dirty="0">
                <a:latin typeface="BentonSans Regular" panose="02000503000000020004" pitchFamily="2" charset="77"/>
              </a:rPr>
              <a:t>the table</a:t>
            </a:r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40C28E0C-8CE3-4DBC-9F88-9C9098121937}"/>
              </a:ext>
            </a:extLst>
          </p:cNvPr>
          <p:cNvSpPr/>
          <p:nvPr/>
        </p:nvSpPr>
        <p:spPr>
          <a:xfrm>
            <a:off x="9229456" y="4228981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Cleanup</a:t>
            </a:r>
          </a:p>
        </p:txBody>
      </p:sp>
      <p:sp>
        <p:nvSpPr>
          <p:cNvPr id="31" name="Subtitle 3">
            <a:extLst>
              <a:ext uri="{FF2B5EF4-FFF2-40B4-BE49-F238E27FC236}">
                <a16:creationId xmlns:a16="http://schemas.microsoft.com/office/drawing/2014/main" id="{8D296BE6-7E85-D7DF-AC7A-C674619F725B}"/>
              </a:ext>
            </a:extLst>
          </p:cNvPr>
          <p:cNvSpPr txBox="1">
            <a:spLocks/>
          </p:cNvSpPr>
          <p:nvPr/>
        </p:nvSpPr>
        <p:spPr>
          <a:xfrm>
            <a:off x="9229457" y="5123468"/>
            <a:ext cx="2124343" cy="624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dirty="0">
                <a:latin typeface="BentonSans Regular" panose="02000503000000020004" pitchFamily="2" charset="77"/>
              </a:rPr>
              <a:t>… the kitchen and put</a:t>
            </a:r>
            <a:r>
              <a:rPr lang="en-US" sz="1500" b="1" dirty="0">
                <a:latin typeface="BentonSans Regular" panose="02000503000000020004" pitchFamily="2" charset="77"/>
              </a:rPr>
              <a:t> </a:t>
            </a:r>
            <a:r>
              <a:rPr lang="en-US" sz="1500" dirty="0">
                <a:latin typeface="BentonSans Regular" panose="02000503000000020004" pitchFamily="2" charset="77"/>
              </a:rPr>
              <a:t>away</a:t>
            </a:r>
            <a:r>
              <a:rPr lang="en-US" sz="1500" b="1" dirty="0">
                <a:latin typeface="BentonSans Regular" panose="02000503000000020004" pitchFamily="2" charset="77"/>
              </a:rPr>
              <a:t> </a:t>
            </a:r>
            <a:r>
              <a:rPr lang="en-US" sz="1500" dirty="0">
                <a:latin typeface="BentonSans Regular" panose="02000503000000020004" pitchFamily="2" charset="77"/>
              </a:rPr>
              <a:t>leftovers</a:t>
            </a:r>
          </a:p>
          <a:p>
            <a:pPr>
              <a:spcBef>
                <a:spcPts val="0"/>
              </a:spcBef>
            </a:pPr>
            <a:endParaRPr lang="en-US" sz="1500" b="1" dirty="0">
              <a:latin typeface="BentonSans Regular" panose="02000503000000020004" pitchFamily="2" charset="77"/>
            </a:endParaRPr>
          </a:p>
        </p:txBody>
      </p:sp>
      <p:sp>
        <p:nvSpPr>
          <p:cNvPr id="12" name="Triangle 21">
            <a:extLst>
              <a:ext uri="{FF2B5EF4-FFF2-40B4-BE49-F238E27FC236}">
                <a16:creationId xmlns:a16="http://schemas.microsoft.com/office/drawing/2014/main" id="{B62F20CE-296E-95A3-4157-F6C718A1E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647424" y="4853451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riangle 24">
            <a:extLst>
              <a:ext uri="{FF2B5EF4-FFF2-40B4-BE49-F238E27FC236}">
                <a16:creationId xmlns:a16="http://schemas.microsoft.com/office/drawing/2014/main" id="{74E01447-21D2-C8C1-252E-2B8046134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871905" y="4839404"/>
            <a:ext cx="322581" cy="130274"/>
          </a:xfrm>
          <a:prstGeom prst="triangl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riangle 25">
            <a:extLst>
              <a:ext uri="{FF2B5EF4-FFF2-40B4-BE49-F238E27FC236}">
                <a16:creationId xmlns:a16="http://schemas.microsoft.com/office/drawing/2014/main" id="{BC8BD3F9-D6B1-29FB-E08D-75513C2FE9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5955061" y="4853451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riangle 25">
            <a:extLst>
              <a:ext uri="{FF2B5EF4-FFF2-40B4-BE49-F238E27FC236}">
                <a16:creationId xmlns:a16="http://schemas.microsoft.com/office/drawing/2014/main" id="{8BD5F7C1-175A-3C18-B1DA-C867A9554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160502" y="4853450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riangle 25">
            <a:extLst>
              <a:ext uri="{FF2B5EF4-FFF2-40B4-BE49-F238E27FC236}">
                <a16:creationId xmlns:a16="http://schemas.microsoft.com/office/drawing/2014/main" id="{F6A38A51-38B5-9D84-CF15-85AEE6CB6A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8056696" y="483940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41C9A5A-69B6-512E-A370-C8F84A7B3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279" y="2127831"/>
            <a:ext cx="2358915" cy="1600200"/>
          </a:xfrm>
          <a:prstGeom prst="rect">
            <a:avLst/>
          </a:prstGeom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C2680F82-16DA-F770-1ADD-9D2AC6586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233" y="2137993"/>
            <a:ext cx="239913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AF37187D-3DC7-E40F-8281-D747A1732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4235" y="2130797"/>
            <a:ext cx="239913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>
            <a:extLst>
              <a:ext uri="{FF2B5EF4-FFF2-40B4-BE49-F238E27FC236}">
                <a16:creationId xmlns:a16="http://schemas.microsoft.com/office/drawing/2014/main" id="{ACE02629-D316-5F8F-3A2C-F65F23A01F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799" y="2122974"/>
            <a:ext cx="24003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>
            <a:extLst>
              <a:ext uri="{FF2B5EF4-FFF2-40B4-BE49-F238E27FC236}">
                <a16:creationId xmlns:a16="http://schemas.microsoft.com/office/drawing/2014/main" id="{A1FD2EF0-9A5E-1995-D61B-B488AD75D2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405" y="2137993"/>
            <a:ext cx="105791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>
            <a:extLst>
              <a:ext uri="{FF2B5EF4-FFF2-40B4-BE49-F238E27FC236}">
                <a16:creationId xmlns:a16="http://schemas.microsoft.com/office/drawing/2014/main" id="{85B7BF76-5719-03BE-AF4A-8F7862A56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8360" y="2127831"/>
            <a:ext cx="240180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2C45674-B19A-BFD5-9687-B6A5F3A71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69803" y="3787394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All images are public domain (CC0 license)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3435073F-1600-F594-A607-F53F30E2D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31929" y="2121272"/>
            <a:ext cx="1956399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882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F0F61-7C83-8D01-E0B8-E2FB903FE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AF681-27E8-C2B4-01BB-9612AD981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BFDBCF-26C9-CAC1-E7A3-21A59937956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Migration Workflow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33AE926-767D-5582-FDC1-D0739A446ECA}"/>
              </a:ext>
            </a:extLst>
          </p:cNvPr>
          <p:cNvSpPr/>
          <p:nvPr/>
        </p:nvSpPr>
        <p:spPr>
          <a:xfrm flipH="1">
            <a:off x="614081" y="2181204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Collect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64F0F9-5C06-8989-0261-6BFBB7A7E570}"/>
              </a:ext>
            </a:extLst>
          </p:cNvPr>
          <p:cNvSpPr/>
          <p:nvPr/>
        </p:nvSpPr>
        <p:spPr>
          <a:xfrm>
            <a:off x="3035074" y="2181203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Prepare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679928-A352-07E5-8076-CE4F9F7FD786}"/>
              </a:ext>
            </a:extLst>
          </p:cNvPr>
          <p:cNvSpPr/>
          <p:nvPr/>
        </p:nvSpPr>
        <p:spPr>
          <a:xfrm>
            <a:off x="5099868" y="2181205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Review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3E321F6-2197-F415-30D2-C5E71D690568}"/>
              </a:ext>
            </a:extLst>
          </p:cNvPr>
          <p:cNvSpPr/>
          <p:nvPr/>
        </p:nvSpPr>
        <p:spPr>
          <a:xfrm>
            <a:off x="7164662" y="2181204"/>
            <a:ext cx="1993032" cy="62446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Serve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54051ADF-6E54-B5C2-6663-DD18ECEACEB0}"/>
              </a:ext>
            </a:extLst>
          </p:cNvPr>
          <p:cNvSpPr/>
          <p:nvPr/>
        </p:nvSpPr>
        <p:spPr>
          <a:xfrm>
            <a:off x="9229456" y="2181203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Cleanup</a:t>
            </a:r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0CD47EF4-AD70-4664-711C-F81E537487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647424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E816D133-C5A8-FC7E-E506-6E4710FC8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871905" y="2791626"/>
            <a:ext cx="322581" cy="130274"/>
          </a:xfrm>
          <a:prstGeom prst="triangl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E256C3C2-13CD-E541-53EF-136DEC4DB3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5955061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riangle 25">
            <a:extLst>
              <a:ext uri="{FF2B5EF4-FFF2-40B4-BE49-F238E27FC236}">
                <a16:creationId xmlns:a16="http://schemas.microsoft.com/office/drawing/2014/main" id="{148185F6-00E4-E29D-1E44-03C310D67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160502" y="2805672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riangle 25">
            <a:extLst>
              <a:ext uri="{FF2B5EF4-FFF2-40B4-BE49-F238E27FC236}">
                <a16:creationId xmlns:a16="http://schemas.microsoft.com/office/drawing/2014/main" id="{36772EBE-ACBF-660E-2F35-F9F60E362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8056696" y="2791625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877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ABC79A-3697-1A3C-E380-F0540BBBBB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12191A-BEAA-E009-75DD-95FEB98A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Steps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FF705281-89B2-625E-4179-4751056FE4D9}"/>
              </a:ext>
            </a:extLst>
          </p:cNvPr>
          <p:cNvSpPr/>
          <p:nvPr/>
        </p:nvSpPr>
        <p:spPr>
          <a:xfrm flipH="1">
            <a:off x="614081" y="2181204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Collect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CE456A-FAE5-14AB-1844-C1CDBEB3D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35074" y="2181203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Prepare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930A60F-7DE7-0C0A-0656-57BADB6AC4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9868" y="2181205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Review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5E60FA-AD3A-BC5E-A201-9828F6569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64662" y="2181204"/>
            <a:ext cx="1993032" cy="62446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Serve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7C6C8C78-0BCF-A3EB-FF57-9319BB0D4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29456" y="2181203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Cleanup</a:t>
            </a:r>
          </a:p>
        </p:txBody>
      </p:sp>
      <p:sp>
        <p:nvSpPr>
          <p:cNvPr id="23" name="Subtitle 3">
            <a:extLst>
              <a:ext uri="{FF2B5EF4-FFF2-40B4-BE49-F238E27FC236}">
                <a16:creationId xmlns:a16="http://schemas.microsoft.com/office/drawing/2014/main" id="{43675103-AD82-46C1-D277-627ABE697E07}"/>
              </a:ext>
            </a:extLst>
          </p:cNvPr>
          <p:cNvSpPr txBox="1">
            <a:spLocks/>
          </p:cNvSpPr>
          <p:nvPr/>
        </p:nvSpPr>
        <p:spPr>
          <a:xfrm>
            <a:off x="969509" y="2958299"/>
            <a:ext cx="1993033" cy="2270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Locate</a:t>
            </a:r>
            <a:r>
              <a:rPr lang="en-US" sz="1500" dirty="0">
                <a:latin typeface="BentonSans Regular" panose="02000503000000020004" pitchFamily="2" charset="77"/>
              </a:rPr>
              <a:t> digital files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Export</a:t>
            </a:r>
            <a:r>
              <a:rPr lang="en-US" sz="1500" dirty="0">
                <a:latin typeface="BentonSans Regular" panose="02000503000000020004" pitchFamily="2" charset="77"/>
              </a:rPr>
              <a:t> metadata from old systems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Bring together </a:t>
            </a:r>
            <a:r>
              <a:rPr lang="en-US" sz="1500" dirty="0">
                <a:latin typeface="BentonSans Regular" panose="02000503000000020004" pitchFamily="2" charset="77"/>
              </a:rPr>
              <a:t>all files and information into one location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Assess</a:t>
            </a:r>
            <a:r>
              <a:rPr lang="en-US" sz="1500" dirty="0">
                <a:latin typeface="BentonSans Regular" panose="02000503000000020004" pitchFamily="2" charset="77"/>
              </a:rPr>
              <a:t> collection and </a:t>
            </a:r>
            <a:r>
              <a:rPr lang="en-US" sz="1500" b="1" dirty="0">
                <a:latin typeface="BentonSans Regular" panose="02000503000000020004" pitchFamily="2" charset="77"/>
              </a:rPr>
              <a:t>document</a:t>
            </a:r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C1AD25BF-1EAD-A480-E451-BB0CFD338D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647424" y="2805673"/>
            <a:ext cx="322581" cy="13027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riangle 24">
            <a:extLst>
              <a:ext uri="{FF2B5EF4-FFF2-40B4-BE49-F238E27FC236}">
                <a16:creationId xmlns:a16="http://schemas.microsoft.com/office/drawing/2014/main" id="{DF9DBB84-BF36-A92C-CDCC-2398B052A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871905" y="2791626"/>
            <a:ext cx="322581" cy="130274"/>
          </a:xfrm>
          <a:prstGeom prst="triangl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riangle 25">
            <a:extLst>
              <a:ext uri="{FF2B5EF4-FFF2-40B4-BE49-F238E27FC236}">
                <a16:creationId xmlns:a16="http://schemas.microsoft.com/office/drawing/2014/main" id="{24BFEAB5-4A5F-5D6E-0EA2-864FDE855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5955061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riangle 25">
            <a:extLst>
              <a:ext uri="{FF2B5EF4-FFF2-40B4-BE49-F238E27FC236}">
                <a16:creationId xmlns:a16="http://schemas.microsoft.com/office/drawing/2014/main" id="{4FF3CE51-D1B5-E415-F188-97B9B1CF43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160502" y="2805672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riangle 25">
            <a:extLst>
              <a:ext uri="{FF2B5EF4-FFF2-40B4-BE49-F238E27FC236}">
                <a16:creationId xmlns:a16="http://schemas.microsoft.com/office/drawing/2014/main" id="{C9393CA3-199B-D78D-D768-DAA7EFB3A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8056696" y="2791625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256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AF506-2827-38F5-8914-F39B749AC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220C29-3A78-1A17-3A9E-CB03D9368F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243239-1894-310F-8E3A-A58F5F966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Steps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04B4C57-16F3-A980-7D1C-786A3BBDCB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614081" y="2181204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Collect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A8D9D0-190E-F742-E002-C779D589318D}"/>
              </a:ext>
            </a:extLst>
          </p:cNvPr>
          <p:cNvSpPr/>
          <p:nvPr/>
        </p:nvSpPr>
        <p:spPr>
          <a:xfrm>
            <a:off x="3035074" y="2181203"/>
            <a:ext cx="1993032" cy="62446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Prepare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00E9C8-8E62-9970-33F0-112A22093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9868" y="2181205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Review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15D31A-DE1E-1EE4-9E62-A80BF540A8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64662" y="2181204"/>
            <a:ext cx="1993032" cy="62446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Serve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767FE92-7F89-94BF-976E-D5C3C513F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29456" y="2181203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Cleanup</a:t>
            </a:r>
          </a:p>
        </p:txBody>
      </p:sp>
      <p:sp>
        <p:nvSpPr>
          <p:cNvPr id="29" name="Subtitle 3">
            <a:extLst>
              <a:ext uri="{FF2B5EF4-FFF2-40B4-BE49-F238E27FC236}">
                <a16:creationId xmlns:a16="http://schemas.microsoft.com/office/drawing/2014/main" id="{28922020-83EF-B765-36B9-5582B59CE218}"/>
              </a:ext>
            </a:extLst>
          </p:cNvPr>
          <p:cNvSpPr txBox="1">
            <a:spLocks/>
          </p:cNvSpPr>
          <p:nvPr/>
        </p:nvSpPr>
        <p:spPr>
          <a:xfrm>
            <a:off x="3035072" y="2950475"/>
            <a:ext cx="1993034" cy="3907525"/>
          </a:xfrm>
          <a:prstGeom prst="rect">
            <a:avLst/>
          </a:prstGeom>
        </p:spPr>
        <p:txBody>
          <a:bodyPr vert="horz" wrap="square" lIns="91440" tIns="45720" rIns="91440" bIns="274320" numCol="1" spcCol="4572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Evaluate</a:t>
            </a:r>
            <a:r>
              <a:rPr lang="en-US" sz="1500" dirty="0">
                <a:latin typeface="BentonSans Regular" panose="02000503000000020004" pitchFamily="2" charset="77"/>
              </a:rPr>
              <a:t> metadata fields and metadata schema (e.g. Dublin Core)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Create metadata crosswalk </a:t>
            </a:r>
            <a:r>
              <a:rPr lang="en-US" sz="1500" dirty="0">
                <a:latin typeface="BentonSans Regular" panose="02000503000000020004" pitchFamily="2" charset="77"/>
              </a:rPr>
              <a:t>mapping old system metadata field to new system metadata field</a:t>
            </a: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Perform</a:t>
            </a:r>
            <a:r>
              <a:rPr lang="en-US" sz="1500" dirty="0">
                <a:latin typeface="BentonSans Regular" panose="02000503000000020004" pitchFamily="2" charset="77"/>
              </a:rPr>
              <a:t> cleanup on exported metadata &amp; </a:t>
            </a:r>
            <a:r>
              <a:rPr lang="en-US" sz="1500" b="1" dirty="0">
                <a:latin typeface="BentonSans Regular" panose="02000503000000020004" pitchFamily="2" charset="77"/>
              </a:rPr>
              <a:t>complete metadata remediation </a:t>
            </a:r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2407FB50-93EF-C863-91F4-F1164526D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647424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011D0AAB-68EA-BE01-F6C6-EA1D9B6C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871905" y="2791626"/>
            <a:ext cx="322581" cy="13027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riangle 25">
            <a:extLst>
              <a:ext uri="{FF2B5EF4-FFF2-40B4-BE49-F238E27FC236}">
                <a16:creationId xmlns:a16="http://schemas.microsoft.com/office/drawing/2014/main" id="{F3BD640D-BA8F-34F3-455A-8DC88C73B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5955061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riangle 25">
            <a:extLst>
              <a:ext uri="{FF2B5EF4-FFF2-40B4-BE49-F238E27FC236}">
                <a16:creationId xmlns:a16="http://schemas.microsoft.com/office/drawing/2014/main" id="{A9324F43-4A44-AA11-3DF7-46815B539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160502" y="2805672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riangle 25">
            <a:extLst>
              <a:ext uri="{FF2B5EF4-FFF2-40B4-BE49-F238E27FC236}">
                <a16:creationId xmlns:a16="http://schemas.microsoft.com/office/drawing/2014/main" id="{E58FCC5B-6F94-DABC-B2F3-BCC431BCB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8056696" y="2791625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442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7A417-398C-0398-F917-85E4174E5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4433" y="1359478"/>
            <a:ext cx="5632360" cy="859727"/>
          </a:xfrm>
        </p:spPr>
        <p:txBody>
          <a:bodyPr anchor="b">
            <a:noAutofit/>
          </a:bodyPr>
          <a:lstStyle/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zeret Mono" pitchFamily="2" charset="77"/>
                <a:ea typeface="+mn-ea"/>
                <a:cs typeface="Azeret Mono" pitchFamily="2" charset="77"/>
              </a:rPr>
              <a:t>Agenda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FF63438-8874-B180-96E7-CFA7C22B27D9}"/>
              </a:ext>
            </a:extLst>
          </p:cNvPr>
          <p:cNvSpPr txBox="1">
            <a:spLocks/>
          </p:cNvSpPr>
          <p:nvPr/>
        </p:nvSpPr>
        <p:spPr>
          <a:xfrm>
            <a:off x="5544433" y="2629369"/>
            <a:ext cx="912812" cy="512692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solidFill>
                  <a:schemeClr val="accent1"/>
                </a:solidFill>
                <a:latin typeface="Azeret Mono" pitchFamily="2" charset="77"/>
                <a:cs typeface="Azeret Mono" pitchFamily="2" charset="77"/>
              </a:rPr>
              <a:t>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947B9C-8181-1F30-D12E-49A94673F809}"/>
              </a:ext>
            </a:extLst>
          </p:cNvPr>
          <p:cNvSpPr txBox="1"/>
          <p:nvPr/>
        </p:nvSpPr>
        <p:spPr>
          <a:xfrm>
            <a:off x="6649157" y="2666430"/>
            <a:ext cx="4825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+mn-lt"/>
                <a:cs typeface="Azeret Mono" pitchFamily="2" charset="77"/>
              </a:rPr>
              <a:t>Background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1805754-D07D-860C-5B93-D47205BE3189}"/>
              </a:ext>
            </a:extLst>
          </p:cNvPr>
          <p:cNvSpPr txBox="1">
            <a:spLocks/>
          </p:cNvSpPr>
          <p:nvPr/>
        </p:nvSpPr>
        <p:spPr>
          <a:xfrm>
            <a:off x="5544433" y="3411499"/>
            <a:ext cx="912812" cy="512692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solidFill>
                  <a:schemeClr val="accent1"/>
                </a:solidFill>
                <a:latin typeface="Azeret Mono" pitchFamily="2" charset="77"/>
                <a:cs typeface="Azeret Mono" pitchFamily="2" charset="77"/>
              </a:rPr>
              <a:t>02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6E7A7F-36B2-4B1A-FE47-7D47974E2BF4}"/>
              </a:ext>
            </a:extLst>
          </p:cNvPr>
          <p:cNvSpPr txBox="1"/>
          <p:nvPr/>
        </p:nvSpPr>
        <p:spPr>
          <a:xfrm>
            <a:off x="6649157" y="3457214"/>
            <a:ext cx="4825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Assessment</a:t>
            </a: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93E62ACB-29EC-B396-735E-9ADBDA2F6D35}"/>
              </a:ext>
            </a:extLst>
          </p:cNvPr>
          <p:cNvSpPr txBox="1">
            <a:spLocks/>
          </p:cNvSpPr>
          <p:nvPr/>
        </p:nvSpPr>
        <p:spPr>
          <a:xfrm>
            <a:off x="5544433" y="4176697"/>
            <a:ext cx="912812" cy="512692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solidFill>
                  <a:schemeClr val="accent1"/>
                </a:solidFill>
                <a:latin typeface="Azeret Mono" pitchFamily="2" charset="77"/>
                <a:cs typeface="Azeret Mono" pitchFamily="2" charset="77"/>
              </a:rPr>
              <a:t>03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282CBB-8FF2-07F6-E918-FDC1A687ECD9}"/>
              </a:ext>
            </a:extLst>
          </p:cNvPr>
          <p:cNvSpPr txBox="1"/>
          <p:nvPr/>
        </p:nvSpPr>
        <p:spPr>
          <a:xfrm>
            <a:off x="6649157" y="4231066"/>
            <a:ext cx="4825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+mn-lt"/>
                <a:cs typeface="Azeret Mono" pitchFamily="2" charset="77"/>
              </a:rPr>
              <a:t>Migration Workflow</a:t>
            </a:r>
            <a:endParaRPr lang="en-US" dirty="0"/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E3EDE08E-FF35-CC51-96C7-BD9193D6E2F2}"/>
              </a:ext>
            </a:extLst>
          </p:cNvPr>
          <p:cNvSpPr txBox="1">
            <a:spLocks/>
          </p:cNvSpPr>
          <p:nvPr/>
        </p:nvSpPr>
        <p:spPr>
          <a:xfrm>
            <a:off x="5544433" y="4930607"/>
            <a:ext cx="912812" cy="512692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solidFill>
                  <a:schemeClr val="accent1"/>
                </a:solidFill>
                <a:latin typeface="Azeret Mono" pitchFamily="2" charset="77"/>
                <a:cs typeface="Azeret Mono" pitchFamily="2" charset="77"/>
              </a:rPr>
              <a:t>04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5CE740-A37E-C3EB-9436-3AA4AB9B2765}"/>
              </a:ext>
            </a:extLst>
          </p:cNvPr>
          <p:cNvSpPr txBox="1"/>
          <p:nvPr/>
        </p:nvSpPr>
        <p:spPr>
          <a:xfrm>
            <a:off x="6649157" y="4993630"/>
            <a:ext cx="4825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Applying the Migration Workflow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F5F150-BB93-875B-16FE-491A75FF7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733778"/>
            <a:ext cx="4594579" cy="612422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54C0739-258C-A264-5A9A-05705108EF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5650089" y="4784600"/>
            <a:ext cx="4549423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53F394-8D3B-3F11-8C4F-DA0EA61028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5650089" y="4025046"/>
            <a:ext cx="4549423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99597F-B2DB-95DB-3805-C6DF1C1BAA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5650089" y="3265492"/>
            <a:ext cx="4549423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A1456F7-92E5-678A-30DE-32C8AC4223F3}"/>
              </a:ext>
            </a:extLst>
          </p:cNvPr>
          <p:cNvSpPr txBox="1"/>
          <p:nvPr/>
        </p:nvSpPr>
        <p:spPr>
          <a:xfrm>
            <a:off x="4594578" y="6661087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Public Domain, Indiana University</a:t>
            </a:r>
          </a:p>
        </p:txBody>
      </p:sp>
    </p:spTree>
    <p:extLst>
      <p:ext uri="{BB962C8B-B14F-4D97-AF65-F5344CB8AC3E}">
        <p14:creationId xmlns:p14="http://schemas.microsoft.com/office/powerpoint/2010/main" val="4217013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C9D6D-007C-9C0F-C374-C64FAE24B2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0C84766-3567-1C0D-2084-C4FE5B4F14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72E4E5-2F3D-B0AD-8FC3-5D2686159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Steps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89F87FB-1A15-17CE-EDC7-AEFF670DA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614081" y="2181204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Collect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4C2C57-4DE0-1671-4765-228AEC139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35074" y="2181203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Prepare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147B75D-5EC9-7DD4-3712-E9AC7F7FE7C6}"/>
              </a:ext>
            </a:extLst>
          </p:cNvPr>
          <p:cNvSpPr/>
          <p:nvPr/>
        </p:nvSpPr>
        <p:spPr>
          <a:xfrm>
            <a:off x="5099868" y="2181205"/>
            <a:ext cx="1993032" cy="62446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Review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F022BA-BC38-56CC-1E10-8262E1374B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64662" y="2181204"/>
            <a:ext cx="1993032" cy="62446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Serve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EBB5A0F-F177-2A8C-937B-67C424274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29456" y="2181203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Cleanup</a:t>
            </a:r>
          </a:p>
        </p:txBody>
      </p:sp>
      <p:sp>
        <p:nvSpPr>
          <p:cNvPr id="28" name="Subtitle 3">
            <a:extLst>
              <a:ext uri="{FF2B5EF4-FFF2-40B4-BE49-F238E27FC236}">
                <a16:creationId xmlns:a16="http://schemas.microsoft.com/office/drawing/2014/main" id="{0BF002C2-41DD-2A21-3C94-AA42AB58AE8B}"/>
              </a:ext>
            </a:extLst>
          </p:cNvPr>
          <p:cNvSpPr txBox="1">
            <a:spLocks/>
          </p:cNvSpPr>
          <p:nvPr/>
        </p:nvSpPr>
        <p:spPr>
          <a:xfrm>
            <a:off x="5099869" y="2958299"/>
            <a:ext cx="1993032" cy="2593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Convert </a:t>
            </a:r>
            <a:r>
              <a:rPr lang="en-US" sz="1500" dirty="0">
                <a:latin typeface="BentonSans Regular" panose="02000503000000020004" pitchFamily="2" charset="77"/>
              </a:rPr>
              <a:t>files to needed file formats (e.g. Word to PDF, .xlsx to .csv)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Create batches </a:t>
            </a:r>
            <a:r>
              <a:rPr lang="en-US" sz="1500" dirty="0">
                <a:latin typeface="BentonSans Regular" panose="02000503000000020004" pitchFamily="2" charset="77"/>
              </a:rPr>
              <a:t>of files to bulk import (e.g. zipped file with digital files and metadata spreadsheet)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Document</a:t>
            </a:r>
            <a:r>
              <a:rPr lang="en-US" sz="1500" dirty="0">
                <a:latin typeface="BentonSans Regular" panose="02000503000000020004" pitchFamily="2" charset="77"/>
              </a:rPr>
              <a:t> method and next steps</a:t>
            </a:r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D66F6AFC-B119-E75B-65D6-1DC7F3E04C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647424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8E0C13F5-005F-125C-1203-D2FCF3ED9A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871905" y="2791626"/>
            <a:ext cx="322581" cy="130274"/>
          </a:xfrm>
          <a:prstGeom prst="triangl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9B6E13CA-478C-2729-8812-3DBA5663C9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5955061" y="2805673"/>
            <a:ext cx="322581" cy="13027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riangle 25">
            <a:extLst>
              <a:ext uri="{FF2B5EF4-FFF2-40B4-BE49-F238E27FC236}">
                <a16:creationId xmlns:a16="http://schemas.microsoft.com/office/drawing/2014/main" id="{C140B3B6-1691-5865-12FF-FB9BFBE8A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160502" y="2805672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riangle 25">
            <a:extLst>
              <a:ext uri="{FF2B5EF4-FFF2-40B4-BE49-F238E27FC236}">
                <a16:creationId xmlns:a16="http://schemas.microsoft.com/office/drawing/2014/main" id="{E69AA5C3-BC0C-E29D-4F3F-76D97B7454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8056696" y="2791625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9794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F3EB1-0CC2-74A7-486B-90707E701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090010-A6E7-09AC-F3C7-A1BD8D4E7E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E7A67-499A-FFB6-6A97-CD7C3CDB8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Steps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C1F6F9F5-7444-1C0A-DF9E-30DBDE6BE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614081" y="2181204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Collect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2C44A1-EAD5-8B2A-53B4-6417B4D9C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35074" y="2181203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Prepare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0525FC-B2C9-7E96-BC33-5259A0E13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9868" y="2181205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Review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625214-BDEF-4BF5-DD00-1467E8EA63B5}"/>
              </a:ext>
            </a:extLst>
          </p:cNvPr>
          <p:cNvSpPr/>
          <p:nvPr/>
        </p:nvSpPr>
        <p:spPr>
          <a:xfrm>
            <a:off x="7164662" y="2181204"/>
            <a:ext cx="1993032" cy="62446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Serve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C59F937-1090-33E7-0694-BF13BC574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29456" y="2181203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Cleanup</a:t>
            </a:r>
          </a:p>
        </p:txBody>
      </p:sp>
      <p:sp>
        <p:nvSpPr>
          <p:cNvPr id="7" name="Subtitle 3">
            <a:extLst>
              <a:ext uri="{FF2B5EF4-FFF2-40B4-BE49-F238E27FC236}">
                <a16:creationId xmlns:a16="http://schemas.microsoft.com/office/drawing/2014/main" id="{28283760-6551-8987-F39A-9CFDD971C9BA}"/>
              </a:ext>
            </a:extLst>
          </p:cNvPr>
          <p:cNvSpPr txBox="1">
            <a:spLocks/>
          </p:cNvSpPr>
          <p:nvPr/>
        </p:nvSpPr>
        <p:spPr>
          <a:xfrm>
            <a:off x="7192324" y="2958299"/>
            <a:ext cx="1993032" cy="1949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Upload</a:t>
            </a:r>
            <a:r>
              <a:rPr lang="en-US" sz="1500" dirty="0">
                <a:latin typeface="BentonSans Regular" panose="02000503000000020004" pitchFamily="2" charset="77"/>
              </a:rPr>
              <a:t>/Bulk import</a:t>
            </a:r>
            <a:r>
              <a:rPr lang="en-US" sz="1500" b="1" dirty="0">
                <a:latin typeface="BentonSans Regular" panose="02000503000000020004" pitchFamily="2" charset="77"/>
              </a:rPr>
              <a:t> </a:t>
            </a:r>
            <a:r>
              <a:rPr lang="en-US" sz="1500" dirty="0">
                <a:latin typeface="BentonSans Regular" panose="02000503000000020004" pitchFamily="2" charset="77"/>
              </a:rPr>
              <a:t>to system in batches</a:t>
            </a: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Test</a:t>
            </a:r>
            <a:r>
              <a:rPr lang="en-US" sz="1500" dirty="0">
                <a:latin typeface="BentonSans Regular" panose="02000503000000020004" pitchFamily="2" charset="77"/>
              </a:rPr>
              <a:t> uploads (e.g. searching, selective item- and collection-level viewing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Edit</a:t>
            </a:r>
            <a:r>
              <a:rPr lang="en-US" sz="1500" dirty="0">
                <a:latin typeface="BentonSans Regular" panose="02000503000000020004" pitchFamily="2" charset="77"/>
              </a:rPr>
              <a:t> and </a:t>
            </a:r>
            <a:r>
              <a:rPr lang="en-US" sz="1500" b="1" dirty="0">
                <a:latin typeface="BentonSans Regular" panose="02000503000000020004" pitchFamily="2" charset="77"/>
              </a:rPr>
              <a:t>refine</a:t>
            </a:r>
            <a:r>
              <a:rPr lang="en-US" sz="1500" dirty="0">
                <a:latin typeface="BentonSans Regular" panose="02000503000000020004" pitchFamily="2" charset="77"/>
              </a:rPr>
              <a:t> </a:t>
            </a:r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C70D8966-B1AB-C2D2-3855-DE05D887A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647424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D417765B-4029-09D1-0364-79AEC788CE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871905" y="2791626"/>
            <a:ext cx="322581" cy="130274"/>
          </a:xfrm>
          <a:prstGeom prst="triangl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320DCE2E-76B4-91AB-8E71-07363AD72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5955061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riangle 25">
            <a:extLst>
              <a:ext uri="{FF2B5EF4-FFF2-40B4-BE49-F238E27FC236}">
                <a16:creationId xmlns:a16="http://schemas.microsoft.com/office/drawing/2014/main" id="{58875498-0BE2-69F5-4628-A6252EC71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160502" y="2805672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riangle 25">
            <a:extLst>
              <a:ext uri="{FF2B5EF4-FFF2-40B4-BE49-F238E27FC236}">
                <a16:creationId xmlns:a16="http://schemas.microsoft.com/office/drawing/2014/main" id="{B990A77A-6C9F-D743-5536-034C0FAD3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8056696" y="2791625"/>
            <a:ext cx="322581" cy="13027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1257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9A9D4-236D-F337-B6AA-81A3A54C5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929DC59-4107-AD1A-4CE3-DB1EBC5A63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EA6DA2-B1D7-ACC8-E9D5-E8395F2E2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Steps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65681EF4-BA03-AC27-A441-59D70C8882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614081" y="2181204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Collect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F869E8-A3A7-89D9-A9FD-E9307A7AB5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35074" y="2181203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Prepare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1AEF09-0318-D4FE-B66B-C5F63CA6C1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99868" y="2181205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Review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846FE1-9C0B-D460-0A3F-595130CD99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64662" y="2181204"/>
            <a:ext cx="1993032" cy="62446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Serve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79F2CDF-8D9E-250F-57E2-3384B107571F}"/>
              </a:ext>
            </a:extLst>
          </p:cNvPr>
          <p:cNvSpPr/>
          <p:nvPr/>
        </p:nvSpPr>
        <p:spPr>
          <a:xfrm>
            <a:off x="9229456" y="2181203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Cleanup</a:t>
            </a:r>
          </a:p>
        </p:txBody>
      </p:sp>
      <p:sp>
        <p:nvSpPr>
          <p:cNvPr id="31" name="Subtitle 3">
            <a:extLst>
              <a:ext uri="{FF2B5EF4-FFF2-40B4-BE49-F238E27FC236}">
                <a16:creationId xmlns:a16="http://schemas.microsoft.com/office/drawing/2014/main" id="{713ABEC9-BA62-A18E-4926-CF8F345CA649}"/>
              </a:ext>
            </a:extLst>
          </p:cNvPr>
          <p:cNvSpPr txBox="1">
            <a:spLocks/>
          </p:cNvSpPr>
          <p:nvPr/>
        </p:nvSpPr>
        <p:spPr>
          <a:xfrm>
            <a:off x="9229457" y="2958299"/>
            <a:ext cx="2348461" cy="2485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Cleanup </a:t>
            </a:r>
            <a:r>
              <a:rPr lang="en-US" sz="1500" dirty="0">
                <a:latin typeface="BentonSans Regular" panose="02000503000000020004" pitchFamily="2" charset="77"/>
              </a:rPr>
              <a:t>working files (e.g. delete duplicates, save documentation and final metadata spreadsheets)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Prepare</a:t>
            </a:r>
            <a:r>
              <a:rPr lang="en-US" sz="1500" dirty="0">
                <a:latin typeface="BentonSans Regular" panose="02000503000000020004" pitchFamily="2" charset="77"/>
              </a:rPr>
              <a:t> files and metadata for </a:t>
            </a:r>
            <a:r>
              <a:rPr lang="en-US" sz="1500" b="1" dirty="0">
                <a:latin typeface="BentonSans Regular" panose="02000503000000020004" pitchFamily="2" charset="77"/>
              </a:rPr>
              <a:t>digital preservation</a:t>
            </a:r>
            <a:endParaRPr lang="en-US" sz="1500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Be prepared for next migration</a:t>
            </a:r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BE1A4733-F880-4C71-6EF3-FAC1F44C66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647424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41B5C748-D78C-FE9A-3FDA-24D5BD608A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871905" y="2791626"/>
            <a:ext cx="322581" cy="130274"/>
          </a:xfrm>
          <a:prstGeom prst="triangl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68F35BCC-4425-D83A-A7BE-F6FD82BC1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5955061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riangle 25">
            <a:extLst>
              <a:ext uri="{FF2B5EF4-FFF2-40B4-BE49-F238E27FC236}">
                <a16:creationId xmlns:a16="http://schemas.microsoft.com/office/drawing/2014/main" id="{E21F9AA8-D8D8-6B46-E3D3-D14D04250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160502" y="2805672"/>
            <a:ext cx="322581" cy="13027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riangle 25">
            <a:extLst>
              <a:ext uri="{FF2B5EF4-FFF2-40B4-BE49-F238E27FC236}">
                <a16:creationId xmlns:a16="http://schemas.microsoft.com/office/drawing/2014/main" id="{63F274DE-D093-03FD-F3B5-4040E9602E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8056696" y="2791625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28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BD0DC-D0F4-5284-3C98-623C8A137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DEE70D-EBB1-FFF6-1C18-15CE229772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FA6CC1-6C44-C3F4-7380-C9B8E1146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Steps [Complete]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4FA8F76C-34BF-6782-A95D-D238B0E4AAE2}"/>
              </a:ext>
            </a:extLst>
          </p:cNvPr>
          <p:cNvSpPr/>
          <p:nvPr/>
        </p:nvSpPr>
        <p:spPr>
          <a:xfrm flipH="1">
            <a:off x="614081" y="2181204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Collect</a:t>
            </a:r>
          </a:p>
        </p:txBody>
      </p:sp>
      <p:sp>
        <p:nvSpPr>
          <p:cNvPr id="23" name="Subtitle 3">
            <a:extLst>
              <a:ext uri="{FF2B5EF4-FFF2-40B4-BE49-F238E27FC236}">
                <a16:creationId xmlns:a16="http://schemas.microsoft.com/office/drawing/2014/main" id="{E1F7C02D-E7EF-C91B-8A08-6DC44CD3D549}"/>
              </a:ext>
            </a:extLst>
          </p:cNvPr>
          <p:cNvSpPr txBox="1">
            <a:spLocks/>
          </p:cNvSpPr>
          <p:nvPr/>
        </p:nvSpPr>
        <p:spPr>
          <a:xfrm>
            <a:off x="969509" y="2958299"/>
            <a:ext cx="1993033" cy="2270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Locate</a:t>
            </a:r>
            <a:r>
              <a:rPr lang="en-US" sz="1500" dirty="0">
                <a:latin typeface="BentonSans Regular" panose="02000503000000020004" pitchFamily="2" charset="77"/>
              </a:rPr>
              <a:t> digital files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Export</a:t>
            </a:r>
            <a:r>
              <a:rPr lang="en-US" sz="1500" dirty="0">
                <a:latin typeface="BentonSans Regular" panose="02000503000000020004" pitchFamily="2" charset="77"/>
              </a:rPr>
              <a:t> metadata from old systems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Bring together </a:t>
            </a:r>
            <a:r>
              <a:rPr lang="en-US" sz="1500" dirty="0">
                <a:latin typeface="BentonSans Regular" panose="02000503000000020004" pitchFamily="2" charset="77"/>
              </a:rPr>
              <a:t>all files and information into one location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Assess</a:t>
            </a:r>
            <a:r>
              <a:rPr lang="en-US" sz="1500" dirty="0">
                <a:latin typeface="BentonSans Regular" panose="02000503000000020004" pitchFamily="2" charset="77"/>
              </a:rPr>
              <a:t> collection and </a:t>
            </a:r>
            <a:r>
              <a:rPr lang="en-US" sz="1500" b="1" dirty="0">
                <a:latin typeface="BentonSans Regular" panose="02000503000000020004" pitchFamily="2" charset="77"/>
              </a:rPr>
              <a:t>document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424CF6-9029-9FA3-A555-F52A15A3FB09}"/>
              </a:ext>
            </a:extLst>
          </p:cNvPr>
          <p:cNvSpPr/>
          <p:nvPr/>
        </p:nvSpPr>
        <p:spPr>
          <a:xfrm>
            <a:off x="3035074" y="2181203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Prepare</a:t>
            </a:r>
          </a:p>
        </p:txBody>
      </p:sp>
      <p:sp>
        <p:nvSpPr>
          <p:cNvPr id="29" name="Subtitle 3">
            <a:extLst>
              <a:ext uri="{FF2B5EF4-FFF2-40B4-BE49-F238E27FC236}">
                <a16:creationId xmlns:a16="http://schemas.microsoft.com/office/drawing/2014/main" id="{AC683CC9-3345-79E0-58C9-772AF12F33CB}"/>
              </a:ext>
            </a:extLst>
          </p:cNvPr>
          <p:cNvSpPr txBox="1">
            <a:spLocks/>
          </p:cNvSpPr>
          <p:nvPr/>
        </p:nvSpPr>
        <p:spPr>
          <a:xfrm>
            <a:off x="3035072" y="2950475"/>
            <a:ext cx="1993034" cy="3069325"/>
          </a:xfrm>
          <a:prstGeom prst="rect">
            <a:avLst/>
          </a:prstGeom>
        </p:spPr>
        <p:txBody>
          <a:bodyPr vert="horz" wrap="square" lIns="91440" tIns="45720" rIns="91440" bIns="274320" numCol="1" spcCol="4572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Evaluate</a:t>
            </a:r>
            <a:r>
              <a:rPr lang="en-US" sz="1500" dirty="0">
                <a:latin typeface="BentonSans Regular" panose="02000503000000020004" pitchFamily="2" charset="77"/>
              </a:rPr>
              <a:t> metadata fields and metadata schema (e.g. Dublin Core)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Create metadata crosswalk </a:t>
            </a:r>
            <a:r>
              <a:rPr lang="en-US" sz="1500" dirty="0">
                <a:latin typeface="BentonSans Regular" panose="02000503000000020004" pitchFamily="2" charset="77"/>
              </a:rPr>
              <a:t>mapping old system metadata field to new system metadata field</a:t>
            </a: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Perform</a:t>
            </a:r>
            <a:r>
              <a:rPr lang="en-US" sz="1500" dirty="0">
                <a:latin typeface="BentonSans Regular" panose="02000503000000020004" pitchFamily="2" charset="77"/>
              </a:rPr>
              <a:t> cleanup on exported metadata &amp; </a:t>
            </a:r>
            <a:r>
              <a:rPr lang="en-US" sz="1500" b="1" dirty="0">
                <a:latin typeface="BentonSans Regular" panose="02000503000000020004" pitchFamily="2" charset="77"/>
              </a:rPr>
              <a:t>complete metadata remediation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19D53D-FB18-BB6E-3656-E3AC092A3DF3}"/>
              </a:ext>
            </a:extLst>
          </p:cNvPr>
          <p:cNvSpPr/>
          <p:nvPr/>
        </p:nvSpPr>
        <p:spPr>
          <a:xfrm>
            <a:off x="5099868" y="2181205"/>
            <a:ext cx="1993032" cy="6244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Review</a:t>
            </a:r>
          </a:p>
        </p:txBody>
      </p:sp>
      <p:sp>
        <p:nvSpPr>
          <p:cNvPr id="28" name="Subtitle 3">
            <a:extLst>
              <a:ext uri="{FF2B5EF4-FFF2-40B4-BE49-F238E27FC236}">
                <a16:creationId xmlns:a16="http://schemas.microsoft.com/office/drawing/2014/main" id="{0295CDF8-4F00-2F97-0416-E241E5BCF68B}"/>
              </a:ext>
            </a:extLst>
          </p:cNvPr>
          <p:cNvSpPr txBox="1">
            <a:spLocks/>
          </p:cNvSpPr>
          <p:nvPr/>
        </p:nvSpPr>
        <p:spPr>
          <a:xfrm>
            <a:off x="5099869" y="2958299"/>
            <a:ext cx="1993032" cy="2593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Convert </a:t>
            </a:r>
            <a:r>
              <a:rPr lang="en-US" sz="1500" dirty="0">
                <a:latin typeface="BentonSans Regular" panose="02000503000000020004" pitchFamily="2" charset="77"/>
              </a:rPr>
              <a:t>files to needed file formats (e.g. Word to PDF, .xlsx to .csv)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Create batches </a:t>
            </a:r>
            <a:r>
              <a:rPr lang="en-US" sz="1500" dirty="0">
                <a:latin typeface="BentonSans Regular" panose="02000503000000020004" pitchFamily="2" charset="77"/>
              </a:rPr>
              <a:t>of files to bulk import (e.g. zipped file with digital files and metadata spreadsheet)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Document</a:t>
            </a:r>
            <a:r>
              <a:rPr lang="en-US" sz="1500" dirty="0">
                <a:latin typeface="BentonSans Regular" panose="02000503000000020004" pitchFamily="2" charset="77"/>
              </a:rPr>
              <a:t> method and next steps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C9552D-5E66-DE42-B6A3-E3063D526601}"/>
              </a:ext>
            </a:extLst>
          </p:cNvPr>
          <p:cNvSpPr/>
          <p:nvPr/>
        </p:nvSpPr>
        <p:spPr>
          <a:xfrm>
            <a:off x="7164662" y="2181204"/>
            <a:ext cx="1993032" cy="624469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Serve</a:t>
            </a:r>
          </a:p>
        </p:txBody>
      </p:sp>
      <p:sp>
        <p:nvSpPr>
          <p:cNvPr id="7" name="Subtitle 3">
            <a:extLst>
              <a:ext uri="{FF2B5EF4-FFF2-40B4-BE49-F238E27FC236}">
                <a16:creationId xmlns:a16="http://schemas.microsoft.com/office/drawing/2014/main" id="{9274DC88-1321-AA5F-FD20-3DCC15120AE5}"/>
              </a:ext>
            </a:extLst>
          </p:cNvPr>
          <p:cNvSpPr txBox="1">
            <a:spLocks/>
          </p:cNvSpPr>
          <p:nvPr/>
        </p:nvSpPr>
        <p:spPr>
          <a:xfrm>
            <a:off x="7192324" y="2958299"/>
            <a:ext cx="1993032" cy="1949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Upload</a:t>
            </a:r>
            <a:r>
              <a:rPr lang="en-US" sz="1500" dirty="0">
                <a:latin typeface="BentonSans Regular" panose="02000503000000020004" pitchFamily="2" charset="77"/>
              </a:rPr>
              <a:t>/Bulk import</a:t>
            </a:r>
            <a:r>
              <a:rPr lang="en-US" sz="1500" b="1" dirty="0">
                <a:latin typeface="BentonSans Regular" panose="02000503000000020004" pitchFamily="2" charset="77"/>
              </a:rPr>
              <a:t> </a:t>
            </a:r>
            <a:r>
              <a:rPr lang="en-US" sz="1500" dirty="0">
                <a:latin typeface="BentonSans Regular" panose="02000503000000020004" pitchFamily="2" charset="77"/>
              </a:rPr>
              <a:t>to system in batches</a:t>
            </a: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Test</a:t>
            </a:r>
            <a:r>
              <a:rPr lang="en-US" sz="1500" dirty="0">
                <a:latin typeface="BentonSans Regular" panose="02000503000000020004" pitchFamily="2" charset="77"/>
              </a:rPr>
              <a:t> uploads (e.g. searching, selective item- and collection-level viewing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Edit</a:t>
            </a:r>
            <a:r>
              <a:rPr lang="en-US" sz="1500" dirty="0">
                <a:latin typeface="BentonSans Regular" panose="02000503000000020004" pitchFamily="2" charset="77"/>
              </a:rPr>
              <a:t> and </a:t>
            </a:r>
            <a:r>
              <a:rPr lang="en-US" sz="1500" b="1" dirty="0">
                <a:latin typeface="BentonSans Regular" panose="02000503000000020004" pitchFamily="2" charset="77"/>
              </a:rPr>
              <a:t>refine</a:t>
            </a:r>
            <a:r>
              <a:rPr lang="en-US" sz="1500" dirty="0">
                <a:latin typeface="BentonSans Regular" panose="02000503000000020004" pitchFamily="2" charset="77"/>
              </a:rPr>
              <a:t> 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2777FB2B-F3F5-FBEA-2864-7FBAAAB0524A}"/>
              </a:ext>
            </a:extLst>
          </p:cNvPr>
          <p:cNvSpPr/>
          <p:nvPr/>
        </p:nvSpPr>
        <p:spPr>
          <a:xfrm>
            <a:off x="9229456" y="2181203"/>
            <a:ext cx="2348462" cy="624469"/>
          </a:xfrm>
          <a:custGeom>
            <a:avLst/>
            <a:gdLst>
              <a:gd name="connsiteX0" fmla="*/ 0 w 3035919"/>
              <a:gd name="connsiteY0" fmla="*/ 0 h 624469"/>
              <a:gd name="connsiteX1" fmla="*/ 2720897 w 3035919"/>
              <a:gd name="connsiteY1" fmla="*/ 0 h 624469"/>
              <a:gd name="connsiteX2" fmla="*/ 2720897 w 3035919"/>
              <a:gd name="connsiteY2" fmla="*/ 282 h 624469"/>
              <a:gd name="connsiteX3" fmla="*/ 2723685 w 3035919"/>
              <a:gd name="connsiteY3" fmla="*/ 1 h 624469"/>
              <a:gd name="connsiteX4" fmla="*/ 3035919 w 3035919"/>
              <a:gd name="connsiteY4" fmla="*/ 312235 h 624469"/>
              <a:gd name="connsiteX5" fmla="*/ 2723685 w 3035919"/>
              <a:gd name="connsiteY5" fmla="*/ 624469 h 624469"/>
              <a:gd name="connsiteX6" fmla="*/ 2720897 w 3035919"/>
              <a:gd name="connsiteY6" fmla="*/ 624188 h 624469"/>
              <a:gd name="connsiteX7" fmla="*/ 2720897 w 3035919"/>
              <a:gd name="connsiteY7" fmla="*/ 624468 h 624469"/>
              <a:gd name="connsiteX8" fmla="*/ 0 w 3035919"/>
              <a:gd name="connsiteY8" fmla="*/ 624468 h 62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5919" h="624469">
                <a:moveTo>
                  <a:pt x="0" y="0"/>
                </a:moveTo>
                <a:lnTo>
                  <a:pt x="2720897" y="0"/>
                </a:lnTo>
                <a:lnTo>
                  <a:pt x="2720897" y="282"/>
                </a:lnTo>
                <a:lnTo>
                  <a:pt x="2723685" y="1"/>
                </a:lnTo>
                <a:cubicBezTo>
                  <a:pt x="2896127" y="1"/>
                  <a:pt x="3035919" y="139793"/>
                  <a:pt x="3035919" y="312235"/>
                </a:cubicBezTo>
                <a:cubicBezTo>
                  <a:pt x="3035919" y="484677"/>
                  <a:pt x="2896127" y="624469"/>
                  <a:pt x="2723685" y="624469"/>
                </a:cubicBezTo>
                <a:lnTo>
                  <a:pt x="2720897" y="624188"/>
                </a:lnTo>
                <a:lnTo>
                  <a:pt x="2720897" y="624468"/>
                </a:lnTo>
                <a:lnTo>
                  <a:pt x="0" y="62446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latin typeface="Azeret Mono" pitchFamily="2" charset="77"/>
                <a:cs typeface="Azeret Mono" pitchFamily="2" charset="77"/>
              </a:rPr>
              <a:t>Cleanup</a:t>
            </a:r>
          </a:p>
        </p:txBody>
      </p:sp>
      <p:sp>
        <p:nvSpPr>
          <p:cNvPr id="31" name="Subtitle 3">
            <a:extLst>
              <a:ext uri="{FF2B5EF4-FFF2-40B4-BE49-F238E27FC236}">
                <a16:creationId xmlns:a16="http://schemas.microsoft.com/office/drawing/2014/main" id="{7E5591D3-0B82-2FF1-FD74-B4BAD7D9643E}"/>
              </a:ext>
            </a:extLst>
          </p:cNvPr>
          <p:cNvSpPr txBox="1">
            <a:spLocks/>
          </p:cNvSpPr>
          <p:nvPr/>
        </p:nvSpPr>
        <p:spPr>
          <a:xfrm>
            <a:off x="9229457" y="2958299"/>
            <a:ext cx="2348461" cy="2485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BentonSans Book" panose="02000503000000020004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Cleanup </a:t>
            </a:r>
            <a:r>
              <a:rPr lang="en-US" sz="1500" dirty="0">
                <a:latin typeface="BentonSans Regular" panose="02000503000000020004" pitchFamily="2" charset="77"/>
              </a:rPr>
              <a:t>working files (e.g. delete duplicates, save documentation and final metadata spreadsheets)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Prepare</a:t>
            </a:r>
            <a:r>
              <a:rPr lang="en-US" sz="1500" dirty="0">
                <a:latin typeface="BentonSans Regular" panose="02000503000000020004" pitchFamily="2" charset="77"/>
              </a:rPr>
              <a:t> files and metadata for </a:t>
            </a:r>
            <a:r>
              <a:rPr lang="en-US" sz="1500" b="1" dirty="0">
                <a:latin typeface="BentonSans Regular" panose="02000503000000020004" pitchFamily="2" charset="77"/>
              </a:rPr>
              <a:t>digital preservation</a:t>
            </a:r>
            <a:endParaRPr lang="en-US" sz="1500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500" b="1" dirty="0">
              <a:latin typeface="BentonSans Regular" panose="02000503000000020004" pitchFamily="2" charset="77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500" b="1" dirty="0">
                <a:latin typeface="BentonSans Regular" panose="02000503000000020004" pitchFamily="2" charset="77"/>
              </a:rPr>
              <a:t>Be prepared for next migration</a:t>
            </a:r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AFD480E1-06BE-4B7F-DA37-DE073FEE1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647424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8DBEAA83-BF18-8A8F-DA9B-87BDA5953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3871905" y="2791626"/>
            <a:ext cx="322581" cy="130274"/>
          </a:xfrm>
          <a:prstGeom prst="triangl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C2F5618D-2C80-C2F1-A307-837F727CF4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5955061" y="2805673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riangle 25">
            <a:extLst>
              <a:ext uri="{FF2B5EF4-FFF2-40B4-BE49-F238E27FC236}">
                <a16:creationId xmlns:a16="http://schemas.microsoft.com/office/drawing/2014/main" id="{292D442D-C30E-97FE-AB20-3AE4D2D49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160502" y="2805672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riangle 25">
            <a:extLst>
              <a:ext uri="{FF2B5EF4-FFF2-40B4-BE49-F238E27FC236}">
                <a16:creationId xmlns:a16="http://schemas.microsoft.com/office/drawing/2014/main" id="{E4D3E622-C388-E6DE-F8ED-8A145B7652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8056696" y="2791625"/>
            <a:ext cx="322581" cy="13027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2377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035859-624A-528E-291E-977164114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D5919-18DF-DF38-981D-9759F8328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260" y="0"/>
            <a:ext cx="9179347" cy="4620589"/>
          </a:xfrm>
        </p:spPr>
        <p:txBody>
          <a:bodyPr>
            <a:normAutofit/>
          </a:bodyPr>
          <a:lstStyle/>
          <a:p>
            <a:r>
              <a:rPr lang="en-US" sz="3000" b="0" dirty="0"/>
              <a:t>Since no system lasts forever, </a:t>
            </a:r>
            <a:r>
              <a:rPr lang="en-US" sz="3000" b="0" i="1" dirty="0"/>
              <a:t>migration is necessarily part of digital preservation work</a:t>
            </a:r>
            <a:r>
              <a:rPr lang="en-US" sz="3000" b="0" dirty="0"/>
              <a:t>. Keeping this in mind, a migration project does not result in a conclusive endpoint but </a:t>
            </a:r>
            <a:r>
              <a:rPr lang="en-US" sz="3000" b="0" i="1" dirty="0"/>
              <a:t>simply a step in a larger workflow </a:t>
            </a:r>
            <a:r>
              <a:rPr lang="en-US" sz="3000" b="0" dirty="0"/>
              <a:t>that will include future migrations.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E6319D-B6E3-16A3-BB52-74815784B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9644" y="4947809"/>
            <a:ext cx="6759146" cy="1769862"/>
          </a:xfrm>
        </p:spPr>
        <p:txBody>
          <a:bodyPr>
            <a:normAutofit/>
          </a:bodyPr>
          <a:lstStyle/>
          <a:p>
            <a:r>
              <a:rPr lang="en-US" dirty="0"/>
              <a:t>– Brianna Gormly, “Migration,” </a:t>
            </a:r>
            <a:r>
              <a:rPr lang="en-US" dirty="0">
                <a:latin typeface="BentonSans Regular" panose="02000503000000020004" pitchFamily="2" charset="77"/>
              </a:rPr>
              <a:t>Patricia C. Franks (Editor), </a:t>
            </a:r>
            <a:r>
              <a:rPr lang="en-US" i="1" dirty="0"/>
              <a:t>The Handbook of Archival Practice (</a:t>
            </a:r>
            <a:r>
              <a:rPr lang="en-US" dirty="0"/>
              <a:t>2021)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800" b="0" i="0" u="none" strike="noStrike" kern="1200" cap="all" spc="0" normalizeH="0" baseline="0" noProof="0" dirty="0">
                <a:ln>
                  <a:noFill/>
                </a:ln>
                <a:solidFill>
                  <a:srgbClr val="EEEEF0"/>
                </a:solidFill>
                <a:effectLst/>
                <a:uLnTx/>
                <a:uFillTx/>
                <a:latin typeface="BentonSans Book" panose="02000503000000020004" pitchFamily="2" charset="77"/>
                <a:ea typeface="+mn-ea"/>
                <a:cs typeface="+mn-cs"/>
              </a:rPr>
              <a:t>[Emphasis added]</a:t>
            </a:r>
          </a:p>
        </p:txBody>
      </p:sp>
    </p:spTree>
    <p:extLst>
      <p:ext uri="{BB962C8B-B14F-4D97-AF65-F5344CB8AC3E}">
        <p14:creationId xmlns:p14="http://schemas.microsoft.com/office/powerpoint/2010/main" val="29605203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0B5147A-10C3-2A37-854A-375BCC9F0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1722862" cy="2852737"/>
          </a:xfrm>
        </p:spPr>
        <p:txBody>
          <a:bodyPr/>
          <a:lstStyle/>
          <a:p>
            <a:r>
              <a:rPr lang="en-US" dirty="0"/>
              <a:t>Applying the </a:t>
            </a:r>
            <a:br>
              <a:rPr lang="en-US" dirty="0"/>
            </a:br>
            <a:r>
              <a:rPr lang="en-US" dirty="0"/>
              <a:t>Migration Workflow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9362CC-5122-2620-FB07-85886B688E5E}"/>
              </a:ext>
            </a:extLst>
          </p:cNvPr>
          <p:cNvSpPr txBox="1"/>
          <p:nvPr/>
        </p:nvSpPr>
        <p:spPr>
          <a:xfrm>
            <a:off x="983974" y="1543602"/>
            <a:ext cx="92433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i="1" cap="all" dirty="0">
                <a:solidFill>
                  <a:schemeClr val="tx2"/>
                </a:solidFill>
                <a:latin typeface="BentonSans Black" panose="02000503000000020004" pitchFamily="2" charset="77"/>
                <a:ea typeface="+mj-ea"/>
                <a:cs typeface="+mj-cs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8873882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68C625-FE1F-87A0-8D02-871762FA74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Applying the 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5E6C1-877F-1CC0-4C13-EA9CBAE49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Digital Collection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CD0A10-56A4-99D9-C90C-DBF13B05CDFC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Butler University Buildings and Grounds Collection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8D708C-C5E8-7C33-36AE-E320F85195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776250"/>
            <a:ext cx="5181600" cy="4081749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Archival collection </a:t>
            </a:r>
            <a:r>
              <a:rPr lang="en-US" dirty="0"/>
              <a:t>stored in Department of Special Collections, Rare Books, and University Archives at Butler University</a:t>
            </a:r>
          </a:p>
          <a:p>
            <a:r>
              <a:rPr lang="en-US" b="1" dirty="0"/>
              <a:t>2019</a:t>
            </a:r>
            <a:r>
              <a:rPr lang="en-US" dirty="0"/>
              <a:t> initiative reprocessed archival collection and prioritized digitization of images</a:t>
            </a:r>
            <a:endParaRPr lang="en-US" i="1" dirty="0"/>
          </a:p>
          <a:p>
            <a:r>
              <a:rPr lang="en-US" b="1" dirty="0"/>
              <a:t>From 2020 to circa 2024</a:t>
            </a:r>
            <a:r>
              <a:rPr lang="en-US" dirty="0"/>
              <a:t>, metadata was created with uploads occurring as each building/subseries was completed</a:t>
            </a:r>
          </a:p>
          <a:p>
            <a:r>
              <a:rPr lang="en-US" b="1" dirty="0"/>
              <a:t>Metadata was highly detailed and customized</a:t>
            </a:r>
          </a:p>
          <a:p>
            <a:pPr lvl="1"/>
            <a:r>
              <a:rPr lang="en-US" i="1" dirty="0"/>
              <a:t>Wanted to provide increased access to institutional history and improve search</a:t>
            </a:r>
          </a:p>
        </p:txBody>
      </p:sp>
      <p:pic>
        <p:nvPicPr>
          <p:cNvPr id="11" name="Content Placeholder 17" descr="Example of Image from the Butler University Buildings and Grounds Collection, Butler University academic building, Butler University">
            <a:extLst>
              <a:ext uri="{FF2B5EF4-FFF2-40B4-BE49-F238E27FC236}">
                <a16:creationId xmlns:a16="http://schemas.microsoft.com/office/drawing/2014/main" id="{02CF8F6E-270E-2C8A-7FF8-4C9CCB78FC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2776250"/>
            <a:ext cx="5181596" cy="42272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2D9A39-9CB7-566C-DD4A-E5794888DF4B}"/>
              </a:ext>
            </a:extLst>
          </p:cNvPr>
          <p:cNvSpPr txBox="1"/>
          <p:nvPr/>
        </p:nvSpPr>
        <p:spPr>
          <a:xfrm>
            <a:off x="11353798" y="5042118"/>
            <a:ext cx="83820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Butler University Buildings and Grounds Collection, Butler University, PALNI Digital Collections, </a:t>
            </a:r>
            <a:r>
              <a:rPr lang="en-US" sz="800" dirty="0">
                <a:hlinkClick r:id="rId3"/>
              </a:rPr>
              <a:t>https://palni.contentdm.oclc.org/digital/collection/BldgsGrnds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621943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AF0734-4787-5C8D-A596-E5FD89085E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Applying the 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41F0B0-C59F-EDC4-42B2-7D68566C2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5658DE-15D5-E45A-096B-4F710FCAB5B6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Gather Files, Metadata, and Documentation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D0EA65F-7AF7-FD4C-998C-BE41C46618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776250"/>
            <a:ext cx="5181600" cy="4081749"/>
          </a:xfrm>
        </p:spPr>
        <p:txBody>
          <a:bodyPr>
            <a:normAutofit/>
          </a:bodyPr>
          <a:lstStyle/>
          <a:p>
            <a:r>
              <a:rPr lang="en-US" dirty="0"/>
              <a:t>Search across current, legacy, and available storage spaces</a:t>
            </a:r>
          </a:p>
          <a:p>
            <a:pPr lvl="1"/>
            <a:r>
              <a:rPr lang="en-US" i="1" dirty="0"/>
              <a:t>Microsoft Teams, Google Drive, Local Server Shared Drives, Miscellaneous Hard Drives</a:t>
            </a:r>
          </a:p>
          <a:p>
            <a:r>
              <a:rPr lang="en-US" dirty="0"/>
              <a:t>Look for: </a:t>
            </a:r>
          </a:p>
          <a:p>
            <a:pPr lvl="1"/>
            <a:r>
              <a:rPr lang="en-US" b="1" dirty="0"/>
              <a:t>Preservation and access copies </a:t>
            </a:r>
            <a:r>
              <a:rPr lang="en-US" dirty="0"/>
              <a:t>of digitized and born-digital items</a:t>
            </a:r>
          </a:p>
          <a:p>
            <a:pPr lvl="1"/>
            <a:r>
              <a:rPr lang="en-US" b="1" dirty="0"/>
              <a:t>Metadata exports </a:t>
            </a:r>
            <a:r>
              <a:rPr lang="en-US" dirty="0"/>
              <a:t>(current version from system or legacy spreadsheets)</a:t>
            </a:r>
          </a:p>
          <a:p>
            <a:pPr lvl="1"/>
            <a:r>
              <a:rPr lang="en-US" dirty="0"/>
              <a:t>Collection/Project </a:t>
            </a:r>
            <a:r>
              <a:rPr lang="en-US" b="1" dirty="0"/>
              <a:t>Documentation</a:t>
            </a:r>
          </a:p>
          <a:p>
            <a:r>
              <a:rPr lang="en-US" dirty="0"/>
              <a:t>Create folders for each digital collection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09CE64B-3ABF-8BBA-EE24-4C9C6ADCA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776251"/>
            <a:ext cx="5773636" cy="3497929"/>
          </a:xfrm>
        </p:spPr>
      </p:pic>
    </p:spTree>
    <p:extLst>
      <p:ext uri="{BB962C8B-B14F-4D97-AF65-F5344CB8AC3E}">
        <p14:creationId xmlns:p14="http://schemas.microsoft.com/office/powerpoint/2010/main" val="30840158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E16C2-46C7-C994-1858-24F246F5A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20B4A4-69D8-B8D6-16E3-C97AF77215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Applying the 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6BE7E3-035B-C756-F6EC-476A49F0E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AD2CD2-774B-BEDA-7EB2-F9E1D1C70B84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Metadata Remediation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8390F34-5287-74D2-2891-9ADB13E082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776250"/>
            <a:ext cx="11353800" cy="4081749"/>
          </a:xfrm>
        </p:spPr>
        <p:txBody>
          <a:bodyPr>
            <a:normAutofit/>
          </a:bodyPr>
          <a:lstStyle/>
          <a:p>
            <a:r>
              <a:rPr lang="en-US" b="1" dirty="0"/>
              <a:t>Collection-by-collection </a:t>
            </a:r>
            <a:r>
              <a:rPr lang="en-US" dirty="0"/>
              <a:t>assessment and remediation</a:t>
            </a:r>
          </a:p>
          <a:p>
            <a:r>
              <a:rPr lang="en-US" b="1" dirty="0"/>
              <a:t>Map legacy system fields</a:t>
            </a:r>
            <a:r>
              <a:rPr lang="en-US" dirty="0"/>
              <a:t> to equivalent and/or sufficient fields in new system (</a:t>
            </a:r>
            <a:r>
              <a:rPr lang="en-US" i="1" dirty="0"/>
              <a:t>crosswalk</a:t>
            </a:r>
            <a:r>
              <a:rPr lang="en-US" dirty="0"/>
              <a:t>)</a:t>
            </a:r>
          </a:p>
          <a:p>
            <a:r>
              <a:rPr lang="en-US" dirty="0"/>
              <a:t>Bulk-complete common </a:t>
            </a:r>
            <a:r>
              <a:rPr lang="en-US" b="1" dirty="0"/>
              <a:t>metadata edits </a:t>
            </a:r>
            <a:r>
              <a:rPr lang="en-US" dirty="0"/>
              <a:t>(e.g. misspellings, inconsistent capitalization, etc.)</a:t>
            </a:r>
            <a:endParaRPr lang="en-US" b="1" dirty="0"/>
          </a:p>
          <a:p>
            <a:r>
              <a:rPr lang="en-US" dirty="0"/>
              <a:t>Structure spreadsheet for bulk import </a:t>
            </a:r>
          </a:p>
        </p:txBody>
      </p:sp>
      <p:pic>
        <p:nvPicPr>
          <p:cNvPr id="8" name="Content Placeholder 7" descr="Screenshot of metadata export in Microsoft Excel">
            <a:extLst>
              <a:ext uri="{FF2B5EF4-FFF2-40B4-BE49-F238E27FC236}">
                <a16:creationId xmlns:a16="http://schemas.microsoft.com/office/drawing/2014/main" id="{1B33E57B-010D-0E50-391B-FA6829B93E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" y="4531351"/>
            <a:ext cx="12192000" cy="42220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395384-CDBA-B279-0851-54CE208DA28B}"/>
              </a:ext>
            </a:extLst>
          </p:cNvPr>
          <p:cNvSpPr txBox="1"/>
          <p:nvPr/>
        </p:nvSpPr>
        <p:spPr>
          <a:xfrm>
            <a:off x="3746415" y="4315907"/>
            <a:ext cx="84455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Metadata export, </a:t>
            </a:r>
            <a:r>
              <a:rPr lang="en-US" sz="800" dirty="0"/>
              <a:t>Butler University Buildings and Grounds Collection, Butler University, PALNI Digital Collections, </a:t>
            </a:r>
            <a:r>
              <a:rPr lang="en-US" sz="800" dirty="0">
                <a:hlinkClick r:id="rId3"/>
              </a:rPr>
              <a:t>https://palni.contentdm.oclc.org/digital/collection/BldgsGrnds</a:t>
            </a:r>
            <a:r>
              <a:rPr lang="en-US" sz="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64073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C2545E-EB87-5D3D-8A28-753266396A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Applying the 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CA54AD-154D-CA18-AA85-B9F0799EE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6BF4A2-BC8F-F558-DE5A-7B338FC483FB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Metadata Crosswalk</a:t>
            </a:r>
          </a:p>
        </p:txBody>
      </p:sp>
      <p:graphicFrame>
        <p:nvGraphicFramePr>
          <p:cNvPr id="10" name="Content Placeholder 9" descr="Example of metadata crosswalk with columns for legacy system field, Dublin Core Field, Controlled Vocabulary, and New System Field">
            <a:extLst>
              <a:ext uri="{FF2B5EF4-FFF2-40B4-BE49-F238E27FC236}">
                <a16:creationId xmlns:a16="http://schemas.microsoft.com/office/drawing/2014/main" id="{F8F5F4D5-A958-53C3-A907-845728998C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7157193"/>
              </p:ext>
            </p:extLst>
          </p:nvPr>
        </p:nvGraphicFramePr>
        <p:xfrm>
          <a:off x="838199" y="2682719"/>
          <a:ext cx="10515599" cy="4190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3483">
                  <a:extLst>
                    <a:ext uri="{9D8B030D-6E8A-4147-A177-3AD203B41FA5}">
                      <a16:colId xmlns:a16="http://schemas.microsoft.com/office/drawing/2014/main" val="736211777"/>
                    </a:ext>
                  </a:extLst>
                </a:gridCol>
                <a:gridCol w="1904316">
                  <a:extLst>
                    <a:ext uri="{9D8B030D-6E8A-4147-A177-3AD203B41FA5}">
                      <a16:colId xmlns:a16="http://schemas.microsoft.com/office/drawing/2014/main" val="106828019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30122638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110722518"/>
                    </a:ext>
                  </a:extLst>
                </a:gridCol>
              </a:tblGrid>
              <a:tr h="371466">
                <a:tc>
                  <a:txBody>
                    <a:bodyPr/>
                    <a:lstStyle/>
                    <a:p>
                      <a:r>
                        <a:rPr lang="en-US" dirty="0"/>
                        <a:t>Legacy System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Dublin 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Controlled Vocabulary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New System Field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657120"/>
                  </a:ext>
                </a:extLst>
              </a:tr>
              <a:tr h="391381">
                <a:tc>
                  <a:txBody>
                    <a:bodyPr/>
                    <a:lstStyle/>
                    <a:p>
                      <a:r>
                        <a:rPr lang="en-US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Title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899078"/>
                  </a:ext>
                </a:extLst>
              </a:tr>
              <a:tr h="617665">
                <a:tc>
                  <a:txBody>
                    <a:bodyPr/>
                    <a:lstStyle/>
                    <a:p>
                      <a:r>
                        <a:rPr lang="en-US" dirty="0"/>
                        <a:t>Creator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creator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[Last Name, First Name]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Creator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4900"/>
                  </a:ext>
                </a:extLst>
              </a:tr>
              <a:tr h="617665">
                <a:tc>
                  <a:txBody>
                    <a:bodyPr/>
                    <a:lstStyle/>
                    <a:p>
                      <a:r>
                        <a:rPr lang="en-US" dirty="0"/>
                        <a:t>Photographer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creator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[Last Name, First Name]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Creator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715793"/>
                  </a:ext>
                </a:extLst>
              </a:tr>
              <a:tr h="391381">
                <a:tc>
                  <a:txBody>
                    <a:bodyPr/>
                    <a:lstStyle/>
                    <a:p>
                      <a:r>
                        <a:rPr lang="en-US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5674582"/>
                  </a:ext>
                </a:extLst>
              </a:tr>
              <a:tr h="391381">
                <a:tc>
                  <a:txBody>
                    <a:bodyPr/>
                    <a:lstStyle/>
                    <a:p>
                      <a:r>
                        <a:rPr lang="en-US" dirty="0"/>
                        <a:t>Keyword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Local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601360"/>
                  </a:ext>
                </a:extLst>
              </a:tr>
              <a:tr h="582086">
                <a:tc>
                  <a:txBody>
                    <a:bodyPr/>
                    <a:lstStyle/>
                    <a:p>
                      <a:r>
                        <a:rPr lang="en-US" dirty="0"/>
                        <a:t>Rights Statement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RightsStatements.org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Rights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395417"/>
                  </a:ext>
                </a:extLst>
              </a:tr>
              <a:tr h="391381">
                <a:tc>
                  <a:txBody>
                    <a:bodyPr/>
                    <a:lstStyle/>
                    <a:p>
                      <a:r>
                        <a:rPr lang="en-US" dirty="0"/>
                        <a:t>Longitude/Latitude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837533"/>
                  </a:ext>
                </a:extLst>
              </a:tr>
              <a:tr h="391381">
                <a:tc>
                  <a:txBody>
                    <a:bodyPr/>
                    <a:lstStyle/>
                    <a:p>
                      <a:r>
                        <a:rPr lang="en-US" dirty="0"/>
                        <a:t>Transcript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42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659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8C6AA-82EB-1EF2-E166-AB8DB22DE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44800" y="1719072"/>
            <a:ext cx="9512927" cy="513892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Artificial Intelligence </a:t>
            </a:r>
            <a:r>
              <a:rPr lang="en-US" dirty="0"/>
              <a:t>is not discussed in this presentation. 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Initial work initially began prior to ChatGPT’s release (2022) and major AI development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At the time, there were no institutionally-approved or paid services available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Ethical considerations</a:t>
            </a:r>
          </a:p>
          <a:p>
            <a:pPr marL="742950" indent="-7429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9928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F4603-6614-5DA0-C5F7-77ABAC816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40450-9E05-5B4D-D34D-B5E0486EA7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Applying the 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EC4412-E88A-5E02-3B53-4324B9569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D711E0-BC39-67BF-8F45-0BEC3029FB8D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Common Metadata Remediation Workflows in Microsoft Excel</a:t>
            </a:r>
          </a:p>
        </p:txBody>
      </p:sp>
      <p:grpSp>
        <p:nvGrpSpPr>
          <p:cNvPr id="9" name="Group 8" descr="Examples of metadata remediation workflows in Excel and what they accomplished, including 1. Merge Columns, 2. Adding an Entry to Multiple Rows, 3. Date Formatting &amp; Bulk Creation, and 4. Creating a Master Keyword Term List">
            <a:extLst>
              <a:ext uri="{FF2B5EF4-FFF2-40B4-BE49-F238E27FC236}">
                <a16:creationId xmlns:a16="http://schemas.microsoft.com/office/drawing/2014/main" id="{BD8F94FF-645C-B37E-1AE0-4C56DBCCF84C}"/>
              </a:ext>
            </a:extLst>
          </p:cNvPr>
          <p:cNvGrpSpPr/>
          <p:nvPr/>
        </p:nvGrpSpPr>
        <p:grpSpPr>
          <a:xfrm>
            <a:off x="838199" y="2784817"/>
            <a:ext cx="11353801" cy="3122689"/>
            <a:chOff x="899281" y="2629369"/>
            <a:chExt cx="11701713" cy="3122689"/>
          </a:xfrm>
        </p:grpSpPr>
        <p:sp>
          <p:nvSpPr>
            <p:cNvPr id="10" name="Content Placeholder 4">
              <a:extLst>
                <a:ext uri="{FF2B5EF4-FFF2-40B4-BE49-F238E27FC236}">
                  <a16:creationId xmlns:a16="http://schemas.microsoft.com/office/drawing/2014/main" id="{F006FD3D-1BE2-3FBE-73B2-0142DE847006}"/>
                </a:ext>
              </a:extLst>
            </p:cNvPr>
            <p:cNvSpPr txBox="1">
              <a:spLocks/>
            </p:cNvSpPr>
            <p:nvPr/>
          </p:nvSpPr>
          <p:spPr>
            <a:xfrm>
              <a:off x="899281" y="2629369"/>
              <a:ext cx="912812" cy="512692"/>
            </a:xfrm>
            <a:prstGeom prst="rect">
              <a:avLst/>
            </a:prstGeom>
          </p:spPr>
          <p:txBody>
            <a:bodyPr vert="horz" lIns="91440" tIns="45720" rIns="91440" bIns="45720" numCol="1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2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chemeClr val="accent1"/>
                  </a:solidFill>
                  <a:latin typeface="Azeret Mono" pitchFamily="2" charset="77"/>
                  <a:cs typeface="Azeret Mono" pitchFamily="2" charset="77"/>
                </a:rPr>
                <a:t>01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4CF6FA-682E-8F62-BA90-16587D160400}"/>
                </a:ext>
              </a:extLst>
            </p:cNvPr>
            <p:cNvSpPr txBox="1"/>
            <p:nvPr/>
          </p:nvSpPr>
          <p:spPr>
            <a:xfrm>
              <a:off x="2004005" y="2666430"/>
              <a:ext cx="482599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+mn-lt"/>
                  <a:cs typeface="Azeret Mono" pitchFamily="2" charset="77"/>
                </a:rPr>
                <a:t>Merge Columns</a:t>
              </a:r>
              <a:endParaRPr lang="en-US" dirty="0"/>
            </a:p>
          </p:txBody>
        </p:sp>
        <p:sp>
          <p:nvSpPr>
            <p:cNvPr id="12" name="Content Placeholder 4">
              <a:extLst>
                <a:ext uri="{FF2B5EF4-FFF2-40B4-BE49-F238E27FC236}">
                  <a16:creationId xmlns:a16="http://schemas.microsoft.com/office/drawing/2014/main" id="{4BBFFA12-9B04-8DE0-1B68-BD509747F44C}"/>
                </a:ext>
              </a:extLst>
            </p:cNvPr>
            <p:cNvSpPr txBox="1">
              <a:spLocks/>
            </p:cNvSpPr>
            <p:nvPr/>
          </p:nvSpPr>
          <p:spPr>
            <a:xfrm>
              <a:off x="899281" y="3411499"/>
              <a:ext cx="912812" cy="512692"/>
            </a:xfrm>
            <a:prstGeom prst="rect">
              <a:avLst/>
            </a:prstGeom>
          </p:spPr>
          <p:txBody>
            <a:bodyPr vert="horz" lIns="91440" tIns="45720" rIns="91440" bIns="45720" numCol="1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2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chemeClr val="accent1"/>
                  </a:solidFill>
                  <a:latin typeface="Azeret Mono" pitchFamily="2" charset="77"/>
                  <a:cs typeface="Azeret Mono" pitchFamily="2" charset="77"/>
                </a:rPr>
                <a:t>02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AD7CD11-52B9-C8A6-04C7-50328351F4D9}"/>
                </a:ext>
              </a:extLst>
            </p:cNvPr>
            <p:cNvSpPr txBox="1"/>
            <p:nvPr/>
          </p:nvSpPr>
          <p:spPr>
            <a:xfrm>
              <a:off x="2004005" y="3457214"/>
              <a:ext cx="482599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Adding an Entry to Multiple Rows</a:t>
              </a:r>
            </a:p>
          </p:txBody>
        </p:sp>
        <p:sp>
          <p:nvSpPr>
            <p:cNvPr id="14" name="Content Placeholder 4">
              <a:extLst>
                <a:ext uri="{FF2B5EF4-FFF2-40B4-BE49-F238E27FC236}">
                  <a16:creationId xmlns:a16="http://schemas.microsoft.com/office/drawing/2014/main" id="{35F4E42E-1EAD-3D2F-6E6A-29501B1D02DE}"/>
                </a:ext>
              </a:extLst>
            </p:cNvPr>
            <p:cNvSpPr txBox="1">
              <a:spLocks/>
            </p:cNvSpPr>
            <p:nvPr/>
          </p:nvSpPr>
          <p:spPr>
            <a:xfrm>
              <a:off x="899281" y="4176697"/>
              <a:ext cx="912812" cy="512692"/>
            </a:xfrm>
            <a:prstGeom prst="rect">
              <a:avLst/>
            </a:prstGeom>
          </p:spPr>
          <p:txBody>
            <a:bodyPr vert="horz" lIns="91440" tIns="45720" rIns="91440" bIns="45720" numCol="1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2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chemeClr val="accent1"/>
                  </a:solidFill>
                  <a:latin typeface="Azeret Mono" pitchFamily="2" charset="77"/>
                  <a:cs typeface="Azeret Mono" pitchFamily="2" charset="77"/>
                </a:rPr>
                <a:t>03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1DCF48B-FCF6-8229-7B18-899FA027186C}"/>
                </a:ext>
              </a:extLst>
            </p:cNvPr>
            <p:cNvSpPr txBox="1"/>
            <p:nvPr/>
          </p:nvSpPr>
          <p:spPr>
            <a:xfrm>
              <a:off x="2004005" y="4231066"/>
              <a:ext cx="482599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+mn-lt"/>
                  <a:cs typeface="Azeret Mono" pitchFamily="2" charset="77"/>
                </a:rPr>
                <a:t>Date Formatting &amp; Bulk Creation</a:t>
              </a:r>
              <a:endParaRPr lang="en-US" dirty="0"/>
            </a:p>
          </p:txBody>
        </p:sp>
        <p:sp>
          <p:nvSpPr>
            <p:cNvPr id="16" name="Content Placeholder 4">
              <a:extLst>
                <a:ext uri="{FF2B5EF4-FFF2-40B4-BE49-F238E27FC236}">
                  <a16:creationId xmlns:a16="http://schemas.microsoft.com/office/drawing/2014/main" id="{77A6B60A-4F19-DA8F-CCD1-3D9E1F98D492}"/>
                </a:ext>
              </a:extLst>
            </p:cNvPr>
            <p:cNvSpPr txBox="1">
              <a:spLocks/>
            </p:cNvSpPr>
            <p:nvPr/>
          </p:nvSpPr>
          <p:spPr>
            <a:xfrm>
              <a:off x="899281" y="4930607"/>
              <a:ext cx="912812" cy="512692"/>
            </a:xfrm>
            <a:prstGeom prst="rect">
              <a:avLst/>
            </a:prstGeom>
          </p:spPr>
          <p:txBody>
            <a:bodyPr vert="horz" lIns="91440" tIns="45720" rIns="91440" bIns="45720" numCol="1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2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chemeClr val="accent1"/>
                  </a:solidFill>
                  <a:latin typeface="Azeret Mono" pitchFamily="2" charset="77"/>
                  <a:cs typeface="Azeret Mono" pitchFamily="2" charset="77"/>
                </a:rPr>
                <a:t>04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6043C7-76E7-AA82-4C85-173570AD4DA8}"/>
                </a:ext>
              </a:extLst>
            </p:cNvPr>
            <p:cNvSpPr txBox="1"/>
            <p:nvPr/>
          </p:nvSpPr>
          <p:spPr>
            <a:xfrm>
              <a:off x="2004005" y="4993630"/>
              <a:ext cx="482599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Creating a Master Keyword Term List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7D516B2-06FF-A7AE-C5B3-30EB84C1BE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1004937" y="4784600"/>
              <a:ext cx="4549423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AFCF17D-CD9D-0D90-CEB3-5FC5F09E11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1004937" y="4025046"/>
              <a:ext cx="4549423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7F0DDEC-6582-1067-9056-0D68441F0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1004937" y="3265492"/>
              <a:ext cx="4549423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21" name="Content Placeholder 4">
              <a:extLst>
                <a:ext uri="{FF2B5EF4-FFF2-40B4-BE49-F238E27FC236}">
                  <a16:creationId xmlns:a16="http://schemas.microsoft.com/office/drawing/2014/main" id="{AD64F565-B4A3-FB27-D866-A919F608BC31}"/>
                </a:ext>
              </a:extLst>
            </p:cNvPr>
            <p:cNvSpPr txBox="1">
              <a:spLocks/>
            </p:cNvSpPr>
            <p:nvPr/>
          </p:nvSpPr>
          <p:spPr>
            <a:xfrm>
              <a:off x="6313655" y="2629369"/>
              <a:ext cx="912812" cy="512692"/>
            </a:xfrm>
            <a:prstGeom prst="rect">
              <a:avLst/>
            </a:prstGeom>
          </p:spPr>
          <p:txBody>
            <a:bodyPr vert="horz" lIns="91440" tIns="45720" rIns="91440" bIns="45720" numCol="1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2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chemeClr val="accent1"/>
                  </a:solidFill>
                  <a:latin typeface="Azeret Mono" pitchFamily="2" charset="77"/>
                  <a:cs typeface="Azeret Mono" pitchFamily="2" charset="77"/>
                  <a:sym typeface="Wingdings" panose="05000000000000000000" pitchFamily="2" charset="2"/>
                </a:rPr>
                <a:t></a:t>
              </a:r>
              <a:endParaRPr lang="en-US" sz="2800" b="1" dirty="0">
                <a:solidFill>
                  <a:schemeClr val="accent1"/>
                </a:solidFill>
                <a:latin typeface="Azeret Mono" pitchFamily="2" charset="77"/>
                <a:cs typeface="Azeret Mono" pitchFamily="2" charset="77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4A52534-682E-92C3-59ED-B59EBF8DF511}"/>
                </a:ext>
              </a:extLst>
            </p:cNvPr>
            <p:cNvSpPr txBox="1"/>
            <p:nvPr/>
          </p:nvSpPr>
          <p:spPr>
            <a:xfrm>
              <a:off x="7774995" y="2666430"/>
              <a:ext cx="482599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+mn-lt"/>
                  <a:cs typeface="Azeret Mono" pitchFamily="2" charset="77"/>
                </a:rPr>
                <a:t>Combine Metadata Fields</a:t>
              </a:r>
              <a:endParaRPr lang="en-US" dirty="0"/>
            </a:p>
          </p:txBody>
        </p:sp>
        <p:sp>
          <p:nvSpPr>
            <p:cNvPr id="23" name="Content Placeholder 4">
              <a:extLst>
                <a:ext uri="{FF2B5EF4-FFF2-40B4-BE49-F238E27FC236}">
                  <a16:creationId xmlns:a16="http://schemas.microsoft.com/office/drawing/2014/main" id="{8EAC251F-9BCE-5763-2BDC-9C35911286A5}"/>
                </a:ext>
              </a:extLst>
            </p:cNvPr>
            <p:cNvSpPr txBox="1">
              <a:spLocks/>
            </p:cNvSpPr>
            <p:nvPr/>
          </p:nvSpPr>
          <p:spPr>
            <a:xfrm>
              <a:off x="6313655" y="3411499"/>
              <a:ext cx="912812" cy="512692"/>
            </a:xfrm>
            <a:prstGeom prst="rect">
              <a:avLst/>
            </a:prstGeom>
          </p:spPr>
          <p:txBody>
            <a:bodyPr vert="horz" lIns="91440" tIns="45720" rIns="91440" bIns="45720" numCol="1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2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chemeClr val="accent1"/>
                  </a:solidFill>
                  <a:latin typeface="Azeret Mono" pitchFamily="2" charset="77"/>
                  <a:cs typeface="Azeret Mono" pitchFamily="2" charset="77"/>
                  <a:sym typeface="Wingdings" panose="05000000000000000000" pitchFamily="2" charset="2"/>
                </a:rPr>
                <a:t></a:t>
              </a:r>
              <a:endParaRPr lang="en-US" sz="2800" b="1" dirty="0">
                <a:solidFill>
                  <a:schemeClr val="accent1"/>
                </a:solidFill>
                <a:latin typeface="Azeret Mono" pitchFamily="2" charset="77"/>
                <a:cs typeface="Azeret Mono" pitchFamily="2" charset="77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3140649-B523-9418-CAAD-A606155D6862}"/>
                </a:ext>
              </a:extLst>
            </p:cNvPr>
            <p:cNvSpPr txBox="1"/>
            <p:nvPr/>
          </p:nvSpPr>
          <p:spPr>
            <a:xfrm>
              <a:off x="7774994" y="3357411"/>
              <a:ext cx="482599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Adding Duplicate Entry to the Same Metadata Field for Multiple Items</a:t>
              </a:r>
            </a:p>
          </p:txBody>
        </p:sp>
        <p:sp>
          <p:nvSpPr>
            <p:cNvPr id="25" name="Content Placeholder 4">
              <a:extLst>
                <a:ext uri="{FF2B5EF4-FFF2-40B4-BE49-F238E27FC236}">
                  <a16:creationId xmlns:a16="http://schemas.microsoft.com/office/drawing/2014/main" id="{2EC85BFB-1BB7-60E1-01E3-08C6E9AD9E7A}"/>
                </a:ext>
              </a:extLst>
            </p:cNvPr>
            <p:cNvSpPr txBox="1">
              <a:spLocks/>
            </p:cNvSpPr>
            <p:nvPr/>
          </p:nvSpPr>
          <p:spPr>
            <a:xfrm>
              <a:off x="6313655" y="4176697"/>
              <a:ext cx="912812" cy="512692"/>
            </a:xfrm>
            <a:prstGeom prst="rect">
              <a:avLst/>
            </a:prstGeom>
          </p:spPr>
          <p:txBody>
            <a:bodyPr vert="horz" lIns="91440" tIns="45720" rIns="91440" bIns="45720" numCol="1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2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chemeClr val="accent1"/>
                  </a:solidFill>
                  <a:latin typeface="Azeret Mono" pitchFamily="2" charset="77"/>
                  <a:cs typeface="Azeret Mono" pitchFamily="2" charset="77"/>
                  <a:sym typeface="Wingdings" panose="05000000000000000000" pitchFamily="2" charset="2"/>
                </a:rPr>
                <a:t></a:t>
              </a:r>
              <a:endParaRPr lang="en-US" sz="2800" b="1" dirty="0">
                <a:solidFill>
                  <a:schemeClr val="accent1"/>
                </a:solidFill>
                <a:latin typeface="Azeret Mono" pitchFamily="2" charset="77"/>
                <a:cs typeface="Azeret Mono" pitchFamily="2" charset="77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5EB1075-A44C-2050-12C2-D127BE7D1135}"/>
                </a:ext>
              </a:extLst>
            </p:cNvPr>
            <p:cNvSpPr txBox="1"/>
            <p:nvPr/>
          </p:nvSpPr>
          <p:spPr>
            <a:xfrm>
              <a:off x="7774993" y="4094142"/>
              <a:ext cx="482599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+mn-lt"/>
                  <a:cs typeface="Azeret Mono" pitchFamily="2" charset="77"/>
                </a:rPr>
                <a:t>Create Consisten</a:t>
              </a:r>
              <a:r>
                <a:rPr lang="en-US" dirty="0">
                  <a:cs typeface="Azeret Mono" pitchFamily="2" charset="77"/>
                </a:rPr>
                <a:t>t Date Entries (Date Field or Text String) for Multiple Items</a:t>
              </a:r>
              <a:endParaRPr lang="en-US" dirty="0"/>
            </a:p>
          </p:txBody>
        </p:sp>
        <p:sp>
          <p:nvSpPr>
            <p:cNvPr id="27" name="Content Placeholder 4">
              <a:extLst>
                <a:ext uri="{FF2B5EF4-FFF2-40B4-BE49-F238E27FC236}">
                  <a16:creationId xmlns:a16="http://schemas.microsoft.com/office/drawing/2014/main" id="{42ED2B92-1D03-6AE6-4B71-AB19181B376B}"/>
                </a:ext>
              </a:extLst>
            </p:cNvPr>
            <p:cNvSpPr txBox="1">
              <a:spLocks/>
            </p:cNvSpPr>
            <p:nvPr/>
          </p:nvSpPr>
          <p:spPr>
            <a:xfrm>
              <a:off x="6313655" y="4930607"/>
              <a:ext cx="912812" cy="512692"/>
            </a:xfrm>
            <a:prstGeom prst="rect">
              <a:avLst/>
            </a:prstGeom>
          </p:spPr>
          <p:txBody>
            <a:bodyPr vert="horz" lIns="91440" tIns="45720" rIns="91440" bIns="45720" numCol="1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32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BentonSans Book" panose="02000503000000020004" pitchFamily="2" charset="77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chemeClr val="accent1"/>
                  </a:solidFill>
                  <a:latin typeface="Azeret Mono" pitchFamily="2" charset="77"/>
                  <a:cs typeface="Azeret Mono" pitchFamily="2" charset="77"/>
                  <a:sym typeface="Wingdings" panose="05000000000000000000" pitchFamily="2" charset="2"/>
                </a:rPr>
                <a:t></a:t>
              </a:r>
              <a:endParaRPr lang="en-US" sz="2800" b="1" dirty="0">
                <a:solidFill>
                  <a:schemeClr val="accent1"/>
                </a:solidFill>
                <a:latin typeface="Azeret Mono" pitchFamily="2" charset="77"/>
                <a:cs typeface="Azeret Mono" pitchFamily="2" charset="77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722726A-5FF7-6C68-6F41-0C3B3CFA8E03}"/>
                </a:ext>
              </a:extLst>
            </p:cNvPr>
            <p:cNvSpPr txBox="1"/>
            <p:nvPr/>
          </p:nvSpPr>
          <p:spPr>
            <a:xfrm>
              <a:off x="7774994" y="4828728"/>
              <a:ext cx="482599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Allows for Finding Duplicate Entries, Misspellings, and Inconsistencies in Controlled Vocabulary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3CEAC42-69AF-8265-30E9-F9D0F49D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6775927" y="4784600"/>
              <a:ext cx="4549423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432814F-D45D-0E2A-0EAC-916FAC2783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6775927" y="4025046"/>
              <a:ext cx="4549423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7861B06-C2A3-6446-926C-4C54E7AFE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6775927" y="3265492"/>
              <a:ext cx="4549423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99360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59655-8EE1-EC20-4598-8B0F93F28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237791-69B4-581C-8BD7-E36605B379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Applying the 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A7CA83-2408-EAA4-C1E5-FEAEF717D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1938D6-7134-BD1D-2692-C6541387F948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Reformat and Prepare Files for Bulk Import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7C88811-960E-6666-7BB4-CF6BECBB9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4792"/>
            <a:ext cx="10515600" cy="3977500"/>
          </a:xfrm>
        </p:spPr>
        <p:txBody>
          <a:bodyPr/>
          <a:lstStyle/>
          <a:p>
            <a:r>
              <a:rPr lang="en-US" b="1" dirty="0"/>
              <a:t>Convert files </a:t>
            </a:r>
            <a:r>
              <a:rPr lang="en-US" dirty="0"/>
              <a:t>to needed file formats (e.g. .tif to .jpg, .xlsx to .csv)</a:t>
            </a:r>
          </a:p>
          <a:p>
            <a:pPr lvl="1"/>
            <a:r>
              <a:rPr lang="en-US" dirty="0"/>
              <a:t>Combining single-page PDFs into one multi-page PDF: </a:t>
            </a:r>
            <a:r>
              <a:rPr lang="en-US" i="1" dirty="0"/>
              <a:t>Evermap AutoSplit Plugin for Adobe Acrobat</a:t>
            </a:r>
          </a:p>
          <a:p>
            <a:pPr lvl="1"/>
            <a:r>
              <a:rPr lang="en-US" dirty="0"/>
              <a:t>Converting multiple preservation copies (.tif) to access version (.jpg): </a:t>
            </a:r>
            <a:r>
              <a:rPr lang="en-US" i="1" dirty="0"/>
              <a:t>Adobe Bridge Image Processor</a:t>
            </a:r>
          </a:p>
          <a:p>
            <a:pPr lvl="1"/>
            <a:r>
              <a:rPr lang="en-US" dirty="0"/>
              <a:t>Determining duplicate copies: </a:t>
            </a:r>
            <a:r>
              <a:rPr lang="en-US" i="1" dirty="0"/>
              <a:t>TreeSize</a:t>
            </a:r>
          </a:p>
          <a:p>
            <a:r>
              <a:rPr lang="en-US" b="1" dirty="0"/>
              <a:t>Create batches to bulk import </a:t>
            </a:r>
            <a:r>
              <a:rPr lang="en-US" dirty="0"/>
              <a:t>using a zipped folder containing: </a:t>
            </a:r>
          </a:p>
          <a:p>
            <a:pPr lvl="1"/>
            <a:r>
              <a:rPr lang="en-US" dirty="0"/>
              <a:t>Folder “files” with items to upload</a:t>
            </a:r>
          </a:p>
          <a:p>
            <a:pPr lvl="1"/>
            <a:r>
              <a:rPr lang="en-US" dirty="0"/>
              <a:t>.csv spreadsheet formatted with proper column headings (metadata fields) and one row for each item in “files” folder</a:t>
            </a:r>
          </a:p>
          <a:p>
            <a:r>
              <a:rPr lang="en-US" b="1" dirty="0"/>
              <a:t>Document</a:t>
            </a:r>
            <a:r>
              <a:rPr lang="en-US" dirty="0"/>
              <a:t> along the way!</a:t>
            </a:r>
          </a:p>
        </p:txBody>
      </p:sp>
    </p:spTree>
    <p:extLst>
      <p:ext uri="{BB962C8B-B14F-4D97-AF65-F5344CB8AC3E}">
        <p14:creationId xmlns:p14="http://schemas.microsoft.com/office/powerpoint/2010/main" val="22532224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B58AD-1B4D-15D6-FC1D-248D2E111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A57A9-6864-4EE5-7B65-33E34B9D37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Applying the 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43B07E-23BF-00F6-746E-D74AFDCBD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EBE86D-3C56-543E-1716-D0283ECCCC03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Bulk Import and Test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B8887E6-0B50-0668-7242-635E68BDF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4792"/>
            <a:ext cx="10515600" cy="3977500"/>
          </a:xfrm>
        </p:spPr>
        <p:txBody>
          <a:bodyPr/>
          <a:lstStyle/>
          <a:p>
            <a:r>
              <a:rPr lang="en-US" b="1" dirty="0"/>
              <a:t>Perform bulk import</a:t>
            </a:r>
          </a:p>
          <a:p>
            <a:r>
              <a:rPr lang="en-US" dirty="0"/>
              <a:t>Verify uploads are received and ingested</a:t>
            </a:r>
          </a:p>
          <a:p>
            <a:pPr lvl="1"/>
            <a:r>
              <a:rPr lang="en-US" i="1" dirty="0"/>
              <a:t>Sometimes requires a deeper dive into the backend and reviewing each batch record</a:t>
            </a:r>
          </a:p>
          <a:p>
            <a:r>
              <a:rPr lang="en-US" b="1" dirty="0"/>
              <a:t>Complete test searches </a:t>
            </a:r>
            <a:r>
              <a:rPr lang="en-US" dirty="0"/>
              <a:t>and selective item- and collection-level viewing</a:t>
            </a:r>
          </a:p>
          <a:p>
            <a:pPr lvl="1"/>
            <a:r>
              <a:rPr lang="en-US" i="1" dirty="0"/>
              <a:t>Ensure that users can find what they need and do it easily</a:t>
            </a:r>
          </a:p>
          <a:p>
            <a:r>
              <a:rPr lang="en-US" dirty="0"/>
              <a:t>Edit and refine as needed</a:t>
            </a:r>
          </a:p>
        </p:txBody>
      </p:sp>
    </p:spTree>
    <p:extLst>
      <p:ext uri="{BB962C8B-B14F-4D97-AF65-F5344CB8AC3E}">
        <p14:creationId xmlns:p14="http://schemas.microsoft.com/office/powerpoint/2010/main" val="19605511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61264-2821-7E07-B9AC-154595B39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A5468C-8D7F-DAAC-C977-D84ED6F91C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Applying the Migration Workflow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71E643-DB85-0BCC-3729-06529B23E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Cleanup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E3E837D8-0020-A460-218A-FD53CBDCB76C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Prepare for the Next Migration!—And Save on Storage Space Now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746424-2733-E448-5297-51FE7A137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654792"/>
            <a:ext cx="10515600" cy="3690788"/>
          </a:xfrm>
        </p:spPr>
        <p:txBody>
          <a:bodyPr/>
          <a:lstStyle/>
          <a:p>
            <a:r>
              <a:rPr lang="en-US" b="1" dirty="0"/>
              <a:t>Cleanup working files </a:t>
            </a:r>
            <a:r>
              <a:rPr lang="en-US" dirty="0"/>
              <a:t>by: </a:t>
            </a:r>
          </a:p>
          <a:p>
            <a:pPr lvl="1"/>
            <a:r>
              <a:rPr lang="en-US" dirty="0"/>
              <a:t>Delete zipped file</a:t>
            </a:r>
          </a:p>
          <a:p>
            <a:pPr lvl="1"/>
            <a:r>
              <a:rPr lang="en-US" dirty="0"/>
              <a:t>Delete working/edited files not uploaded</a:t>
            </a:r>
          </a:p>
          <a:p>
            <a:pPr lvl="1"/>
            <a:r>
              <a:rPr lang="en-US" dirty="0"/>
              <a:t>Move </a:t>
            </a:r>
            <a:r>
              <a:rPr lang="en-US" b="1" dirty="0"/>
              <a:t>access copies </a:t>
            </a:r>
            <a:r>
              <a:rPr lang="en-US" dirty="0"/>
              <a:t>(what was uploaded) to department-accessible storage</a:t>
            </a:r>
          </a:p>
          <a:p>
            <a:pPr lvl="1"/>
            <a:r>
              <a:rPr lang="en-US" dirty="0"/>
              <a:t>Move </a:t>
            </a:r>
            <a:r>
              <a:rPr lang="en-US" b="1" dirty="0"/>
              <a:t>preservation copies </a:t>
            </a:r>
            <a:r>
              <a:rPr lang="en-US" dirty="0"/>
              <a:t>to separate, more-restricted storage location</a:t>
            </a:r>
          </a:p>
          <a:p>
            <a:pPr lvl="1"/>
            <a:r>
              <a:rPr lang="en-US" dirty="0"/>
              <a:t>Create folder for all </a:t>
            </a:r>
            <a:r>
              <a:rPr lang="en-US" b="1" dirty="0"/>
              <a:t>past and current documentation </a:t>
            </a:r>
            <a:r>
              <a:rPr lang="en-US" dirty="0"/>
              <a:t>(including metadata spreadsheet) and add to other department records</a:t>
            </a:r>
          </a:p>
          <a:p>
            <a:r>
              <a:rPr lang="en-US" dirty="0"/>
              <a:t>Begin thinking about digital preservation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22749442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EA10E-F892-78AD-8716-504452587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11E77-CBC3-E280-724F-E978B5118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260" y="1767852"/>
            <a:ext cx="9993163" cy="2852737"/>
          </a:xfrm>
        </p:spPr>
        <p:txBody>
          <a:bodyPr>
            <a:noAutofit/>
          </a:bodyPr>
          <a:lstStyle/>
          <a:p>
            <a:r>
              <a:rPr lang="en-US" sz="3000" b="0" dirty="0"/>
              <a:t>As the collection migrations near completion, the collections would be well served by a </a:t>
            </a:r>
            <a:r>
              <a:rPr lang="en-US" sz="3000" b="0" i="1" dirty="0"/>
              <a:t>holistic review </a:t>
            </a:r>
            <a:r>
              <a:rPr lang="en-US" sz="3000" b="0" dirty="0"/>
              <a:t>of the digital image collections, as well as review collection-by-collection in order to evaluate whether some of the unique metadata can be </a:t>
            </a:r>
            <a:r>
              <a:rPr lang="en-US" sz="3000" b="0" i="1" dirty="0"/>
              <a:t>highlighted within the collection without hurting interoperability</a:t>
            </a:r>
            <a:r>
              <a:rPr lang="en-US" sz="3000" b="0" dirty="0"/>
              <a:t>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2C5BAD-BA2D-2D8A-E950-4A5DA3D7F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9644" y="4947809"/>
            <a:ext cx="7632356" cy="1910191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200" dirty="0"/>
              <a:t>– </a:t>
            </a:r>
            <a:r>
              <a:rPr lang="en-US" sz="2200" b="1" dirty="0">
                <a:latin typeface="BentonSans Regular" panose="02000503000000020004" pitchFamily="2" charset="77"/>
              </a:rPr>
              <a:t>Jocelyn Olson Triplett</a:t>
            </a:r>
            <a:r>
              <a:rPr lang="en-US" sz="2200" dirty="0">
                <a:latin typeface="BentonSans Regular" panose="02000503000000020004" pitchFamily="2" charset="77"/>
              </a:rPr>
              <a:t>,</a:t>
            </a:r>
            <a:r>
              <a:rPr lang="en-US" sz="2200" dirty="0"/>
              <a:t> “Increasing Interoperability through the Transformation and the Consolidation of Image Collections’ Metadata,” </a:t>
            </a:r>
            <a:r>
              <a:rPr lang="en-US" sz="2200" i="1" dirty="0"/>
              <a:t>Organization, Representation and Description through the Digital Age</a:t>
            </a:r>
            <a:r>
              <a:rPr lang="en-US" sz="2200" dirty="0"/>
              <a:t> (2018)</a:t>
            </a:r>
            <a:r>
              <a:rPr kumimoji="0" lang="en-US" sz="800" b="0" i="0" u="none" strike="noStrike" kern="1200" cap="all" spc="0" normalizeH="0" baseline="0" noProof="0" dirty="0">
                <a:ln>
                  <a:noFill/>
                </a:ln>
                <a:solidFill>
                  <a:srgbClr val="EEEEF0"/>
                </a:solidFill>
                <a:effectLst/>
                <a:uLnTx/>
                <a:uFillTx/>
                <a:latin typeface="BentonSans Book" panose="02000503000000020004" pitchFamily="2" charset="77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800" b="0" i="0" u="none" strike="noStrike" kern="1200" cap="all" spc="0" normalizeH="0" baseline="0" noProof="0" dirty="0">
                <a:ln>
                  <a:noFill/>
                </a:ln>
                <a:solidFill>
                  <a:srgbClr val="EEEEF0"/>
                </a:solidFill>
                <a:effectLst/>
                <a:uLnTx/>
                <a:uFillTx/>
                <a:latin typeface="BentonSans Book" panose="02000503000000020004" pitchFamily="2" charset="77"/>
                <a:ea typeface="+mn-ea"/>
                <a:cs typeface="+mn-cs"/>
              </a:rPr>
              <a:t>[Emphasis added]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264861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D5A19F-7985-9E05-3DBC-928CF47FB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955CF16-DA37-2B92-031C-C9E53D74E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1360150" cy="2852737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7087144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5CFE4-31B6-0885-87EA-C335D1239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95079-086C-CF78-7013-3DDF663B0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0B9174-B37D-5679-FEB9-5505A3F460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4BB7E07-AFC3-810C-BD1B-6074D2DFA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4792"/>
            <a:ext cx="10515600" cy="3977500"/>
          </a:xfrm>
        </p:spPr>
        <p:txBody>
          <a:bodyPr/>
          <a:lstStyle/>
          <a:p>
            <a:r>
              <a:rPr lang="en-US" dirty="0"/>
              <a:t>Migrations take </a:t>
            </a:r>
            <a:r>
              <a:rPr lang="en-US" b="1" dirty="0"/>
              <a:t>time and testing</a:t>
            </a:r>
          </a:p>
          <a:p>
            <a:r>
              <a:rPr lang="en-US" dirty="0"/>
              <a:t>Metadata remediation adds time upfront </a:t>
            </a:r>
            <a:r>
              <a:rPr lang="en-US" i="1" dirty="0"/>
              <a:t>but</a:t>
            </a:r>
            <a:r>
              <a:rPr lang="en-US" dirty="0"/>
              <a:t> saves energy during the migration process</a:t>
            </a:r>
          </a:p>
          <a:p>
            <a:r>
              <a:rPr lang="en-US" dirty="0"/>
              <a:t>Keep </a:t>
            </a:r>
            <a:r>
              <a:rPr lang="en-US" b="1" dirty="0"/>
              <a:t>user needs </a:t>
            </a:r>
            <a:r>
              <a:rPr lang="en-US" dirty="0"/>
              <a:t>as a focus, such as prioritizing search</a:t>
            </a:r>
          </a:p>
          <a:p>
            <a:r>
              <a:rPr lang="en-US" dirty="0"/>
              <a:t>Creating metadata </a:t>
            </a:r>
            <a:r>
              <a:rPr lang="en-US" b="1" dirty="0"/>
              <a:t>spreadsheets</a:t>
            </a:r>
            <a:r>
              <a:rPr lang="en-US" dirty="0"/>
              <a:t> can help with </a:t>
            </a:r>
            <a:r>
              <a:rPr lang="en-US" b="1" dirty="0"/>
              <a:t>bulk metadata remediation </a:t>
            </a:r>
            <a:r>
              <a:rPr lang="en-US" dirty="0"/>
              <a:t>and </a:t>
            </a:r>
            <a:r>
              <a:rPr lang="en-US" b="1" dirty="0"/>
              <a:t>creating documentation </a:t>
            </a:r>
            <a:r>
              <a:rPr lang="en-US" dirty="0"/>
              <a:t>for future migrations</a:t>
            </a:r>
          </a:p>
          <a:p>
            <a:r>
              <a:rPr lang="en-US" dirty="0"/>
              <a:t>Migrations are more than one person or institution</a:t>
            </a:r>
          </a:p>
          <a:p>
            <a:pPr lvl="1"/>
            <a:r>
              <a:rPr lang="en-US" b="1" dirty="0"/>
              <a:t>Support your community </a:t>
            </a:r>
            <a:r>
              <a:rPr lang="en-US" dirty="0"/>
              <a:t>and </a:t>
            </a:r>
            <a:r>
              <a:rPr lang="en-US" b="1" dirty="0"/>
              <a:t>share experiences and advice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844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C460643-2FE2-8301-9C67-FEB1CAD8E9E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8628A57-7A6F-C0B8-0DEE-C8B3A886E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0898"/>
            <a:ext cx="10515600" cy="5271394"/>
          </a:xfrm>
        </p:spPr>
        <p:txBody>
          <a:bodyPr>
            <a:normAutofit/>
          </a:bodyPr>
          <a:lstStyle/>
          <a:p>
            <a:r>
              <a:rPr lang="en-US" dirty="0"/>
              <a:t>Banerjee, Kyle. “Institutional Repositories and Digital Collections.” </a:t>
            </a:r>
            <a:r>
              <a:rPr lang="en-US" i="1" dirty="0"/>
              <a:t>Migrating Library Data: A Practical Manual. </a:t>
            </a:r>
            <a:r>
              <a:rPr lang="en-US" dirty="0"/>
              <a:t>Kyle Banerjee and Bonnie Parks, editors. Neal-Schuman, 2017, pp. 183-200.</a:t>
            </a:r>
          </a:p>
          <a:p>
            <a:r>
              <a:rPr lang="en-US" dirty="0"/>
              <a:t>Claypool, Kathryn et al. “One System to Rule Them All: The Story of Merging Two Inventory Management Systems.” </a:t>
            </a:r>
            <a:r>
              <a:rPr lang="en-US" i="1" dirty="0"/>
              <a:t>Journal of Digital Media Management</a:t>
            </a:r>
            <a:r>
              <a:rPr lang="en-US" dirty="0"/>
              <a:t>, vol 8, no. 1, 2019, pp. 6-14.</a:t>
            </a:r>
          </a:p>
          <a:p>
            <a:r>
              <a:rPr lang="en-US" dirty="0"/>
              <a:t>Gormly, Brianna. “Migration.” Franks, Patricia C., editor. </a:t>
            </a:r>
            <a:r>
              <a:rPr lang="en-US" i="1" dirty="0"/>
              <a:t>The Handbook of Archival Practice</a:t>
            </a:r>
            <a:r>
              <a:rPr lang="en-US" dirty="0"/>
              <a:t>, Rowman &amp; Littlefield, 2021, pp. 253-260.</a:t>
            </a:r>
          </a:p>
          <a:p>
            <a:r>
              <a:rPr lang="en-US" dirty="0"/>
              <a:t>Miller, Evan N. "Migration, Metadata, &amp; Remediation." Presentation, Society of Indiana Archivists Fall Workshop, Crawfordsville, Indiana, 17 October 2025.</a:t>
            </a:r>
          </a:p>
          <a:p>
            <a:r>
              <a:rPr lang="en-US" dirty="0"/>
              <a:t>Triplett, Jocelyn Olson. “Increasing Interoperability through the Transformation and the Consolidation of Image Collections’ Metadata.” </a:t>
            </a:r>
            <a:r>
              <a:rPr lang="en-US" i="1" dirty="0"/>
              <a:t>Organization, Representation and Description through the Digital Age</a:t>
            </a:r>
            <a:r>
              <a:rPr lang="en-US" dirty="0"/>
              <a:t>. Christine M. Angel and Caroline Fuchs, editors. De Gruyter, 2018, pp. 228-240.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326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6A351-2181-3CD0-DA30-CD64C1B11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2F38DB-95CF-9A67-B731-E4529F8A17CD}"/>
              </a:ext>
            </a:extLst>
          </p:cNvPr>
          <p:cNvSpPr txBox="1"/>
          <p:nvPr/>
        </p:nvSpPr>
        <p:spPr>
          <a:xfrm>
            <a:off x="983974" y="1543602"/>
            <a:ext cx="92433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i="1" cap="all" dirty="0">
                <a:solidFill>
                  <a:schemeClr val="tx2"/>
                </a:solidFill>
                <a:latin typeface="BentonSans Black" panose="02000503000000020004" pitchFamily="2" charset="77"/>
                <a:ea typeface="+mj-ea"/>
                <a:cs typeface="+mj-cs"/>
              </a:rPr>
              <a:t>1.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413381B-DBC0-CA22-AEEB-DE24C649A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1877178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8991BC-64FA-EB70-9FC3-220415812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D19DD78-02E6-1171-3EE2-F46D9EE0DC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C4970F31-106E-584E-0724-F8ECADA8A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7156011" cy="733885"/>
          </a:xfrm>
        </p:spPr>
        <p:txBody>
          <a:bodyPr>
            <a:noAutofit/>
          </a:bodyPr>
          <a:lstStyle/>
          <a:p>
            <a:r>
              <a:rPr lang="en-US" dirty="0"/>
              <a:t>Timeline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10DC9E-63E2-D6CE-50DE-C626C9F70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525" y="4878213"/>
            <a:ext cx="1219200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878F6E-D9E7-9FC9-B42B-8A3F0958A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6419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0D9D6B1-B1E2-6CEB-B264-32821F97B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632070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CE9FAAB-2776-8D3F-90D9-12591C789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513381" y="4588655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C5E8DE9-645A-D1CF-BAA4-8ACBE328AA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02725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D58998C-D9F8-1B6F-C99C-9B960F6BD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84552" y="4598078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70C28D4-9376-1199-6090-440C430E70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94776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97673A-4B25-6C58-1660-FD751CF6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37266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7264391-FD5A-70B5-F626-B95819E7A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52213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2006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B7B432-D4BD-2204-F898-E271AB3D42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010567" y="4309799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961B81-FE87-5DA2-C187-CB5AB501D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98659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BA9F89-DD94-3A13-F25A-558053124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019480" y="4311924"/>
            <a:ext cx="144891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tx2"/>
                </a:solidFill>
                <a:latin typeface="BentonSans Regular" panose="02000503000000020004" pitchFamily="2" charset="77"/>
              </a:rPr>
              <a:t>2019-</a:t>
            </a: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726E985-64B4-878F-7E2B-BFC16D5B27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170622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427482-53BA-7580-F64D-FFEB21A80B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67060" y="43119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2AB111-B2F8-7A49-AD28-1686C8CDD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679749" y="5001254"/>
            <a:ext cx="1512251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2023-2024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5B0B73-9A46-EC81-4BC9-05EA2F010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79330" y="6642556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Logos the property of their respective organizations.</a:t>
            </a:r>
          </a:p>
        </p:txBody>
      </p:sp>
    </p:spTree>
    <p:extLst>
      <p:ext uri="{BB962C8B-B14F-4D97-AF65-F5344CB8AC3E}">
        <p14:creationId xmlns:p14="http://schemas.microsoft.com/office/powerpoint/2010/main" val="1703833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2C988-C29D-017A-3D01-21F4A0276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EC0DDEF-1811-B31E-15A8-3EE66A5898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06730546-3218-6805-F6DE-2FE16810C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7156011" cy="733885"/>
          </a:xfrm>
        </p:spPr>
        <p:txBody>
          <a:bodyPr>
            <a:noAutofit/>
          </a:bodyPr>
          <a:lstStyle/>
          <a:p>
            <a:r>
              <a:rPr lang="en-US" dirty="0"/>
              <a:t>Timeline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E24E734-761C-90F5-624F-D18088210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525" y="4878213"/>
            <a:ext cx="1219200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633993-8DA2-E86C-D76E-A9D4892DE4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6419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06965A0-A3C5-E7D7-2A58-3B2A5F28B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632070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67D949-F68B-6EF4-C94C-482FEBEC8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513381" y="4588655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4CC0411-FF98-DBB7-90DE-97A6BE87C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02725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A36750D-239A-416F-15C8-895485F49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84552" y="4598078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DB1177-EFC3-EF65-AD66-23F4BFDA3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94776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BC2365D-BDED-47DD-F3C4-CC0A58E3E6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37266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1FA9C58-BBD0-E83F-BF24-48F76DA1ACA1}"/>
              </a:ext>
            </a:extLst>
          </p:cNvPr>
          <p:cNvSpPr txBox="1"/>
          <p:nvPr/>
        </p:nvSpPr>
        <p:spPr>
          <a:xfrm>
            <a:off x="552213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2006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29EDA3-9D0D-B3AB-531A-C1794B6942A3}"/>
              </a:ext>
            </a:extLst>
          </p:cNvPr>
          <p:cNvSpPr txBox="1"/>
          <p:nvPr/>
        </p:nvSpPr>
        <p:spPr>
          <a:xfrm>
            <a:off x="631752" y="3342159"/>
            <a:ext cx="2288833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PALNI (Private Academic Library Network of Indiana) offers CONTENTdm to members</a:t>
            </a:r>
            <a:endParaRPr lang="en-US" sz="150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pic>
        <p:nvPicPr>
          <p:cNvPr id="2050" name="Picture 2" descr="PALNI (Private Academic Library Network of Indiana) Logo. Includes tagline &quot;Collaborative, Strategic, Innovative&quot;">
            <a:extLst>
              <a:ext uri="{FF2B5EF4-FFF2-40B4-BE49-F238E27FC236}">
                <a16:creationId xmlns:a16="http://schemas.microsoft.com/office/drawing/2014/main" id="{71D0AEFB-29D3-220E-8D50-F7E31B0B8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5263"/>
            <a:ext cx="3460587" cy="127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 descr="OCLC CONTENTdm Logo">
            <a:extLst>
              <a:ext uri="{FF2B5EF4-FFF2-40B4-BE49-F238E27FC236}">
                <a16:creationId xmlns:a16="http://schemas.microsoft.com/office/drawing/2014/main" id="{0A374FEB-68D0-BC6C-9937-674A472DBE1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3472"/>
            <a:ext cx="2858808" cy="740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F26B28-E018-99C8-C837-4F5D9E2AF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010567" y="4309799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0EB730-8BB5-BE29-1F67-9BABD296C2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98659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F675A6-1D7F-75C4-7225-2B0C5B27EE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019480" y="4311924"/>
            <a:ext cx="144891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tx2"/>
                </a:solidFill>
                <a:latin typeface="BentonSans Regular" panose="02000503000000020004" pitchFamily="2" charset="77"/>
              </a:rPr>
              <a:t>2019-</a:t>
            </a: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37A21E-94BB-545F-DF57-69234F1502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170622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46C75D-9566-23B5-0450-F1DDF8068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67060" y="43119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3B230C-9A13-2ABA-99FC-2ABEB80581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679749" y="5001254"/>
            <a:ext cx="1512251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2023-2024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3E6F7C-9BC9-B09F-F5EB-59E0789F0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79330" y="6642556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Logos the property of their respective organizations.</a:t>
            </a:r>
          </a:p>
        </p:txBody>
      </p:sp>
    </p:spTree>
    <p:extLst>
      <p:ext uri="{BB962C8B-B14F-4D97-AF65-F5344CB8AC3E}">
        <p14:creationId xmlns:p14="http://schemas.microsoft.com/office/powerpoint/2010/main" val="887937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3057D-E0BF-49F9-5809-5F6343DBB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994F5DA-DD21-0181-4EEF-0B5BA0EE01A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2DDA731-DC9A-E6A6-1966-133B10B82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7156011" cy="733885"/>
          </a:xfrm>
        </p:spPr>
        <p:txBody>
          <a:bodyPr>
            <a:noAutofit/>
          </a:bodyPr>
          <a:lstStyle/>
          <a:p>
            <a:r>
              <a:rPr lang="en-US" dirty="0"/>
              <a:t>Timeline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974280-1757-7F9E-5A37-A2B29C4B80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525" y="4878213"/>
            <a:ext cx="1219200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D057409-2031-7E33-B80A-4880B10D0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6419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9A0882-D466-2510-C95C-5BB6F7F611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632070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EF4CDEC-DD42-3F78-C043-1651E114A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513381" y="4588655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AD56413-62DF-DA17-F9DB-CABEBF4DE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02725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22AEE0-7226-DDB6-CC62-0386B83117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84552" y="4598078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6490D81-8EB7-209D-32A0-F60CC2C0E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94776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A6098D8-9B50-2A1B-775B-4DF4B9B9D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37266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>
            <a:extLst>
              <a:ext uri="{FF2B5EF4-FFF2-40B4-BE49-F238E27FC236}">
                <a16:creationId xmlns:a16="http://schemas.microsoft.com/office/drawing/2014/main" id="{9003AD03-0339-58DE-9C9A-606C8A78B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5416"/>
            <a:ext cx="3460587" cy="127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ECFF12E-40CD-7F06-F9C9-34DEF7E21C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52213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2006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C6A6B16C-1720-6081-4B84-55492FCDB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3472"/>
            <a:ext cx="2858808" cy="740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63FCE0-53D1-A188-B5EF-420D93F76383}"/>
              </a:ext>
            </a:extLst>
          </p:cNvPr>
          <p:cNvSpPr txBox="1"/>
          <p:nvPr/>
        </p:nvSpPr>
        <p:spPr>
          <a:xfrm>
            <a:off x="3010567" y="4309799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6B4216-AB36-019E-C4B7-356A89E85AE8}"/>
              </a:ext>
            </a:extLst>
          </p:cNvPr>
          <p:cNvSpPr txBox="1"/>
          <p:nvPr/>
        </p:nvSpPr>
        <p:spPr>
          <a:xfrm>
            <a:off x="2914196" y="5275967"/>
            <a:ext cx="23323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dirty="0">
                <a:latin typeface="BentonSans Medium" panose="02000503000000020004" pitchFamily="2" charset="77"/>
              </a:rPr>
              <a:t>PALNI Institutional Repository Task Force finds 70% of members did not have an institutional repository (IR) system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F5B157-2CB7-432D-9392-20C44DFA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98659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7B06B6-7BFD-2454-1E84-646FEF68B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019480" y="4311924"/>
            <a:ext cx="144891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tx2"/>
                </a:solidFill>
                <a:latin typeface="BentonSans Regular" panose="02000503000000020004" pitchFamily="2" charset="77"/>
              </a:rPr>
              <a:t>2019-</a:t>
            </a: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414EF75-D3AF-5C54-967F-CC323CB18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170622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79826C-FB0F-3E31-826D-71BF69272E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67060" y="43119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7A8DA31-A35E-E3F9-60E7-E91AC02718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679749" y="5001254"/>
            <a:ext cx="1512251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2023-2024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23D706-92E2-FABB-250B-50EB25FE6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79330" y="6642556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Logos the property of their respective organizations.</a:t>
            </a:r>
          </a:p>
        </p:txBody>
      </p:sp>
    </p:spTree>
    <p:extLst>
      <p:ext uri="{BB962C8B-B14F-4D97-AF65-F5344CB8AC3E}">
        <p14:creationId xmlns:p14="http://schemas.microsoft.com/office/powerpoint/2010/main" val="3901377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A6615-3A23-B83A-C3E7-8941DDF4A8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22FE7F9-D5ED-3500-3214-8978E9AC25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D3D3C40D-B62C-E3DC-C6F9-175DF9065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04108"/>
            <a:ext cx="7156011" cy="733885"/>
          </a:xfrm>
        </p:spPr>
        <p:txBody>
          <a:bodyPr>
            <a:noAutofit/>
          </a:bodyPr>
          <a:lstStyle/>
          <a:p>
            <a:r>
              <a:rPr lang="en-US" dirty="0"/>
              <a:t>Timeline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6E028E-DC98-C728-1BAE-10A389E79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525" y="4878213"/>
            <a:ext cx="12192002" cy="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59EE33E-547A-0780-6D64-DF9BF0DB78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6419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7B932CF-3C94-4F59-CD5D-AA37B7168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632070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3F6FA30-D940-C1AE-7FA6-E6D096112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513381" y="4588655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6105953-0A00-61A4-2548-E8DA0C8AB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02725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56174E8-397A-6B41-55DC-6952E0EDD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784552" y="4598078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0FCCDB5-F39F-4F1E-11ED-8B1CE75F3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194776" y="4908171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8B503A2-E3B9-1F8F-5FE7-DC3AE5CD17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372661" y="4588654"/>
            <a:ext cx="0" cy="2482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>
            <a:extLst>
              <a:ext uri="{FF2B5EF4-FFF2-40B4-BE49-F238E27FC236}">
                <a16:creationId xmlns:a16="http://schemas.microsoft.com/office/drawing/2014/main" id="{D4D1289C-BD59-6B5D-BEEB-E9239E2CB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5416"/>
            <a:ext cx="3460587" cy="127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60D6168-48C6-F614-E973-53237A0853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52213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2006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8D0749A-BF2B-6CD3-7BDD-123FF6D73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3472"/>
            <a:ext cx="2858808" cy="740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A88F85-7CBF-007E-0419-4C804F7E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010567" y="4309799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072CB7-969F-0BBF-7DBF-A7A53377F53F}"/>
              </a:ext>
            </a:extLst>
          </p:cNvPr>
          <p:cNvSpPr txBox="1"/>
          <p:nvPr/>
        </p:nvSpPr>
        <p:spPr>
          <a:xfrm>
            <a:off x="4898659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2017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008205-7186-ED91-9D76-1A116A2C77DB}"/>
              </a:ext>
            </a:extLst>
          </p:cNvPr>
          <p:cNvSpPr txBox="1"/>
          <p:nvPr/>
        </p:nvSpPr>
        <p:spPr>
          <a:xfrm>
            <a:off x="4740621" y="1966588"/>
            <a:ext cx="1878567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500" b="0" i="0" cap="none" spc="0" dirty="0">
                <a:solidFill>
                  <a:schemeClr val="tx1"/>
                </a:solidFill>
                <a:latin typeface="BentonSans Medium" panose="02000503000000020004" pitchFamily="2" charset="77"/>
              </a:rPr>
              <a:t>PALNI begins collaboration with PALCI (Partnership for Academic Library Collaboration and Innovation) to support development of open-source IR system</a:t>
            </a:r>
            <a:endParaRPr lang="en-US" sz="1500" b="0" i="0" cap="none" spc="0" dirty="0">
              <a:solidFill>
                <a:schemeClr val="tx1"/>
              </a:solidFill>
              <a:latin typeface="BentonSans Book" panose="02000503000000020004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033F28-180B-59C2-5895-D41533795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019480" y="4311924"/>
            <a:ext cx="144891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tx2"/>
                </a:solidFill>
                <a:latin typeface="BentonSans Regular" panose="02000503000000020004" pitchFamily="2" charset="77"/>
              </a:rPr>
              <a:t>2019-</a:t>
            </a: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A20BBC-3224-9AB4-57D9-448EBFFAE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170622" y="49977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45FE54-BA88-E594-EB35-A1C043BA3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67060" y="4311924"/>
            <a:ext cx="1223956" cy="369332"/>
          </a:xfrm>
          <a:prstGeom prst="rect">
            <a:avLst/>
          </a:prstGeom>
          <a:noFill/>
        </p:spPr>
        <p:txBody>
          <a:bodyPr wrap="square" anchor="ctr" anchorCtr="1">
            <a:spAutoFit/>
          </a:bodyPr>
          <a:lstStyle/>
          <a:p>
            <a:pPr algn="r"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83F2D3-A5A6-6F30-F742-8045B6C78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679749" y="5001254"/>
            <a:ext cx="1512251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buNone/>
            </a:pPr>
            <a:r>
              <a:rPr lang="en-US" sz="1800" b="1" cap="none" spc="0" dirty="0">
                <a:solidFill>
                  <a:schemeClr val="tx2"/>
                </a:solidFill>
                <a:latin typeface="BentonSans Regular" panose="02000503000000020004" pitchFamily="2" charset="77"/>
              </a:rPr>
              <a:t>2023-2024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B6F838-F383-EBCB-B57E-17FD4617DF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79330" y="6642556"/>
            <a:ext cx="432219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Logos the property of their respective organizations.</a:t>
            </a:r>
          </a:p>
        </p:txBody>
      </p:sp>
    </p:spTree>
    <p:extLst>
      <p:ext uri="{BB962C8B-B14F-4D97-AF65-F5344CB8AC3E}">
        <p14:creationId xmlns:p14="http://schemas.microsoft.com/office/powerpoint/2010/main" val="1644136826"/>
      </p:ext>
    </p:extLst>
  </p:cSld>
  <p:clrMapOvr>
    <a:masterClrMapping/>
  </p:clrMapOvr>
</p:sld>
</file>

<file path=ppt/theme/theme1.xml><?xml version="1.0" encoding="utf-8"?>
<a:theme xmlns:a="http://schemas.openxmlformats.org/drawingml/2006/main" name="IU Indianapolis">
  <a:themeElements>
    <a:clrScheme name="IU Brand Colors">
      <a:dk1>
        <a:srgbClr val="1B3E50"/>
      </a:dk1>
      <a:lt1>
        <a:srgbClr val="FFFFFF"/>
      </a:lt1>
      <a:dk2>
        <a:srgbClr val="990000"/>
      </a:dk2>
      <a:lt2>
        <a:srgbClr val="EEEEF0"/>
      </a:lt2>
      <a:accent1>
        <a:srgbClr val="6D0808"/>
      </a:accent1>
      <a:accent2>
        <a:srgbClr val="F31C40"/>
      </a:accent2>
      <a:accent3>
        <a:srgbClr val="F5E3CC"/>
      </a:accent3>
      <a:accent4>
        <a:srgbClr val="F8EFE2"/>
      </a:accent4>
      <a:accent5>
        <a:srgbClr val="C9D2D6"/>
      </a:accent5>
      <a:accent6>
        <a:srgbClr val="072332"/>
      </a:accent6>
      <a:hlink>
        <a:srgbClr val="004F9E"/>
      </a:hlink>
      <a:folHlink>
        <a:srgbClr val="004080"/>
      </a:folHlink>
    </a:clrScheme>
    <a:fontScheme name="IU Brand Fonts">
      <a:majorFont>
        <a:latin typeface="BentonSans Bold"/>
        <a:ea typeface=""/>
        <a:cs typeface=""/>
      </a:majorFont>
      <a:minorFont>
        <a:latin typeface="BentonSans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1244348-EA17-A444-AC9F-3782F36D2E6D}">
  <we:reference id="wa104051163" version="1.2.0.3" store="en-US" storeType="OMEX"/>
  <we:alternateReferences>
    <we:reference id="wa104051163" version="1.2.0.3" store="wa104051163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72C42661753C4498FBF3C1A4FFA860" ma:contentTypeVersion="19" ma:contentTypeDescription="Create a new document." ma:contentTypeScope="" ma:versionID="b9dba9840547442590bae8d2a5b4c86b">
  <xsd:schema xmlns:xsd="http://www.w3.org/2001/XMLSchema" xmlns:xs="http://www.w3.org/2001/XMLSchema" xmlns:p="http://schemas.microsoft.com/office/2006/metadata/properties" xmlns:ns2="93b78f33-85ec-497a-ab38-4b7ab928235a" xmlns:ns3="f1f4434b-45c9-47a5-b1b9-2a3e506b6279" targetNamespace="http://schemas.microsoft.com/office/2006/metadata/properties" ma:root="true" ma:fieldsID="f33d695f50dee8486fbb118fca193d21" ns2:_="" ns3:_="">
    <xsd:import namespace="93b78f33-85ec-497a-ab38-4b7ab928235a"/>
    <xsd:import namespace="f1f4434b-45c9-47a5-b1b9-2a3e506b62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image" minOccurs="0"/>
                <xsd:element ref="ns2:MediaServiceSearchProperties" minOccurs="0"/>
                <xsd:element ref="ns2:kwizcomcontrollerfield" minOccurs="0"/>
                <xsd:element ref="ns2:Siz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b78f33-85ec-497a-ab38-4b7ab92823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0eec0a79-46cb-4568-9b1b-2d720bd320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image" ma:index="22" nillable="true" ma:displayName="image" ma:internalName="imag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kwizcomcontrollerfield" ma:index="24" nillable="true" ma:displayName="kwizcomcontrollerfield" ma:internalName="kwizcomcontrollerfield">
      <xsd:simpleType>
        <xsd:restriction base="dms:Text"/>
      </xsd:simpleType>
    </xsd:element>
    <xsd:element name="Size" ma:index="25" nillable="true" ma:displayName="Size" ma:internalName="Size">
      <xsd:simpleType>
        <xsd:restriction base="dms:Text">
          <xsd:maxLength value="255"/>
        </xsd:restriction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f4434b-45c9-47a5-b1b9-2a3e506b627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93ba0bfc-4133-4b9b-b84a-208f2228ffb6}" ma:internalName="TaxCatchAll" ma:showField="CatchAllData" ma:web="f1f4434b-45c9-47a5-b1b9-2a3e506b62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1f4434b-45c9-47a5-b1b9-2a3e506b6279" xsi:nil="true"/>
    <image xmlns="93b78f33-85ec-497a-ab38-4b7ab928235a" xsi:nil="true"/>
    <Size xmlns="93b78f33-85ec-497a-ab38-4b7ab928235a" xsi:nil="true"/>
    <lcf76f155ced4ddcb4097134ff3c332f xmlns="93b78f33-85ec-497a-ab38-4b7ab928235a">
      <Terms xmlns="http://schemas.microsoft.com/office/infopath/2007/PartnerControls"/>
    </lcf76f155ced4ddcb4097134ff3c332f>
    <kwizcomcontrollerfield xmlns="93b78f33-85ec-497a-ab38-4b7ab928235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09953A-2B07-4D38-9B93-80B1440D29B6}">
  <ds:schemaRefs>
    <ds:schemaRef ds:uri="93b78f33-85ec-497a-ab38-4b7ab928235a"/>
    <ds:schemaRef ds:uri="f1f4434b-45c9-47a5-b1b9-2a3e506b627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5CC5B2B-508F-47B0-8B65-30E5077C0ABB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f1f4434b-45c9-47a5-b1b9-2a3e506b6279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93b78f33-85ec-497a-ab38-4b7ab928235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D9B9DA8-C715-4BB4-9314-1C7B96FE2A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1158</TotalTime>
  <Words>2850</Words>
  <Application>Microsoft Office PowerPoint</Application>
  <PresentationFormat>Widescreen</PresentationFormat>
  <Paragraphs>476</Paragraphs>
  <Slides>47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Aptos</vt:lpstr>
      <vt:lpstr>Arial</vt:lpstr>
      <vt:lpstr>Azeret Mono</vt:lpstr>
      <vt:lpstr>Azeret Mono SemiBold</vt:lpstr>
      <vt:lpstr>BentonSans Black</vt:lpstr>
      <vt:lpstr>BentonSans Book</vt:lpstr>
      <vt:lpstr>BentonSans Medium</vt:lpstr>
      <vt:lpstr>BentonSans Regular</vt:lpstr>
      <vt:lpstr>Georgia Pro Cond Light</vt:lpstr>
      <vt:lpstr>Georgia Pro Cond SemiBold</vt:lpstr>
      <vt:lpstr>IU Indianapolis</vt:lpstr>
      <vt:lpstr>Experiences &amp; Advice from the Institutional Perspective of a Consortium-Based Digital Collection Management System Migration</vt:lpstr>
      <vt:lpstr>Evan N. Miller, M.A., M.L.I.S.</vt:lpstr>
      <vt:lpstr>Agenda</vt:lpstr>
      <vt:lpstr>PowerPoint Presentation</vt:lpstr>
      <vt:lpstr>Background</vt:lpstr>
      <vt:lpstr>Timeline</vt:lpstr>
      <vt:lpstr>Timeline</vt:lpstr>
      <vt:lpstr>Timeline</vt:lpstr>
      <vt:lpstr>Timeline</vt:lpstr>
      <vt:lpstr>Timeline</vt:lpstr>
      <vt:lpstr>Timeline</vt:lpstr>
      <vt:lpstr>Timeline</vt:lpstr>
      <vt:lpstr>Timeline [Complete]</vt:lpstr>
      <vt:lpstr>Logistics</vt:lpstr>
      <vt:lpstr>Takeaways</vt:lpstr>
      <vt:lpstr>Assessment</vt:lpstr>
      <vt:lpstr>Items: Cultural Heritage Materials</vt:lpstr>
      <vt:lpstr>System Comparison: Collection Engagement</vt:lpstr>
      <vt:lpstr>System Comparison: Search</vt:lpstr>
      <vt:lpstr>System Comparison: Metadata</vt:lpstr>
      <vt:lpstr>Metadata: It’s Complex… and Complicated</vt:lpstr>
      <vt:lpstr>For data migrations, it is preferable to go from less detail to more, rather than the opposite direction, which can result in combining fields and losing specificity in the catalogue. A balance needs to be achieved between specificity and being able to find what is required. Not every asset should have its own edge case of metadata. </vt:lpstr>
      <vt:lpstr>Takeaways</vt:lpstr>
      <vt:lpstr>Migration Workflow</vt:lpstr>
      <vt:lpstr>The key to migrating [systems] is understanding what users need it to do and having a plan for migrating functionality that users depend on–the goal is more about migrating an effect than it is about migrating data. </vt:lpstr>
      <vt:lpstr>Food Metaphor</vt:lpstr>
      <vt:lpstr>The Steps</vt:lpstr>
      <vt:lpstr>The Steps</vt:lpstr>
      <vt:lpstr>The Steps</vt:lpstr>
      <vt:lpstr>The Steps</vt:lpstr>
      <vt:lpstr>The Steps</vt:lpstr>
      <vt:lpstr>The Steps</vt:lpstr>
      <vt:lpstr>The Steps [Complete]</vt:lpstr>
      <vt:lpstr>Since no system lasts forever, migration is necessarily part of digital preservation work. Keeping this in mind, a migration project does not result in a conclusive endpoint but simply a step in a larger workflow that will include future migrations. </vt:lpstr>
      <vt:lpstr>Applying the  Migration Workflow</vt:lpstr>
      <vt:lpstr>Example Digital Collection</vt:lpstr>
      <vt:lpstr>Collect</vt:lpstr>
      <vt:lpstr>Prepare</vt:lpstr>
      <vt:lpstr>Prepare</vt:lpstr>
      <vt:lpstr>Prepare</vt:lpstr>
      <vt:lpstr>Review</vt:lpstr>
      <vt:lpstr>Serve</vt:lpstr>
      <vt:lpstr>Cleanup</vt:lpstr>
      <vt:lpstr>As the collection migrations near completion, the collections would be well served by a holistic review of the digital image collections, as well as review collection-by-collection in order to evaluate whether some of the unique metadata can be highlighted within the collection without hurting interoperability.</vt:lpstr>
      <vt:lpstr>Conclusion</vt:lpstr>
      <vt:lpstr>Takeaways</vt:lpstr>
      <vt:lpstr>PowerPoint Presentation</vt:lpstr>
    </vt:vector>
  </TitlesOfParts>
  <Manager/>
  <Company>Indiana University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IU Brand Presentation Template</dc:title>
  <dc:subject/>
  <dc:creator>University Communications and Marketing</dc:creator>
  <cp:keywords/>
  <dc:description/>
  <cp:lastModifiedBy>Miller, Evan Neil</cp:lastModifiedBy>
  <cp:revision>1</cp:revision>
  <dcterms:created xsi:type="dcterms:W3CDTF">2025-07-17T14:59:37Z</dcterms:created>
  <dcterms:modified xsi:type="dcterms:W3CDTF">2025-11-16T13:51:03Z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0x0101007072C42661753C4498FBF3C1A4FFA860</vt:lpwstr>
  </property>
  <property fmtid="{D5CDD505-2E9C-101B-9397-08002B2CF9AE}" pid="3" name="MediaServiceImageTags">
    <vt:lpwstr/>
  </property>
</Properties>
</file>